
<file path=[Content_Types].xml><?xml version="1.0" encoding="utf-8"?>
<Types xmlns="http://schemas.openxmlformats.org/package/2006/content-types">
  <Default Extension="png" ContentType="image/png"/>
  <Default Extension="jpeg" ContentType="image/jpeg"/>
  <Default Extension="emf"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6.pn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4.emf" ContentType="image/jpeg"/>
  <Override PartName="/ppt/notesSlides/notesSlide6.xml" ContentType="application/vnd.openxmlformats-officedocument.presentationml.notesSlide+xml"/>
  <Override PartName="/ppt/media/image16.png" ContentType="image/jpeg"/>
  <Override PartName="/ppt/media/image17.png" ContentType="image/jpeg"/>
  <Override PartName="/ppt/notesSlides/notesSlide7.xml" ContentType="application/vnd.openxmlformats-officedocument.presentationml.notesSlide+xml"/>
  <Override PartName="/ppt/media/image21.pn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36.pn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42.pn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media/image57.png" ContentType="image/jpeg"/>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4" r:id="rId2"/>
  </p:sldMasterIdLst>
  <p:notesMasterIdLst>
    <p:notesMasterId r:id="rId55"/>
  </p:notesMasterIdLst>
  <p:sldIdLst>
    <p:sldId id="256" r:id="rId3"/>
    <p:sldId id="425" r:id="rId4"/>
    <p:sldId id="323" r:id="rId5"/>
    <p:sldId id="445" r:id="rId6"/>
    <p:sldId id="434" r:id="rId7"/>
    <p:sldId id="428" r:id="rId8"/>
    <p:sldId id="427" r:id="rId9"/>
    <p:sldId id="312" r:id="rId10"/>
    <p:sldId id="436" r:id="rId11"/>
    <p:sldId id="444" r:id="rId12"/>
    <p:sldId id="441" r:id="rId13"/>
    <p:sldId id="440" r:id="rId14"/>
    <p:sldId id="435" r:id="rId15"/>
    <p:sldId id="301" r:id="rId16"/>
    <p:sldId id="432" r:id="rId17"/>
    <p:sldId id="433" r:id="rId18"/>
    <p:sldId id="431" r:id="rId19"/>
    <p:sldId id="429" r:id="rId20"/>
    <p:sldId id="426" r:id="rId21"/>
    <p:sldId id="430" r:id="rId22"/>
    <p:sldId id="424" r:id="rId23"/>
    <p:sldId id="331" r:id="rId24"/>
    <p:sldId id="332" r:id="rId25"/>
    <p:sldId id="330" r:id="rId26"/>
    <p:sldId id="313" r:id="rId27"/>
    <p:sldId id="258" r:id="rId28"/>
    <p:sldId id="443" r:id="rId29"/>
    <p:sldId id="259" r:id="rId30"/>
    <p:sldId id="261" r:id="rId31"/>
    <p:sldId id="260" r:id="rId32"/>
    <p:sldId id="262" r:id="rId33"/>
    <p:sldId id="266" r:id="rId34"/>
    <p:sldId id="263" r:id="rId35"/>
    <p:sldId id="265" r:id="rId36"/>
    <p:sldId id="442" r:id="rId37"/>
    <p:sldId id="267" r:id="rId38"/>
    <p:sldId id="268" r:id="rId39"/>
    <p:sldId id="272" r:id="rId40"/>
    <p:sldId id="314" r:id="rId41"/>
    <p:sldId id="274" r:id="rId42"/>
    <p:sldId id="317" r:id="rId43"/>
    <p:sldId id="278" r:id="rId44"/>
    <p:sldId id="315" r:id="rId45"/>
    <p:sldId id="283" r:id="rId46"/>
    <p:sldId id="286" r:id="rId47"/>
    <p:sldId id="290" r:id="rId48"/>
    <p:sldId id="447" r:id="rId49"/>
    <p:sldId id="446" r:id="rId50"/>
    <p:sldId id="291" r:id="rId51"/>
    <p:sldId id="448" r:id="rId52"/>
    <p:sldId id="320" r:id="rId53"/>
    <p:sldId id="321" r:id="rId54"/>
  </p:sldIdLst>
  <p:sldSz cx="9144000" cy="5143500" type="screen16x9"/>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4C01DCDD-3D81-51A2-1E67-F48F50E42803}"/>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3279DFB-FE08-F616-0772-8A1F2837CB7B}"/>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es-PE"/>
          </a:p>
        </p:txBody>
      </p:sp>
    </p:spTree>
    <p:extLst>
      <p:ext uri="{BB962C8B-B14F-4D97-AF65-F5344CB8AC3E}">
        <p14:creationId xmlns:p14="http://schemas.microsoft.com/office/powerpoint/2010/main" val="946460953"/>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es-PE"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67;p:notes">
            <a:extLst>
              <a:ext uri="{FF2B5EF4-FFF2-40B4-BE49-F238E27FC236}">
                <a16:creationId xmlns:a16="http://schemas.microsoft.com/office/drawing/2014/main" id="{95649268-048F-7D13-241E-C88F27DFF885}"/>
              </a:ext>
            </a:extLst>
          </p:cNvPr>
          <p:cNvSpPr>
            <a:spLocks noGrp="1" noRot="1" noChangeAspect="1"/>
          </p:cNvSpPr>
          <p:nvPr>
            <p:ph type="sldImg"/>
          </p:nvPr>
        </p:nvSpPr>
        <p:spPr>
          <a:xfrm>
            <a:off x="381000" y="685800"/>
            <a:ext cx="6096000" cy="3429000"/>
          </a:xfrm>
        </p:spPr>
      </p:sp>
      <p:sp>
        <p:nvSpPr>
          <p:cNvPr id="3" name="Google Shape;768;p:notes">
            <a:extLst>
              <a:ext uri="{FF2B5EF4-FFF2-40B4-BE49-F238E27FC236}">
                <a16:creationId xmlns:a16="http://schemas.microsoft.com/office/drawing/2014/main" id="{C8B7CDF4-823B-D6EC-69F5-47B8F56B62EE}"/>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6CA284D-35A5-EF1B-A36E-E2202C2AF731}"/>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ED5AF132-4CDF-EBA3-6EDD-66E4F2578C27}"/>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C1446BA-D550-2B03-E6C6-63100B5CDCC6}"/>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3C77F036-2D4D-100B-8F17-AAFF69473C73}"/>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429A701-A221-89A6-8EC8-A8736514CD95}"/>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1BBE044-4129-BE41-8F77-C8F51E9DAF4D}"/>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D1FC21-DFD8-2C3F-3FC8-A5238E904057}"/>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C2580E8C-1016-73E2-905F-897DB7EF1A67}"/>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2AC77B-E98B-4A17-D534-0F83AE21AB1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1CDA2571-077B-DE5A-A636-9071B2B6092B}"/>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854;ga04d9405f5_0_47:notes">
            <a:extLst>
              <a:ext uri="{FF2B5EF4-FFF2-40B4-BE49-F238E27FC236}">
                <a16:creationId xmlns:a16="http://schemas.microsoft.com/office/drawing/2014/main" id="{AC7FADD9-8BCF-EF38-90D0-7F88005A7DF4}"/>
              </a:ext>
            </a:extLst>
          </p:cNvPr>
          <p:cNvSpPr>
            <a:spLocks noGrp="1" noRot="1" noChangeAspect="1"/>
          </p:cNvSpPr>
          <p:nvPr>
            <p:ph type="sldImg"/>
          </p:nvPr>
        </p:nvSpPr>
        <p:spPr>
          <a:xfrm>
            <a:off x="381000" y="685800"/>
            <a:ext cx="6096000" cy="3429000"/>
          </a:xfrm>
        </p:spPr>
      </p:sp>
      <p:sp>
        <p:nvSpPr>
          <p:cNvPr id="3" name="Google Shape;855;ga04d9405f5_0_47:notes">
            <a:extLst>
              <a:ext uri="{FF2B5EF4-FFF2-40B4-BE49-F238E27FC236}">
                <a16:creationId xmlns:a16="http://schemas.microsoft.com/office/drawing/2014/main" id="{9C83499C-8DA8-4DB5-B065-A3DB1F8B3E06}"/>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A5A549-3E25-70D1-7D42-3F63C2BA22F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80C4269E-82DC-4BFC-D8B5-2B52F0035C96}"/>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871;ga04d9405f5_0_2178:notes">
            <a:extLst>
              <a:ext uri="{FF2B5EF4-FFF2-40B4-BE49-F238E27FC236}">
                <a16:creationId xmlns:a16="http://schemas.microsoft.com/office/drawing/2014/main" id="{899647CE-6362-8119-9A7F-221A6F0EB45A}"/>
              </a:ext>
            </a:extLst>
          </p:cNvPr>
          <p:cNvSpPr>
            <a:spLocks noGrp="1" noRot="1" noChangeAspect="1"/>
          </p:cNvSpPr>
          <p:nvPr>
            <p:ph type="sldImg"/>
          </p:nvPr>
        </p:nvSpPr>
        <p:spPr>
          <a:xfrm>
            <a:off x="381000" y="685800"/>
            <a:ext cx="6096000" cy="3429000"/>
          </a:xfrm>
        </p:spPr>
      </p:sp>
      <p:sp>
        <p:nvSpPr>
          <p:cNvPr id="3" name="Google Shape;872;ga04d9405f5_0_2178:notes">
            <a:extLst>
              <a:ext uri="{FF2B5EF4-FFF2-40B4-BE49-F238E27FC236}">
                <a16:creationId xmlns:a16="http://schemas.microsoft.com/office/drawing/2014/main" id="{26186678-29B2-1D63-BCE9-E39D6E56E4F0}"/>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973;ga04d9405f5_0_8:notes">
            <a:extLst>
              <a:ext uri="{FF2B5EF4-FFF2-40B4-BE49-F238E27FC236}">
                <a16:creationId xmlns:a16="http://schemas.microsoft.com/office/drawing/2014/main" id="{51544A78-9D4C-F3AF-8BBA-CEFC480C30B5}"/>
              </a:ext>
            </a:extLst>
          </p:cNvPr>
          <p:cNvSpPr>
            <a:spLocks noGrp="1" noRot="1" noChangeAspect="1"/>
          </p:cNvSpPr>
          <p:nvPr>
            <p:ph type="sldImg"/>
          </p:nvPr>
        </p:nvSpPr>
        <p:spPr>
          <a:xfrm>
            <a:off x="381000" y="685800"/>
            <a:ext cx="6096000" cy="3429000"/>
          </a:xfrm>
        </p:spPr>
      </p:sp>
      <p:sp>
        <p:nvSpPr>
          <p:cNvPr id="3" name="Google Shape;974;ga04d9405f5_0_8:notes">
            <a:extLst>
              <a:ext uri="{FF2B5EF4-FFF2-40B4-BE49-F238E27FC236}">
                <a16:creationId xmlns:a16="http://schemas.microsoft.com/office/drawing/2014/main" id="{3354426D-4B3D-B90D-CA76-8DCC665D40E6}"/>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878;ga04d9405f5_0_20:notes">
            <a:extLst>
              <a:ext uri="{FF2B5EF4-FFF2-40B4-BE49-F238E27FC236}">
                <a16:creationId xmlns:a16="http://schemas.microsoft.com/office/drawing/2014/main" id="{DB47A241-A11F-32C6-9DFD-553A082A702B}"/>
              </a:ext>
            </a:extLst>
          </p:cNvPr>
          <p:cNvSpPr>
            <a:spLocks noGrp="1" noRot="1" noChangeAspect="1"/>
          </p:cNvSpPr>
          <p:nvPr>
            <p:ph type="sldImg"/>
          </p:nvPr>
        </p:nvSpPr>
        <p:spPr>
          <a:xfrm>
            <a:off x="381000" y="685800"/>
            <a:ext cx="6096000" cy="3429000"/>
          </a:xfrm>
        </p:spPr>
      </p:sp>
      <p:sp>
        <p:nvSpPr>
          <p:cNvPr id="3" name="Google Shape;879;ga04d9405f5_0_20:notes">
            <a:extLst>
              <a:ext uri="{FF2B5EF4-FFF2-40B4-BE49-F238E27FC236}">
                <a16:creationId xmlns:a16="http://schemas.microsoft.com/office/drawing/2014/main" id="{DDA157B4-FCAF-4DC1-9910-64E90A73D7E6}"/>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053A86D-A482-D045-B9BB-B2376662B4D3}"/>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A5F820B3-B97D-E256-949E-C56224335F87}"/>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73;ga2fec2ee24_0_781:notes">
            <a:extLst>
              <a:ext uri="{FF2B5EF4-FFF2-40B4-BE49-F238E27FC236}">
                <a16:creationId xmlns:a16="http://schemas.microsoft.com/office/drawing/2014/main" id="{D88A34C7-EB77-D9CE-FB31-825907FE0CEB}"/>
              </a:ext>
            </a:extLst>
          </p:cNvPr>
          <p:cNvSpPr>
            <a:spLocks noGrp="1" noRot="1" noChangeAspect="1"/>
          </p:cNvSpPr>
          <p:nvPr>
            <p:ph type="sldImg"/>
          </p:nvPr>
        </p:nvSpPr>
        <p:spPr>
          <a:xfrm>
            <a:off x="381000" y="685800"/>
            <a:ext cx="6096000" cy="3429000"/>
          </a:xfrm>
        </p:spPr>
      </p:sp>
      <p:sp>
        <p:nvSpPr>
          <p:cNvPr id="3" name="Google Shape;1274;ga2fec2ee24_0_781:notes">
            <a:extLst>
              <a:ext uri="{FF2B5EF4-FFF2-40B4-BE49-F238E27FC236}">
                <a16:creationId xmlns:a16="http://schemas.microsoft.com/office/drawing/2014/main" id="{4E6DF671-0215-0768-7289-782C4D98544A}"/>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34;ga2fec2ee24_0_1516:notes">
            <a:extLst>
              <a:ext uri="{FF2B5EF4-FFF2-40B4-BE49-F238E27FC236}">
                <a16:creationId xmlns:a16="http://schemas.microsoft.com/office/drawing/2014/main" id="{B67262B0-8FB2-B00B-D110-DB1B4045BED9}"/>
              </a:ext>
            </a:extLst>
          </p:cNvPr>
          <p:cNvSpPr>
            <a:spLocks noGrp="1" noRot="1" noChangeAspect="1"/>
          </p:cNvSpPr>
          <p:nvPr>
            <p:ph type="sldImg"/>
          </p:nvPr>
        </p:nvSpPr>
        <p:spPr>
          <a:xfrm>
            <a:off x="381000" y="685800"/>
            <a:ext cx="6096000" cy="3429000"/>
          </a:xfrm>
        </p:spPr>
      </p:sp>
      <p:sp>
        <p:nvSpPr>
          <p:cNvPr id="3" name="Google Shape;1635;ga2fec2ee24_0_1516:notes">
            <a:extLst>
              <a:ext uri="{FF2B5EF4-FFF2-40B4-BE49-F238E27FC236}">
                <a16:creationId xmlns:a16="http://schemas.microsoft.com/office/drawing/2014/main" id="{C579127A-6BE1-0A98-EF57-97CDB5CC18F7}"/>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80;ga2fec2ee24_0_865:notes">
            <a:extLst>
              <a:ext uri="{FF2B5EF4-FFF2-40B4-BE49-F238E27FC236}">
                <a16:creationId xmlns:a16="http://schemas.microsoft.com/office/drawing/2014/main" id="{3DC043A0-E228-AD84-48F4-2A03E67195CE}"/>
              </a:ext>
            </a:extLst>
          </p:cNvPr>
          <p:cNvSpPr>
            <a:spLocks noGrp="1" noRot="1" noChangeAspect="1"/>
          </p:cNvSpPr>
          <p:nvPr>
            <p:ph type="sldImg"/>
          </p:nvPr>
        </p:nvSpPr>
        <p:spPr>
          <a:xfrm>
            <a:off x="381000" y="685800"/>
            <a:ext cx="6096000" cy="3429000"/>
          </a:xfrm>
        </p:spPr>
      </p:sp>
      <p:sp>
        <p:nvSpPr>
          <p:cNvPr id="3" name="Google Shape;1481;ga2fec2ee24_0_865:notes">
            <a:extLst>
              <a:ext uri="{FF2B5EF4-FFF2-40B4-BE49-F238E27FC236}">
                <a16:creationId xmlns:a16="http://schemas.microsoft.com/office/drawing/2014/main" id="{9C2D74B4-9C00-971C-9251-43A218508F68}"/>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527;ga2fec2ee24_0_1250:notes">
            <a:extLst>
              <a:ext uri="{FF2B5EF4-FFF2-40B4-BE49-F238E27FC236}">
                <a16:creationId xmlns:a16="http://schemas.microsoft.com/office/drawing/2014/main" id="{168B9DBB-9698-ED08-6605-ED8ABFB26F26}"/>
              </a:ext>
            </a:extLst>
          </p:cNvPr>
          <p:cNvSpPr>
            <a:spLocks noGrp="1" noRot="1" noChangeAspect="1"/>
          </p:cNvSpPr>
          <p:nvPr>
            <p:ph type="sldImg"/>
          </p:nvPr>
        </p:nvSpPr>
        <p:spPr>
          <a:xfrm>
            <a:off x="381000" y="685800"/>
            <a:ext cx="6096000" cy="3429000"/>
          </a:xfrm>
        </p:spPr>
      </p:sp>
      <p:sp>
        <p:nvSpPr>
          <p:cNvPr id="3" name="Google Shape;1528;ga2fec2ee24_0_1250:notes">
            <a:extLst>
              <a:ext uri="{FF2B5EF4-FFF2-40B4-BE49-F238E27FC236}">
                <a16:creationId xmlns:a16="http://schemas.microsoft.com/office/drawing/2014/main" id="{BA0AB319-2F37-1ED8-1CFF-5CE18F354C97}"/>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C22B25F-B334-65EA-84C1-B7DA2E92FAC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8621272-B00B-FA51-EBF1-6DFDCFBEC4A9}"/>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84;ga2fec2ee24_0_1287:notes">
            <a:extLst>
              <a:ext uri="{FF2B5EF4-FFF2-40B4-BE49-F238E27FC236}">
                <a16:creationId xmlns:a16="http://schemas.microsoft.com/office/drawing/2014/main" id="{885B8D14-63AC-3A9E-54C5-6FD709CF553E}"/>
              </a:ext>
            </a:extLst>
          </p:cNvPr>
          <p:cNvSpPr>
            <a:spLocks noGrp="1" noRot="1" noChangeAspect="1"/>
          </p:cNvSpPr>
          <p:nvPr>
            <p:ph type="sldImg"/>
          </p:nvPr>
        </p:nvSpPr>
        <p:spPr>
          <a:xfrm>
            <a:off x="381000" y="685800"/>
            <a:ext cx="6096000" cy="3429000"/>
          </a:xfrm>
        </p:spPr>
      </p:sp>
      <p:sp>
        <p:nvSpPr>
          <p:cNvPr id="3" name="Google Shape;1685;ga2fec2ee24_0_1287:notes">
            <a:extLst>
              <a:ext uri="{FF2B5EF4-FFF2-40B4-BE49-F238E27FC236}">
                <a16:creationId xmlns:a16="http://schemas.microsoft.com/office/drawing/2014/main" id="{202BFD4D-1947-96DB-F59B-4011AA0A1E33}"/>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94;ga2fec2ee24_0_1293:notes">
            <a:extLst>
              <a:ext uri="{FF2B5EF4-FFF2-40B4-BE49-F238E27FC236}">
                <a16:creationId xmlns:a16="http://schemas.microsoft.com/office/drawing/2014/main" id="{6F2F6557-EE68-2C79-2B0C-A7371DA6DCA6}"/>
              </a:ext>
            </a:extLst>
          </p:cNvPr>
          <p:cNvSpPr>
            <a:spLocks noGrp="1" noRot="1" noChangeAspect="1"/>
          </p:cNvSpPr>
          <p:nvPr>
            <p:ph type="sldImg"/>
          </p:nvPr>
        </p:nvSpPr>
        <p:spPr>
          <a:xfrm>
            <a:off x="381000" y="685800"/>
            <a:ext cx="6096000" cy="3429000"/>
          </a:xfrm>
        </p:spPr>
      </p:sp>
      <p:sp>
        <p:nvSpPr>
          <p:cNvPr id="3" name="Google Shape;1695;ga2fec2ee24_0_1293:notes">
            <a:extLst>
              <a:ext uri="{FF2B5EF4-FFF2-40B4-BE49-F238E27FC236}">
                <a16:creationId xmlns:a16="http://schemas.microsoft.com/office/drawing/2014/main" id="{EE3B8818-5DBC-CE00-3D36-E4C48CBBFD78}"/>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736;ga2fec2ee24_0_1313:notes">
            <a:extLst>
              <a:ext uri="{FF2B5EF4-FFF2-40B4-BE49-F238E27FC236}">
                <a16:creationId xmlns:a16="http://schemas.microsoft.com/office/drawing/2014/main" id="{457E9524-EC12-508F-9DE1-E62E6D25ADC0}"/>
              </a:ext>
            </a:extLst>
          </p:cNvPr>
          <p:cNvSpPr>
            <a:spLocks noGrp="1" noRot="1" noChangeAspect="1"/>
          </p:cNvSpPr>
          <p:nvPr>
            <p:ph type="sldImg"/>
          </p:nvPr>
        </p:nvSpPr>
        <p:spPr>
          <a:xfrm>
            <a:off x="381000" y="685800"/>
            <a:ext cx="6096000" cy="3429000"/>
          </a:xfrm>
        </p:spPr>
      </p:sp>
      <p:sp>
        <p:nvSpPr>
          <p:cNvPr id="3" name="Google Shape;1737;ga2fec2ee24_0_1313:notes">
            <a:extLst>
              <a:ext uri="{FF2B5EF4-FFF2-40B4-BE49-F238E27FC236}">
                <a16:creationId xmlns:a16="http://schemas.microsoft.com/office/drawing/2014/main" id="{33DF8F0C-F6C4-2EF1-E847-DEBDC942DEC3}"/>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B56915-5D2F-58C8-8CA6-983AEEE3B7F0}"/>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1143FFD3-769E-7244-7400-E7FDD4B56E98}"/>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798;ga2fec2ee24_0_1471:notes">
            <a:extLst>
              <a:ext uri="{FF2B5EF4-FFF2-40B4-BE49-F238E27FC236}">
                <a16:creationId xmlns:a16="http://schemas.microsoft.com/office/drawing/2014/main" id="{AA5D238E-3979-1F5E-47EC-2A5ACBBF6E90}"/>
              </a:ext>
            </a:extLst>
          </p:cNvPr>
          <p:cNvSpPr>
            <a:spLocks noGrp="1" noRot="1" noChangeAspect="1"/>
          </p:cNvSpPr>
          <p:nvPr>
            <p:ph type="sldImg"/>
          </p:nvPr>
        </p:nvSpPr>
        <p:spPr>
          <a:xfrm>
            <a:off x="381000" y="685800"/>
            <a:ext cx="6096000" cy="3429000"/>
          </a:xfrm>
        </p:spPr>
      </p:sp>
      <p:sp>
        <p:nvSpPr>
          <p:cNvPr id="3" name="Google Shape;1799;ga2fec2ee24_0_1471:notes">
            <a:extLst>
              <a:ext uri="{FF2B5EF4-FFF2-40B4-BE49-F238E27FC236}">
                <a16:creationId xmlns:a16="http://schemas.microsoft.com/office/drawing/2014/main" id="{0A982B26-7AEF-5DE5-1F2A-0860CDABAC91}"/>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4AD716-0E31-DCFB-898B-6AC9D3136DB0}"/>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FE790C69-BBE2-DD4D-2E1E-ECD788687B8D}"/>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703BA35-5E2B-7999-D02A-6C7F18795033}"/>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E823E7EF-DFC8-31EB-2DB9-E0412575A1F8}"/>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285;ga2fec2ee24_0_1924:notes">
            <a:extLst>
              <a:ext uri="{FF2B5EF4-FFF2-40B4-BE49-F238E27FC236}">
                <a16:creationId xmlns:a16="http://schemas.microsoft.com/office/drawing/2014/main" id="{0532A5B2-D064-6E30-620F-374D9C868A85}"/>
              </a:ext>
            </a:extLst>
          </p:cNvPr>
          <p:cNvSpPr>
            <a:spLocks noGrp="1" noRot="1" noChangeAspect="1"/>
          </p:cNvSpPr>
          <p:nvPr>
            <p:ph type="sldImg"/>
          </p:nvPr>
        </p:nvSpPr>
        <p:spPr>
          <a:xfrm>
            <a:off x="381000" y="685800"/>
            <a:ext cx="6096000" cy="3429000"/>
          </a:xfrm>
        </p:spPr>
      </p:sp>
      <p:sp>
        <p:nvSpPr>
          <p:cNvPr id="3" name="Google Shape;2286;ga2fec2ee24_0_1924:notes">
            <a:extLst>
              <a:ext uri="{FF2B5EF4-FFF2-40B4-BE49-F238E27FC236}">
                <a16:creationId xmlns:a16="http://schemas.microsoft.com/office/drawing/2014/main" id="{650C68B4-4F77-29A9-3A96-5110849FBC79}"/>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17731E5-2FB0-12C7-5C35-1DDDC1C327C6}"/>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1E714194-570B-34C7-B0E9-B556D667A8B1}"/>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05;ga2fec2ee24_0_2094:notes">
            <a:extLst>
              <a:ext uri="{FF2B5EF4-FFF2-40B4-BE49-F238E27FC236}">
                <a16:creationId xmlns:a16="http://schemas.microsoft.com/office/drawing/2014/main" id="{03BC90D8-AE43-677C-3145-D4CE10779007}"/>
              </a:ext>
            </a:extLst>
          </p:cNvPr>
          <p:cNvSpPr>
            <a:spLocks noGrp="1" noRot="1" noChangeAspect="1"/>
          </p:cNvSpPr>
          <p:nvPr>
            <p:ph type="sldImg"/>
          </p:nvPr>
        </p:nvSpPr>
        <p:spPr>
          <a:xfrm>
            <a:off x="381000" y="685800"/>
            <a:ext cx="6096000" cy="3429000"/>
          </a:xfrm>
        </p:spPr>
      </p:sp>
      <p:sp>
        <p:nvSpPr>
          <p:cNvPr id="3" name="Google Shape;2406;ga2fec2ee24_0_2094:notes">
            <a:extLst>
              <a:ext uri="{FF2B5EF4-FFF2-40B4-BE49-F238E27FC236}">
                <a16:creationId xmlns:a16="http://schemas.microsoft.com/office/drawing/2014/main" id="{70B3739B-BD19-A191-4225-46A1F67F16C8}"/>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674;ga2fec2ee24_0_2425:notes">
            <a:extLst>
              <a:ext uri="{FF2B5EF4-FFF2-40B4-BE49-F238E27FC236}">
                <a16:creationId xmlns:a16="http://schemas.microsoft.com/office/drawing/2014/main" id="{13BCB8ED-2E0B-E36E-0B3D-7BD56201FA77}"/>
              </a:ext>
            </a:extLst>
          </p:cNvPr>
          <p:cNvSpPr>
            <a:spLocks noGrp="1" noRot="1" noChangeAspect="1"/>
          </p:cNvSpPr>
          <p:nvPr>
            <p:ph type="sldImg"/>
          </p:nvPr>
        </p:nvSpPr>
        <p:spPr>
          <a:xfrm>
            <a:off x="381000" y="685800"/>
            <a:ext cx="6096000" cy="3429000"/>
          </a:xfrm>
        </p:spPr>
      </p:sp>
      <p:sp>
        <p:nvSpPr>
          <p:cNvPr id="3" name="Google Shape;2675;ga2fec2ee24_0_2425:notes">
            <a:extLst>
              <a:ext uri="{FF2B5EF4-FFF2-40B4-BE49-F238E27FC236}">
                <a16:creationId xmlns:a16="http://schemas.microsoft.com/office/drawing/2014/main" id="{ED42B32A-218A-A195-86A1-4C5038B5C5CF}"/>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30;ga2fec2ee24_0_1962:notes">
            <a:extLst>
              <a:ext uri="{FF2B5EF4-FFF2-40B4-BE49-F238E27FC236}">
                <a16:creationId xmlns:a16="http://schemas.microsoft.com/office/drawing/2014/main" id="{0D2BBA1C-459F-4C84-7BA7-827B062185E4}"/>
              </a:ext>
            </a:extLst>
          </p:cNvPr>
          <p:cNvSpPr>
            <a:spLocks noGrp="1" noRot="1" noChangeAspect="1"/>
          </p:cNvSpPr>
          <p:nvPr>
            <p:ph type="sldImg"/>
          </p:nvPr>
        </p:nvSpPr>
        <p:spPr>
          <a:xfrm>
            <a:off x="381000" y="685800"/>
            <a:ext cx="6096000" cy="3429000"/>
          </a:xfrm>
        </p:spPr>
      </p:sp>
      <p:sp>
        <p:nvSpPr>
          <p:cNvPr id="3" name="Google Shape;2931;ga2fec2ee24_0_1962:notes">
            <a:extLst>
              <a:ext uri="{FF2B5EF4-FFF2-40B4-BE49-F238E27FC236}">
                <a16:creationId xmlns:a16="http://schemas.microsoft.com/office/drawing/2014/main" id="{DB9C757D-AE49-AFD9-49FA-75A1295FBBC7}"/>
              </a:ext>
            </a:extLst>
          </p:cNvPr>
          <p:cNvSpPr txBox="1">
            <a:spLocks noGrp="1"/>
          </p:cNvSpPr>
          <p:nvPr>
            <p:ph type="body" sz="quarter" idx="1"/>
          </p:nvPr>
        </p:nvSpPr>
        <p:spPr/>
        <p:txBody>
          <a:bodyPr/>
          <a:lstStyle/>
          <a:p>
            <a:pPr marL="158749" indent="0">
              <a:buNone/>
            </a:pPr>
            <a:endParaRPr lang="es-PE"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27622E7-EAF3-F9CC-5AEE-E38DEF98E33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1EF33CC-60A7-5F5F-E7C5-6A1A036BA6AD}"/>
              </a:ext>
            </a:extLst>
          </p:cNvPr>
          <p:cNvSpPr txBox="1">
            <a:spLocks noGrp="1"/>
          </p:cNvSpPr>
          <p:nvPr>
            <p:ph type="body" sz="quarter" idx="1"/>
          </p:nvPr>
        </p:nvSpPr>
        <p:spPr/>
        <p:txBody>
          <a:bodyPr/>
          <a:lstStyle/>
          <a:p>
            <a:pPr marL="158748" lvl="0" indent="0">
              <a:buNone/>
            </a:pPr>
            <a:endParaRPr lang="es-PE"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3521;ga2fec2ee24_0_2725:notes">
            <a:extLst>
              <a:ext uri="{FF2B5EF4-FFF2-40B4-BE49-F238E27FC236}">
                <a16:creationId xmlns:a16="http://schemas.microsoft.com/office/drawing/2014/main" id="{3D83EE09-CDE1-528D-B029-E4173013CC5B}"/>
              </a:ext>
            </a:extLst>
          </p:cNvPr>
          <p:cNvSpPr>
            <a:spLocks noGrp="1" noRot="1" noChangeAspect="1"/>
          </p:cNvSpPr>
          <p:nvPr>
            <p:ph type="sldImg"/>
          </p:nvPr>
        </p:nvSpPr>
        <p:spPr>
          <a:xfrm>
            <a:off x="381000" y="685800"/>
            <a:ext cx="6096000" cy="3429000"/>
          </a:xfrm>
        </p:spPr>
      </p:sp>
      <p:sp>
        <p:nvSpPr>
          <p:cNvPr id="3" name="Google Shape;3522;ga2fec2ee24_0_2725:notes">
            <a:extLst>
              <a:ext uri="{FF2B5EF4-FFF2-40B4-BE49-F238E27FC236}">
                <a16:creationId xmlns:a16="http://schemas.microsoft.com/office/drawing/2014/main" id="{109FFD63-624F-2512-89B7-AA00E1329BD6}"/>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96;ga2fec2ee24_0_3730:notes">
            <a:extLst>
              <a:ext uri="{FF2B5EF4-FFF2-40B4-BE49-F238E27FC236}">
                <a16:creationId xmlns:a16="http://schemas.microsoft.com/office/drawing/2014/main" id="{8DEAE2D2-DF3F-9B8B-EC4C-F2F85F020010}"/>
              </a:ext>
            </a:extLst>
          </p:cNvPr>
          <p:cNvSpPr>
            <a:spLocks noGrp="1" noRot="1" noChangeAspect="1"/>
          </p:cNvSpPr>
          <p:nvPr>
            <p:ph type="sldImg"/>
          </p:nvPr>
        </p:nvSpPr>
        <p:spPr>
          <a:xfrm>
            <a:off x="381000" y="685800"/>
            <a:ext cx="6096000" cy="3429000"/>
          </a:xfrm>
        </p:spPr>
      </p:sp>
      <p:sp>
        <p:nvSpPr>
          <p:cNvPr id="3" name="Google Shape;2997;ga2fec2ee24_0_3730:notes">
            <a:extLst>
              <a:ext uri="{FF2B5EF4-FFF2-40B4-BE49-F238E27FC236}">
                <a16:creationId xmlns:a16="http://schemas.microsoft.com/office/drawing/2014/main" id="{3E302A24-F8B2-849E-34BA-2BE763520A66}"/>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D137C3F-D6F2-FEA3-C6BD-4D20FA14BF0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9A61730E-AC8B-1706-F399-E7136FDD3546}"/>
              </a:ext>
            </a:extLst>
          </p:cNvPr>
          <p:cNvSpPr txBox="1">
            <a:spLocks noGrp="1"/>
          </p:cNvSpPr>
          <p:nvPr>
            <p:ph type="body" sz="quarter" idx="1"/>
          </p:nvPr>
        </p:nvSpPr>
        <p:spPr/>
        <p:txBody>
          <a:bodyPr/>
          <a:lstStyle/>
          <a:p>
            <a:pPr marL="158749" lvl="0" indent="0">
              <a:buNone/>
            </a:pPr>
            <a:endParaRPr lang="es-E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04AE871-4477-9E70-8C24-518F202A6EB6}"/>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DE3A3516-BBF4-E0C8-610E-01AABFCF147E}"/>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3664829-DD91-805D-3633-DD94D6C9EC93}"/>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BF9E3D1B-0600-3925-BAA4-25C98DB9B20E}"/>
              </a:ext>
            </a:extLst>
          </p:cNvPr>
          <p:cNvSpPr txBox="1">
            <a:spLocks noGrp="1"/>
          </p:cNvSpPr>
          <p:nvPr>
            <p:ph type="body" sz="quarter" idx="1"/>
          </p:nvPr>
        </p:nvSpPr>
        <p:spPr/>
        <p:txBody>
          <a:bodyPr/>
          <a:lstStyle/>
          <a:p>
            <a:pPr lvl="0"/>
            <a:endParaRPr lang="es-E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0634307-86F0-C890-CFEF-779475F99720}"/>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04408AC-714C-1272-C6B1-201839D636F8}"/>
              </a:ext>
            </a:extLst>
          </p:cNvPr>
          <p:cNvSpPr txBox="1">
            <a:spLocks noGrp="1"/>
          </p:cNvSpPr>
          <p:nvPr>
            <p:ph type="body" sz="quarter" idx="1"/>
          </p:nvPr>
        </p:nvSpPr>
        <p:spPr/>
        <p:txBody>
          <a:bodyPr/>
          <a:lstStyle/>
          <a:p>
            <a:pPr lvl="0"/>
            <a:endParaRPr lang="es-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2586391-D06B-5695-05F0-4C69F8138B42}"/>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83B7AC8-97F5-B8D7-D445-E5F5E24478AB}"/>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6CA52D3-93BA-F2E8-96CE-D615B5FC1A6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E31553F8-B3B8-BB6E-39CA-7799D694784C}"/>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BDCD48-06B5-554E-A147-1C8516D2779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E297CAEF-A0FA-69F6-A264-B9FE4C3F863E}"/>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541BE97-8174-2E53-4C76-39F6C439C2D7}"/>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32FA5D92-9165-EADD-D152-8B62055D1F70}"/>
              </a:ext>
            </a:extLst>
          </p:cNvPr>
          <p:cNvSpPr txBox="1">
            <a:spLocks noGrp="1"/>
          </p:cNvSpPr>
          <p:nvPr>
            <p:ph type="body" sz="quarter" idx="1"/>
          </p:nvPr>
        </p:nvSpPr>
        <p:spPr/>
        <p:txBody>
          <a:bodyPr/>
          <a:lstStyle/>
          <a:p>
            <a:pPr marL="158748" lvl="0" indent="0">
              <a:buNone/>
            </a:pPr>
            <a:endParaRPr lang="es-E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26CE13D-785F-C54E-8B19-7D77A4D26AF0}"/>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F6DA7307-75A3-42CC-FC0C-7A99663FC2A4}"/>
              </a:ext>
            </a:extLst>
          </p:cNvPr>
          <p:cNvSpPr txBox="1">
            <a:spLocks noGrp="1"/>
          </p:cNvSpPr>
          <p:nvPr>
            <p:ph type="body" sz="quarter" idx="1"/>
          </p:nvPr>
        </p:nvSpPr>
        <p:spPr/>
        <p:txBody>
          <a:bodyPr/>
          <a:lstStyle/>
          <a:p>
            <a:endParaRPr lang="es-P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Google Shape;9;p2">
            <a:extLst>
              <a:ext uri="{FF2B5EF4-FFF2-40B4-BE49-F238E27FC236}">
                <a16:creationId xmlns:a16="http://schemas.microsoft.com/office/drawing/2014/main" id="{CCEE492A-B737-D6A7-F926-CEA637EF2BD5}"/>
              </a:ext>
            </a:extLst>
          </p:cNvPr>
          <p:cNvSpPr txBox="1">
            <a:spLocks noGrp="1"/>
          </p:cNvSpPr>
          <p:nvPr>
            <p:ph type="ctrTitle"/>
          </p:nvPr>
        </p:nvSpPr>
        <p:spPr>
          <a:xfrm>
            <a:off x="2312846" y="1201777"/>
            <a:ext cx="4518297" cy="2052599"/>
          </a:xfrm>
        </p:spPr>
        <p:txBody>
          <a:bodyPr anchor="b" anchorCtr="1"/>
          <a:lstStyle>
            <a:lvl1pPr algn="ctr">
              <a:defRPr sz="4600">
                <a:solidFill>
                  <a:srgbClr val="6E4CC2"/>
                </a:solidFill>
              </a:defRPr>
            </a:lvl1pPr>
          </a:lstStyle>
          <a:p>
            <a:pPr lvl="0"/>
            <a:endParaRPr lang="es-PE"/>
          </a:p>
        </p:txBody>
      </p:sp>
      <p:sp>
        <p:nvSpPr>
          <p:cNvPr id="3" name="Google Shape;10;p2">
            <a:extLst>
              <a:ext uri="{FF2B5EF4-FFF2-40B4-BE49-F238E27FC236}">
                <a16:creationId xmlns:a16="http://schemas.microsoft.com/office/drawing/2014/main" id="{450BC2A7-3FE4-6752-6624-C69BF270ECEB}"/>
              </a:ext>
            </a:extLst>
          </p:cNvPr>
          <p:cNvSpPr txBox="1">
            <a:spLocks noGrp="1"/>
          </p:cNvSpPr>
          <p:nvPr>
            <p:ph type="subTitle" idx="1"/>
          </p:nvPr>
        </p:nvSpPr>
        <p:spPr>
          <a:xfrm>
            <a:off x="2607896" y="3291327"/>
            <a:ext cx="3928198" cy="792601"/>
          </a:xfrm>
        </p:spPr>
        <p:txBody>
          <a:bodyPr anchorCtr="1"/>
          <a:lstStyle>
            <a:lvl1pPr algn="ctr">
              <a:lnSpc>
                <a:spcPct val="100000"/>
              </a:lnSpc>
              <a:buNone/>
              <a:defRPr sz="2300"/>
            </a:lvl1pPr>
          </a:lstStyle>
          <a:p>
            <a:pPr lvl="0"/>
            <a:endParaRPr lang="es-PE"/>
          </a:p>
        </p:txBody>
      </p:sp>
      <p:sp>
        <p:nvSpPr>
          <p:cNvPr id="4" name="Google Shape;551;p27">
            <a:extLst>
              <a:ext uri="{FF2B5EF4-FFF2-40B4-BE49-F238E27FC236}">
                <a16:creationId xmlns:a16="http://schemas.microsoft.com/office/drawing/2014/main" id="{5B4289A0-D6DA-1165-C5DA-E036E2A7A2AA}"/>
              </a:ext>
            </a:extLst>
          </p:cNvPr>
          <p:cNvSpPr/>
          <p:nvPr/>
        </p:nvSpPr>
        <p:spPr>
          <a:xfrm>
            <a:off x="8430795" y="489670"/>
            <a:ext cx="145252" cy="137726"/>
          </a:xfrm>
          <a:custGeom>
            <a:avLst/>
            <a:gdLst>
              <a:gd name="f0" fmla="val w"/>
              <a:gd name="f1" fmla="val h"/>
              <a:gd name="f2" fmla="val 0"/>
              <a:gd name="f3" fmla="val 2389"/>
              <a:gd name="f4" fmla="val 2266"/>
              <a:gd name="f5" fmla="val 1199"/>
              <a:gd name="f6" fmla="val 1195"/>
              <a:gd name="f7" fmla="val 1189"/>
              <a:gd name="f8" fmla="val 3"/>
              <a:gd name="f9" fmla="val 1183"/>
              <a:gd name="f10" fmla="val 9"/>
              <a:gd name="f11" fmla="val 831"/>
              <a:gd name="f12" fmla="val 737"/>
              <a:gd name="f13" fmla="val 819"/>
              <a:gd name="f14" fmla="val 748"/>
              <a:gd name="f15" fmla="val 23"/>
              <a:gd name="f16" fmla="val 862"/>
              <a:gd name="f17" fmla="val 12"/>
              <a:gd name="f18" fmla="val 873"/>
              <a:gd name="f19" fmla="val 885"/>
              <a:gd name="f20" fmla="val 592"/>
              <a:gd name="f21" fmla="val 1442"/>
              <a:gd name="f22" fmla="val 1453"/>
              <a:gd name="f23" fmla="val 455"/>
              <a:gd name="f24" fmla="val 2250"/>
              <a:gd name="f25" fmla="val 2258"/>
              <a:gd name="f26" fmla="val 461"/>
              <a:gd name="f27" fmla="val 468"/>
              <a:gd name="f28" fmla="val 471"/>
              <a:gd name="f29" fmla="val 475"/>
              <a:gd name="f30" fmla="val 2264"/>
              <a:gd name="f31" fmla="val 478"/>
              <a:gd name="f32" fmla="val 2261"/>
              <a:gd name="f33" fmla="val 1897"/>
              <a:gd name="f34" fmla="val 1891"/>
              <a:gd name="f35" fmla="val 1888"/>
              <a:gd name="f36" fmla="val 1196"/>
              <a:gd name="f37" fmla="val 1198"/>
              <a:gd name="f38" fmla="val 1200"/>
              <a:gd name="f39" fmla="val 1206"/>
              <a:gd name="f40" fmla="val 1911"/>
              <a:gd name="f41" fmla="val 1915"/>
              <a:gd name="f42" fmla="val 1918"/>
              <a:gd name="f43" fmla="val 1921"/>
              <a:gd name="f44" fmla="val 1928"/>
              <a:gd name="f45" fmla="val 1934"/>
              <a:gd name="f46" fmla="val 1798"/>
              <a:gd name="f47" fmla="val 1809"/>
              <a:gd name="f48" fmla="val 2378"/>
              <a:gd name="f49" fmla="val 1581"/>
              <a:gd name="f50" fmla="val 1570"/>
              <a:gd name="f51" fmla="val 1203"/>
              <a:gd name="f52" fmla="*/ f0 1 2389"/>
              <a:gd name="f53" fmla="*/ f1 1 2266"/>
              <a:gd name="f54" fmla="val f2"/>
              <a:gd name="f55" fmla="val f3"/>
              <a:gd name="f56" fmla="val f4"/>
              <a:gd name="f57" fmla="+- f56 0 f54"/>
              <a:gd name="f58" fmla="+- f55 0 f54"/>
              <a:gd name="f59" fmla="*/ f58 1 2389"/>
              <a:gd name="f60" fmla="*/ f57 1 2266"/>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2389" h="2266">
                <a:moveTo>
                  <a:pt x="f5" y="f2"/>
                </a:moveTo>
                <a:cubicBezTo>
                  <a:pt x="f6" y="f2"/>
                  <a:pt x="f7" y="f8"/>
                  <a:pt x="f9" y="f10"/>
                </a:cubicBezTo>
                <a:lnTo>
                  <a:pt x="f11" y="f12"/>
                </a:lnTo>
                <a:cubicBezTo>
                  <a:pt x="f11" y="f12"/>
                  <a:pt x="f13" y="f12"/>
                  <a:pt x="f13" y="f14"/>
                </a:cubicBezTo>
                <a:lnTo>
                  <a:pt x="f15" y="f16"/>
                </a:lnTo>
                <a:cubicBezTo>
                  <a:pt x="f17" y="f16"/>
                  <a:pt x="f2" y="f18"/>
                  <a:pt x="f17" y="f19"/>
                </a:cubicBezTo>
                <a:lnTo>
                  <a:pt x="f20" y="f21"/>
                </a:lnTo>
                <a:cubicBezTo>
                  <a:pt x="f20" y="f22"/>
                  <a:pt x="f20" y="f22"/>
                  <a:pt x="f20" y="f22"/>
                </a:cubicBezTo>
                <a:lnTo>
                  <a:pt x="f23" y="f24"/>
                </a:lnTo>
                <a:cubicBezTo>
                  <a:pt x="f23" y="f25"/>
                  <a:pt x="f26" y="f4"/>
                  <a:pt x="f27" y="f4"/>
                </a:cubicBezTo>
                <a:cubicBezTo>
                  <a:pt x="f28" y="f4"/>
                  <a:pt x="f29" y="f30"/>
                  <a:pt x="f31" y="f32"/>
                </a:cubicBezTo>
                <a:lnTo>
                  <a:pt x="f6" y="f33"/>
                </a:lnTo>
                <a:cubicBezTo>
                  <a:pt x="f6" y="f34"/>
                  <a:pt x="f6" y="f35"/>
                  <a:pt x="f36" y="f35"/>
                </a:cubicBezTo>
                <a:cubicBezTo>
                  <a:pt x="f37" y="f35"/>
                  <a:pt x="f38" y="f34"/>
                  <a:pt x="f39" y="f33"/>
                </a:cubicBezTo>
                <a:lnTo>
                  <a:pt x="f40" y="f32"/>
                </a:lnTo>
                <a:cubicBezTo>
                  <a:pt x="f41" y="f30"/>
                  <a:pt x="f42" y="f4"/>
                  <a:pt x="f43" y="f4"/>
                </a:cubicBezTo>
                <a:cubicBezTo>
                  <a:pt x="f44" y="f4"/>
                  <a:pt x="f45" y="f25"/>
                  <a:pt x="f45" y="f24"/>
                </a:cubicBezTo>
                <a:lnTo>
                  <a:pt x="f46" y="f22"/>
                </a:lnTo>
                <a:cubicBezTo>
                  <a:pt x="f46" y="f22"/>
                  <a:pt x="f46" y="f22"/>
                  <a:pt x="f47" y="f21"/>
                </a:cubicBezTo>
                <a:lnTo>
                  <a:pt x="f48" y="f19"/>
                </a:lnTo>
                <a:cubicBezTo>
                  <a:pt x="f3" y="f18"/>
                  <a:pt x="f3" y="f16"/>
                  <a:pt x="f48" y="f16"/>
                </a:cubicBezTo>
                <a:lnTo>
                  <a:pt x="f49" y="f14"/>
                </a:lnTo>
                <a:cubicBezTo>
                  <a:pt x="f50" y="f12"/>
                  <a:pt x="f50" y="f12"/>
                  <a:pt x="f50" y="f12"/>
                </a:cubicBezTo>
                <a:lnTo>
                  <a:pt x="f39" y="f10"/>
                </a:lnTo>
                <a:cubicBezTo>
                  <a:pt x="f39" y="f8"/>
                  <a:pt x="f5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Tree>
    <p:extLst>
      <p:ext uri="{BB962C8B-B14F-4D97-AF65-F5344CB8AC3E}">
        <p14:creationId xmlns:p14="http://schemas.microsoft.com/office/powerpoint/2010/main" val="376262492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_HEADER">
    <p:spTree>
      <p:nvGrpSpPr>
        <p:cNvPr id="1" name=""/>
        <p:cNvGrpSpPr/>
        <p:nvPr/>
      </p:nvGrpSpPr>
      <p:grpSpPr>
        <a:xfrm>
          <a:off x="0" y="0"/>
          <a:ext cx="0" cy="0"/>
          <a:chOff x="0" y="0"/>
          <a:chExt cx="0" cy="0"/>
        </a:xfrm>
      </p:grpSpPr>
      <p:sp>
        <p:nvSpPr>
          <p:cNvPr id="2" name="Google Shape;26;p3">
            <a:extLst>
              <a:ext uri="{FF2B5EF4-FFF2-40B4-BE49-F238E27FC236}">
                <a16:creationId xmlns:a16="http://schemas.microsoft.com/office/drawing/2014/main" id="{5DE924AB-606E-8FE0-E3C8-8F2DAB169288}"/>
              </a:ext>
            </a:extLst>
          </p:cNvPr>
          <p:cNvSpPr txBox="1">
            <a:spLocks noGrp="1"/>
          </p:cNvSpPr>
          <p:nvPr>
            <p:ph type="title"/>
          </p:nvPr>
        </p:nvSpPr>
        <p:spPr>
          <a:xfrm rot="21933">
            <a:off x="3231124" y="2334161"/>
            <a:ext cx="2681752" cy="741313"/>
          </a:xfrm>
        </p:spPr>
        <p:txBody>
          <a:bodyPr anchor="ctr" anchorCtr="1"/>
          <a:lstStyle>
            <a:lvl1pPr algn="ctr">
              <a:defRPr sz="4300">
                <a:solidFill>
                  <a:srgbClr val="6E4CC2"/>
                </a:solidFill>
              </a:defRPr>
            </a:lvl1pPr>
          </a:lstStyle>
          <a:p>
            <a:pPr lvl="0"/>
            <a:endParaRPr lang="es-PE"/>
          </a:p>
        </p:txBody>
      </p:sp>
      <p:sp>
        <p:nvSpPr>
          <p:cNvPr id="3" name="Google Shape;27;p3">
            <a:extLst>
              <a:ext uri="{FF2B5EF4-FFF2-40B4-BE49-F238E27FC236}">
                <a16:creationId xmlns:a16="http://schemas.microsoft.com/office/drawing/2014/main" id="{77AB856C-5442-125D-C365-F8DE9CEA69BE}"/>
              </a:ext>
            </a:extLst>
          </p:cNvPr>
          <p:cNvSpPr txBox="1">
            <a:spLocks noGrp="1"/>
          </p:cNvSpPr>
          <p:nvPr>
            <p:ph type="title" idx="4294967295"/>
          </p:nvPr>
        </p:nvSpPr>
        <p:spPr>
          <a:xfrm rot="21864">
            <a:off x="3423303" y="1740834"/>
            <a:ext cx="2076346" cy="741313"/>
          </a:xfrm>
        </p:spPr>
        <p:txBody>
          <a:bodyPr anchor="ctr" anchorCtr="1"/>
          <a:lstStyle>
            <a:lvl1pPr algn="ctr">
              <a:defRPr sz="6000">
                <a:solidFill>
                  <a:srgbClr val="6E4CC2"/>
                </a:solidFill>
              </a:defRPr>
            </a:lvl1pPr>
          </a:lstStyle>
          <a:p>
            <a:pPr lvl="0"/>
            <a:r>
              <a:rPr lang="es-PE"/>
              <a:t>xx%</a:t>
            </a:r>
          </a:p>
        </p:txBody>
      </p:sp>
      <p:sp>
        <p:nvSpPr>
          <p:cNvPr id="4" name="Google Shape;28;p3">
            <a:extLst>
              <a:ext uri="{FF2B5EF4-FFF2-40B4-BE49-F238E27FC236}">
                <a16:creationId xmlns:a16="http://schemas.microsoft.com/office/drawing/2014/main" id="{4E88E04E-D180-973E-F60F-4818F783D701}"/>
              </a:ext>
            </a:extLst>
          </p:cNvPr>
          <p:cNvSpPr txBox="1">
            <a:spLocks noGrp="1"/>
          </p:cNvSpPr>
          <p:nvPr>
            <p:ph type="subTitle" idx="4294967295"/>
          </p:nvPr>
        </p:nvSpPr>
        <p:spPr>
          <a:xfrm rot="22105">
            <a:off x="2869918" y="3065681"/>
            <a:ext cx="3404174" cy="741313"/>
          </a:xfrm>
        </p:spPr>
        <p:txBody>
          <a:bodyPr anchorCtr="1"/>
          <a:lstStyle>
            <a:lvl1pPr algn="ctr">
              <a:lnSpc>
                <a:spcPct val="100000"/>
              </a:lnSpc>
              <a:buNone/>
              <a:defRPr sz="1800"/>
            </a:lvl1pPr>
          </a:lstStyle>
          <a:p>
            <a:pPr lvl="0"/>
            <a:endParaRPr lang="es-PE"/>
          </a:p>
        </p:txBody>
      </p:sp>
    </p:spTree>
    <p:extLst>
      <p:ext uri="{BB962C8B-B14F-4D97-AF65-F5344CB8AC3E}">
        <p14:creationId xmlns:p14="http://schemas.microsoft.com/office/powerpoint/2010/main" val="87531276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ColTx" preserve="1">
  <p:cSld name="TITLE_AND_TWO_COLUMNS">
    <p:spTree>
      <p:nvGrpSpPr>
        <p:cNvPr id="1" name=""/>
        <p:cNvGrpSpPr/>
        <p:nvPr/>
      </p:nvGrpSpPr>
      <p:grpSpPr>
        <a:xfrm>
          <a:off x="0" y="0"/>
          <a:ext cx="0" cy="0"/>
          <a:chOff x="0" y="0"/>
          <a:chExt cx="0" cy="0"/>
        </a:xfrm>
      </p:grpSpPr>
      <p:sp>
        <p:nvSpPr>
          <p:cNvPr id="2" name="Google Shape;70;p5">
            <a:extLst>
              <a:ext uri="{FF2B5EF4-FFF2-40B4-BE49-F238E27FC236}">
                <a16:creationId xmlns:a16="http://schemas.microsoft.com/office/drawing/2014/main" id="{8546FD69-D4FB-48B2-C541-2215D3C59E8B}"/>
              </a:ext>
            </a:extLst>
          </p:cNvPr>
          <p:cNvSpPr/>
          <p:nvPr/>
        </p:nvSpPr>
        <p:spPr>
          <a:xfrm>
            <a:off x="1049804" y="1295805"/>
            <a:ext cx="3487667" cy="3467404"/>
          </a:xfrm>
          <a:custGeom>
            <a:avLst/>
            <a:gdLst>
              <a:gd name="f0" fmla="val w"/>
              <a:gd name="f1" fmla="val h"/>
              <a:gd name="f2" fmla="val 0"/>
              <a:gd name="f3" fmla="val 20706"/>
              <a:gd name="f4" fmla="val 20586"/>
              <a:gd name="f5" fmla="val 9394"/>
              <a:gd name="f6" fmla="val 18645"/>
              <a:gd name="f7" fmla="val 6216"/>
              <a:gd name="f8" fmla="val 4489"/>
              <a:gd name="f9" fmla="val 19014"/>
              <a:gd name="f10" fmla="val 2775"/>
              <a:gd name="f11" fmla="val 17455"/>
              <a:gd name="f12" fmla="val 4525"/>
              <a:gd name="f13" fmla="val 16752"/>
              <a:gd name="f14" fmla="val 2501"/>
              <a:gd name="f15" fmla="val 15978"/>
              <a:gd name="f16" fmla="val 477"/>
              <a:gd name="f17" fmla="val 15192"/>
              <a:gd name="f18" fmla="val 11311"/>
              <a:gd name="f19" fmla="val 2632"/>
              <a:gd name="f20" fmla="val 10608"/>
              <a:gd name="f21" fmla="val 5584"/>
              <a:gd name="f22" fmla="val 9835"/>
              <a:gd name="f23" fmla="val 6049"/>
              <a:gd name="f24" fmla="val 7453"/>
              <a:gd name="f25" fmla="val 5001"/>
              <a:gd name="f26" fmla="val 5298"/>
              <a:gd name="f27" fmla="val 3965"/>
              <a:gd name="f28" fmla="val 3143"/>
              <a:gd name="f29" fmla="val 8430"/>
              <a:gd name="f30" fmla="val 11704"/>
              <a:gd name="f31" fmla="val 1191"/>
              <a:gd name="f32" fmla="val 14979"/>
              <a:gd name="f33" fmla="val 2381"/>
              <a:gd name="f34" fmla="val 13752"/>
              <a:gd name="f35" fmla="val 3477"/>
              <a:gd name="f36" fmla="val 16729"/>
              <a:gd name="f37" fmla="val 4131"/>
              <a:gd name="f38" fmla="val 19705"/>
              <a:gd name="f39" fmla="val 4810"/>
              <a:gd name="f40" fmla="val 20705"/>
              <a:gd name="f41" fmla="val 8846"/>
              <a:gd name="f42" fmla="val 17705"/>
              <a:gd name="f43" fmla="val 11692"/>
              <a:gd name="f44" fmla="val 15086"/>
              <a:gd name="f45" fmla="val 14180"/>
              <a:gd name="f46" fmla="val 18812"/>
              <a:gd name="f47" fmla="val 14895"/>
              <a:gd name="f48" fmla="val 18324"/>
              <a:gd name="f49" fmla="val 17883"/>
              <a:gd name="f50" fmla="val 18050"/>
              <a:gd name="f51" fmla="val 19526"/>
              <a:gd name="f52" fmla="val 15121"/>
              <a:gd name="f53" fmla="val 20241"/>
              <a:gd name="f54" fmla="val 13145"/>
              <a:gd name="f55" fmla="val 18705"/>
              <a:gd name="f56" fmla="val 11180"/>
              <a:gd name="f57" fmla="val 17169"/>
              <a:gd name="f58" fmla="*/ f0 1 20706"/>
              <a:gd name="f59" fmla="*/ f1 1 20586"/>
              <a:gd name="f60" fmla="val f2"/>
              <a:gd name="f61" fmla="val f3"/>
              <a:gd name="f62" fmla="val f4"/>
              <a:gd name="f63" fmla="+- f62 0 f60"/>
              <a:gd name="f64" fmla="+- f61 0 f60"/>
              <a:gd name="f65" fmla="*/ f64 1 20706"/>
              <a:gd name="f66" fmla="*/ f63 1 20586"/>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20706" h="20586">
                <a:moveTo>
                  <a:pt x="f5" y="f6"/>
                </a:moveTo>
                <a:cubicBezTo>
                  <a:pt x="f5" y="f6"/>
                  <a:pt x="f7" y="f4"/>
                  <a:pt x="f8" y="f9"/>
                </a:cubicBezTo>
                <a:cubicBezTo>
                  <a:pt x="f10" y="f11"/>
                  <a:pt x="f12" y="f13"/>
                  <a:pt x="f14" y="f15"/>
                </a:cubicBezTo>
                <a:cubicBezTo>
                  <a:pt x="f16" y="f17"/>
                  <a:pt x="f2" y="f18"/>
                  <a:pt x="f19" y="f20"/>
                </a:cubicBezTo>
                <a:cubicBezTo>
                  <a:pt x="f21" y="f22"/>
                  <a:pt x="f23" y="f24"/>
                  <a:pt x="f25" y="f26"/>
                </a:cubicBezTo>
                <a:cubicBezTo>
                  <a:pt x="f27" y="f28"/>
                  <a:pt x="f29" y="f2"/>
                  <a:pt x="f30" y="f31"/>
                </a:cubicBezTo>
                <a:cubicBezTo>
                  <a:pt x="f32" y="f33"/>
                  <a:pt x="f34" y="f35"/>
                  <a:pt x="f36" y="f37"/>
                </a:cubicBezTo>
                <a:cubicBezTo>
                  <a:pt x="f38" y="f39"/>
                  <a:pt x="f40" y="f41"/>
                  <a:pt x="f42" y="f43"/>
                </a:cubicBezTo>
                <a:cubicBezTo>
                  <a:pt x="f44" y="f45"/>
                  <a:pt x="f46" y="f47"/>
                  <a:pt x="f48" y="f49"/>
                </a:cubicBezTo>
                <a:cubicBezTo>
                  <a:pt x="f50" y="f51"/>
                  <a:pt x="f52" y="f53"/>
                  <a:pt x="f54" y="f55"/>
                </a:cubicBezTo>
                <a:cubicBezTo>
                  <a:pt x="f56" y="f57"/>
                  <a:pt x="f5"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 name="Google Shape;71;p5">
            <a:extLst>
              <a:ext uri="{FF2B5EF4-FFF2-40B4-BE49-F238E27FC236}">
                <a16:creationId xmlns:a16="http://schemas.microsoft.com/office/drawing/2014/main" id="{42345705-AD6F-B6E5-23EB-A33880E729F3}"/>
              </a:ext>
            </a:extLst>
          </p:cNvPr>
          <p:cNvSpPr/>
          <p:nvPr/>
        </p:nvSpPr>
        <p:spPr>
          <a:xfrm>
            <a:off x="1231751" y="2173126"/>
            <a:ext cx="545997" cy="5459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Google Shape;72;p5">
            <a:extLst>
              <a:ext uri="{FF2B5EF4-FFF2-40B4-BE49-F238E27FC236}">
                <a16:creationId xmlns:a16="http://schemas.microsoft.com/office/drawing/2014/main" id="{A21AE58E-2A3F-0606-0589-841F4AE48238}"/>
              </a:ext>
            </a:extLst>
          </p:cNvPr>
          <p:cNvSpPr/>
          <p:nvPr/>
        </p:nvSpPr>
        <p:spPr>
          <a:xfrm>
            <a:off x="3707471" y="1431346"/>
            <a:ext cx="410401" cy="4104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5" name="Google Shape;73;p5">
            <a:extLst>
              <a:ext uri="{FF2B5EF4-FFF2-40B4-BE49-F238E27FC236}">
                <a16:creationId xmlns:a16="http://schemas.microsoft.com/office/drawing/2014/main" id="{35A0A138-7DE9-6BC3-B6D1-1E67A31EB58B}"/>
              </a:ext>
            </a:extLst>
          </p:cNvPr>
          <p:cNvGrpSpPr/>
          <p:nvPr/>
        </p:nvGrpSpPr>
        <p:grpSpPr>
          <a:xfrm>
            <a:off x="4591632" y="1431346"/>
            <a:ext cx="3603339" cy="3530910"/>
            <a:chOff x="4591632" y="1431346"/>
            <a:chExt cx="3603339" cy="3530910"/>
          </a:xfrm>
        </p:grpSpPr>
        <p:sp>
          <p:nvSpPr>
            <p:cNvPr id="6" name="Google Shape;74;p5">
              <a:extLst>
                <a:ext uri="{FF2B5EF4-FFF2-40B4-BE49-F238E27FC236}">
                  <a16:creationId xmlns:a16="http://schemas.microsoft.com/office/drawing/2014/main" id="{4E920995-9047-7BA7-8834-4247DAD14E21}"/>
                </a:ext>
              </a:extLst>
            </p:cNvPr>
            <p:cNvSpPr/>
            <p:nvPr/>
          </p:nvSpPr>
          <p:spPr>
            <a:xfrm rot="14889259">
              <a:off x="4581491" y="1484711"/>
              <a:ext cx="3487686" cy="3467404"/>
            </a:xfrm>
            <a:custGeom>
              <a:avLst/>
              <a:gdLst>
                <a:gd name="f0" fmla="val w"/>
                <a:gd name="f1" fmla="val h"/>
                <a:gd name="f2" fmla="val 0"/>
                <a:gd name="f3" fmla="val 20706"/>
                <a:gd name="f4" fmla="val 20586"/>
                <a:gd name="f5" fmla="val 9394"/>
                <a:gd name="f6" fmla="val 18645"/>
                <a:gd name="f7" fmla="val 6216"/>
                <a:gd name="f8" fmla="val 4489"/>
                <a:gd name="f9" fmla="val 19014"/>
                <a:gd name="f10" fmla="val 2775"/>
                <a:gd name="f11" fmla="val 17455"/>
                <a:gd name="f12" fmla="val 4525"/>
                <a:gd name="f13" fmla="val 16752"/>
                <a:gd name="f14" fmla="val 2501"/>
                <a:gd name="f15" fmla="val 15978"/>
                <a:gd name="f16" fmla="val 477"/>
                <a:gd name="f17" fmla="val 15192"/>
                <a:gd name="f18" fmla="val 11311"/>
                <a:gd name="f19" fmla="val 2632"/>
                <a:gd name="f20" fmla="val 10608"/>
                <a:gd name="f21" fmla="val 5584"/>
                <a:gd name="f22" fmla="val 9835"/>
                <a:gd name="f23" fmla="val 6049"/>
                <a:gd name="f24" fmla="val 7453"/>
                <a:gd name="f25" fmla="val 5001"/>
                <a:gd name="f26" fmla="val 5298"/>
                <a:gd name="f27" fmla="val 3965"/>
                <a:gd name="f28" fmla="val 3143"/>
                <a:gd name="f29" fmla="val 8430"/>
                <a:gd name="f30" fmla="val 11704"/>
                <a:gd name="f31" fmla="val 1191"/>
                <a:gd name="f32" fmla="val 14979"/>
                <a:gd name="f33" fmla="val 2381"/>
                <a:gd name="f34" fmla="val 13752"/>
                <a:gd name="f35" fmla="val 3477"/>
                <a:gd name="f36" fmla="val 16729"/>
                <a:gd name="f37" fmla="val 4131"/>
                <a:gd name="f38" fmla="val 19705"/>
                <a:gd name="f39" fmla="val 4810"/>
                <a:gd name="f40" fmla="val 20705"/>
                <a:gd name="f41" fmla="val 8846"/>
                <a:gd name="f42" fmla="val 17705"/>
                <a:gd name="f43" fmla="val 11692"/>
                <a:gd name="f44" fmla="val 15086"/>
                <a:gd name="f45" fmla="val 14180"/>
                <a:gd name="f46" fmla="val 18812"/>
                <a:gd name="f47" fmla="val 14895"/>
                <a:gd name="f48" fmla="val 18324"/>
                <a:gd name="f49" fmla="val 17883"/>
                <a:gd name="f50" fmla="val 18050"/>
                <a:gd name="f51" fmla="val 19526"/>
                <a:gd name="f52" fmla="val 15121"/>
                <a:gd name="f53" fmla="val 20241"/>
                <a:gd name="f54" fmla="val 13145"/>
                <a:gd name="f55" fmla="val 18705"/>
                <a:gd name="f56" fmla="val 11180"/>
                <a:gd name="f57" fmla="val 17169"/>
                <a:gd name="f58" fmla="*/ f0 1 20706"/>
                <a:gd name="f59" fmla="*/ f1 1 20586"/>
                <a:gd name="f60" fmla="val f2"/>
                <a:gd name="f61" fmla="val f3"/>
                <a:gd name="f62" fmla="val f4"/>
                <a:gd name="f63" fmla="+- f62 0 f60"/>
                <a:gd name="f64" fmla="+- f61 0 f60"/>
                <a:gd name="f65" fmla="*/ f64 1 20706"/>
                <a:gd name="f66" fmla="*/ f63 1 20586"/>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20706" h="20586">
                  <a:moveTo>
                    <a:pt x="f5" y="f6"/>
                  </a:moveTo>
                  <a:cubicBezTo>
                    <a:pt x="f5" y="f6"/>
                    <a:pt x="f7" y="f4"/>
                    <a:pt x="f8" y="f9"/>
                  </a:cubicBezTo>
                  <a:cubicBezTo>
                    <a:pt x="f10" y="f11"/>
                    <a:pt x="f12" y="f13"/>
                    <a:pt x="f14" y="f15"/>
                  </a:cubicBezTo>
                  <a:cubicBezTo>
                    <a:pt x="f16" y="f17"/>
                    <a:pt x="f2" y="f18"/>
                    <a:pt x="f19" y="f20"/>
                  </a:cubicBezTo>
                  <a:cubicBezTo>
                    <a:pt x="f21" y="f22"/>
                    <a:pt x="f23" y="f24"/>
                    <a:pt x="f25" y="f26"/>
                  </a:cubicBezTo>
                  <a:cubicBezTo>
                    <a:pt x="f27" y="f28"/>
                    <a:pt x="f29" y="f2"/>
                    <a:pt x="f30" y="f31"/>
                  </a:cubicBezTo>
                  <a:cubicBezTo>
                    <a:pt x="f32" y="f33"/>
                    <a:pt x="f34" y="f35"/>
                    <a:pt x="f36" y="f37"/>
                  </a:cubicBezTo>
                  <a:cubicBezTo>
                    <a:pt x="f38" y="f39"/>
                    <a:pt x="f40" y="f41"/>
                    <a:pt x="f42" y="f43"/>
                  </a:cubicBezTo>
                  <a:cubicBezTo>
                    <a:pt x="f44" y="f45"/>
                    <a:pt x="f46" y="f47"/>
                    <a:pt x="f48" y="f49"/>
                  </a:cubicBezTo>
                  <a:cubicBezTo>
                    <a:pt x="f50" y="f51"/>
                    <a:pt x="f52" y="f53"/>
                    <a:pt x="f54" y="f55"/>
                  </a:cubicBezTo>
                  <a:cubicBezTo>
                    <a:pt x="f56" y="f57"/>
                    <a:pt x="f5"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75;p5">
              <a:extLst>
                <a:ext uri="{FF2B5EF4-FFF2-40B4-BE49-F238E27FC236}">
                  <a16:creationId xmlns:a16="http://schemas.microsoft.com/office/drawing/2014/main" id="{FC516D0A-7474-1312-4677-1251BA83A6F4}"/>
                </a:ext>
              </a:extLst>
            </p:cNvPr>
            <p:cNvSpPr/>
            <p:nvPr/>
          </p:nvSpPr>
          <p:spPr>
            <a:xfrm>
              <a:off x="6034774" y="1431346"/>
              <a:ext cx="274795" cy="2747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Google Shape;76;p5">
              <a:extLst>
                <a:ext uri="{FF2B5EF4-FFF2-40B4-BE49-F238E27FC236}">
                  <a16:creationId xmlns:a16="http://schemas.microsoft.com/office/drawing/2014/main" id="{C1BD5546-084F-8A4F-BA61-981EE3B31E99}"/>
                </a:ext>
              </a:extLst>
            </p:cNvPr>
            <p:cNvSpPr/>
            <p:nvPr/>
          </p:nvSpPr>
          <p:spPr>
            <a:xfrm>
              <a:off x="6187945" y="4291946"/>
              <a:ext cx="232504" cy="23250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Google Shape;77;p5">
              <a:extLst>
                <a:ext uri="{FF2B5EF4-FFF2-40B4-BE49-F238E27FC236}">
                  <a16:creationId xmlns:a16="http://schemas.microsoft.com/office/drawing/2014/main" id="{7CDE77A8-DB9D-A98E-7192-B766D93270CA}"/>
                </a:ext>
              </a:extLst>
            </p:cNvPr>
            <p:cNvSpPr/>
            <p:nvPr/>
          </p:nvSpPr>
          <p:spPr>
            <a:xfrm>
              <a:off x="7648974" y="2173126"/>
              <a:ext cx="545997" cy="5459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10" name="Google Shape;78;p5">
            <a:extLst>
              <a:ext uri="{FF2B5EF4-FFF2-40B4-BE49-F238E27FC236}">
                <a16:creationId xmlns:a16="http://schemas.microsoft.com/office/drawing/2014/main" id="{A0323780-ABE8-0CAA-D6C5-63FFA8777B0B}"/>
              </a:ext>
            </a:extLst>
          </p:cNvPr>
          <p:cNvSpPr/>
          <p:nvPr/>
        </p:nvSpPr>
        <p:spPr>
          <a:xfrm>
            <a:off x="2787950" y="4524451"/>
            <a:ext cx="232504" cy="23250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79;p5">
            <a:extLst>
              <a:ext uri="{FF2B5EF4-FFF2-40B4-BE49-F238E27FC236}">
                <a16:creationId xmlns:a16="http://schemas.microsoft.com/office/drawing/2014/main" id="{E0B136B3-AF39-761A-EBDB-3746597FDD51}"/>
              </a:ext>
            </a:extLst>
          </p:cNvPr>
          <p:cNvSpPr txBox="1">
            <a:spLocks noGrp="1"/>
          </p:cNvSpPr>
          <p:nvPr>
            <p:ph type="title"/>
          </p:nvPr>
        </p:nvSpPr>
        <p:spPr>
          <a:xfrm>
            <a:off x="1999774" y="246403"/>
            <a:ext cx="5132700" cy="502499"/>
          </a:xfrm>
        </p:spPr>
        <p:txBody>
          <a:bodyPr anchorCtr="1"/>
          <a:lstStyle>
            <a:lvl1pPr algn="ctr">
              <a:lnSpc>
                <a:spcPct val="80000"/>
              </a:lnSpc>
              <a:defRPr sz="3500">
                <a:solidFill>
                  <a:srgbClr val="6E4CC2"/>
                </a:solidFill>
              </a:defRPr>
            </a:lvl1pPr>
          </a:lstStyle>
          <a:p>
            <a:pPr lvl="0"/>
            <a:endParaRPr lang="es-PE"/>
          </a:p>
        </p:txBody>
      </p:sp>
      <p:sp>
        <p:nvSpPr>
          <p:cNvPr id="12" name="Google Shape;80;p5">
            <a:extLst>
              <a:ext uri="{FF2B5EF4-FFF2-40B4-BE49-F238E27FC236}">
                <a16:creationId xmlns:a16="http://schemas.microsoft.com/office/drawing/2014/main" id="{060114DA-AF65-4070-3EDA-7C6209AA7AA2}"/>
              </a:ext>
            </a:extLst>
          </p:cNvPr>
          <p:cNvSpPr txBox="1">
            <a:spLocks noGrp="1"/>
          </p:cNvSpPr>
          <p:nvPr>
            <p:ph type="title" idx="4294967295"/>
          </p:nvPr>
        </p:nvSpPr>
        <p:spPr>
          <a:xfrm>
            <a:off x="1741017" y="2698083"/>
            <a:ext cx="2326197" cy="691798"/>
          </a:xfrm>
        </p:spPr>
        <p:txBody>
          <a:bodyPr anchor="b" anchorCtr="1"/>
          <a:lstStyle>
            <a:lvl1pPr algn="ctr">
              <a:defRPr sz="1800">
                <a:solidFill>
                  <a:srgbClr val="FF72C7"/>
                </a:solidFill>
              </a:defRPr>
            </a:lvl1pPr>
          </a:lstStyle>
          <a:p>
            <a:pPr lvl="0"/>
            <a:endParaRPr lang="es-PE"/>
          </a:p>
        </p:txBody>
      </p:sp>
      <p:sp>
        <p:nvSpPr>
          <p:cNvPr id="13" name="Google Shape;81;p5">
            <a:extLst>
              <a:ext uri="{FF2B5EF4-FFF2-40B4-BE49-F238E27FC236}">
                <a16:creationId xmlns:a16="http://schemas.microsoft.com/office/drawing/2014/main" id="{21A8BDF1-64B7-02FE-DB85-450ED8BAA811}"/>
              </a:ext>
            </a:extLst>
          </p:cNvPr>
          <p:cNvSpPr txBox="1">
            <a:spLocks noGrp="1"/>
          </p:cNvSpPr>
          <p:nvPr>
            <p:ph type="subTitle" idx="4294967295"/>
          </p:nvPr>
        </p:nvSpPr>
        <p:spPr>
          <a:xfrm>
            <a:off x="1874154" y="3233208"/>
            <a:ext cx="2060097" cy="978298"/>
          </a:xfrm>
        </p:spPr>
        <p:txBody>
          <a:bodyPr anchorCtr="1"/>
          <a:lstStyle>
            <a:lvl1pPr algn="ctr">
              <a:lnSpc>
                <a:spcPct val="100000"/>
              </a:lnSpc>
              <a:buNone/>
              <a:defRPr/>
            </a:lvl1pPr>
          </a:lstStyle>
          <a:p>
            <a:pPr lvl="0"/>
            <a:endParaRPr lang="es-PE"/>
          </a:p>
        </p:txBody>
      </p:sp>
      <p:sp>
        <p:nvSpPr>
          <p:cNvPr id="14" name="Google Shape;82;p5">
            <a:extLst>
              <a:ext uri="{FF2B5EF4-FFF2-40B4-BE49-F238E27FC236}">
                <a16:creationId xmlns:a16="http://schemas.microsoft.com/office/drawing/2014/main" id="{5682B511-F471-1E63-DB4D-869D829364AD}"/>
              </a:ext>
            </a:extLst>
          </p:cNvPr>
          <p:cNvSpPr txBox="1">
            <a:spLocks noGrp="1"/>
          </p:cNvSpPr>
          <p:nvPr>
            <p:ph type="title" idx="4294967295"/>
          </p:nvPr>
        </p:nvSpPr>
        <p:spPr>
          <a:xfrm>
            <a:off x="5076785" y="2697955"/>
            <a:ext cx="2326197" cy="691798"/>
          </a:xfrm>
        </p:spPr>
        <p:txBody>
          <a:bodyPr anchor="b" anchorCtr="1"/>
          <a:lstStyle>
            <a:lvl1pPr algn="ctr">
              <a:defRPr sz="1800">
                <a:solidFill>
                  <a:srgbClr val="FF72C7"/>
                </a:solidFill>
              </a:defRPr>
            </a:lvl1pPr>
          </a:lstStyle>
          <a:p>
            <a:pPr lvl="0"/>
            <a:endParaRPr lang="es-PE"/>
          </a:p>
        </p:txBody>
      </p:sp>
      <p:sp>
        <p:nvSpPr>
          <p:cNvPr id="15" name="Google Shape;83;p5">
            <a:extLst>
              <a:ext uri="{FF2B5EF4-FFF2-40B4-BE49-F238E27FC236}">
                <a16:creationId xmlns:a16="http://schemas.microsoft.com/office/drawing/2014/main" id="{E3D99632-8085-410A-B1AF-C986740483DF}"/>
              </a:ext>
            </a:extLst>
          </p:cNvPr>
          <p:cNvSpPr txBox="1">
            <a:spLocks noGrp="1"/>
          </p:cNvSpPr>
          <p:nvPr>
            <p:ph type="subTitle" idx="4294967295"/>
          </p:nvPr>
        </p:nvSpPr>
        <p:spPr>
          <a:xfrm>
            <a:off x="5209922" y="3233208"/>
            <a:ext cx="2060097" cy="978298"/>
          </a:xfrm>
        </p:spPr>
        <p:txBody>
          <a:bodyPr anchorCtr="1"/>
          <a:lstStyle>
            <a:lvl1pPr algn="ctr">
              <a:lnSpc>
                <a:spcPct val="100000"/>
              </a:lnSpc>
              <a:buNone/>
              <a:defRPr/>
            </a:lvl1pPr>
          </a:lstStyle>
          <a:p>
            <a:pPr lvl="0"/>
            <a:endParaRPr lang="es-PE"/>
          </a:p>
        </p:txBody>
      </p:sp>
    </p:spTree>
    <p:extLst>
      <p:ext uri="{BB962C8B-B14F-4D97-AF65-F5344CB8AC3E}">
        <p14:creationId xmlns:p14="http://schemas.microsoft.com/office/powerpoint/2010/main" val="297289256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NE_COLUMN_TEXT">
    <p:spTree>
      <p:nvGrpSpPr>
        <p:cNvPr id="1" name=""/>
        <p:cNvGrpSpPr/>
        <p:nvPr/>
      </p:nvGrpSpPr>
      <p:grpSpPr>
        <a:xfrm>
          <a:off x="0" y="0"/>
          <a:ext cx="0" cy="0"/>
          <a:chOff x="0" y="0"/>
          <a:chExt cx="0" cy="0"/>
        </a:xfrm>
      </p:grpSpPr>
      <p:sp>
        <p:nvSpPr>
          <p:cNvPr id="2" name="Google Shape;109;p7">
            <a:extLst>
              <a:ext uri="{FF2B5EF4-FFF2-40B4-BE49-F238E27FC236}">
                <a16:creationId xmlns:a16="http://schemas.microsoft.com/office/drawing/2014/main" id="{9BF85605-55BA-9C74-A9CB-1BD0A86F23F1}"/>
              </a:ext>
            </a:extLst>
          </p:cNvPr>
          <p:cNvSpPr txBox="1">
            <a:spLocks noGrp="1"/>
          </p:cNvSpPr>
          <p:nvPr>
            <p:ph type="body" idx="4294967295"/>
          </p:nvPr>
        </p:nvSpPr>
        <p:spPr>
          <a:xfrm>
            <a:off x="701600" y="1573188"/>
            <a:ext cx="4321801" cy="3042903"/>
          </a:xfrm>
        </p:spPr>
        <p:txBody>
          <a:bodyPr/>
          <a:lstStyle>
            <a:lvl1pPr>
              <a:lnSpc>
                <a:spcPct val="100000"/>
              </a:lnSpc>
              <a:defRPr/>
            </a:lvl1pPr>
          </a:lstStyle>
          <a:p>
            <a:pPr lvl="0"/>
            <a:endParaRPr lang="es-PE"/>
          </a:p>
        </p:txBody>
      </p:sp>
      <p:sp>
        <p:nvSpPr>
          <p:cNvPr id="3" name="Google Shape;110;p7">
            <a:extLst>
              <a:ext uri="{FF2B5EF4-FFF2-40B4-BE49-F238E27FC236}">
                <a16:creationId xmlns:a16="http://schemas.microsoft.com/office/drawing/2014/main" id="{B8E342A1-F90C-C56C-E87E-27B0B9AE96B2}"/>
              </a:ext>
            </a:extLst>
          </p:cNvPr>
          <p:cNvSpPr txBox="1">
            <a:spLocks noGrp="1"/>
          </p:cNvSpPr>
          <p:nvPr>
            <p:ph type="title"/>
          </p:nvPr>
        </p:nvSpPr>
        <p:spPr>
          <a:xfrm>
            <a:off x="701600" y="627397"/>
            <a:ext cx="5832600" cy="502499"/>
          </a:xfrm>
        </p:spPr>
        <p:txBody>
          <a:bodyPr/>
          <a:lstStyle>
            <a:lvl1pPr>
              <a:lnSpc>
                <a:spcPct val="80000"/>
              </a:lnSpc>
              <a:defRPr sz="3500">
                <a:solidFill>
                  <a:srgbClr val="6E4CC2"/>
                </a:solidFill>
              </a:defRPr>
            </a:lvl1pPr>
          </a:lstStyle>
          <a:p>
            <a:pPr lvl="0"/>
            <a:endParaRPr lang="es-PE"/>
          </a:p>
        </p:txBody>
      </p:sp>
    </p:spTree>
    <p:extLst>
      <p:ext uri="{BB962C8B-B14F-4D97-AF65-F5344CB8AC3E}">
        <p14:creationId xmlns:p14="http://schemas.microsoft.com/office/powerpoint/2010/main" val="216998997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MAIN_POINT">
    <p:spTree>
      <p:nvGrpSpPr>
        <p:cNvPr id="1" name=""/>
        <p:cNvGrpSpPr/>
        <p:nvPr/>
      </p:nvGrpSpPr>
      <p:grpSpPr>
        <a:xfrm>
          <a:off x="0" y="0"/>
          <a:ext cx="0" cy="0"/>
          <a:chOff x="0" y="0"/>
          <a:chExt cx="0" cy="0"/>
        </a:xfrm>
      </p:grpSpPr>
      <p:sp>
        <p:nvSpPr>
          <p:cNvPr id="2" name="Google Shape;133;p8">
            <a:extLst>
              <a:ext uri="{FF2B5EF4-FFF2-40B4-BE49-F238E27FC236}">
                <a16:creationId xmlns:a16="http://schemas.microsoft.com/office/drawing/2014/main" id="{B5B490DB-210A-C836-FA5E-6F8359C488AC}"/>
              </a:ext>
            </a:extLst>
          </p:cNvPr>
          <p:cNvSpPr txBox="1">
            <a:spLocks noGrp="1"/>
          </p:cNvSpPr>
          <p:nvPr>
            <p:ph type="title"/>
          </p:nvPr>
        </p:nvSpPr>
        <p:spPr>
          <a:xfrm>
            <a:off x="3295945" y="450149"/>
            <a:ext cx="4952701" cy="4090797"/>
          </a:xfrm>
        </p:spPr>
        <p:txBody>
          <a:bodyPr anchor="ctr"/>
          <a:lstStyle>
            <a:lvl1pPr algn="r">
              <a:defRPr sz="5800">
                <a:solidFill>
                  <a:srgbClr val="6E4CC2"/>
                </a:solidFill>
              </a:defRPr>
            </a:lvl1pPr>
          </a:lstStyle>
          <a:p>
            <a:pPr lvl="0"/>
            <a:endParaRPr lang="es-PE"/>
          </a:p>
        </p:txBody>
      </p:sp>
    </p:spTree>
    <p:extLst>
      <p:ext uri="{BB962C8B-B14F-4D97-AF65-F5344CB8AC3E}">
        <p14:creationId xmlns:p14="http://schemas.microsoft.com/office/powerpoint/2010/main" val="1787204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_TITLE_AND_DESCRIPTION">
    <p:spTree>
      <p:nvGrpSpPr>
        <p:cNvPr id="1" name=""/>
        <p:cNvGrpSpPr/>
        <p:nvPr/>
      </p:nvGrpSpPr>
      <p:grpSpPr>
        <a:xfrm>
          <a:off x="0" y="0"/>
          <a:ext cx="0" cy="0"/>
          <a:chOff x="0" y="0"/>
          <a:chExt cx="0" cy="0"/>
        </a:xfrm>
      </p:grpSpPr>
      <p:sp>
        <p:nvSpPr>
          <p:cNvPr id="2" name="Google Shape;148;p9">
            <a:extLst>
              <a:ext uri="{FF2B5EF4-FFF2-40B4-BE49-F238E27FC236}">
                <a16:creationId xmlns:a16="http://schemas.microsoft.com/office/drawing/2014/main" id="{2AD37660-C97F-0915-2847-76E4C314BB2C}"/>
              </a:ext>
            </a:extLst>
          </p:cNvPr>
          <p:cNvSpPr txBox="1">
            <a:spLocks noGrp="1"/>
          </p:cNvSpPr>
          <p:nvPr>
            <p:ph type="title"/>
          </p:nvPr>
        </p:nvSpPr>
        <p:spPr>
          <a:xfrm>
            <a:off x="619963" y="2034146"/>
            <a:ext cx="4374599" cy="1148696"/>
          </a:xfrm>
        </p:spPr>
        <p:txBody>
          <a:bodyPr anchor="ctr"/>
          <a:lstStyle>
            <a:lvl1pPr>
              <a:defRPr sz="4300">
                <a:solidFill>
                  <a:srgbClr val="6E4CC2"/>
                </a:solidFill>
              </a:defRPr>
            </a:lvl1pPr>
          </a:lstStyle>
          <a:p>
            <a:pPr lvl="0"/>
            <a:endParaRPr lang="es-PE"/>
          </a:p>
        </p:txBody>
      </p:sp>
      <p:sp>
        <p:nvSpPr>
          <p:cNvPr id="3" name="Google Shape;149;p9">
            <a:extLst>
              <a:ext uri="{FF2B5EF4-FFF2-40B4-BE49-F238E27FC236}">
                <a16:creationId xmlns:a16="http://schemas.microsoft.com/office/drawing/2014/main" id="{AF2110D7-DE83-EDC2-373F-ECD1914E1DAC}"/>
              </a:ext>
            </a:extLst>
          </p:cNvPr>
          <p:cNvSpPr txBox="1">
            <a:spLocks noGrp="1"/>
          </p:cNvSpPr>
          <p:nvPr>
            <p:ph type="subTitle" idx="4294967295"/>
          </p:nvPr>
        </p:nvSpPr>
        <p:spPr>
          <a:xfrm>
            <a:off x="714128" y="3145956"/>
            <a:ext cx="3080997" cy="467999"/>
          </a:xfrm>
        </p:spPr>
        <p:txBody>
          <a:bodyPr lIns="0" tIns="0" rIns="0" bIns="0" anchor="b"/>
          <a:lstStyle>
            <a:lvl1pPr>
              <a:spcBef>
                <a:spcPts val="1200"/>
              </a:spcBef>
              <a:buNone/>
              <a:defRPr sz="1800"/>
            </a:lvl1pPr>
          </a:lstStyle>
          <a:p>
            <a:pPr lvl="0"/>
            <a:endParaRPr lang="es-PE"/>
          </a:p>
        </p:txBody>
      </p:sp>
      <p:sp>
        <p:nvSpPr>
          <p:cNvPr id="4" name="Google Shape;150;p9">
            <a:extLst>
              <a:ext uri="{FF2B5EF4-FFF2-40B4-BE49-F238E27FC236}">
                <a16:creationId xmlns:a16="http://schemas.microsoft.com/office/drawing/2014/main" id="{8E735D36-7E57-FAF4-6EA7-2691B5E207EB}"/>
              </a:ext>
            </a:extLst>
          </p:cNvPr>
          <p:cNvSpPr txBox="1">
            <a:spLocks noGrp="1"/>
          </p:cNvSpPr>
          <p:nvPr>
            <p:ph type="title" idx="4294967295"/>
          </p:nvPr>
        </p:nvSpPr>
        <p:spPr>
          <a:xfrm>
            <a:off x="714128" y="1793458"/>
            <a:ext cx="1076696" cy="541498"/>
          </a:xfrm>
        </p:spPr>
        <p:txBody>
          <a:bodyPr lIns="0" tIns="0" rIns="0" anchor="ctr"/>
          <a:lstStyle>
            <a:lvl1pPr>
              <a:defRPr sz="6000">
                <a:solidFill>
                  <a:srgbClr val="6E4CC2"/>
                </a:solidFill>
              </a:defRPr>
            </a:lvl1pPr>
          </a:lstStyle>
          <a:p>
            <a:pPr lvl="0"/>
            <a:r>
              <a:rPr lang="es-PE"/>
              <a:t>xx%</a:t>
            </a:r>
          </a:p>
        </p:txBody>
      </p:sp>
      <p:sp>
        <p:nvSpPr>
          <p:cNvPr id="5" name="Google Shape;151;p9">
            <a:extLst>
              <a:ext uri="{FF2B5EF4-FFF2-40B4-BE49-F238E27FC236}">
                <a16:creationId xmlns:a16="http://schemas.microsoft.com/office/drawing/2014/main" id="{24474F1F-ABE6-E9B1-7D90-F7AE35ECEA64}"/>
              </a:ext>
            </a:extLst>
          </p:cNvPr>
          <p:cNvSpPr/>
          <p:nvPr/>
        </p:nvSpPr>
        <p:spPr>
          <a:xfrm>
            <a:off x="8284418" y="4449314"/>
            <a:ext cx="173736" cy="164793"/>
          </a:xfrm>
          <a:custGeom>
            <a:avLst/>
            <a:gdLst>
              <a:gd name="f0" fmla="val w"/>
              <a:gd name="f1" fmla="val h"/>
              <a:gd name="f2" fmla="val 0"/>
              <a:gd name="f3" fmla="val 2389"/>
              <a:gd name="f4" fmla="val 2266"/>
              <a:gd name="f5" fmla="val 1199"/>
              <a:gd name="f6" fmla="val 1195"/>
              <a:gd name="f7" fmla="val 1189"/>
              <a:gd name="f8" fmla="val 3"/>
              <a:gd name="f9" fmla="val 1183"/>
              <a:gd name="f10" fmla="val 9"/>
              <a:gd name="f11" fmla="val 831"/>
              <a:gd name="f12" fmla="val 737"/>
              <a:gd name="f13" fmla="val 819"/>
              <a:gd name="f14" fmla="val 748"/>
              <a:gd name="f15" fmla="val 23"/>
              <a:gd name="f16" fmla="val 862"/>
              <a:gd name="f17" fmla="val 12"/>
              <a:gd name="f18" fmla="val 873"/>
              <a:gd name="f19" fmla="val 885"/>
              <a:gd name="f20" fmla="val 592"/>
              <a:gd name="f21" fmla="val 1442"/>
              <a:gd name="f22" fmla="val 1453"/>
              <a:gd name="f23" fmla="val 455"/>
              <a:gd name="f24" fmla="val 2250"/>
              <a:gd name="f25" fmla="val 2258"/>
              <a:gd name="f26" fmla="val 461"/>
              <a:gd name="f27" fmla="val 468"/>
              <a:gd name="f28" fmla="val 471"/>
              <a:gd name="f29" fmla="val 475"/>
              <a:gd name="f30" fmla="val 2264"/>
              <a:gd name="f31" fmla="val 478"/>
              <a:gd name="f32" fmla="val 2261"/>
              <a:gd name="f33" fmla="val 1897"/>
              <a:gd name="f34" fmla="val 1891"/>
              <a:gd name="f35" fmla="val 1888"/>
              <a:gd name="f36" fmla="val 1196"/>
              <a:gd name="f37" fmla="val 1198"/>
              <a:gd name="f38" fmla="val 1200"/>
              <a:gd name="f39" fmla="val 1206"/>
              <a:gd name="f40" fmla="val 1911"/>
              <a:gd name="f41" fmla="val 1915"/>
              <a:gd name="f42" fmla="val 1918"/>
              <a:gd name="f43" fmla="val 1921"/>
              <a:gd name="f44" fmla="val 1928"/>
              <a:gd name="f45" fmla="val 1934"/>
              <a:gd name="f46" fmla="val 1798"/>
              <a:gd name="f47" fmla="val 1809"/>
              <a:gd name="f48" fmla="val 2378"/>
              <a:gd name="f49" fmla="val 1581"/>
              <a:gd name="f50" fmla="val 1570"/>
              <a:gd name="f51" fmla="val 1203"/>
              <a:gd name="f52" fmla="*/ f0 1 2389"/>
              <a:gd name="f53" fmla="*/ f1 1 2266"/>
              <a:gd name="f54" fmla="val f2"/>
              <a:gd name="f55" fmla="val f3"/>
              <a:gd name="f56" fmla="val f4"/>
              <a:gd name="f57" fmla="+- f56 0 f54"/>
              <a:gd name="f58" fmla="+- f55 0 f54"/>
              <a:gd name="f59" fmla="*/ f58 1 2389"/>
              <a:gd name="f60" fmla="*/ f57 1 2266"/>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2389" h="2266">
                <a:moveTo>
                  <a:pt x="f5" y="f2"/>
                </a:moveTo>
                <a:cubicBezTo>
                  <a:pt x="f6" y="f2"/>
                  <a:pt x="f7" y="f8"/>
                  <a:pt x="f9" y="f10"/>
                </a:cubicBezTo>
                <a:lnTo>
                  <a:pt x="f11" y="f12"/>
                </a:lnTo>
                <a:cubicBezTo>
                  <a:pt x="f11" y="f12"/>
                  <a:pt x="f13" y="f12"/>
                  <a:pt x="f13" y="f14"/>
                </a:cubicBezTo>
                <a:lnTo>
                  <a:pt x="f15" y="f16"/>
                </a:lnTo>
                <a:cubicBezTo>
                  <a:pt x="f17" y="f16"/>
                  <a:pt x="f2" y="f18"/>
                  <a:pt x="f17" y="f19"/>
                </a:cubicBezTo>
                <a:lnTo>
                  <a:pt x="f20" y="f21"/>
                </a:lnTo>
                <a:cubicBezTo>
                  <a:pt x="f20" y="f22"/>
                  <a:pt x="f20" y="f22"/>
                  <a:pt x="f20" y="f22"/>
                </a:cubicBezTo>
                <a:lnTo>
                  <a:pt x="f23" y="f24"/>
                </a:lnTo>
                <a:cubicBezTo>
                  <a:pt x="f23" y="f25"/>
                  <a:pt x="f26" y="f4"/>
                  <a:pt x="f27" y="f4"/>
                </a:cubicBezTo>
                <a:cubicBezTo>
                  <a:pt x="f28" y="f4"/>
                  <a:pt x="f29" y="f30"/>
                  <a:pt x="f31" y="f32"/>
                </a:cubicBezTo>
                <a:lnTo>
                  <a:pt x="f6" y="f33"/>
                </a:lnTo>
                <a:cubicBezTo>
                  <a:pt x="f6" y="f34"/>
                  <a:pt x="f6" y="f35"/>
                  <a:pt x="f36" y="f35"/>
                </a:cubicBezTo>
                <a:cubicBezTo>
                  <a:pt x="f37" y="f35"/>
                  <a:pt x="f38" y="f34"/>
                  <a:pt x="f39" y="f33"/>
                </a:cubicBezTo>
                <a:lnTo>
                  <a:pt x="f40" y="f32"/>
                </a:lnTo>
                <a:cubicBezTo>
                  <a:pt x="f41" y="f30"/>
                  <a:pt x="f42" y="f4"/>
                  <a:pt x="f43" y="f4"/>
                </a:cubicBezTo>
                <a:cubicBezTo>
                  <a:pt x="f44" y="f4"/>
                  <a:pt x="f45" y="f25"/>
                  <a:pt x="f45" y="f24"/>
                </a:cubicBezTo>
                <a:lnTo>
                  <a:pt x="f46" y="f22"/>
                </a:lnTo>
                <a:cubicBezTo>
                  <a:pt x="f46" y="f22"/>
                  <a:pt x="f46" y="f22"/>
                  <a:pt x="f47" y="f21"/>
                </a:cubicBezTo>
                <a:lnTo>
                  <a:pt x="f48" y="f19"/>
                </a:lnTo>
                <a:cubicBezTo>
                  <a:pt x="f3" y="f18"/>
                  <a:pt x="f3" y="f16"/>
                  <a:pt x="f48" y="f16"/>
                </a:cubicBezTo>
                <a:lnTo>
                  <a:pt x="f49" y="f14"/>
                </a:lnTo>
                <a:cubicBezTo>
                  <a:pt x="f50" y="f12"/>
                  <a:pt x="f50" y="f12"/>
                  <a:pt x="f50" y="f12"/>
                </a:cubicBezTo>
                <a:lnTo>
                  <a:pt x="f39" y="f10"/>
                </a:lnTo>
                <a:cubicBezTo>
                  <a:pt x="f39" y="f8"/>
                  <a:pt x="f5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Tree>
    <p:extLst>
      <p:ext uri="{BB962C8B-B14F-4D97-AF65-F5344CB8AC3E}">
        <p14:creationId xmlns:p14="http://schemas.microsoft.com/office/powerpoint/2010/main" val="405536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APTION_ONLY">
    <p:spTree>
      <p:nvGrpSpPr>
        <p:cNvPr id="1" name=""/>
        <p:cNvGrpSpPr/>
        <p:nvPr/>
      </p:nvGrpSpPr>
      <p:grpSpPr>
        <a:xfrm>
          <a:off x="0" y="0"/>
          <a:ext cx="0" cy="0"/>
          <a:chOff x="0" y="0"/>
          <a:chExt cx="0" cy="0"/>
        </a:xfrm>
      </p:grpSpPr>
      <p:sp>
        <p:nvSpPr>
          <p:cNvPr id="2" name="Google Shape;167;p10">
            <a:extLst>
              <a:ext uri="{FF2B5EF4-FFF2-40B4-BE49-F238E27FC236}">
                <a16:creationId xmlns:a16="http://schemas.microsoft.com/office/drawing/2014/main" id="{B44F7F9D-8E8E-038D-B7EE-2403D6613AEC}"/>
              </a:ext>
            </a:extLst>
          </p:cNvPr>
          <p:cNvSpPr txBox="1">
            <a:spLocks noGrp="1"/>
          </p:cNvSpPr>
          <p:nvPr>
            <p:ph type="body" idx="4294967295"/>
          </p:nvPr>
        </p:nvSpPr>
        <p:spPr>
          <a:xfrm>
            <a:off x="4019848" y="2497802"/>
            <a:ext cx="4299600" cy="605104"/>
          </a:xfrm>
        </p:spPr>
        <p:txBody>
          <a:bodyPr anchor="ctr"/>
          <a:lstStyle>
            <a:lvl1pPr indent="-228600" algn="r">
              <a:lnSpc>
                <a:spcPct val="100000"/>
              </a:lnSpc>
              <a:buNone/>
              <a:defRPr sz="3500">
                <a:latin typeface="Barlow Black"/>
                <a:ea typeface="Barlow Black"/>
                <a:cs typeface="Barlow Black"/>
              </a:defRPr>
            </a:lvl1pPr>
          </a:lstStyle>
          <a:p>
            <a:pPr lvl="0"/>
            <a:endParaRPr lang="es-PE"/>
          </a:p>
        </p:txBody>
      </p:sp>
    </p:spTree>
    <p:extLst>
      <p:ext uri="{BB962C8B-B14F-4D97-AF65-F5344CB8AC3E}">
        <p14:creationId xmlns:p14="http://schemas.microsoft.com/office/powerpoint/2010/main" val="123837524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210;p12">
            <a:extLst>
              <a:ext uri="{FF2B5EF4-FFF2-40B4-BE49-F238E27FC236}">
                <a16:creationId xmlns:a16="http://schemas.microsoft.com/office/drawing/2014/main" id="{2B426134-6A7B-F35E-9C01-DEE958538A53}"/>
              </a:ext>
            </a:extLst>
          </p:cNvPr>
          <p:cNvSpPr txBox="1">
            <a:spLocks noGrp="1"/>
          </p:cNvSpPr>
          <p:nvPr>
            <p:ph type="sldNum" sz="quarter" idx="8"/>
          </p:nvPr>
        </p:nvSpPr>
        <p:spPr>
          <a:xfrm>
            <a:off x="8472455" y="4663220"/>
            <a:ext cx="548704" cy="393603"/>
          </a:xfrm>
          <a:prstGeom prst="rect">
            <a:avLst/>
          </a:prstGeom>
          <a:noFill/>
          <a:ln>
            <a:noFill/>
          </a:ln>
        </p:spPr>
        <p:txBody>
          <a:bodyPr vert="horz" wrap="square" lIns="91421" tIns="91421" rIns="91421" bIns="91421" anchor="ctr" anchorCtr="0" compatLnSpc="1">
            <a:noAutofit/>
          </a:bodyPr>
          <a:lstStyle>
            <a:lvl1pPr marL="0" marR="0" lvl="0" indent="0" algn="l" defTabSz="914400" rtl="0" fontAlgn="auto" hangingPunct="1">
              <a:lnSpc>
                <a:spcPct val="100000"/>
              </a:lnSpc>
              <a:spcBef>
                <a:spcPts val="0"/>
              </a:spcBef>
              <a:spcAft>
                <a:spcPts val="0"/>
              </a:spcAft>
              <a:buNone/>
              <a:tabLst/>
              <a:defRPr lang="en-US" sz="1400" b="0" i="0" u="none" strike="noStrike" kern="0" cap="none" spc="0" baseline="0">
                <a:solidFill>
                  <a:srgbClr val="000000"/>
                </a:solidFill>
                <a:uFillTx/>
                <a:latin typeface="Arial"/>
                <a:ea typeface="Arial"/>
                <a:cs typeface="Arial"/>
              </a:defRPr>
            </a:lvl1pPr>
          </a:lstStyle>
          <a:p>
            <a:pPr lvl="0"/>
            <a:fld id="{03B0B1BD-1801-4242-B39A-E7AFE6F5CE4C}" type="slidenum">
              <a:t>‹Nº›</a:t>
            </a:fld>
            <a:endParaRPr lang="en-US"/>
          </a:p>
        </p:txBody>
      </p:sp>
    </p:spTree>
    <p:extLst>
      <p:ext uri="{BB962C8B-B14F-4D97-AF65-F5344CB8AC3E}">
        <p14:creationId xmlns:p14="http://schemas.microsoft.com/office/powerpoint/2010/main" val="3755030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USTOM_22">
    <p:spTree>
      <p:nvGrpSpPr>
        <p:cNvPr id="1" name=""/>
        <p:cNvGrpSpPr/>
        <p:nvPr/>
      </p:nvGrpSpPr>
      <p:grpSpPr>
        <a:xfrm>
          <a:off x="0" y="0"/>
          <a:ext cx="0" cy="0"/>
          <a:chOff x="0" y="0"/>
          <a:chExt cx="0" cy="0"/>
        </a:xfrm>
      </p:grpSpPr>
      <p:sp>
        <p:nvSpPr>
          <p:cNvPr id="2" name="Google Shape;212;p13">
            <a:extLst>
              <a:ext uri="{FF2B5EF4-FFF2-40B4-BE49-F238E27FC236}">
                <a16:creationId xmlns:a16="http://schemas.microsoft.com/office/drawing/2014/main" id="{5338A317-4B8F-A382-9CD1-A73197833E4E}"/>
              </a:ext>
            </a:extLst>
          </p:cNvPr>
          <p:cNvSpPr txBox="1">
            <a:spLocks noGrp="1"/>
          </p:cNvSpPr>
          <p:nvPr>
            <p:ph type="title"/>
          </p:nvPr>
        </p:nvSpPr>
        <p:spPr>
          <a:xfrm>
            <a:off x="670447" y="2505648"/>
            <a:ext cx="1814398" cy="486296"/>
          </a:xfrm>
        </p:spPr>
        <p:txBody>
          <a:bodyPr anchor="b" anchorCtr="1"/>
          <a:lstStyle>
            <a:lvl1pPr algn="ctr">
              <a:defRPr sz="1800">
                <a:solidFill>
                  <a:srgbClr val="6E4CC2"/>
                </a:solidFill>
              </a:defRPr>
            </a:lvl1pPr>
          </a:lstStyle>
          <a:p>
            <a:pPr lvl="0"/>
            <a:endParaRPr lang="es-PE"/>
          </a:p>
        </p:txBody>
      </p:sp>
      <p:sp>
        <p:nvSpPr>
          <p:cNvPr id="3" name="Google Shape;213;p13">
            <a:extLst>
              <a:ext uri="{FF2B5EF4-FFF2-40B4-BE49-F238E27FC236}">
                <a16:creationId xmlns:a16="http://schemas.microsoft.com/office/drawing/2014/main" id="{BD10B3B7-BFD6-CF3C-6CE9-DB9DED9A6948}"/>
              </a:ext>
            </a:extLst>
          </p:cNvPr>
          <p:cNvSpPr txBox="1">
            <a:spLocks noGrp="1"/>
          </p:cNvSpPr>
          <p:nvPr>
            <p:ph type="subTitle" idx="4294967295"/>
          </p:nvPr>
        </p:nvSpPr>
        <p:spPr>
          <a:xfrm>
            <a:off x="670447" y="2832664"/>
            <a:ext cx="1814398" cy="692996"/>
          </a:xfrm>
        </p:spPr>
        <p:txBody>
          <a:bodyPr anchorCtr="1"/>
          <a:lstStyle>
            <a:lvl1pPr algn="ctr">
              <a:lnSpc>
                <a:spcPct val="100000"/>
              </a:lnSpc>
              <a:buNone/>
              <a:defRPr/>
            </a:lvl1pPr>
          </a:lstStyle>
          <a:p>
            <a:pPr lvl="0"/>
            <a:endParaRPr lang="es-PE"/>
          </a:p>
        </p:txBody>
      </p:sp>
      <p:sp>
        <p:nvSpPr>
          <p:cNvPr id="4" name="Google Shape;214;p13">
            <a:extLst>
              <a:ext uri="{FF2B5EF4-FFF2-40B4-BE49-F238E27FC236}">
                <a16:creationId xmlns:a16="http://schemas.microsoft.com/office/drawing/2014/main" id="{70B2067D-CAC7-FEA8-1079-D4D6E97FB7DF}"/>
              </a:ext>
            </a:extLst>
          </p:cNvPr>
          <p:cNvSpPr txBox="1">
            <a:spLocks noGrp="1"/>
          </p:cNvSpPr>
          <p:nvPr>
            <p:ph type="title" idx="4294967295"/>
          </p:nvPr>
        </p:nvSpPr>
        <p:spPr>
          <a:xfrm>
            <a:off x="4670297" y="2505648"/>
            <a:ext cx="1814398" cy="486296"/>
          </a:xfrm>
        </p:spPr>
        <p:txBody>
          <a:bodyPr anchor="b" anchorCtr="1"/>
          <a:lstStyle>
            <a:lvl1pPr algn="ctr">
              <a:defRPr sz="1800">
                <a:solidFill>
                  <a:srgbClr val="6E4CC2"/>
                </a:solidFill>
              </a:defRPr>
            </a:lvl1pPr>
          </a:lstStyle>
          <a:p>
            <a:pPr lvl="0"/>
            <a:endParaRPr lang="es-PE"/>
          </a:p>
        </p:txBody>
      </p:sp>
      <p:sp>
        <p:nvSpPr>
          <p:cNvPr id="5" name="Google Shape;220;p13">
            <a:extLst>
              <a:ext uri="{FF2B5EF4-FFF2-40B4-BE49-F238E27FC236}">
                <a16:creationId xmlns:a16="http://schemas.microsoft.com/office/drawing/2014/main" id="{FC0EF300-06A7-16DC-253C-4ED00F290A33}"/>
              </a:ext>
            </a:extLst>
          </p:cNvPr>
          <p:cNvSpPr txBox="1">
            <a:spLocks noGrp="1"/>
          </p:cNvSpPr>
          <p:nvPr>
            <p:ph type="subTitle" idx="4294967295"/>
          </p:nvPr>
        </p:nvSpPr>
        <p:spPr>
          <a:xfrm>
            <a:off x="4670389" y="2832664"/>
            <a:ext cx="1814398" cy="692996"/>
          </a:xfrm>
        </p:spPr>
        <p:txBody>
          <a:bodyPr anchorCtr="1"/>
          <a:lstStyle>
            <a:lvl1pPr algn="ctr">
              <a:lnSpc>
                <a:spcPct val="100000"/>
              </a:lnSpc>
              <a:buNone/>
              <a:defRPr/>
            </a:lvl1pPr>
          </a:lstStyle>
          <a:p>
            <a:pPr lvl="0"/>
            <a:endParaRPr lang="es-PE"/>
          </a:p>
        </p:txBody>
      </p:sp>
      <p:sp>
        <p:nvSpPr>
          <p:cNvPr id="6" name="Google Shape;221;p13">
            <a:extLst>
              <a:ext uri="{FF2B5EF4-FFF2-40B4-BE49-F238E27FC236}">
                <a16:creationId xmlns:a16="http://schemas.microsoft.com/office/drawing/2014/main" id="{6E618575-9A02-C615-D4D1-FE6AFEB29861}"/>
              </a:ext>
            </a:extLst>
          </p:cNvPr>
          <p:cNvSpPr txBox="1">
            <a:spLocks noGrp="1"/>
          </p:cNvSpPr>
          <p:nvPr>
            <p:ph type="title" idx="4294967295"/>
          </p:nvPr>
        </p:nvSpPr>
        <p:spPr>
          <a:xfrm>
            <a:off x="2671227" y="2505648"/>
            <a:ext cx="1814398" cy="486296"/>
          </a:xfrm>
        </p:spPr>
        <p:txBody>
          <a:bodyPr anchor="b" anchorCtr="1"/>
          <a:lstStyle>
            <a:lvl1pPr algn="ctr">
              <a:defRPr sz="1800">
                <a:solidFill>
                  <a:srgbClr val="6E4CC2"/>
                </a:solidFill>
              </a:defRPr>
            </a:lvl1pPr>
          </a:lstStyle>
          <a:p>
            <a:pPr lvl="0"/>
            <a:endParaRPr lang="es-PE"/>
          </a:p>
        </p:txBody>
      </p:sp>
      <p:sp>
        <p:nvSpPr>
          <p:cNvPr id="7" name="Google Shape;222;p13">
            <a:extLst>
              <a:ext uri="{FF2B5EF4-FFF2-40B4-BE49-F238E27FC236}">
                <a16:creationId xmlns:a16="http://schemas.microsoft.com/office/drawing/2014/main" id="{0D631B78-C255-8D93-117F-F474B3B5603C}"/>
              </a:ext>
            </a:extLst>
          </p:cNvPr>
          <p:cNvSpPr txBox="1">
            <a:spLocks noGrp="1"/>
          </p:cNvSpPr>
          <p:nvPr>
            <p:ph type="subTitle" idx="4294967295"/>
          </p:nvPr>
        </p:nvSpPr>
        <p:spPr>
          <a:xfrm>
            <a:off x="2671227" y="2832664"/>
            <a:ext cx="1814398" cy="692996"/>
          </a:xfrm>
        </p:spPr>
        <p:txBody>
          <a:bodyPr anchorCtr="1"/>
          <a:lstStyle>
            <a:lvl1pPr algn="ctr">
              <a:lnSpc>
                <a:spcPct val="100000"/>
              </a:lnSpc>
              <a:buNone/>
              <a:defRPr/>
            </a:lvl1pPr>
          </a:lstStyle>
          <a:p>
            <a:pPr lvl="0"/>
            <a:endParaRPr lang="es-PE"/>
          </a:p>
        </p:txBody>
      </p:sp>
      <p:sp>
        <p:nvSpPr>
          <p:cNvPr id="8" name="Google Shape;223;p13">
            <a:extLst>
              <a:ext uri="{FF2B5EF4-FFF2-40B4-BE49-F238E27FC236}">
                <a16:creationId xmlns:a16="http://schemas.microsoft.com/office/drawing/2014/main" id="{A4408518-994D-88AE-4A0E-E204AA5AA9C4}"/>
              </a:ext>
            </a:extLst>
          </p:cNvPr>
          <p:cNvSpPr txBox="1">
            <a:spLocks noGrp="1"/>
          </p:cNvSpPr>
          <p:nvPr>
            <p:ph type="title" idx="4294967295"/>
          </p:nvPr>
        </p:nvSpPr>
        <p:spPr>
          <a:xfrm>
            <a:off x="670447" y="2255303"/>
            <a:ext cx="1814398" cy="502499"/>
          </a:xfrm>
        </p:spPr>
        <p:txBody>
          <a:bodyPr anchor="b" anchorCtr="1"/>
          <a:lstStyle>
            <a:lvl1pPr algn="ctr">
              <a:defRPr sz="3500">
                <a:solidFill>
                  <a:srgbClr val="6E4CC2"/>
                </a:solidFill>
              </a:defRPr>
            </a:lvl1pPr>
          </a:lstStyle>
          <a:p>
            <a:pPr lvl="0"/>
            <a:r>
              <a:rPr lang="es-PE"/>
              <a:t>xx%</a:t>
            </a:r>
          </a:p>
        </p:txBody>
      </p:sp>
      <p:sp>
        <p:nvSpPr>
          <p:cNvPr id="9" name="Google Shape;224;p13">
            <a:extLst>
              <a:ext uri="{FF2B5EF4-FFF2-40B4-BE49-F238E27FC236}">
                <a16:creationId xmlns:a16="http://schemas.microsoft.com/office/drawing/2014/main" id="{4FAF45B5-ED41-A40A-26EE-5F572DBCD818}"/>
              </a:ext>
            </a:extLst>
          </p:cNvPr>
          <p:cNvSpPr txBox="1">
            <a:spLocks noGrp="1"/>
          </p:cNvSpPr>
          <p:nvPr>
            <p:ph type="title" idx="4294967295"/>
          </p:nvPr>
        </p:nvSpPr>
        <p:spPr>
          <a:xfrm>
            <a:off x="2671227" y="2255303"/>
            <a:ext cx="1814398" cy="502499"/>
          </a:xfrm>
        </p:spPr>
        <p:txBody>
          <a:bodyPr anchor="b" anchorCtr="1"/>
          <a:lstStyle>
            <a:lvl1pPr algn="ctr">
              <a:defRPr sz="3500">
                <a:solidFill>
                  <a:srgbClr val="6E4CC2"/>
                </a:solidFill>
              </a:defRPr>
            </a:lvl1pPr>
          </a:lstStyle>
          <a:p>
            <a:pPr lvl="0"/>
            <a:r>
              <a:rPr lang="es-PE"/>
              <a:t>xx%</a:t>
            </a:r>
          </a:p>
        </p:txBody>
      </p:sp>
      <p:sp>
        <p:nvSpPr>
          <p:cNvPr id="10" name="Google Shape;225;p13">
            <a:extLst>
              <a:ext uri="{FF2B5EF4-FFF2-40B4-BE49-F238E27FC236}">
                <a16:creationId xmlns:a16="http://schemas.microsoft.com/office/drawing/2014/main" id="{36C896C6-6C0C-CE9D-94C4-B023FA8C355C}"/>
              </a:ext>
            </a:extLst>
          </p:cNvPr>
          <p:cNvSpPr txBox="1">
            <a:spLocks noGrp="1"/>
          </p:cNvSpPr>
          <p:nvPr>
            <p:ph type="title" idx="4294967295"/>
          </p:nvPr>
        </p:nvSpPr>
        <p:spPr>
          <a:xfrm>
            <a:off x="4670389" y="2255303"/>
            <a:ext cx="1814398" cy="502499"/>
          </a:xfrm>
        </p:spPr>
        <p:txBody>
          <a:bodyPr anchor="b" anchorCtr="1"/>
          <a:lstStyle>
            <a:lvl1pPr algn="ctr">
              <a:defRPr sz="3500">
                <a:solidFill>
                  <a:srgbClr val="6E4CC2"/>
                </a:solidFill>
              </a:defRPr>
            </a:lvl1pPr>
          </a:lstStyle>
          <a:p>
            <a:pPr lvl="0"/>
            <a:r>
              <a:rPr lang="es-PE"/>
              <a:t>xx%</a:t>
            </a:r>
          </a:p>
        </p:txBody>
      </p:sp>
      <p:sp>
        <p:nvSpPr>
          <p:cNvPr id="11" name="Google Shape;226;p13">
            <a:extLst>
              <a:ext uri="{FF2B5EF4-FFF2-40B4-BE49-F238E27FC236}">
                <a16:creationId xmlns:a16="http://schemas.microsoft.com/office/drawing/2014/main" id="{6F2D5198-6481-554D-C55B-11900233E8FF}"/>
              </a:ext>
            </a:extLst>
          </p:cNvPr>
          <p:cNvSpPr txBox="1">
            <a:spLocks noGrp="1"/>
          </p:cNvSpPr>
          <p:nvPr>
            <p:ph type="title" idx="4294967295"/>
          </p:nvPr>
        </p:nvSpPr>
        <p:spPr>
          <a:xfrm>
            <a:off x="6632600" y="2498223"/>
            <a:ext cx="1867497" cy="486296"/>
          </a:xfrm>
        </p:spPr>
        <p:txBody>
          <a:bodyPr anchor="b" anchorCtr="1"/>
          <a:lstStyle>
            <a:lvl1pPr algn="ctr">
              <a:defRPr sz="1800">
                <a:solidFill>
                  <a:srgbClr val="6E4CC2"/>
                </a:solidFill>
              </a:defRPr>
            </a:lvl1pPr>
          </a:lstStyle>
          <a:p>
            <a:pPr lvl="0"/>
            <a:endParaRPr lang="es-PE"/>
          </a:p>
        </p:txBody>
      </p:sp>
      <p:sp>
        <p:nvSpPr>
          <p:cNvPr id="12" name="Google Shape;227;p13">
            <a:extLst>
              <a:ext uri="{FF2B5EF4-FFF2-40B4-BE49-F238E27FC236}">
                <a16:creationId xmlns:a16="http://schemas.microsoft.com/office/drawing/2014/main" id="{533F040B-6C9A-1324-DA3A-839154D05627}"/>
              </a:ext>
            </a:extLst>
          </p:cNvPr>
          <p:cNvSpPr txBox="1">
            <a:spLocks noGrp="1"/>
          </p:cNvSpPr>
          <p:nvPr>
            <p:ph type="title" idx="4294967295"/>
          </p:nvPr>
        </p:nvSpPr>
        <p:spPr>
          <a:xfrm>
            <a:off x="680560" y="376677"/>
            <a:ext cx="7729203" cy="502499"/>
          </a:xfrm>
        </p:spPr>
        <p:txBody>
          <a:bodyPr/>
          <a:lstStyle>
            <a:lvl1pPr>
              <a:lnSpc>
                <a:spcPct val="80000"/>
              </a:lnSpc>
              <a:defRPr sz="3500">
                <a:solidFill>
                  <a:srgbClr val="6E4CC2"/>
                </a:solidFill>
              </a:defRPr>
            </a:lvl1pPr>
          </a:lstStyle>
          <a:p>
            <a:pPr lvl="0"/>
            <a:endParaRPr lang="es-PE"/>
          </a:p>
        </p:txBody>
      </p:sp>
      <p:sp>
        <p:nvSpPr>
          <p:cNvPr id="13" name="Google Shape;228;p13">
            <a:extLst>
              <a:ext uri="{FF2B5EF4-FFF2-40B4-BE49-F238E27FC236}">
                <a16:creationId xmlns:a16="http://schemas.microsoft.com/office/drawing/2014/main" id="{201ABAC8-A307-5409-D494-2B49DF947F2F}"/>
              </a:ext>
            </a:extLst>
          </p:cNvPr>
          <p:cNvSpPr txBox="1">
            <a:spLocks noGrp="1"/>
          </p:cNvSpPr>
          <p:nvPr>
            <p:ph type="subTitle" idx="4294967295"/>
          </p:nvPr>
        </p:nvSpPr>
        <p:spPr>
          <a:xfrm>
            <a:off x="6659154" y="2825221"/>
            <a:ext cx="1814398" cy="692996"/>
          </a:xfrm>
        </p:spPr>
        <p:txBody>
          <a:bodyPr anchorCtr="1"/>
          <a:lstStyle>
            <a:lvl1pPr algn="ctr">
              <a:lnSpc>
                <a:spcPct val="100000"/>
              </a:lnSpc>
              <a:buNone/>
              <a:defRPr/>
            </a:lvl1pPr>
          </a:lstStyle>
          <a:p>
            <a:pPr lvl="0"/>
            <a:endParaRPr lang="es-PE"/>
          </a:p>
        </p:txBody>
      </p:sp>
      <p:sp>
        <p:nvSpPr>
          <p:cNvPr id="14" name="Google Shape;229;p13">
            <a:extLst>
              <a:ext uri="{FF2B5EF4-FFF2-40B4-BE49-F238E27FC236}">
                <a16:creationId xmlns:a16="http://schemas.microsoft.com/office/drawing/2014/main" id="{F87546A3-C550-B001-DFD8-49DA9BDB2DB3}"/>
              </a:ext>
            </a:extLst>
          </p:cNvPr>
          <p:cNvSpPr txBox="1">
            <a:spLocks noGrp="1"/>
          </p:cNvSpPr>
          <p:nvPr>
            <p:ph type="title" idx="4294967295"/>
          </p:nvPr>
        </p:nvSpPr>
        <p:spPr>
          <a:xfrm>
            <a:off x="6659145" y="2247851"/>
            <a:ext cx="1814398" cy="502499"/>
          </a:xfrm>
        </p:spPr>
        <p:txBody>
          <a:bodyPr anchor="b" anchorCtr="1"/>
          <a:lstStyle>
            <a:lvl1pPr algn="ctr">
              <a:defRPr sz="3500">
                <a:solidFill>
                  <a:srgbClr val="6E4CC2"/>
                </a:solidFill>
              </a:defRPr>
            </a:lvl1pPr>
          </a:lstStyle>
          <a:p>
            <a:pPr lvl="0"/>
            <a:r>
              <a:rPr lang="es-PE"/>
              <a:t>xx%</a:t>
            </a:r>
          </a:p>
        </p:txBody>
      </p:sp>
    </p:spTree>
    <p:extLst>
      <p:ext uri="{BB962C8B-B14F-4D97-AF65-F5344CB8AC3E}">
        <p14:creationId xmlns:p14="http://schemas.microsoft.com/office/powerpoint/2010/main" val="574508291"/>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p:spTree>
      <p:nvGrpSpPr>
        <p:cNvPr id="1" name=""/>
        <p:cNvGrpSpPr/>
        <p:nvPr/>
      </p:nvGrpSpPr>
      <p:grpSpPr>
        <a:xfrm>
          <a:off x="0" y="0"/>
          <a:ext cx="0" cy="0"/>
          <a:chOff x="0" y="0"/>
          <a:chExt cx="0" cy="0"/>
        </a:xfrm>
      </p:grpSpPr>
      <p:sp>
        <p:nvSpPr>
          <p:cNvPr id="2" name="Google Shape;253;p14">
            <a:extLst>
              <a:ext uri="{FF2B5EF4-FFF2-40B4-BE49-F238E27FC236}">
                <a16:creationId xmlns:a16="http://schemas.microsoft.com/office/drawing/2014/main" id="{BF1AC79F-AA5A-FBDC-B209-C5589A5C8080}"/>
              </a:ext>
            </a:extLst>
          </p:cNvPr>
          <p:cNvSpPr txBox="1">
            <a:spLocks noGrp="1"/>
          </p:cNvSpPr>
          <p:nvPr>
            <p:ph type="title"/>
          </p:nvPr>
        </p:nvSpPr>
        <p:spPr>
          <a:xfrm>
            <a:off x="590300" y="983638"/>
            <a:ext cx="7738201" cy="841796"/>
          </a:xfrm>
        </p:spPr>
        <p:txBody>
          <a:bodyPr anchor="ctr"/>
          <a:lstStyle>
            <a:lvl1pPr>
              <a:defRPr sz="9200">
                <a:solidFill>
                  <a:srgbClr val="6E4CC2"/>
                </a:solidFill>
              </a:defRPr>
            </a:lvl1pPr>
          </a:lstStyle>
          <a:p>
            <a:pPr lvl="0"/>
            <a:endParaRPr lang="es-PE"/>
          </a:p>
        </p:txBody>
      </p:sp>
      <p:sp>
        <p:nvSpPr>
          <p:cNvPr id="3" name="Google Shape;254;p14">
            <a:extLst>
              <a:ext uri="{FF2B5EF4-FFF2-40B4-BE49-F238E27FC236}">
                <a16:creationId xmlns:a16="http://schemas.microsoft.com/office/drawing/2014/main" id="{4152887E-8696-AF73-EC90-2189C4202E24}"/>
              </a:ext>
            </a:extLst>
          </p:cNvPr>
          <p:cNvSpPr txBox="1">
            <a:spLocks noGrp="1"/>
          </p:cNvSpPr>
          <p:nvPr>
            <p:ph type="subTitle" idx="4294967295"/>
          </p:nvPr>
        </p:nvSpPr>
        <p:spPr>
          <a:xfrm>
            <a:off x="609603" y="2025871"/>
            <a:ext cx="3522597" cy="1283104"/>
          </a:xfrm>
        </p:spPr>
        <p:txBody>
          <a:bodyPr/>
          <a:lstStyle>
            <a:lvl1pPr>
              <a:lnSpc>
                <a:spcPct val="100000"/>
              </a:lnSpc>
              <a:buNone/>
              <a:defRPr/>
            </a:lvl1pPr>
          </a:lstStyle>
          <a:p>
            <a:pPr lvl="0"/>
            <a:endParaRPr lang="es-PE"/>
          </a:p>
        </p:txBody>
      </p:sp>
    </p:spTree>
    <p:extLst>
      <p:ext uri="{BB962C8B-B14F-4D97-AF65-F5344CB8AC3E}">
        <p14:creationId xmlns:p14="http://schemas.microsoft.com/office/powerpoint/2010/main" val="2522827534"/>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USTOM_1">
    <p:spTree>
      <p:nvGrpSpPr>
        <p:cNvPr id="1" name=""/>
        <p:cNvGrpSpPr/>
        <p:nvPr/>
      </p:nvGrpSpPr>
      <p:grpSpPr>
        <a:xfrm>
          <a:off x="0" y="0"/>
          <a:ext cx="0" cy="0"/>
          <a:chOff x="0" y="0"/>
          <a:chExt cx="0" cy="0"/>
        </a:xfrm>
      </p:grpSpPr>
      <p:sp>
        <p:nvSpPr>
          <p:cNvPr id="2" name="Google Shape;270;p15">
            <a:extLst>
              <a:ext uri="{FF2B5EF4-FFF2-40B4-BE49-F238E27FC236}">
                <a16:creationId xmlns:a16="http://schemas.microsoft.com/office/drawing/2014/main" id="{9BC1D8E0-AED3-C92B-952D-D3E31B577EA8}"/>
              </a:ext>
            </a:extLst>
          </p:cNvPr>
          <p:cNvSpPr txBox="1">
            <a:spLocks noGrp="1"/>
          </p:cNvSpPr>
          <p:nvPr>
            <p:ph type="title"/>
          </p:nvPr>
        </p:nvSpPr>
        <p:spPr>
          <a:xfrm>
            <a:off x="4972050" y="3394042"/>
            <a:ext cx="2950201" cy="1249198"/>
          </a:xfrm>
        </p:spPr>
        <p:txBody>
          <a:bodyPr/>
          <a:lstStyle>
            <a:lvl1pPr algn="r">
              <a:defRPr sz="1800">
                <a:solidFill>
                  <a:srgbClr val="6E4CC2"/>
                </a:solidFill>
                <a:latin typeface="Questrial"/>
                <a:ea typeface="Questrial"/>
                <a:cs typeface="Questrial"/>
              </a:defRPr>
            </a:lvl1pPr>
          </a:lstStyle>
          <a:p>
            <a:pPr lvl="0"/>
            <a:endParaRPr lang="es-PE"/>
          </a:p>
        </p:txBody>
      </p:sp>
      <p:sp>
        <p:nvSpPr>
          <p:cNvPr id="3" name="Google Shape;271;p15">
            <a:extLst>
              <a:ext uri="{FF2B5EF4-FFF2-40B4-BE49-F238E27FC236}">
                <a16:creationId xmlns:a16="http://schemas.microsoft.com/office/drawing/2014/main" id="{74C28B36-56D6-CCBA-0F59-AAE13D6AB849}"/>
              </a:ext>
            </a:extLst>
          </p:cNvPr>
          <p:cNvSpPr txBox="1">
            <a:spLocks noGrp="1"/>
          </p:cNvSpPr>
          <p:nvPr>
            <p:ph type="subTitle" idx="4294967295"/>
          </p:nvPr>
        </p:nvSpPr>
        <p:spPr>
          <a:xfrm>
            <a:off x="3695995" y="1358204"/>
            <a:ext cx="4226100" cy="2160599"/>
          </a:xfrm>
        </p:spPr>
        <p:txBody>
          <a:bodyPr/>
          <a:lstStyle>
            <a:lvl1pPr algn="r">
              <a:buNone/>
              <a:defRPr sz="2400">
                <a:latin typeface="Barlow Black"/>
                <a:ea typeface="Barlow Black"/>
                <a:cs typeface="Barlow Black"/>
              </a:defRPr>
            </a:lvl1pPr>
          </a:lstStyle>
          <a:p>
            <a:pPr lvl="0"/>
            <a:endParaRPr lang="es-PE"/>
          </a:p>
        </p:txBody>
      </p:sp>
    </p:spTree>
    <p:extLst>
      <p:ext uri="{BB962C8B-B14F-4D97-AF65-F5344CB8AC3E}">
        <p14:creationId xmlns:p14="http://schemas.microsoft.com/office/powerpoint/2010/main" val="95882027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4252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Quo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310374"/>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USTOM_4">
    <p:spTree>
      <p:nvGrpSpPr>
        <p:cNvPr id="1" name=""/>
        <p:cNvGrpSpPr/>
        <p:nvPr/>
      </p:nvGrpSpPr>
      <p:grpSpPr>
        <a:xfrm>
          <a:off x="0" y="0"/>
          <a:ext cx="0" cy="0"/>
          <a:chOff x="0" y="0"/>
          <a:chExt cx="0" cy="0"/>
        </a:xfrm>
      </p:grpSpPr>
      <p:sp>
        <p:nvSpPr>
          <p:cNvPr id="2" name="Google Shape;318;p17">
            <a:extLst>
              <a:ext uri="{FF2B5EF4-FFF2-40B4-BE49-F238E27FC236}">
                <a16:creationId xmlns:a16="http://schemas.microsoft.com/office/drawing/2014/main" id="{01B45030-C8B3-5753-6403-BBD013B65E9A}"/>
              </a:ext>
            </a:extLst>
          </p:cNvPr>
          <p:cNvSpPr txBox="1">
            <a:spLocks noGrp="1"/>
          </p:cNvSpPr>
          <p:nvPr>
            <p:ph type="title"/>
          </p:nvPr>
        </p:nvSpPr>
        <p:spPr>
          <a:xfrm>
            <a:off x="701600" y="627397"/>
            <a:ext cx="7729203" cy="502499"/>
          </a:xfrm>
        </p:spPr>
        <p:txBody>
          <a:bodyPr/>
          <a:lstStyle>
            <a:lvl1pPr>
              <a:lnSpc>
                <a:spcPct val="80000"/>
              </a:lnSpc>
              <a:defRPr sz="3500">
                <a:solidFill>
                  <a:srgbClr val="6E4CC2"/>
                </a:solidFill>
              </a:defRPr>
            </a:lvl1pPr>
          </a:lstStyle>
          <a:p>
            <a:pPr lvl="0"/>
            <a:endParaRPr lang="es-PE"/>
          </a:p>
        </p:txBody>
      </p:sp>
      <p:sp>
        <p:nvSpPr>
          <p:cNvPr id="3" name="Google Shape;319;p17">
            <a:extLst>
              <a:ext uri="{FF2B5EF4-FFF2-40B4-BE49-F238E27FC236}">
                <a16:creationId xmlns:a16="http://schemas.microsoft.com/office/drawing/2014/main" id="{905690DB-754C-D294-A33A-9EBCB70CB088}"/>
              </a:ext>
            </a:extLst>
          </p:cNvPr>
          <p:cNvSpPr txBox="1">
            <a:spLocks noGrp="1"/>
          </p:cNvSpPr>
          <p:nvPr>
            <p:ph type="title" idx="4294967295"/>
          </p:nvPr>
        </p:nvSpPr>
        <p:spPr>
          <a:xfrm>
            <a:off x="701591" y="2950229"/>
            <a:ext cx="2326197" cy="691798"/>
          </a:xfrm>
        </p:spPr>
        <p:txBody>
          <a:bodyPr anchor="b"/>
          <a:lstStyle>
            <a:lvl1pPr>
              <a:defRPr sz="1800">
                <a:solidFill>
                  <a:srgbClr val="FF72C7"/>
                </a:solidFill>
              </a:defRPr>
            </a:lvl1pPr>
          </a:lstStyle>
          <a:p>
            <a:pPr lvl="0"/>
            <a:endParaRPr lang="es-PE"/>
          </a:p>
        </p:txBody>
      </p:sp>
      <p:sp>
        <p:nvSpPr>
          <p:cNvPr id="4" name="Google Shape;320;p17">
            <a:extLst>
              <a:ext uri="{FF2B5EF4-FFF2-40B4-BE49-F238E27FC236}">
                <a16:creationId xmlns:a16="http://schemas.microsoft.com/office/drawing/2014/main" id="{D328050B-D293-43FA-2071-7533F157A4A7}"/>
              </a:ext>
            </a:extLst>
          </p:cNvPr>
          <p:cNvSpPr txBox="1">
            <a:spLocks noGrp="1"/>
          </p:cNvSpPr>
          <p:nvPr>
            <p:ph type="subTitle" idx="4294967295"/>
          </p:nvPr>
        </p:nvSpPr>
        <p:spPr>
          <a:xfrm>
            <a:off x="701591" y="3473577"/>
            <a:ext cx="2060097" cy="978298"/>
          </a:xfrm>
        </p:spPr>
        <p:txBody>
          <a:bodyPr/>
          <a:lstStyle>
            <a:lvl1pPr>
              <a:lnSpc>
                <a:spcPct val="100000"/>
              </a:lnSpc>
              <a:buNone/>
              <a:defRPr/>
            </a:lvl1pPr>
          </a:lstStyle>
          <a:p>
            <a:pPr lvl="0"/>
            <a:endParaRPr lang="es-PE"/>
          </a:p>
        </p:txBody>
      </p:sp>
      <p:sp>
        <p:nvSpPr>
          <p:cNvPr id="5" name="Google Shape;321;p17">
            <a:extLst>
              <a:ext uri="{FF2B5EF4-FFF2-40B4-BE49-F238E27FC236}">
                <a16:creationId xmlns:a16="http://schemas.microsoft.com/office/drawing/2014/main" id="{60FEAFCF-6632-FD2D-4481-45712F5C2366}"/>
              </a:ext>
            </a:extLst>
          </p:cNvPr>
          <p:cNvSpPr txBox="1">
            <a:spLocks noGrp="1"/>
          </p:cNvSpPr>
          <p:nvPr>
            <p:ph type="title" idx="4294967295"/>
          </p:nvPr>
        </p:nvSpPr>
        <p:spPr>
          <a:xfrm>
            <a:off x="3580159" y="2950101"/>
            <a:ext cx="2326197" cy="691798"/>
          </a:xfrm>
        </p:spPr>
        <p:txBody>
          <a:bodyPr anchor="b"/>
          <a:lstStyle>
            <a:lvl1pPr>
              <a:defRPr sz="1800">
                <a:solidFill>
                  <a:srgbClr val="FF72C7"/>
                </a:solidFill>
              </a:defRPr>
            </a:lvl1pPr>
          </a:lstStyle>
          <a:p>
            <a:pPr lvl="0"/>
            <a:endParaRPr lang="es-PE"/>
          </a:p>
        </p:txBody>
      </p:sp>
      <p:sp>
        <p:nvSpPr>
          <p:cNvPr id="6" name="Google Shape;322;p17">
            <a:extLst>
              <a:ext uri="{FF2B5EF4-FFF2-40B4-BE49-F238E27FC236}">
                <a16:creationId xmlns:a16="http://schemas.microsoft.com/office/drawing/2014/main" id="{01944FFE-C240-D3D7-7219-C6A6083CD2A4}"/>
              </a:ext>
            </a:extLst>
          </p:cNvPr>
          <p:cNvSpPr txBox="1">
            <a:spLocks noGrp="1"/>
          </p:cNvSpPr>
          <p:nvPr>
            <p:ph type="subTitle" idx="4294967295"/>
          </p:nvPr>
        </p:nvSpPr>
        <p:spPr>
          <a:xfrm>
            <a:off x="3580159" y="3473577"/>
            <a:ext cx="2060097" cy="978298"/>
          </a:xfrm>
        </p:spPr>
        <p:txBody>
          <a:bodyPr/>
          <a:lstStyle>
            <a:lvl1pPr>
              <a:lnSpc>
                <a:spcPct val="100000"/>
              </a:lnSpc>
              <a:buNone/>
              <a:defRPr/>
            </a:lvl1pPr>
          </a:lstStyle>
          <a:p>
            <a:pPr lvl="0"/>
            <a:endParaRPr lang="es-PE"/>
          </a:p>
        </p:txBody>
      </p:sp>
      <p:sp>
        <p:nvSpPr>
          <p:cNvPr id="7" name="Google Shape;323;p17">
            <a:extLst>
              <a:ext uri="{FF2B5EF4-FFF2-40B4-BE49-F238E27FC236}">
                <a16:creationId xmlns:a16="http://schemas.microsoft.com/office/drawing/2014/main" id="{CD79C866-BA58-9AB4-9965-30C0D922753C}"/>
              </a:ext>
            </a:extLst>
          </p:cNvPr>
          <p:cNvSpPr txBox="1">
            <a:spLocks noGrp="1"/>
          </p:cNvSpPr>
          <p:nvPr>
            <p:ph type="title" idx="4294967295"/>
          </p:nvPr>
        </p:nvSpPr>
        <p:spPr>
          <a:xfrm>
            <a:off x="701591" y="1502423"/>
            <a:ext cx="2326197" cy="691798"/>
          </a:xfrm>
        </p:spPr>
        <p:txBody>
          <a:bodyPr anchor="b"/>
          <a:lstStyle>
            <a:lvl1pPr>
              <a:defRPr sz="1800">
                <a:solidFill>
                  <a:srgbClr val="FF72C7"/>
                </a:solidFill>
              </a:defRPr>
            </a:lvl1pPr>
          </a:lstStyle>
          <a:p>
            <a:pPr lvl="0"/>
            <a:endParaRPr lang="es-PE"/>
          </a:p>
        </p:txBody>
      </p:sp>
      <p:sp>
        <p:nvSpPr>
          <p:cNvPr id="8" name="Google Shape;324;p17">
            <a:extLst>
              <a:ext uri="{FF2B5EF4-FFF2-40B4-BE49-F238E27FC236}">
                <a16:creationId xmlns:a16="http://schemas.microsoft.com/office/drawing/2014/main" id="{74B7A267-8853-E691-ECB0-D48D7BAC4B16}"/>
              </a:ext>
            </a:extLst>
          </p:cNvPr>
          <p:cNvSpPr txBox="1">
            <a:spLocks noGrp="1"/>
          </p:cNvSpPr>
          <p:nvPr>
            <p:ph type="subTitle" idx="4294967295"/>
          </p:nvPr>
        </p:nvSpPr>
        <p:spPr>
          <a:xfrm>
            <a:off x="701591" y="2025780"/>
            <a:ext cx="2060097" cy="978298"/>
          </a:xfrm>
        </p:spPr>
        <p:txBody>
          <a:bodyPr/>
          <a:lstStyle>
            <a:lvl1pPr>
              <a:lnSpc>
                <a:spcPct val="100000"/>
              </a:lnSpc>
              <a:buNone/>
              <a:defRPr/>
            </a:lvl1pPr>
          </a:lstStyle>
          <a:p>
            <a:pPr lvl="0"/>
            <a:endParaRPr lang="es-PE"/>
          </a:p>
        </p:txBody>
      </p:sp>
      <p:sp>
        <p:nvSpPr>
          <p:cNvPr id="9" name="Google Shape;325;p17">
            <a:extLst>
              <a:ext uri="{FF2B5EF4-FFF2-40B4-BE49-F238E27FC236}">
                <a16:creationId xmlns:a16="http://schemas.microsoft.com/office/drawing/2014/main" id="{408F6ED5-D309-21B1-2F1A-C0174DCE2035}"/>
              </a:ext>
            </a:extLst>
          </p:cNvPr>
          <p:cNvSpPr txBox="1">
            <a:spLocks noGrp="1"/>
          </p:cNvSpPr>
          <p:nvPr>
            <p:ph type="title" idx="4294967295"/>
          </p:nvPr>
        </p:nvSpPr>
        <p:spPr>
          <a:xfrm>
            <a:off x="3580159" y="1502304"/>
            <a:ext cx="2326197" cy="691798"/>
          </a:xfrm>
        </p:spPr>
        <p:txBody>
          <a:bodyPr anchor="b"/>
          <a:lstStyle>
            <a:lvl1pPr>
              <a:defRPr sz="1800">
                <a:solidFill>
                  <a:srgbClr val="FF72C7"/>
                </a:solidFill>
              </a:defRPr>
            </a:lvl1pPr>
          </a:lstStyle>
          <a:p>
            <a:pPr lvl="0"/>
            <a:endParaRPr lang="es-PE"/>
          </a:p>
        </p:txBody>
      </p:sp>
      <p:sp>
        <p:nvSpPr>
          <p:cNvPr id="10" name="Google Shape;326;p17">
            <a:extLst>
              <a:ext uri="{FF2B5EF4-FFF2-40B4-BE49-F238E27FC236}">
                <a16:creationId xmlns:a16="http://schemas.microsoft.com/office/drawing/2014/main" id="{C8B3FF8F-E6E1-BEDE-7B08-5617EE5D906A}"/>
              </a:ext>
            </a:extLst>
          </p:cNvPr>
          <p:cNvSpPr txBox="1">
            <a:spLocks noGrp="1"/>
          </p:cNvSpPr>
          <p:nvPr>
            <p:ph type="subTitle" idx="4294967295"/>
          </p:nvPr>
        </p:nvSpPr>
        <p:spPr>
          <a:xfrm>
            <a:off x="3580159" y="2025780"/>
            <a:ext cx="2060097" cy="978298"/>
          </a:xfrm>
        </p:spPr>
        <p:txBody>
          <a:bodyPr/>
          <a:lstStyle>
            <a:lvl1pPr>
              <a:lnSpc>
                <a:spcPct val="100000"/>
              </a:lnSpc>
              <a:buNone/>
              <a:defRPr/>
            </a:lvl1pPr>
          </a:lstStyle>
          <a:p>
            <a:pPr lvl="0"/>
            <a:endParaRPr lang="es-PE"/>
          </a:p>
        </p:txBody>
      </p:sp>
    </p:spTree>
    <p:extLst>
      <p:ext uri="{BB962C8B-B14F-4D97-AF65-F5344CB8AC3E}">
        <p14:creationId xmlns:p14="http://schemas.microsoft.com/office/powerpoint/2010/main" val="89661944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Title and four columns 1">
    <p:spTree>
      <p:nvGrpSpPr>
        <p:cNvPr id="1" name=""/>
        <p:cNvGrpSpPr/>
        <p:nvPr/>
      </p:nvGrpSpPr>
      <p:grpSpPr>
        <a:xfrm>
          <a:off x="0" y="0"/>
          <a:ext cx="0" cy="0"/>
          <a:chOff x="0" y="0"/>
          <a:chExt cx="0" cy="0"/>
        </a:xfrm>
      </p:grpSpPr>
      <p:sp>
        <p:nvSpPr>
          <p:cNvPr id="2" name="Google Shape;318;p17">
            <a:extLst>
              <a:ext uri="{FF2B5EF4-FFF2-40B4-BE49-F238E27FC236}">
                <a16:creationId xmlns:a16="http://schemas.microsoft.com/office/drawing/2014/main" id="{A91120B8-A16C-FA43-5901-A032D7C4C4A7}"/>
              </a:ext>
            </a:extLst>
          </p:cNvPr>
          <p:cNvSpPr txBox="1">
            <a:spLocks noGrp="1"/>
          </p:cNvSpPr>
          <p:nvPr>
            <p:ph type="title"/>
          </p:nvPr>
        </p:nvSpPr>
        <p:spPr>
          <a:xfrm>
            <a:off x="701600" y="627397"/>
            <a:ext cx="7729203" cy="502499"/>
          </a:xfrm>
        </p:spPr>
        <p:txBody>
          <a:bodyPr/>
          <a:lstStyle>
            <a:lvl1pPr>
              <a:lnSpc>
                <a:spcPct val="80000"/>
              </a:lnSpc>
              <a:defRPr sz="3500">
                <a:solidFill>
                  <a:srgbClr val="6E4CC2"/>
                </a:solidFill>
              </a:defRPr>
            </a:lvl1pPr>
          </a:lstStyle>
          <a:p>
            <a:pPr lvl="0"/>
            <a:endParaRPr lang="es-PE"/>
          </a:p>
        </p:txBody>
      </p:sp>
    </p:spTree>
    <p:extLst>
      <p:ext uri="{BB962C8B-B14F-4D97-AF65-F5344CB8AC3E}">
        <p14:creationId xmlns:p14="http://schemas.microsoft.com/office/powerpoint/2010/main" val="2423218345"/>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_5">
    <p:spTree>
      <p:nvGrpSpPr>
        <p:cNvPr id="1" name=""/>
        <p:cNvGrpSpPr/>
        <p:nvPr/>
      </p:nvGrpSpPr>
      <p:grpSpPr>
        <a:xfrm>
          <a:off x="0" y="0"/>
          <a:ext cx="0" cy="0"/>
          <a:chOff x="0" y="0"/>
          <a:chExt cx="0" cy="0"/>
        </a:xfrm>
      </p:grpSpPr>
      <p:sp>
        <p:nvSpPr>
          <p:cNvPr id="2" name="Google Shape;341;p18">
            <a:extLst>
              <a:ext uri="{FF2B5EF4-FFF2-40B4-BE49-F238E27FC236}">
                <a16:creationId xmlns:a16="http://schemas.microsoft.com/office/drawing/2014/main" id="{0BBD877C-941E-54A7-DF8E-A1BFD8F09ED4}"/>
              </a:ext>
            </a:extLst>
          </p:cNvPr>
          <p:cNvSpPr txBox="1">
            <a:spLocks noGrp="1"/>
          </p:cNvSpPr>
          <p:nvPr>
            <p:ph type="title"/>
          </p:nvPr>
        </p:nvSpPr>
        <p:spPr>
          <a:xfrm>
            <a:off x="673903" y="1002977"/>
            <a:ext cx="2966103" cy="636303"/>
          </a:xfrm>
        </p:spPr>
        <p:txBody>
          <a:bodyPr/>
          <a:lstStyle>
            <a:lvl1pPr>
              <a:lnSpc>
                <a:spcPct val="80000"/>
              </a:lnSpc>
              <a:defRPr sz="3500">
                <a:solidFill>
                  <a:srgbClr val="6E4CC2"/>
                </a:solidFill>
              </a:defRPr>
            </a:lvl1pPr>
          </a:lstStyle>
          <a:p>
            <a:pPr lvl="0"/>
            <a:endParaRPr lang="es-PE"/>
          </a:p>
        </p:txBody>
      </p:sp>
      <p:sp>
        <p:nvSpPr>
          <p:cNvPr id="3" name="Google Shape;342;p18">
            <a:extLst>
              <a:ext uri="{FF2B5EF4-FFF2-40B4-BE49-F238E27FC236}">
                <a16:creationId xmlns:a16="http://schemas.microsoft.com/office/drawing/2014/main" id="{4C04E1FD-2FA6-7E3E-F1D8-1B4BE79350C2}"/>
              </a:ext>
            </a:extLst>
          </p:cNvPr>
          <p:cNvSpPr txBox="1">
            <a:spLocks noGrp="1"/>
          </p:cNvSpPr>
          <p:nvPr>
            <p:ph type="subTitle" idx="4294967295"/>
          </p:nvPr>
        </p:nvSpPr>
        <p:spPr>
          <a:xfrm>
            <a:off x="686650" y="2920081"/>
            <a:ext cx="2558701" cy="1281001"/>
          </a:xfrm>
        </p:spPr>
        <p:txBody>
          <a:bodyPr/>
          <a:lstStyle>
            <a:lvl1pPr>
              <a:buNone/>
              <a:defRPr/>
            </a:lvl1pPr>
          </a:lstStyle>
          <a:p>
            <a:pPr lvl="0"/>
            <a:endParaRPr lang="es-PE"/>
          </a:p>
        </p:txBody>
      </p:sp>
      <p:sp>
        <p:nvSpPr>
          <p:cNvPr id="4" name="Google Shape;343;p18">
            <a:extLst>
              <a:ext uri="{FF2B5EF4-FFF2-40B4-BE49-F238E27FC236}">
                <a16:creationId xmlns:a16="http://schemas.microsoft.com/office/drawing/2014/main" id="{68DB732D-283B-2834-BC07-C71216222FDF}"/>
              </a:ext>
            </a:extLst>
          </p:cNvPr>
          <p:cNvSpPr/>
          <p:nvPr/>
        </p:nvSpPr>
        <p:spPr>
          <a:xfrm>
            <a:off x="8043208" y="4513624"/>
            <a:ext cx="168642" cy="159937"/>
          </a:xfrm>
          <a:custGeom>
            <a:avLst/>
            <a:gdLst>
              <a:gd name="f0" fmla="val w"/>
              <a:gd name="f1" fmla="val h"/>
              <a:gd name="f2" fmla="val 0"/>
              <a:gd name="f3" fmla="val 2389"/>
              <a:gd name="f4" fmla="val 2266"/>
              <a:gd name="f5" fmla="val 1199"/>
              <a:gd name="f6" fmla="val 1195"/>
              <a:gd name="f7" fmla="val 1189"/>
              <a:gd name="f8" fmla="val 3"/>
              <a:gd name="f9" fmla="val 1183"/>
              <a:gd name="f10" fmla="val 9"/>
              <a:gd name="f11" fmla="val 831"/>
              <a:gd name="f12" fmla="val 737"/>
              <a:gd name="f13" fmla="val 819"/>
              <a:gd name="f14" fmla="val 748"/>
              <a:gd name="f15" fmla="val 23"/>
              <a:gd name="f16" fmla="val 862"/>
              <a:gd name="f17" fmla="val 12"/>
              <a:gd name="f18" fmla="val 873"/>
              <a:gd name="f19" fmla="val 885"/>
              <a:gd name="f20" fmla="val 592"/>
              <a:gd name="f21" fmla="val 1442"/>
              <a:gd name="f22" fmla="val 1453"/>
              <a:gd name="f23" fmla="val 455"/>
              <a:gd name="f24" fmla="val 2250"/>
              <a:gd name="f25" fmla="val 2258"/>
              <a:gd name="f26" fmla="val 461"/>
              <a:gd name="f27" fmla="val 468"/>
              <a:gd name="f28" fmla="val 471"/>
              <a:gd name="f29" fmla="val 475"/>
              <a:gd name="f30" fmla="val 2264"/>
              <a:gd name="f31" fmla="val 478"/>
              <a:gd name="f32" fmla="val 2261"/>
              <a:gd name="f33" fmla="val 1897"/>
              <a:gd name="f34" fmla="val 1891"/>
              <a:gd name="f35" fmla="val 1888"/>
              <a:gd name="f36" fmla="val 1196"/>
              <a:gd name="f37" fmla="val 1198"/>
              <a:gd name="f38" fmla="val 1200"/>
              <a:gd name="f39" fmla="val 1206"/>
              <a:gd name="f40" fmla="val 1911"/>
              <a:gd name="f41" fmla="val 1915"/>
              <a:gd name="f42" fmla="val 1918"/>
              <a:gd name="f43" fmla="val 1921"/>
              <a:gd name="f44" fmla="val 1928"/>
              <a:gd name="f45" fmla="val 1934"/>
              <a:gd name="f46" fmla="val 1798"/>
              <a:gd name="f47" fmla="val 1809"/>
              <a:gd name="f48" fmla="val 2378"/>
              <a:gd name="f49" fmla="val 1581"/>
              <a:gd name="f50" fmla="val 1570"/>
              <a:gd name="f51" fmla="val 1203"/>
              <a:gd name="f52" fmla="*/ f0 1 2389"/>
              <a:gd name="f53" fmla="*/ f1 1 2266"/>
              <a:gd name="f54" fmla="val f2"/>
              <a:gd name="f55" fmla="val f3"/>
              <a:gd name="f56" fmla="val f4"/>
              <a:gd name="f57" fmla="+- f56 0 f54"/>
              <a:gd name="f58" fmla="+- f55 0 f54"/>
              <a:gd name="f59" fmla="*/ f58 1 2389"/>
              <a:gd name="f60" fmla="*/ f57 1 2266"/>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2389" h="2266">
                <a:moveTo>
                  <a:pt x="f5" y="f2"/>
                </a:moveTo>
                <a:cubicBezTo>
                  <a:pt x="f6" y="f2"/>
                  <a:pt x="f7" y="f8"/>
                  <a:pt x="f9" y="f10"/>
                </a:cubicBezTo>
                <a:lnTo>
                  <a:pt x="f11" y="f12"/>
                </a:lnTo>
                <a:cubicBezTo>
                  <a:pt x="f11" y="f12"/>
                  <a:pt x="f13" y="f12"/>
                  <a:pt x="f13" y="f14"/>
                </a:cubicBezTo>
                <a:lnTo>
                  <a:pt x="f15" y="f16"/>
                </a:lnTo>
                <a:cubicBezTo>
                  <a:pt x="f17" y="f16"/>
                  <a:pt x="f2" y="f18"/>
                  <a:pt x="f17" y="f19"/>
                </a:cubicBezTo>
                <a:lnTo>
                  <a:pt x="f20" y="f21"/>
                </a:lnTo>
                <a:cubicBezTo>
                  <a:pt x="f20" y="f22"/>
                  <a:pt x="f20" y="f22"/>
                  <a:pt x="f20" y="f22"/>
                </a:cubicBezTo>
                <a:lnTo>
                  <a:pt x="f23" y="f24"/>
                </a:lnTo>
                <a:cubicBezTo>
                  <a:pt x="f23" y="f25"/>
                  <a:pt x="f26" y="f4"/>
                  <a:pt x="f27" y="f4"/>
                </a:cubicBezTo>
                <a:cubicBezTo>
                  <a:pt x="f28" y="f4"/>
                  <a:pt x="f29" y="f30"/>
                  <a:pt x="f31" y="f32"/>
                </a:cubicBezTo>
                <a:lnTo>
                  <a:pt x="f6" y="f33"/>
                </a:lnTo>
                <a:cubicBezTo>
                  <a:pt x="f6" y="f34"/>
                  <a:pt x="f6" y="f35"/>
                  <a:pt x="f36" y="f35"/>
                </a:cubicBezTo>
                <a:cubicBezTo>
                  <a:pt x="f37" y="f35"/>
                  <a:pt x="f38" y="f34"/>
                  <a:pt x="f39" y="f33"/>
                </a:cubicBezTo>
                <a:lnTo>
                  <a:pt x="f40" y="f32"/>
                </a:lnTo>
                <a:cubicBezTo>
                  <a:pt x="f41" y="f30"/>
                  <a:pt x="f42" y="f4"/>
                  <a:pt x="f43" y="f4"/>
                </a:cubicBezTo>
                <a:cubicBezTo>
                  <a:pt x="f44" y="f4"/>
                  <a:pt x="f45" y="f25"/>
                  <a:pt x="f45" y="f24"/>
                </a:cubicBezTo>
                <a:lnTo>
                  <a:pt x="f46" y="f22"/>
                </a:lnTo>
                <a:cubicBezTo>
                  <a:pt x="f46" y="f22"/>
                  <a:pt x="f46" y="f22"/>
                  <a:pt x="f47" y="f21"/>
                </a:cubicBezTo>
                <a:lnTo>
                  <a:pt x="f48" y="f19"/>
                </a:lnTo>
                <a:cubicBezTo>
                  <a:pt x="f3" y="f18"/>
                  <a:pt x="f3" y="f16"/>
                  <a:pt x="f48" y="f16"/>
                </a:cubicBezTo>
                <a:lnTo>
                  <a:pt x="f49" y="f14"/>
                </a:lnTo>
                <a:cubicBezTo>
                  <a:pt x="f50" y="f12"/>
                  <a:pt x="f50" y="f12"/>
                  <a:pt x="f50" y="f12"/>
                </a:cubicBezTo>
                <a:lnTo>
                  <a:pt x="f39" y="f10"/>
                </a:lnTo>
                <a:cubicBezTo>
                  <a:pt x="f39" y="f8"/>
                  <a:pt x="f5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Tree>
    <p:extLst>
      <p:ext uri="{BB962C8B-B14F-4D97-AF65-F5344CB8AC3E}">
        <p14:creationId xmlns:p14="http://schemas.microsoft.com/office/powerpoint/2010/main" val="48128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USTOM_19">
    <p:spTree>
      <p:nvGrpSpPr>
        <p:cNvPr id="1" name=""/>
        <p:cNvGrpSpPr/>
        <p:nvPr/>
      </p:nvGrpSpPr>
      <p:grpSpPr>
        <a:xfrm>
          <a:off x="0" y="0"/>
          <a:ext cx="0" cy="0"/>
          <a:chOff x="0" y="0"/>
          <a:chExt cx="0" cy="0"/>
        </a:xfrm>
      </p:grpSpPr>
      <p:sp>
        <p:nvSpPr>
          <p:cNvPr id="2" name="Google Shape;395;p20">
            <a:extLst>
              <a:ext uri="{FF2B5EF4-FFF2-40B4-BE49-F238E27FC236}">
                <a16:creationId xmlns:a16="http://schemas.microsoft.com/office/drawing/2014/main" id="{98829D6C-163A-6C7A-2047-BBFA572EF8AA}"/>
              </a:ext>
            </a:extLst>
          </p:cNvPr>
          <p:cNvSpPr txBox="1">
            <a:spLocks noGrp="1"/>
          </p:cNvSpPr>
          <p:nvPr>
            <p:ph type="title"/>
          </p:nvPr>
        </p:nvSpPr>
        <p:spPr>
          <a:xfrm>
            <a:off x="701600" y="627397"/>
            <a:ext cx="7729203" cy="502499"/>
          </a:xfrm>
        </p:spPr>
        <p:txBody>
          <a:bodyPr anchorCtr="1"/>
          <a:lstStyle>
            <a:lvl1pPr algn="ctr">
              <a:lnSpc>
                <a:spcPct val="80000"/>
              </a:lnSpc>
              <a:defRPr sz="3500">
                <a:solidFill>
                  <a:srgbClr val="6E4CC2"/>
                </a:solidFill>
              </a:defRPr>
            </a:lvl1pPr>
          </a:lstStyle>
          <a:p>
            <a:pPr lvl="0"/>
            <a:endParaRPr lang="es-PE"/>
          </a:p>
        </p:txBody>
      </p:sp>
      <p:sp>
        <p:nvSpPr>
          <p:cNvPr id="3" name="Google Shape;396;p20">
            <a:extLst>
              <a:ext uri="{FF2B5EF4-FFF2-40B4-BE49-F238E27FC236}">
                <a16:creationId xmlns:a16="http://schemas.microsoft.com/office/drawing/2014/main" id="{097A95C1-9BFC-4024-DC57-320AC4707DF5}"/>
              </a:ext>
            </a:extLst>
          </p:cNvPr>
          <p:cNvSpPr txBox="1">
            <a:spLocks noGrp="1"/>
          </p:cNvSpPr>
          <p:nvPr>
            <p:ph type="title" idx="4294967295"/>
          </p:nvPr>
        </p:nvSpPr>
        <p:spPr>
          <a:xfrm>
            <a:off x="1629140" y="2838718"/>
            <a:ext cx="2554202" cy="691798"/>
          </a:xfrm>
        </p:spPr>
        <p:txBody>
          <a:bodyPr anchor="b" anchorCtr="1"/>
          <a:lstStyle>
            <a:lvl1pPr algn="ctr">
              <a:defRPr sz="1800">
                <a:solidFill>
                  <a:srgbClr val="6E4CC2"/>
                </a:solidFill>
              </a:defRPr>
            </a:lvl1pPr>
          </a:lstStyle>
          <a:p>
            <a:pPr lvl="0"/>
            <a:endParaRPr lang="es-PE"/>
          </a:p>
        </p:txBody>
      </p:sp>
      <p:sp>
        <p:nvSpPr>
          <p:cNvPr id="4" name="Google Shape;397;p20">
            <a:extLst>
              <a:ext uri="{FF2B5EF4-FFF2-40B4-BE49-F238E27FC236}">
                <a16:creationId xmlns:a16="http://schemas.microsoft.com/office/drawing/2014/main" id="{9DD60E62-76C7-9AA2-33C0-20E30E7B4B95}"/>
              </a:ext>
            </a:extLst>
          </p:cNvPr>
          <p:cNvSpPr txBox="1">
            <a:spLocks noGrp="1"/>
          </p:cNvSpPr>
          <p:nvPr>
            <p:ph type="subTitle" idx="4294967295"/>
          </p:nvPr>
        </p:nvSpPr>
        <p:spPr>
          <a:xfrm>
            <a:off x="1775325" y="3368256"/>
            <a:ext cx="2261997" cy="978298"/>
          </a:xfrm>
        </p:spPr>
        <p:txBody>
          <a:bodyPr anchorCtr="1"/>
          <a:lstStyle>
            <a:lvl1pPr algn="ctr">
              <a:lnSpc>
                <a:spcPct val="100000"/>
              </a:lnSpc>
              <a:buNone/>
              <a:defRPr/>
            </a:lvl1pPr>
          </a:lstStyle>
          <a:p>
            <a:pPr lvl="0"/>
            <a:endParaRPr lang="es-PE"/>
          </a:p>
        </p:txBody>
      </p:sp>
      <p:sp>
        <p:nvSpPr>
          <p:cNvPr id="5" name="Google Shape;398;p20">
            <a:extLst>
              <a:ext uri="{FF2B5EF4-FFF2-40B4-BE49-F238E27FC236}">
                <a16:creationId xmlns:a16="http://schemas.microsoft.com/office/drawing/2014/main" id="{6D8B66BC-0C73-24B7-4EE6-945BCCFCA374}"/>
              </a:ext>
            </a:extLst>
          </p:cNvPr>
          <p:cNvSpPr txBox="1">
            <a:spLocks noGrp="1"/>
          </p:cNvSpPr>
          <p:nvPr>
            <p:ph type="title" idx="4294967295"/>
          </p:nvPr>
        </p:nvSpPr>
        <p:spPr>
          <a:xfrm>
            <a:off x="4960665" y="2838590"/>
            <a:ext cx="2554202" cy="691798"/>
          </a:xfrm>
        </p:spPr>
        <p:txBody>
          <a:bodyPr anchor="b" anchorCtr="1"/>
          <a:lstStyle>
            <a:lvl1pPr algn="ctr">
              <a:defRPr sz="1800">
                <a:solidFill>
                  <a:srgbClr val="6E4CC2"/>
                </a:solidFill>
              </a:defRPr>
            </a:lvl1pPr>
          </a:lstStyle>
          <a:p>
            <a:pPr lvl="0"/>
            <a:endParaRPr lang="es-PE"/>
          </a:p>
        </p:txBody>
      </p:sp>
      <p:sp>
        <p:nvSpPr>
          <p:cNvPr id="6" name="Google Shape;399;p20">
            <a:extLst>
              <a:ext uri="{FF2B5EF4-FFF2-40B4-BE49-F238E27FC236}">
                <a16:creationId xmlns:a16="http://schemas.microsoft.com/office/drawing/2014/main" id="{D67CDE6A-D32D-6A3C-A86E-2451F0EA7B1A}"/>
              </a:ext>
            </a:extLst>
          </p:cNvPr>
          <p:cNvSpPr txBox="1">
            <a:spLocks noGrp="1"/>
          </p:cNvSpPr>
          <p:nvPr>
            <p:ph type="subTitle" idx="4294967295"/>
          </p:nvPr>
        </p:nvSpPr>
        <p:spPr>
          <a:xfrm>
            <a:off x="5106777" y="3404439"/>
            <a:ext cx="2261997" cy="978298"/>
          </a:xfrm>
        </p:spPr>
        <p:txBody>
          <a:bodyPr anchorCtr="1"/>
          <a:lstStyle>
            <a:lvl1pPr algn="ctr">
              <a:lnSpc>
                <a:spcPct val="100000"/>
              </a:lnSpc>
              <a:buNone/>
              <a:defRPr/>
            </a:lvl1pPr>
          </a:lstStyle>
          <a:p>
            <a:pPr lvl="0"/>
            <a:endParaRPr lang="es-PE"/>
          </a:p>
        </p:txBody>
      </p:sp>
    </p:spTree>
    <p:extLst>
      <p:ext uri="{BB962C8B-B14F-4D97-AF65-F5344CB8AC3E}">
        <p14:creationId xmlns:p14="http://schemas.microsoft.com/office/powerpoint/2010/main" val="408737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USTOM_7">
    <p:spTree>
      <p:nvGrpSpPr>
        <p:cNvPr id="1" name=""/>
        <p:cNvGrpSpPr/>
        <p:nvPr/>
      </p:nvGrpSpPr>
      <p:grpSpPr>
        <a:xfrm>
          <a:off x="0" y="0"/>
          <a:ext cx="0" cy="0"/>
          <a:chOff x="0" y="0"/>
          <a:chExt cx="0" cy="0"/>
        </a:xfrm>
      </p:grpSpPr>
      <p:sp>
        <p:nvSpPr>
          <p:cNvPr id="2" name="Google Shape;458;p22">
            <a:extLst>
              <a:ext uri="{FF2B5EF4-FFF2-40B4-BE49-F238E27FC236}">
                <a16:creationId xmlns:a16="http://schemas.microsoft.com/office/drawing/2014/main" id="{51087082-464B-DC61-1708-36229C9B24DA}"/>
              </a:ext>
            </a:extLst>
          </p:cNvPr>
          <p:cNvSpPr txBox="1">
            <a:spLocks noGrp="1"/>
          </p:cNvSpPr>
          <p:nvPr>
            <p:ph type="title"/>
          </p:nvPr>
        </p:nvSpPr>
        <p:spPr>
          <a:xfrm>
            <a:off x="1238911" y="1911095"/>
            <a:ext cx="2326197" cy="691798"/>
          </a:xfrm>
        </p:spPr>
        <p:txBody>
          <a:bodyPr anchor="b" anchorCtr="1"/>
          <a:lstStyle>
            <a:lvl1pPr algn="ctr">
              <a:defRPr>
                <a:solidFill>
                  <a:srgbClr val="6E4CC2"/>
                </a:solidFill>
              </a:defRPr>
            </a:lvl1pPr>
          </a:lstStyle>
          <a:p>
            <a:pPr lvl="0"/>
            <a:endParaRPr lang="es-PE"/>
          </a:p>
        </p:txBody>
      </p:sp>
      <p:sp>
        <p:nvSpPr>
          <p:cNvPr id="3" name="Google Shape;459;p22">
            <a:extLst>
              <a:ext uri="{FF2B5EF4-FFF2-40B4-BE49-F238E27FC236}">
                <a16:creationId xmlns:a16="http://schemas.microsoft.com/office/drawing/2014/main" id="{EFE45D13-5586-3EF3-ED7B-3E1132942286}"/>
              </a:ext>
            </a:extLst>
          </p:cNvPr>
          <p:cNvSpPr txBox="1">
            <a:spLocks noGrp="1"/>
          </p:cNvSpPr>
          <p:nvPr>
            <p:ph type="subTitle" idx="4294967295"/>
          </p:nvPr>
        </p:nvSpPr>
        <p:spPr>
          <a:xfrm>
            <a:off x="1228715" y="2604119"/>
            <a:ext cx="2346597" cy="978298"/>
          </a:xfrm>
        </p:spPr>
        <p:txBody>
          <a:bodyPr anchorCtr="1"/>
          <a:lstStyle>
            <a:lvl1pPr algn="ctr">
              <a:lnSpc>
                <a:spcPct val="100000"/>
              </a:lnSpc>
              <a:buNone/>
              <a:defRPr/>
            </a:lvl1pPr>
          </a:lstStyle>
          <a:p>
            <a:pPr lvl="0"/>
            <a:endParaRPr lang="es-PE"/>
          </a:p>
        </p:txBody>
      </p:sp>
      <p:sp>
        <p:nvSpPr>
          <p:cNvPr id="4" name="Google Shape;460;p22">
            <a:extLst>
              <a:ext uri="{FF2B5EF4-FFF2-40B4-BE49-F238E27FC236}">
                <a16:creationId xmlns:a16="http://schemas.microsoft.com/office/drawing/2014/main" id="{530D7B09-A8C7-6D1E-5FA3-DC36E79AC4B8}"/>
              </a:ext>
            </a:extLst>
          </p:cNvPr>
          <p:cNvSpPr txBox="1">
            <a:spLocks noGrp="1"/>
          </p:cNvSpPr>
          <p:nvPr>
            <p:ph type="title" idx="4294967295"/>
          </p:nvPr>
        </p:nvSpPr>
        <p:spPr>
          <a:xfrm>
            <a:off x="5578891" y="1910977"/>
            <a:ext cx="2326197" cy="691798"/>
          </a:xfrm>
        </p:spPr>
        <p:txBody>
          <a:bodyPr anchor="b" anchorCtr="1"/>
          <a:lstStyle>
            <a:lvl1pPr algn="ctr">
              <a:defRPr>
                <a:solidFill>
                  <a:srgbClr val="6E4CC2"/>
                </a:solidFill>
              </a:defRPr>
            </a:lvl1pPr>
          </a:lstStyle>
          <a:p>
            <a:pPr lvl="0"/>
            <a:endParaRPr lang="es-PE"/>
          </a:p>
        </p:txBody>
      </p:sp>
      <p:sp>
        <p:nvSpPr>
          <p:cNvPr id="5" name="Google Shape;461;p22">
            <a:extLst>
              <a:ext uri="{FF2B5EF4-FFF2-40B4-BE49-F238E27FC236}">
                <a16:creationId xmlns:a16="http://schemas.microsoft.com/office/drawing/2014/main" id="{EE36F86D-C5F4-E93C-CA68-1612F46B354A}"/>
              </a:ext>
            </a:extLst>
          </p:cNvPr>
          <p:cNvSpPr txBox="1">
            <a:spLocks noGrp="1"/>
          </p:cNvSpPr>
          <p:nvPr>
            <p:ph type="subTitle" idx="4294967295"/>
          </p:nvPr>
        </p:nvSpPr>
        <p:spPr>
          <a:xfrm>
            <a:off x="5568686" y="2604119"/>
            <a:ext cx="2346597" cy="978298"/>
          </a:xfrm>
        </p:spPr>
        <p:txBody>
          <a:bodyPr anchorCtr="1"/>
          <a:lstStyle>
            <a:lvl1pPr algn="ctr">
              <a:lnSpc>
                <a:spcPct val="100000"/>
              </a:lnSpc>
              <a:buNone/>
              <a:defRPr/>
            </a:lvl1pPr>
          </a:lstStyle>
          <a:p>
            <a:pPr lvl="0"/>
            <a:endParaRPr lang="es-PE"/>
          </a:p>
        </p:txBody>
      </p:sp>
      <p:sp>
        <p:nvSpPr>
          <p:cNvPr id="6" name="Google Shape;462;p22">
            <a:extLst>
              <a:ext uri="{FF2B5EF4-FFF2-40B4-BE49-F238E27FC236}">
                <a16:creationId xmlns:a16="http://schemas.microsoft.com/office/drawing/2014/main" id="{786DB97E-F705-DF1E-BCF2-89A26EC725DD}"/>
              </a:ext>
            </a:extLst>
          </p:cNvPr>
          <p:cNvSpPr/>
          <p:nvPr/>
        </p:nvSpPr>
        <p:spPr>
          <a:xfrm>
            <a:off x="8787210" y="4461613"/>
            <a:ext cx="145243" cy="137717"/>
          </a:xfrm>
          <a:custGeom>
            <a:avLst/>
            <a:gdLst>
              <a:gd name="f0" fmla="val w"/>
              <a:gd name="f1" fmla="val h"/>
              <a:gd name="f2" fmla="val 0"/>
              <a:gd name="f3" fmla="val 2389"/>
              <a:gd name="f4" fmla="val 2266"/>
              <a:gd name="f5" fmla="val 1199"/>
              <a:gd name="f6" fmla="val 1195"/>
              <a:gd name="f7" fmla="val 1189"/>
              <a:gd name="f8" fmla="val 3"/>
              <a:gd name="f9" fmla="val 1183"/>
              <a:gd name="f10" fmla="val 9"/>
              <a:gd name="f11" fmla="val 831"/>
              <a:gd name="f12" fmla="val 737"/>
              <a:gd name="f13" fmla="val 819"/>
              <a:gd name="f14" fmla="val 748"/>
              <a:gd name="f15" fmla="val 23"/>
              <a:gd name="f16" fmla="val 862"/>
              <a:gd name="f17" fmla="val 12"/>
              <a:gd name="f18" fmla="val 873"/>
              <a:gd name="f19" fmla="val 885"/>
              <a:gd name="f20" fmla="val 592"/>
              <a:gd name="f21" fmla="val 1442"/>
              <a:gd name="f22" fmla="val 1453"/>
              <a:gd name="f23" fmla="val 455"/>
              <a:gd name="f24" fmla="val 2250"/>
              <a:gd name="f25" fmla="val 2258"/>
              <a:gd name="f26" fmla="val 461"/>
              <a:gd name="f27" fmla="val 468"/>
              <a:gd name="f28" fmla="val 471"/>
              <a:gd name="f29" fmla="val 475"/>
              <a:gd name="f30" fmla="val 2264"/>
              <a:gd name="f31" fmla="val 478"/>
              <a:gd name="f32" fmla="val 2261"/>
              <a:gd name="f33" fmla="val 1897"/>
              <a:gd name="f34" fmla="val 1891"/>
              <a:gd name="f35" fmla="val 1888"/>
              <a:gd name="f36" fmla="val 1196"/>
              <a:gd name="f37" fmla="val 1198"/>
              <a:gd name="f38" fmla="val 1200"/>
              <a:gd name="f39" fmla="val 1206"/>
              <a:gd name="f40" fmla="val 1911"/>
              <a:gd name="f41" fmla="val 1915"/>
              <a:gd name="f42" fmla="val 1918"/>
              <a:gd name="f43" fmla="val 1921"/>
              <a:gd name="f44" fmla="val 1928"/>
              <a:gd name="f45" fmla="val 1934"/>
              <a:gd name="f46" fmla="val 1798"/>
              <a:gd name="f47" fmla="val 1809"/>
              <a:gd name="f48" fmla="val 2378"/>
              <a:gd name="f49" fmla="val 1581"/>
              <a:gd name="f50" fmla="val 1570"/>
              <a:gd name="f51" fmla="val 1203"/>
              <a:gd name="f52" fmla="*/ f0 1 2389"/>
              <a:gd name="f53" fmla="*/ f1 1 2266"/>
              <a:gd name="f54" fmla="val f2"/>
              <a:gd name="f55" fmla="val f3"/>
              <a:gd name="f56" fmla="val f4"/>
              <a:gd name="f57" fmla="+- f56 0 f54"/>
              <a:gd name="f58" fmla="+- f55 0 f54"/>
              <a:gd name="f59" fmla="*/ f58 1 2389"/>
              <a:gd name="f60" fmla="*/ f57 1 2266"/>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2389" h="2266">
                <a:moveTo>
                  <a:pt x="f5" y="f2"/>
                </a:moveTo>
                <a:cubicBezTo>
                  <a:pt x="f6" y="f2"/>
                  <a:pt x="f7" y="f8"/>
                  <a:pt x="f9" y="f10"/>
                </a:cubicBezTo>
                <a:lnTo>
                  <a:pt x="f11" y="f12"/>
                </a:lnTo>
                <a:cubicBezTo>
                  <a:pt x="f11" y="f12"/>
                  <a:pt x="f13" y="f12"/>
                  <a:pt x="f13" y="f14"/>
                </a:cubicBezTo>
                <a:lnTo>
                  <a:pt x="f15" y="f16"/>
                </a:lnTo>
                <a:cubicBezTo>
                  <a:pt x="f17" y="f16"/>
                  <a:pt x="f2" y="f18"/>
                  <a:pt x="f17" y="f19"/>
                </a:cubicBezTo>
                <a:lnTo>
                  <a:pt x="f20" y="f21"/>
                </a:lnTo>
                <a:cubicBezTo>
                  <a:pt x="f20" y="f22"/>
                  <a:pt x="f20" y="f22"/>
                  <a:pt x="f20" y="f22"/>
                </a:cubicBezTo>
                <a:lnTo>
                  <a:pt x="f23" y="f24"/>
                </a:lnTo>
                <a:cubicBezTo>
                  <a:pt x="f23" y="f25"/>
                  <a:pt x="f26" y="f4"/>
                  <a:pt x="f27" y="f4"/>
                </a:cubicBezTo>
                <a:cubicBezTo>
                  <a:pt x="f28" y="f4"/>
                  <a:pt x="f29" y="f30"/>
                  <a:pt x="f31" y="f32"/>
                </a:cubicBezTo>
                <a:lnTo>
                  <a:pt x="f6" y="f33"/>
                </a:lnTo>
                <a:cubicBezTo>
                  <a:pt x="f6" y="f34"/>
                  <a:pt x="f6" y="f35"/>
                  <a:pt x="f36" y="f35"/>
                </a:cubicBezTo>
                <a:cubicBezTo>
                  <a:pt x="f37" y="f35"/>
                  <a:pt x="f38" y="f34"/>
                  <a:pt x="f39" y="f33"/>
                </a:cubicBezTo>
                <a:lnTo>
                  <a:pt x="f40" y="f32"/>
                </a:lnTo>
                <a:cubicBezTo>
                  <a:pt x="f41" y="f30"/>
                  <a:pt x="f42" y="f4"/>
                  <a:pt x="f43" y="f4"/>
                </a:cubicBezTo>
                <a:cubicBezTo>
                  <a:pt x="f44" y="f4"/>
                  <a:pt x="f45" y="f25"/>
                  <a:pt x="f45" y="f24"/>
                </a:cubicBezTo>
                <a:lnTo>
                  <a:pt x="f46" y="f22"/>
                </a:lnTo>
                <a:cubicBezTo>
                  <a:pt x="f46" y="f22"/>
                  <a:pt x="f46" y="f22"/>
                  <a:pt x="f47" y="f21"/>
                </a:cubicBezTo>
                <a:lnTo>
                  <a:pt x="f48" y="f19"/>
                </a:lnTo>
                <a:cubicBezTo>
                  <a:pt x="f3" y="f18"/>
                  <a:pt x="f3" y="f16"/>
                  <a:pt x="f48" y="f16"/>
                </a:cubicBezTo>
                <a:lnTo>
                  <a:pt x="f49" y="f14"/>
                </a:lnTo>
                <a:cubicBezTo>
                  <a:pt x="f50" y="f12"/>
                  <a:pt x="f50" y="f12"/>
                  <a:pt x="f50" y="f12"/>
                </a:cubicBezTo>
                <a:lnTo>
                  <a:pt x="f39" y="f10"/>
                </a:lnTo>
                <a:cubicBezTo>
                  <a:pt x="f39" y="f8"/>
                  <a:pt x="f5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Tree>
    <p:extLst>
      <p:ext uri="{BB962C8B-B14F-4D97-AF65-F5344CB8AC3E}">
        <p14:creationId xmlns:p14="http://schemas.microsoft.com/office/powerpoint/2010/main" val="3214288794"/>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USTOM_8">
    <p:spTree>
      <p:nvGrpSpPr>
        <p:cNvPr id="1" name=""/>
        <p:cNvGrpSpPr/>
        <p:nvPr/>
      </p:nvGrpSpPr>
      <p:grpSpPr>
        <a:xfrm>
          <a:off x="0" y="0"/>
          <a:ext cx="0" cy="0"/>
          <a:chOff x="0" y="0"/>
          <a:chExt cx="0" cy="0"/>
        </a:xfrm>
      </p:grpSpPr>
      <p:sp>
        <p:nvSpPr>
          <p:cNvPr id="2" name="Google Shape;477;p23">
            <a:extLst>
              <a:ext uri="{FF2B5EF4-FFF2-40B4-BE49-F238E27FC236}">
                <a16:creationId xmlns:a16="http://schemas.microsoft.com/office/drawing/2014/main" id="{9672760E-7FB1-844F-B71A-02FBBC854A6B}"/>
              </a:ext>
            </a:extLst>
          </p:cNvPr>
          <p:cNvSpPr txBox="1">
            <a:spLocks noGrp="1"/>
          </p:cNvSpPr>
          <p:nvPr>
            <p:ph type="title"/>
          </p:nvPr>
        </p:nvSpPr>
        <p:spPr>
          <a:xfrm>
            <a:off x="701600" y="627397"/>
            <a:ext cx="7729203" cy="502499"/>
          </a:xfrm>
        </p:spPr>
        <p:txBody>
          <a:bodyPr anchorCtr="1"/>
          <a:lstStyle>
            <a:lvl1pPr algn="ctr">
              <a:lnSpc>
                <a:spcPct val="80000"/>
              </a:lnSpc>
              <a:defRPr sz="3500">
                <a:solidFill>
                  <a:srgbClr val="6E4CC2"/>
                </a:solidFill>
              </a:defRPr>
            </a:lvl1pPr>
          </a:lstStyle>
          <a:p>
            <a:pPr lvl="0"/>
            <a:endParaRPr lang="es-PE"/>
          </a:p>
        </p:txBody>
      </p:sp>
      <p:sp>
        <p:nvSpPr>
          <p:cNvPr id="3" name="Google Shape;483;p23">
            <a:extLst>
              <a:ext uri="{FF2B5EF4-FFF2-40B4-BE49-F238E27FC236}">
                <a16:creationId xmlns:a16="http://schemas.microsoft.com/office/drawing/2014/main" id="{D7DE3128-82FD-AF9B-BDCC-149D64AB7D44}"/>
              </a:ext>
            </a:extLst>
          </p:cNvPr>
          <p:cNvSpPr/>
          <p:nvPr/>
        </p:nvSpPr>
        <p:spPr>
          <a:xfrm rot="5400013">
            <a:off x="308971" y="3728553"/>
            <a:ext cx="241273" cy="224951"/>
          </a:xfrm>
          <a:custGeom>
            <a:avLst/>
            <a:gdLst>
              <a:gd name="f0" fmla="val w"/>
              <a:gd name="f1" fmla="val h"/>
              <a:gd name="f2" fmla="val 0"/>
              <a:gd name="f3" fmla="val 2853"/>
              <a:gd name="f4" fmla="val 2660"/>
              <a:gd name="f5" fmla="val 1733"/>
              <a:gd name="f6" fmla="val 1"/>
              <a:gd name="f7" fmla="val 1194"/>
              <a:gd name="f8" fmla="val 614"/>
              <a:gd name="f9" fmla="val 316"/>
              <a:gd name="f10" fmla="val 406"/>
              <a:gd name="f11" fmla="val 929"/>
              <a:gd name="f12" fmla="val 2156"/>
              <a:gd name="f13" fmla="val 1239"/>
              <a:gd name="f14" fmla="val 2596"/>
              <a:gd name="f15" fmla="val 1387"/>
              <a:gd name="f16" fmla="val 2640"/>
              <a:gd name="f17" fmla="val 1522"/>
              <a:gd name="f18" fmla="val 1646"/>
              <a:gd name="f19" fmla="val 2597"/>
              <a:gd name="f20" fmla="val 1481"/>
              <a:gd name="f21" fmla="val 2811"/>
              <a:gd name="f22" fmla="val 965"/>
              <a:gd name="f23" fmla="val 2769"/>
              <a:gd name="f24" fmla="val 2272"/>
              <a:gd name="f25" fmla="*/ f0 1 2853"/>
              <a:gd name="f26" fmla="*/ f1 1 2660"/>
              <a:gd name="f27" fmla="val f2"/>
              <a:gd name="f28" fmla="val f3"/>
              <a:gd name="f29" fmla="val f4"/>
              <a:gd name="f30" fmla="+- f29 0 f27"/>
              <a:gd name="f31" fmla="+- f28 0 f27"/>
              <a:gd name="f32" fmla="*/ f31 1 2853"/>
              <a:gd name="f33" fmla="*/ f30 1 2660"/>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2853" h="2660">
                <a:moveTo>
                  <a:pt x="f5" y="f6"/>
                </a:moveTo>
                <a:cubicBezTo>
                  <a:pt x="f7" y="f6"/>
                  <a:pt x="f8" y="f9"/>
                  <a:pt x="f10" y="f11"/>
                </a:cubicBezTo>
                <a:cubicBezTo>
                  <a:pt x="f6" y="f12"/>
                  <a:pt x="f13" y="f14"/>
                  <a:pt x="f13" y="f14"/>
                </a:cubicBezTo>
                <a:cubicBezTo>
                  <a:pt x="f15" y="f16"/>
                  <a:pt x="f17" y="f4"/>
                  <a:pt x="f18" y="f4"/>
                </a:cubicBezTo>
                <a:cubicBezTo>
                  <a:pt x="f19" y="f4"/>
                  <a:pt x="f3" y="f20"/>
                  <a:pt x="f21" y="f22"/>
                </a:cubicBezTo>
                <a:cubicBezTo>
                  <a:pt x="f23" y="f9"/>
                  <a:pt x="f24" y="f6"/>
                  <a:pt x="f5" y="f6"/>
                </a:cubicBezTo>
                <a:close/>
              </a:path>
            </a:pathLst>
          </a:custGeom>
          <a:solidFill>
            <a:srgbClr val="FFDDED"/>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Tree>
    <p:extLst>
      <p:ext uri="{BB962C8B-B14F-4D97-AF65-F5344CB8AC3E}">
        <p14:creationId xmlns:p14="http://schemas.microsoft.com/office/powerpoint/2010/main" val="2526241868"/>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USTOM_10">
    <p:spTree>
      <p:nvGrpSpPr>
        <p:cNvPr id="1" name=""/>
        <p:cNvGrpSpPr/>
        <p:nvPr/>
      </p:nvGrpSpPr>
      <p:grpSpPr>
        <a:xfrm>
          <a:off x="0" y="0"/>
          <a:ext cx="0" cy="0"/>
          <a:chOff x="0" y="0"/>
          <a:chExt cx="0" cy="0"/>
        </a:xfrm>
      </p:grpSpPr>
      <p:sp>
        <p:nvSpPr>
          <p:cNvPr id="2" name="Google Shape;510;p25">
            <a:extLst>
              <a:ext uri="{FF2B5EF4-FFF2-40B4-BE49-F238E27FC236}">
                <a16:creationId xmlns:a16="http://schemas.microsoft.com/office/drawing/2014/main" id="{A7FAA435-25D3-0EDF-D8C5-07E2613B3304}"/>
              </a:ext>
            </a:extLst>
          </p:cNvPr>
          <p:cNvSpPr txBox="1">
            <a:spLocks noGrp="1"/>
          </p:cNvSpPr>
          <p:nvPr>
            <p:ph type="title"/>
          </p:nvPr>
        </p:nvSpPr>
        <p:spPr>
          <a:xfrm>
            <a:off x="701600" y="627397"/>
            <a:ext cx="7729203" cy="502499"/>
          </a:xfrm>
        </p:spPr>
        <p:txBody>
          <a:bodyPr anchorCtr="1"/>
          <a:lstStyle>
            <a:lvl1pPr algn="ctr">
              <a:lnSpc>
                <a:spcPct val="80000"/>
              </a:lnSpc>
              <a:defRPr sz="3500">
                <a:solidFill>
                  <a:srgbClr val="6E4CC2"/>
                </a:solidFill>
              </a:defRPr>
            </a:lvl1pPr>
          </a:lstStyle>
          <a:p>
            <a:pPr lvl="0"/>
            <a:endParaRPr lang="es-PE"/>
          </a:p>
        </p:txBody>
      </p:sp>
      <p:sp>
        <p:nvSpPr>
          <p:cNvPr id="3" name="Google Shape;511;p25">
            <a:extLst>
              <a:ext uri="{FF2B5EF4-FFF2-40B4-BE49-F238E27FC236}">
                <a16:creationId xmlns:a16="http://schemas.microsoft.com/office/drawing/2014/main" id="{05B86CF0-E475-31F7-5813-02EE6F42C9AA}"/>
              </a:ext>
            </a:extLst>
          </p:cNvPr>
          <p:cNvSpPr/>
          <p:nvPr/>
        </p:nvSpPr>
        <p:spPr>
          <a:xfrm>
            <a:off x="8354443" y="4555531"/>
            <a:ext cx="145243" cy="137717"/>
          </a:xfrm>
          <a:custGeom>
            <a:avLst/>
            <a:gdLst>
              <a:gd name="f0" fmla="val w"/>
              <a:gd name="f1" fmla="val h"/>
              <a:gd name="f2" fmla="val 0"/>
              <a:gd name="f3" fmla="val 2389"/>
              <a:gd name="f4" fmla="val 2266"/>
              <a:gd name="f5" fmla="val 1199"/>
              <a:gd name="f6" fmla="val 1195"/>
              <a:gd name="f7" fmla="val 1189"/>
              <a:gd name="f8" fmla="val 3"/>
              <a:gd name="f9" fmla="val 1183"/>
              <a:gd name="f10" fmla="val 9"/>
              <a:gd name="f11" fmla="val 831"/>
              <a:gd name="f12" fmla="val 737"/>
              <a:gd name="f13" fmla="val 819"/>
              <a:gd name="f14" fmla="val 748"/>
              <a:gd name="f15" fmla="val 23"/>
              <a:gd name="f16" fmla="val 862"/>
              <a:gd name="f17" fmla="val 12"/>
              <a:gd name="f18" fmla="val 873"/>
              <a:gd name="f19" fmla="val 885"/>
              <a:gd name="f20" fmla="val 592"/>
              <a:gd name="f21" fmla="val 1442"/>
              <a:gd name="f22" fmla="val 1453"/>
              <a:gd name="f23" fmla="val 455"/>
              <a:gd name="f24" fmla="val 2250"/>
              <a:gd name="f25" fmla="val 2258"/>
              <a:gd name="f26" fmla="val 461"/>
              <a:gd name="f27" fmla="val 468"/>
              <a:gd name="f28" fmla="val 471"/>
              <a:gd name="f29" fmla="val 475"/>
              <a:gd name="f30" fmla="val 2264"/>
              <a:gd name="f31" fmla="val 478"/>
              <a:gd name="f32" fmla="val 2261"/>
              <a:gd name="f33" fmla="val 1897"/>
              <a:gd name="f34" fmla="val 1891"/>
              <a:gd name="f35" fmla="val 1888"/>
              <a:gd name="f36" fmla="val 1196"/>
              <a:gd name="f37" fmla="val 1198"/>
              <a:gd name="f38" fmla="val 1200"/>
              <a:gd name="f39" fmla="val 1206"/>
              <a:gd name="f40" fmla="val 1911"/>
              <a:gd name="f41" fmla="val 1915"/>
              <a:gd name="f42" fmla="val 1918"/>
              <a:gd name="f43" fmla="val 1921"/>
              <a:gd name="f44" fmla="val 1928"/>
              <a:gd name="f45" fmla="val 1934"/>
              <a:gd name="f46" fmla="val 1798"/>
              <a:gd name="f47" fmla="val 1809"/>
              <a:gd name="f48" fmla="val 2378"/>
              <a:gd name="f49" fmla="val 1581"/>
              <a:gd name="f50" fmla="val 1570"/>
              <a:gd name="f51" fmla="val 1203"/>
              <a:gd name="f52" fmla="*/ f0 1 2389"/>
              <a:gd name="f53" fmla="*/ f1 1 2266"/>
              <a:gd name="f54" fmla="val f2"/>
              <a:gd name="f55" fmla="val f3"/>
              <a:gd name="f56" fmla="val f4"/>
              <a:gd name="f57" fmla="+- f56 0 f54"/>
              <a:gd name="f58" fmla="+- f55 0 f54"/>
              <a:gd name="f59" fmla="*/ f58 1 2389"/>
              <a:gd name="f60" fmla="*/ f57 1 2266"/>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2389" h="2266">
                <a:moveTo>
                  <a:pt x="f5" y="f2"/>
                </a:moveTo>
                <a:cubicBezTo>
                  <a:pt x="f6" y="f2"/>
                  <a:pt x="f7" y="f8"/>
                  <a:pt x="f9" y="f10"/>
                </a:cubicBezTo>
                <a:lnTo>
                  <a:pt x="f11" y="f12"/>
                </a:lnTo>
                <a:cubicBezTo>
                  <a:pt x="f11" y="f12"/>
                  <a:pt x="f13" y="f12"/>
                  <a:pt x="f13" y="f14"/>
                </a:cubicBezTo>
                <a:lnTo>
                  <a:pt x="f15" y="f16"/>
                </a:lnTo>
                <a:cubicBezTo>
                  <a:pt x="f17" y="f16"/>
                  <a:pt x="f2" y="f18"/>
                  <a:pt x="f17" y="f19"/>
                </a:cubicBezTo>
                <a:lnTo>
                  <a:pt x="f20" y="f21"/>
                </a:lnTo>
                <a:cubicBezTo>
                  <a:pt x="f20" y="f22"/>
                  <a:pt x="f20" y="f22"/>
                  <a:pt x="f20" y="f22"/>
                </a:cubicBezTo>
                <a:lnTo>
                  <a:pt x="f23" y="f24"/>
                </a:lnTo>
                <a:cubicBezTo>
                  <a:pt x="f23" y="f25"/>
                  <a:pt x="f26" y="f4"/>
                  <a:pt x="f27" y="f4"/>
                </a:cubicBezTo>
                <a:cubicBezTo>
                  <a:pt x="f28" y="f4"/>
                  <a:pt x="f29" y="f30"/>
                  <a:pt x="f31" y="f32"/>
                </a:cubicBezTo>
                <a:lnTo>
                  <a:pt x="f6" y="f33"/>
                </a:lnTo>
                <a:cubicBezTo>
                  <a:pt x="f6" y="f34"/>
                  <a:pt x="f6" y="f35"/>
                  <a:pt x="f36" y="f35"/>
                </a:cubicBezTo>
                <a:cubicBezTo>
                  <a:pt x="f37" y="f35"/>
                  <a:pt x="f38" y="f34"/>
                  <a:pt x="f39" y="f33"/>
                </a:cubicBezTo>
                <a:lnTo>
                  <a:pt x="f40" y="f32"/>
                </a:lnTo>
                <a:cubicBezTo>
                  <a:pt x="f41" y="f30"/>
                  <a:pt x="f42" y="f4"/>
                  <a:pt x="f43" y="f4"/>
                </a:cubicBezTo>
                <a:cubicBezTo>
                  <a:pt x="f44" y="f4"/>
                  <a:pt x="f45" y="f25"/>
                  <a:pt x="f45" y="f24"/>
                </a:cubicBezTo>
                <a:lnTo>
                  <a:pt x="f46" y="f22"/>
                </a:lnTo>
                <a:cubicBezTo>
                  <a:pt x="f46" y="f22"/>
                  <a:pt x="f46" y="f22"/>
                  <a:pt x="f47" y="f21"/>
                </a:cubicBezTo>
                <a:lnTo>
                  <a:pt x="f48" y="f19"/>
                </a:lnTo>
                <a:cubicBezTo>
                  <a:pt x="f3" y="f18"/>
                  <a:pt x="f3" y="f16"/>
                  <a:pt x="f48" y="f16"/>
                </a:cubicBezTo>
                <a:lnTo>
                  <a:pt x="f49" y="f14"/>
                </a:lnTo>
                <a:cubicBezTo>
                  <a:pt x="f50" y="f12"/>
                  <a:pt x="f50" y="f12"/>
                  <a:pt x="f50" y="f12"/>
                </a:cubicBezTo>
                <a:lnTo>
                  <a:pt x="f39" y="f10"/>
                </a:lnTo>
                <a:cubicBezTo>
                  <a:pt x="f39" y="f8"/>
                  <a:pt x="f5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Tree>
    <p:extLst>
      <p:ext uri="{BB962C8B-B14F-4D97-AF65-F5344CB8AC3E}">
        <p14:creationId xmlns:p14="http://schemas.microsoft.com/office/powerpoint/2010/main" val="36047498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_13">
    <p:spTree>
      <p:nvGrpSpPr>
        <p:cNvPr id="1" name=""/>
        <p:cNvGrpSpPr/>
        <p:nvPr/>
      </p:nvGrpSpPr>
      <p:grpSpPr>
        <a:xfrm>
          <a:off x="0" y="0"/>
          <a:ext cx="0" cy="0"/>
          <a:chOff x="0" y="0"/>
          <a:chExt cx="0" cy="0"/>
        </a:xfrm>
      </p:grpSpPr>
      <p:sp>
        <p:nvSpPr>
          <p:cNvPr id="2" name="Google Shape;579;p28">
            <a:extLst>
              <a:ext uri="{FF2B5EF4-FFF2-40B4-BE49-F238E27FC236}">
                <a16:creationId xmlns:a16="http://schemas.microsoft.com/office/drawing/2014/main" id="{76B78873-4B2E-8713-AE80-2F76606753E8}"/>
              </a:ext>
            </a:extLst>
          </p:cNvPr>
          <p:cNvSpPr txBox="1">
            <a:spLocks noGrp="1"/>
          </p:cNvSpPr>
          <p:nvPr>
            <p:ph type="title"/>
          </p:nvPr>
        </p:nvSpPr>
        <p:spPr>
          <a:xfrm>
            <a:off x="701600" y="627397"/>
            <a:ext cx="7729203" cy="502499"/>
          </a:xfrm>
        </p:spPr>
        <p:txBody>
          <a:bodyPr/>
          <a:lstStyle>
            <a:lvl1pPr>
              <a:lnSpc>
                <a:spcPct val="80000"/>
              </a:lnSpc>
              <a:defRPr sz="3500">
                <a:solidFill>
                  <a:srgbClr val="6E4CC2"/>
                </a:solidFill>
              </a:defRPr>
            </a:lvl1pPr>
          </a:lstStyle>
          <a:p>
            <a:pPr lvl="0"/>
            <a:endParaRPr lang="es-PE"/>
          </a:p>
        </p:txBody>
      </p:sp>
    </p:spTree>
    <p:extLst>
      <p:ext uri="{BB962C8B-B14F-4D97-AF65-F5344CB8AC3E}">
        <p14:creationId xmlns:p14="http://schemas.microsoft.com/office/powerpoint/2010/main" val="124470214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_23">
    <p:spTree>
      <p:nvGrpSpPr>
        <p:cNvPr id="1" name=""/>
        <p:cNvGrpSpPr/>
        <p:nvPr/>
      </p:nvGrpSpPr>
      <p:grpSpPr>
        <a:xfrm>
          <a:off x="0" y="0"/>
          <a:ext cx="0" cy="0"/>
          <a:chOff x="0" y="0"/>
          <a:chExt cx="0" cy="0"/>
        </a:xfrm>
      </p:grpSpPr>
      <p:sp>
        <p:nvSpPr>
          <p:cNvPr id="2" name="Google Shape;656;p31">
            <a:extLst>
              <a:ext uri="{FF2B5EF4-FFF2-40B4-BE49-F238E27FC236}">
                <a16:creationId xmlns:a16="http://schemas.microsoft.com/office/drawing/2014/main" id="{DAC918FE-13ED-85AC-0237-D405DE963A8D}"/>
              </a:ext>
            </a:extLst>
          </p:cNvPr>
          <p:cNvSpPr txBox="1">
            <a:spLocks noGrp="1"/>
          </p:cNvSpPr>
          <p:nvPr>
            <p:ph type="title"/>
          </p:nvPr>
        </p:nvSpPr>
        <p:spPr>
          <a:xfrm>
            <a:off x="701600" y="627397"/>
            <a:ext cx="7729203" cy="502499"/>
          </a:xfrm>
        </p:spPr>
        <p:txBody>
          <a:bodyPr/>
          <a:lstStyle>
            <a:lvl1pPr>
              <a:lnSpc>
                <a:spcPct val="80000"/>
              </a:lnSpc>
              <a:defRPr sz="3500">
                <a:solidFill>
                  <a:srgbClr val="6E4CC2"/>
                </a:solidFill>
              </a:defRPr>
            </a:lvl1pPr>
          </a:lstStyle>
          <a:p>
            <a:pPr lvl="0"/>
            <a:endParaRPr lang="es-PE"/>
          </a:p>
        </p:txBody>
      </p:sp>
      <p:sp>
        <p:nvSpPr>
          <p:cNvPr id="3" name="Google Shape;672;p31">
            <a:extLst>
              <a:ext uri="{FF2B5EF4-FFF2-40B4-BE49-F238E27FC236}">
                <a16:creationId xmlns:a16="http://schemas.microsoft.com/office/drawing/2014/main" id="{B22145CB-06C6-2F77-DC14-69A9D1581724}"/>
              </a:ext>
            </a:extLst>
          </p:cNvPr>
          <p:cNvSpPr txBox="1">
            <a:spLocks noGrp="1"/>
          </p:cNvSpPr>
          <p:nvPr>
            <p:ph type="subTitle" idx="4294967295"/>
          </p:nvPr>
        </p:nvSpPr>
        <p:spPr>
          <a:xfrm>
            <a:off x="4114928" y="1460754"/>
            <a:ext cx="3508196" cy="1662900"/>
          </a:xfrm>
        </p:spPr>
        <p:txBody>
          <a:bodyPr/>
          <a:lstStyle>
            <a:lvl1pPr>
              <a:buNone/>
              <a:defRPr/>
            </a:lvl1pPr>
          </a:lstStyle>
          <a:p>
            <a:pPr lvl="0"/>
            <a:endParaRPr lang="es-PE"/>
          </a:p>
        </p:txBody>
      </p:sp>
    </p:spTree>
    <p:extLst>
      <p:ext uri="{BB962C8B-B14F-4D97-AF65-F5344CB8AC3E}">
        <p14:creationId xmlns:p14="http://schemas.microsoft.com/office/powerpoint/2010/main" val="170100574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3698546"/>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USTOM_18">
    <p:spTree>
      <p:nvGrpSpPr>
        <p:cNvPr id="1" name=""/>
        <p:cNvGrpSpPr/>
        <p:nvPr/>
      </p:nvGrpSpPr>
      <p:grpSpPr>
        <a:xfrm>
          <a:off x="0" y="0"/>
          <a:ext cx="0" cy="0"/>
          <a:chOff x="0" y="0"/>
          <a:chExt cx="0" cy="0"/>
        </a:xfrm>
      </p:grpSpPr>
      <p:sp>
        <p:nvSpPr>
          <p:cNvPr id="2" name="Google Shape;739;p35">
            <a:extLst>
              <a:ext uri="{FF2B5EF4-FFF2-40B4-BE49-F238E27FC236}">
                <a16:creationId xmlns:a16="http://schemas.microsoft.com/office/drawing/2014/main" id="{3CBEF439-155F-4674-D1D3-B12C8FDB7D47}"/>
              </a:ext>
            </a:extLst>
          </p:cNvPr>
          <p:cNvSpPr txBox="1">
            <a:spLocks noGrp="1"/>
          </p:cNvSpPr>
          <p:nvPr>
            <p:ph type="body" idx="4294967295"/>
          </p:nvPr>
        </p:nvSpPr>
        <p:spPr>
          <a:xfrm>
            <a:off x="701600" y="2088041"/>
            <a:ext cx="4321801" cy="1373099"/>
          </a:xfrm>
        </p:spPr>
        <p:txBody>
          <a:bodyPr/>
          <a:lstStyle>
            <a:lvl1pPr>
              <a:defRPr/>
            </a:lvl1pPr>
          </a:lstStyle>
          <a:p>
            <a:pPr lvl="0"/>
            <a:endParaRPr lang="es-PE"/>
          </a:p>
        </p:txBody>
      </p:sp>
      <p:sp>
        <p:nvSpPr>
          <p:cNvPr id="3" name="Google Shape;740;p35">
            <a:extLst>
              <a:ext uri="{FF2B5EF4-FFF2-40B4-BE49-F238E27FC236}">
                <a16:creationId xmlns:a16="http://schemas.microsoft.com/office/drawing/2014/main" id="{5DF9B150-772D-6C01-0862-D43CE6C34789}"/>
              </a:ext>
            </a:extLst>
          </p:cNvPr>
          <p:cNvSpPr txBox="1">
            <a:spLocks noGrp="1"/>
          </p:cNvSpPr>
          <p:nvPr>
            <p:ph type="title"/>
          </p:nvPr>
        </p:nvSpPr>
        <p:spPr>
          <a:xfrm>
            <a:off x="701600" y="1068677"/>
            <a:ext cx="3467999" cy="502499"/>
          </a:xfrm>
        </p:spPr>
        <p:txBody>
          <a:bodyPr/>
          <a:lstStyle>
            <a:lvl1pPr>
              <a:lnSpc>
                <a:spcPct val="80000"/>
              </a:lnSpc>
              <a:defRPr sz="5000">
                <a:solidFill>
                  <a:srgbClr val="6E4CC2"/>
                </a:solidFill>
              </a:defRPr>
            </a:lvl1pPr>
          </a:lstStyle>
          <a:p>
            <a:pPr lvl="0"/>
            <a:endParaRPr lang="es-PE"/>
          </a:p>
        </p:txBody>
      </p:sp>
      <p:sp>
        <p:nvSpPr>
          <p:cNvPr id="4" name="Google Shape;741;p35">
            <a:extLst>
              <a:ext uri="{FF2B5EF4-FFF2-40B4-BE49-F238E27FC236}">
                <a16:creationId xmlns:a16="http://schemas.microsoft.com/office/drawing/2014/main" id="{3836F068-3403-F7D3-ACD8-667C8C970A21}"/>
              </a:ext>
            </a:extLst>
          </p:cNvPr>
          <p:cNvSpPr txBox="1"/>
          <p:nvPr/>
        </p:nvSpPr>
        <p:spPr>
          <a:xfrm>
            <a:off x="701600" y="3272372"/>
            <a:ext cx="4017297" cy="949796"/>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6E4CC2"/>
                </a:solidFill>
                <a:uFillTx/>
                <a:latin typeface="Montserrat"/>
                <a:ea typeface="Montserrat"/>
                <a:cs typeface="Montserrat"/>
              </a:rPr>
              <a:t>CREDITS: This presentation template was created by </a:t>
            </a:r>
            <a:r>
              <a:rPr lang="en-US" sz="900" b="1" i="0" u="none" strike="noStrike" kern="0" cap="none" spc="0" baseline="0">
                <a:solidFill>
                  <a:srgbClr val="6E4CC2"/>
                </a:solidFill>
                <a:uFillTx/>
                <a:latin typeface="Montserrat"/>
                <a:ea typeface="Montserrat"/>
                <a:cs typeface="Montserrat"/>
                <a:hlinkClick r:id="rId2"/>
              </a:rPr>
              <a:t>Slidesgo</a:t>
            </a:r>
            <a:r>
              <a:rPr lang="en-US" sz="900" b="0" i="0" u="none" strike="noStrike" kern="0" cap="none" spc="0" baseline="0">
                <a:solidFill>
                  <a:srgbClr val="6E4CC2"/>
                </a:solidFill>
                <a:uFillTx/>
                <a:latin typeface="Montserrat"/>
                <a:ea typeface="Montserrat"/>
                <a:cs typeface="Montserrat"/>
              </a:rPr>
              <a:t>, including icons by </a:t>
            </a:r>
            <a:r>
              <a:rPr lang="en-US" sz="900" b="1" i="0" u="none" strike="noStrike" kern="0" cap="none" spc="0" baseline="0">
                <a:solidFill>
                  <a:srgbClr val="6E4CC2"/>
                </a:solidFill>
                <a:uFillTx/>
                <a:latin typeface="Montserrat"/>
                <a:ea typeface="Montserrat"/>
                <a:cs typeface="Montserrat"/>
                <a:hlinkClick r:id="rId3"/>
              </a:rPr>
              <a:t>Flaticon</a:t>
            </a:r>
            <a:r>
              <a:rPr lang="en-US" sz="900" b="0" i="0" u="none" strike="noStrike" kern="0" cap="none" spc="0" baseline="0">
                <a:solidFill>
                  <a:srgbClr val="6E4CC2"/>
                </a:solidFill>
                <a:uFillTx/>
                <a:latin typeface="Montserrat"/>
                <a:ea typeface="Montserrat"/>
                <a:cs typeface="Montserrat"/>
              </a:rPr>
              <a:t>, and infographics &amp; images by </a:t>
            </a:r>
            <a:r>
              <a:rPr lang="en-US" sz="900" b="1" i="0" u="none" strike="noStrike" kern="0" cap="none" spc="0" baseline="0">
                <a:solidFill>
                  <a:srgbClr val="6E4CC2"/>
                </a:solidFill>
                <a:uFillTx/>
                <a:latin typeface="Montserrat"/>
                <a:ea typeface="Montserrat"/>
                <a:cs typeface="Montserrat"/>
                <a:hlinkClick r:id="rId4"/>
              </a:rPr>
              <a:t>Freepik</a:t>
            </a:r>
            <a:endParaRPr lang="en-US" sz="900" b="0" i="0" u="none" strike="noStrike" kern="0" cap="none" spc="0" baseline="0">
              <a:solidFill>
                <a:srgbClr val="6E4CC2"/>
              </a:solidFill>
              <a:uFillTx/>
              <a:latin typeface="Montserrat"/>
              <a:ea typeface="Montserrat"/>
              <a:cs typeface="Montserrat"/>
            </a:endParaRPr>
          </a:p>
        </p:txBody>
      </p:sp>
      <p:sp>
        <p:nvSpPr>
          <p:cNvPr id="5" name="Google Shape;742;p35">
            <a:extLst>
              <a:ext uri="{FF2B5EF4-FFF2-40B4-BE49-F238E27FC236}">
                <a16:creationId xmlns:a16="http://schemas.microsoft.com/office/drawing/2014/main" id="{AE9983E4-4D5C-5BB9-722A-1FE37CB11E4A}"/>
              </a:ext>
            </a:extLst>
          </p:cNvPr>
          <p:cNvSpPr txBox="1">
            <a:spLocks noGrp="1"/>
          </p:cNvSpPr>
          <p:nvPr>
            <p:ph type="subTitle" idx="4294967295"/>
          </p:nvPr>
        </p:nvSpPr>
        <p:spPr>
          <a:xfrm>
            <a:off x="701600" y="1832494"/>
            <a:ext cx="3332402" cy="402601"/>
          </a:xfrm>
        </p:spPr>
        <p:txBody>
          <a:bodyPr/>
          <a:lstStyle>
            <a:lvl1pPr>
              <a:lnSpc>
                <a:spcPct val="100000"/>
              </a:lnSpc>
              <a:buNone/>
              <a:defRPr/>
            </a:lvl1pPr>
          </a:lstStyle>
          <a:p>
            <a:pPr lvl="0"/>
            <a:endParaRPr lang="es-PE"/>
          </a:p>
        </p:txBody>
      </p:sp>
    </p:spTree>
    <p:extLst>
      <p:ext uri="{BB962C8B-B14F-4D97-AF65-F5344CB8AC3E}">
        <p14:creationId xmlns:p14="http://schemas.microsoft.com/office/powerpoint/2010/main" val="1612041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three columns">
    <p:spTree>
      <p:nvGrpSpPr>
        <p:cNvPr id="1" name=""/>
        <p:cNvGrpSpPr/>
        <p:nvPr/>
      </p:nvGrpSpPr>
      <p:grpSpPr>
        <a:xfrm>
          <a:off x="0" y="0"/>
          <a:ext cx="0" cy="0"/>
          <a:chOff x="0" y="0"/>
          <a:chExt cx="0" cy="0"/>
        </a:xfrm>
      </p:grpSpPr>
      <p:sp>
        <p:nvSpPr>
          <p:cNvPr id="2" name="Google Shape;177;p18">
            <a:extLst>
              <a:ext uri="{FF2B5EF4-FFF2-40B4-BE49-F238E27FC236}">
                <a16:creationId xmlns:a16="http://schemas.microsoft.com/office/drawing/2014/main" id="{785399E7-CFB2-080D-632B-1F1BF8D8C8E6}"/>
              </a:ext>
            </a:extLst>
          </p:cNvPr>
          <p:cNvSpPr txBox="1">
            <a:spLocks noGrp="1"/>
          </p:cNvSpPr>
          <p:nvPr>
            <p:ph type="title"/>
          </p:nvPr>
        </p:nvSpPr>
        <p:spPr>
          <a:xfrm>
            <a:off x="713222" y="539496"/>
            <a:ext cx="7717499" cy="652195"/>
          </a:xfrm>
        </p:spPr>
        <p:txBody>
          <a:bodyPr>
            <a:normAutofit/>
          </a:bodyPr>
          <a:lstStyle>
            <a:lvl1pPr>
              <a:defRPr sz="3000" b="1">
                <a:solidFill>
                  <a:srgbClr val="E94A4E"/>
                </a:solidFill>
                <a:latin typeface="Kanit"/>
                <a:ea typeface="Kanit"/>
                <a:cs typeface="Kanit"/>
              </a:defRPr>
            </a:lvl1pPr>
          </a:lstStyle>
          <a:p>
            <a:pPr lvl="0"/>
            <a:endParaRPr lang="es-PE"/>
          </a:p>
        </p:txBody>
      </p:sp>
      <p:sp>
        <p:nvSpPr>
          <p:cNvPr id="3" name="Google Shape;178;p18">
            <a:extLst>
              <a:ext uri="{FF2B5EF4-FFF2-40B4-BE49-F238E27FC236}">
                <a16:creationId xmlns:a16="http://schemas.microsoft.com/office/drawing/2014/main" id="{A0C31A0F-EF00-9DD3-9658-1DABA6A1456F}"/>
              </a:ext>
            </a:extLst>
          </p:cNvPr>
          <p:cNvSpPr txBox="1">
            <a:spLocks noGrp="1"/>
          </p:cNvSpPr>
          <p:nvPr>
            <p:ph type="subTitle" idx="4294967295"/>
          </p:nvPr>
        </p:nvSpPr>
        <p:spPr>
          <a:xfrm>
            <a:off x="862928" y="3187406"/>
            <a:ext cx="2419502" cy="393301"/>
          </a:xfrm>
        </p:spPr>
        <p:txBody>
          <a:bodyPr anchorCtr="1">
            <a:normAutofit/>
          </a:bodyPr>
          <a:lstStyle>
            <a:lvl1pPr algn="ctr">
              <a:buNone/>
              <a:defRPr sz="1800" b="1">
                <a:solidFill>
                  <a:srgbClr val="E94A4E"/>
                </a:solidFill>
                <a:latin typeface="Kanit"/>
                <a:ea typeface="Kanit"/>
                <a:cs typeface="Kanit"/>
              </a:defRPr>
            </a:lvl1pPr>
          </a:lstStyle>
          <a:p>
            <a:pPr lvl="0"/>
            <a:endParaRPr lang="es-PE"/>
          </a:p>
        </p:txBody>
      </p:sp>
      <p:sp>
        <p:nvSpPr>
          <p:cNvPr id="4" name="Google Shape;179;p18">
            <a:extLst>
              <a:ext uri="{FF2B5EF4-FFF2-40B4-BE49-F238E27FC236}">
                <a16:creationId xmlns:a16="http://schemas.microsoft.com/office/drawing/2014/main" id="{7FC1A0AA-19EF-F561-3D63-0ECE49DC6EA3}"/>
              </a:ext>
            </a:extLst>
          </p:cNvPr>
          <p:cNvSpPr txBox="1">
            <a:spLocks noGrp="1"/>
          </p:cNvSpPr>
          <p:nvPr>
            <p:ph type="subTitle" idx="4294967295"/>
          </p:nvPr>
        </p:nvSpPr>
        <p:spPr>
          <a:xfrm>
            <a:off x="858420" y="3578303"/>
            <a:ext cx="2416795" cy="652195"/>
          </a:xfrm>
        </p:spPr>
        <p:txBody>
          <a:bodyPr anchorCtr="1">
            <a:normAutofit/>
          </a:bodyPr>
          <a:lstStyle>
            <a:lvl1pPr algn="ctr">
              <a:lnSpc>
                <a:spcPct val="100000"/>
              </a:lnSpc>
              <a:buNone/>
              <a:defRPr>
                <a:solidFill>
                  <a:srgbClr val="0258A1"/>
                </a:solidFill>
                <a:latin typeface="Montserrat"/>
                <a:ea typeface="Montserrat"/>
                <a:cs typeface="Montserrat"/>
              </a:defRPr>
            </a:lvl1pPr>
          </a:lstStyle>
          <a:p>
            <a:pPr lvl="0"/>
            <a:endParaRPr lang="es-PE"/>
          </a:p>
        </p:txBody>
      </p:sp>
      <p:sp>
        <p:nvSpPr>
          <p:cNvPr id="5" name="Google Shape;180;p18">
            <a:extLst>
              <a:ext uri="{FF2B5EF4-FFF2-40B4-BE49-F238E27FC236}">
                <a16:creationId xmlns:a16="http://schemas.microsoft.com/office/drawing/2014/main" id="{B24DE3D2-7909-F77B-AD97-FE7D3802712F}"/>
              </a:ext>
            </a:extLst>
          </p:cNvPr>
          <p:cNvSpPr txBox="1">
            <a:spLocks noGrp="1"/>
          </p:cNvSpPr>
          <p:nvPr>
            <p:ph type="subTitle" idx="4294967295"/>
          </p:nvPr>
        </p:nvSpPr>
        <p:spPr>
          <a:xfrm>
            <a:off x="3364498" y="3187406"/>
            <a:ext cx="2419502" cy="393301"/>
          </a:xfrm>
        </p:spPr>
        <p:txBody>
          <a:bodyPr anchorCtr="1">
            <a:normAutofit/>
          </a:bodyPr>
          <a:lstStyle>
            <a:lvl1pPr algn="ctr">
              <a:buNone/>
              <a:defRPr sz="1800" b="1">
                <a:solidFill>
                  <a:srgbClr val="E94A4E"/>
                </a:solidFill>
                <a:latin typeface="Kanit"/>
                <a:ea typeface="Kanit"/>
                <a:cs typeface="Kanit"/>
              </a:defRPr>
            </a:lvl1pPr>
          </a:lstStyle>
          <a:p>
            <a:pPr lvl="0"/>
            <a:endParaRPr lang="es-PE"/>
          </a:p>
        </p:txBody>
      </p:sp>
      <p:sp>
        <p:nvSpPr>
          <p:cNvPr id="6" name="Google Shape;181;p18">
            <a:extLst>
              <a:ext uri="{FF2B5EF4-FFF2-40B4-BE49-F238E27FC236}">
                <a16:creationId xmlns:a16="http://schemas.microsoft.com/office/drawing/2014/main" id="{9A694465-0AB1-FBC7-A2F4-69C88854839D}"/>
              </a:ext>
            </a:extLst>
          </p:cNvPr>
          <p:cNvSpPr txBox="1">
            <a:spLocks noGrp="1"/>
          </p:cNvSpPr>
          <p:nvPr>
            <p:ph type="subTitle" idx="4294967295"/>
          </p:nvPr>
        </p:nvSpPr>
        <p:spPr>
          <a:xfrm>
            <a:off x="3359999" y="3578303"/>
            <a:ext cx="2416795" cy="652195"/>
          </a:xfrm>
        </p:spPr>
        <p:txBody>
          <a:bodyPr anchorCtr="1">
            <a:normAutofit/>
          </a:bodyPr>
          <a:lstStyle>
            <a:lvl1pPr algn="ctr">
              <a:lnSpc>
                <a:spcPct val="100000"/>
              </a:lnSpc>
              <a:buNone/>
              <a:defRPr>
                <a:solidFill>
                  <a:srgbClr val="0258A1"/>
                </a:solidFill>
                <a:latin typeface="Montserrat"/>
                <a:ea typeface="Montserrat"/>
                <a:cs typeface="Montserrat"/>
              </a:defRPr>
            </a:lvl1pPr>
          </a:lstStyle>
          <a:p>
            <a:pPr lvl="0"/>
            <a:endParaRPr lang="es-PE"/>
          </a:p>
        </p:txBody>
      </p:sp>
      <p:sp>
        <p:nvSpPr>
          <p:cNvPr id="7" name="Google Shape;182;p18">
            <a:extLst>
              <a:ext uri="{FF2B5EF4-FFF2-40B4-BE49-F238E27FC236}">
                <a16:creationId xmlns:a16="http://schemas.microsoft.com/office/drawing/2014/main" id="{AEFAFDD2-2BEC-0562-E909-84D3F6464EE6}"/>
              </a:ext>
            </a:extLst>
          </p:cNvPr>
          <p:cNvSpPr txBox="1">
            <a:spLocks noGrp="1"/>
          </p:cNvSpPr>
          <p:nvPr>
            <p:ph type="subTitle" idx="4294967295"/>
          </p:nvPr>
        </p:nvSpPr>
        <p:spPr>
          <a:xfrm>
            <a:off x="5858871" y="3187406"/>
            <a:ext cx="2419502" cy="393301"/>
          </a:xfrm>
        </p:spPr>
        <p:txBody>
          <a:bodyPr anchorCtr="1">
            <a:normAutofit/>
          </a:bodyPr>
          <a:lstStyle>
            <a:lvl1pPr algn="ctr">
              <a:buNone/>
              <a:defRPr sz="1800" b="1">
                <a:solidFill>
                  <a:srgbClr val="E94A4E"/>
                </a:solidFill>
                <a:latin typeface="Kanit"/>
                <a:ea typeface="Kanit"/>
                <a:cs typeface="Kanit"/>
              </a:defRPr>
            </a:lvl1pPr>
          </a:lstStyle>
          <a:p>
            <a:pPr lvl="0"/>
            <a:endParaRPr lang="es-PE"/>
          </a:p>
        </p:txBody>
      </p:sp>
      <p:sp>
        <p:nvSpPr>
          <p:cNvPr id="8" name="Google Shape;183;p18">
            <a:extLst>
              <a:ext uri="{FF2B5EF4-FFF2-40B4-BE49-F238E27FC236}">
                <a16:creationId xmlns:a16="http://schemas.microsoft.com/office/drawing/2014/main" id="{F41EA01C-664E-DDD6-6451-23C3ABD1A345}"/>
              </a:ext>
            </a:extLst>
          </p:cNvPr>
          <p:cNvSpPr txBox="1">
            <a:spLocks noGrp="1"/>
          </p:cNvSpPr>
          <p:nvPr>
            <p:ph type="subTitle" idx="4294967295"/>
          </p:nvPr>
        </p:nvSpPr>
        <p:spPr>
          <a:xfrm>
            <a:off x="5854372" y="3578303"/>
            <a:ext cx="2416795" cy="652195"/>
          </a:xfrm>
        </p:spPr>
        <p:txBody>
          <a:bodyPr anchorCtr="1">
            <a:normAutofit/>
          </a:bodyPr>
          <a:lstStyle>
            <a:lvl1pPr algn="ctr">
              <a:lnSpc>
                <a:spcPct val="100000"/>
              </a:lnSpc>
              <a:buNone/>
              <a:defRPr>
                <a:solidFill>
                  <a:srgbClr val="0258A1"/>
                </a:solidFill>
                <a:latin typeface="Montserrat"/>
                <a:ea typeface="Montserrat"/>
                <a:cs typeface="Montserrat"/>
              </a:defRPr>
            </a:lvl1pPr>
          </a:lstStyle>
          <a:p>
            <a:pPr lvl="0"/>
            <a:endParaRPr lang="es-PE"/>
          </a:p>
        </p:txBody>
      </p:sp>
      <p:sp>
        <p:nvSpPr>
          <p:cNvPr id="9" name="Google Shape;184;p18">
            <a:extLst>
              <a:ext uri="{FF2B5EF4-FFF2-40B4-BE49-F238E27FC236}">
                <a16:creationId xmlns:a16="http://schemas.microsoft.com/office/drawing/2014/main" id="{D23F3EB7-A702-80BB-F3AA-041A5B3C57DF}"/>
              </a:ext>
            </a:extLst>
          </p:cNvPr>
          <p:cNvSpPr/>
          <p:nvPr/>
        </p:nvSpPr>
        <p:spPr>
          <a:xfrm>
            <a:off x="5218928" y="-1989908"/>
            <a:ext cx="2733863" cy="2950942"/>
          </a:xfrm>
          <a:custGeom>
            <a:avLst/>
            <a:gdLst>
              <a:gd name="f0" fmla="val w"/>
              <a:gd name="f1" fmla="val h"/>
              <a:gd name="f2" fmla="val 0"/>
              <a:gd name="f3" fmla="val 36409"/>
              <a:gd name="f4" fmla="val 39300"/>
              <a:gd name="f5" fmla="val 9000"/>
              <a:gd name="f6" fmla="val 1"/>
              <a:gd name="f7" fmla="val 7677"/>
              <a:gd name="f8" fmla="val 6409"/>
              <a:gd name="f9" fmla="val 150"/>
              <a:gd name="f10" fmla="val 5254"/>
              <a:gd name="f11" fmla="val 503"/>
              <a:gd name="f12" fmla="val 2607"/>
              <a:gd name="f13" fmla="val 1316"/>
              <a:gd name="f14" fmla="val 630"/>
              <a:gd name="f15" fmla="val 3255"/>
              <a:gd name="f16" fmla="val 328"/>
              <a:gd name="f17" fmla="val 7066"/>
              <a:gd name="f18" fmla="val 11089"/>
              <a:gd name="f19" fmla="val 1599"/>
              <a:gd name="f20" fmla="val 15334"/>
              <a:gd name="f21" fmla="val 2621"/>
              <a:gd name="f22" fmla="val 19159"/>
              <a:gd name="f23" fmla="val 4075"/>
              <a:gd name="f24" fmla="val 24622"/>
              <a:gd name="f25" fmla="val 1023"/>
              <a:gd name="f26" fmla="val 31632"/>
              <a:gd name="f27" fmla="val 4677"/>
              <a:gd name="f28" fmla="val 36439"/>
              <a:gd name="f29" fmla="val 6244"/>
              <a:gd name="f30" fmla="val 38503"/>
              <a:gd name="f31" fmla="val 8737"/>
              <a:gd name="f32" fmla="val 39299"/>
              <a:gd name="f33" fmla="val 11525"/>
              <a:gd name="f34" fmla="val 16968"/>
              <a:gd name="f35" fmla="val 23532"/>
              <a:gd name="f36" fmla="val 36262"/>
              <a:gd name="f37" fmla="val 26504"/>
              <a:gd name="f38" fmla="val 33688"/>
              <a:gd name="f39" fmla="val 32754"/>
              <a:gd name="f40" fmla="val 28304"/>
              <a:gd name="f41" fmla="val 36408"/>
              <a:gd name="f42" fmla="val 18295"/>
              <a:gd name="f43" fmla="val 31837"/>
              <a:gd name="f44" fmla="val 10906"/>
              <a:gd name="f45" fmla="val 29412"/>
              <a:gd name="f46" fmla="val 6988"/>
              <a:gd name="f47" fmla="val 25365"/>
              <a:gd name="f48" fmla="val 4289"/>
              <a:gd name="f49" fmla="val 21054"/>
              <a:gd name="f50" fmla="val 2678"/>
              <a:gd name="f51" fmla="val 17671"/>
              <a:gd name="f52" fmla="val 1421"/>
              <a:gd name="f53" fmla="val 13077"/>
              <a:gd name="f54" fmla="*/ f0 1 36409"/>
              <a:gd name="f55" fmla="*/ f1 1 39300"/>
              <a:gd name="f56" fmla="val f2"/>
              <a:gd name="f57" fmla="val f3"/>
              <a:gd name="f58" fmla="val f4"/>
              <a:gd name="f59" fmla="+- f58 0 f56"/>
              <a:gd name="f60" fmla="+- f57 0 f56"/>
              <a:gd name="f61" fmla="*/ f60 1 36409"/>
              <a:gd name="f62" fmla="*/ f59 1 39300"/>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36409" h="39300">
                <a:moveTo>
                  <a:pt x="f5" y="f6"/>
                </a:moveTo>
                <a:cubicBezTo>
                  <a:pt x="f7" y="f6"/>
                  <a:pt x="f8" y="f9"/>
                  <a:pt x="f10" y="f11"/>
                </a:cubicBezTo>
                <a:cubicBezTo>
                  <a:pt x="f12" y="f13"/>
                  <a:pt x="f14" y="f15"/>
                  <a:pt x="f16" y="f17"/>
                </a:cubicBezTo>
                <a:cubicBezTo>
                  <a:pt x="f6" y="f18"/>
                  <a:pt x="f19" y="f20"/>
                  <a:pt x="f21" y="f22"/>
                </a:cubicBezTo>
                <a:cubicBezTo>
                  <a:pt x="f23" y="f24"/>
                  <a:pt x="f25" y="f26"/>
                  <a:pt x="f27" y="f28"/>
                </a:cubicBezTo>
                <a:cubicBezTo>
                  <a:pt x="f29" y="f30"/>
                  <a:pt x="f31" y="f32"/>
                  <a:pt x="f33" y="f32"/>
                </a:cubicBezTo>
                <a:cubicBezTo>
                  <a:pt x="f34" y="f32"/>
                  <a:pt x="f35" y="f36"/>
                  <a:pt x="f37" y="f38"/>
                </a:cubicBezTo>
                <a:cubicBezTo>
                  <a:pt x="f39" y="f40"/>
                  <a:pt x="f41" y="f42"/>
                  <a:pt x="f43" y="f44"/>
                </a:cubicBezTo>
                <a:cubicBezTo>
                  <a:pt x="f45" y="f46"/>
                  <a:pt x="f47" y="f48"/>
                  <a:pt x="f49" y="f50"/>
                </a:cubicBezTo>
                <a:cubicBezTo>
                  <a:pt x="f51" y="f52"/>
                  <a:pt x="f53" y="f6"/>
                  <a:pt x="f5" y="f6"/>
                </a:cubicBezTo>
                <a:close/>
              </a:path>
            </a:pathLst>
          </a:custGeom>
          <a:solidFill>
            <a:srgbClr val="D4EBFC"/>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Google Shape;185;p18">
            <a:extLst>
              <a:ext uri="{FF2B5EF4-FFF2-40B4-BE49-F238E27FC236}">
                <a16:creationId xmlns:a16="http://schemas.microsoft.com/office/drawing/2014/main" id="{C4510D48-484C-E06B-A76E-B5110F9D382D}"/>
              </a:ext>
            </a:extLst>
          </p:cNvPr>
          <p:cNvSpPr/>
          <p:nvPr/>
        </p:nvSpPr>
        <p:spPr>
          <a:xfrm rot="8099985">
            <a:off x="-1500446" y="3802592"/>
            <a:ext cx="2733863" cy="2950942"/>
          </a:xfrm>
          <a:custGeom>
            <a:avLst/>
            <a:gdLst>
              <a:gd name="f0" fmla="val w"/>
              <a:gd name="f1" fmla="val h"/>
              <a:gd name="f2" fmla="val 0"/>
              <a:gd name="f3" fmla="val 36409"/>
              <a:gd name="f4" fmla="val 39300"/>
              <a:gd name="f5" fmla="val 9000"/>
              <a:gd name="f6" fmla="val 1"/>
              <a:gd name="f7" fmla="val 7677"/>
              <a:gd name="f8" fmla="val 6409"/>
              <a:gd name="f9" fmla="val 150"/>
              <a:gd name="f10" fmla="val 5254"/>
              <a:gd name="f11" fmla="val 503"/>
              <a:gd name="f12" fmla="val 2607"/>
              <a:gd name="f13" fmla="val 1316"/>
              <a:gd name="f14" fmla="val 630"/>
              <a:gd name="f15" fmla="val 3255"/>
              <a:gd name="f16" fmla="val 328"/>
              <a:gd name="f17" fmla="val 7066"/>
              <a:gd name="f18" fmla="val 11089"/>
              <a:gd name="f19" fmla="val 1599"/>
              <a:gd name="f20" fmla="val 15334"/>
              <a:gd name="f21" fmla="val 2621"/>
              <a:gd name="f22" fmla="val 19159"/>
              <a:gd name="f23" fmla="val 4075"/>
              <a:gd name="f24" fmla="val 24622"/>
              <a:gd name="f25" fmla="val 1023"/>
              <a:gd name="f26" fmla="val 31632"/>
              <a:gd name="f27" fmla="val 4677"/>
              <a:gd name="f28" fmla="val 36439"/>
              <a:gd name="f29" fmla="val 6244"/>
              <a:gd name="f30" fmla="val 38503"/>
              <a:gd name="f31" fmla="val 8737"/>
              <a:gd name="f32" fmla="val 39299"/>
              <a:gd name="f33" fmla="val 11525"/>
              <a:gd name="f34" fmla="val 16968"/>
              <a:gd name="f35" fmla="val 23532"/>
              <a:gd name="f36" fmla="val 36262"/>
              <a:gd name="f37" fmla="val 26504"/>
              <a:gd name="f38" fmla="val 33688"/>
              <a:gd name="f39" fmla="val 32754"/>
              <a:gd name="f40" fmla="val 28304"/>
              <a:gd name="f41" fmla="val 36408"/>
              <a:gd name="f42" fmla="val 18295"/>
              <a:gd name="f43" fmla="val 31837"/>
              <a:gd name="f44" fmla="val 10906"/>
              <a:gd name="f45" fmla="val 29412"/>
              <a:gd name="f46" fmla="val 6988"/>
              <a:gd name="f47" fmla="val 25365"/>
              <a:gd name="f48" fmla="val 4289"/>
              <a:gd name="f49" fmla="val 21054"/>
              <a:gd name="f50" fmla="val 2678"/>
              <a:gd name="f51" fmla="val 17671"/>
              <a:gd name="f52" fmla="val 1421"/>
              <a:gd name="f53" fmla="val 13077"/>
              <a:gd name="f54" fmla="*/ f0 1 36409"/>
              <a:gd name="f55" fmla="*/ f1 1 39300"/>
              <a:gd name="f56" fmla="val f2"/>
              <a:gd name="f57" fmla="val f3"/>
              <a:gd name="f58" fmla="val f4"/>
              <a:gd name="f59" fmla="+- f58 0 f56"/>
              <a:gd name="f60" fmla="+- f57 0 f56"/>
              <a:gd name="f61" fmla="*/ f60 1 36409"/>
              <a:gd name="f62" fmla="*/ f59 1 39300"/>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36409" h="39300">
                <a:moveTo>
                  <a:pt x="f5" y="f6"/>
                </a:moveTo>
                <a:cubicBezTo>
                  <a:pt x="f7" y="f6"/>
                  <a:pt x="f8" y="f9"/>
                  <a:pt x="f10" y="f11"/>
                </a:cubicBezTo>
                <a:cubicBezTo>
                  <a:pt x="f12" y="f13"/>
                  <a:pt x="f14" y="f15"/>
                  <a:pt x="f16" y="f17"/>
                </a:cubicBezTo>
                <a:cubicBezTo>
                  <a:pt x="f6" y="f18"/>
                  <a:pt x="f19" y="f20"/>
                  <a:pt x="f21" y="f22"/>
                </a:cubicBezTo>
                <a:cubicBezTo>
                  <a:pt x="f23" y="f24"/>
                  <a:pt x="f25" y="f26"/>
                  <a:pt x="f27" y="f28"/>
                </a:cubicBezTo>
                <a:cubicBezTo>
                  <a:pt x="f29" y="f30"/>
                  <a:pt x="f31" y="f32"/>
                  <a:pt x="f33" y="f32"/>
                </a:cubicBezTo>
                <a:cubicBezTo>
                  <a:pt x="f34" y="f32"/>
                  <a:pt x="f35" y="f36"/>
                  <a:pt x="f37" y="f38"/>
                </a:cubicBezTo>
                <a:cubicBezTo>
                  <a:pt x="f39" y="f40"/>
                  <a:pt x="f41" y="f42"/>
                  <a:pt x="f43" y="f44"/>
                </a:cubicBezTo>
                <a:cubicBezTo>
                  <a:pt x="f45" y="f46"/>
                  <a:pt x="f47" y="f48"/>
                  <a:pt x="f49" y="f50"/>
                </a:cubicBezTo>
                <a:cubicBezTo>
                  <a:pt x="f51" y="f52"/>
                  <a:pt x="f53" y="f6"/>
                  <a:pt x="f5" y="f6"/>
                </a:cubicBezTo>
                <a:close/>
              </a:path>
            </a:pathLst>
          </a:custGeom>
          <a:solidFill>
            <a:srgbClr val="D4EBFC"/>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Tree>
    <p:extLst>
      <p:ext uri="{BB962C8B-B14F-4D97-AF65-F5344CB8AC3E}">
        <p14:creationId xmlns:p14="http://schemas.microsoft.com/office/powerpoint/2010/main" val="34585316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1AF87EC4-564C-58F6-8DC0-BAB4F5E59D53}"/>
              </a:ext>
            </a:extLst>
          </p:cNvPr>
          <p:cNvSpPr txBox="1">
            <a:spLocks noGrp="1"/>
          </p:cNvSpPr>
          <p:nvPr>
            <p:ph type="body" idx="4294967295"/>
          </p:nvPr>
        </p:nvSpPr>
        <p:spPr>
          <a:xfrm>
            <a:off x="153472" y="262286"/>
            <a:ext cx="8679896" cy="543181"/>
          </a:xfrm>
        </p:spPr>
        <p:txBody>
          <a:bodyPr anchor="ctr" anchorCtr="1"/>
          <a:lstStyle>
            <a:lvl1pPr marL="0" indent="0" algn="ctr">
              <a:buNone/>
              <a:defRPr lang="en-US" sz="4050">
                <a:solidFill>
                  <a:srgbClr val="00D7B3"/>
                </a:solidFill>
                <a:latin typeface="Arial"/>
                <a:cs typeface="Arial" pitchFamily="34"/>
              </a:defRPr>
            </a:lvl1pPr>
          </a:lstStyle>
          <a:p>
            <a:pPr lvl="0"/>
            <a:r>
              <a:rPr lang="en-US"/>
              <a:t>BASIC LAYOUT</a:t>
            </a:r>
          </a:p>
        </p:txBody>
      </p:sp>
      <p:sp>
        <p:nvSpPr>
          <p:cNvPr id="3" name="Rectángulo 2">
            <a:extLst>
              <a:ext uri="{FF2B5EF4-FFF2-40B4-BE49-F238E27FC236}">
                <a16:creationId xmlns:a16="http://schemas.microsoft.com/office/drawing/2014/main" id="{5719969E-2B98-0DD7-58EA-CDD081B21274}"/>
              </a:ext>
            </a:extLst>
          </p:cNvPr>
          <p:cNvSpPr/>
          <p:nvPr/>
        </p:nvSpPr>
        <p:spPr>
          <a:xfrm>
            <a:off x="0" y="4535378"/>
            <a:ext cx="9160660" cy="608121"/>
          </a:xfrm>
          <a:prstGeom prst="rect">
            <a:avLst/>
          </a:prstGeom>
          <a:solidFill>
            <a:srgbClr val="BFBFB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050" b="0" i="0" u="none" strike="noStrike" kern="0" cap="none" spc="0" baseline="0">
              <a:solidFill>
                <a:srgbClr val="FFFFFF"/>
              </a:solidFill>
              <a:uFillTx/>
              <a:latin typeface="Arial"/>
              <a:ea typeface="Arial"/>
              <a:cs typeface="Arial"/>
            </a:endParaRPr>
          </a:p>
        </p:txBody>
      </p:sp>
    </p:spTree>
    <p:extLst>
      <p:ext uri="{BB962C8B-B14F-4D97-AF65-F5344CB8AC3E}">
        <p14:creationId xmlns:p14="http://schemas.microsoft.com/office/powerpoint/2010/main" val="30332811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C61AFCD6-3AF5-8FE9-D94C-62AE93DE62AA}"/>
              </a:ext>
            </a:extLst>
          </p:cNvPr>
          <p:cNvSpPr txBox="1">
            <a:spLocks noGrp="1"/>
          </p:cNvSpPr>
          <p:nvPr>
            <p:ph type="body" idx="4294967295"/>
          </p:nvPr>
        </p:nvSpPr>
        <p:spPr>
          <a:xfrm>
            <a:off x="232056" y="254632"/>
            <a:ext cx="8679896" cy="543181"/>
          </a:xfrm>
        </p:spPr>
        <p:txBody>
          <a:bodyPr anchor="ctr" anchorCtr="1"/>
          <a:lstStyle>
            <a:lvl1pPr marL="0" indent="0" algn="ctr">
              <a:buNone/>
              <a:defRPr lang="en-US" sz="4050">
                <a:solidFill>
                  <a:srgbClr val="00D7B3"/>
                </a:solidFill>
                <a:latin typeface="Arial"/>
                <a:cs typeface="Arial" pitchFamily="34"/>
              </a:defRPr>
            </a:lvl1pPr>
          </a:lstStyle>
          <a:p>
            <a:pPr lvl="0"/>
            <a:r>
              <a:rPr lang="en-US"/>
              <a:t>BASIC LAYOUT</a:t>
            </a:r>
          </a:p>
        </p:txBody>
      </p:sp>
      <p:sp>
        <p:nvSpPr>
          <p:cNvPr id="3" name="Rectángulo 2">
            <a:extLst>
              <a:ext uri="{FF2B5EF4-FFF2-40B4-BE49-F238E27FC236}">
                <a16:creationId xmlns:a16="http://schemas.microsoft.com/office/drawing/2014/main" id="{4E32E017-CFD2-E164-E232-57A2B41F8AF5}"/>
              </a:ext>
            </a:extLst>
          </p:cNvPr>
          <p:cNvSpPr/>
          <p:nvPr/>
        </p:nvSpPr>
        <p:spPr>
          <a:xfrm>
            <a:off x="0" y="4535378"/>
            <a:ext cx="9160660" cy="608121"/>
          </a:xfrm>
          <a:prstGeom prst="rect">
            <a:avLst/>
          </a:prstGeom>
          <a:solidFill>
            <a:srgbClr val="BFBFB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050" b="0" i="0" u="none" strike="noStrike" kern="0" cap="none" spc="0" baseline="0">
              <a:solidFill>
                <a:srgbClr val="FFFFFF"/>
              </a:solidFill>
              <a:uFillTx/>
              <a:latin typeface="Arial"/>
              <a:ea typeface="Arial"/>
              <a:cs typeface="Arial"/>
            </a:endParaRPr>
          </a:p>
        </p:txBody>
      </p:sp>
    </p:spTree>
    <p:extLst>
      <p:ext uri="{BB962C8B-B14F-4D97-AF65-F5344CB8AC3E}">
        <p14:creationId xmlns:p14="http://schemas.microsoft.com/office/powerpoint/2010/main" val="12012263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MAGE AND CONTENTS LAYOUT_04">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190830C4-1811-1F87-2E57-517999FAD77C}"/>
              </a:ext>
            </a:extLst>
          </p:cNvPr>
          <p:cNvSpPr txBox="1">
            <a:spLocks noGrp="1"/>
          </p:cNvSpPr>
          <p:nvPr>
            <p:ph type="pic" idx="4294967295"/>
          </p:nvPr>
        </p:nvSpPr>
        <p:spPr>
          <a:xfrm>
            <a:off x="0" y="0"/>
            <a:ext cx="9144000" cy="2913013"/>
          </a:xfrm>
          <a:solidFill>
            <a:srgbClr val="F2F2F2"/>
          </a:solidFill>
        </p:spPr>
        <p:txBody>
          <a:bodyPr anchor="ctr" anchorCtr="1"/>
          <a:lstStyle>
            <a:lvl1pPr marL="0" indent="0" algn="ctr">
              <a:buNone/>
              <a:defRPr lang="en-US" sz="1350">
                <a:solidFill>
                  <a:srgbClr val="404040"/>
                </a:solidFill>
              </a:defRPr>
            </a:lvl1pPr>
          </a:lstStyle>
          <a:p>
            <a:pPr lvl="0"/>
            <a:r>
              <a:rPr lang="en-US"/>
              <a:t>Place Your Picture Here and send to back</a:t>
            </a:r>
          </a:p>
        </p:txBody>
      </p:sp>
    </p:spTree>
    <p:extLst>
      <p:ext uri="{BB962C8B-B14F-4D97-AF65-F5344CB8AC3E}">
        <p14:creationId xmlns:p14="http://schemas.microsoft.com/office/powerpoint/2010/main" val="9794638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5534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4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0E507A9B-35F3-2365-0C50-15F48D14CD01}"/>
              </a:ext>
            </a:extLst>
          </p:cNvPr>
          <p:cNvSpPr txBox="1">
            <a:spLocks noGrp="1"/>
          </p:cNvSpPr>
          <p:nvPr>
            <p:ph type="body" idx="4294967295"/>
          </p:nvPr>
        </p:nvSpPr>
        <p:spPr>
          <a:xfrm>
            <a:off x="232056" y="254632"/>
            <a:ext cx="8679896" cy="543181"/>
          </a:xfrm>
        </p:spPr>
        <p:txBody>
          <a:bodyPr anchor="ctr" anchorCtr="1"/>
          <a:lstStyle>
            <a:lvl1pPr marL="0" indent="0" algn="ctr">
              <a:buNone/>
              <a:defRPr lang="en-US" sz="4050">
                <a:solidFill>
                  <a:srgbClr val="00D7B3"/>
                </a:solidFill>
                <a:latin typeface="Arial"/>
                <a:cs typeface="Arial" pitchFamily="34"/>
              </a:defRPr>
            </a:lvl1pPr>
          </a:lstStyle>
          <a:p>
            <a:pPr lvl="0"/>
            <a:r>
              <a:rPr lang="en-US"/>
              <a:t>BASIC LAYOUT</a:t>
            </a:r>
          </a:p>
        </p:txBody>
      </p:sp>
      <p:sp>
        <p:nvSpPr>
          <p:cNvPr id="3" name="Rectángulo 3">
            <a:extLst>
              <a:ext uri="{FF2B5EF4-FFF2-40B4-BE49-F238E27FC236}">
                <a16:creationId xmlns:a16="http://schemas.microsoft.com/office/drawing/2014/main" id="{4553A926-DE15-955C-E974-B5C1AE947B9B}"/>
              </a:ext>
            </a:extLst>
          </p:cNvPr>
          <p:cNvSpPr/>
          <p:nvPr/>
        </p:nvSpPr>
        <p:spPr>
          <a:xfrm>
            <a:off x="0" y="4535378"/>
            <a:ext cx="9160660" cy="608121"/>
          </a:xfrm>
          <a:prstGeom prst="rect">
            <a:avLst/>
          </a:prstGeom>
          <a:solidFill>
            <a:srgbClr val="BFBFB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050" b="0" i="0" u="none" strike="noStrike" kern="0" cap="none" spc="0" baseline="0">
              <a:solidFill>
                <a:srgbClr val="FFFFFF"/>
              </a:solidFill>
              <a:uFillTx/>
              <a:latin typeface="Arial"/>
              <a:ea typeface="Arial"/>
              <a:cs typeface="Arial"/>
            </a:endParaRPr>
          </a:p>
        </p:txBody>
      </p:sp>
    </p:spTree>
    <p:extLst>
      <p:ext uri="{BB962C8B-B14F-4D97-AF65-F5344CB8AC3E}">
        <p14:creationId xmlns:p14="http://schemas.microsoft.com/office/powerpoint/2010/main" val="42435342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33084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 Images &amp; Contents">
    <p:spTree>
      <p:nvGrpSpPr>
        <p:cNvPr id="1" name=""/>
        <p:cNvGrpSpPr/>
        <p:nvPr/>
      </p:nvGrpSpPr>
      <p:grpSpPr>
        <a:xfrm>
          <a:off x="0" y="0"/>
          <a:ext cx="0" cy="0"/>
          <a:chOff x="0" y="0"/>
          <a:chExt cx="0" cy="0"/>
        </a:xfrm>
      </p:grpSpPr>
      <p:sp>
        <p:nvSpPr>
          <p:cNvPr id="2" name="그림 개체 틀 7">
            <a:extLst>
              <a:ext uri="{FF2B5EF4-FFF2-40B4-BE49-F238E27FC236}">
                <a16:creationId xmlns:a16="http://schemas.microsoft.com/office/drawing/2014/main" id="{1E699360-795B-6E87-0AEE-768E2355E8C4}"/>
              </a:ext>
            </a:extLst>
          </p:cNvPr>
          <p:cNvSpPr txBox="1">
            <a:spLocks noGrp="1"/>
          </p:cNvSpPr>
          <p:nvPr>
            <p:ph type="pic" idx="4294967295"/>
          </p:nvPr>
        </p:nvSpPr>
        <p:spPr>
          <a:xfrm>
            <a:off x="3170636" y="0"/>
            <a:ext cx="5973363" cy="5143499"/>
          </a:xfrm>
          <a:solidFill>
            <a:srgbClr val="F2F2F2"/>
          </a:solidFill>
        </p:spPr>
        <p:txBody>
          <a:bodyPr anchor="ctr" anchorCtr="1"/>
          <a:lstStyle>
            <a:lvl1pPr marL="0" indent="0" algn="ctr" defTabSz="685836">
              <a:lnSpc>
                <a:spcPct val="90000"/>
              </a:lnSpc>
              <a:spcBef>
                <a:spcPts val="750"/>
              </a:spcBef>
              <a:buNone/>
              <a:defRPr lang="en-US" sz="900"/>
            </a:lvl1pPr>
          </a:lstStyle>
          <a:p>
            <a:pPr lvl="0"/>
            <a:r>
              <a:rPr lang="en-US"/>
              <a:t>Your Picture Here</a:t>
            </a:r>
          </a:p>
        </p:txBody>
      </p:sp>
    </p:spTree>
    <p:extLst>
      <p:ext uri="{BB962C8B-B14F-4D97-AF65-F5344CB8AC3E}">
        <p14:creationId xmlns:p14="http://schemas.microsoft.com/office/powerpoint/2010/main" val="4329944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56D9885A-4050-E246-38B8-EEDCC23C4422}"/>
              </a:ext>
            </a:extLst>
          </p:cNvPr>
          <p:cNvSpPr txBox="1">
            <a:spLocks noGrp="1"/>
          </p:cNvSpPr>
          <p:nvPr>
            <p:ph type="body" idx="4294967295"/>
          </p:nvPr>
        </p:nvSpPr>
        <p:spPr>
          <a:xfrm>
            <a:off x="153472" y="262286"/>
            <a:ext cx="8679896" cy="543181"/>
          </a:xfrm>
        </p:spPr>
        <p:txBody>
          <a:bodyPr anchor="ctr" anchorCtr="1"/>
          <a:lstStyle>
            <a:lvl1pPr marL="0" indent="0" algn="ctr">
              <a:buNone/>
              <a:defRPr lang="en-US" sz="4050">
                <a:solidFill>
                  <a:srgbClr val="00D7B3"/>
                </a:solidFill>
                <a:latin typeface="Arial"/>
                <a:cs typeface="Arial" pitchFamily="34"/>
              </a:defRPr>
            </a:lvl1pPr>
          </a:lstStyle>
          <a:p>
            <a:pPr lvl="0"/>
            <a:r>
              <a:rPr lang="en-US"/>
              <a:t>BASIC LAYOUT</a:t>
            </a:r>
          </a:p>
        </p:txBody>
      </p:sp>
    </p:spTree>
    <p:extLst>
      <p:ext uri="{BB962C8B-B14F-4D97-AF65-F5344CB8AC3E}">
        <p14:creationId xmlns:p14="http://schemas.microsoft.com/office/powerpoint/2010/main" val="3854215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2" name="Freeform: Shape 15">
            <a:extLst>
              <a:ext uri="{FF2B5EF4-FFF2-40B4-BE49-F238E27FC236}">
                <a16:creationId xmlns:a16="http://schemas.microsoft.com/office/drawing/2014/main" id="{22CDBD46-B811-130F-33D2-85BF7CC0895A}"/>
              </a:ext>
            </a:extLst>
          </p:cNvPr>
          <p:cNvSpPr/>
          <p:nvPr/>
        </p:nvSpPr>
        <p:spPr>
          <a:xfrm rot="18902382">
            <a:off x="1470453" y="2043777"/>
            <a:ext cx="6225107" cy="6216484"/>
          </a:xfrm>
          <a:custGeom>
            <a:avLst/>
            <a:gdLst>
              <a:gd name="f0" fmla="val 10800000"/>
              <a:gd name="f1" fmla="val 5400000"/>
              <a:gd name="f2" fmla="val 180"/>
              <a:gd name="f3" fmla="val w"/>
              <a:gd name="f4" fmla="val h"/>
              <a:gd name="f5" fmla="val 0"/>
              <a:gd name="f6" fmla="val 8436975"/>
              <a:gd name="f7" fmla="val 8425297"/>
              <a:gd name="f8" fmla="val 8260241"/>
              <a:gd name="f9" fmla="val 176734"/>
              <a:gd name="f10" fmla="val 8369436"/>
              <a:gd name="f11" fmla="val 285930"/>
              <a:gd name="f12" fmla="val 436782"/>
              <a:gd name="f13" fmla="val 603408"/>
              <a:gd name="f14" fmla="val 7833567"/>
              <a:gd name="f15" fmla="val 8000193"/>
              <a:gd name="f16" fmla="val 8151045"/>
              <a:gd name="f17" fmla="val 67539"/>
              <a:gd name="f18" fmla="+- 0 0 -90"/>
              <a:gd name="f19" fmla="*/ f3 1 8436975"/>
              <a:gd name="f20" fmla="*/ f4 1 8425297"/>
              <a:gd name="f21" fmla="val f5"/>
              <a:gd name="f22" fmla="val f6"/>
              <a:gd name="f23" fmla="val f7"/>
              <a:gd name="f24" fmla="*/ f18 f0 1"/>
              <a:gd name="f25" fmla="+- f23 0 f21"/>
              <a:gd name="f26" fmla="+- f22 0 f21"/>
              <a:gd name="f27" fmla="*/ f24 1 f2"/>
              <a:gd name="f28" fmla="*/ f26 1 8436975"/>
              <a:gd name="f29" fmla="*/ f25 1 8425297"/>
              <a:gd name="f30" fmla="*/ 8260241 f26 1"/>
              <a:gd name="f31" fmla="*/ 176734 f25 1"/>
              <a:gd name="f32" fmla="*/ 8436975 f26 1"/>
              <a:gd name="f33" fmla="*/ 603408 f25 1"/>
              <a:gd name="f34" fmla="*/ 8425297 f25 1"/>
              <a:gd name="f35" fmla="*/ 0 f26 1"/>
              <a:gd name="f36" fmla="*/ 0 f25 1"/>
              <a:gd name="f37" fmla="*/ 7833567 f26 1"/>
              <a:gd name="f38" fmla="+- f27 0 f1"/>
              <a:gd name="f39" fmla="*/ f30 1 8436975"/>
              <a:gd name="f40" fmla="*/ f31 1 8425297"/>
              <a:gd name="f41" fmla="*/ f32 1 8436975"/>
              <a:gd name="f42" fmla="*/ f33 1 8425297"/>
              <a:gd name="f43" fmla="*/ f34 1 8425297"/>
              <a:gd name="f44" fmla="*/ f35 1 8436975"/>
              <a:gd name="f45" fmla="*/ f36 1 8425297"/>
              <a:gd name="f46" fmla="*/ f37 1 8436975"/>
              <a:gd name="f47" fmla="*/ f21 1 f28"/>
              <a:gd name="f48" fmla="*/ f22 1 f28"/>
              <a:gd name="f49" fmla="*/ f21 1 f29"/>
              <a:gd name="f50" fmla="*/ f23 1 f29"/>
              <a:gd name="f51" fmla="*/ f39 1 f28"/>
              <a:gd name="f52" fmla="*/ f40 1 f29"/>
              <a:gd name="f53" fmla="*/ f41 1 f28"/>
              <a:gd name="f54" fmla="*/ f42 1 f29"/>
              <a:gd name="f55" fmla="*/ f43 1 f29"/>
              <a:gd name="f56" fmla="*/ f44 1 f28"/>
              <a:gd name="f57" fmla="*/ f45 1 f29"/>
              <a:gd name="f58" fmla="*/ f46 1 f28"/>
              <a:gd name="f59" fmla="*/ f47 f19 1"/>
              <a:gd name="f60" fmla="*/ f48 f19 1"/>
              <a:gd name="f61" fmla="*/ f50 f20 1"/>
              <a:gd name="f62" fmla="*/ f49 f20 1"/>
              <a:gd name="f63" fmla="*/ f51 f19 1"/>
              <a:gd name="f64" fmla="*/ f52 f20 1"/>
              <a:gd name="f65" fmla="*/ f53 f19 1"/>
              <a:gd name="f66" fmla="*/ f54 f20 1"/>
              <a:gd name="f67" fmla="*/ f55 f20 1"/>
              <a:gd name="f68" fmla="*/ f56 f19 1"/>
              <a:gd name="f69" fmla="*/ f57 f20 1"/>
              <a:gd name="f70" fmla="*/ f58 f19 1"/>
            </a:gdLst>
            <a:ahLst/>
            <a:cxnLst>
              <a:cxn ang="3cd4">
                <a:pos x="hc" y="t"/>
              </a:cxn>
              <a:cxn ang="0">
                <a:pos x="r" y="vc"/>
              </a:cxn>
              <a:cxn ang="cd4">
                <a:pos x="hc" y="b"/>
              </a:cxn>
              <a:cxn ang="cd2">
                <a:pos x="l" y="vc"/>
              </a:cxn>
              <a:cxn ang="f38">
                <a:pos x="f63" y="f64"/>
              </a:cxn>
              <a:cxn ang="f38">
                <a:pos x="f65" y="f66"/>
              </a:cxn>
              <a:cxn ang="f38">
                <a:pos x="f65" y="f67"/>
              </a:cxn>
              <a:cxn ang="f38">
                <a:pos x="f68" y="f69"/>
              </a:cxn>
              <a:cxn ang="f38">
                <a:pos x="f70" y="f69"/>
              </a:cxn>
              <a:cxn ang="f38">
                <a:pos x="f63" y="f64"/>
              </a:cxn>
            </a:cxnLst>
            <a:rect l="f59" t="f62" r="f60" b="f61"/>
            <a:pathLst>
              <a:path w="8436975" h="8425297">
                <a:moveTo>
                  <a:pt x="f8" y="f9"/>
                </a:moveTo>
                <a:cubicBezTo>
                  <a:pt x="f10" y="f11"/>
                  <a:pt x="f6" y="f12"/>
                  <a:pt x="f6" y="f13"/>
                </a:cubicBezTo>
                <a:lnTo>
                  <a:pt x="f6" y="f7"/>
                </a:lnTo>
                <a:lnTo>
                  <a:pt x="f5" y="f5"/>
                </a:lnTo>
                <a:lnTo>
                  <a:pt x="f14" y="f5"/>
                </a:lnTo>
                <a:cubicBezTo>
                  <a:pt x="f15" y="f5"/>
                  <a:pt x="f16" y="f17"/>
                  <a:pt x="f8" y="f9"/>
                </a:cubicBezTo>
                <a:close/>
              </a:path>
            </a:pathLst>
          </a:custGeom>
          <a:solidFill>
            <a:srgbClr val="EF007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3" name="Picture Placeholder 7">
            <a:extLst>
              <a:ext uri="{FF2B5EF4-FFF2-40B4-BE49-F238E27FC236}">
                <a16:creationId xmlns:a16="http://schemas.microsoft.com/office/drawing/2014/main" id="{A03A811C-1799-B0D9-F0EB-8F5CADC89D46}"/>
              </a:ext>
            </a:extLst>
          </p:cNvPr>
          <p:cNvSpPr txBox="1">
            <a:spLocks noGrp="1"/>
          </p:cNvSpPr>
          <p:nvPr>
            <p:ph type="pic" idx="4294967295"/>
          </p:nvPr>
        </p:nvSpPr>
        <p:spPr>
          <a:xfrm>
            <a:off x="0" y="2290617"/>
            <a:ext cx="1993263" cy="199326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sp>
        <p:nvSpPr>
          <p:cNvPr id="4" name="Picture Placeholder 16">
            <a:extLst>
              <a:ext uri="{FF2B5EF4-FFF2-40B4-BE49-F238E27FC236}">
                <a16:creationId xmlns:a16="http://schemas.microsoft.com/office/drawing/2014/main" id="{E36F7FAA-2226-2058-C8AE-BDDA09BAF13C}"/>
              </a:ext>
            </a:extLst>
          </p:cNvPr>
          <p:cNvSpPr txBox="1">
            <a:spLocks noGrp="1"/>
          </p:cNvSpPr>
          <p:nvPr>
            <p:ph type="pic" idx="4294967295"/>
          </p:nvPr>
        </p:nvSpPr>
        <p:spPr>
          <a:xfrm>
            <a:off x="1536685" y="3711933"/>
            <a:ext cx="1993263" cy="145979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sp>
        <p:nvSpPr>
          <p:cNvPr id="5" name="Picture Placeholder 9">
            <a:extLst>
              <a:ext uri="{FF2B5EF4-FFF2-40B4-BE49-F238E27FC236}">
                <a16:creationId xmlns:a16="http://schemas.microsoft.com/office/drawing/2014/main" id="{845591B2-6DA0-8C03-2F16-E4A3742E70F1}"/>
              </a:ext>
            </a:extLst>
          </p:cNvPr>
          <p:cNvSpPr txBox="1">
            <a:spLocks noGrp="1"/>
          </p:cNvSpPr>
          <p:nvPr>
            <p:ph type="pic" idx="4294967295"/>
          </p:nvPr>
        </p:nvSpPr>
        <p:spPr>
          <a:xfrm>
            <a:off x="3643993" y="2170547"/>
            <a:ext cx="1993263" cy="199326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sp>
        <p:nvSpPr>
          <p:cNvPr id="6" name="Picture Placeholder 17">
            <a:extLst>
              <a:ext uri="{FF2B5EF4-FFF2-40B4-BE49-F238E27FC236}">
                <a16:creationId xmlns:a16="http://schemas.microsoft.com/office/drawing/2014/main" id="{B81EA317-4A0D-0796-7836-C79ED5FD56F6}"/>
              </a:ext>
            </a:extLst>
          </p:cNvPr>
          <p:cNvSpPr txBox="1">
            <a:spLocks noGrp="1"/>
          </p:cNvSpPr>
          <p:nvPr>
            <p:ph type="pic" idx="4294967295"/>
          </p:nvPr>
        </p:nvSpPr>
        <p:spPr>
          <a:xfrm>
            <a:off x="5751301" y="3711933"/>
            <a:ext cx="1993263" cy="145979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sp>
        <p:nvSpPr>
          <p:cNvPr id="7" name="Picture Placeholder 11">
            <a:extLst>
              <a:ext uri="{FF2B5EF4-FFF2-40B4-BE49-F238E27FC236}">
                <a16:creationId xmlns:a16="http://schemas.microsoft.com/office/drawing/2014/main" id="{F919D0DB-781B-E9E1-BC31-BE0226FD86A8}"/>
              </a:ext>
            </a:extLst>
          </p:cNvPr>
          <p:cNvSpPr txBox="1">
            <a:spLocks noGrp="1"/>
          </p:cNvSpPr>
          <p:nvPr>
            <p:ph type="pic" idx="4294967295"/>
          </p:nvPr>
        </p:nvSpPr>
        <p:spPr>
          <a:xfrm>
            <a:off x="7172745" y="2290617"/>
            <a:ext cx="1993263" cy="199326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spTree>
    <p:extLst>
      <p:ext uri="{BB962C8B-B14F-4D97-AF65-F5344CB8AC3E}">
        <p14:creationId xmlns:p14="http://schemas.microsoft.com/office/powerpoint/2010/main" val="61925088"/>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3D1B5509-D1E3-93BC-334A-833B90F01B52}"/>
              </a:ext>
            </a:extLst>
          </p:cNvPr>
          <p:cNvSpPr txBox="1">
            <a:spLocks noGrp="1"/>
          </p:cNvSpPr>
          <p:nvPr>
            <p:ph type="body" idx="4294967295"/>
          </p:nvPr>
        </p:nvSpPr>
        <p:spPr>
          <a:xfrm>
            <a:off x="153472" y="262286"/>
            <a:ext cx="8679896" cy="543181"/>
          </a:xfrm>
        </p:spPr>
        <p:txBody>
          <a:bodyPr anchor="ctr" anchorCtr="1"/>
          <a:lstStyle>
            <a:lvl1pPr marL="0" indent="0" algn="ctr">
              <a:buNone/>
              <a:defRPr lang="en-US" sz="4050">
                <a:solidFill>
                  <a:srgbClr val="9D9D9C"/>
                </a:solidFill>
                <a:latin typeface="Arial"/>
                <a:cs typeface="Arial" pitchFamily="34"/>
              </a:defRPr>
            </a:lvl1pPr>
          </a:lstStyle>
          <a:p>
            <a:pPr lvl="0"/>
            <a:r>
              <a:rPr lang="en-US"/>
              <a:t>BASIC LAYOUT</a:t>
            </a:r>
          </a:p>
        </p:txBody>
      </p:sp>
    </p:spTree>
    <p:extLst>
      <p:ext uri="{BB962C8B-B14F-4D97-AF65-F5344CB8AC3E}">
        <p14:creationId xmlns:p14="http://schemas.microsoft.com/office/powerpoint/2010/main" val="10762703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7_PPTMON slide">
    <p:spTree>
      <p:nvGrpSpPr>
        <p:cNvPr id="1" name=""/>
        <p:cNvGrpSpPr/>
        <p:nvPr/>
      </p:nvGrpSpPr>
      <p:grpSpPr>
        <a:xfrm>
          <a:off x="0" y="0"/>
          <a:ext cx="0" cy="0"/>
          <a:chOff x="0" y="0"/>
          <a:chExt cx="0" cy="0"/>
        </a:xfrm>
      </p:grpSpPr>
      <p:sp>
        <p:nvSpPr>
          <p:cNvPr id="2" name="그림 개체 틀 17">
            <a:extLst>
              <a:ext uri="{FF2B5EF4-FFF2-40B4-BE49-F238E27FC236}">
                <a16:creationId xmlns:a16="http://schemas.microsoft.com/office/drawing/2014/main" id="{7B7B3CC6-F27B-8BBD-9757-05522A7F2116}"/>
              </a:ext>
            </a:extLst>
          </p:cNvPr>
          <p:cNvSpPr txBox="1">
            <a:spLocks noGrp="1"/>
          </p:cNvSpPr>
          <p:nvPr>
            <p:ph type="pic" idx="4294967295"/>
          </p:nvPr>
        </p:nvSpPr>
        <p:spPr>
          <a:xfrm>
            <a:off x="6007617" y="1344405"/>
            <a:ext cx="2454688" cy="2454688"/>
          </a:xfrm>
          <a:blipFill>
            <a:blip r:embed="rId2"/>
            <a:tile/>
          </a:blipFill>
        </p:spPr>
        <p:txBody>
          <a:bodyPr anchor="b" anchorCtr="1"/>
          <a:lstStyle>
            <a:lvl1pPr marL="171450" indent="-171450" defTabSz="685800">
              <a:lnSpc>
                <a:spcPct val="90000"/>
              </a:lnSpc>
              <a:spcBef>
                <a:spcPts val="750"/>
              </a:spcBef>
              <a:buSzPct val="100000"/>
              <a:buFont typeface="Arial" pitchFamily="34"/>
              <a:buChar char="•"/>
              <a:defRPr lang="en-US" sz="825"/>
            </a:lvl1pPr>
          </a:lstStyle>
          <a:p>
            <a:pPr lvl="0"/>
            <a:r>
              <a:rPr lang="en-US"/>
              <a:t>Click icon to add picture</a:t>
            </a:r>
          </a:p>
        </p:txBody>
      </p:sp>
      <p:sp>
        <p:nvSpPr>
          <p:cNvPr id="3" name="그림 개체 틀 17">
            <a:extLst>
              <a:ext uri="{FF2B5EF4-FFF2-40B4-BE49-F238E27FC236}">
                <a16:creationId xmlns:a16="http://schemas.microsoft.com/office/drawing/2014/main" id="{E5C308EE-DF4E-3966-AE91-DDBD6481B080}"/>
              </a:ext>
            </a:extLst>
          </p:cNvPr>
          <p:cNvSpPr txBox="1">
            <a:spLocks noGrp="1"/>
          </p:cNvSpPr>
          <p:nvPr>
            <p:ph type="pic" idx="4294967295"/>
          </p:nvPr>
        </p:nvSpPr>
        <p:spPr>
          <a:xfrm>
            <a:off x="3365760" y="1344405"/>
            <a:ext cx="2454688" cy="2454688"/>
          </a:xfrm>
          <a:blipFill>
            <a:blip r:embed="rId2"/>
            <a:tile/>
          </a:blipFill>
        </p:spPr>
        <p:txBody>
          <a:bodyPr anchor="b" anchorCtr="1"/>
          <a:lstStyle>
            <a:lvl1pPr marL="171450" indent="-171450" defTabSz="685800">
              <a:lnSpc>
                <a:spcPct val="90000"/>
              </a:lnSpc>
              <a:spcBef>
                <a:spcPts val="750"/>
              </a:spcBef>
              <a:buSzPct val="100000"/>
              <a:buFont typeface="Arial" pitchFamily="34"/>
              <a:buChar char="•"/>
              <a:defRPr lang="en-US" sz="825"/>
            </a:lvl1pPr>
          </a:lstStyle>
          <a:p>
            <a:pPr lvl="0"/>
            <a:r>
              <a:rPr lang="en-US"/>
              <a:t>Click icon to add picture</a:t>
            </a:r>
          </a:p>
        </p:txBody>
      </p:sp>
    </p:spTree>
    <p:extLst>
      <p:ext uri="{BB962C8B-B14F-4D97-AF65-F5344CB8AC3E}">
        <p14:creationId xmlns:p14="http://schemas.microsoft.com/office/powerpoint/2010/main" val="3844948637"/>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Google Shape;9;p2">
            <a:extLst>
              <a:ext uri="{FF2B5EF4-FFF2-40B4-BE49-F238E27FC236}">
                <a16:creationId xmlns:a16="http://schemas.microsoft.com/office/drawing/2014/main" id="{A2D4946F-2CF6-4257-6E0F-7791349F5865}"/>
              </a:ext>
            </a:extLst>
          </p:cNvPr>
          <p:cNvSpPr txBox="1">
            <a:spLocks noGrp="1"/>
          </p:cNvSpPr>
          <p:nvPr>
            <p:ph type="ctrTitle"/>
          </p:nvPr>
        </p:nvSpPr>
        <p:spPr>
          <a:xfrm>
            <a:off x="2312846" y="1201777"/>
            <a:ext cx="4518297" cy="2052599"/>
          </a:xfrm>
        </p:spPr>
        <p:txBody>
          <a:bodyPr anchor="b" anchorCtr="1"/>
          <a:lstStyle>
            <a:lvl1pPr algn="ctr">
              <a:defRPr sz="4600">
                <a:solidFill>
                  <a:srgbClr val="6E4CC2"/>
                </a:solidFill>
              </a:defRPr>
            </a:lvl1pPr>
          </a:lstStyle>
          <a:p>
            <a:pPr lvl="0"/>
            <a:endParaRPr lang="es-PE"/>
          </a:p>
        </p:txBody>
      </p:sp>
      <p:sp>
        <p:nvSpPr>
          <p:cNvPr id="3" name="Google Shape;10;p2">
            <a:extLst>
              <a:ext uri="{FF2B5EF4-FFF2-40B4-BE49-F238E27FC236}">
                <a16:creationId xmlns:a16="http://schemas.microsoft.com/office/drawing/2014/main" id="{8CB91D73-CBE9-5D90-FDA2-BD4A3C466096}"/>
              </a:ext>
            </a:extLst>
          </p:cNvPr>
          <p:cNvSpPr txBox="1">
            <a:spLocks noGrp="1"/>
          </p:cNvSpPr>
          <p:nvPr>
            <p:ph type="subTitle" idx="1"/>
          </p:nvPr>
        </p:nvSpPr>
        <p:spPr>
          <a:xfrm>
            <a:off x="2607896" y="3291327"/>
            <a:ext cx="3928198" cy="792601"/>
          </a:xfrm>
        </p:spPr>
        <p:txBody>
          <a:bodyPr anchorCtr="1"/>
          <a:lstStyle>
            <a:lvl1pPr algn="ctr">
              <a:lnSpc>
                <a:spcPct val="100000"/>
              </a:lnSpc>
              <a:buNone/>
              <a:defRPr sz="2300"/>
            </a:lvl1pPr>
          </a:lstStyle>
          <a:p>
            <a:pPr lvl="0"/>
            <a:endParaRPr lang="es-PE"/>
          </a:p>
        </p:txBody>
      </p:sp>
      <p:sp>
        <p:nvSpPr>
          <p:cNvPr id="4" name="Google Shape;551;p27">
            <a:extLst>
              <a:ext uri="{FF2B5EF4-FFF2-40B4-BE49-F238E27FC236}">
                <a16:creationId xmlns:a16="http://schemas.microsoft.com/office/drawing/2014/main" id="{29C81B9F-0A10-81FC-1A87-E897522D68FF}"/>
              </a:ext>
            </a:extLst>
          </p:cNvPr>
          <p:cNvSpPr/>
          <p:nvPr/>
        </p:nvSpPr>
        <p:spPr>
          <a:xfrm>
            <a:off x="8430795" y="489670"/>
            <a:ext cx="145252" cy="137726"/>
          </a:xfrm>
          <a:custGeom>
            <a:avLst/>
            <a:gdLst>
              <a:gd name="f0" fmla="val w"/>
              <a:gd name="f1" fmla="val h"/>
              <a:gd name="f2" fmla="val 0"/>
              <a:gd name="f3" fmla="val 2389"/>
              <a:gd name="f4" fmla="val 2266"/>
              <a:gd name="f5" fmla="val 1199"/>
              <a:gd name="f6" fmla="val 1195"/>
              <a:gd name="f7" fmla="val 1189"/>
              <a:gd name="f8" fmla="val 3"/>
              <a:gd name="f9" fmla="val 1183"/>
              <a:gd name="f10" fmla="val 9"/>
              <a:gd name="f11" fmla="val 831"/>
              <a:gd name="f12" fmla="val 737"/>
              <a:gd name="f13" fmla="val 819"/>
              <a:gd name="f14" fmla="val 748"/>
              <a:gd name="f15" fmla="val 23"/>
              <a:gd name="f16" fmla="val 862"/>
              <a:gd name="f17" fmla="val 12"/>
              <a:gd name="f18" fmla="val 873"/>
              <a:gd name="f19" fmla="val 885"/>
              <a:gd name="f20" fmla="val 592"/>
              <a:gd name="f21" fmla="val 1442"/>
              <a:gd name="f22" fmla="val 1453"/>
              <a:gd name="f23" fmla="val 455"/>
              <a:gd name="f24" fmla="val 2250"/>
              <a:gd name="f25" fmla="val 2258"/>
              <a:gd name="f26" fmla="val 461"/>
              <a:gd name="f27" fmla="val 468"/>
              <a:gd name="f28" fmla="val 471"/>
              <a:gd name="f29" fmla="val 475"/>
              <a:gd name="f30" fmla="val 2264"/>
              <a:gd name="f31" fmla="val 478"/>
              <a:gd name="f32" fmla="val 2261"/>
              <a:gd name="f33" fmla="val 1897"/>
              <a:gd name="f34" fmla="val 1891"/>
              <a:gd name="f35" fmla="val 1888"/>
              <a:gd name="f36" fmla="val 1196"/>
              <a:gd name="f37" fmla="val 1198"/>
              <a:gd name="f38" fmla="val 1200"/>
              <a:gd name="f39" fmla="val 1206"/>
              <a:gd name="f40" fmla="val 1911"/>
              <a:gd name="f41" fmla="val 1915"/>
              <a:gd name="f42" fmla="val 1918"/>
              <a:gd name="f43" fmla="val 1921"/>
              <a:gd name="f44" fmla="val 1928"/>
              <a:gd name="f45" fmla="val 1934"/>
              <a:gd name="f46" fmla="val 1798"/>
              <a:gd name="f47" fmla="val 1809"/>
              <a:gd name="f48" fmla="val 2378"/>
              <a:gd name="f49" fmla="val 1581"/>
              <a:gd name="f50" fmla="val 1570"/>
              <a:gd name="f51" fmla="val 1203"/>
              <a:gd name="f52" fmla="*/ f0 1 2389"/>
              <a:gd name="f53" fmla="*/ f1 1 2266"/>
              <a:gd name="f54" fmla="val f2"/>
              <a:gd name="f55" fmla="val f3"/>
              <a:gd name="f56" fmla="val f4"/>
              <a:gd name="f57" fmla="+- f56 0 f54"/>
              <a:gd name="f58" fmla="+- f55 0 f54"/>
              <a:gd name="f59" fmla="*/ f58 1 2389"/>
              <a:gd name="f60" fmla="*/ f57 1 2266"/>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2389" h="2266">
                <a:moveTo>
                  <a:pt x="f5" y="f2"/>
                </a:moveTo>
                <a:cubicBezTo>
                  <a:pt x="f6" y="f2"/>
                  <a:pt x="f7" y="f8"/>
                  <a:pt x="f9" y="f10"/>
                </a:cubicBezTo>
                <a:lnTo>
                  <a:pt x="f11" y="f12"/>
                </a:lnTo>
                <a:cubicBezTo>
                  <a:pt x="f11" y="f12"/>
                  <a:pt x="f13" y="f12"/>
                  <a:pt x="f13" y="f14"/>
                </a:cubicBezTo>
                <a:lnTo>
                  <a:pt x="f15" y="f16"/>
                </a:lnTo>
                <a:cubicBezTo>
                  <a:pt x="f17" y="f16"/>
                  <a:pt x="f2" y="f18"/>
                  <a:pt x="f17" y="f19"/>
                </a:cubicBezTo>
                <a:lnTo>
                  <a:pt x="f20" y="f21"/>
                </a:lnTo>
                <a:cubicBezTo>
                  <a:pt x="f20" y="f22"/>
                  <a:pt x="f20" y="f22"/>
                  <a:pt x="f20" y="f22"/>
                </a:cubicBezTo>
                <a:lnTo>
                  <a:pt x="f23" y="f24"/>
                </a:lnTo>
                <a:cubicBezTo>
                  <a:pt x="f23" y="f25"/>
                  <a:pt x="f26" y="f4"/>
                  <a:pt x="f27" y="f4"/>
                </a:cubicBezTo>
                <a:cubicBezTo>
                  <a:pt x="f28" y="f4"/>
                  <a:pt x="f29" y="f30"/>
                  <a:pt x="f31" y="f32"/>
                </a:cubicBezTo>
                <a:lnTo>
                  <a:pt x="f6" y="f33"/>
                </a:lnTo>
                <a:cubicBezTo>
                  <a:pt x="f6" y="f34"/>
                  <a:pt x="f6" y="f35"/>
                  <a:pt x="f36" y="f35"/>
                </a:cubicBezTo>
                <a:cubicBezTo>
                  <a:pt x="f37" y="f35"/>
                  <a:pt x="f38" y="f34"/>
                  <a:pt x="f39" y="f33"/>
                </a:cubicBezTo>
                <a:lnTo>
                  <a:pt x="f40" y="f32"/>
                </a:lnTo>
                <a:cubicBezTo>
                  <a:pt x="f41" y="f30"/>
                  <a:pt x="f42" y="f4"/>
                  <a:pt x="f43" y="f4"/>
                </a:cubicBezTo>
                <a:cubicBezTo>
                  <a:pt x="f44" y="f4"/>
                  <a:pt x="f45" y="f25"/>
                  <a:pt x="f45" y="f24"/>
                </a:cubicBezTo>
                <a:lnTo>
                  <a:pt x="f46" y="f22"/>
                </a:lnTo>
                <a:cubicBezTo>
                  <a:pt x="f46" y="f22"/>
                  <a:pt x="f46" y="f22"/>
                  <a:pt x="f47" y="f21"/>
                </a:cubicBezTo>
                <a:lnTo>
                  <a:pt x="f48" y="f19"/>
                </a:lnTo>
                <a:cubicBezTo>
                  <a:pt x="f3" y="f18"/>
                  <a:pt x="f3" y="f16"/>
                  <a:pt x="f48" y="f16"/>
                </a:cubicBezTo>
                <a:lnTo>
                  <a:pt x="f49" y="f14"/>
                </a:lnTo>
                <a:cubicBezTo>
                  <a:pt x="f50" y="f12"/>
                  <a:pt x="f50" y="f12"/>
                  <a:pt x="f50" y="f12"/>
                </a:cubicBezTo>
                <a:lnTo>
                  <a:pt x="f39" y="f10"/>
                </a:lnTo>
                <a:cubicBezTo>
                  <a:pt x="f39" y="f8"/>
                  <a:pt x="f5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5" name="Text Placeholder 1">
            <a:extLst>
              <a:ext uri="{FF2B5EF4-FFF2-40B4-BE49-F238E27FC236}">
                <a16:creationId xmlns:a16="http://schemas.microsoft.com/office/drawing/2014/main" id="{4B67EEE2-A47F-7601-7F43-5256834BE9BC}"/>
              </a:ext>
            </a:extLst>
          </p:cNvPr>
          <p:cNvSpPr txBox="1"/>
          <p:nvPr/>
        </p:nvSpPr>
        <p:spPr>
          <a:xfrm>
            <a:off x="2524539" y="4462656"/>
            <a:ext cx="4094930" cy="680843"/>
          </a:xfrm>
          <a:prstGeom prst="rect">
            <a:avLst/>
          </a:prstGeom>
          <a:noFill/>
          <a:ln cap="flat">
            <a:noFill/>
          </a:ln>
        </p:spPr>
        <p:txBody>
          <a:bodyPr vert="horz" wrap="square" lIns="91421" tIns="91421" rIns="91421" bIns="91421" anchor="t" anchorCtr="1" compatLnSpc="1">
            <a:noAutofit/>
          </a:bodyPr>
          <a:lstStyle/>
          <a:p>
            <a:pPr marL="139702" marR="0" lvl="0" indent="0" algn="ctr" defTabSz="914400" rtl="0" fontAlgn="auto" hangingPunct="1">
              <a:lnSpc>
                <a:spcPct val="115000"/>
              </a:lnSpc>
              <a:spcBef>
                <a:spcPts val="0"/>
              </a:spcBef>
              <a:spcAft>
                <a:spcPts val="0"/>
              </a:spcAft>
              <a:buNone/>
              <a:tabLst/>
              <a:defRPr sz="1800" b="0" i="0" u="none" strike="noStrike" kern="0" cap="none" spc="0" baseline="0">
                <a:solidFill>
                  <a:srgbClr val="000000"/>
                </a:solidFill>
                <a:uFillTx/>
              </a:defRPr>
            </a:pPr>
            <a:r>
              <a:rPr lang="en-US" sz="1800" b="1" i="0" u="sng" strike="noStrike" kern="0" cap="none" spc="0" baseline="0">
                <a:solidFill>
                  <a:srgbClr val="6E4CC2"/>
                </a:solidFill>
                <a:uFillTx/>
                <a:latin typeface="Questrial"/>
                <a:ea typeface="Questrial"/>
                <a:cs typeface="Questrial"/>
              </a:rPr>
              <a:t>www.plantillaspower-point.com</a:t>
            </a:r>
          </a:p>
        </p:txBody>
      </p:sp>
    </p:spTree>
    <p:extLst>
      <p:ext uri="{BB962C8B-B14F-4D97-AF65-F5344CB8AC3E}">
        <p14:creationId xmlns:p14="http://schemas.microsoft.com/office/powerpoint/2010/main" val="36258884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 1 column">
    <p:spTree>
      <p:nvGrpSpPr>
        <p:cNvPr id="1" name=""/>
        <p:cNvGrpSpPr/>
        <p:nvPr/>
      </p:nvGrpSpPr>
      <p:grpSpPr>
        <a:xfrm>
          <a:off x="0" y="0"/>
          <a:ext cx="0" cy="0"/>
          <a:chOff x="0" y="0"/>
          <a:chExt cx="0" cy="0"/>
        </a:xfrm>
      </p:grpSpPr>
      <p:sp>
        <p:nvSpPr>
          <p:cNvPr id="2" name="Google Shape;12;p2">
            <a:extLst>
              <a:ext uri="{FF2B5EF4-FFF2-40B4-BE49-F238E27FC236}">
                <a16:creationId xmlns:a16="http://schemas.microsoft.com/office/drawing/2014/main" id="{E6F11CC9-B242-2E26-F636-34BCBDE60A54}"/>
              </a:ext>
            </a:extLst>
          </p:cNvPr>
          <p:cNvSpPr txBox="1">
            <a:spLocks noGrp="1"/>
          </p:cNvSpPr>
          <p:nvPr>
            <p:ph type="title"/>
          </p:nvPr>
        </p:nvSpPr>
        <p:spPr>
          <a:xfrm>
            <a:off x="988064" y="98855"/>
            <a:ext cx="7169307" cy="649288"/>
          </a:xfrm>
        </p:spPr>
        <p:txBody>
          <a:bodyPr lIns="0" tIns="0" rIns="0" bIns="0" anchor="ctr" anchorCtr="1"/>
          <a:lstStyle>
            <a:lvl1pPr algn="ctr">
              <a:lnSpc>
                <a:spcPct val="80000"/>
              </a:lnSpc>
              <a:defRPr sz="3600">
                <a:solidFill>
                  <a:srgbClr val="27348B"/>
                </a:solidFill>
              </a:defRPr>
            </a:lvl1pPr>
          </a:lstStyle>
          <a:p>
            <a:pPr lvl="0"/>
            <a:endParaRPr lang="es-PE"/>
          </a:p>
        </p:txBody>
      </p:sp>
    </p:spTree>
    <p:extLst>
      <p:ext uri="{BB962C8B-B14F-4D97-AF65-F5344CB8AC3E}">
        <p14:creationId xmlns:p14="http://schemas.microsoft.com/office/powerpoint/2010/main" val="16840484"/>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9_Icon sets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6B0868A8-34AF-71C2-CD96-555CE5DBD26E}"/>
              </a:ext>
            </a:extLst>
          </p:cNvPr>
          <p:cNvSpPr txBox="1">
            <a:spLocks noGrp="1"/>
          </p:cNvSpPr>
          <p:nvPr>
            <p:ph type="body" idx="4294967295"/>
          </p:nvPr>
        </p:nvSpPr>
        <p:spPr>
          <a:xfrm>
            <a:off x="242645" y="92610"/>
            <a:ext cx="8679896" cy="543181"/>
          </a:xfrm>
        </p:spPr>
        <p:txBody>
          <a:bodyPr anchor="ctr" anchorCtr="1"/>
          <a:lstStyle>
            <a:lvl1pPr marL="0" indent="0" algn="ctr">
              <a:buNone/>
              <a:defRPr lang="en-US" sz="4050">
                <a:solidFill>
                  <a:srgbClr val="000000"/>
                </a:solidFill>
                <a:latin typeface="Arial"/>
                <a:cs typeface="Arial" pitchFamily="34"/>
              </a:defRPr>
            </a:lvl1pPr>
          </a:lstStyle>
          <a:p>
            <a:pPr lvl="0"/>
            <a:r>
              <a:rPr lang="en-US"/>
              <a:t>BASIC LAYOUT</a:t>
            </a:r>
          </a:p>
        </p:txBody>
      </p:sp>
      <p:sp>
        <p:nvSpPr>
          <p:cNvPr id="3" name="Rounded Rectangle 2">
            <a:extLst>
              <a:ext uri="{FF2B5EF4-FFF2-40B4-BE49-F238E27FC236}">
                <a16:creationId xmlns:a16="http://schemas.microsoft.com/office/drawing/2014/main" id="{DD618280-51B7-5524-D87F-39CAC06AEEE8}"/>
              </a:ext>
            </a:extLst>
          </p:cNvPr>
          <p:cNvSpPr/>
          <p:nvPr/>
        </p:nvSpPr>
        <p:spPr>
          <a:xfrm>
            <a:off x="265514" y="848700"/>
            <a:ext cx="2670578" cy="4051916"/>
          </a:xfrm>
          <a:custGeom>
            <a:avLst>
              <a:gd name="f0" fmla="val 85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AB6D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5E4028"/>
              </a:solidFill>
              <a:uFillTx/>
              <a:latin typeface="Arial"/>
              <a:ea typeface="맑은 고딕" pitchFamily="34"/>
              <a:cs typeface="Arial"/>
            </a:endParaRPr>
          </a:p>
        </p:txBody>
      </p:sp>
      <p:sp>
        <p:nvSpPr>
          <p:cNvPr id="4" name="Rounded Rectangle 3">
            <a:extLst>
              <a:ext uri="{FF2B5EF4-FFF2-40B4-BE49-F238E27FC236}">
                <a16:creationId xmlns:a16="http://schemas.microsoft.com/office/drawing/2014/main" id="{1F6DE69F-D354-9170-32DB-439369CE8BCF}"/>
              </a:ext>
            </a:extLst>
          </p:cNvPr>
          <p:cNvSpPr/>
          <p:nvPr/>
        </p:nvSpPr>
        <p:spPr>
          <a:xfrm>
            <a:off x="342360" y="972510"/>
            <a:ext cx="98151" cy="3199321"/>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맑은 고딕" pitchFamily="34"/>
              <a:cs typeface="Arial"/>
            </a:endParaRPr>
          </a:p>
        </p:txBody>
      </p:sp>
      <p:grpSp>
        <p:nvGrpSpPr>
          <p:cNvPr id="5" name="Grupo 5">
            <a:extLst>
              <a:ext uri="{FF2B5EF4-FFF2-40B4-BE49-F238E27FC236}">
                <a16:creationId xmlns:a16="http://schemas.microsoft.com/office/drawing/2014/main" id="{0D4E0964-4BD2-3044-F8D7-93D5047287FD}"/>
              </a:ext>
            </a:extLst>
          </p:cNvPr>
          <p:cNvGrpSpPr/>
          <p:nvPr/>
        </p:nvGrpSpPr>
        <p:grpSpPr>
          <a:xfrm>
            <a:off x="1047033" y="1366634"/>
            <a:ext cx="1674184" cy="1419103"/>
            <a:chOff x="1047033" y="1366634"/>
            <a:chExt cx="1674184" cy="1419103"/>
          </a:xfrm>
        </p:grpSpPr>
        <p:sp>
          <p:nvSpPr>
            <p:cNvPr id="6" name="TextBox 57">
              <a:extLst>
                <a:ext uri="{FF2B5EF4-FFF2-40B4-BE49-F238E27FC236}">
                  <a16:creationId xmlns:a16="http://schemas.microsoft.com/office/drawing/2014/main" id="{ED3F8B07-996B-0AD9-7173-BD901200E526}"/>
                </a:ext>
              </a:extLst>
            </p:cNvPr>
            <p:cNvSpPr txBox="1"/>
            <p:nvPr/>
          </p:nvSpPr>
          <p:spPr>
            <a:xfrm>
              <a:off x="1047033" y="1366634"/>
              <a:ext cx="1674184" cy="78482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You can Resize without losing quality</a:t>
              </a:r>
            </a:p>
          </p:txBody>
        </p:sp>
        <p:sp>
          <p:nvSpPr>
            <p:cNvPr id="7" name="TextBox 58">
              <a:extLst>
                <a:ext uri="{FF2B5EF4-FFF2-40B4-BE49-F238E27FC236}">
                  <a16:creationId xmlns:a16="http://schemas.microsoft.com/office/drawing/2014/main" id="{B8C32F8C-B3A0-8A22-4BE8-5BDEBACE2CE7}"/>
                </a:ext>
              </a:extLst>
            </p:cNvPr>
            <p:cNvSpPr txBox="1"/>
            <p:nvPr/>
          </p:nvSpPr>
          <p:spPr>
            <a:xfrm>
              <a:off x="1047033" y="2000908"/>
              <a:ext cx="1674184" cy="78482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You can Change Fill Color &amp;</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Line Color</a:t>
              </a:r>
            </a:p>
          </p:txBody>
        </p:sp>
      </p:grpSp>
      <p:sp>
        <p:nvSpPr>
          <p:cNvPr id="9" name="TextBox 60">
            <a:extLst>
              <a:ext uri="{FF2B5EF4-FFF2-40B4-BE49-F238E27FC236}">
                <a16:creationId xmlns:a16="http://schemas.microsoft.com/office/drawing/2014/main" id="{76A3BAFF-E1FD-DFF1-83F3-0E6E8FEB60C2}"/>
              </a:ext>
            </a:extLst>
          </p:cNvPr>
          <p:cNvSpPr txBox="1"/>
          <p:nvPr/>
        </p:nvSpPr>
        <p:spPr>
          <a:xfrm>
            <a:off x="683248" y="3016431"/>
            <a:ext cx="2037969" cy="1477332"/>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GOOGLE SLIDES AND FREE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PPT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TEMPLATES  </a:t>
            </a:r>
          </a:p>
        </p:txBody>
      </p:sp>
      <p:sp>
        <p:nvSpPr>
          <p:cNvPr id="16" name="Rounded Rectangle 3">
            <a:extLst>
              <a:ext uri="{FF2B5EF4-FFF2-40B4-BE49-F238E27FC236}">
                <a16:creationId xmlns:a16="http://schemas.microsoft.com/office/drawing/2014/main" id="{63383BB0-74AD-2B91-9C50-3AF786D93976}"/>
              </a:ext>
            </a:extLst>
          </p:cNvPr>
          <p:cNvSpPr/>
          <p:nvPr/>
        </p:nvSpPr>
        <p:spPr>
          <a:xfrm rot="5400013">
            <a:off x="1948929" y="3912557"/>
            <a:ext cx="76233" cy="166846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맑은 고딕" pitchFamily="34"/>
              <a:cs typeface="Arial"/>
            </a:endParaRPr>
          </a:p>
        </p:txBody>
      </p:sp>
      <p:grpSp>
        <p:nvGrpSpPr>
          <p:cNvPr id="17" name="Grupo 14">
            <a:extLst>
              <a:ext uri="{FF2B5EF4-FFF2-40B4-BE49-F238E27FC236}">
                <a16:creationId xmlns:a16="http://schemas.microsoft.com/office/drawing/2014/main" id="{C9CD4FE8-F158-4994-60E3-DF5B094D093F}"/>
              </a:ext>
            </a:extLst>
          </p:cNvPr>
          <p:cNvGrpSpPr/>
          <p:nvPr/>
        </p:nvGrpSpPr>
        <p:grpSpPr>
          <a:xfrm>
            <a:off x="2141945" y="972510"/>
            <a:ext cx="679335" cy="682773"/>
            <a:chOff x="2141945" y="972510"/>
            <a:chExt cx="679335" cy="682773"/>
          </a:xfrm>
        </p:grpSpPr>
        <p:sp>
          <p:nvSpPr>
            <p:cNvPr id="18" name="Rounded Rectangle 3">
              <a:extLst>
                <a:ext uri="{FF2B5EF4-FFF2-40B4-BE49-F238E27FC236}">
                  <a16:creationId xmlns:a16="http://schemas.microsoft.com/office/drawing/2014/main" id="{9C716A93-F18E-6082-9009-744CD937A97A}"/>
                </a:ext>
              </a:extLst>
            </p:cNvPr>
            <p:cNvSpPr/>
            <p:nvPr/>
          </p:nvSpPr>
          <p:spPr>
            <a:xfrm rot="10799991">
              <a:off x="2724280" y="975948"/>
              <a:ext cx="96999" cy="679335"/>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맑은 고딕" pitchFamily="34"/>
                <a:cs typeface="Arial"/>
              </a:endParaRPr>
            </a:p>
          </p:txBody>
        </p:sp>
        <p:sp>
          <p:nvSpPr>
            <p:cNvPr id="19" name="Rounded Rectangle 3">
              <a:extLst>
                <a:ext uri="{FF2B5EF4-FFF2-40B4-BE49-F238E27FC236}">
                  <a16:creationId xmlns:a16="http://schemas.microsoft.com/office/drawing/2014/main" id="{F48ABF70-7117-D965-7426-90E8EAE417BD}"/>
                </a:ext>
              </a:extLst>
            </p:cNvPr>
            <p:cNvSpPr/>
            <p:nvPr/>
          </p:nvSpPr>
          <p:spPr>
            <a:xfrm rot="5400013">
              <a:off x="2433113" y="681342"/>
              <a:ext cx="96999" cy="679335"/>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맑은 고딕" pitchFamily="34"/>
                <a:cs typeface="Arial"/>
              </a:endParaRPr>
            </a:p>
          </p:txBody>
        </p:sp>
      </p:grpSp>
    </p:spTree>
    <p:extLst>
      <p:ext uri="{BB962C8B-B14F-4D97-AF65-F5344CB8AC3E}">
        <p14:creationId xmlns:p14="http://schemas.microsoft.com/office/powerpoint/2010/main" val="3726519652"/>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Google Shape;94;p6">
            <a:extLst>
              <a:ext uri="{FF2B5EF4-FFF2-40B4-BE49-F238E27FC236}">
                <a16:creationId xmlns:a16="http://schemas.microsoft.com/office/drawing/2014/main" id="{1FB126A9-9EDA-BCD2-0158-20ADB4EB4AF6}"/>
              </a:ext>
            </a:extLst>
          </p:cNvPr>
          <p:cNvSpPr txBox="1">
            <a:spLocks noGrp="1"/>
          </p:cNvSpPr>
          <p:nvPr>
            <p:ph type="title"/>
          </p:nvPr>
        </p:nvSpPr>
        <p:spPr>
          <a:xfrm>
            <a:off x="701600" y="627397"/>
            <a:ext cx="7729203" cy="502499"/>
          </a:xfrm>
        </p:spPr>
        <p:txBody>
          <a:bodyPr/>
          <a:lstStyle>
            <a:lvl1pPr>
              <a:lnSpc>
                <a:spcPct val="80000"/>
              </a:lnSpc>
              <a:defRPr sz="3500">
                <a:solidFill>
                  <a:srgbClr val="6E4CC2"/>
                </a:solidFill>
              </a:defRPr>
            </a:lvl1pPr>
          </a:lstStyle>
          <a:p>
            <a:pPr lvl="0"/>
            <a:endParaRPr lang="es-PE"/>
          </a:p>
        </p:txBody>
      </p:sp>
    </p:spTree>
    <p:extLst>
      <p:ext uri="{BB962C8B-B14F-4D97-AF65-F5344CB8AC3E}">
        <p14:creationId xmlns:p14="http://schemas.microsoft.com/office/powerpoint/2010/main" val="2697446765"/>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2_Style slide layout">
    <p:bg>
      <p:bgPr>
        <a:solidFill>
          <a:srgbClr val="FFFFFF"/>
        </a:soli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A8CD58E9-B9A1-511B-BAA9-809066B1E1C3}"/>
              </a:ext>
            </a:extLst>
          </p:cNvPr>
          <p:cNvSpPr txBox="1">
            <a:spLocks noGrp="1"/>
          </p:cNvSpPr>
          <p:nvPr>
            <p:ph type="body" sz="quarter" idx="4294967295"/>
          </p:nvPr>
        </p:nvSpPr>
        <p:spPr>
          <a:xfrm>
            <a:off x="242645" y="254632"/>
            <a:ext cx="8679896" cy="543181"/>
          </a:xfrm>
          <a:prstGeom prst="rect">
            <a:avLst/>
          </a:prstGeom>
          <a:no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4050" b="0" i="0" u="none" strike="noStrike" cap="none" spc="0" baseline="0">
                <a:solidFill>
                  <a:srgbClr val="262626"/>
                </a:solidFill>
                <a:uFillTx/>
                <a:latin typeface="Arial"/>
                <a:ea typeface="Arial Unicode MS"/>
                <a:cs typeface="Arial" pitchFamily="34"/>
              </a:defRPr>
            </a:lvl1pPr>
          </a:lstStyle>
          <a:p>
            <a:pPr lvl="0"/>
            <a:r>
              <a:rPr lang="en-US"/>
              <a:t>BASIC LAYOUT</a:t>
            </a:r>
          </a:p>
        </p:txBody>
      </p:sp>
      <p:sp>
        <p:nvSpPr>
          <p:cNvPr id="3" name="Freeform: Shape 15">
            <a:extLst>
              <a:ext uri="{FF2B5EF4-FFF2-40B4-BE49-F238E27FC236}">
                <a16:creationId xmlns:a16="http://schemas.microsoft.com/office/drawing/2014/main" id="{2B7E44FC-ADE0-8BC3-B09F-19AD6CC40ED9}"/>
              </a:ext>
            </a:extLst>
          </p:cNvPr>
          <p:cNvSpPr/>
          <p:nvPr/>
        </p:nvSpPr>
        <p:spPr>
          <a:xfrm rot="18902382">
            <a:off x="1416008" y="1986999"/>
            <a:ext cx="6327730" cy="6318970"/>
          </a:xfrm>
          <a:custGeom>
            <a:avLst/>
            <a:gdLst>
              <a:gd name="f0" fmla="val 10800000"/>
              <a:gd name="f1" fmla="val 5400000"/>
              <a:gd name="f2" fmla="val 180"/>
              <a:gd name="f3" fmla="val w"/>
              <a:gd name="f4" fmla="val h"/>
              <a:gd name="f5" fmla="val 0"/>
              <a:gd name="f6" fmla="val 8436975"/>
              <a:gd name="f7" fmla="val 8425297"/>
              <a:gd name="f8" fmla="val 8260241"/>
              <a:gd name="f9" fmla="val 176734"/>
              <a:gd name="f10" fmla="val 8369436"/>
              <a:gd name="f11" fmla="val 285930"/>
              <a:gd name="f12" fmla="val 436782"/>
              <a:gd name="f13" fmla="val 603408"/>
              <a:gd name="f14" fmla="val 7833567"/>
              <a:gd name="f15" fmla="val 8000193"/>
              <a:gd name="f16" fmla="val 8151045"/>
              <a:gd name="f17" fmla="val 67539"/>
              <a:gd name="f18" fmla="+- 0 0 -90"/>
              <a:gd name="f19" fmla="*/ f3 1 8436975"/>
              <a:gd name="f20" fmla="*/ f4 1 8425297"/>
              <a:gd name="f21" fmla="val f5"/>
              <a:gd name="f22" fmla="val f6"/>
              <a:gd name="f23" fmla="val f7"/>
              <a:gd name="f24" fmla="*/ f18 f0 1"/>
              <a:gd name="f25" fmla="+- f23 0 f21"/>
              <a:gd name="f26" fmla="+- f22 0 f21"/>
              <a:gd name="f27" fmla="*/ f24 1 f2"/>
              <a:gd name="f28" fmla="*/ f26 1 8436975"/>
              <a:gd name="f29" fmla="*/ f25 1 8425297"/>
              <a:gd name="f30" fmla="*/ 8260241 f26 1"/>
              <a:gd name="f31" fmla="*/ 176734 f25 1"/>
              <a:gd name="f32" fmla="*/ 8436975 f26 1"/>
              <a:gd name="f33" fmla="*/ 603408 f25 1"/>
              <a:gd name="f34" fmla="*/ 8425297 f25 1"/>
              <a:gd name="f35" fmla="*/ 0 f26 1"/>
              <a:gd name="f36" fmla="*/ 0 f25 1"/>
              <a:gd name="f37" fmla="*/ 7833567 f26 1"/>
              <a:gd name="f38" fmla="+- f27 0 f1"/>
              <a:gd name="f39" fmla="*/ f30 1 8436975"/>
              <a:gd name="f40" fmla="*/ f31 1 8425297"/>
              <a:gd name="f41" fmla="*/ f32 1 8436975"/>
              <a:gd name="f42" fmla="*/ f33 1 8425297"/>
              <a:gd name="f43" fmla="*/ f34 1 8425297"/>
              <a:gd name="f44" fmla="*/ f35 1 8436975"/>
              <a:gd name="f45" fmla="*/ f36 1 8425297"/>
              <a:gd name="f46" fmla="*/ f37 1 8436975"/>
              <a:gd name="f47" fmla="*/ f21 1 f28"/>
              <a:gd name="f48" fmla="*/ f22 1 f28"/>
              <a:gd name="f49" fmla="*/ f21 1 f29"/>
              <a:gd name="f50" fmla="*/ f23 1 f29"/>
              <a:gd name="f51" fmla="*/ f39 1 f28"/>
              <a:gd name="f52" fmla="*/ f40 1 f29"/>
              <a:gd name="f53" fmla="*/ f41 1 f28"/>
              <a:gd name="f54" fmla="*/ f42 1 f29"/>
              <a:gd name="f55" fmla="*/ f43 1 f29"/>
              <a:gd name="f56" fmla="*/ f44 1 f28"/>
              <a:gd name="f57" fmla="*/ f45 1 f29"/>
              <a:gd name="f58" fmla="*/ f46 1 f28"/>
              <a:gd name="f59" fmla="*/ f47 f19 1"/>
              <a:gd name="f60" fmla="*/ f48 f19 1"/>
              <a:gd name="f61" fmla="*/ f50 f20 1"/>
              <a:gd name="f62" fmla="*/ f49 f20 1"/>
              <a:gd name="f63" fmla="*/ f51 f19 1"/>
              <a:gd name="f64" fmla="*/ f52 f20 1"/>
              <a:gd name="f65" fmla="*/ f53 f19 1"/>
              <a:gd name="f66" fmla="*/ f54 f20 1"/>
              <a:gd name="f67" fmla="*/ f55 f20 1"/>
              <a:gd name="f68" fmla="*/ f56 f19 1"/>
              <a:gd name="f69" fmla="*/ f57 f20 1"/>
              <a:gd name="f70" fmla="*/ f58 f19 1"/>
            </a:gdLst>
            <a:ahLst/>
            <a:cxnLst>
              <a:cxn ang="3cd4">
                <a:pos x="hc" y="t"/>
              </a:cxn>
              <a:cxn ang="0">
                <a:pos x="r" y="vc"/>
              </a:cxn>
              <a:cxn ang="cd4">
                <a:pos x="hc" y="b"/>
              </a:cxn>
              <a:cxn ang="cd2">
                <a:pos x="l" y="vc"/>
              </a:cxn>
              <a:cxn ang="f38">
                <a:pos x="f63" y="f64"/>
              </a:cxn>
              <a:cxn ang="f38">
                <a:pos x="f65" y="f66"/>
              </a:cxn>
              <a:cxn ang="f38">
                <a:pos x="f65" y="f67"/>
              </a:cxn>
              <a:cxn ang="f38">
                <a:pos x="f68" y="f69"/>
              </a:cxn>
              <a:cxn ang="f38">
                <a:pos x="f70" y="f69"/>
              </a:cxn>
              <a:cxn ang="f38">
                <a:pos x="f63" y="f64"/>
              </a:cxn>
            </a:cxnLst>
            <a:rect l="f59" t="f62" r="f60" b="f61"/>
            <a:pathLst>
              <a:path w="8436975" h="8425297">
                <a:moveTo>
                  <a:pt x="f8" y="f9"/>
                </a:moveTo>
                <a:cubicBezTo>
                  <a:pt x="f10" y="f11"/>
                  <a:pt x="f6" y="f12"/>
                  <a:pt x="f6" y="f13"/>
                </a:cubicBezTo>
                <a:lnTo>
                  <a:pt x="f6" y="f7"/>
                </a:lnTo>
                <a:lnTo>
                  <a:pt x="f5" y="f5"/>
                </a:lnTo>
                <a:lnTo>
                  <a:pt x="f14" y="f5"/>
                </a:lnTo>
                <a:cubicBezTo>
                  <a:pt x="f15" y="f5"/>
                  <a:pt x="f16" y="f17"/>
                  <a:pt x="f8" y="f9"/>
                </a:cubicBezTo>
                <a:close/>
              </a:path>
            </a:pathLst>
          </a:custGeom>
          <a:solidFill>
            <a:srgbClr val="EF00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Arial Unicode MS"/>
              <a:cs typeface="Arial"/>
            </a:endParaRPr>
          </a:p>
        </p:txBody>
      </p:sp>
      <p:sp>
        <p:nvSpPr>
          <p:cNvPr id="4" name="Picture Placeholder 7">
            <a:extLst>
              <a:ext uri="{FF2B5EF4-FFF2-40B4-BE49-F238E27FC236}">
                <a16:creationId xmlns:a16="http://schemas.microsoft.com/office/drawing/2014/main" id="{BDC84B10-7316-FCBD-0E39-9CC442132EC7}"/>
              </a:ext>
            </a:extLst>
          </p:cNvPr>
          <p:cNvSpPr txBox="1">
            <a:spLocks noGrp="1"/>
          </p:cNvSpPr>
          <p:nvPr>
            <p:ph type="pic" sz="quarter" idx="4294967295"/>
          </p:nvPr>
        </p:nvSpPr>
        <p:spPr>
          <a:xfrm>
            <a:off x="221458" y="2011387"/>
            <a:ext cx="2379168" cy="2379168"/>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900" b="0" i="0" u="none" strike="noStrike" cap="none" spc="0" baseline="0">
                <a:solidFill>
                  <a:srgbClr val="000000"/>
                </a:solidFill>
                <a:uFillTx/>
                <a:latin typeface="Arial"/>
                <a:ea typeface="Arial Unicode MS"/>
                <a:cs typeface="Arial" pitchFamily="34"/>
              </a:defRPr>
            </a:lvl1pPr>
          </a:lstStyle>
          <a:p>
            <a:pPr lvl="0"/>
            <a:r>
              <a:rPr lang="en-US"/>
              <a:t>Your Picture Here</a:t>
            </a:r>
          </a:p>
        </p:txBody>
      </p:sp>
      <p:sp>
        <p:nvSpPr>
          <p:cNvPr id="5" name="Picture Placeholder 16">
            <a:extLst>
              <a:ext uri="{FF2B5EF4-FFF2-40B4-BE49-F238E27FC236}">
                <a16:creationId xmlns:a16="http://schemas.microsoft.com/office/drawing/2014/main" id="{51641419-10E8-82C5-57D1-D5D487457996}"/>
              </a:ext>
            </a:extLst>
          </p:cNvPr>
          <p:cNvSpPr txBox="1">
            <a:spLocks noGrp="1"/>
          </p:cNvSpPr>
          <p:nvPr>
            <p:ph type="pic" sz="quarter" idx="4294967295"/>
          </p:nvPr>
        </p:nvSpPr>
        <p:spPr>
          <a:xfrm>
            <a:off x="1801934" y="3404082"/>
            <a:ext cx="2379168" cy="1742407"/>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900" b="0" i="0" u="none" strike="noStrike" cap="none" spc="0" baseline="0">
                <a:solidFill>
                  <a:srgbClr val="000000"/>
                </a:solidFill>
                <a:uFillTx/>
                <a:latin typeface="Arial"/>
                <a:ea typeface="Arial Unicode MS"/>
                <a:cs typeface="Arial" pitchFamily="34"/>
              </a:defRPr>
            </a:lvl1pPr>
          </a:lstStyle>
          <a:p>
            <a:pPr lvl="0"/>
            <a:r>
              <a:rPr lang="en-US"/>
              <a:t>Your Picture Here</a:t>
            </a:r>
          </a:p>
        </p:txBody>
      </p:sp>
      <p:sp>
        <p:nvSpPr>
          <p:cNvPr id="6" name="Picture Placeholder 9">
            <a:extLst>
              <a:ext uri="{FF2B5EF4-FFF2-40B4-BE49-F238E27FC236}">
                <a16:creationId xmlns:a16="http://schemas.microsoft.com/office/drawing/2014/main" id="{D24407D8-B5CE-EA97-CE5E-1237E51A97C5}"/>
              </a:ext>
            </a:extLst>
          </p:cNvPr>
          <p:cNvSpPr txBox="1">
            <a:spLocks noGrp="1"/>
          </p:cNvSpPr>
          <p:nvPr>
            <p:ph type="pic" sz="quarter" idx="4294967295"/>
          </p:nvPr>
        </p:nvSpPr>
        <p:spPr>
          <a:xfrm>
            <a:off x="3382420" y="2011387"/>
            <a:ext cx="2379168" cy="2379168"/>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900" b="0" i="0" u="none" strike="noStrike" cap="none" spc="0" baseline="0">
                <a:solidFill>
                  <a:srgbClr val="000000"/>
                </a:solidFill>
                <a:uFillTx/>
                <a:latin typeface="Arial"/>
                <a:ea typeface="Arial Unicode MS"/>
                <a:cs typeface="Arial" pitchFamily="34"/>
              </a:defRPr>
            </a:lvl1pPr>
          </a:lstStyle>
          <a:p>
            <a:pPr lvl="0"/>
            <a:r>
              <a:rPr lang="en-US"/>
              <a:t>Your Picture Here</a:t>
            </a:r>
          </a:p>
        </p:txBody>
      </p:sp>
      <p:sp>
        <p:nvSpPr>
          <p:cNvPr id="7" name="Picture Placeholder 17">
            <a:extLst>
              <a:ext uri="{FF2B5EF4-FFF2-40B4-BE49-F238E27FC236}">
                <a16:creationId xmlns:a16="http://schemas.microsoft.com/office/drawing/2014/main" id="{7854846E-8A28-FDEE-BB23-7C12B272ECF6}"/>
              </a:ext>
            </a:extLst>
          </p:cNvPr>
          <p:cNvSpPr txBox="1">
            <a:spLocks noGrp="1"/>
          </p:cNvSpPr>
          <p:nvPr>
            <p:ph type="pic" sz="quarter" idx="4294967295"/>
          </p:nvPr>
        </p:nvSpPr>
        <p:spPr>
          <a:xfrm>
            <a:off x="4962896" y="3404082"/>
            <a:ext cx="2379168" cy="1742407"/>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900" b="0" i="0" u="none" strike="noStrike" cap="none" spc="0" baseline="0">
                <a:solidFill>
                  <a:srgbClr val="000000"/>
                </a:solidFill>
                <a:uFillTx/>
                <a:latin typeface="Arial"/>
                <a:ea typeface="Arial Unicode MS"/>
                <a:cs typeface="Arial" pitchFamily="34"/>
              </a:defRPr>
            </a:lvl1pPr>
          </a:lstStyle>
          <a:p>
            <a:pPr lvl="0"/>
            <a:r>
              <a:rPr lang="en-US"/>
              <a:t>Your Picture Here</a:t>
            </a:r>
          </a:p>
        </p:txBody>
      </p:sp>
      <p:sp>
        <p:nvSpPr>
          <p:cNvPr id="8" name="Picture Placeholder 11">
            <a:extLst>
              <a:ext uri="{FF2B5EF4-FFF2-40B4-BE49-F238E27FC236}">
                <a16:creationId xmlns:a16="http://schemas.microsoft.com/office/drawing/2014/main" id="{E595B125-BE10-583B-C012-E891DD2977AC}"/>
              </a:ext>
            </a:extLst>
          </p:cNvPr>
          <p:cNvSpPr txBox="1">
            <a:spLocks noGrp="1"/>
          </p:cNvSpPr>
          <p:nvPr>
            <p:ph type="pic" sz="quarter" idx="4294967295"/>
          </p:nvPr>
        </p:nvSpPr>
        <p:spPr>
          <a:xfrm>
            <a:off x="6543382" y="2011387"/>
            <a:ext cx="2379168" cy="2379168"/>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900" b="0" i="0" u="none" strike="noStrike" cap="none" spc="0" baseline="0">
                <a:solidFill>
                  <a:srgbClr val="000000"/>
                </a:solidFill>
                <a:uFillTx/>
                <a:latin typeface="Arial"/>
                <a:ea typeface="Arial Unicode MS"/>
                <a:cs typeface="Arial" pitchFamily="34"/>
              </a:defRPr>
            </a:lvl1pPr>
          </a:lstStyle>
          <a:p>
            <a:pPr lvl="0"/>
            <a:r>
              <a:rPr lang="en-US"/>
              <a:t>Your Picture Here</a:t>
            </a:r>
          </a:p>
        </p:txBody>
      </p:sp>
    </p:spTree>
    <p:extLst>
      <p:ext uri="{BB962C8B-B14F-4D97-AF65-F5344CB8AC3E}">
        <p14:creationId xmlns:p14="http://schemas.microsoft.com/office/powerpoint/2010/main" val="5789887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Icon sets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CAB7939A-0F68-9BE1-E16C-7E23DEA5D40E}"/>
              </a:ext>
            </a:extLst>
          </p:cNvPr>
          <p:cNvSpPr txBox="1">
            <a:spLocks noGrp="1"/>
          </p:cNvSpPr>
          <p:nvPr>
            <p:ph type="body" sz="quarter" idx="4294967295"/>
          </p:nvPr>
        </p:nvSpPr>
        <p:spPr>
          <a:xfrm>
            <a:off x="242645" y="92610"/>
            <a:ext cx="8679896" cy="543181"/>
          </a:xfrm>
          <a:prstGeom prst="rect">
            <a:avLst/>
          </a:prstGeom>
          <a:no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4050" b="0" i="0" u="none" strike="noStrike" cap="none" spc="0" baseline="0">
                <a:solidFill>
                  <a:srgbClr val="262626"/>
                </a:solidFill>
                <a:uFillTx/>
                <a:latin typeface="Arial"/>
                <a:ea typeface="Arial Unicode MS"/>
                <a:cs typeface="Arial" pitchFamily="34"/>
              </a:defRPr>
            </a:lvl1pPr>
          </a:lstStyle>
          <a:p>
            <a:pPr lvl="0"/>
            <a:r>
              <a:rPr lang="en-US"/>
              <a:t>Icon Sets Layout</a:t>
            </a:r>
          </a:p>
        </p:txBody>
      </p:sp>
      <p:sp>
        <p:nvSpPr>
          <p:cNvPr id="3" name="Rounded Rectangle 2">
            <a:extLst>
              <a:ext uri="{FF2B5EF4-FFF2-40B4-BE49-F238E27FC236}">
                <a16:creationId xmlns:a16="http://schemas.microsoft.com/office/drawing/2014/main" id="{C6536075-BDB9-5E99-D0DE-F2D1E8DACE66}"/>
              </a:ext>
            </a:extLst>
          </p:cNvPr>
          <p:cNvSpPr/>
          <p:nvPr/>
        </p:nvSpPr>
        <p:spPr>
          <a:xfrm>
            <a:off x="265505" y="848691"/>
            <a:ext cx="2670578" cy="4051916"/>
          </a:xfrm>
          <a:custGeom>
            <a:avLst>
              <a:gd name="f0" fmla="val 85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F00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Arial Unicode MS"/>
              <a:cs typeface="Arial"/>
            </a:endParaRPr>
          </a:p>
        </p:txBody>
      </p:sp>
      <p:sp>
        <p:nvSpPr>
          <p:cNvPr id="4" name="Rounded Rectangle 3">
            <a:extLst>
              <a:ext uri="{FF2B5EF4-FFF2-40B4-BE49-F238E27FC236}">
                <a16:creationId xmlns:a16="http://schemas.microsoft.com/office/drawing/2014/main" id="{D8069F9F-73C8-051C-314E-CB846380AC88}"/>
              </a:ext>
            </a:extLst>
          </p:cNvPr>
          <p:cNvSpPr/>
          <p:nvPr/>
        </p:nvSpPr>
        <p:spPr>
          <a:xfrm>
            <a:off x="398952" y="1010622"/>
            <a:ext cx="115397" cy="376140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4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Arial Unicode MS"/>
              <a:cs typeface="Arial"/>
            </a:endParaRPr>
          </a:p>
        </p:txBody>
      </p:sp>
      <p:sp>
        <p:nvSpPr>
          <p:cNvPr id="5" name="Half Frame 4">
            <a:extLst>
              <a:ext uri="{FF2B5EF4-FFF2-40B4-BE49-F238E27FC236}">
                <a16:creationId xmlns:a16="http://schemas.microsoft.com/office/drawing/2014/main" id="{C7E90633-4D6A-EC14-55FB-64314352D74B}"/>
              </a:ext>
            </a:extLst>
          </p:cNvPr>
          <p:cNvSpPr/>
          <p:nvPr/>
        </p:nvSpPr>
        <p:spPr>
          <a:xfrm rot="5400013">
            <a:off x="2292881" y="957491"/>
            <a:ext cx="514386" cy="513865"/>
          </a:xfrm>
          <a:custGeom>
            <a:avLst>
              <a:gd name="f9" fmla="val 23728"/>
              <a:gd name="f10" fmla="val 24642"/>
            </a:avLst>
            <a:gdLst>
              <a:gd name="f2" fmla="val 10800000"/>
              <a:gd name="f3" fmla="val 5400000"/>
              <a:gd name="f4" fmla="val 180"/>
              <a:gd name="f5" fmla="val w"/>
              <a:gd name="f6" fmla="val h"/>
              <a:gd name="f7" fmla="val ss"/>
              <a:gd name="f8" fmla="val 0"/>
              <a:gd name="f9" fmla="val 23728"/>
              <a:gd name="f10" fmla="val 24642"/>
              <a:gd name="f11" fmla="+- 0 0 -90"/>
              <a:gd name="f12" fmla="+- 0 0 -180"/>
              <a:gd name="f13" fmla="abs f5"/>
              <a:gd name="f14" fmla="abs f6"/>
              <a:gd name="f15" fmla="abs f7"/>
              <a:gd name="f16" fmla="val f8"/>
              <a:gd name="f17" fmla="val f10"/>
              <a:gd name="f18" fmla="val f9"/>
              <a:gd name="f19" fmla="*/ f11 f2 1"/>
              <a:gd name="f20" fmla="*/ f12 f2 1"/>
              <a:gd name="f21" fmla="?: f13 f5 1"/>
              <a:gd name="f22" fmla="?: f14 f6 1"/>
              <a:gd name="f23" fmla="?: f15 f7 1"/>
              <a:gd name="f24" fmla="*/ f19 1 f4"/>
              <a:gd name="f25" fmla="*/ f20 1 f4"/>
              <a:gd name="f26" fmla="*/ f21 1 21600"/>
              <a:gd name="f27" fmla="*/ f22 1 21600"/>
              <a:gd name="f28" fmla="*/ 21600 f21 1"/>
              <a:gd name="f29" fmla="*/ 21600 f22 1"/>
              <a:gd name="f30" fmla="+- f24 0 f3"/>
              <a:gd name="f31" fmla="+- f25 0 f3"/>
              <a:gd name="f32" fmla="min f27 f26"/>
              <a:gd name="f33" fmla="*/ f28 1 f23"/>
              <a:gd name="f34" fmla="*/ f29 1 f23"/>
              <a:gd name="f35" fmla="val f33"/>
              <a:gd name="f36" fmla="val f34"/>
              <a:gd name="f37" fmla="*/ f16 f32 1"/>
              <a:gd name="f38" fmla="+- f36 0 f16"/>
              <a:gd name="f39" fmla="+- f35 0 f16"/>
              <a:gd name="f40" fmla="*/ f35 f32 1"/>
              <a:gd name="f41" fmla="*/ f36 f32 1"/>
              <a:gd name="f42" fmla="min f39 f38"/>
              <a:gd name="f43" fmla="*/ f42 f17 1"/>
              <a:gd name="f44" fmla="*/ f42 f18 1"/>
              <a:gd name="f45" fmla="*/ f43 1 100000"/>
              <a:gd name="f46" fmla="*/ f44 1 100000"/>
              <a:gd name="f47" fmla="*/ f46 f39 1"/>
              <a:gd name="f48" fmla="*/ f45 f38 1"/>
              <a:gd name="f49" fmla="*/ f45 1 2"/>
              <a:gd name="f50" fmla="*/ f46 1 2"/>
              <a:gd name="f51" fmla="*/ f46 f32 1"/>
              <a:gd name="f52" fmla="*/ f45 f32 1"/>
              <a:gd name="f53" fmla="*/ f47 1 f38"/>
              <a:gd name="f54" fmla="*/ f48 1 f39"/>
              <a:gd name="f55" fmla="*/ f50 f32 1"/>
              <a:gd name="f56" fmla="*/ f49 f32 1"/>
              <a:gd name="f57" fmla="+- f35 0 f53"/>
              <a:gd name="f58" fmla="+- f36 0 f54"/>
              <a:gd name="f59" fmla="+- f58 f36 0"/>
              <a:gd name="f60" fmla="+- f57 f35 0"/>
              <a:gd name="f61" fmla="*/ f57 f32 1"/>
              <a:gd name="f62" fmla="*/ f58 f32 1"/>
              <a:gd name="f63" fmla="*/ f59 1 2"/>
              <a:gd name="f64" fmla="*/ f60 1 2"/>
              <a:gd name="f65" fmla="*/ f64 f32 1"/>
              <a:gd name="f66" fmla="*/ f63 f32 1"/>
            </a:gdLst>
            <a:ahLst/>
            <a:cxnLst>
              <a:cxn ang="3cd4">
                <a:pos x="hc" y="t"/>
              </a:cxn>
              <a:cxn ang="0">
                <a:pos x="r" y="vc"/>
              </a:cxn>
              <a:cxn ang="cd4">
                <a:pos x="hc" y="b"/>
              </a:cxn>
              <a:cxn ang="cd2">
                <a:pos x="l" y="vc"/>
              </a:cxn>
              <a:cxn ang="f30">
                <a:pos x="f65" y="f55"/>
              </a:cxn>
              <a:cxn ang="f31">
                <a:pos x="f56" y="f66"/>
              </a:cxn>
            </a:cxnLst>
            <a:rect l="f37" t="f37" r="f40" b="f41"/>
            <a:pathLst>
              <a:path>
                <a:moveTo>
                  <a:pt x="f37" y="f37"/>
                </a:moveTo>
                <a:lnTo>
                  <a:pt x="f40" y="f37"/>
                </a:lnTo>
                <a:lnTo>
                  <a:pt x="f61" y="f51"/>
                </a:lnTo>
                <a:lnTo>
                  <a:pt x="f52" y="f51"/>
                </a:lnTo>
                <a:lnTo>
                  <a:pt x="f52" y="f62"/>
                </a:lnTo>
                <a:lnTo>
                  <a:pt x="f37" y="f41"/>
                </a:lnTo>
                <a:close/>
              </a:path>
            </a:pathLst>
          </a:custGeom>
          <a:solidFill>
            <a:srgbClr val="FFFFFF">
              <a:alpha val="23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262626"/>
              </a:solidFill>
              <a:uFillTx/>
              <a:latin typeface="Arial"/>
              <a:ea typeface="Arial Unicode MS"/>
              <a:cs typeface="Arial"/>
            </a:endParaRPr>
          </a:p>
        </p:txBody>
      </p:sp>
      <p:sp>
        <p:nvSpPr>
          <p:cNvPr id="6" name="TextBox 57">
            <a:extLst>
              <a:ext uri="{FF2B5EF4-FFF2-40B4-BE49-F238E27FC236}">
                <a16:creationId xmlns:a16="http://schemas.microsoft.com/office/drawing/2014/main" id="{4C1C408F-EEBA-924B-6E22-CC47DDC942B3}"/>
              </a:ext>
            </a:extLst>
          </p:cNvPr>
          <p:cNvSpPr txBox="1"/>
          <p:nvPr/>
        </p:nvSpPr>
        <p:spPr>
          <a:xfrm>
            <a:off x="533781" y="1216371"/>
            <a:ext cx="1674184" cy="415494"/>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FFFFFF"/>
                </a:solidFill>
                <a:uFillTx/>
                <a:latin typeface="Arial" pitchFamily="34"/>
                <a:ea typeface="Arial"/>
                <a:cs typeface="Arial" pitchFamily="34"/>
              </a:rPr>
              <a:t>You can Resize without losing quality</a:t>
            </a:r>
          </a:p>
        </p:txBody>
      </p:sp>
      <p:sp>
        <p:nvSpPr>
          <p:cNvPr id="7" name="TextBox 58">
            <a:extLst>
              <a:ext uri="{FF2B5EF4-FFF2-40B4-BE49-F238E27FC236}">
                <a16:creationId xmlns:a16="http://schemas.microsoft.com/office/drawing/2014/main" id="{70720A97-9487-6E83-3418-8E7C09E0F1A6}"/>
              </a:ext>
            </a:extLst>
          </p:cNvPr>
          <p:cNvSpPr txBox="1"/>
          <p:nvPr/>
        </p:nvSpPr>
        <p:spPr>
          <a:xfrm>
            <a:off x="533781" y="1584051"/>
            <a:ext cx="1674184" cy="577077"/>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FFFFFF"/>
                </a:solidFill>
                <a:uFillTx/>
                <a:latin typeface="Arial" pitchFamily="34"/>
                <a:ea typeface="Arial"/>
                <a:cs typeface="Arial" pitchFamily="34"/>
              </a:rPr>
              <a:t>You can Change Fill Color &amp;</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FFFFFF"/>
                </a:solidFill>
                <a:uFillTx/>
                <a:latin typeface="Arial" pitchFamily="34"/>
                <a:ea typeface="Arial"/>
                <a:cs typeface="Arial" pitchFamily="34"/>
              </a:rPr>
              <a:t>Line Color</a:t>
            </a:r>
          </a:p>
        </p:txBody>
      </p:sp>
      <p:sp>
        <p:nvSpPr>
          <p:cNvPr id="8" name="TextBox 59">
            <a:extLst>
              <a:ext uri="{FF2B5EF4-FFF2-40B4-BE49-F238E27FC236}">
                <a16:creationId xmlns:a16="http://schemas.microsoft.com/office/drawing/2014/main" id="{460608F2-4150-4379-5A63-37649F3A0861}"/>
              </a:ext>
            </a:extLst>
          </p:cNvPr>
          <p:cNvSpPr txBox="1"/>
          <p:nvPr/>
        </p:nvSpPr>
        <p:spPr>
          <a:xfrm>
            <a:off x="540922" y="4344789"/>
            <a:ext cx="1674001" cy="253919"/>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FFFFFF"/>
                </a:solidFill>
                <a:uFillTx/>
                <a:latin typeface="Arial" pitchFamily="34"/>
                <a:ea typeface="Arial"/>
                <a:cs typeface="Arial" pitchFamily="34"/>
              </a:rPr>
              <a:t>www.allppt.com</a:t>
            </a:r>
          </a:p>
        </p:txBody>
      </p:sp>
      <p:sp>
        <p:nvSpPr>
          <p:cNvPr id="9" name="TextBox 60">
            <a:extLst>
              <a:ext uri="{FF2B5EF4-FFF2-40B4-BE49-F238E27FC236}">
                <a16:creationId xmlns:a16="http://schemas.microsoft.com/office/drawing/2014/main" id="{CB172369-92F3-DFC1-1412-28E67CD646A6}"/>
              </a:ext>
            </a:extLst>
          </p:cNvPr>
          <p:cNvSpPr txBox="1"/>
          <p:nvPr/>
        </p:nvSpPr>
        <p:spPr>
          <a:xfrm>
            <a:off x="540922" y="3326203"/>
            <a:ext cx="2037969" cy="1061828"/>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00" b="1" i="0" u="none" strike="noStrike" kern="0" cap="none" spc="0" baseline="0">
                <a:solidFill>
                  <a:srgbClr val="FFFFFF"/>
                </a:solidFill>
                <a:uFillTx/>
                <a:latin typeface="Arial"/>
                <a:ea typeface="Arial Unicode MS"/>
                <a:cs typeface="Arial" pitchFamily="34"/>
              </a:rPr>
              <a:t>FREE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00" b="1" i="0" u="none" strike="noStrike" kern="0" cap="none" spc="0" baseline="0">
                <a:solidFill>
                  <a:srgbClr val="FFFFFF"/>
                </a:solidFill>
                <a:uFillTx/>
                <a:latin typeface="Arial"/>
                <a:ea typeface="Arial Unicode MS"/>
                <a:cs typeface="Arial" pitchFamily="34"/>
              </a:rPr>
              <a:t>PPT TEMPLATES</a:t>
            </a:r>
          </a:p>
        </p:txBody>
      </p:sp>
    </p:spTree>
    <p:extLst>
      <p:ext uri="{BB962C8B-B14F-4D97-AF65-F5344CB8AC3E}">
        <p14:creationId xmlns:p14="http://schemas.microsoft.com/office/powerpoint/2010/main" val="11999311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27_Images &amp; Contents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3C50311-10CA-5408-5110-301D128DC7FC}"/>
              </a:ext>
            </a:extLst>
          </p:cNvPr>
          <p:cNvSpPr txBox="1">
            <a:spLocks noGrp="1"/>
          </p:cNvSpPr>
          <p:nvPr>
            <p:ph type="pic" sz="quarter" idx="4294967295"/>
          </p:nvPr>
        </p:nvSpPr>
        <p:spPr>
          <a:xfrm>
            <a:off x="496391" y="489853"/>
            <a:ext cx="3340824" cy="1269004"/>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900" b="0" i="0" u="none" strike="noStrike" cap="none" spc="0" baseline="0">
                <a:solidFill>
                  <a:srgbClr val="404040"/>
                </a:solidFill>
                <a:uFillTx/>
                <a:latin typeface="Arial"/>
                <a:ea typeface="Arial Unicode MS"/>
                <a:cs typeface="Arial" pitchFamily="34"/>
              </a:defRPr>
            </a:lvl1pPr>
          </a:lstStyle>
          <a:p>
            <a:pPr lvl="0"/>
            <a:r>
              <a:rPr lang="en-US"/>
              <a:t>Your Picture Here</a:t>
            </a:r>
          </a:p>
        </p:txBody>
      </p:sp>
      <p:sp>
        <p:nvSpPr>
          <p:cNvPr id="3" name="Picture Placeholder 2">
            <a:extLst>
              <a:ext uri="{FF2B5EF4-FFF2-40B4-BE49-F238E27FC236}">
                <a16:creationId xmlns:a16="http://schemas.microsoft.com/office/drawing/2014/main" id="{6BFC888D-1C6A-F749-C472-795962EDFE48}"/>
              </a:ext>
            </a:extLst>
          </p:cNvPr>
          <p:cNvSpPr txBox="1">
            <a:spLocks noGrp="1"/>
          </p:cNvSpPr>
          <p:nvPr>
            <p:ph type="pic" sz="quarter" idx="4294967295"/>
          </p:nvPr>
        </p:nvSpPr>
        <p:spPr>
          <a:xfrm>
            <a:off x="2779126" y="1932675"/>
            <a:ext cx="3340824" cy="1269004"/>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900" b="0" i="0" u="none" strike="noStrike" cap="none" spc="0" baseline="0">
                <a:solidFill>
                  <a:srgbClr val="404040"/>
                </a:solidFill>
                <a:uFillTx/>
                <a:latin typeface="Arial"/>
                <a:ea typeface="Arial Unicode MS"/>
                <a:cs typeface="Arial" pitchFamily="34"/>
              </a:defRPr>
            </a:lvl1pPr>
          </a:lstStyle>
          <a:p>
            <a:pPr lvl="0"/>
            <a:r>
              <a:rPr lang="en-US"/>
              <a:t>Your Picture Here</a:t>
            </a:r>
          </a:p>
        </p:txBody>
      </p:sp>
      <p:sp>
        <p:nvSpPr>
          <p:cNvPr id="4" name="Picture Placeholder 2">
            <a:extLst>
              <a:ext uri="{FF2B5EF4-FFF2-40B4-BE49-F238E27FC236}">
                <a16:creationId xmlns:a16="http://schemas.microsoft.com/office/drawing/2014/main" id="{656B9364-8670-66FD-E979-C59C6FF8A3BE}"/>
              </a:ext>
            </a:extLst>
          </p:cNvPr>
          <p:cNvSpPr txBox="1">
            <a:spLocks noGrp="1"/>
          </p:cNvSpPr>
          <p:nvPr>
            <p:ph type="pic" sz="quarter" idx="4294967295"/>
          </p:nvPr>
        </p:nvSpPr>
        <p:spPr>
          <a:xfrm>
            <a:off x="1637754" y="3375498"/>
            <a:ext cx="3340824" cy="1269004"/>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18" fontAlgn="auto">
              <a:spcBef>
                <a:spcPts val="750"/>
              </a:spcBef>
              <a:spcAft>
                <a:spcPts val="0"/>
              </a:spcAft>
              <a:buNone/>
              <a:tabLst/>
              <a:defRPr lang="en-US" sz="900" b="0" i="0" u="none" strike="noStrike" cap="none" spc="0" baseline="0">
                <a:solidFill>
                  <a:srgbClr val="404040"/>
                </a:solidFill>
                <a:uFillTx/>
                <a:latin typeface="Arial"/>
                <a:ea typeface="Arial Unicode MS"/>
                <a:cs typeface="Arial" pitchFamily="34"/>
              </a:defRPr>
            </a:lvl1pPr>
          </a:lstStyle>
          <a:p>
            <a:pPr lvl="0"/>
            <a:r>
              <a:rPr lang="en-US"/>
              <a:t>Your Picture Here</a:t>
            </a:r>
          </a:p>
        </p:txBody>
      </p:sp>
    </p:spTree>
    <p:extLst>
      <p:ext uri="{BB962C8B-B14F-4D97-AF65-F5344CB8AC3E}">
        <p14:creationId xmlns:p14="http://schemas.microsoft.com/office/powerpoint/2010/main" val="3345325027"/>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9_Images &amp; Contents">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2DFFA01F-89F4-B870-6080-22EAE26D72F4}"/>
              </a:ext>
            </a:extLst>
          </p:cNvPr>
          <p:cNvSpPr txBox="1">
            <a:spLocks noGrp="1"/>
          </p:cNvSpPr>
          <p:nvPr>
            <p:ph type="pic" sz="quarter" idx="4294967295"/>
          </p:nvPr>
        </p:nvSpPr>
        <p:spPr>
          <a:xfrm>
            <a:off x="4651196" y="802925"/>
            <a:ext cx="3373825" cy="3880539"/>
          </a:xfrm>
          <a:prstGeom prst="rect">
            <a:avLst/>
          </a:prstGeom>
          <a:solidFill>
            <a:srgbClr val="F2F2F2"/>
          </a:solidFill>
          <a:ln>
            <a:noFill/>
          </a:ln>
        </p:spPr>
        <p:txBody>
          <a:bodyPr vert="horz" wrap="square" lIns="91440" tIns="45720" rIns="91440" bIns="45720" anchor="ctr" anchorCtr="1" compatLnSpc="1">
            <a:noAutofit/>
          </a:bodyPr>
          <a:lstStyle>
            <a:lvl1pPr marL="0" marR="0" lvl="0" indent="0" algn="ctr" defTabSz="685836" fontAlgn="auto">
              <a:spcBef>
                <a:spcPts val="750"/>
              </a:spcBef>
              <a:spcAft>
                <a:spcPts val="0"/>
              </a:spcAft>
              <a:buNone/>
              <a:tabLst/>
              <a:defRPr lang="en-US" sz="900" b="0" i="0" u="none" strike="noStrike" cap="none" spc="0" baseline="0">
                <a:solidFill>
                  <a:srgbClr val="000000"/>
                </a:solidFill>
                <a:uFillTx/>
                <a:latin typeface="Arial"/>
                <a:ea typeface="Arial Unicode MS"/>
                <a:cs typeface="Arial"/>
              </a:defRPr>
            </a:lvl1pPr>
          </a:lstStyle>
          <a:p>
            <a:pPr lvl="0"/>
            <a:r>
              <a:rPr lang="en-US"/>
              <a:t>Your Picture Here</a:t>
            </a:r>
          </a:p>
        </p:txBody>
      </p:sp>
    </p:spTree>
    <p:extLst>
      <p:ext uri="{BB962C8B-B14F-4D97-AF65-F5344CB8AC3E}">
        <p14:creationId xmlns:p14="http://schemas.microsoft.com/office/powerpoint/2010/main" val="38028307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03C5E1E-F4DB-3F20-F2D7-F2E63BA19F93}"/>
              </a:ext>
            </a:extLst>
          </p:cNvPr>
          <p:cNvSpPr/>
          <p:nvPr/>
        </p:nvSpPr>
        <p:spPr>
          <a:xfrm>
            <a:off x="0" y="21479"/>
            <a:ext cx="9166009" cy="5122020"/>
          </a:xfrm>
          <a:prstGeom prst="rect">
            <a:avLst/>
          </a:prstGeom>
          <a:solidFill>
            <a:srgbClr val="02020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Picture Placeholder 7">
            <a:extLst>
              <a:ext uri="{FF2B5EF4-FFF2-40B4-BE49-F238E27FC236}">
                <a16:creationId xmlns:a16="http://schemas.microsoft.com/office/drawing/2014/main" id="{02ECE6B3-AED0-3283-B3EF-567CA71F952D}"/>
              </a:ext>
            </a:extLst>
          </p:cNvPr>
          <p:cNvSpPr txBox="1">
            <a:spLocks noGrp="1"/>
          </p:cNvSpPr>
          <p:nvPr>
            <p:ph type="pic" idx="4294967295"/>
          </p:nvPr>
        </p:nvSpPr>
        <p:spPr>
          <a:xfrm>
            <a:off x="0" y="2290617"/>
            <a:ext cx="1993263" cy="199326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sp>
        <p:nvSpPr>
          <p:cNvPr id="4" name="Picture Placeholder 11">
            <a:extLst>
              <a:ext uri="{FF2B5EF4-FFF2-40B4-BE49-F238E27FC236}">
                <a16:creationId xmlns:a16="http://schemas.microsoft.com/office/drawing/2014/main" id="{B1EEA759-1C34-F2F1-3632-10EA1BC96FFC}"/>
              </a:ext>
            </a:extLst>
          </p:cNvPr>
          <p:cNvSpPr txBox="1">
            <a:spLocks noGrp="1"/>
          </p:cNvSpPr>
          <p:nvPr>
            <p:ph type="pic" idx="4294967295"/>
          </p:nvPr>
        </p:nvSpPr>
        <p:spPr>
          <a:xfrm>
            <a:off x="7172745" y="2290617"/>
            <a:ext cx="1993263" cy="199326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pic>
        <p:nvPicPr>
          <p:cNvPr id="5" name="Picture 25" descr="Las teorías alrededor de 'Black Swan' de BTS">
            <a:extLst>
              <a:ext uri="{FF2B5EF4-FFF2-40B4-BE49-F238E27FC236}">
                <a16:creationId xmlns:a16="http://schemas.microsoft.com/office/drawing/2014/main" id="{021FF8AE-477E-6EA7-02C5-EDF57A6304C2}"/>
              </a:ext>
            </a:extLst>
          </p:cNvPr>
          <p:cNvPicPr>
            <a:picLocks noChangeAspect="1"/>
          </p:cNvPicPr>
          <p:nvPr/>
        </p:nvPicPr>
        <p:blipFill>
          <a:blip r:embed="rId2"/>
          <a:stretch>
            <a:fillRect/>
          </a:stretch>
        </p:blipFill>
        <p:spPr>
          <a:xfrm>
            <a:off x="2390680" y="1493974"/>
            <a:ext cx="4782065" cy="3586551"/>
          </a:xfrm>
          <a:prstGeom prst="rect">
            <a:avLst/>
          </a:prstGeom>
          <a:noFill/>
          <a:ln cap="flat">
            <a:noFill/>
          </a:ln>
        </p:spPr>
      </p:pic>
      <p:sp>
        <p:nvSpPr>
          <p:cNvPr id="6" name="Picture Placeholder 16">
            <a:extLst>
              <a:ext uri="{FF2B5EF4-FFF2-40B4-BE49-F238E27FC236}">
                <a16:creationId xmlns:a16="http://schemas.microsoft.com/office/drawing/2014/main" id="{9C90D072-302A-EB33-BD9B-141017B3FB05}"/>
              </a:ext>
            </a:extLst>
          </p:cNvPr>
          <p:cNvSpPr txBox="1">
            <a:spLocks noGrp="1"/>
          </p:cNvSpPr>
          <p:nvPr>
            <p:ph type="pic" idx="4294967295"/>
          </p:nvPr>
        </p:nvSpPr>
        <p:spPr>
          <a:xfrm>
            <a:off x="1536685" y="3711933"/>
            <a:ext cx="1993263" cy="145979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sp>
        <p:nvSpPr>
          <p:cNvPr id="7" name="Picture Placeholder 17">
            <a:extLst>
              <a:ext uri="{FF2B5EF4-FFF2-40B4-BE49-F238E27FC236}">
                <a16:creationId xmlns:a16="http://schemas.microsoft.com/office/drawing/2014/main" id="{A6404231-A732-C08F-A082-CB3ECA00B782}"/>
              </a:ext>
            </a:extLst>
          </p:cNvPr>
          <p:cNvSpPr txBox="1">
            <a:spLocks noGrp="1"/>
          </p:cNvSpPr>
          <p:nvPr>
            <p:ph type="pic" idx="4294967295"/>
          </p:nvPr>
        </p:nvSpPr>
        <p:spPr>
          <a:xfrm>
            <a:off x="5751301" y="3711933"/>
            <a:ext cx="1993263" cy="1459793"/>
          </a:xfrm>
          <a:solidFill>
            <a:srgbClr val="F2F2F2"/>
          </a:solidFill>
        </p:spPr>
        <p:txBody>
          <a:bodyPr anchor="ctr" anchorCtr="1"/>
          <a:lstStyle>
            <a:lvl1pPr marL="0" indent="0" algn="ctr">
              <a:buNone/>
              <a:defRPr lang="en-US" sz="1200">
                <a:solidFill>
                  <a:srgbClr val="FFFFFF"/>
                </a:solidFill>
                <a:latin typeface="Arial"/>
                <a:cs typeface="Arial" pitchFamily="34"/>
              </a:defRPr>
            </a:lvl1pPr>
          </a:lstStyle>
          <a:p>
            <a:pPr lvl="0"/>
            <a:r>
              <a:rPr lang="en-US"/>
              <a:t>Your Picture Here</a:t>
            </a:r>
          </a:p>
        </p:txBody>
      </p:sp>
    </p:spTree>
    <p:extLst>
      <p:ext uri="{BB962C8B-B14F-4D97-AF65-F5344CB8AC3E}">
        <p14:creationId xmlns:p14="http://schemas.microsoft.com/office/powerpoint/2010/main" val="384883308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0A1D3FA9-52A6-8BA1-1E5A-F23644239E4F}"/>
              </a:ext>
            </a:extLst>
          </p:cNvPr>
          <p:cNvSpPr txBox="1">
            <a:spLocks noGrp="1"/>
          </p:cNvSpPr>
          <p:nvPr>
            <p:ph type="pic" idx="4294967295"/>
          </p:nvPr>
        </p:nvSpPr>
        <p:spPr>
          <a:xfrm>
            <a:off x="0" y="0"/>
            <a:ext cx="3516197" cy="5141927"/>
          </a:xfrm>
          <a:solidFill>
            <a:srgbClr val="F2F2F2"/>
          </a:solidFill>
        </p:spPr>
        <p:txBody>
          <a:bodyPr anchor="ctr" anchorCtr="1"/>
          <a:lstStyle>
            <a:lvl1pPr marL="0" indent="0" algn="ctr">
              <a:buNone/>
              <a:defRPr lang="en-US" sz="1200">
                <a:solidFill>
                  <a:srgbClr val="000000"/>
                </a:solidFill>
                <a:latin typeface="Arial"/>
                <a:cs typeface="Arial" pitchFamily="34"/>
              </a:defRPr>
            </a:lvl1pPr>
          </a:lstStyle>
          <a:p>
            <a:pPr lvl="0"/>
            <a:r>
              <a:rPr lang="en-US"/>
              <a:t>Place Your Picture Here</a:t>
            </a:r>
          </a:p>
        </p:txBody>
      </p:sp>
    </p:spTree>
    <p:extLst>
      <p:ext uri="{BB962C8B-B14F-4D97-AF65-F5344CB8AC3E}">
        <p14:creationId xmlns:p14="http://schemas.microsoft.com/office/powerpoint/2010/main" val="130060422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2" name="Imagen 5">
            <a:extLst>
              <a:ext uri="{FF2B5EF4-FFF2-40B4-BE49-F238E27FC236}">
                <a16:creationId xmlns:a16="http://schemas.microsoft.com/office/drawing/2014/main" id="{6B4EB48F-3562-BB42-6517-ED58B54EF608}"/>
              </a:ext>
            </a:extLst>
          </p:cNvPr>
          <p:cNvPicPr>
            <a:picLocks noChangeAspect="1"/>
          </p:cNvPicPr>
          <p:nvPr/>
        </p:nvPicPr>
        <p:blipFill>
          <a:blip r:embed="rId2"/>
          <a:stretch>
            <a:fillRect/>
          </a:stretch>
        </p:blipFill>
        <p:spPr>
          <a:xfrm rot="16200004">
            <a:off x="4292784" y="292283"/>
            <a:ext cx="558433" cy="9144000"/>
          </a:xfrm>
          <a:prstGeom prst="rect">
            <a:avLst/>
          </a:prstGeom>
          <a:noFill/>
          <a:ln cap="flat">
            <a:noFill/>
          </a:ln>
        </p:spPr>
      </p:pic>
      <p:pic>
        <p:nvPicPr>
          <p:cNvPr id="3" name="Imagen 4">
            <a:extLst>
              <a:ext uri="{FF2B5EF4-FFF2-40B4-BE49-F238E27FC236}">
                <a16:creationId xmlns:a16="http://schemas.microsoft.com/office/drawing/2014/main" id="{8B1DC47C-8738-3262-2F55-A85AD70A6B64}"/>
              </a:ext>
            </a:extLst>
          </p:cNvPr>
          <p:cNvPicPr>
            <a:picLocks noChangeAspect="1"/>
          </p:cNvPicPr>
          <p:nvPr/>
        </p:nvPicPr>
        <p:blipFill>
          <a:blip r:embed="rId2"/>
          <a:stretch>
            <a:fillRect/>
          </a:stretch>
        </p:blipFill>
        <p:spPr>
          <a:xfrm rot="5400013">
            <a:off x="3960833" y="-3960834"/>
            <a:ext cx="1222333" cy="9144000"/>
          </a:xfrm>
          <a:prstGeom prst="rect">
            <a:avLst/>
          </a:prstGeom>
          <a:noFill/>
          <a:ln cap="flat">
            <a:noFill/>
          </a:ln>
        </p:spPr>
      </p:pic>
    </p:spTree>
    <p:extLst>
      <p:ext uri="{BB962C8B-B14F-4D97-AF65-F5344CB8AC3E}">
        <p14:creationId xmlns:p14="http://schemas.microsoft.com/office/powerpoint/2010/main" val="278504144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25672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147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theme" Target="../theme/theme2.xml"/><Relationship Id="rId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6;p1">
            <a:extLst>
              <a:ext uri="{FF2B5EF4-FFF2-40B4-BE49-F238E27FC236}">
                <a16:creationId xmlns:a16="http://schemas.microsoft.com/office/drawing/2014/main" id="{31DE21C6-0E77-AB10-07B1-A04F89AE7175}"/>
              </a:ext>
            </a:extLst>
          </p:cNvPr>
          <p:cNvSpPr txBox="1">
            <a:spLocks noGrp="1"/>
          </p:cNvSpPr>
          <p:nvPr>
            <p:ph type="title"/>
          </p:nvPr>
        </p:nvSpPr>
        <p:spPr>
          <a:xfrm>
            <a:off x="311700" y="445029"/>
            <a:ext cx="8520598" cy="572697"/>
          </a:xfrm>
          <a:prstGeom prst="rect">
            <a:avLst/>
          </a:prstGeom>
          <a:noFill/>
          <a:ln>
            <a:noFill/>
          </a:ln>
        </p:spPr>
        <p:txBody>
          <a:bodyPr vert="horz" wrap="square" lIns="91421" tIns="91421" rIns="91421" bIns="91421" anchor="t" anchorCtr="0" compatLnSpc="1">
            <a:noAutofit/>
          </a:bodyPr>
          <a:lstStyle/>
          <a:p>
            <a:pPr lvl="0"/>
            <a:endParaRPr lang="es-PE"/>
          </a:p>
        </p:txBody>
      </p:sp>
      <p:sp>
        <p:nvSpPr>
          <p:cNvPr id="3" name="Google Shape;7;p1">
            <a:extLst>
              <a:ext uri="{FF2B5EF4-FFF2-40B4-BE49-F238E27FC236}">
                <a16:creationId xmlns:a16="http://schemas.microsoft.com/office/drawing/2014/main" id="{79D1A36B-EA1E-D3E1-390C-A3BBF34308A0}"/>
              </a:ext>
            </a:extLst>
          </p:cNvPr>
          <p:cNvSpPr txBox="1">
            <a:spLocks noGrp="1"/>
          </p:cNvSpPr>
          <p:nvPr>
            <p:ph type="body" idx="1"/>
          </p:nvPr>
        </p:nvSpPr>
        <p:spPr>
          <a:xfrm>
            <a:off x="311700" y="1152473"/>
            <a:ext cx="8520598" cy="3416399"/>
          </a:xfrm>
          <a:prstGeom prst="rect">
            <a:avLst/>
          </a:prstGeom>
          <a:noFill/>
          <a:ln>
            <a:noFill/>
          </a:ln>
        </p:spPr>
        <p:txBody>
          <a:bodyPr vert="horz" wrap="square" lIns="91421" tIns="91421" rIns="91421" bIns="91421"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Lst>
  <p:txStyles>
    <p:titleStyle>
      <a:lvl1pPr marL="0" marR="0" lvl="0" indent="0" algn="l" defTabSz="914400" rtl="0" fontAlgn="auto" hangingPunct="1">
        <a:lnSpc>
          <a:spcPct val="100000"/>
        </a:lnSpc>
        <a:spcBef>
          <a:spcPts val="0"/>
        </a:spcBef>
        <a:spcAft>
          <a:spcPts val="0"/>
        </a:spcAft>
        <a:buNone/>
        <a:tabLst/>
        <a:defRPr lang="es-PE" sz="2800" b="0" i="0" u="none" strike="noStrike" kern="0" cap="none" spc="0" baseline="0">
          <a:solidFill>
            <a:srgbClr val="000000"/>
          </a:solidFill>
          <a:uFillTx/>
          <a:latin typeface="Barlow Black"/>
          <a:ea typeface="Barlow Black"/>
          <a:cs typeface="Barlow Black"/>
        </a:defRPr>
      </a:lvl1pPr>
    </p:titleStyle>
    <p:bodyStyle>
      <a:lvl1pPr marL="457200" marR="0" lvl="0" indent="-317497" algn="l" defTabSz="914400" rtl="0" fontAlgn="auto" hangingPunct="1">
        <a:lnSpc>
          <a:spcPct val="115000"/>
        </a:lnSpc>
        <a:spcBef>
          <a:spcPts val="0"/>
        </a:spcBef>
        <a:spcAft>
          <a:spcPts val="0"/>
        </a:spcAft>
        <a:buClr>
          <a:srgbClr val="6E4CC2"/>
        </a:buClr>
        <a:buSzPts val="1400"/>
        <a:buFont typeface="Questrial"/>
        <a:buChar char="●"/>
        <a:tabLst/>
        <a:defRPr lang="es-PE" sz="1400" b="0" i="0" u="none" strike="noStrike" kern="0" cap="none" spc="0" baseline="0">
          <a:solidFill>
            <a:srgbClr val="6E4CC2"/>
          </a:solidFill>
          <a:uFillTx/>
          <a:latin typeface="Questrial"/>
          <a:ea typeface="Questrial"/>
          <a:cs typeface="Quest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8.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56.jpeg"/></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32.xml"/><Relationship Id="rId1" Type="http://schemas.openxmlformats.org/officeDocument/2006/relationships/slideLayout" Target="../slideLayouts/slideLayout20.xml"/><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3.xml"/></Relationships>
</file>

<file path=ppt/slides/_rels/slide48.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37.xml"/><Relationship Id="rId1" Type="http://schemas.openxmlformats.org/officeDocument/2006/relationships/slideLayout" Target="../slideLayouts/slideLayout26.xml"/><Relationship Id="rId6" Type="http://schemas.openxmlformats.org/officeDocument/2006/relationships/image" Target="../media/image70.emf"/><Relationship Id="rId5" Type="http://schemas.openxmlformats.org/officeDocument/2006/relationships/image" Target="../media/image69.emf"/><Relationship Id="rId4" Type="http://schemas.openxmlformats.org/officeDocument/2006/relationships/image" Target="../media/image68.em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pic>
        <p:nvPicPr>
          <p:cNvPr id="2" name="Picture 2" descr="BTS | Wiki | ARMY's Amino Amino">
            <a:extLst>
              <a:ext uri="{FF2B5EF4-FFF2-40B4-BE49-F238E27FC236}">
                <a16:creationId xmlns:a16="http://schemas.microsoft.com/office/drawing/2014/main" id="{BA7A0BE5-0F51-3804-5980-F67D19943298}"/>
              </a:ext>
            </a:extLst>
          </p:cNvPr>
          <p:cNvPicPr>
            <a:picLocks noChangeAspect="1"/>
          </p:cNvPicPr>
          <p:nvPr/>
        </p:nvPicPr>
        <p:blipFill>
          <a:blip r:embed="rId3"/>
          <a:srcRect b="-91"/>
          <a:stretch>
            <a:fillRect/>
          </a:stretch>
        </p:blipFill>
        <p:spPr>
          <a:xfrm>
            <a:off x="1207446" y="2828330"/>
            <a:ext cx="6936949" cy="2298609"/>
          </a:xfrm>
          <a:prstGeom prst="rect">
            <a:avLst/>
          </a:prstGeom>
          <a:noFill/>
          <a:ln cap="flat">
            <a:noFill/>
          </a:ln>
        </p:spPr>
      </p:pic>
      <p:grpSp>
        <p:nvGrpSpPr>
          <p:cNvPr id="3" name="Grupo 14340">
            <a:extLst>
              <a:ext uri="{FF2B5EF4-FFF2-40B4-BE49-F238E27FC236}">
                <a16:creationId xmlns:a16="http://schemas.microsoft.com/office/drawing/2014/main" id="{EFB9720D-FECD-76F1-9140-F57EBECF6FE4}"/>
              </a:ext>
            </a:extLst>
          </p:cNvPr>
          <p:cNvGrpSpPr/>
          <p:nvPr/>
        </p:nvGrpSpPr>
        <p:grpSpPr>
          <a:xfrm>
            <a:off x="-179424" y="-264531"/>
            <a:ext cx="2226710" cy="5706762"/>
            <a:chOff x="-179424" y="-264531"/>
            <a:chExt cx="2226710" cy="5706762"/>
          </a:xfrm>
        </p:grpSpPr>
        <p:sp>
          <p:nvSpPr>
            <p:cNvPr id="4" name="Forma libre: forma 15">
              <a:extLst>
                <a:ext uri="{FF2B5EF4-FFF2-40B4-BE49-F238E27FC236}">
                  <a16:creationId xmlns:a16="http://schemas.microsoft.com/office/drawing/2014/main" id="{74F584DF-4DEC-3710-8427-F121E5D6B96A}"/>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EF005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5" name="Forma libre: forma 16">
              <a:extLst>
                <a:ext uri="{FF2B5EF4-FFF2-40B4-BE49-F238E27FC236}">
                  <a16:creationId xmlns:a16="http://schemas.microsoft.com/office/drawing/2014/main" id="{112D9CC5-7BC0-1AC9-26F1-7CF14FE30E05}"/>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6" name="Forma libre: forma 17">
              <a:extLst>
                <a:ext uri="{FF2B5EF4-FFF2-40B4-BE49-F238E27FC236}">
                  <a16:creationId xmlns:a16="http://schemas.microsoft.com/office/drawing/2014/main" id="{35EBAC86-8D4D-8FF0-F306-BF99F50A7134}"/>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8">
              <a:extLst>
                <a:ext uri="{FF2B5EF4-FFF2-40B4-BE49-F238E27FC236}">
                  <a16:creationId xmlns:a16="http://schemas.microsoft.com/office/drawing/2014/main" id="{617D2CC2-ED47-15F4-D76C-32508CC6993F}"/>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nvGrpSpPr>
            <p:cNvPr id="8" name="Grupo 14335">
              <a:extLst>
                <a:ext uri="{FF2B5EF4-FFF2-40B4-BE49-F238E27FC236}">
                  <a16:creationId xmlns:a16="http://schemas.microsoft.com/office/drawing/2014/main" id="{3A912A66-A534-B32C-5CB6-715CC4F5D93D}"/>
                </a:ext>
              </a:extLst>
            </p:cNvPr>
            <p:cNvGrpSpPr/>
            <p:nvPr/>
          </p:nvGrpSpPr>
          <p:grpSpPr>
            <a:xfrm>
              <a:off x="-179424" y="2637968"/>
              <a:ext cx="887908" cy="2804263"/>
              <a:chOff x="-179424" y="2637968"/>
              <a:chExt cx="887908" cy="2804263"/>
            </a:xfrm>
          </p:grpSpPr>
          <p:sp>
            <p:nvSpPr>
              <p:cNvPr id="9" name="Forma libre: forma 21">
                <a:extLst>
                  <a:ext uri="{FF2B5EF4-FFF2-40B4-BE49-F238E27FC236}">
                    <a16:creationId xmlns:a16="http://schemas.microsoft.com/office/drawing/2014/main" id="{F5EC5D88-6690-64A5-4486-824C8EC717F3}"/>
                  </a:ext>
                </a:extLst>
              </p:cNvPr>
              <p:cNvSpPr/>
              <p:nvPr/>
            </p:nvSpPr>
            <p:spPr>
              <a:xfrm rot="3599992" flipH="1">
                <a:off x="-479301" y="4592510"/>
                <a:ext cx="1057796" cy="458041"/>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22">
                <a:extLst>
                  <a:ext uri="{FF2B5EF4-FFF2-40B4-BE49-F238E27FC236}">
                    <a16:creationId xmlns:a16="http://schemas.microsoft.com/office/drawing/2014/main" id="{0709AC1C-DAE9-3A7E-4DE3-17EF1F8B47A5}"/>
                  </a:ext>
                </a:extLst>
              </p:cNvPr>
              <p:cNvSpPr/>
              <p:nvPr/>
            </p:nvSpPr>
            <p:spPr>
              <a:xfrm rot="3599992" flipH="1">
                <a:off x="-518276" y="4358486"/>
                <a:ext cx="1790495" cy="125025"/>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1" name="Forma libre: forma 23">
                <a:extLst>
                  <a:ext uri="{FF2B5EF4-FFF2-40B4-BE49-F238E27FC236}">
                    <a16:creationId xmlns:a16="http://schemas.microsoft.com/office/drawing/2014/main" id="{51D8073A-0D53-43CD-6BAC-F7504BB61962}"/>
                  </a:ext>
                </a:extLst>
              </p:cNvPr>
              <p:cNvSpPr/>
              <p:nvPr/>
            </p:nvSpPr>
            <p:spPr>
              <a:xfrm rot="3599992" flipH="1">
                <a:off x="-872289" y="3861458"/>
                <a:ext cx="2804263" cy="357283"/>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grpSp>
      <p:sp>
        <p:nvSpPr>
          <p:cNvPr id="12" name="Google Shape;770;p38">
            <a:extLst>
              <a:ext uri="{FF2B5EF4-FFF2-40B4-BE49-F238E27FC236}">
                <a16:creationId xmlns:a16="http://schemas.microsoft.com/office/drawing/2014/main" id="{7D91DA0B-647B-E8FA-1690-D35F9AB74399}"/>
              </a:ext>
            </a:extLst>
          </p:cNvPr>
          <p:cNvSpPr txBox="1">
            <a:spLocks noGrp="1"/>
          </p:cNvSpPr>
          <p:nvPr>
            <p:ph type="subTitle" idx="1"/>
          </p:nvPr>
        </p:nvSpPr>
        <p:spPr>
          <a:xfrm>
            <a:off x="2614653" y="2387544"/>
            <a:ext cx="3928198" cy="792601"/>
          </a:xfrm>
        </p:spPr>
        <p:txBody>
          <a:bodyPr/>
          <a:lstStyle/>
          <a:p>
            <a:pPr marL="0" lvl="0" indent="0"/>
            <a:r>
              <a:rPr lang="en-US" sz="1600">
                <a:solidFill>
                  <a:srgbClr val="000000"/>
                </a:solidFill>
                <a:latin typeface="Arial Black" pitchFamily="34"/>
              </a:rPr>
              <a:t>Your presentation begins here</a:t>
            </a:r>
          </a:p>
        </p:txBody>
      </p:sp>
      <p:sp>
        <p:nvSpPr>
          <p:cNvPr id="13" name="Google Shape;771;p38">
            <a:extLst>
              <a:ext uri="{FF2B5EF4-FFF2-40B4-BE49-F238E27FC236}">
                <a16:creationId xmlns:a16="http://schemas.microsoft.com/office/drawing/2014/main" id="{50046567-CFDE-296C-0811-418D4AB932F0}"/>
              </a:ext>
            </a:extLst>
          </p:cNvPr>
          <p:cNvSpPr txBox="1">
            <a:spLocks noGrp="1"/>
          </p:cNvSpPr>
          <p:nvPr>
            <p:ph type="ctrTitle"/>
          </p:nvPr>
        </p:nvSpPr>
        <p:spPr>
          <a:xfrm>
            <a:off x="1753051" y="1615031"/>
            <a:ext cx="5651403" cy="878125"/>
          </a:xfrm>
        </p:spPr>
        <p:txBody>
          <a:bodyPr/>
          <a:lstStyle/>
          <a:p>
            <a:pPr lvl="0"/>
            <a:r>
              <a:rPr lang="en-US" sz="3200">
                <a:solidFill>
                  <a:srgbClr val="A894DA"/>
                </a:solidFill>
              </a:rPr>
              <a:t>Free Template</a:t>
            </a:r>
          </a:p>
        </p:txBody>
      </p:sp>
      <p:grpSp>
        <p:nvGrpSpPr>
          <p:cNvPr id="14" name="Grupo 14338">
            <a:extLst>
              <a:ext uri="{FF2B5EF4-FFF2-40B4-BE49-F238E27FC236}">
                <a16:creationId xmlns:a16="http://schemas.microsoft.com/office/drawing/2014/main" id="{97C4D28D-30C0-D1FC-F933-5BE8E1C3C25C}"/>
              </a:ext>
            </a:extLst>
          </p:cNvPr>
          <p:cNvGrpSpPr/>
          <p:nvPr/>
        </p:nvGrpSpPr>
        <p:grpSpPr>
          <a:xfrm>
            <a:off x="2857710" y="586560"/>
            <a:ext cx="3281361" cy="1238253"/>
            <a:chOff x="2857710" y="586560"/>
            <a:chExt cx="3281361" cy="1238253"/>
          </a:xfrm>
        </p:grpSpPr>
        <p:sp>
          <p:nvSpPr>
            <p:cNvPr id="15" name="Freeform 18">
              <a:extLst>
                <a:ext uri="{FF2B5EF4-FFF2-40B4-BE49-F238E27FC236}">
                  <a16:creationId xmlns:a16="http://schemas.microsoft.com/office/drawing/2014/main" id="{7D2D182F-575F-D480-7960-33DC9D6CBFE0}"/>
                </a:ext>
              </a:extLst>
            </p:cNvPr>
            <p:cNvSpPr/>
            <p:nvPr/>
          </p:nvSpPr>
          <p:spPr>
            <a:xfrm>
              <a:off x="5126245" y="594497"/>
              <a:ext cx="996952" cy="1230316"/>
            </a:xfrm>
            <a:custGeom>
              <a:avLst/>
              <a:gdLst>
                <a:gd name="f0" fmla="val 10800000"/>
                <a:gd name="f1" fmla="val 5400000"/>
                <a:gd name="f2" fmla="val 180"/>
                <a:gd name="f3" fmla="val w"/>
                <a:gd name="f4" fmla="val h"/>
                <a:gd name="f5" fmla="val 0"/>
                <a:gd name="f6" fmla="val 265"/>
                <a:gd name="f7" fmla="val 325"/>
                <a:gd name="f8" fmla="val 160"/>
                <a:gd name="f9" fmla="val 259"/>
                <a:gd name="f10" fmla="val 240"/>
                <a:gd name="f11" fmla="val 167"/>
                <a:gd name="f12" fmla="val 216"/>
                <a:gd name="f13" fmla="val 158"/>
                <a:gd name="f14" fmla="val 205"/>
                <a:gd name="f15" fmla="val 148"/>
                <a:gd name="f16" fmla="val 192"/>
                <a:gd name="f17" fmla="val 123"/>
                <a:gd name="f18" fmla="val 193"/>
                <a:gd name="f19" fmla="val 105"/>
                <a:gd name="f20" fmla="val 188"/>
                <a:gd name="f21" fmla="val 83"/>
                <a:gd name="f22" fmla="val 181"/>
                <a:gd name="f23" fmla="val 60"/>
                <a:gd name="f24" fmla="val 176"/>
                <a:gd name="f25" fmla="val 38"/>
                <a:gd name="f26" fmla="val 169"/>
                <a:gd name="f27" fmla="val 12"/>
                <a:gd name="f28" fmla="val 162"/>
                <a:gd name="f29" fmla="val 1"/>
                <a:gd name="f30" fmla="val 146"/>
                <a:gd name="f31" fmla="val 119"/>
                <a:gd name="f32" fmla="val 97"/>
                <a:gd name="f33" fmla="val 74"/>
                <a:gd name="f34" fmla="val 51"/>
                <a:gd name="f35" fmla="val 2"/>
                <a:gd name="f36" fmla="val 19"/>
                <a:gd name="f37" fmla="val 20"/>
                <a:gd name="f38" fmla="val 52"/>
                <a:gd name="f39" fmla="val 65"/>
                <a:gd name="f40" fmla="val 77"/>
                <a:gd name="f41" fmla="val 90"/>
                <a:gd name="f42" fmla="val 103"/>
                <a:gd name="f43" fmla="val 106"/>
                <a:gd name="f44" fmla="val 5"/>
                <a:gd name="f45" fmla="val 17"/>
                <a:gd name="f46" fmla="val 42"/>
                <a:gd name="f47" fmla="val 67"/>
                <a:gd name="f48" fmla="val 93"/>
                <a:gd name="f49" fmla="val 104"/>
                <a:gd name="f50" fmla="val 109"/>
                <a:gd name="f51" fmla="val 108"/>
                <a:gd name="f52" fmla="val 110"/>
                <a:gd name="f53" fmla="val 150"/>
                <a:gd name="f54" fmla="val 117"/>
                <a:gd name="f55" fmla="val 182"/>
                <a:gd name="f56" fmla="val 125"/>
                <a:gd name="f57" fmla="val 214"/>
                <a:gd name="f58" fmla="val 133"/>
                <a:gd name="f59" fmla="val 254"/>
                <a:gd name="f60" fmla="val 143"/>
                <a:gd name="f61" fmla="val 264"/>
                <a:gd name="f62" fmla="val 157"/>
                <a:gd name="f63" fmla="val 199"/>
                <a:gd name="f64" fmla="val 220"/>
                <a:gd name="f65" fmla="val 241"/>
                <a:gd name="f66" fmla="val 261"/>
                <a:gd name="f67" fmla="val 290"/>
                <a:gd name="f68" fmla="val 246"/>
                <a:gd name="f69" fmla="val 311"/>
                <a:gd name="f70" fmla="val 218"/>
                <a:gd name="f71" fmla="val 316"/>
                <a:gd name="f72" fmla="val 165"/>
                <a:gd name="f73" fmla="val 161"/>
                <a:gd name="f74" fmla="val 322"/>
                <a:gd name="f75" fmla="val 269"/>
                <a:gd name="f76" fmla="val 262"/>
                <a:gd name="f77" fmla="+- 0 0 -90"/>
                <a:gd name="f78" fmla="*/ f3 1 265"/>
                <a:gd name="f79" fmla="*/ f4 1 325"/>
                <a:gd name="f80" fmla="val f5"/>
                <a:gd name="f81" fmla="val f6"/>
                <a:gd name="f82" fmla="val f7"/>
                <a:gd name="f83" fmla="*/ f77 f0 1"/>
                <a:gd name="f84" fmla="+- f82 0 f80"/>
                <a:gd name="f85" fmla="+- f81 0 f80"/>
                <a:gd name="f86" fmla="*/ f83 1 f2"/>
                <a:gd name="f87" fmla="*/ f85 1 265"/>
                <a:gd name="f88" fmla="*/ f84 1 325"/>
                <a:gd name="f89" fmla="*/ 160 f85 1"/>
                <a:gd name="f90" fmla="*/ 259 f84 1"/>
                <a:gd name="f91" fmla="*/ 158 f85 1"/>
                <a:gd name="f92" fmla="*/ 205 f84 1"/>
                <a:gd name="f93" fmla="*/ 105 f85 1"/>
                <a:gd name="f94" fmla="*/ 188 f84 1"/>
                <a:gd name="f95" fmla="*/ 38 f85 1"/>
                <a:gd name="f96" fmla="*/ 169 f84 1"/>
                <a:gd name="f97" fmla="*/ 1 f85 1"/>
                <a:gd name="f98" fmla="*/ 119 f84 1"/>
                <a:gd name="f99" fmla="*/ 51 f84 1"/>
                <a:gd name="f100" fmla="*/ 52 f85 1"/>
                <a:gd name="f101" fmla="*/ 1 f84 1"/>
                <a:gd name="f102" fmla="*/ 90 f85 1"/>
                <a:gd name="f103" fmla="*/ 0 f84 1"/>
                <a:gd name="f104" fmla="*/ 106 f85 1"/>
                <a:gd name="f105" fmla="*/ 17 f84 1"/>
                <a:gd name="f106" fmla="*/ 93 f84 1"/>
                <a:gd name="f107" fmla="*/ 119 f85 1"/>
                <a:gd name="f108" fmla="*/ 110 f84 1"/>
                <a:gd name="f109" fmla="*/ 214 f85 1"/>
                <a:gd name="f110" fmla="*/ 133 f84 1"/>
                <a:gd name="f111" fmla="*/ 264 f85 1"/>
                <a:gd name="f112" fmla="*/ 199 f84 1"/>
                <a:gd name="f113" fmla="*/ 261 f84 1"/>
                <a:gd name="f114" fmla="*/ 218 f85 1"/>
                <a:gd name="f115" fmla="*/ 316 f84 1"/>
                <a:gd name="f116" fmla="*/ 161 f85 1"/>
                <a:gd name="f117" fmla="*/ 269 f84 1"/>
                <a:gd name="f118" fmla="+- f86 0 f1"/>
                <a:gd name="f119" fmla="*/ f89 1 265"/>
                <a:gd name="f120" fmla="*/ f90 1 325"/>
                <a:gd name="f121" fmla="*/ f91 1 265"/>
                <a:gd name="f122" fmla="*/ f92 1 325"/>
                <a:gd name="f123" fmla="*/ f93 1 265"/>
                <a:gd name="f124" fmla="*/ f94 1 325"/>
                <a:gd name="f125" fmla="*/ f95 1 265"/>
                <a:gd name="f126" fmla="*/ f96 1 325"/>
                <a:gd name="f127" fmla="*/ f97 1 265"/>
                <a:gd name="f128" fmla="*/ f98 1 325"/>
                <a:gd name="f129" fmla="*/ f99 1 325"/>
                <a:gd name="f130" fmla="*/ f100 1 265"/>
                <a:gd name="f131" fmla="*/ f101 1 325"/>
                <a:gd name="f132" fmla="*/ f102 1 265"/>
                <a:gd name="f133" fmla="*/ f103 1 325"/>
                <a:gd name="f134" fmla="*/ f104 1 265"/>
                <a:gd name="f135" fmla="*/ f105 1 325"/>
                <a:gd name="f136" fmla="*/ f106 1 325"/>
                <a:gd name="f137" fmla="*/ f107 1 265"/>
                <a:gd name="f138" fmla="*/ f108 1 325"/>
                <a:gd name="f139" fmla="*/ f109 1 265"/>
                <a:gd name="f140" fmla="*/ f110 1 325"/>
                <a:gd name="f141" fmla="*/ f111 1 265"/>
                <a:gd name="f142" fmla="*/ f112 1 325"/>
                <a:gd name="f143" fmla="*/ f113 1 325"/>
                <a:gd name="f144" fmla="*/ f114 1 265"/>
                <a:gd name="f145" fmla="*/ f115 1 325"/>
                <a:gd name="f146" fmla="*/ f116 1 265"/>
                <a:gd name="f147" fmla="*/ f117 1 325"/>
                <a:gd name="f148" fmla="*/ 0 1 f87"/>
                <a:gd name="f149" fmla="*/ f81 1 f87"/>
                <a:gd name="f150" fmla="*/ 0 1 f88"/>
                <a:gd name="f151" fmla="*/ f82 1 f88"/>
                <a:gd name="f152" fmla="*/ f119 1 f87"/>
                <a:gd name="f153" fmla="*/ f120 1 f88"/>
                <a:gd name="f154" fmla="*/ f121 1 f87"/>
                <a:gd name="f155" fmla="*/ f122 1 f88"/>
                <a:gd name="f156" fmla="*/ f123 1 f87"/>
                <a:gd name="f157" fmla="*/ f124 1 f88"/>
                <a:gd name="f158" fmla="*/ f125 1 f87"/>
                <a:gd name="f159" fmla="*/ f126 1 f88"/>
                <a:gd name="f160" fmla="*/ f127 1 f87"/>
                <a:gd name="f161" fmla="*/ f128 1 f88"/>
                <a:gd name="f162" fmla="*/ f129 1 f88"/>
                <a:gd name="f163" fmla="*/ f130 1 f87"/>
                <a:gd name="f164" fmla="*/ f131 1 f88"/>
                <a:gd name="f165" fmla="*/ f132 1 f87"/>
                <a:gd name="f166" fmla="*/ f133 1 f88"/>
                <a:gd name="f167" fmla="*/ f134 1 f87"/>
                <a:gd name="f168" fmla="*/ f135 1 f88"/>
                <a:gd name="f169" fmla="*/ f136 1 f88"/>
                <a:gd name="f170" fmla="*/ f137 1 f87"/>
                <a:gd name="f171" fmla="*/ f138 1 f88"/>
                <a:gd name="f172" fmla="*/ f139 1 f87"/>
                <a:gd name="f173" fmla="*/ f140 1 f88"/>
                <a:gd name="f174" fmla="*/ f141 1 f87"/>
                <a:gd name="f175" fmla="*/ f142 1 f88"/>
                <a:gd name="f176" fmla="*/ f143 1 f88"/>
                <a:gd name="f177" fmla="*/ f144 1 f87"/>
                <a:gd name="f178" fmla="*/ f145 1 f88"/>
                <a:gd name="f179" fmla="*/ f146 1 f87"/>
                <a:gd name="f180" fmla="*/ f147 1 f88"/>
                <a:gd name="f181" fmla="*/ f148 f78 1"/>
                <a:gd name="f182" fmla="*/ f149 f78 1"/>
                <a:gd name="f183" fmla="*/ f151 f79 1"/>
                <a:gd name="f184" fmla="*/ f150 f79 1"/>
                <a:gd name="f185" fmla="*/ f152 f78 1"/>
                <a:gd name="f186" fmla="*/ f153 f79 1"/>
                <a:gd name="f187" fmla="*/ f154 f78 1"/>
                <a:gd name="f188" fmla="*/ f155 f79 1"/>
                <a:gd name="f189" fmla="*/ f156 f78 1"/>
                <a:gd name="f190" fmla="*/ f157 f79 1"/>
                <a:gd name="f191" fmla="*/ f158 f78 1"/>
                <a:gd name="f192" fmla="*/ f159 f79 1"/>
                <a:gd name="f193" fmla="*/ f160 f78 1"/>
                <a:gd name="f194" fmla="*/ f161 f79 1"/>
                <a:gd name="f195" fmla="*/ f162 f79 1"/>
                <a:gd name="f196" fmla="*/ f163 f78 1"/>
                <a:gd name="f197" fmla="*/ f164 f79 1"/>
                <a:gd name="f198" fmla="*/ f165 f78 1"/>
                <a:gd name="f199" fmla="*/ f166 f79 1"/>
                <a:gd name="f200" fmla="*/ f167 f78 1"/>
                <a:gd name="f201" fmla="*/ f168 f79 1"/>
                <a:gd name="f202" fmla="*/ f169 f79 1"/>
                <a:gd name="f203" fmla="*/ f170 f78 1"/>
                <a:gd name="f204" fmla="*/ f171 f79 1"/>
                <a:gd name="f205" fmla="*/ f172 f78 1"/>
                <a:gd name="f206" fmla="*/ f173 f79 1"/>
                <a:gd name="f207" fmla="*/ f174 f78 1"/>
                <a:gd name="f208" fmla="*/ f175 f79 1"/>
                <a:gd name="f209" fmla="*/ f176 f79 1"/>
                <a:gd name="f210" fmla="*/ f177 f78 1"/>
                <a:gd name="f211" fmla="*/ f178 f79 1"/>
                <a:gd name="f212" fmla="*/ f179 f78 1"/>
                <a:gd name="f213" fmla="*/ f180 f79 1"/>
              </a:gdLst>
              <a:ahLst/>
              <a:cxnLst>
                <a:cxn ang="3cd4">
                  <a:pos x="hc" y="t"/>
                </a:cxn>
                <a:cxn ang="0">
                  <a:pos x="r" y="vc"/>
                </a:cxn>
                <a:cxn ang="cd4">
                  <a:pos x="hc" y="b"/>
                </a:cxn>
                <a:cxn ang="cd2">
                  <a:pos x="l" y="vc"/>
                </a:cxn>
                <a:cxn ang="f118">
                  <a:pos x="f185" y="f186"/>
                </a:cxn>
                <a:cxn ang="f118">
                  <a:pos x="f187" y="f188"/>
                </a:cxn>
                <a:cxn ang="f118">
                  <a:pos x="f189" y="f190"/>
                </a:cxn>
                <a:cxn ang="f118">
                  <a:pos x="f191" y="f192"/>
                </a:cxn>
                <a:cxn ang="f118">
                  <a:pos x="f193" y="f194"/>
                </a:cxn>
                <a:cxn ang="f118">
                  <a:pos x="f193" y="f195"/>
                </a:cxn>
                <a:cxn ang="f118">
                  <a:pos x="f196" y="f197"/>
                </a:cxn>
                <a:cxn ang="f118">
                  <a:pos x="f198" y="f199"/>
                </a:cxn>
                <a:cxn ang="f118">
                  <a:pos x="f200" y="f201"/>
                </a:cxn>
                <a:cxn ang="f118">
                  <a:pos x="f189" y="f202"/>
                </a:cxn>
                <a:cxn ang="f118">
                  <a:pos x="f203" y="f204"/>
                </a:cxn>
                <a:cxn ang="f118">
                  <a:pos x="f205" y="f206"/>
                </a:cxn>
                <a:cxn ang="f118">
                  <a:pos x="f207" y="f208"/>
                </a:cxn>
                <a:cxn ang="f118">
                  <a:pos x="f207" y="f209"/>
                </a:cxn>
                <a:cxn ang="f118">
                  <a:pos x="f210" y="f211"/>
                </a:cxn>
                <a:cxn ang="f118">
                  <a:pos x="f212" y="f213"/>
                </a:cxn>
                <a:cxn ang="f118">
                  <a:pos x="f212" y="f186"/>
                </a:cxn>
                <a:cxn ang="f118">
                  <a:pos x="f185" y="f186"/>
                </a:cxn>
              </a:cxnLst>
              <a:rect l="f181" t="f184" r="f182" b="f183"/>
              <a:pathLst>
                <a:path w="265" h="325">
                  <a:moveTo>
                    <a:pt x="f8" y="f9"/>
                  </a:moveTo>
                  <a:cubicBezTo>
                    <a:pt x="f8" y="f10"/>
                    <a:pt x="f11" y="f12"/>
                    <a:pt x="f13" y="f14"/>
                  </a:cubicBezTo>
                  <a:cubicBezTo>
                    <a:pt x="f15" y="f16"/>
                    <a:pt x="f17" y="f18"/>
                    <a:pt x="f19" y="f20"/>
                  </a:cubicBezTo>
                  <a:cubicBezTo>
                    <a:pt x="f21" y="f22"/>
                    <a:pt x="f23" y="f24"/>
                    <a:pt x="f25" y="f26"/>
                  </a:cubicBezTo>
                  <a:cubicBezTo>
                    <a:pt x="f27" y="f28"/>
                    <a:pt x="f29" y="f30"/>
                    <a:pt x="f29" y="f31"/>
                  </a:cubicBezTo>
                  <a:cubicBezTo>
                    <a:pt x="f29" y="f32"/>
                    <a:pt x="f5" y="f33"/>
                    <a:pt x="f29" y="f34"/>
                  </a:cubicBezTo>
                  <a:cubicBezTo>
                    <a:pt x="f35" y="f36"/>
                    <a:pt x="f37" y="f29"/>
                    <a:pt x="f38" y="f29"/>
                  </a:cubicBezTo>
                  <a:cubicBezTo>
                    <a:pt x="f39" y="f29"/>
                    <a:pt x="f40" y="f29"/>
                    <a:pt x="f41" y="f5"/>
                  </a:cubicBezTo>
                  <a:cubicBezTo>
                    <a:pt x="f42" y="f5"/>
                    <a:pt x="f43" y="f44"/>
                    <a:pt x="f43" y="f45"/>
                  </a:cubicBezTo>
                  <a:cubicBezTo>
                    <a:pt x="f19" y="f46"/>
                    <a:pt x="f43" y="f47"/>
                    <a:pt x="f19" y="f48"/>
                  </a:cubicBezTo>
                  <a:cubicBezTo>
                    <a:pt x="f19" y="f49"/>
                    <a:pt x="f50" y="f51"/>
                    <a:pt x="f31" y="f52"/>
                  </a:cubicBezTo>
                  <a:cubicBezTo>
                    <a:pt x="f53" y="f54"/>
                    <a:pt x="f55" y="f56"/>
                    <a:pt x="f57" y="f58"/>
                  </a:cubicBezTo>
                  <a:cubicBezTo>
                    <a:pt x="f59" y="f60"/>
                    <a:pt x="f61" y="f62"/>
                    <a:pt x="f61" y="f63"/>
                  </a:cubicBezTo>
                  <a:cubicBezTo>
                    <a:pt x="f61" y="f64"/>
                    <a:pt x="f6" y="f65"/>
                    <a:pt x="f61" y="f66"/>
                  </a:cubicBezTo>
                  <a:cubicBezTo>
                    <a:pt x="f61" y="f67"/>
                    <a:pt x="f68" y="f69"/>
                    <a:pt x="f70" y="f71"/>
                  </a:cubicBezTo>
                  <a:cubicBezTo>
                    <a:pt x="f72" y="f7"/>
                    <a:pt x="f73" y="f74"/>
                    <a:pt x="f73" y="f75"/>
                  </a:cubicBezTo>
                  <a:cubicBezTo>
                    <a:pt x="f73" y="f6"/>
                    <a:pt x="f73" y="f76"/>
                    <a:pt x="f73" y="f9"/>
                  </a:cubicBezTo>
                  <a:cubicBezTo>
                    <a:pt x="f73" y="f9"/>
                    <a:pt x="f8" y="f9"/>
                    <a:pt x="f8" y="f9"/>
                  </a:cubicBezTo>
                  <a:close/>
                </a:path>
              </a:pathLst>
            </a:custGeom>
            <a:solidFill>
              <a:srgbClr val="7700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6" name="Freeform 19">
              <a:extLst>
                <a:ext uri="{FF2B5EF4-FFF2-40B4-BE49-F238E27FC236}">
                  <a16:creationId xmlns:a16="http://schemas.microsoft.com/office/drawing/2014/main" id="{81A65491-3A70-87C5-9465-6E3A991F1CA4}"/>
                </a:ext>
              </a:extLst>
            </p:cNvPr>
            <p:cNvSpPr/>
            <p:nvPr/>
          </p:nvSpPr>
          <p:spPr>
            <a:xfrm>
              <a:off x="3275225" y="586560"/>
              <a:ext cx="644523" cy="1200150"/>
            </a:xfrm>
            <a:custGeom>
              <a:avLst/>
              <a:gdLst>
                <a:gd name="f0" fmla="val 10800000"/>
                <a:gd name="f1" fmla="val 5400000"/>
                <a:gd name="f2" fmla="val 180"/>
                <a:gd name="f3" fmla="val w"/>
                <a:gd name="f4" fmla="val h"/>
                <a:gd name="f5" fmla="val 0"/>
                <a:gd name="f6" fmla="val 171"/>
                <a:gd name="f7" fmla="val 317"/>
                <a:gd name="f8" fmla="val 133"/>
                <a:gd name="f9" fmla="val 150"/>
                <a:gd name="f10" fmla="val 161"/>
                <a:gd name="f11" fmla="val 162"/>
                <a:gd name="f12" fmla="val 179"/>
                <a:gd name="f13" fmla="val 169"/>
                <a:gd name="f14" fmla="val 205"/>
                <a:gd name="f15" fmla="val 168"/>
                <a:gd name="f16" fmla="val 227"/>
                <a:gd name="f17" fmla="val 249"/>
                <a:gd name="f18" fmla="val 271"/>
                <a:gd name="f19" fmla="val 296"/>
                <a:gd name="f20" fmla="val 315"/>
                <a:gd name="f21" fmla="val 125"/>
                <a:gd name="f22" fmla="val 316"/>
                <a:gd name="f23" fmla="val 90"/>
                <a:gd name="f24" fmla="val 54"/>
                <a:gd name="f25" fmla="val 19"/>
                <a:gd name="f26" fmla="val 9"/>
                <a:gd name="f27" fmla="val 7"/>
                <a:gd name="f28" fmla="val 313"/>
                <a:gd name="f29" fmla="val 304"/>
                <a:gd name="f30" fmla="val 5"/>
                <a:gd name="f31" fmla="val 265"/>
                <a:gd name="f32" fmla="val 264"/>
                <a:gd name="f33" fmla="val 44"/>
                <a:gd name="f34" fmla="val 63"/>
                <a:gd name="f35" fmla="val 266"/>
                <a:gd name="f36" fmla="val 68"/>
                <a:gd name="f37" fmla="val 259"/>
                <a:gd name="f38" fmla="val 67"/>
                <a:gd name="f39" fmla="val 241"/>
                <a:gd name="f40" fmla="val 66"/>
                <a:gd name="f41" fmla="val 226"/>
                <a:gd name="f42" fmla="val 211"/>
                <a:gd name="f43" fmla="val 196"/>
                <a:gd name="f44" fmla="val 185"/>
                <a:gd name="f45" fmla="val 64"/>
                <a:gd name="f46" fmla="val 181"/>
                <a:gd name="f47" fmla="val 53"/>
                <a:gd name="f48" fmla="val 182"/>
                <a:gd name="f49" fmla="val 49"/>
                <a:gd name="f50" fmla="val 183"/>
                <a:gd name="f51" fmla="val 39"/>
                <a:gd name="f52" fmla="val 6"/>
                <a:gd name="f53" fmla="val 173"/>
                <a:gd name="f54" fmla="val 140"/>
                <a:gd name="f55" fmla="val 131"/>
                <a:gd name="f56" fmla="val 15"/>
                <a:gd name="f57" fmla="val 20"/>
                <a:gd name="f58" fmla="val 132"/>
                <a:gd name="f59" fmla="val 34"/>
                <a:gd name="f60" fmla="val 130"/>
                <a:gd name="f61" fmla="val 61"/>
                <a:gd name="f62" fmla="val 127"/>
                <a:gd name="f63" fmla="val 118"/>
                <a:gd name="f64" fmla="val 100"/>
                <a:gd name="f65" fmla="val 86"/>
                <a:gd name="f66" fmla="val 51"/>
                <a:gd name="f67" fmla="val 50"/>
                <a:gd name="f68" fmla="val 27"/>
                <a:gd name="f69" fmla="val 10"/>
                <a:gd name="f70" fmla="val 52"/>
                <a:gd name="f71" fmla="val 46"/>
                <a:gd name="f72" fmla="val 30"/>
                <a:gd name="f73" fmla="val 17"/>
                <a:gd name="f74" fmla="val 26"/>
                <a:gd name="f75" fmla="val 2"/>
                <a:gd name="f76" fmla="val 55"/>
                <a:gd name="f77" fmla="val 4"/>
                <a:gd name="f78" fmla="val 83"/>
                <a:gd name="f79" fmla="val 112"/>
                <a:gd name="f80" fmla="val 3"/>
                <a:gd name="f81" fmla="val 144"/>
                <a:gd name="f82" fmla="val 158"/>
                <a:gd name="f83" fmla="val 18"/>
                <a:gd name="f84" fmla="val 159"/>
                <a:gd name="f85" fmla="val 76"/>
                <a:gd name="f86" fmla="val 89"/>
                <a:gd name="f87" fmla="val 113"/>
                <a:gd name="f88" fmla="val 137"/>
                <a:gd name="f89" fmla="+- 0 0 -90"/>
                <a:gd name="f90" fmla="*/ f3 1 171"/>
                <a:gd name="f91" fmla="*/ f4 1 317"/>
                <a:gd name="f92" fmla="val f5"/>
                <a:gd name="f93" fmla="val f6"/>
                <a:gd name="f94" fmla="val f7"/>
                <a:gd name="f95" fmla="*/ f89 f0 1"/>
                <a:gd name="f96" fmla="+- f94 0 f92"/>
                <a:gd name="f97" fmla="+- f93 0 f92"/>
                <a:gd name="f98" fmla="*/ f95 1 f2"/>
                <a:gd name="f99" fmla="*/ f97 1 171"/>
                <a:gd name="f100" fmla="*/ f96 1 317"/>
                <a:gd name="f101" fmla="*/ 133 f97 1"/>
                <a:gd name="f102" fmla="*/ 150 f96 1"/>
                <a:gd name="f103" fmla="*/ 169 f97 1"/>
                <a:gd name="f104" fmla="*/ 205 f96 1"/>
                <a:gd name="f105" fmla="*/ 271 f96 1"/>
                <a:gd name="f106" fmla="*/ 125 f97 1"/>
                <a:gd name="f107" fmla="*/ 316 f96 1"/>
                <a:gd name="f108" fmla="*/ 19 f97 1"/>
                <a:gd name="f109" fmla="*/ 317 f96 1"/>
                <a:gd name="f110" fmla="*/ 7 f97 1"/>
                <a:gd name="f111" fmla="*/ 304 f96 1"/>
                <a:gd name="f112" fmla="*/ 44 f97 1"/>
                <a:gd name="f113" fmla="*/ 265 f96 1"/>
                <a:gd name="f114" fmla="*/ 67 f97 1"/>
                <a:gd name="f115" fmla="*/ 241 f96 1"/>
                <a:gd name="f116" fmla="*/ 196 f96 1"/>
                <a:gd name="f117" fmla="*/ 53 f97 1"/>
                <a:gd name="f118" fmla="*/ 182 f96 1"/>
                <a:gd name="f119" fmla="*/ 39 f97 1"/>
                <a:gd name="f120" fmla="*/ 140 f96 1"/>
                <a:gd name="f121" fmla="*/ 20 f97 1"/>
                <a:gd name="f122" fmla="*/ 132 f96 1"/>
                <a:gd name="f123" fmla="*/ 61 f97 1"/>
                <a:gd name="f124" fmla="*/ 127 f96 1"/>
                <a:gd name="f125" fmla="*/ 63 f97 1"/>
                <a:gd name="f126" fmla="*/ 86 f96 1"/>
                <a:gd name="f127" fmla="*/ 27 f97 1"/>
                <a:gd name="f128" fmla="*/ 51 f96 1"/>
                <a:gd name="f129" fmla="*/ 30 f96 1"/>
                <a:gd name="f130" fmla="*/ 26 f97 1"/>
                <a:gd name="f131" fmla="*/ 2 f96 1"/>
                <a:gd name="f132" fmla="*/ 112 f97 1"/>
                <a:gd name="f133" fmla="*/ 3 f96 1"/>
                <a:gd name="f134" fmla="*/ 159 f97 1"/>
                <a:gd name="f135" fmla="*/ 49 f96 1"/>
                <a:gd name="f136" fmla="*/ 89 f96 1"/>
                <a:gd name="f137" fmla="+- f98 0 f1"/>
                <a:gd name="f138" fmla="*/ f101 1 171"/>
                <a:gd name="f139" fmla="*/ f102 1 317"/>
                <a:gd name="f140" fmla="*/ f103 1 171"/>
                <a:gd name="f141" fmla="*/ f104 1 317"/>
                <a:gd name="f142" fmla="*/ f105 1 317"/>
                <a:gd name="f143" fmla="*/ f106 1 171"/>
                <a:gd name="f144" fmla="*/ f107 1 317"/>
                <a:gd name="f145" fmla="*/ f108 1 171"/>
                <a:gd name="f146" fmla="*/ f109 1 317"/>
                <a:gd name="f147" fmla="*/ f110 1 171"/>
                <a:gd name="f148" fmla="*/ f111 1 317"/>
                <a:gd name="f149" fmla="*/ f112 1 171"/>
                <a:gd name="f150" fmla="*/ f113 1 317"/>
                <a:gd name="f151" fmla="*/ f114 1 171"/>
                <a:gd name="f152" fmla="*/ f115 1 317"/>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171"/>
                <a:gd name="f163" fmla="*/ f126 1 317"/>
                <a:gd name="f164" fmla="*/ f127 1 171"/>
                <a:gd name="f165" fmla="*/ f128 1 317"/>
                <a:gd name="f166" fmla="*/ f129 1 317"/>
                <a:gd name="f167" fmla="*/ f130 1 171"/>
                <a:gd name="f168" fmla="*/ f131 1 317"/>
                <a:gd name="f169" fmla="*/ f132 1 171"/>
                <a:gd name="f170" fmla="*/ f133 1 317"/>
                <a:gd name="f171" fmla="*/ f134 1 171"/>
                <a:gd name="f172" fmla="*/ f135 1 317"/>
                <a:gd name="f173" fmla="*/ f136 1 317"/>
                <a:gd name="f174" fmla="*/ 0 1 f99"/>
                <a:gd name="f175" fmla="*/ f93 1 f99"/>
                <a:gd name="f176" fmla="*/ 0 1 f100"/>
                <a:gd name="f177" fmla="*/ f94 1 f100"/>
                <a:gd name="f178" fmla="*/ f138 1 f99"/>
                <a:gd name="f179" fmla="*/ f139 1 f100"/>
                <a:gd name="f180" fmla="*/ f140 1 f99"/>
                <a:gd name="f181" fmla="*/ f141 1 f100"/>
                <a:gd name="f182" fmla="*/ f142 1 f100"/>
                <a:gd name="f183" fmla="*/ f143 1 f99"/>
                <a:gd name="f184" fmla="*/ f144 1 f100"/>
                <a:gd name="f185" fmla="*/ f145 1 f99"/>
                <a:gd name="f186" fmla="*/ f146 1 f100"/>
                <a:gd name="f187" fmla="*/ f147 1 f99"/>
                <a:gd name="f188" fmla="*/ f148 1 f100"/>
                <a:gd name="f189" fmla="*/ f149 1 f99"/>
                <a:gd name="f190" fmla="*/ f150 1 f100"/>
                <a:gd name="f191" fmla="*/ f151 1 f99"/>
                <a:gd name="f192" fmla="*/ f152 1 f100"/>
                <a:gd name="f193" fmla="*/ f153 1 f100"/>
                <a:gd name="f194" fmla="*/ f154 1 f99"/>
                <a:gd name="f195" fmla="*/ f155 1 f100"/>
                <a:gd name="f196" fmla="*/ f156 1 f99"/>
                <a:gd name="f197" fmla="*/ f157 1 f100"/>
                <a:gd name="f198" fmla="*/ f158 1 f99"/>
                <a:gd name="f199" fmla="*/ f159 1 f100"/>
                <a:gd name="f200" fmla="*/ f160 1 f99"/>
                <a:gd name="f201" fmla="*/ f161 1 f100"/>
                <a:gd name="f202" fmla="*/ f162 1 f99"/>
                <a:gd name="f203" fmla="*/ f163 1 f100"/>
                <a:gd name="f204" fmla="*/ f164 1 f99"/>
                <a:gd name="f205" fmla="*/ f165 1 f100"/>
                <a:gd name="f206" fmla="*/ f166 1 f100"/>
                <a:gd name="f207" fmla="*/ f167 1 f99"/>
                <a:gd name="f208" fmla="*/ f168 1 f100"/>
                <a:gd name="f209" fmla="*/ f169 1 f99"/>
                <a:gd name="f210" fmla="*/ f170 1 f100"/>
                <a:gd name="f211" fmla="*/ f171 1 f99"/>
                <a:gd name="f212" fmla="*/ f172 1 f100"/>
                <a:gd name="f213" fmla="*/ f173 1 f100"/>
                <a:gd name="f214" fmla="*/ f174 f90 1"/>
                <a:gd name="f215" fmla="*/ f175 f90 1"/>
                <a:gd name="f216" fmla="*/ f177 f91 1"/>
                <a:gd name="f217" fmla="*/ f176 f91 1"/>
                <a:gd name="f218" fmla="*/ f178 f90 1"/>
                <a:gd name="f219" fmla="*/ f179 f91 1"/>
                <a:gd name="f220" fmla="*/ f180 f90 1"/>
                <a:gd name="f221" fmla="*/ f181 f91 1"/>
                <a:gd name="f222" fmla="*/ f182 f91 1"/>
                <a:gd name="f223" fmla="*/ f183 f90 1"/>
                <a:gd name="f224" fmla="*/ f184 f91 1"/>
                <a:gd name="f225" fmla="*/ f185 f90 1"/>
                <a:gd name="f226" fmla="*/ f186 f91 1"/>
                <a:gd name="f227" fmla="*/ f187 f90 1"/>
                <a:gd name="f228" fmla="*/ f188 f91 1"/>
                <a:gd name="f229" fmla="*/ f189 f90 1"/>
                <a:gd name="f230" fmla="*/ f190 f91 1"/>
                <a:gd name="f231" fmla="*/ f191 f90 1"/>
                <a:gd name="f232" fmla="*/ f192 f91 1"/>
                <a:gd name="f233" fmla="*/ f193 f91 1"/>
                <a:gd name="f234" fmla="*/ f194 f90 1"/>
                <a:gd name="f235" fmla="*/ f195 f91 1"/>
                <a:gd name="f236" fmla="*/ f196 f90 1"/>
                <a:gd name="f237" fmla="*/ f197 f91 1"/>
                <a:gd name="f238" fmla="*/ f198 f90 1"/>
                <a:gd name="f239" fmla="*/ f199 f91 1"/>
                <a:gd name="f240" fmla="*/ f200 f90 1"/>
                <a:gd name="f241" fmla="*/ f201 f91 1"/>
                <a:gd name="f242" fmla="*/ f202 f90 1"/>
                <a:gd name="f243" fmla="*/ f203 f91 1"/>
                <a:gd name="f244" fmla="*/ f204 f90 1"/>
                <a:gd name="f245" fmla="*/ f205 f91 1"/>
                <a:gd name="f246" fmla="*/ f206 f91 1"/>
                <a:gd name="f247" fmla="*/ f207 f90 1"/>
                <a:gd name="f248" fmla="*/ f208 f91 1"/>
                <a:gd name="f249" fmla="*/ f209 f90 1"/>
                <a:gd name="f250" fmla="*/ f210 f91 1"/>
                <a:gd name="f251" fmla="*/ f211 f90 1"/>
                <a:gd name="f252" fmla="*/ f212 f91 1"/>
                <a:gd name="f253" fmla="*/ f213 f91 1"/>
              </a:gdLst>
              <a:ahLst/>
              <a:cxnLst>
                <a:cxn ang="3cd4">
                  <a:pos x="hc" y="t"/>
                </a:cxn>
                <a:cxn ang="0">
                  <a:pos x="r" y="vc"/>
                </a:cxn>
                <a:cxn ang="cd4">
                  <a:pos x="hc" y="b"/>
                </a:cxn>
                <a:cxn ang="cd2">
                  <a:pos x="l" y="vc"/>
                </a:cxn>
                <a:cxn ang="f137">
                  <a:pos x="f218" y="f219"/>
                </a:cxn>
                <a:cxn ang="f137">
                  <a:pos x="f220" y="f221"/>
                </a:cxn>
                <a:cxn ang="f137">
                  <a:pos x="f220" y="f222"/>
                </a:cxn>
                <a:cxn ang="f137">
                  <a:pos x="f223" y="f224"/>
                </a:cxn>
                <a:cxn ang="f137">
                  <a:pos x="f225" y="f226"/>
                </a:cxn>
                <a:cxn ang="f137">
                  <a:pos x="f227" y="f228"/>
                </a:cxn>
                <a:cxn ang="f137">
                  <a:pos x="f229" y="f230"/>
                </a:cxn>
                <a:cxn ang="f137">
                  <a:pos x="f231" y="f232"/>
                </a:cxn>
                <a:cxn ang="f137">
                  <a:pos x="f231" y="f233"/>
                </a:cxn>
                <a:cxn ang="f137">
                  <a:pos x="f234" y="f235"/>
                </a:cxn>
                <a:cxn ang="f137">
                  <a:pos x="f236" y="f235"/>
                </a:cxn>
                <a:cxn ang="f137">
                  <a:pos x="f227" y="f237"/>
                </a:cxn>
                <a:cxn ang="f137">
                  <a:pos x="f238" y="f239"/>
                </a:cxn>
                <a:cxn ang="f137">
                  <a:pos x="f240" y="f241"/>
                </a:cxn>
                <a:cxn ang="f137">
                  <a:pos x="f242" y="f243"/>
                </a:cxn>
                <a:cxn ang="f137">
                  <a:pos x="f244" y="f245"/>
                </a:cxn>
                <a:cxn ang="f137">
                  <a:pos x="f227" y="f246"/>
                </a:cxn>
                <a:cxn ang="f137">
                  <a:pos x="f247" y="f248"/>
                </a:cxn>
                <a:cxn ang="f137">
                  <a:pos x="f249" y="f250"/>
                </a:cxn>
                <a:cxn ang="f137">
                  <a:pos x="f251" y="f252"/>
                </a:cxn>
                <a:cxn ang="f137">
                  <a:pos x="f251" y="f253"/>
                </a:cxn>
                <a:cxn ang="f137">
                  <a:pos x="f218" y="f219"/>
                </a:cxn>
              </a:cxnLst>
              <a:rect l="f214" t="f217" r="f215" b="f216"/>
              <a:pathLst>
                <a:path w="171" h="317">
                  <a:moveTo>
                    <a:pt x="f8" y="f9"/>
                  </a:moveTo>
                  <a:cubicBezTo>
                    <a:pt x="f10" y="f11"/>
                    <a:pt x="f6" y="f12"/>
                    <a:pt x="f13" y="f14"/>
                  </a:cubicBezTo>
                  <a:cubicBezTo>
                    <a:pt x="f15" y="f16"/>
                    <a:pt x="f13" y="f17"/>
                    <a:pt x="f13" y="f18"/>
                  </a:cubicBezTo>
                  <a:cubicBezTo>
                    <a:pt x="f15" y="f19"/>
                    <a:pt x="f9" y="f20"/>
                    <a:pt x="f21" y="f22"/>
                  </a:cubicBezTo>
                  <a:cubicBezTo>
                    <a:pt x="f23" y="f7"/>
                    <a:pt x="f24" y="f22"/>
                    <a:pt x="f25" y="f7"/>
                  </a:cubicBezTo>
                  <a:cubicBezTo>
                    <a:pt x="f26" y="f7"/>
                    <a:pt x="f27" y="f28"/>
                    <a:pt x="f27" y="f29"/>
                  </a:cubicBezTo>
                  <a:cubicBezTo>
                    <a:pt x="f30" y="f31"/>
                    <a:pt x="f30" y="f32"/>
                    <a:pt x="f33" y="f31"/>
                  </a:cubicBezTo>
                  <a:cubicBezTo>
                    <a:pt x="f34" y="f35"/>
                    <a:pt x="f36" y="f37"/>
                    <a:pt x="f38" y="f39"/>
                  </a:cubicBezTo>
                  <a:cubicBezTo>
                    <a:pt x="f40" y="f41"/>
                    <a:pt x="f40" y="f42"/>
                    <a:pt x="f38" y="f43"/>
                  </a:cubicBezTo>
                  <a:cubicBezTo>
                    <a:pt x="f38" y="f44"/>
                    <a:pt x="f45" y="f46"/>
                    <a:pt x="f47" y="f48"/>
                  </a:cubicBezTo>
                  <a:cubicBezTo>
                    <a:pt x="f49" y="f50"/>
                    <a:pt x="f33" y="f48"/>
                    <a:pt x="f51" y="f48"/>
                  </a:cubicBezTo>
                  <a:cubicBezTo>
                    <a:pt x="f52" y="f48"/>
                    <a:pt x="f5" y="f53"/>
                    <a:pt x="f27" y="f54"/>
                  </a:cubicBezTo>
                  <a:cubicBezTo>
                    <a:pt x="f26" y="f55"/>
                    <a:pt x="f56" y="f8"/>
                    <a:pt x="f57" y="f58"/>
                  </a:cubicBezTo>
                  <a:cubicBezTo>
                    <a:pt x="f59" y="f60"/>
                    <a:pt x="f47" y="f54"/>
                    <a:pt x="f61" y="f62"/>
                  </a:cubicBezTo>
                  <a:cubicBezTo>
                    <a:pt x="f38" y="f63"/>
                    <a:pt x="f34" y="f64"/>
                    <a:pt x="f34" y="f65"/>
                  </a:cubicBezTo>
                  <a:cubicBezTo>
                    <a:pt x="f34" y="f66"/>
                    <a:pt x="f34" y="f67"/>
                    <a:pt x="f68" y="f66"/>
                  </a:cubicBezTo>
                  <a:cubicBezTo>
                    <a:pt x="f69" y="f70"/>
                    <a:pt x="f30" y="f71"/>
                    <a:pt x="f27" y="f72"/>
                  </a:cubicBezTo>
                  <a:cubicBezTo>
                    <a:pt x="f26" y="f73"/>
                    <a:pt x="f5" y="f5"/>
                    <a:pt x="f74" y="f75"/>
                  </a:cubicBezTo>
                  <a:cubicBezTo>
                    <a:pt x="f76" y="f77"/>
                    <a:pt x="f78" y="f75"/>
                    <a:pt x="f79" y="f80"/>
                  </a:cubicBezTo>
                  <a:cubicBezTo>
                    <a:pt x="f81" y="f80"/>
                    <a:pt x="f82" y="f83"/>
                    <a:pt x="f84" y="f49"/>
                  </a:cubicBezTo>
                  <a:cubicBezTo>
                    <a:pt x="f84" y="f34"/>
                    <a:pt x="f82" y="f85"/>
                    <a:pt x="f84" y="f86"/>
                  </a:cubicBezTo>
                  <a:cubicBezTo>
                    <a:pt x="f84" y="f87"/>
                    <a:pt x="f11" y="f88"/>
                    <a:pt x="f8" y="f9"/>
                  </a:cubicBezTo>
                  <a:close/>
                </a:path>
              </a:pathLst>
            </a:custGeom>
            <a:solidFill>
              <a:srgbClr val="7700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7" name="Freeform 20">
              <a:extLst>
                <a:ext uri="{FF2B5EF4-FFF2-40B4-BE49-F238E27FC236}">
                  <a16:creationId xmlns:a16="http://schemas.microsoft.com/office/drawing/2014/main" id="{47463905-A525-D731-02CE-5390B3FD8FB1}"/>
                </a:ext>
              </a:extLst>
            </p:cNvPr>
            <p:cNvSpPr/>
            <p:nvPr/>
          </p:nvSpPr>
          <p:spPr>
            <a:xfrm>
              <a:off x="2857710" y="591324"/>
              <a:ext cx="392113" cy="1198558"/>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299"/>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2"/>
                <a:gd name="f30" fmla="val 101"/>
                <a:gd name="f31" fmla="val 18"/>
                <a:gd name="f32" fmla="val 65"/>
                <a:gd name="f33" fmla="val 112"/>
                <a:gd name="f34" fmla="+- 0 0 -90"/>
                <a:gd name="f35" fmla="*/ f3 1 104"/>
                <a:gd name="f36" fmla="*/ f4 1 317"/>
                <a:gd name="f37" fmla="val f5"/>
                <a:gd name="f38" fmla="val f6"/>
                <a:gd name="f39" fmla="val f7"/>
                <a:gd name="f40" fmla="*/ f34 f0 1"/>
                <a:gd name="f41" fmla="+- f39 0 f37"/>
                <a:gd name="f42" fmla="+- f38 0 f37"/>
                <a:gd name="f43" fmla="*/ f40 1 f2"/>
                <a:gd name="f44" fmla="*/ f42 1 104"/>
                <a:gd name="f45" fmla="*/ f41 1 317"/>
                <a:gd name="f46" fmla="*/ 103 f42 1"/>
                <a:gd name="f47" fmla="*/ 160 f41 1"/>
                <a:gd name="f48" fmla="*/ 104 f42 1"/>
                <a:gd name="f49" fmla="*/ 299 f41 1"/>
                <a:gd name="f50" fmla="*/ 87 f42 1"/>
                <a:gd name="f51" fmla="*/ 316 f41 1"/>
                <a:gd name="f52" fmla="*/ 15 f42 1"/>
                <a:gd name="f53" fmla="*/ 0 f42 1"/>
                <a:gd name="f54" fmla="*/ 301 f41 1"/>
                <a:gd name="f55" fmla="*/ 16 f41 1"/>
                <a:gd name="f56" fmla="*/ 16 f42 1"/>
                <a:gd name="f57" fmla="*/ 1 f41 1"/>
                <a:gd name="f58" fmla="*/ 18 f41 1"/>
                <a:gd name="f59" fmla="+- f43 0 f1"/>
                <a:gd name="f60" fmla="*/ f46 1 104"/>
                <a:gd name="f61" fmla="*/ f47 1 317"/>
                <a:gd name="f62" fmla="*/ f48 1 104"/>
                <a:gd name="f63" fmla="*/ f49 1 317"/>
                <a:gd name="f64" fmla="*/ f50 1 104"/>
                <a:gd name="f65" fmla="*/ f51 1 317"/>
                <a:gd name="f66" fmla="*/ f52 1 104"/>
                <a:gd name="f67" fmla="*/ f53 1 104"/>
                <a:gd name="f68" fmla="*/ f54 1 317"/>
                <a:gd name="f69" fmla="*/ f55 1 317"/>
                <a:gd name="f70" fmla="*/ f56 1 104"/>
                <a:gd name="f71" fmla="*/ f57 1 317"/>
                <a:gd name="f72" fmla="*/ f58 1 317"/>
                <a:gd name="f73" fmla="*/ 0 1 f44"/>
                <a:gd name="f74" fmla="*/ f38 1 f44"/>
                <a:gd name="f75" fmla="*/ 0 1 f45"/>
                <a:gd name="f76" fmla="*/ f39 1 f45"/>
                <a:gd name="f77" fmla="*/ f60 1 f44"/>
                <a:gd name="f78" fmla="*/ f61 1 f45"/>
                <a:gd name="f79" fmla="*/ f62 1 f44"/>
                <a:gd name="f80" fmla="*/ f63 1 f45"/>
                <a:gd name="f81" fmla="*/ f64 1 f44"/>
                <a:gd name="f82" fmla="*/ f65 1 f45"/>
                <a:gd name="f83" fmla="*/ f66 1 f44"/>
                <a:gd name="f84" fmla="*/ f67 1 f44"/>
                <a:gd name="f85" fmla="*/ f68 1 f45"/>
                <a:gd name="f86" fmla="*/ f69 1 f45"/>
                <a:gd name="f87" fmla="*/ f70 1 f44"/>
                <a:gd name="f88" fmla="*/ f71 1 f45"/>
                <a:gd name="f89" fmla="*/ f72 1 f45"/>
                <a:gd name="f90" fmla="*/ f73 f35 1"/>
                <a:gd name="f91" fmla="*/ f74 f35 1"/>
                <a:gd name="f92" fmla="*/ f76 f36 1"/>
                <a:gd name="f93" fmla="*/ f75 f36 1"/>
                <a:gd name="f94" fmla="*/ f77 f35 1"/>
                <a:gd name="f95" fmla="*/ f78 f36 1"/>
                <a:gd name="f96" fmla="*/ f79 f35 1"/>
                <a:gd name="f97" fmla="*/ f80 f36 1"/>
                <a:gd name="f98" fmla="*/ f81 f35 1"/>
                <a:gd name="f99" fmla="*/ f82 f36 1"/>
                <a:gd name="f100" fmla="*/ f83 f35 1"/>
                <a:gd name="f101" fmla="*/ f84 f35 1"/>
                <a:gd name="f102" fmla="*/ f85 f36 1"/>
                <a:gd name="f103" fmla="*/ f86 f36 1"/>
                <a:gd name="f104" fmla="*/ f87 f35 1"/>
                <a:gd name="f105" fmla="*/ f88 f36 1"/>
                <a:gd name="f106" fmla="*/ f89 f36 1"/>
              </a:gdLst>
              <a:ahLst/>
              <a:cxnLst>
                <a:cxn ang="3cd4">
                  <a:pos x="hc" y="t"/>
                </a:cxn>
                <a:cxn ang="0">
                  <a:pos x="r" y="vc"/>
                </a:cxn>
                <a:cxn ang="cd4">
                  <a:pos x="hc" y="b"/>
                </a:cxn>
                <a:cxn ang="cd2">
                  <a:pos x="l" y="vc"/>
                </a:cxn>
                <a:cxn ang="f59">
                  <a:pos x="f94" y="f95"/>
                </a:cxn>
                <a:cxn ang="f59">
                  <a:pos x="f96" y="f97"/>
                </a:cxn>
                <a:cxn ang="f59">
                  <a:pos x="f98" y="f99"/>
                </a:cxn>
                <a:cxn ang="f59">
                  <a:pos x="f100" y="f99"/>
                </a:cxn>
                <a:cxn ang="f59">
                  <a:pos x="f101" y="f102"/>
                </a:cxn>
                <a:cxn ang="f59">
                  <a:pos x="f101" y="f103"/>
                </a:cxn>
                <a:cxn ang="f59">
                  <a:pos x="f104" y="f105"/>
                </a:cxn>
                <a:cxn ang="f59">
                  <a:pos x="f98" y="f105"/>
                </a:cxn>
                <a:cxn ang="f59">
                  <a:pos x="f96" y="f106"/>
                </a:cxn>
                <a:cxn ang="f59">
                  <a:pos x="f96" y="f95"/>
                </a:cxn>
                <a:cxn ang="f59">
                  <a:pos x="f94" y="f95"/>
                </a:cxn>
              </a:cxnLst>
              <a:rect l="f90" t="f93" r="f91" b="f92"/>
              <a:pathLst>
                <a:path w="104" h="317">
                  <a:moveTo>
                    <a:pt x="f8" y="f9"/>
                  </a:moveTo>
                  <a:cubicBezTo>
                    <a:pt x="f8" y="f10"/>
                    <a:pt x="f8" y="f11"/>
                    <a:pt x="f6" y="f12"/>
                  </a:cubicBezTo>
                  <a:cubicBezTo>
                    <a:pt x="f6" y="f13"/>
                    <a:pt x="f14" y="f7"/>
                    <a:pt x="f15" y="f16"/>
                  </a:cubicBezTo>
                  <a:cubicBezTo>
                    <a:pt x="f17" y="f18"/>
                    <a:pt x="f19" y="f18"/>
                    <a:pt x="f20" y="f16"/>
                  </a:cubicBezTo>
                  <a:cubicBezTo>
                    <a:pt x="f21" y="f16"/>
                    <a:pt x="f5" y="f22"/>
                    <a:pt x="f5" y="f23"/>
                  </a:cubicBezTo>
                  <a:cubicBezTo>
                    <a:pt x="f24" y="f10"/>
                    <a:pt x="f24" y="f25"/>
                    <a:pt x="f5" y="f26"/>
                  </a:cubicBezTo>
                  <a:cubicBezTo>
                    <a:pt x="f5" y="f27"/>
                    <a:pt x="f28" y="f24"/>
                    <a:pt x="f26" y="f24"/>
                  </a:cubicBezTo>
                  <a:cubicBezTo>
                    <a:pt x="f19" y="f24"/>
                    <a:pt x="f17" y="f29"/>
                    <a:pt x="f15" y="f24"/>
                  </a:cubicBezTo>
                  <a:cubicBezTo>
                    <a:pt x="f30" y="f5"/>
                    <a:pt x="f6" y="f28"/>
                    <a:pt x="f6" y="f31"/>
                  </a:cubicBezTo>
                  <a:cubicBezTo>
                    <a:pt x="f8" y="f32"/>
                    <a:pt x="f6" y="f33"/>
                    <a:pt x="f6" y="f9"/>
                  </a:cubicBezTo>
                  <a:cubicBezTo>
                    <a:pt x="f6" y="f9"/>
                    <a:pt x="f8" y="f9"/>
                    <a:pt x="f8" y="f9"/>
                  </a:cubicBezTo>
                  <a:close/>
                </a:path>
              </a:pathLst>
            </a:custGeom>
            <a:solidFill>
              <a:srgbClr val="7700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8" name="Freeform 21">
              <a:extLst>
                <a:ext uri="{FF2B5EF4-FFF2-40B4-BE49-F238E27FC236}">
                  <a16:creationId xmlns:a16="http://schemas.microsoft.com/office/drawing/2014/main" id="{325C074F-5A2E-109D-75A2-42EFE1C4E14D}"/>
                </a:ext>
              </a:extLst>
            </p:cNvPr>
            <p:cNvSpPr/>
            <p:nvPr/>
          </p:nvSpPr>
          <p:spPr>
            <a:xfrm>
              <a:off x="4326145" y="862782"/>
              <a:ext cx="387348" cy="927101"/>
            </a:xfrm>
            <a:custGeom>
              <a:avLst/>
              <a:gdLst>
                <a:gd name="f0" fmla="val 10800000"/>
                <a:gd name="f1" fmla="val 5400000"/>
                <a:gd name="f2" fmla="val 180"/>
                <a:gd name="f3" fmla="val w"/>
                <a:gd name="f4" fmla="val h"/>
                <a:gd name="f5" fmla="val 0"/>
                <a:gd name="f6" fmla="val 103"/>
                <a:gd name="f7" fmla="val 245"/>
                <a:gd name="f8" fmla="val 121"/>
                <a:gd name="f9" fmla="val 86"/>
                <a:gd name="f10" fmla="val 1"/>
                <a:gd name="f11" fmla="val 51"/>
                <a:gd name="f12" fmla="val 17"/>
                <a:gd name="f13" fmla="val 3"/>
                <a:gd name="f14" fmla="val 4"/>
                <a:gd name="f15" fmla="val 41"/>
                <a:gd name="f16" fmla="val 66"/>
                <a:gd name="f17" fmla="val 91"/>
                <a:gd name="f18" fmla="val 100"/>
                <a:gd name="f19" fmla="val 13"/>
                <a:gd name="f20" fmla="val 159"/>
                <a:gd name="f21" fmla="val 233"/>
                <a:gd name="f22" fmla="val 241"/>
                <a:gd name="f23" fmla="val 101"/>
                <a:gd name="f24" fmla="val 244"/>
                <a:gd name="f25" fmla="val 92"/>
                <a:gd name="f26" fmla="val 40"/>
                <a:gd name="f27" fmla="val 243"/>
                <a:gd name="f28" fmla="val 14"/>
                <a:gd name="f29" fmla="val 2"/>
                <a:gd name="f30" fmla="val 239"/>
                <a:gd name="f31" fmla="val 229"/>
                <a:gd name="f32" fmla="val 193"/>
                <a:gd name="f33" fmla="val 157"/>
                <a:gd name="f34" fmla="+- 0 0 -90"/>
                <a:gd name="f35" fmla="*/ f3 1 103"/>
                <a:gd name="f36" fmla="*/ f4 1 245"/>
                <a:gd name="f37" fmla="val f5"/>
                <a:gd name="f38" fmla="val f6"/>
                <a:gd name="f39" fmla="val f7"/>
                <a:gd name="f40" fmla="*/ f34 f0 1"/>
                <a:gd name="f41" fmla="+- f39 0 f37"/>
                <a:gd name="f42" fmla="+- f38 0 f37"/>
                <a:gd name="f43" fmla="*/ f40 1 f2"/>
                <a:gd name="f44" fmla="*/ f42 1 103"/>
                <a:gd name="f45" fmla="*/ f41 1 245"/>
                <a:gd name="f46" fmla="*/ 0 f42 1"/>
                <a:gd name="f47" fmla="*/ 121 f41 1"/>
                <a:gd name="f48" fmla="*/ 17 f41 1"/>
                <a:gd name="f49" fmla="*/ 17 f42 1"/>
                <a:gd name="f50" fmla="*/ 0 f41 1"/>
                <a:gd name="f51" fmla="*/ 91 f42 1"/>
                <a:gd name="f52" fmla="*/ 103 f42 1"/>
                <a:gd name="f53" fmla="*/ 13 f41 1"/>
                <a:gd name="f54" fmla="*/ 233 f41 1"/>
                <a:gd name="f55" fmla="*/ 92 f42 1"/>
                <a:gd name="f56" fmla="*/ 244 f41 1"/>
                <a:gd name="f57" fmla="*/ 14 f42 1"/>
                <a:gd name="f58" fmla="*/ 229 f41 1"/>
                <a:gd name="f59" fmla="+- f43 0 f1"/>
                <a:gd name="f60" fmla="*/ f46 1 103"/>
                <a:gd name="f61" fmla="*/ f47 1 245"/>
                <a:gd name="f62" fmla="*/ f48 1 245"/>
                <a:gd name="f63" fmla="*/ f49 1 103"/>
                <a:gd name="f64" fmla="*/ f50 1 245"/>
                <a:gd name="f65" fmla="*/ f51 1 103"/>
                <a:gd name="f66" fmla="*/ f52 1 103"/>
                <a:gd name="f67" fmla="*/ f53 1 245"/>
                <a:gd name="f68" fmla="*/ f54 1 245"/>
                <a:gd name="f69" fmla="*/ f55 1 103"/>
                <a:gd name="f70" fmla="*/ f56 1 245"/>
                <a:gd name="f71" fmla="*/ f57 1 103"/>
                <a:gd name="f72" fmla="*/ f58 1 245"/>
                <a:gd name="f73" fmla="*/ 0 1 f44"/>
                <a:gd name="f74" fmla="*/ f38 1 f44"/>
                <a:gd name="f75" fmla="*/ 0 1 f45"/>
                <a:gd name="f76" fmla="*/ f39 1 f45"/>
                <a:gd name="f77" fmla="*/ f60 1 f44"/>
                <a:gd name="f78" fmla="*/ f61 1 f45"/>
                <a:gd name="f79" fmla="*/ f62 1 f45"/>
                <a:gd name="f80" fmla="*/ f63 1 f44"/>
                <a:gd name="f81" fmla="*/ f64 1 f45"/>
                <a:gd name="f82" fmla="*/ f65 1 f44"/>
                <a:gd name="f83" fmla="*/ f66 1 f44"/>
                <a:gd name="f84" fmla="*/ f67 1 f45"/>
                <a:gd name="f85" fmla="*/ f68 1 f45"/>
                <a:gd name="f86" fmla="*/ f69 1 f44"/>
                <a:gd name="f87" fmla="*/ f70 1 f45"/>
                <a:gd name="f88" fmla="*/ f71 1 f44"/>
                <a:gd name="f89" fmla="*/ f72 1 f45"/>
                <a:gd name="f90" fmla="*/ f73 f35 1"/>
                <a:gd name="f91" fmla="*/ f74 f35 1"/>
                <a:gd name="f92" fmla="*/ f76 f36 1"/>
                <a:gd name="f93" fmla="*/ f75 f36 1"/>
                <a:gd name="f94" fmla="*/ f77 f35 1"/>
                <a:gd name="f95" fmla="*/ f78 f36 1"/>
                <a:gd name="f96" fmla="*/ f79 f36 1"/>
                <a:gd name="f97" fmla="*/ f80 f35 1"/>
                <a:gd name="f98" fmla="*/ f81 f36 1"/>
                <a:gd name="f99" fmla="*/ f82 f35 1"/>
                <a:gd name="f100" fmla="*/ f83 f35 1"/>
                <a:gd name="f101" fmla="*/ f84 f36 1"/>
                <a:gd name="f102" fmla="*/ f85 f36 1"/>
                <a:gd name="f103" fmla="*/ f86 f35 1"/>
                <a:gd name="f104" fmla="*/ f87 f36 1"/>
                <a:gd name="f105" fmla="*/ f88 f35 1"/>
                <a:gd name="f106" fmla="*/ f89 f36 1"/>
              </a:gdLst>
              <a:ahLst/>
              <a:cxnLst>
                <a:cxn ang="3cd4">
                  <a:pos x="hc" y="t"/>
                </a:cxn>
                <a:cxn ang="0">
                  <a:pos x="r" y="vc"/>
                </a:cxn>
                <a:cxn ang="cd4">
                  <a:pos x="hc" y="b"/>
                </a:cxn>
                <a:cxn ang="cd2">
                  <a:pos x="l" y="vc"/>
                </a:cxn>
                <a:cxn ang="f59">
                  <a:pos x="f94" y="f95"/>
                </a:cxn>
                <a:cxn ang="f59">
                  <a:pos x="f94" y="f96"/>
                </a:cxn>
                <a:cxn ang="f59">
                  <a:pos x="f97" y="f98"/>
                </a:cxn>
                <a:cxn ang="f59">
                  <a:pos x="f99" y="f98"/>
                </a:cxn>
                <a:cxn ang="f59">
                  <a:pos x="f100" y="f101"/>
                </a:cxn>
                <a:cxn ang="f59">
                  <a:pos x="f100" y="f102"/>
                </a:cxn>
                <a:cxn ang="f59">
                  <a:pos x="f103" y="f104"/>
                </a:cxn>
                <a:cxn ang="f59">
                  <a:pos x="f105" y="f104"/>
                </a:cxn>
                <a:cxn ang="f59">
                  <a:pos x="f94" y="f106"/>
                </a:cxn>
                <a:cxn ang="f59">
                  <a:pos x="f94" y="f95"/>
                </a:cxn>
                <a:cxn ang="f59">
                  <a:pos x="f94" y="f95"/>
                </a:cxn>
              </a:cxnLst>
              <a:rect l="f90" t="f93" r="f91" b="f92"/>
              <a:pathLst>
                <a:path w="103" h="245">
                  <a:moveTo>
                    <a:pt x="f5" y="f8"/>
                  </a:moveTo>
                  <a:cubicBezTo>
                    <a:pt x="f5" y="f9"/>
                    <a:pt x="f10" y="f11"/>
                    <a:pt x="f5" y="f12"/>
                  </a:cubicBezTo>
                  <a:cubicBezTo>
                    <a:pt x="f5" y="f13"/>
                    <a:pt x="f14" y="f5"/>
                    <a:pt x="f12" y="f5"/>
                  </a:cubicBezTo>
                  <a:cubicBezTo>
                    <a:pt x="f15" y="f10"/>
                    <a:pt x="f16" y="f10"/>
                    <a:pt x="f17" y="f5"/>
                  </a:cubicBezTo>
                  <a:cubicBezTo>
                    <a:pt x="f18" y="f5"/>
                    <a:pt x="f6" y="f13"/>
                    <a:pt x="f6" y="f19"/>
                  </a:cubicBezTo>
                  <a:cubicBezTo>
                    <a:pt x="f6" y="f9"/>
                    <a:pt x="f6" y="f20"/>
                    <a:pt x="f6" y="f21"/>
                  </a:cubicBezTo>
                  <a:cubicBezTo>
                    <a:pt x="f6" y="f22"/>
                    <a:pt x="f23" y="f24"/>
                    <a:pt x="f25" y="f24"/>
                  </a:cubicBezTo>
                  <a:cubicBezTo>
                    <a:pt x="f16" y="f24"/>
                    <a:pt x="f26" y="f27"/>
                    <a:pt x="f28" y="f24"/>
                  </a:cubicBezTo>
                  <a:cubicBezTo>
                    <a:pt x="f29" y="f7"/>
                    <a:pt x="f5" y="f30"/>
                    <a:pt x="f5" y="f31"/>
                  </a:cubicBezTo>
                  <a:cubicBezTo>
                    <a:pt x="f5" y="f32"/>
                    <a:pt x="f5" y="f33"/>
                    <a:pt x="f5" y="f8"/>
                  </a:cubicBezTo>
                  <a:cubicBezTo>
                    <a:pt x="f5" y="f8"/>
                    <a:pt x="f5" y="f8"/>
                    <a:pt x="f5" y="f8"/>
                  </a:cubicBezTo>
                  <a:close/>
                </a:path>
              </a:pathLst>
            </a:custGeom>
            <a:solidFill>
              <a:srgbClr val="7700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9" name="Freeform 22">
              <a:extLst>
                <a:ext uri="{FF2B5EF4-FFF2-40B4-BE49-F238E27FC236}">
                  <a16:creationId xmlns:a16="http://schemas.microsoft.com/office/drawing/2014/main" id="{BFE65394-D09B-5BD9-5B51-52CA6409E3AC}"/>
                </a:ext>
              </a:extLst>
            </p:cNvPr>
            <p:cNvSpPr/>
            <p:nvPr/>
          </p:nvSpPr>
          <p:spPr>
            <a:xfrm>
              <a:off x="3983245" y="591324"/>
              <a:ext cx="1079504" cy="215898"/>
            </a:xfrm>
            <a:custGeom>
              <a:avLst/>
              <a:gdLst>
                <a:gd name="f0" fmla="val 10800000"/>
                <a:gd name="f1" fmla="val 5400000"/>
                <a:gd name="f2" fmla="val 180"/>
                <a:gd name="f3" fmla="val w"/>
                <a:gd name="f4" fmla="val h"/>
                <a:gd name="f5" fmla="val 0"/>
                <a:gd name="f6" fmla="val 287"/>
                <a:gd name="f7" fmla="val 57"/>
                <a:gd name="f8" fmla="val 142"/>
                <a:gd name="f9" fmla="val 101"/>
                <a:gd name="f10" fmla="val 60"/>
                <a:gd name="f11" fmla="val 19"/>
                <a:gd name="f12" fmla="val 7"/>
                <a:gd name="f13" fmla="val 1"/>
                <a:gd name="f14" fmla="val 55"/>
                <a:gd name="f15" fmla="val 41"/>
                <a:gd name="f16" fmla="val 117"/>
                <a:gd name="f17" fmla="val 193"/>
                <a:gd name="f18" fmla="val 269"/>
                <a:gd name="f19" fmla="val 283"/>
                <a:gd name="f20" fmla="val 4"/>
                <a:gd name="f21" fmla="val 286"/>
                <a:gd name="f22" fmla="val 18"/>
                <a:gd name="f23" fmla="val 248"/>
                <a:gd name="f24" fmla="val 213"/>
                <a:gd name="f25" fmla="val 178"/>
                <a:gd name="f26" fmla="+- 0 0 -90"/>
                <a:gd name="f27" fmla="*/ f3 1 287"/>
                <a:gd name="f28" fmla="*/ f4 1 57"/>
                <a:gd name="f29" fmla="val f5"/>
                <a:gd name="f30" fmla="val f6"/>
                <a:gd name="f31" fmla="val f7"/>
                <a:gd name="f32" fmla="*/ f26 f0 1"/>
                <a:gd name="f33" fmla="+- f31 0 f29"/>
                <a:gd name="f34" fmla="+- f30 0 f29"/>
                <a:gd name="f35" fmla="*/ f32 1 f2"/>
                <a:gd name="f36" fmla="*/ f34 1 287"/>
                <a:gd name="f37" fmla="*/ f33 1 57"/>
                <a:gd name="f38" fmla="*/ 142 f34 1"/>
                <a:gd name="f39" fmla="*/ 57 f33 1"/>
                <a:gd name="f40" fmla="*/ 19 f34 1"/>
                <a:gd name="f41" fmla="*/ 1 f34 1"/>
                <a:gd name="f42" fmla="*/ 41 f33 1"/>
                <a:gd name="f43" fmla="*/ 41 f34 1"/>
                <a:gd name="f44" fmla="*/ 0 f33 1"/>
                <a:gd name="f45" fmla="*/ 269 f34 1"/>
                <a:gd name="f46" fmla="*/ 286 f34 1"/>
                <a:gd name="f47" fmla="*/ 18 f33 1"/>
                <a:gd name="f48" fmla="*/ 248 f34 1"/>
                <a:gd name="f49" fmla="+- f35 0 f1"/>
                <a:gd name="f50" fmla="*/ f38 1 287"/>
                <a:gd name="f51" fmla="*/ f39 1 57"/>
                <a:gd name="f52" fmla="*/ f40 1 287"/>
                <a:gd name="f53" fmla="*/ f41 1 287"/>
                <a:gd name="f54" fmla="*/ f42 1 57"/>
                <a:gd name="f55" fmla="*/ f43 1 287"/>
                <a:gd name="f56" fmla="*/ f44 1 57"/>
                <a:gd name="f57" fmla="*/ f45 1 287"/>
                <a:gd name="f58" fmla="*/ f46 1 287"/>
                <a:gd name="f59" fmla="*/ f47 1 57"/>
                <a:gd name="f60" fmla="*/ f48 1 287"/>
                <a:gd name="f61" fmla="*/ 0 1 f36"/>
                <a:gd name="f62" fmla="*/ f30 1 f36"/>
                <a:gd name="f63" fmla="*/ 0 1 f37"/>
                <a:gd name="f64" fmla="*/ f31 1 f37"/>
                <a:gd name="f65" fmla="*/ f50 1 f36"/>
                <a:gd name="f66" fmla="*/ f51 1 f37"/>
                <a:gd name="f67" fmla="*/ f52 1 f36"/>
                <a:gd name="f68" fmla="*/ f53 1 f36"/>
                <a:gd name="f69" fmla="*/ f54 1 f37"/>
                <a:gd name="f70" fmla="*/ f55 1 f36"/>
                <a:gd name="f71" fmla="*/ f56 1 f37"/>
                <a:gd name="f72" fmla="*/ f57 1 f36"/>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7 1"/>
                <a:gd name="f84" fmla="*/ f69 f28 1"/>
                <a:gd name="f85" fmla="*/ f70 f27 1"/>
                <a:gd name="f86" fmla="*/ f71 f28 1"/>
                <a:gd name="f87" fmla="*/ f72 f27 1"/>
                <a:gd name="f88" fmla="*/ f73 f27 1"/>
                <a:gd name="f89" fmla="*/ f74 f28 1"/>
                <a:gd name="f90" fmla="*/ f75 f27 1"/>
              </a:gdLst>
              <a:ahLst/>
              <a:cxnLst>
                <a:cxn ang="3cd4">
                  <a:pos x="hc" y="t"/>
                </a:cxn>
                <a:cxn ang="0">
                  <a:pos x="r" y="vc"/>
                </a:cxn>
                <a:cxn ang="cd4">
                  <a:pos x="hc" y="b"/>
                </a:cxn>
                <a:cxn ang="cd2">
                  <a:pos x="l" y="vc"/>
                </a:cxn>
                <a:cxn ang="f49">
                  <a:pos x="f80" y="f81"/>
                </a:cxn>
                <a:cxn ang="f49">
                  <a:pos x="f82" y="f81"/>
                </a:cxn>
                <a:cxn ang="f49">
                  <a:pos x="f83" y="f84"/>
                </a:cxn>
                <a:cxn ang="f49">
                  <a:pos x="f85" y="f86"/>
                </a:cxn>
                <a:cxn ang="f49">
                  <a:pos x="f87" y="f86"/>
                </a:cxn>
                <a:cxn ang="f49">
                  <a:pos x="f88" y="f89"/>
                </a:cxn>
                <a:cxn ang="f49">
                  <a:pos x="f90" y="f81"/>
                </a:cxn>
                <a:cxn ang="f49">
                  <a:pos x="f80" y="f81"/>
                </a:cxn>
                <a:cxn ang="f49">
                  <a:pos x="f80" y="f81"/>
                </a:cxn>
              </a:cxnLst>
              <a:rect l="f76" t="f79" r="f77" b="f78"/>
              <a:pathLst>
                <a:path w="287" h="57">
                  <a:moveTo>
                    <a:pt x="f8" y="f7"/>
                  </a:moveTo>
                  <a:cubicBezTo>
                    <a:pt x="f9" y="f7"/>
                    <a:pt x="f10" y="f7"/>
                    <a:pt x="f11" y="f7"/>
                  </a:cubicBezTo>
                  <a:cubicBezTo>
                    <a:pt x="f12" y="f7"/>
                    <a:pt x="f13" y="f14"/>
                    <a:pt x="f13" y="f15"/>
                  </a:cubicBezTo>
                  <a:cubicBezTo>
                    <a:pt x="f13" y="f5"/>
                    <a:pt x="f5" y="f5"/>
                    <a:pt x="f15" y="f5"/>
                  </a:cubicBezTo>
                  <a:cubicBezTo>
                    <a:pt x="f16" y="f5"/>
                    <a:pt x="f17" y="f13"/>
                    <a:pt x="f18" y="f5"/>
                  </a:cubicBezTo>
                  <a:cubicBezTo>
                    <a:pt x="f19" y="f5"/>
                    <a:pt x="f6" y="f20"/>
                    <a:pt x="f21" y="f22"/>
                  </a:cubicBezTo>
                  <a:cubicBezTo>
                    <a:pt x="f21" y="f7"/>
                    <a:pt x="f21" y="f7"/>
                    <a:pt x="f23" y="f7"/>
                  </a:cubicBezTo>
                  <a:cubicBezTo>
                    <a:pt x="f24" y="f7"/>
                    <a:pt x="f25" y="f7"/>
                    <a:pt x="f8" y="f7"/>
                  </a:cubicBezTo>
                  <a:cubicBezTo>
                    <a:pt x="f8" y="f7"/>
                    <a:pt x="f8" y="f7"/>
                    <a:pt x="f8" y="f7"/>
                  </a:cubicBezTo>
                  <a:close/>
                </a:path>
              </a:pathLst>
            </a:custGeom>
            <a:solidFill>
              <a:srgbClr val="7700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0" name="Freeform 23">
              <a:extLst>
                <a:ext uri="{FF2B5EF4-FFF2-40B4-BE49-F238E27FC236}">
                  <a16:creationId xmlns:a16="http://schemas.microsoft.com/office/drawing/2014/main" id="{9DA81335-0551-395F-5F4A-EAF168CAA746}"/>
                </a:ext>
              </a:extLst>
            </p:cNvPr>
            <p:cNvSpPr/>
            <p:nvPr/>
          </p:nvSpPr>
          <p:spPr>
            <a:xfrm>
              <a:off x="5586618" y="591324"/>
              <a:ext cx="552453" cy="215898"/>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5"/>
                <a:gd name="f12" fmla="val 17"/>
                <a:gd name="f13" fmla="val 6"/>
                <a:gd name="f14" fmla="val 1"/>
                <a:gd name="f15" fmla="val 41"/>
                <a:gd name="f16" fmla="val 70"/>
                <a:gd name="f17" fmla="val 100"/>
                <a:gd name="f18" fmla="val 130"/>
                <a:gd name="f19" fmla="val 142"/>
                <a:gd name="f20" fmla="val 146"/>
                <a:gd name="f21" fmla="val 4"/>
                <a:gd name="f22" fmla="val 16"/>
                <a:gd name="f23" fmla="val 107"/>
                <a:gd name="f24" fmla="val 95"/>
                <a:gd name="f25" fmla="val 84"/>
                <a:gd name="f26" fmla="+- 0 0 -90"/>
                <a:gd name="f27" fmla="*/ f3 1 147"/>
                <a:gd name="f28" fmla="*/ f4 1 57"/>
                <a:gd name="f29" fmla="val f5"/>
                <a:gd name="f30" fmla="val f6"/>
                <a:gd name="f31" fmla="val f7"/>
                <a:gd name="f32" fmla="*/ f26 f0 1"/>
                <a:gd name="f33" fmla="+- f31 0 f29"/>
                <a:gd name="f34" fmla="+- f30 0 f29"/>
                <a:gd name="f35" fmla="*/ f32 1 f2"/>
                <a:gd name="f36" fmla="*/ f34 1 147"/>
                <a:gd name="f37" fmla="*/ f33 1 57"/>
                <a:gd name="f38" fmla="*/ 73 f34 1"/>
                <a:gd name="f39" fmla="*/ 56 f33 1"/>
                <a:gd name="f40" fmla="*/ 17 f34 1"/>
                <a:gd name="f41" fmla="*/ 1 f34 1"/>
                <a:gd name="f42" fmla="*/ 41 f33 1"/>
                <a:gd name="f43" fmla="*/ 41 f34 1"/>
                <a:gd name="f44" fmla="*/ 0 f33 1"/>
                <a:gd name="f45" fmla="*/ 130 f34 1"/>
                <a:gd name="f46" fmla="*/ 146 f34 1"/>
                <a:gd name="f47" fmla="*/ 16 f33 1"/>
                <a:gd name="f48" fmla="*/ 107 f34 1"/>
                <a:gd name="f49" fmla="+- f35 0 f1"/>
                <a:gd name="f50" fmla="*/ f38 1 147"/>
                <a:gd name="f51" fmla="*/ f39 1 57"/>
                <a:gd name="f52" fmla="*/ f40 1 147"/>
                <a:gd name="f53" fmla="*/ f41 1 147"/>
                <a:gd name="f54" fmla="*/ f42 1 57"/>
                <a:gd name="f55" fmla="*/ f43 1 147"/>
                <a:gd name="f56" fmla="*/ f44 1 57"/>
                <a:gd name="f57" fmla="*/ f45 1 147"/>
                <a:gd name="f58" fmla="*/ f46 1 147"/>
                <a:gd name="f59" fmla="*/ f47 1 57"/>
                <a:gd name="f60" fmla="*/ f48 1 147"/>
                <a:gd name="f61" fmla="*/ 0 1 f36"/>
                <a:gd name="f62" fmla="*/ f30 1 f36"/>
                <a:gd name="f63" fmla="*/ 0 1 f37"/>
                <a:gd name="f64" fmla="*/ f31 1 f37"/>
                <a:gd name="f65" fmla="*/ f50 1 f36"/>
                <a:gd name="f66" fmla="*/ f51 1 f37"/>
                <a:gd name="f67" fmla="*/ f52 1 f36"/>
                <a:gd name="f68" fmla="*/ f53 1 f36"/>
                <a:gd name="f69" fmla="*/ f54 1 f37"/>
                <a:gd name="f70" fmla="*/ f55 1 f36"/>
                <a:gd name="f71" fmla="*/ f56 1 f37"/>
                <a:gd name="f72" fmla="*/ f57 1 f36"/>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7 1"/>
                <a:gd name="f84" fmla="*/ f69 f28 1"/>
                <a:gd name="f85" fmla="*/ f70 f27 1"/>
                <a:gd name="f86" fmla="*/ f71 f28 1"/>
                <a:gd name="f87" fmla="*/ f72 f27 1"/>
                <a:gd name="f88" fmla="*/ f73 f27 1"/>
                <a:gd name="f89" fmla="*/ f74 f28 1"/>
                <a:gd name="f90" fmla="*/ f75 f27 1"/>
              </a:gdLst>
              <a:ahLst/>
              <a:cxnLst>
                <a:cxn ang="3cd4">
                  <a:pos x="hc" y="t"/>
                </a:cxn>
                <a:cxn ang="0">
                  <a:pos x="r" y="vc"/>
                </a:cxn>
                <a:cxn ang="cd4">
                  <a:pos x="hc" y="b"/>
                </a:cxn>
                <a:cxn ang="cd2">
                  <a:pos x="l" y="vc"/>
                </a:cxn>
                <a:cxn ang="f49">
                  <a:pos x="f80" y="f81"/>
                </a:cxn>
                <a:cxn ang="f49">
                  <a:pos x="f82" y="f81"/>
                </a:cxn>
                <a:cxn ang="f49">
                  <a:pos x="f83" y="f84"/>
                </a:cxn>
                <a:cxn ang="f49">
                  <a:pos x="f85" y="f86"/>
                </a:cxn>
                <a:cxn ang="f49">
                  <a:pos x="f87" y="f86"/>
                </a:cxn>
                <a:cxn ang="f49">
                  <a:pos x="f88" y="f89"/>
                </a:cxn>
                <a:cxn ang="f49">
                  <a:pos x="f90" y="f81"/>
                </a:cxn>
                <a:cxn ang="f49">
                  <a:pos x="f80" y="f81"/>
                </a:cxn>
                <a:cxn ang="f49">
                  <a:pos x="f80" y="f81"/>
                </a:cxn>
              </a:cxnLst>
              <a:rect l="f76" t="f79" r="f77" b="f78"/>
              <a:pathLst>
                <a:path w="147" h="57">
                  <a:moveTo>
                    <a:pt x="f8" y="f9"/>
                  </a:moveTo>
                  <a:cubicBezTo>
                    <a:pt x="f10" y="f9"/>
                    <a:pt x="f11" y="f9"/>
                    <a:pt x="f12" y="f9"/>
                  </a:cubicBezTo>
                  <a:cubicBezTo>
                    <a:pt x="f13" y="f7"/>
                    <a:pt x="f14" y="f10"/>
                    <a:pt x="f14" y="f15"/>
                  </a:cubicBezTo>
                  <a:cubicBezTo>
                    <a:pt x="f5" y="f5"/>
                    <a:pt x="f5" y="f5"/>
                    <a:pt x="f15" y="f5"/>
                  </a:cubicBezTo>
                  <a:cubicBezTo>
                    <a:pt x="f16" y="f5"/>
                    <a:pt x="f17" y="f14"/>
                    <a:pt x="f18" y="f5"/>
                  </a:cubicBezTo>
                  <a:cubicBezTo>
                    <a:pt x="f19" y="f5"/>
                    <a:pt x="f20" y="f21"/>
                    <a:pt x="f20" y="f22"/>
                  </a:cubicBezTo>
                  <a:cubicBezTo>
                    <a:pt x="f6" y="f9"/>
                    <a:pt x="f6" y="f9"/>
                    <a:pt x="f23" y="f9"/>
                  </a:cubicBezTo>
                  <a:cubicBezTo>
                    <a:pt x="f24" y="f9"/>
                    <a:pt x="f25" y="f9"/>
                    <a:pt x="f8" y="f9"/>
                  </a:cubicBezTo>
                  <a:cubicBezTo>
                    <a:pt x="f8" y="f9"/>
                    <a:pt x="f8" y="f9"/>
                    <a:pt x="f8" y="f9"/>
                  </a:cubicBezTo>
                  <a:close/>
                </a:path>
              </a:pathLst>
            </a:custGeom>
            <a:solidFill>
              <a:srgbClr val="7700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1" name="Freeform 24">
              <a:extLst>
                <a:ext uri="{FF2B5EF4-FFF2-40B4-BE49-F238E27FC236}">
                  <a16:creationId xmlns:a16="http://schemas.microsoft.com/office/drawing/2014/main" id="{36FB73D9-A192-2F9D-E835-B48F31D9245E}"/>
                </a:ext>
              </a:extLst>
            </p:cNvPr>
            <p:cNvSpPr/>
            <p:nvPr/>
          </p:nvSpPr>
          <p:spPr>
            <a:xfrm>
              <a:off x="5126245" y="1573984"/>
              <a:ext cx="557207" cy="215898"/>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5"/>
                <a:gd name="f17" fmla="val 56"/>
                <a:gd name="f18" fmla="val 107"/>
                <a:gd name="f19" fmla="val 47"/>
                <a:gd name="f20" fmla="val 17"/>
                <a:gd name="f21" fmla="val 5"/>
                <a:gd name="f22" fmla="val 52"/>
                <a:gd name="f23" fmla="val 40"/>
                <a:gd name="f24" fmla="val 41"/>
                <a:gd name="f25" fmla="val 53"/>
                <a:gd name="f26" fmla="val 65"/>
                <a:gd name="f27" fmla="+- 0 0 -90"/>
                <a:gd name="f28" fmla="*/ f3 1 148"/>
                <a:gd name="f29" fmla="*/ f4 1 57"/>
                <a:gd name="f30" fmla="val f5"/>
                <a:gd name="f31" fmla="val f6"/>
                <a:gd name="f32" fmla="val f7"/>
                <a:gd name="f33" fmla="*/ f27 f0 1"/>
                <a:gd name="f34" fmla="+- f32 0 f30"/>
                <a:gd name="f35" fmla="+- f31 0 f30"/>
                <a:gd name="f36" fmla="*/ f33 1 f2"/>
                <a:gd name="f37" fmla="*/ f35 1 148"/>
                <a:gd name="f38" fmla="*/ f34 1 57"/>
                <a:gd name="f39" fmla="*/ 77 f35 1"/>
                <a:gd name="f40" fmla="*/ 1 f34 1"/>
                <a:gd name="f41" fmla="*/ 131 f35 1"/>
                <a:gd name="f42" fmla="*/ 0 f34 1"/>
                <a:gd name="f43" fmla="*/ 147 f35 1"/>
                <a:gd name="f44" fmla="*/ 15 f34 1"/>
                <a:gd name="f45" fmla="*/ 107 f35 1"/>
                <a:gd name="f46" fmla="*/ 56 f34 1"/>
                <a:gd name="f47" fmla="*/ 17 f35 1"/>
                <a:gd name="f48" fmla="*/ 1 f35 1"/>
                <a:gd name="f49" fmla="*/ 40 f34 1"/>
                <a:gd name="f50" fmla="*/ 41 f35 1"/>
                <a:gd name="f51" fmla="+- f36 0 f1"/>
                <a:gd name="f52" fmla="*/ f39 1 148"/>
                <a:gd name="f53" fmla="*/ f40 1 57"/>
                <a:gd name="f54" fmla="*/ f41 1 148"/>
                <a:gd name="f55" fmla="*/ f42 1 57"/>
                <a:gd name="f56" fmla="*/ f43 1 148"/>
                <a:gd name="f57" fmla="*/ f44 1 57"/>
                <a:gd name="f58" fmla="*/ f45 1 148"/>
                <a:gd name="f59" fmla="*/ f46 1 57"/>
                <a:gd name="f60" fmla="*/ f47 1 148"/>
                <a:gd name="f61" fmla="*/ f48 1 148"/>
                <a:gd name="f62" fmla="*/ f49 1 57"/>
                <a:gd name="f63" fmla="*/ f50 1 14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7"/>
                <a:gd name="f78" fmla="*/ f62 1 f38"/>
                <a:gd name="f79" fmla="*/ f63 1 f37"/>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8 1"/>
                <a:gd name="f94" fmla="*/ f78 f29 1"/>
                <a:gd name="f95" fmla="*/ f79 f28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1"/>
                </a:cxn>
                <a:cxn ang="f51">
                  <a:pos x="f93" y="f94"/>
                </a:cxn>
                <a:cxn ang="f51">
                  <a:pos x="f95" y="f87"/>
                </a:cxn>
                <a:cxn ang="f51">
                  <a:pos x="f84" y="f87"/>
                </a:cxn>
                <a:cxn ang="f51">
                  <a:pos x="f84" y="f85"/>
                </a:cxn>
              </a:cxnLst>
              <a:rect l="f80" t="f83" r="f81" b="f82"/>
              <a:pathLst>
                <a:path w="148" h="57">
                  <a:moveTo>
                    <a:pt x="f8" y="f9"/>
                  </a:moveTo>
                  <a:cubicBezTo>
                    <a:pt x="f10" y="f9"/>
                    <a:pt x="f11" y="f9"/>
                    <a:pt x="f12" y="f5"/>
                  </a:cubicBezTo>
                  <a:cubicBezTo>
                    <a:pt x="f13" y="f5"/>
                    <a:pt x="f14" y="f15"/>
                    <a:pt x="f14" y="f16"/>
                  </a:cubicBezTo>
                  <a:cubicBezTo>
                    <a:pt x="f14" y="f17"/>
                    <a:pt x="f6" y="f17"/>
                    <a:pt x="f18" y="f17"/>
                  </a:cubicBezTo>
                  <a:cubicBezTo>
                    <a:pt x="f8" y="f17"/>
                    <a:pt x="f19" y="f17"/>
                    <a:pt x="f20" y="f17"/>
                  </a:cubicBezTo>
                  <a:cubicBezTo>
                    <a:pt x="f21" y="f7"/>
                    <a:pt x="f9" y="f22"/>
                    <a:pt x="f9" y="f23"/>
                  </a:cubicBezTo>
                  <a:cubicBezTo>
                    <a:pt x="f9" y="f5"/>
                    <a:pt x="f5" y="f5"/>
                    <a:pt x="f24" y="f5"/>
                  </a:cubicBezTo>
                  <a:cubicBezTo>
                    <a:pt x="f25" y="f5"/>
                    <a:pt x="f26" y="f5"/>
                    <a:pt x="f8" y="f5"/>
                  </a:cubicBezTo>
                  <a:cubicBezTo>
                    <a:pt x="f8" y="f5"/>
                    <a:pt x="f8" y="f5"/>
                    <a:pt x="f8" y="f9"/>
                  </a:cubicBezTo>
                  <a:close/>
                </a:path>
              </a:pathLst>
            </a:custGeom>
            <a:solidFill>
              <a:srgbClr val="7700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grpSp>
        <p:nvGrpSpPr>
          <p:cNvPr id="22" name="Grupo 56">
            <a:extLst>
              <a:ext uri="{FF2B5EF4-FFF2-40B4-BE49-F238E27FC236}">
                <a16:creationId xmlns:a16="http://schemas.microsoft.com/office/drawing/2014/main" id="{FFEC3D76-9D45-E584-29A0-07019F21AA64}"/>
              </a:ext>
            </a:extLst>
          </p:cNvPr>
          <p:cNvGrpSpPr/>
          <p:nvPr/>
        </p:nvGrpSpPr>
        <p:grpSpPr>
          <a:xfrm>
            <a:off x="7040027" y="-243307"/>
            <a:ext cx="2273594" cy="5674706"/>
            <a:chOff x="7040027" y="-243307"/>
            <a:chExt cx="2273594" cy="5674706"/>
          </a:xfrm>
        </p:grpSpPr>
        <p:sp>
          <p:nvSpPr>
            <p:cNvPr id="23" name="Forma libre: forma 15">
              <a:extLst>
                <a:ext uri="{FF2B5EF4-FFF2-40B4-BE49-F238E27FC236}">
                  <a16:creationId xmlns:a16="http://schemas.microsoft.com/office/drawing/2014/main" id="{2189CE74-13A6-0129-BE24-C8BB92CA3CFC}"/>
                </a:ext>
              </a:extLst>
            </p:cNvPr>
            <p:cNvSpPr/>
            <p:nvPr/>
          </p:nvSpPr>
          <p:spPr>
            <a:xfrm rot="3599992" flipH="1">
              <a:off x="6653610" y="281200"/>
              <a:ext cx="1011573" cy="238740"/>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EF005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24" name="Forma libre: forma 16">
              <a:extLst>
                <a:ext uri="{FF2B5EF4-FFF2-40B4-BE49-F238E27FC236}">
                  <a16:creationId xmlns:a16="http://schemas.microsoft.com/office/drawing/2014/main" id="{FDFC1EC0-BED8-75D3-ADB5-72689730386E}"/>
                </a:ext>
              </a:extLst>
            </p:cNvPr>
            <p:cNvSpPr/>
            <p:nvPr/>
          </p:nvSpPr>
          <p:spPr>
            <a:xfrm rot="3599992" flipH="1">
              <a:off x="7169065" y="67786"/>
              <a:ext cx="1338206" cy="716020"/>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25" name="Forma libre: forma 17">
              <a:extLst>
                <a:ext uri="{FF2B5EF4-FFF2-40B4-BE49-F238E27FC236}">
                  <a16:creationId xmlns:a16="http://schemas.microsoft.com/office/drawing/2014/main" id="{DD65A011-3F3F-34E6-A29E-25176FF11017}"/>
                </a:ext>
              </a:extLst>
            </p:cNvPr>
            <p:cNvSpPr/>
            <p:nvPr/>
          </p:nvSpPr>
          <p:spPr>
            <a:xfrm rot="3599992" flipH="1">
              <a:off x="8023471" y="171229"/>
              <a:ext cx="536899" cy="110194"/>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26" name="Forma libre: forma 18">
              <a:extLst>
                <a:ext uri="{FF2B5EF4-FFF2-40B4-BE49-F238E27FC236}">
                  <a16:creationId xmlns:a16="http://schemas.microsoft.com/office/drawing/2014/main" id="{28425E90-FED6-78C6-57AC-699C27A017C8}"/>
                </a:ext>
              </a:extLst>
            </p:cNvPr>
            <p:cNvSpPr/>
            <p:nvPr/>
          </p:nvSpPr>
          <p:spPr>
            <a:xfrm rot="3599992" flipH="1">
              <a:off x="8104017" y="451408"/>
              <a:ext cx="1535433" cy="314901"/>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nvGrpSpPr>
            <p:cNvPr id="27" name="Grupo 61">
              <a:extLst>
                <a:ext uri="{FF2B5EF4-FFF2-40B4-BE49-F238E27FC236}">
                  <a16:creationId xmlns:a16="http://schemas.microsoft.com/office/drawing/2014/main" id="{6464AC26-09AB-6482-A42B-74BE26BD5CA2}"/>
                </a:ext>
              </a:extLst>
            </p:cNvPr>
            <p:cNvGrpSpPr/>
            <p:nvPr/>
          </p:nvGrpSpPr>
          <p:grpSpPr>
            <a:xfrm>
              <a:off x="8407023" y="2642891"/>
              <a:ext cx="906598" cy="2788508"/>
              <a:chOff x="8407023" y="2642891"/>
              <a:chExt cx="906598" cy="2788508"/>
            </a:xfrm>
          </p:grpSpPr>
          <p:sp>
            <p:nvSpPr>
              <p:cNvPr id="28" name="Forma libre: forma 21">
                <a:extLst>
                  <a:ext uri="{FF2B5EF4-FFF2-40B4-BE49-F238E27FC236}">
                    <a16:creationId xmlns:a16="http://schemas.microsoft.com/office/drawing/2014/main" id="{290736B7-1F49-F7B9-C91B-5462F2F75885}"/>
                  </a:ext>
                </a:extLst>
              </p:cNvPr>
              <p:cNvSpPr/>
              <p:nvPr/>
            </p:nvSpPr>
            <p:spPr>
              <a:xfrm rot="18000008">
                <a:off x="8553856" y="4580348"/>
                <a:ext cx="1051852" cy="467679"/>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29" name="Forma libre: forma 22">
                <a:extLst>
                  <a:ext uri="{FF2B5EF4-FFF2-40B4-BE49-F238E27FC236}">
                    <a16:creationId xmlns:a16="http://schemas.microsoft.com/office/drawing/2014/main" id="{B5D58166-40EF-D44F-7BDA-8D7643876FE5}"/>
                  </a:ext>
                </a:extLst>
              </p:cNvPr>
              <p:cNvSpPr/>
              <p:nvPr/>
            </p:nvSpPr>
            <p:spPr>
              <a:xfrm rot="18000008">
                <a:off x="7855286" y="4352080"/>
                <a:ext cx="1780446" cy="127659"/>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30" name="Forma libre: forma 23">
                <a:extLst>
                  <a:ext uri="{FF2B5EF4-FFF2-40B4-BE49-F238E27FC236}">
                    <a16:creationId xmlns:a16="http://schemas.microsoft.com/office/drawing/2014/main" id="{040960BE-3B1F-7673-B334-82B8D4EF99DE}"/>
                  </a:ext>
                </a:extLst>
              </p:cNvPr>
              <p:cNvSpPr/>
              <p:nvPr/>
            </p:nvSpPr>
            <p:spPr>
              <a:xfrm rot="18000008">
                <a:off x="7195174" y="3854740"/>
                <a:ext cx="2788508" cy="364809"/>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89">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604374C-DB8B-DF38-37BD-AE3BFF81AC3A}"/>
              </a:ext>
            </a:extLst>
          </p:cNvPr>
          <p:cNvPicPr>
            <a:picLocks noChangeAspect="1"/>
          </p:cNvPicPr>
          <p:nvPr/>
        </p:nvPicPr>
        <p:blipFill>
          <a:blip r:embed="rId2"/>
          <a:stretch>
            <a:fillRect/>
          </a:stretch>
        </p:blipFill>
        <p:spPr>
          <a:xfrm>
            <a:off x="0" y="0"/>
            <a:ext cx="9169008" cy="5143499"/>
          </a:xfrm>
          <a:prstGeom prst="rect">
            <a:avLst/>
          </a:prstGeom>
          <a:noFill/>
          <a:ln cap="flat">
            <a:noFill/>
          </a:ln>
        </p:spPr>
      </p:pic>
      <p:pic>
        <p:nvPicPr>
          <p:cNvPr id="3" name="Picture 2" descr="BTS PNG Descarga gratuita | PNG Mart">
            <a:extLst>
              <a:ext uri="{FF2B5EF4-FFF2-40B4-BE49-F238E27FC236}">
                <a16:creationId xmlns:a16="http://schemas.microsoft.com/office/drawing/2014/main" id="{BED04EDC-DA13-8B9F-3E93-F44208D378E1}"/>
              </a:ext>
            </a:extLst>
          </p:cNvPr>
          <p:cNvPicPr>
            <a:picLocks noChangeAspect="1"/>
          </p:cNvPicPr>
          <p:nvPr/>
        </p:nvPicPr>
        <p:blipFill>
          <a:blip r:embed="rId3"/>
          <a:stretch>
            <a:fillRect/>
          </a:stretch>
        </p:blipFill>
        <p:spPr>
          <a:xfrm>
            <a:off x="295177" y="2133596"/>
            <a:ext cx="4515782" cy="3009903"/>
          </a:xfrm>
          <a:prstGeom prst="rect">
            <a:avLst/>
          </a:prstGeom>
          <a:noFill/>
          <a:ln cap="flat">
            <a:noFill/>
          </a:ln>
        </p:spPr>
      </p:pic>
      <p:sp>
        <p:nvSpPr>
          <p:cNvPr id="4" name="TextBox 3">
            <a:extLst>
              <a:ext uri="{FF2B5EF4-FFF2-40B4-BE49-F238E27FC236}">
                <a16:creationId xmlns:a16="http://schemas.microsoft.com/office/drawing/2014/main" id="{200FCA6D-A119-4F2F-FB6E-8EAC94A87850}"/>
              </a:ext>
            </a:extLst>
          </p:cNvPr>
          <p:cNvSpPr txBox="1"/>
          <p:nvPr/>
        </p:nvSpPr>
        <p:spPr>
          <a:xfrm>
            <a:off x="6428259" y="1410324"/>
            <a:ext cx="2284838" cy="1446553"/>
          </a:xfrm>
          <a:prstGeom prst="rect">
            <a:avLst/>
          </a:prstGeom>
          <a:noFill/>
          <a:ln cap="flat">
            <a:noFill/>
          </a:ln>
        </p:spPr>
        <p:txBody>
          <a:bodyPr vert="horz" wrap="square" lIns="80997" tIns="45720" rIns="80997"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FFFFFF"/>
                </a:solidFill>
                <a:uFillTx/>
                <a:latin typeface="Arial"/>
                <a:ea typeface="Arial"/>
                <a:cs typeface="Arial" pitchFamily="34"/>
              </a:rPr>
              <a:t>You can simply impress your audience and add a unique zing and appeal to your Presentations. </a:t>
            </a:r>
            <a:r>
              <a:rPr lang="en-US" sz="1100" b="0" i="0" u="none" strike="noStrike" kern="0" cap="none" spc="0" baseline="0">
                <a:solidFill>
                  <a:srgbClr val="FFFFFF"/>
                </a:solidFill>
                <a:uFillTx/>
                <a:latin typeface="Arial"/>
                <a:ea typeface="HY견명조" pitchFamily="18"/>
                <a:cs typeface="Arial" pitchFamily="34"/>
              </a:rPr>
              <a:t>Get a modern PowerPoint  Presentation that is beautifully designed. I hope and I believe that this Template will your Time, Money and Reputation. </a:t>
            </a:r>
            <a:endParaRPr lang="en-US" sz="1100" b="0" i="0" u="none" strike="noStrike" kern="0" cap="none" spc="0" baseline="0">
              <a:solidFill>
                <a:srgbClr val="FFFFFF"/>
              </a:solidFill>
              <a:uFillTx/>
              <a:latin typeface="Arial"/>
              <a:ea typeface="FZShuTi" pitchFamily="2"/>
              <a:cs typeface="Arial" pitchFamily="34"/>
            </a:endParaRPr>
          </a:p>
        </p:txBody>
      </p:sp>
      <p:sp>
        <p:nvSpPr>
          <p:cNvPr id="5" name="TextBox 4">
            <a:extLst>
              <a:ext uri="{FF2B5EF4-FFF2-40B4-BE49-F238E27FC236}">
                <a16:creationId xmlns:a16="http://schemas.microsoft.com/office/drawing/2014/main" id="{305F2663-E9DC-8FC3-D16B-85B338F1CC79}"/>
              </a:ext>
            </a:extLst>
          </p:cNvPr>
          <p:cNvSpPr txBox="1"/>
          <p:nvPr/>
        </p:nvSpPr>
        <p:spPr>
          <a:xfrm>
            <a:off x="5086578" y="351221"/>
            <a:ext cx="4322423" cy="707882"/>
          </a:xfrm>
          <a:prstGeom prst="rect">
            <a:avLst/>
          </a:prstGeom>
          <a:noFill/>
          <a:ln cap="flat">
            <a:noFill/>
          </a:ln>
        </p:spPr>
        <p:txBody>
          <a:bodyPr vert="horz" wrap="square" lIns="80997" tIns="45720" rIns="80997"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a:solidFill>
                  <a:srgbClr val="FFFFFF"/>
                </a:solidFill>
                <a:uFillTx/>
                <a:latin typeface="Arial"/>
                <a:ea typeface="Arial"/>
                <a:cs typeface="Arial" pitchFamily="34"/>
              </a:rPr>
              <a:t>Contents Here</a:t>
            </a:r>
          </a:p>
        </p:txBody>
      </p:sp>
      <p:sp>
        <p:nvSpPr>
          <p:cNvPr id="6" name="Title 1">
            <a:extLst>
              <a:ext uri="{FF2B5EF4-FFF2-40B4-BE49-F238E27FC236}">
                <a16:creationId xmlns:a16="http://schemas.microsoft.com/office/drawing/2014/main" id="{327E408A-3E80-BC6F-093D-E5CD64129089}"/>
              </a:ext>
            </a:extLst>
          </p:cNvPr>
          <p:cNvSpPr txBox="1"/>
          <p:nvPr/>
        </p:nvSpPr>
        <p:spPr>
          <a:xfrm>
            <a:off x="5782491" y="3333554"/>
            <a:ext cx="2930606" cy="1441844"/>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FFFFFF"/>
                </a:solidFill>
                <a:uFillTx/>
                <a:latin typeface="Arial"/>
                <a:ea typeface="맑은 고딕" pitchFamily="34"/>
                <a:cs typeface="Arial" pitchFamily="34"/>
              </a:rPr>
              <a:t>Simple Portfolio Presentation Designed</a:t>
            </a:r>
            <a:endParaRPr lang="en-US" sz="2700" b="0" i="0" u="none" strike="noStrike" kern="1200" cap="none" spc="0" baseline="0">
              <a:solidFill>
                <a:srgbClr val="FFFFFF"/>
              </a:solidFill>
              <a:uFillTx/>
              <a:latin typeface="Arial"/>
              <a:ea typeface="맑은 고딕" pitchFamily="34"/>
              <a:cs typeface="Arial" pitchFamily="34"/>
            </a:endParaRPr>
          </a:p>
        </p:txBody>
      </p:sp>
      <p:grpSp>
        <p:nvGrpSpPr>
          <p:cNvPr id="7" name="Grupo 15">
            <a:extLst>
              <a:ext uri="{FF2B5EF4-FFF2-40B4-BE49-F238E27FC236}">
                <a16:creationId xmlns:a16="http://schemas.microsoft.com/office/drawing/2014/main" id="{2D7D9290-35A5-B0D2-8D56-06D76805C572}"/>
              </a:ext>
            </a:extLst>
          </p:cNvPr>
          <p:cNvGrpSpPr/>
          <p:nvPr/>
        </p:nvGrpSpPr>
        <p:grpSpPr>
          <a:xfrm>
            <a:off x="995360" y="701673"/>
            <a:ext cx="3282952" cy="1241426"/>
            <a:chOff x="995360" y="701673"/>
            <a:chExt cx="3282952" cy="1241426"/>
          </a:xfrm>
        </p:grpSpPr>
        <p:sp>
          <p:nvSpPr>
            <p:cNvPr id="8" name="Freeform 5">
              <a:extLst>
                <a:ext uri="{FF2B5EF4-FFF2-40B4-BE49-F238E27FC236}">
                  <a16:creationId xmlns:a16="http://schemas.microsoft.com/office/drawing/2014/main" id="{FEEC99B6-26BE-6C66-4480-C57B248BDABD}"/>
                </a:ext>
              </a:extLst>
            </p:cNvPr>
            <p:cNvSpPr/>
            <p:nvPr/>
          </p:nvSpPr>
          <p:spPr>
            <a:xfrm>
              <a:off x="3265486" y="708029"/>
              <a:ext cx="996952" cy="1235070"/>
            </a:xfrm>
            <a:custGeom>
              <a:avLst/>
              <a:gdLst>
                <a:gd name="f0" fmla="val 10800000"/>
                <a:gd name="f1" fmla="val 5400000"/>
                <a:gd name="f2" fmla="val 180"/>
                <a:gd name="f3" fmla="val w"/>
                <a:gd name="f4" fmla="val h"/>
                <a:gd name="f5" fmla="val 0"/>
                <a:gd name="f6" fmla="val 265"/>
                <a:gd name="f7" fmla="val 326"/>
                <a:gd name="f8" fmla="val 160"/>
                <a:gd name="f9" fmla="val 259"/>
                <a:gd name="f10" fmla="val 240"/>
                <a:gd name="f11" fmla="val 167"/>
                <a:gd name="f12" fmla="val 216"/>
                <a:gd name="f13" fmla="val 158"/>
                <a:gd name="f14" fmla="val 205"/>
                <a:gd name="f15" fmla="val 148"/>
                <a:gd name="f16" fmla="val 193"/>
                <a:gd name="f17" fmla="val 123"/>
                <a:gd name="f18" fmla="val 105"/>
                <a:gd name="f19" fmla="val 188"/>
                <a:gd name="f20" fmla="val 83"/>
                <a:gd name="f21" fmla="val 182"/>
                <a:gd name="f22" fmla="val 60"/>
                <a:gd name="f23" fmla="val 176"/>
                <a:gd name="f24" fmla="val 38"/>
                <a:gd name="f25" fmla="val 170"/>
                <a:gd name="f26" fmla="val 12"/>
                <a:gd name="f27" fmla="val 162"/>
                <a:gd name="f28" fmla="val 1"/>
                <a:gd name="f29" fmla="val 146"/>
                <a:gd name="f30" fmla="val 120"/>
                <a:gd name="f31" fmla="val 97"/>
                <a:gd name="f32" fmla="val 74"/>
                <a:gd name="f33" fmla="val 52"/>
                <a:gd name="f34" fmla="val 2"/>
                <a:gd name="f35" fmla="val 19"/>
                <a:gd name="f36" fmla="val 20"/>
                <a:gd name="f37" fmla="val 65"/>
                <a:gd name="f38" fmla="val 78"/>
                <a:gd name="f39" fmla="val 90"/>
                <a:gd name="f40" fmla="val 103"/>
                <a:gd name="f41" fmla="val 106"/>
                <a:gd name="f42" fmla="val 5"/>
                <a:gd name="f43" fmla="val 17"/>
                <a:gd name="f44" fmla="val 42"/>
                <a:gd name="f45" fmla="val 68"/>
                <a:gd name="f46" fmla="val 93"/>
                <a:gd name="f47" fmla="val 104"/>
                <a:gd name="f48" fmla="val 109"/>
                <a:gd name="f49" fmla="val 108"/>
                <a:gd name="f50" fmla="val 119"/>
                <a:gd name="f51" fmla="val 111"/>
                <a:gd name="f52" fmla="val 150"/>
                <a:gd name="f53" fmla="val 118"/>
                <a:gd name="f54" fmla="val 125"/>
                <a:gd name="f55" fmla="val 214"/>
                <a:gd name="f56" fmla="val 133"/>
                <a:gd name="f57" fmla="val 254"/>
                <a:gd name="f58" fmla="val 144"/>
                <a:gd name="f59" fmla="val 264"/>
                <a:gd name="f60" fmla="val 157"/>
                <a:gd name="f61" fmla="val 200"/>
                <a:gd name="f62" fmla="val 220"/>
                <a:gd name="f63" fmla="val 241"/>
                <a:gd name="f64" fmla="val 262"/>
                <a:gd name="f65" fmla="val 290"/>
                <a:gd name="f66" fmla="val 246"/>
                <a:gd name="f67" fmla="val 311"/>
                <a:gd name="f68" fmla="val 218"/>
                <a:gd name="f69" fmla="val 316"/>
                <a:gd name="f70" fmla="val 165"/>
                <a:gd name="f71" fmla="val 161"/>
                <a:gd name="f72" fmla="val 323"/>
                <a:gd name="f73" fmla="val 269"/>
                <a:gd name="f74" fmla="val 266"/>
                <a:gd name="f75" fmla="+- 0 0 -90"/>
                <a:gd name="f76" fmla="*/ f3 1 265"/>
                <a:gd name="f77" fmla="*/ f4 1 326"/>
                <a:gd name="f78" fmla="val f5"/>
                <a:gd name="f79" fmla="val f6"/>
                <a:gd name="f80" fmla="val f7"/>
                <a:gd name="f81" fmla="*/ f75 f0 1"/>
                <a:gd name="f82" fmla="+- f80 0 f78"/>
                <a:gd name="f83" fmla="+- f79 0 f78"/>
                <a:gd name="f84" fmla="*/ f81 1 f2"/>
                <a:gd name="f85" fmla="*/ f83 1 265"/>
                <a:gd name="f86" fmla="*/ f82 1 326"/>
                <a:gd name="f87" fmla="*/ 160 f83 1"/>
                <a:gd name="f88" fmla="*/ 259 f82 1"/>
                <a:gd name="f89" fmla="*/ 158 f83 1"/>
                <a:gd name="f90" fmla="*/ 205 f82 1"/>
                <a:gd name="f91" fmla="*/ 105 f83 1"/>
                <a:gd name="f92" fmla="*/ 188 f82 1"/>
                <a:gd name="f93" fmla="*/ 38 f83 1"/>
                <a:gd name="f94" fmla="*/ 170 f82 1"/>
                <a:gd name="f95" fmla="*/ 1 f83 1"/>
                <a:gd name="f96" fmla="*/ 120 f82 1"/>
                <a:gd name="f97" fmla="*/ 52 f82 1"/>
                <a:gd name="f98" fmla="*/ 52 f83 1"/>
                <a:gd name="f99" fmla="*/ 1 f82 1"/>
                <a:gd name="f100" fmla="*/ 90 f83 1"/>
                <a:gd name="f101" fmla="*/ 106 f83 1"/>
                <a:gd name="f102" fmla="*/ 17 f82 1"/>
                <a:gd name="f103" fmla="*/ 93 f82 1"/>
                <a:gd name="f104" fmla="*/ 119 f83 1"/>
                <a:gd name="f105" fmla="*/ 111 f82 1"/>
                <a:gd name="f106" fmla="*/ 214 f83 1"/>
                <a:gd name="f107" fmla="*/ 133 f82 1"/>
                <a:gd name="f108" fmla="*/ 264 f83 1"/>
                <a:gd name="f109" fmla="*/ 200 f82 1"/>
                <a:gd name="f110" fmla="*/ 262 f82 1"/>
                <a:gd name="f111" fmla="*/ 218 f83 1"/>
                <a:gd name="f112" fmla="*/ 316 f82 1"/>
                <a:gd name="f113" fmla="*/ 161 f83 1"/>
                <a:gd name="f114" fmla="*/ 269 f82 1"/>
                <a:gd name="f115" fmla="+- f84 0 f1"/>
                <a:gd name="f116" fmla="*/ f87 1 265"/>
                <a:gd name="f117" fmla="*/ f88 1 326"/>
                <a:gd name="f118" fmla="*/ f89 1 265"/>
                <a:gd name="f119" fmla="*/ f90 1 326"/>
                <a:gd name="f120" fmla="*/ f91 1 265"/>
                <a:gd name="f121" fmla="*/ f92 1 326"/>
                <a:gd name="f122" fmla="*/ f93 1 265"/>
                <a:gd name="f123" fmla="*/ f94 1 326"/>
                <a:gd name="f124" fmla="*/ f95 1 265"/>
                <a:gd name="f125" fmla="*/ f96 1 326"/>
                <a:gd name="f126" fmla="*/ f97 1 326"/>
                <a:gd name="f127" fmla="*/ f98 1 265"/>
                <a:gd name="f128" fmla="*/ f99 1 326"/>
                <a:gd name="f129" fmla="*/ f100 1 265"/>
                <a:gd name="f130" fmla="*/ f101 1 265"/>
                <a:gd name="f131" fmla="*/ f102 1 326"/>
                <a:gd name="f132" fmla="*/ f103 1 326"/>
                <a:gd name="f133" fmla="*/ f104 1 265"/>
                <a:gd name="f134" fmla="*/ f105 1 326"/>
                <a:gd name="f135" fmla="*/ f106 1 265"/>
                <a:gd name="f136" fmla="*/ f107 1 326"/>
                <a:gd name="f137" fmla="*/ f108 1 265"/>
                <a:gd name="f138" fmla="*/ f109 1 326"/>
                <a:gd name="f139" fmla="*/ f110 1 326"/>
                <a:gd name="f140" fmla="*/ f111 1 265"/>
                <a:gd name="f141" fmla="*/ f112 1 326"/>
                <a:gd name="f142" fmla="*/ f113 1 265"/>
                <a:gd name="f143" fmla="*/ f114 1 326"/>
                <a:gd name="f144" fmla="*/ 0 1 f85"/>
                <a:gd name="f145" fmla="*/ f79 1 f85"/>
                <a:gd name="f146" fmla="*/ 0 1 f86"/>
                <a:gd name="f147" fmla="*/ f80 1 f86"/>
                <a:gd name="f148" fmla="*/ f116 1 f85"/>
                <a:gd name="f149" fmla="*/ f117 1 f86"/>
                <a:gd name="f150" fmla="*/ f118 1 f85"/>
                <a:gd name="f151" fmla="*/ f119 1 f86"/>
                <a:gd name="f152" fmla="*/ f120 1 f85"/>
                <a:gd name="f153" fmla="*/ f121 1 f86"/>
                <a:gd name="f154" fmla="*/ f122 1 f85"/>
                <a:gd name="f155" fmla="*/ f123 1 f86"/>
                <a:gd name="f156" fmla="*/ f124 1 f85"/>
                <a:gd name="f157" fmla="*/ f125 1 f86"/>
                <a:gd name="f158" fmla="*/ f126 1 f86"/>
                <a:gd name="f159" fmla="*/ f127 1 f85"/>
                <a:gd name="f160" fmla="*/ f128 1 f86"/>
                <a:gd name="f161" fmla="*/ f129 1 f85"/>
                <a:gd name="f162" fmla="*/ f130 1 f85"/>
                <a:gd name="f163" fmla="*/ f131 1 f86"/>
                <a:gd name="f164" fmla="*/ f132 1 f86"/>
                <a:gd name="f165" fmla="*/ f133 1 f85"/>
                <a:gd name="f166" fmla="*/ f134 1 f86"/>
                <a:gd name="f167" fmla="*/ f135 1 f85"/>
                <a:gd name="f168" fmla="*/ f136 1 f86"/>
                <a:gd name="f169" fmla="*/ f137 1 f85"/>
                <a:gd name="f170" fmla="*/ f138 1 f86"/>
                <a:gd name="f171" fmla="*/ f139 1 f86"/>
                <a:gd name="f172" fmla="*/ f140 1 f85"/>
                <a:gd name="f173" fmla="*/ f141 1 f86"/>
                <a:gd name="f174" fmla="*/ f142 1 f85"/>
                <a:gd name="f175" fmla="*/ f143 1 f86"/>
                <a:gd name="f176" fmla="*/ f144 f76 1"/>
                <a:gd name="f177" fmla="*/ f145 f76 1"/>
                <a:gd name="f178" fmla="*/ f147 f77 1"/>
                <a:gd name="f179" fmla="*/ f146 f77 1"/>
                <a:gd name="f180" fmla="*/ f148 f76 1"/>
                <a:gd name="f181" fmla="*/ f149 f77 1"/>
                <a:gd name="f182" fmla="*/ f150 f76 1"/>
                <a:gd name="f183" fmla="*/ f151 f77 1"/>
                <a:gd name="f184" fmla="*/ f152 f76 1"/>
                <a:gd name="f185" fmla="*/ f153 f77 1"/>
                <a:gd name="f186" fmla="*/ f154 f76 1"/>
                <a:gd name="f187" fmla="*/ f155 f77 1"/>
                <a:gd name="f188" fmla="*/ f156 f76 1"/>
                <a:gd name="f189" fmla="*/ f157 f77 1"/>
                <a:gd name="f190" fmla="*/ f158 f77 1"/>
                <a:gd name="f191" fmla="*/ f159 f76 1"/>
                <a:gd name="f192" fmla="*/ f160 f77 1"/>
                <a:gd name="f193" fmla="*/ f161 f76 1"/>
                <a:gd name="f194" fmla="*/ f162 f76 1"/>
                <a:gd name="f195" fmla="*/ f163 f77 1"/>
                <a:gd name="f196" fmla="*/ f164 f77 1"/>
                <a:gd name="f197" fmla="*/ f165 f76 1"/>
                <a:gd name="f198" fmla="*/ f166 f77 1"/>
                <a:gd name="f199" fmla="*/ f167 f76 1"/>
                <a:gd name="f200" fmla="*/ f168 f77 1"/>
                <a:gd name="f201" fmla="*/ f169 f76 1"/>
                <a:gd name="f202" fmla="*/ f170 f77 1"/>
                <a:gd name="f203" fmla="*/ f171 f77 1"/>
                <a:gd name="f204" fmla="*/ f172 f76 1"/>
                <a:gd name="f205" fmla="*/ f173 f77 1"/>
                <a:gd name="f206" fmla="*/ f174 f76 1"/>
                <a:gd name="f207" fmla="*/ f175 f77 1"/>
              </a:gdLst>
              <a:ahLst/>
              <a:cxnLst>
                <a:cxn ang="3cd4">
                  <a:pos x="hc" y="t"/>
                </a:cxn>
                <a:cxn ang="0">
                  <a:pos x="r" y="vc"/>
                </a:cxn>
                <a:cxn ang="cd4">
                  <a:pos x="hc" y="b"/>
                </a:cxn>
                <a:cxn ang="cd2">
                  <a:pos x="l" y="vc"/>
                </a:cxn>
                <a:cxn ang="f115">
                  <a:pos x="f180" y="f181"/>
                </a:cxn>
                <a:cxn ang="f115">
                  <a:pos x="f182" y="f183"/>
                </a:cxn>
                <a:cxn ang="f115">
                  <a:pos x="f184" y="f185"/>
                </a:cxn>
                <a:cxn ang="f115">
                  <a:pos x="f186" y="f187"/>
                </a:cxn>
                <a:cxn ang="f115">
                  <a:pos x="f188" y="f189"/>
                </a:cxn>
                <a:cxn ang="f115">
                  <a:pos x="f188" y="f190"/>
                </a:cxn>
                <a:cxn ang="f115">
                  <a:pos x="f191" y="f192"/>
                </a:cxn>
                <a:cxn ang="f115">
                  <a:pos x="f193" y="f192"/>
                </a:cxn>
                <a:cxn ang="f115">
                  <a:pos x="f194" y="f195"/>
                </a:cxn>
                <a:cxn ang="f115">
                  <a:pos x="f184" y="f196"/>
                </a:cxn>
                <a:cxn ang="f115">
                  <a:pos x="f197" y="f198"/>
                </a:cxn>
                <a:cxn ang="f115">
                  <a:pos x="f199" y="f200"/>
                </a:cxn>
                <a:cxn ang="f115">
                  <a:pos x="f201" y="f202"/>
                </a:cxn>
                <a:cxn ang="f115">
                  <a:pos x="f201" y="f203"/>
                </a:cxn>
                <a:cxn ang="f115">
                  <a:pos x="f204" y="f205"/>
                </a:cxn>
                <a:cxn ang="f115">
                  <a:pos x="f206" y="f207"/>
                </a:cxn>
                <a:cxn ang="f115">
                  <a:pos x="f206" y="f181"/>
                </a:cxn>
                <a:cxn ang="f115">
                  <a:pos x="f180" y="f181"/>
                </a:cxn>
              </a:cxnLst>
              <a:rect l="f176" t="f179" r="f177" b="f178"/>
              <a:pathLst>
                <a:path w="265" h="326">
                  <a:moveTo>
                    <a:pt x="f8" y="f9"/>
                  </a:moveTo>
                  <a:cubicBezTo>
                    <a:pt x="f8" y="f10"/>
                    <a:pt x="f11" y="f12"/>
                    <a:pt x="f13" y="f14"/>
                  </a:cubicBezTo>
                  <a:cubicBezTo>
                    <a:pt x="f15" y="f16"/>
                    <a:pt x="f17" y="f16"/>
                    <a:pt x="f18" y="f19"/>
                  </a:cubicBezTo>
                  <a:cubicBezTo>
                    <a:pt x="f20" y="f21"/>
                    <a:pt x="f22" y="f23"/>
                    <a:pt x="f24" y="f25"/>
                  </a:cubicBezTo>
                  <a:cubicBezTo>
                    <a:pt x="f26" y="f27"/>
                    <a:pt x="f28" y="f29"/>
                    <a:pt x="f28" y="f30"/>
                  </a:cubicBezTo>
                  <a:cubicBezTo>
                    <a:pt x="f28" y="f31"/>
                    <a:pt x="f5" y="f32"/>
                    <a:pt x="f28" y="f33"/>
                  </a:cubicBezTo>
                  <a:cubicBezTo>
                    <a:pt x="f34" y="f35"/>
                    <a:pt x="f36" y="f34"/>
                    <a:pt x="f33" y="f28"/>
                  </a:cubicBezTo>
                  <a:cubicBezTo>
                    <a:pt x="f37" y="f28"/>
                    <a:pt x="f38" y="f34"/>
                    <a:pt x="f39" y="f28"/>
                  </a:cubicBezTo>
                  <a:cubicBezTo>
                    <a:pt x="f40" y="f5"/>
                    <a:pt x="f41" y="f42"/>
                    <a:pt x="f41" y="f43"/>
                  </a:cubicBezTo>
                  <a:cubicBezTo>
                    <a:pt x="f18" y="f44"/>
                    <a:pt x="f41" y="f45"/>
                    <a:pt x="f18" y="f46"/>
                  </a:cubicBezTo>
                  <a:cubicBezTo>
                    <a:pt x="f18" y="f47"/>
                    <a:pt x="f48" y="f49"/>
                    <a:pt x="f50" y="f51"/>
                  </a:cubicBezTo>
                  <a:cubicBezTo>
                    <a:pt x="f52" y="f53"/>
                    <a:pt x="f21" y="f54"/>
                    <a:pt x="f55" y="f56"/>
                  </a:cubicBezTo>
                  <a:cubicBezTo>
                    <a:pt x="f57" y="f58"/>
                    <a:pt x="f59" y="f60"/>
                    <a:pt x="f59" y="f61"/>
                  </a:cubicBezTo>
                  <a:cubicBezTo>
                    <a:pt x="f59" y="f62"/>
                    <a:pt x="f6" y="f63"/>
                    <a:pt x="f59" y="f64"/>
                  </a:cubicBezTo>
                  <a:cubicBezTo>
                    <a:pt x="f59" y="f65"/>
                    <a:pt x="f66" y="f67"/>
                    <a:pt x="f68" y="f69"/>
                  </a:cubicBezTo>
                  <a:cubicBezTo>
                    <a:pt x="f70" y="f7"/>
                    <a:pt x="f71" y="f72"/>
                    <a:pt x="f71" y="f73"/>
                  </a:cubicBezTo>
                  <a:cubicBezTo>
                    <a:pt x="f71" y="f74"/>
                    <a:pt x="f71" y="f64"/>
                    <a:pt x="f71" y="f9"/>
                  </a:cubicBezTo>
                  <a:cubicBezTo>
                    <a:pt x="f71"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Freeform 6">
              <a:extLst>
                <a:ext uri="{FF2B5EF4-FFF2-40B4-BE49-F238E27FC236}">
                  <a16:creationId xmlns:a16="http://schemas.microsoft.com/office/drawing/2014/main" id="{3C585111-CF2C-36EC-87DD-7FF3CD0CBD07}"/>
                </a:ext>
              </a:extLst>
            </p:cNvPr>
            <p:cNvSpPr/>
            <p:nvPr/>
          </p:nvSpPr>
          <p:spPr>
            <a:xfrm>
              <a:off x="1414467" y="701673"/>
              <a:ext cx="642942" cy="1200150"/>
            </a:xfrm>
            <a:custGeom>
              <a:avLst/>
              <a:gdLst>
                <a:gd name="f0" fmla="val 10800000"/>
                <a:gd name="f1" fmla="val 5400000"/>
                <a:gd name="f2" fmla="val 180"/>
                <a:gd name="f3" fmla="val w"/>
                <a:gd name="f4" fmla="val h"/>
                <a:gd name="f5" fmla="val 0"/>
                <a:gd name="f6" fmla="val 171"/>
                <a:gd name="f7" fmla="val 317"/>
                <a:gd name="f8" fmla="val 133"/>
                <a:gd name="f9" fmla="val 151"/>
                <a:gd name="f10" fmla="val 161"/>
                <a:gd name="f11" fmla="val 162"/>
                <a:gd name="f12" fmla="val 169"/>
                <a:gd name="f13" fmla="val 206"/>
                <a:gd name="f14" fmla="val 168"/>
                <a:gd name="f15" fmla="val 227"/>
                <a:gd name="f16" fmla="val 249"/>
                <a:gd name="f17" fmla="val 271"/>
                <a:gd name="f18" fmla="val 296"/>
                <a:gd name="f19" fmla="val 150"/>
                <a:gd name="f20" fmla="val 316"/>
                <a:gd name="f21" fmla="val 125"/>
                <a:gd name="f22" fmla="val 90"/>
                <a:gd name="f23" fmla="val 54"/>
                <a:gd name="f24" fmla="val 19"/>
                <a:gd name="f25" fmla="val 9"/>
                <a:gd name="f26" fmla="val 7"/>
                <a:gd name="f27" fmla="val 313"/>
                <a:gd name="f28" fmla="val 304"/>
                <a:gd name="f29" fmla="val 5"/>
                <a:gd name="f30" fmla="val 265"/>
                <a:gd name="f31" fmla="val 264"/>
                <a:gd name="f32" fmla="val 44"/>
                <a:gd name="f33" fmla="val 64"/>
                <a:gd name="f34" fmla="val 266"/>
                <a:gd name="f35" fmla="val 69"/>
                <a:gd name="f36" fmla="val 259"/>
                <a:gd name="f37" fmla="val 67"/>
                <a:gd name="f38" fmla="val 242"/>
                <a:gd name="f39" fmla="val 66"/>
                <a:gd name="f40" fmla="val 211"/>
                <a:gd name="f41" fmla="val 196"/>
                <a:gd name="f42" fmla="val 185"/>
                <a:gd name="f43" fmla="val 181"/>
                <a:gd name="f44" fmla="val 53"/>
                <a:gd name="f45" fmla="val 182"/>
                <a:gd name="f46" fmla="val 49"/>
                <a:gd name="f47" fmla="val 183"/>
                <a:gd name="f48" fmla="val 39"/>
                <a:gd name="f49" fmla="val 6"/>
                <a:gd name="f50" fmla="val 174"/>
                <a:gd name="f51" fmla="val 140"/>
                <a:gd name="f52" fmla="val 131"/>
                <a:gd name="f53" fmla="val 15"/>
                <a:gd name="f54" fmla="val 20"/>
                <a:gd name="f55" fmla="val 34"/>
                <a:gd name="f56" fmla="val 130"/>
                <a:gd name="f57" fmla="val 61"/>
                <a:gd name="f58" fmla="val 128"/>
                <a:gd name="f59" fmla="val 118"/>
                <a:gd name="f60" fmla="val 63"/>
                <a:gd name="f61" fmla="val 101"/>
                <a:gd name="f62" fmla="val 87"/>
                <a:gd name="f63" fmla="val 51"/>
                <a:gd name="f64" fmla="val 50"/>
                <a:gd name="f65" fmla="val 27"/>
                <a:gd name="f66" fmla="val 10"/>
                <a:gd name="f67" fmla="val 52"/>
                <a:gd name="f68" fmla="val 47"/>
                <a:gd name="f69" fmla="val 30"/>
                <a:gd name="f70" fmla="val 17"/>
                <a:gd name="f71" fmla="val 26"/>
                <a:gd name="f72" fmla="val 2"/>
                <a:gd name="f73" fmla="val 55"/>
                <a:gd name="f74" fmla="val 4"/>
                <a:gd name="f75" fmla="val 84"/>
                <a:gd name="f76" fmla="val 112"/>
                <a:gd name="f77" fmla="val 3"/>
                <a:gd name="f78" fmla="val 144"/>
                <a:gd name="f79" fmla="val 158"/>
                <a:gd name="f80" fmla="val 18"/>
                <a:gd name="f81" fmla="val 159"/>
                <a:gd name="f82" fmla="val 76"/>
                <a:gd name="f83" fmla="val 113"/>
                <a:gd name="f84" fmla="val 137"/>
                <a:gd name="f85" fmla="+- 0 0 -90"/>
                <a:gd name="f86" fmla="*/ f3 1 171"/>
                <a:gd name="f87" fmla="*/ f4 1 317"/>
                <a:gd name="f88" fmla="val f5"/>
                <a:gd name="f89" fmla="val f6"/>
                <a:gd name="f90" fmla="val f7"/>
                <a:gd name="f91" fmla="*/ f85 f0 1"/>
                <a:gd name="f92" fmla="+- f90 0 f88"/>
                <a:gd name="f93" fmla="+- f89 0 f88"/>
                <a:gd name="f94" fmla="*/ f91 1 f2"/>
                <a:gd name="f95" fmla="*/ f93 1 171"/>
                <a:gd name="f96" fmla="*/ f92 1 317"/>
                <a:gd name="f97" fmla="*/ 133 f93 1"/>
                <a:gd name="f98" fmla="*/ 151 f92 1"/>
                <a:gd name="f99" fmla="*/ 169 f93 1"/>
                <a:gd name="f100" fmla="*/ 206 f92 1"/>
                <a:gd name="f101" fmla="*/ 271 f92 1"/>
                <a:gd name="f102" fmla="*/ 125 f93 1"/>
                <a:gd name="f103" fmla="*/ 316 f92 1"/>
                <a:gd name="f104" fmla="*/ 19 f93 1"/>
                <a:gd name="f105" fmla="*/ 317 f92 1"/>
                <a:gd name="f106" fmla="*/ 7 f93 1"/>
                <a:gd name="f107" fmla="*/ 304 f92 1"/>
                <a:gd name="f108" fmla="*/ 44 f93 1"/>
                <a:gd name="f109" fmla="*/ 265 f92 1"/>
                <a:gd name="f110" fmla="*/ 67 f93 1"/>
                <a:gd name="f111" fmla="*/ 242 f92 1"/>
                <a:gd name="f112" fmla="*/ 196 f92 1"/>
                <a:gd name="f113" fmla="*/ 53 f93 1"/>
                <a:gd name="f114" fmla="*/ 182 f92 1"/>
                <a:gd name="f115" fmla="*/ 39 f93 1"/>
                <a:gd name="f116" fmla="*/ 140 f92 1"/>
                <a:gd name="f117" fmla="*/ 20 f93 1"/>
                <a:gd name="f118" fmla="*/ 133 f92 1"/>
                <a:gd name="f119" fmla="*/ 61 f93 1"/>
                <a:gd name="f120" fmla="*/ 128 f92 1"/>
                <a:gd name="f121" fmla="*/ 63 f93 1"/>
                <a:gd name="f122" fmla="*/ 87 f92 1"/>
                <a:gd name="f123" fmla="*/ 27 f93 1"/>
                <a:gd name="f124" fmla="*/ 51 f92 1"/>
                <a:gd name="f125" fmla="*/ 30 f92 1"/>
                <a:gd name="f126" fmla="*/ 26 f93 1"/>
                <a:gd name="f127" fmla="*/ 2 f92 1"/>
                <a:gd name="f128" fmla="*/ 112 f93 1"/>
                <a:gd name="f129" fmla="*/ 3 f92 1"/>
                <a:gd name="f130" fmla="*/ 159 f93 1"/>
                <a:gd name="f131" fmla="*/ 50 f92 1"/>
                <a:gd name="f132" fmla="*/ 90 f92 1"/>
                <a:gd name="f133" fmla="+- f94 0 f1"/>
                <a:gd name="f134" fmla="*/ f97 1 171"/>
                <a:gd name="f135" fmla="*/ f98 1 317"/>
                <a:gd name="f136" fmla="*/ f99 1 171"/>
                <a:gd name="f137" fmla="*/ f100 1 317"/>
                <a:gd name="f138" fmla="*/ f101 1 317"/>
                <a:gd name="f139" fmla="*/ f102 1 171"/>
                <a:gd name="f140" fmla="*/ f103 1 317"/>
                <a:gd name="f141" fmla="*/ f104 1 171"/>
                <a:gd name="f142" fmla="*/ f105 1 317"/>
                <a:gd name="f143" fmla="*/ f106 1 171"/>
                <a:gd name="f144" fmla="*/ f107 1 317"/>
                <a:gd name="f145" fmla="*/ f108 1 171"/>
                <a:gd name="f146" fmla="*/ f109 1 317"/>
                <a:gd name="f147" fmla="*/ f110 1 171"/>
                <a:gd name="f148" fmla="*/ f111 1 317"/>
                <a:gd name="f149" fmla="*/ f112 1 317"/>
                <a:gd name="f150" fmla="*/ f113 1 171"/>
                <a:gd name="f151" fmla="*/ f114 1 317"/>
                <a:gd name="f152" fmla="*/ f115 1 171"/>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317"/>
                <a:gd name="f163" fmla="*/ f126 1 171"/>
                <a:gd name="f164" fmla="*/ f127 1 317"/>
                <a:gd name="f165" fmla="*/ f128 1 171"/>
                <a:gd name="f166" fmla="*/ f129 1 317"/>
                <a:gd name="f167" fmla="*/ f130 1 171"/>
                <a:gd name="f168" fmla="*/ f131 1 317"/>
                <a:gd name="f169" fmla="*/ f132 1 317"/>
                <a:gd name="f170" fmla="*/ 0 1 f95"/>
                <a:gd name="f171" fmla="*/ f89 1 f95"/>
                <a:gd name="f172" fmla="*/ 0 1 f96"/>
                <a:gd name="f173" fmla="*/ f90 1 f96"/>
                <a:gd name="f174" fmla="*/ f134 1 f95"/>
                <a:gd name="f175" fmla="*/ f135 1 f96"/>
                <a:gd name="f176" fmla="*/ f136 1 f95"/>
                <a:gd name="f177" fmla="*/ f137 1 f96"/>
                <a:gd name="f178" fmla="*/ f138 1 f96"/>
                <a:gd name="f179" fmla="*/ f139 1 f95"/>
                <a:gd name="f180" fmla="*/ f140 1 f96"/>
                <a:gd name="f181" fmla="*/ f141 1 f95"/>
                <a:gd name="f182" fmla="*/ f142 1 f96"/>
                <a:gd name="f183" fmla="*/ f143 1 f95"/>
                <a:gd name="f184" fmla="*/ f144 1 f96"/>
                <a:gd name="f185" fmla="*/ f145 1 f95"/>
                <a:gd name="f186" fmla="*/ f146 1 f96"/>
                <a:gd name="f187" fmla="*/ f147 1 f95"/>
                <a:gd name="f188" fmla="*/ f148 1 f96"/>
                <a:gd name="f189" fmla="*/ f149 1 f96"/>
                <a:gd name="f190" fmla="*/ f150 1 f95"/>
                <a:gd name="f191" fmla="*/ f151 1 f96"/>
                <a:gd name="f192" fmla="*/ f152 1 f95"/>
                <a:gd name="f193" fmla="*/ f153 1 f96"/>
                <a:gd name="f194" fmla="*/ f154 1 f95"/>
                <a:gd name="f195" fmla="*/ f155 1 f96"/>
                <a:gd name="f196" fmla="*/ f156 1 f95"/>
                <a:gd name="f197" fmla="*/ f157 1 f96"/>
                <a:gd name="f198" fmla="*/ f158 1 f95"/>
                <a:gd name="f199" fmla="*/ f159 1 f96"/>
                <a:gd name="f200" fmla="*/ f160 1 f95"/>
                <a:gd name="f201" fmla="*/ f161 1 f96"/>
                <a:gd name="f202" fmla="*/ f162 1 f96"/>
                <a:gd name="f203" fmla="*/ f163 1 f95"/>
                <a:gd name="f204" fmla="*/ f164 1 f96"/>
                <a:gd name="f205" fmla="*/ f165 1 f95"/>
                <a:gd name="f206" fmla="*/ f166 1 f96"/>
                <a:gd name="f207" fmla="*/ f167 1 f95"/>
                <a:gd name="f208" fmla="*/ f168 1 f96"/>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7 1"/>
                <a:gd name="f219" fmla="*/ f179 f86 1"/>
                <a:gd name="f220" fmla="*/ f180 f87 1"/>
                <a:gd name="f221" fmla="*/ f181 f86 1"/>
                <a:gd name="f222" fmla="*/ f182 f87 1"/>
                <a:gd name="f223" fmla="*/ f183 f86 1"/>
                <a:gd name="f224" fmla="*/ f184 f87 1"/>
                <a:gd name="f225" fmla="*/ f185 f86 1"/>
                <a:gd name="f226" fmla="*/ f186 f87 1"/>
                <a:gd name="f227" fmla="*/ f187 f86 1"/>
                <a:gd name="f228" fmla="*/ f188 f87 1"/>
                <a:gd name="f229" fmla="*/ f189 f87 1"/>
                <a:gd name="f230" fmla="*/ f190 f86 1"/>
                <a:gd name="f231" fmla="*/ f191 f87 1"/>
                <a:gd name="f232" fmla="*/ f192 f86 1"/>
                <a:gd name="f233" fmla="*/ f193 f87 1"/>
                <a:gd name="f234" fmla="*/ f194 f86 1"/>
                <a:gd name="f235" fmla="*/ f195 f87 1"/>
                <a:gd name="f236" fmla="*/ f196 f86 1"/>
                <a:gd name="f237" fmla="*/ f197 f87 1"/>
                <a:gd name="f238" fmla="*/ f198 f86 1"/>
                <a:gd name="f239" fmla="*/ f199 f87 1"/>
                <a:gd name="f240" fmla="*/ f200 f86 1"/>
                <a:gd name="f241" fmla="*/ f201 f87 1"/>
                <a:gd name="f242" fmla="*/ f202 f87 1"/>
                <a:gd name="f243" fmla="*/ f203 f86 1"/>
                <a:gd name="f244" fmla="*/ f204 f87 1"/>
                <a:gd name="f245" fmla="*/ f205 f86 1"/>
                <a:gd name="f246" fmla="*/ f206 f87 1"/>
                <a:gd name="f247" fmla="*/ f207 f86 1"/>
                <a:gd name="f248" fmla="*/ f208 f87 1"/>
                <a:gd name="f249" fmla="*/ f209 f87 1"/>
              </a:gdLst>
              <a:ahLst/>
              <a:cxnLst>
                <a:cxn ang="3cd4">
                  <a:pos x="hc" y="t"/>
                </a:cxn>
                <a:cxn ang="0">
                  <a:pos x="r" y="vc"/>
                </a:cxn>
                <a:cxn ang="cd4">
                  <a:pos x="hc" y="b"/>
                </a:cxn>
                <a:cxn ang="cd2">
                  <a:pos x="l" y="vc"/>
                </a:cxn>
                <a:cxn ang="f133">
                  <a:pos x="f214" y="f215"/>
                </a:cxn>
                <a:cxn ang="f133">
                  <a:pos x="f216" y="f217"/>
                </a:cxn>
                <a:cxn ang="f133">
                  <a:pos x="f216" y="f218"/>
                </a:cxn>
                <a:cxn ang="f133">
                  <a:pos x="f219" y="f220"/>
                </a:cxn>
                <a:cxn ang="f133">
                  <a:pos x="f221" y="f222"/>
                </a:cxn>
                <a:cxn ang="f133">
                  <a:pos x="f223" y="f224"/>
                </a:cxn>
                <a:cxn ang="f133">
                  <a:pos x="f225" y="f226"/>
                </a:cxn>
                <a:cxn ang="f133">
                  <a:pos x="f227" y="f228"/>
                </a:cxn>
                <a:cxn ang="f133">
                  <a:pos x="f227" y="f229"/>
                </a:cxn>
                <a:cxn ang="f133">
                  <a:pos x="f230" y="f231"/>
                </a:cxn>
                <a:cxn ang="f133">
                  <a:pos x="f232" y="f231"/>
                </a:cxn>
                <a:cxn ang="f133">
                  <a:pos x="f223" y="f233"/>
                </a:cxn>
                <a:cxn ang="f133">
                  <a:pos x="f234" y="f235"/>
                </a:cxn>
                <a:cxn ang="f133">
                  <a:pos x="f236" y="f237"/>
                </a:cxn>
                <a:cxn ang="f133">
                  <a:pos x="f238" y="f239"/>
                </a:cxn>
                <a:cxn ang="f133">
                  <a:pos x="f240" y="f241"/>
                </a:cxn>
                <a:cxn ang="f133">
                  <a:pos x="f223" y="f242"/>
                </a:cxn>
                <a:cxn ang="f133">
                  <a:pos x="f243" y="f244"/>
                </a:cxn>
                <a:cxn ang="f133">
                  <a:pos x="f245" y="f246"/>
                </a:cxn>
                <a:cxn ang="f133">
                  <a:pos x="f247" y="f248"/>
                </a:cxn>
                <a:cxn ang="f133">
                  <a:pos x="f247" y="f249"/>
                </a:cxn>
                <a:cxn ang="f133">
                  <a:pos x="f214" y="f215"/>
                </a:cxn>
              </a:cxnLst>
              <a:rect l="f210" t="f213" r="f211" b="f212"/>
              <a:pathLst>
                <a:path w="171" h="317">
                  <a:moveTo>
                    <a:pt x="f8" y="f9"/>
                  </a:moveTo>
                  <a:cubicBezTo>
                    <a:pt x="f10" y="f11"/>
                    <a:pt x="f6" y="f2"/>
                    <a:pt x="f12" y="f13"/>
                  </a:cubicBezTo>
                  <a:cubicBezTo>
                    <a:pt x="f14" y="f15"/>
                    <a:pt x="f12" y="f16"/>
                    <a:pt x="f12" y="f17"/>
                  </a:cubicBezTo>
                  <a:cubicBezTo>
                    <a:pt x="f14" y="f18"/>
                    <a:pt x="f19" y="f20"/>
                    <a:pt x="f21" y="f20"/>
                  </a:cubicBezTo>
                  <a:cubicBezTo>
                    <a:pt x="f22" y="f7"/>
                    <a:pt x="f23" y="f7"/>
                    <a:pt x="f24" y="f7"/>
                  </a:cubicBezTo>
                  <a:cubicBezTo>
                    <a:pt x="f25" y="f7"/>
                    <a:pt x="f26" y="f27"/>
                    <a:pt x="f26" y="f28"/>
                  </a:cubicBezTo>
                  <a:cubicBezTo>
                    <a:pt x="f29" y="f30"/>
                    <a:pt x="f29" y="f31"/>
                    <a:pt x="f32" y="f30"/>
                  </a:cubicBezTo>
                  <a:cubicBezTo>
                    <a:pt x="f33" y="f34"/>
                    <a:pt x="f35" y="f36"/>
                    <a:pt x="f37" y="f38"/>
                  </a:cubicBezTo>
                  <a:cubicBezTo>
                    <a:pt x="f39" y="f15"/>
                    <a:pt x="f39" y="f40"/>
                    <a:pt x="f37" y="f41"/>
                  </a:cubicBezTo>
                  <a:cubicBezTo>
                    <a:pt x="f37" y="f42"/>
                    <a:pt x="f33" y="f43"/>
                    <a:pt x="f44" y="f45"/>
                  </a:cubicBezTo>
                  <a:cubicBezTo>
                    <a:pt x="f46" y="f47"/>
                    <a:pt x="f32" y="f45"/>
                    <a:pt x="f48" y="f45"/>
                  </a:cubicBezTo>
                  <a:cubicBezTo>
                    <a:pt x="f49" y="f45"/>
                    <a:pt x="f5" y="f50"/>
                    <a:pt x="f26" y="f51"/>
                  </a:cubicBezTo>
                  <a:cubicBezTo>
                    <a:pt x="f25" y="f52"/>
                    <a:pt x="f53" y="f8"/>
                    <a:pt x="f54" y="f8"/>
                  </a:cubicBezTo>
                  <a:cubicBezTo>
                    <a:pt x="f55" y="f56"/>
                    <a:pt x="f44" y="f51"/>
                    <a:pt x="f57" y="f58"/>
                  </a:cubicBezTo>
                  <a:cubicBezTo>
                    <a:pt x="f37" y="f59"/>
                    <a:pt x="f60" y="f61"/>
                    <a:pt x="f60" y="f62"/>
                  </a:cubicBezTo>
                  <a:cubicBezTo>
                    <a:pt x="f60" y="f63"/>
                    <a:pt x="f60" y="f64"/>
                    <a:pt x="f65" y="f63"/>
                  </a:cubicBezTo>
                  <a:cubicBezTo>
                    <a:pt x="f66" y="f67"/>
                    <a:pt x="f29" y="f68"/>
                    <a:pt x="f26" y="f69"/>
                  </a:cubicBezTo>
                  <a:cubicBezTo>
                    <a:pt x="f25" y="f70"/>
                    <a:pt x="f5" y="f5"/>
                    <a:pt x="f71" y="f72"/>
                  </a:cubicBezTo>
                  <a:cubicBezTo>
                    <a:pt x="f73" y="f74"/>
                    <a:pt x="f75" y="f72"/>
                    <a:pt x="f76" y="f77"/>
                  </a:cubicBezTo>
                  <a:cubicBezTo>
                    <a:pt x="f78" y="f77"/>
                    <a:pt x="f79" y="f80"/>
                    <a:pt x="f81" y="f64"/>
                  </a:cubicBezTo>
                  <a:cubicBezTo>
                    <a:pt x="f81" y="f60"/>
                    <a:pt x="f79" y="f82"/>
                    <a:pt x="f81" y="f22"/>
                  </a:cubicBezTo>
                  <a:cubicBezTo>
                    <a:pt x="f81" y="f83"/>
                    <a:pt x="f11" y="f84"/>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Freeform 7">
              <a:extLst>
                <a:ext uri="{FF2B5EF4-FFF2-40B4-BE49-F238E27FC236}">
                  <a16:creationId xmlns:a16="http://schemas.microsoft.com/office/drawing/2014/main" id="{9F6D2B93-4C5C-E473-9F0E-0B83679E5699}"/>
                </a:ext>
              </a:extLst>
            </p:cNvPr>
            <p:cNvSpPr/>
            <p:nvPr/>
          </p:nvSpPr>
          <p:spPr>
            <a:xfrm>
              <a:off x="995360" y="704846"/>
              <a:ext cx="392113" cy="1200150"/>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300"/>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40"/>
                <a:gd name="f30" fmla="val 2"/>
                <a:gd name="f31" fmla="val 64"/>
                <a:gd name="f32" fmla="val 101"/>
                <a:gd name="f33" fmla="val 18"/>
                <a:gd name="f34" fmla="val 65"/>
                <a:gd name="f35" fmla="val 113"/>
                <a:gd name="f36" fmla="+- 0 0 -90"/>
                <a:gd name="f37" fmla="*/ f3 1 104"/>
                <a:gd name="f38" fmla="*/ f4 1 317"/>
                <a:gd name="f39" fmla="val f5"/>
                <a:gd name="f40" fmla="val f6"/>
                <a:gd name="f41" fmla="val f7"/>
                <a:gd name="f42" fmla="*/ f36 f0 1"/>
                <a:gd name="f43" fmla="+- f41 0 f39"/>
                <a:gd name="f44" fmla="+- f40 0 f39"/>
                <a:gd name="f45" fmla="*/ f42 1 f2"/>
                <a:gd name="f46" fmla="*/ f44 1 104"/>
                <a:gd name="f47" fmla="*/ f43 1 317"/>
                <a:gd name="f48" fmla="*/ 103 f44 1"/>
                <a:gd name="f49" fmla="*/ 160 f43 1"/>
                <a:gd name="f50" fmla="*/ 104 f44 1"/>
                <a:gd name="f51" fmla="*/ 300 f43 1"/>
                <a:gd name="f52" fmla="*/ 87 f44 1"/>
                <a:gd name="f53" fmla="*/ 316 f43 1"/>
                <a:gd name="f54" fmla="*/ 15 f44 1"/>
                <a:gd name="f55" fmla="*/ 0 f44 1"/>
                <a:gd name="f56" fmla="*/ 301 f43 1"/>
                <a:gd name="f57" fmla="*/ 16 f43 1"/>
                <a:gd name="f58" fmla="*/ 16 f44 1"/>
                <a:gd name="f59" fmla="*/ 1 f43 1"/>
                <a:gd name="f60" fmla="*/ 18 f43 1"/>
                <a:gd name="f61" fmla="+- f45 0 f1"/>
                <a:gd name="f62" fmla="*/ f48 1 104"/>
                <a:gd name="f63" fmla="*/ f49 1 317"/>
                <a:gd name="f64" fmla="*/ f50 1 104"/>
                <a:gd name="f65" fmla="*/ f51 1 317"/>
                <a:gd name="f66" fmla="*/ f52 1 104"/>
                <a:gd name="f67" fmla="*/ f53 1 317"/>
                <a:gd name="f68" fmla="*/ f54 1 104"/>
                <a:gd name="f69" fmla="*/ f55 1 104"/>
                <a:gd name="f70" fmla="*/ f56 1 317"/>
                <a:gd name="f71" fmla="*/ f57 1 317"/>
                <a:gd name="f72" fmla="*/ f58 1 104"/>
                <a:gd name="f73" fmla="*/ f59 1 317"/>
                <a:gd name="f74" fmla="*/ f60 1 317"/>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7"/>
                <a:gd name="f89" fmla="*/ f72 1 f46"/>
                <a:gd name="f90" fmla="*/ f73 1 f47"/>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8 1"/>
                <a:gd name="f106" fmla="*/ f89 f37 1"/>
                <a:gd name="f107" fmla="*/ f90 f38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104"/>
                </a:cxn>
                <a:cxn ang="f61">
                  <a:pos x="f103" y="f105"/>
                </a:cxn>
                <a:cxn ang="f61">
                  <a:pos x="f106" y="f107"/>
                </a:cxn>
                <a:cxn ang="f61">
                  <a:pos x="f100" y="f107"/>
                </a:cxn>
                <a:cxn ang="f61">
                  <a:pos x="f98" y="f108"/>
                </a:cxn>
                <a:cxn ang="f61">
                  <a:pos x="f98" y="f97"/>
                </a:cxn>
                <a:cxn ang="f61">
                  <a:pos x="f96" y="f97"/>
                </a:cxn>
              </a:cxnLst>
              <a:rect l="f92" t="f95" r="f93" b="f94"/>
              <a:pathLst>
                <a:path w="104" h="317">
                  <a:moveTo>
                    <a:pt x="f8" y="f9"/>
                  </a:moveTo>
                  <a:cubicBezTo>
                    <a:pt x="f8" y="f10"/>
                    <a:pt x="f8" y="f11"/>
                    <a:pt x="f6" y="f12"/>
                  </a:cubicBezTo>
                  <a:cubicBezTo>
                    <a:pt x="f6" y="f13"/>
                    <a:pt x="f14" y="f7"/>
                    <a:pt x="f15" y="f16"/>
                  </a:cubicBezTo>
                  <a:cubicBezTo>
                    <a:pt x="f17" y="f18"/>
                    <a:pt x="f19" y="f18"/>
                    <a:pt x="f20" y="f16"/>
                  </a:cubicBezTo>
                  <a:cubicBezTo>
                    <a:pt x="f21" y="f7"/>
                    <a:pt x="f5" y="f22"/>
                    <a:pt x="f5" y="f23"/>
                  </a:cubicBezTo>
                  <a:cubicBezTo>
                    <a:pt x="f24" y="f10"/>
                    <a:pt x="f24" y="f25"/>
                    <a:pt x="f5" y="f26"/>
                  </a:cubicBezTo>
                  <a:cubicBezTo>
                    <a:pt x="f5" y="f27"/>
                    <a:pt x="f28" y="f24"/>
                    <a:pt x="f26" y="f24"/>
                  </a:cubicBezTo>
                  <a:cubicBezTo>
                    <a:pt x="f29" y="f30"/>
                    <a:pt x="f31" y="f30"/>
                    <a:pt x="f15" y="f24"/>
                  </a:cubicBezTo>
                  <a:cubicBezTo>
                    <a:pt x="f32" y="f5"/>
                    <a:pt x="f6" y="f28"/>
                    <a:pt x="f6" y="f33"/>
                  </a:cubicBezTo>
                  <a:cubicBezTo>
                    <a:pt x="f8" y="f34"/>
                    <a:pt x="f6" y="f35"/>
                    <a:pt x="f6" y="f9"/>
                  </a:cubicBezTo>
                  <a:cubicBezTo>
                    <a:pt x="f6"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Freeform 8">
              <a:extLst>
                <a:ext uri="{FF2B5EF4-FFF2-40B4-BE49-F238E27FC236}">
                  <a16:creationId xmlns:a16="http://schemas.microsoft.com/office/drawing/2014/main" id="{0439A40A-67F6-1225-E9F3-BAFF20766E85}"/>
                </a:ext>
              </a:extLst>
            </p:cNvPr>
            <p:cNvSpPr/>
            <p:nvPr/>
          </p:nvSpPr>
          <p:spPr>
            <a:xfrm>
              <a:off x="2463805" y="977895"/>
              <a:ext cx="392113" cy="927101"/>
            </a:xfrm>
            <a:custGeom>
              <a:avLst/>
              <a:gdLst>
                <a:gd name="f0" fmla="val 10800000"/>
                <a:gd name="f1" fmla="val 5400000"/>
                <a:gd name="f2" fmla="val 180"/>
                <a:gd name="f3" fmla="val w"/>
                <a:gd name="f4" fmla="val h"/>
                <a:gd name="f5" fmla="val 0"/>
                <a:gd name="f6" fmla="val 104"/>
                <a:gd name="f7" fmla="val 245"/>
                <a:gd name="f8" fmla="val 121"/>
                <a:gd name="f9" fmla="val 86"/>
                <a:gd name="f10" fmla="val 1"/>
                <a:gd name="f11" fmla="val 52"/>
                <a:gd name="f12" fmla="val 17"/>
                <a:gd name="f13" fmla="val 4"/>
                <a:gd name="f14" fmla="val 42"/>
                <a:gd name="f15" fmla="val 66"/>
                <a:gd name="f16" fmla="val 91"/>
                <a:gd name="f17" fmla="val 100"/>
                <a:gd name="f18" fmla="val 103"/>
                <a:gd name="f19" fmla="val 13"/>
                <a:gd name="f20" fmla="val 160"/>
                <a:gd name="f21" fmla="val 233"/>
                <a:gd name="f22" fmla="val 241"/>
                <a:gd name="f23" fmla="val 101"/>
                <a:gd name="f24" fmla="val 92"/>
                <a:gd name="f25" fmla="val 244"/>
                <a:gd name="f26" fmla="val 40"/>
                <a:gd name="f27" fmla="val 14"/>
                <a:gd name="f28" fmla="val 2"/>
                <a:gd name="f29" fmla="val 239"/>
                <a:gd name="f30" fmla="val 229"/>
                <a:gd name="f31" fmla="val 193"/>
                <a:gd name="f32" fmla="val 157"/>
                <a:gd name="f33" fmla="+- 0 0 -90"/>
                <a:gd name="f34" fmla="*/ f3 1 104"/>
                <a:gd name="f35" fmla="*/ f4 1 245"/>
                <a:gd name="f36" fmla="val f5"/>
                <a:gd name="f37" fmla="val f6"/>
                <a:gd name="f38" fmla="val f7"/>
                <a:gd name="f39" fmla="*/ f33 f0 1"/>
                <a:gd name="f40" fmla="+- f38 0 f36"/>
                <a:gd name="f41" fmla="+- f37 0 f36"/>
                <a:gd name="f42" fmla="*/ f39 1 f2"/>
                <a:gd name="f43" fmla="*/ f41 1 104"/>
                <a:gd name="f44" fmla="*/ f40 1 245"/>
                <a:gd name="f45" fmla="*/ 0 f41 1"/>
                <a:gd name="f46" fmla="*/ 121 f40 1"/>
                <a:gd name="f47" fmla="*/ 17 f40 1"/>
                <a:gd name="f48" fmla="*/ 17 f41 1"/>
                <a:gd name="f49" fmla="*/ 0 f40 1"/>
                <a:gd name="f50" fmla="*/ 91 f41 1"/>
                <a:gd name="f51" fmla="*/ 103 f41 1"/>
                <a:gd name="f52" fmla="*/ 13 f40 1"/>
                <a:gd name="f53" fmla="*/ 233 f40 1"/>
                <a:gd name="f54" fmla="*/ 92 f41 1"/>
                <a:gd name="f55" fmla="*/ 244 f40 1"/>
                <a:gd name="f56" fmla="*/ 14 f41 1"/>
                <a:gd name="f57" fmla="*/ 229 f40 1"/>
                <a:gd name="f58" fmla="+- f42 0 f1"/>
                <a:gd name="f59" fmla="*/ f45 1 104"/>
                <a:gd name="f60" fmla="*/ f46 1 245"/>
                <a:gd name="f61" fmla="*/ f47 1 245"/>
                <a:gd name="f62" fmla="*/ f48 1 104"/>
                <a:gd name="f63" fmla="*/ f49 1 245"/>
                <a:gd name="f64" fmla="*/ f50 1 104"/>
                <a:gd name="f65" fmla="*/ f51 1 104"/>
                <a:gd name="f66" fmla="*/ f52 1 245"/>
                <a:gd name="f67" fmla="*/ f53 1 245"/>
                <a:gd name="f68" fmla="*/ f54 1 104"/>
                <a:gd name="f69" fmla="*/ f55 1 245"/>
                <a:gd name="f70" fmla="*/ f56 1 104"/>
                <a:gd name="f71" fmla="*/ f57 1 245"/>
                <a:gd name="f72" fmla="*/ 0 1 f43"/>
                <a:gd name="f73" fmla="*/ f37 1 f43"/>
                <a:gd name="f74" fmla="*/ 0 1 f44"/>
                <a:gd name="f75" fmla="*/ f38 1 f44"/>
                <a:gd name="f76" fmla="*/ f59 1 f43"/>
                <a:gd name="f77" fmla="*/ f60 1 f44"/>
                <a:gd name="f78" fmla="*/ f61 1 f44"/>
                <a:gd name="f79" fmla="*/ f62 1 f43"/>
                <a:gd name="f80" fmla="*/ f63 1 f44"/>
                <a:gd name="f81" fmla="*/ f64 1 f43"/>
                <a:gd name="f82" fmla="*/ f65 1 f43"/>
                <a:gd name="f83" fmla="*/ f66 1 f44"/>
                <a:gd name="f84" fmla="*/ f67 1 f44"/>
                <a:gd name="f85" fmla="*/ f68 1 f43"/>
                <a:gd name="f86" fmla="*/ f69 1 f44"/>
                <a:gd name="f87" fmla="*/ f70 1 f43"/>
                <a:gd name="f88" fmla="*/ f71 1 f44"/>
                <a:gd name="f89" fmla="*/ f72 f34 1"/>
                <a:gd name="f90" fmla="*/ f73 f34 1"/>
                <a:gd name="f91" fmla="*/ f75 f35 1"/>
                <a:gd name="f92" fmla="*/ f74 f35 1"/>
                <a:gd name="f93" fmla="*/ f76 f34 1"/>
                <a:gd name="f94" fmla="*/ f77 f35 1"/>
                <a:gd name="f95" fmla="*/ f78 f35 1"/>
                <a:gd name="f96" fmla="*/ f79 f34 1"/>
                <a:gd name="f97" fmla="*/ f80 f35 1"/>
                <a:gd name="f98" fmla="*/ f81 f34 1"/>
                <a:gd name="f99" fmla="*/ f82 f34 1"/>
                <a:gd name="f100" fmla="*/ f83 f35 1"/>
                <a:gd name="f101" fmla="*/ f84 f35 1"/>
                <a:gd name="f102" fmla="*/ f85 f34 1"/>
                <a:gd name="f103" fmla="*/ f86 f35 1"/>
                <a:gd name="f104" fmla="*/ f87 f34 1"/>
                <a:gd name="f105" fmla="*/ f88 f35 1"/>
              </a:gdLst>
              <a:ahLst/>
              <a:cxnLst>
                <a:cxn ang="3cd4">
                  <a:pos x="hc" y="t"/>
                </a:cxn>
                <a:cxn ang="0">
                  <a:pos x="r" y="vc"/>
                </a:cxn>
                <a:cxn ang="cd4">
                  <a:pos x="hc" y="b"/>
                </a:cxn>
                <a:cxn ang="cd2">
                  <a:pos x="l" y="vc"/>
                </a:cxn>
                <a:cxn ang="f58">
                  <a:pos x="f93" y="f94"/>
                </a:cxn>
                <a:cxn ang="f58">
                  <a:pos x="f93" y="f95"/>
                </a:cxn>
                <a:cxn ang="f58">
                  <a:pos x="f96" y="f97"/>
                </a:cxn>
                <a:cxn ang="f58">
                  <a:pos x="f98" y="f97"/>
                </a:cxn>
                <a:cxn ang="f58">
                  <a:pos x="f99" y="f100"/>
                </a:cxn>
                <a:cxn ang="f58">
                  <a:pos x="f99" y="f101"/>
                </a:cxn>
                <a:cxn ang="f58">
                  <a:pos x="f102" y="f103"/>
                </a:cxn>
                <a:cxn ang="f58">
                  <a:pos x="f104" y="f103"/>
                </a:cxn>
                <a:cxn ang="f58">
                  <a:pos x="f93" y="f105"/>
                </a:cxn>
                <a:cxn ang="f58">
                  <a:pos x="f93" y="f94"/>
                </a:cxn>
                <a:cxn ang="f58">
                  <a:pos x="f93" y="f94"/>
                </a:cxn>
              </a:cxnLst>
              <a:rect l="f89" t="f92" r="f90" b="f91"/>
              <a:pathLst>
                <a:path w="104" h="245">
                  <a:moveTo>
                    <a:pt x="f5" y="f8"/>
                  </a:moveTo>
                  <a:cubicBezTo>
                    <a:pt x="f5" y="f9"/>
                    <a:pt x="f10" y="f11"/>
                    <a:pt x="f5" y="f12"/>
                  </a:cubicBezTo>
                  <a:cubicBezTo>
                    <a:pt x="f5" y="f13"/>
                    <a:pt x="f13" y="f5"/>
                    <a:pt x="f12" y="f5"/>
                  </a:cubicBezTo>
                  <a:cubicBezTo>
                    <a:pt x="f14" y="f10"/>
                    <a:pt x="f15" y="f10"/>
                    <a:pt x="f16" y="f5"/>
                  </a:cubicBezTo>
                  <a:cubicBezTo>
                    <a:pt x="f17" y="f5"/>
                    <a:pt x="f6" y="f13"/>
                    <a:pt x="f18" y="f19"/>
                  </a:cubicBezTo>
                  <a:cubicBezTo>
                    <a:pt x="f18" y="f9"/>
                    <a:pt x="f18" y="f20"/>
                    <a:pt x="f18" y="f21"/>
                  </a:cubicBezTo>
                  <a:cubicBezTo>
                    <a:pt x="f18" y="f22"/>
                    <a:pt x="f23" y="f7"/>
                    <a:pt x="f24" y="f25"/>
                  </a:cubicBezTo>
                  <a:cubicBezTo>
                    <a:pt x="f15" y="f25"/>
                    <a:pt x="f26" y="f25"/>
                    <a:pt x="f27" y="f25"/>
                  </a:cubicBezTo>
                  <a:cubicBezTo>
                    <a:pt x="f28" y="f7"/>
                    <a:pt x="f5" y="f29"/>
                    <a:pt x="f5" y="f30"/>
                  </a:cubicBezTo>
                  <a:cubicBezTo>
                    <a:pt x="f5" y="f31"/>
                    <a:pt x="f5" y="f32"/>
                    <a:pt x="f5" y="f8"/>
                  </a:cubicBezTo>
                  <a:cubicBezTo>
                    <a:pt x="f5" y="f8"/>
                    <a:pt x="f5" y="f8"/>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9">
              <a:extLst>
                <a:ext uri="{FF2B5EF4-FFF2-40B4-BE49-F238E27FC236}">
                  <a16:creationId xmlns:a16="http://schemas.microsoft.com/office/drawing/2014/main" id="{DC7985C8-6FCD-6ACE-9472-2E7AE776B056}"/>
                </a:ext>
              </a:extLst>
            </p:cNvPr>
            <p:cNvSpPr/>
            <p:nvPr/>
          </p:nvSpPr>
          <p:spPr>
            <a:xfrm>
              <a:off x="2120905" y="704846"/>
              <a:ext cx="1081085" cy="219071"/>
            </a:xfrm>
            <a:custGeom>
              <a:avLst/>
              <a:gdLst>
                <a:gd name="f0" fmla="val 10800000"/>
                <a:gd name="f1" fmla="val 5400000"/>
                <a:gd name="f2" fmla="val 180"/>
                <a:gd name="f3" fmla="val w"/>
                <a:gd name="f4" fmla="val h"/>
                <a:gd name="f5" fmla="val 0"/>
                <a:gd name="f6" fmla="val 287"/>
                <a:gd name="f7" fmla="val 57"/>
                <a:gd name="f8" fmla="val 143"/>
                <a:gd name="f9" fmla="val 101"/>
                <a:gd name="f10" fmla="val 60"/>
                <a:gd name="f11" fmla="val 19"/>
                <a:gd name="f12" fmla="val 58"/>
                <a:gd name="f13" fmla="val 7"/>
                <a:gd name="f14" fmla="val 1"/>
                <a:gd name="f15" fmla="val 55"/>
                <a:gd name="f16" fmla="val 42"/>
                <a:gd name="f17" fmla="val 41"/>
                <a:gd name="f18" fmla="val 117"/>
                <a:gd name="f19" fmla="val 193"/>
                <a:gd name="f20" fmla="val 269"/>
                <a:gd name="f21" fmla="val 283"/>
                <a:gd name="f22" fmla="val 5"/>
                <a:gd name="f23" fmla="val 286"/>
                <a:gd name="f24" fmla="val 18"/>
                <a:gd name="f25" fmla="val 248"/>
                <a:gd name="f26" fmla="val 213"/>
                <a:gd name="f27" fmla="val 178"/>
                <a:gd name="f28" fmla="+- 0 0 -90"/>
                <a:gd name="f29" fmla="*/ f3 1 287"/>
                <a:gd name="f30" fmla="*/ f4 1 57"/>
                <a:gd name="f31" fmla="val f5"/>
                <a:gd name="f32" fmla="val f6"/>
                <a:gd name="f33" fmla="val f7"/>
                <a:gd name="f34" fmla="*/ f28 f0 1"/>
                <a:gd name="f35" fmla="+- f33 0 f31"/>
                <a:gd name="f36" fmla="+- f32 0 f31"/>
                <a:gd name="f37" fmla="*/ f34 1 f2"/>
                <a:gd name="f38" fmla="*/ f36 1 287"/>
                <a:gd name="f39" fmla="*/ f35 1 57"/>
                <a:gd name="f40" fmla="*/ 143 f36 1"/>
                <a:gd name="f41" fmla="*/ 57 f35 1"/>
                <a:gd name="f42" fmla="*/ 19 f36 1"/>
                <a:gd name="f43" fmla="*/ 58 f35 1"/>
                <a:gd name="f44" fmla="*/ 1 f36 1"/>
                <a:gd name="f45" fmla="*/ 42 f35 1"/>
                <a:gd name="f46" fmla="*/ 41 f36 1"/>
                <a:gd name="f47" fmla="*/ 0 f35 1"/>
                <a:gd name="f48" fmla="*/ 269 f36 1"/>
                <a:gd name="f49" fmla="*/ 286 f36 1"/>
                <a:gd name="f50" fmla="*/ 18 f35 1"/>
                <a:gd name="f51" fmla="*/ 248 f36 1"/>
                <a:gd name="f52" fmla="+- f37 0 f1"/>
                <a:gd name="f53" fmla="*/ f40 1 287"/>
                <a:gd name="f54" fmla="*/ f41 1 58"/>
                <a:gd name="f55" fmla="*/ f42 1 287"/>
                <a:gd name="f56" fmla="*/ f43 1 58"/>
                <a:gd name="f57" fmla="*/ f44 1 287"/>
                <a:gd name="f58" fmla="*/ f45 1 58"/>
                <a:gd name="f59" fmla="*/ f46 1 287"/>
                <a:gd name="f60" fmla="*/ f47 1 58"/>
                <a:gd name="f61" fmla="*/ f48 1 287"/>
                <a:gd name="f62" fmla="*/ f49 1 287"/>
                <a:gd name="f63" fmla="*/ f50 1 58"/>
                <a:gd name="f64" fmla="*/ f51 1 287"/>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8"/>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29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2"/>
                </a:cxn>
                <a:cxn ang="f52">
                  <a:pos x="f94" y="f95"/>
                </a:cxn>
                <a:cxn ang="f52">
                  <a:pos x="f96" y="f88"/>
                </a:cxn>
                <a:cxn ang="f52">
                  <a:pos x="f85" y="f88"/>
                </a:cxn>
                <a:cxn ang="f52">
                  <a:pos x="f85" y="f86"/>
                </a:cxn>
              </a:cxnLst>
              <a:rect l="f81" t="f84" r="f82" b="f83"/>
              <a:pathLst>
                <a:path w="287" h="57">
                  <a:moveTo>
                    <a:pt x="f8" y="f7"/>
                  </a:moveTo>
                  <a:cubicBezTo>
                    <a:pt x="f9" y="f7"/>
                    <a:pt x="f10" y="f7"/>
                    <a:pt x="f11" y="f12"/>
                  </a:cubicBezTo>
                  <a:cubicBezTo>
                    <a:pt x="f13" y="f12"/>
                    <a:pt x="f14" y="f15"/>
                    <a:pt x="f14" y="f16"/>
                  </a:cubicBezTo>
                  <a:cubicBezTo>
                    <a:pt x="f14" y="f5"/>
                    <a:pt x="f5" y="f5"/>
                    <a:pt x="f17" y="f5"/>
                  </a:cubicBezTo>
                  <a:cubicBezTo>
                    <a:pt x="f18" y="f5"/>
                    <a:pt x="f19" y="f14"/>
                    <a:pt x="f20" y="f5"/>
                  </a:cubicBezTo>
                  <a:cubicBezTo>
                    <a:pt x="f21" y="f5"/>
                    <a:pt x="f6" y="f22"/>
                    <a:pt x="f23" y="f24"/>
                  </a:cubicBezTo>
                  <a:cubicBezTo>
                    <a:pt x="f23" y="f7"/>
                    <a:pt x="f23" y="f7"/>
                    <a:pt x="f25" y="f12"/>
                  </a:cubicBezTo>
                  <a:cubicBezTo>
                    <a:pt x="f26" y="f12"/>
                    <a:pt x="f27" y="f12"/>
                    <a:pt x="f8" y="f12"/>
                  </a:cubicBezTo>
                  <a:cubicBezTo>
                    <a:pt x="f8" y="f7"/>
                    <a:pt x="f8"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10">
              <a:extLst>
                <a:ext uri="{FF2B5EF4-FFF2-40B4-BE49-F238E27FC236}">
                  <a16:creationId xmlns:a16="http://schemas.microsoft.com/office/drawing/2014/main" id="{594E491E-28B0-10CB-AAF4-7CE9FF65DA0E}"/>
                </a:ext>
              </a:extLst>
            </p:cNvPr>
            <p:cNvSpPr/>
            <p:nvPr/>
          </p:nvSpPr>
          <p:spPr>
            <a:xfrm>
              <a:off x="3724278" y="704846"/>
              <a:ext cx="554034" cy="215898"/>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6"/>
                <a:gd name="f12" fmla="val 17"/>
                <a:gd name="f13" fmla="val 6"/>
                <a:gd name="f14" fmla="val 1"/>
                <a:gd name="f15" fmla="val 55"/>
                <a:gd name="f16" fmla="val 42"/>
                <a:gd name="f17" fmla="val 41"/>
                <a:gd name="f18" fmla="val 70"/>
                <a:gd name="f19" fmla="val 100"/>
                <a:gd name="f20" fmla="val 130"/>
                <a:gd name="f21" fmla="val 142"/>
                <a:gd name="f22" fmla="val 146"/>
                <a:gd name="f23" fmla="val 4"/>
                <a:gd name="f24" fmla="val 16"/>
                <a:gd name="f25" fmla="val 107"/>
                <a:gd name="f26" fmla="val 95"/>
                <a:gd name="f27" fmla="val 84"/>
                <a:gd name="f28" fmla="+- 0 0 -90"/>
                <a:gd name="f29" fmla="*/ f3 1 147"/>
                <a:gd name="f30" fmla="*/ f4 1 57"/>
                <a:gd name="f31" fmla="val f5"/>
                <a:gd name="f32" fmla="val f6"/>
                <a:gd name="f33" fmla="val f7"/>
                <a:gd name="f34" fmla="*/ f28 f0 1"/>
                <a:gd name="f35" fmla="+- f33 0 f31"/>
                <a:gd name="f36" fmla="+- f32 0 f31"/>
                <a:gd name="f37" fmla="*/ f34 1 f2"/>
                <a:gd name="f38" fmla="*/ f36 1 147"/>
                <a:gd name="f39" fmla="*/ f35 1 57"/>
                <a:gd name="f40" fmla="*/ 73 f36 1"/>
                <a:gd name="f41" fmla="*/ 56 f35 1"/>
                <a:gd name="f42" fmla="*/ 17 f36 1"/>
                <a:gd name="f43" fmla="*/ 57 f35 1"/>
                <a:gd name="f44" fmla="*/ 1 f36 1"/>
                <a:gd name="f45" fmla="*/ 42 f35 1"/>
                <a:gd name="f46" fmla="*/ 41 f36 1"/>
                <a:gd name="f47" fmla="*/ 1 f35 1"/>
                <a:gd name="f48" fmla="*/ 130 f36 1"/>
                <a:gd name="f49" fmla="*/ 0 f35 1"/>
                <a:gd name="f50" fmla="*/ 146 f36 1"/>
                <a:gd name="f51" fmla="*/ 16 f35 1"/>
                <a:gd name="f52" fmla="*/ 107 f36 1"/>
                <a:gd name="f53" fmla="+- f37 0 f1"/>
                <a:gd name="f54" fmla="*/ f40 1 147"/>
                <a:gd name="f55" fmla="*/ f41 1 57"/>
                <a:gd name="f56" fmla="*/ f42 1 147"/>
                <a:gd name="f57" fmla="*/ f43 1 57"/>
                <a:gd name="f58" fmla="*/ f44 1 147"/>
                <a:gd name="f59" fmla="*/ f45 1 57"/>
                <a:gd name="f60" fmla="*/ f46 1 147"/>
                <a:gd name="f61" fmla="*/ f47 1 57"/>
                <a:gd name="f62" fmla="*/ f48 1 147"/>
                <a:gd name="f63" fmla="*/ f49 1 57"/>
                <a:gd name="f64" fmla="*/ f50 1 147"/>
                <a:gd name="f65" fmla="*/ f51 1 57"/>
                <a:gd name="f66" fmla="*/ f52 1 147"/>
                <a:gd name="f67" fmla="*/ 0 1 f38"/>
                <a:gd name="f68" fmla="*/ f32 1 f38"/>
                <a:gd name="f69" fmla="*/ 0 1 f39"/>
                <a:gd name="f70" fmla="*/ f33 1 f39"/>
                <a:gd name="f71" fmla="*/ f54 1 f38"/>
                <a:gd name="f72" fmla="*/ f55 1 f39"/>
                <a:gd name="f73" fmla="*/ f56 1 f38"/>
                <a:gd name="f74" fmla="*/ f57 1 f39"/>
                <a:gd name="f75" fmla="*/ f58 1 f38"/>
                <a:gd name="f76" fmla="*/ f59 1 f39"/>
                <a:gd name="f77" fmla="*/ f60 1 f38"/>
                <a:gd name="f78" fmla="*/ f61 1 f39"/>
                <a:gd name="f79" fmla="*/ f62 1 f38"/>
                <a:gd name="f80" fmla="*/ f63 1 f39"/>
                <a:gd name="f81" fmla="*/ f64 1 f38"/>
                <a:gd name="f82" fmla="*/ f65 1 f39"/>
                <a:gd name="f83" fmla="*/ f66 1 f38"/>
                <a:gd name="f84" fmla="*/ f67 f29 1"/>
                <a:gd name="f85" fmla="*/ f68 f29 1"/>
                <a:gd name="f86" fmla="*/ f70 f30 1"/>
                <a:gd name="f87" fmla="*/ f69 f30 1"/>
                <a:gd name="f88" fmla="*/ f71 f29 1"/>
                <a:gd name="f89" fmla="*/ f72 f30 1"/>
                <a:gd name="f90" fmla="*/ f73 f29 1"/>
                <a:gd name="f91" fmla="*/ f74 f30 1"/>
                <a:gd name="f92" fmla="*/ f75 f29 1"/>
                <a:gd name="f93" fmla="*/ f76 f30 1"/>
                <a:gd name="f94" fmla="*/ f77 f29 1"/>
                <a:gd name="f95" fmla="*/ f78 f30 1"/>
                <a:gd name="f96" fmla="*/ f79 f29 1"/>
                <a:gd name="f97" fmla="*/ f80 f30 1"/>
                <a:gd name="f98" fmla="*/ f81 f29 1"/>
                <a:gd name="f99" fmla="*/ f82 f30 1"/>
                <a:gd name="f100" fmla="*/ f83 f29 1"/>
              </a:gdLst>
              <a:ahLst/>
              <a:cxnLst>
                <a:cxn ang="3cd4">
                  <a:pos x="hc" y="t"/>
                </a:cxn>
                <a:cxn ang="0">
                  <a:pos x="r" y="vc"/>
                </a:cxn>
                <a:cxn ang="cd4">
                  <a:pos x="hc" y="b"/>
                </a:cxn>
                <a:cxn ang="cd2">
                  <a:pos x="l" y="vc"/>
                </a:cxn>
                <a:cxn ang="f53">
                  <a:pos x="f88" y="f89"/>
                </a:cxn>
                <a:cxn ang="f53">
                  <a:pos x="f90" y="f91"/>
                </a:cxn>
                <a:cxn ang="f53">
                  <a:pos x="f92" y="f93"/>
                </a:cxn>
                <a:cxn ang="f53">
                  <a:pos x="f94" y="f95"/>
                </a:cxn>
                <a:cxn ang="f53">
                  <a:pos x="f96" y="f97"/>
                </a:cxn>
                <a:cxn ang="f53">
                  <a:pos x="f98" y="f99"/>
                </a:cxn>
                <a:cxn ang="f53">
                  <a:pos x="f100" y="f89"/>
                </a:cxn>
                <a:cxn ang="f53">
                  <a:pos x="f88" y="f89"/>
                </a:cxn>
                <a:cxn ang="f53">
                  <a:pos x="f88" y="f89"/>
                </a:cxn>
              </a:cxnLst>
              <a:rect l="f84" t="f87" r="f85" b="f86"/>
              <a:pathLst>
                <a:path w="147" h="57">
                  <a:moveTo>
                    <a:pt x="f8" y="f9"/>
                  </a:moveTo>
                  <a:cubicBezTo>
                    <a:pt x="f10" y="f9"/>
                    <a:pt x="f11" y="f9"/>
                    <a:pt x="f12" y="f7"/>
                  </a:cubicBezTo>
                  <a:cubicBezTo>
                    <a:pt x="f13" y="f7"/>
                    <a:pt x="f14" y="f15"/>
                    <a:pt x="f14" y="f16"/>
                  </a:cubicBezTo>
                  <a:cubicBezTo>
                    <a:pt x="f5" y="f14"/>
                    <a:pt x="f5" y="f14"/>
                    <a:pt x="f17" y="f14"/>
                  </a:cubicBezTo>
                  <a:cubicBezTo>
                    <a:pt x="f18" y="f14"/>
                    <a:pt x="f19" y="f14"/>
                    <a:pt x="f20" y="f5"/>
                  </a:cubicBezTo>
                  <a:cubicBezTo>
                    <a:pt x="f21" y="f5"/>
                    <a:pt x="f22" y="f23"/>
                    <a:pt x="f22" y="f24"/>
                  </a:cubicBezTo>
                  <a:cubicBezTo>
                    <a:pt x="f6" y="f7"/>
                    <a:pt x="f6" y="f7"/>
                    <a:pt x="f25" y="f9"/>
                  </a:cubicBezTo>
                  <a:cubicBezTo>
                    <a:pt x="f26" y="f9"/>
                    <a:pt x="f27"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11">
              <a:extLst>
                <a:ext uri="{FF2B5EF4-FFF2-40B4-BE49-F238E27FC236}">
                  <a16:creationId xmlns:a16="http://schemas.microsoft.com/office/drawing/2014/main" id="{AC9E5F5D-7C21-A8B9-0C48-088127D28E89}"/>
                </a:ext>
              </a:extLst>
            </p:cNvPr>
            <p:cNvSpPr/>
            <p:nvPr/>
          </p:nvSpPr>
          <p:spPr>
            <a:xfrm>
              <a:off x="3265486" y="1689097"/>
              <a:ext cx="557217" cy="215898"/>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6"/>
                <a:gd name="f17" fmla="val 56"/>
                <a:gd name="f18" fmla="val 107"/>
                <a:gd name="f19" fmla="val 47"/>
                <a:gd name="f20" fmla="val 17"/>
                <a:gd name="f21" fmla="val 5"/>
                <a:gd name="f22" fmla="val 53"/>
                <a:gd name="f23" fmla="val 41"/>
                <a:gd name="f24" fmla="val 65"/>
                <a:gd name="f25" fmla="+- 0 0 -90"/>
                <a:gd name="f26" fmla="*/ f3 1 148"/>
                <a:gd name="f27" fmla="*/ f4 1 57"/>
                <a:gd name="f28" fmla="val f5"/>
                <a:gd name="f29" fmla="val f6"/>
                <a:gd name="f30" fmla="val f7"/>
                <a:gd name="f31" fmla="*/ f25 f0 1"/>
                <a:gd name="f32" fmla="+- f30 0 f28"/>
                <a:gd name="f33" fmla="+- f29 0 f28"/>
                <a:gd name="f34" fmla="*/ f31 1 f2"/>
                <a:gd name="f35" fmla="*/ f33 1 148"/>
                <a:gd name="f36" fmla="*/ f32 1 57"/>
                <a:gd name="f37" fmla="*/ 77 f33 1"/>
                <a:gd name="f38" fmla="*/ 1 f32 1"/>
                <a:gd name="f39" fmla="*/ 131 f33 1"/>
                <a:gd name="f40" fmla="*/ 147 f33 1"/>
                <a:gd name="f41" fmla="*/ 16 f32 1"/>
                <a:gd name="f42" fmla="*/ 107 f33 1"/>
                <a:gd name="f43" fmla="*/ 56 f32 1"/>
                <a:gd name="f44" fmla="*/ 17 f33 1"/>
                <a:gd name="f45" fmla="*/ 57 f32 1"/>
                <a:gd name="f46" fmla="*/ 1 f33 1"/>
                <a:gd name="f47" fmla="*/ 41 f32 1"/>
                <a:gd name="f48" fmla="*/ 41 f33 1"/>
                <a:gd name="f49" fmla="+- f34 0 f1"/>
                <a:gd name="f50" fmla="*/ f37 1 148"/>
                <a:gd name="f51" fmla="*/ f38 1 57"/>
                <a:gd name="f52" fmla="*/ f39 1 148"/>
                <a:gd name="f53" fmla="*/ f40 1 148"/>
                <a:gd name="f54" fmla="*/ f41 1 57"/>
                <a:gd name="f55" fmla="*/ f42 1 148"/>
                <a:gd name="f56" fmla="*/ f43 1 57"/>
                <a:gd name="f57" fmla="*/ f44 1 148"/>
                <a:gd name="f58" fmla="*/ f45 1 57"/>
                <a:gd name="f59" fmla="*/ f46 1 148"/>
                <a:gd name="f60" fmla="*/ f47 1 57"/>
                <a:gd name="f61" fmla="*/ f48 1 148"/>
                <a:gd name="f62" fmla="*/ 0 1 f35"/>
                <a:gd name="f63" fmla="*/ f29 1 f35"/>
                <a:gd name="f64" fmla="*/ 0 1 f36"/>
                <a:gd name="f65" fmla="*/ f30 1 f36"/>
                <a:gd name="f66" fmla="*/ f50 1 f35"/>
                <a:gd name="f67" fmla="*/ f51 1 f36"/>
                <a:gd name="f68" fmla="*/ f52 1 f35"/>
                <a:gd name="f69" fmla="*/ f53 1 f35"/>
                <a:gd name="f70" fmla="*/ f54 1 f36"/>
                <a:gd name="f71" fmla="*/ f55 1 f35"/>
                <a:gd name="f72" fmla="*/ f56 1 f36"/>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6 1"/>
                <a:gd name="f86" fmla="*/ f70 f27 1"/>
                <a:gd name="f87" fmla="*/ f71 f26 1"/>
                <a:gd name="f88" fmla="*/ f72 f27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3"/>
                </a:cxn>
                <a:cxn ang="f49">
                  <a:pos x="f85" y="f86"/>
                </a:cxn>
                <a:cxn ang="f49">
                  <a:pos x="f87" y="f88"/>
                </a:cxn>
                <a:cxn ang="f49">
                  <a:pos x="f89" y="f90"/>
                </a:cxn>
                <a:cxn ang="f49">
                  <a:pos x="f91" y="f92"/>
                </a:cxn>
                <a:cxn ang="f49">
                  <a:pos x="f93" y="f83"/>
                </a:cxn>
                <a:cxn ang="f49">
                  <a:pos x="f82" y="f83"/>
                </a:cxn>
                <a:cxn ang="f49">
                  <a:pos x="f82" y="f83"/>
                </a:cxn>
              </a:cxnLst>
              <a:rect l="f78" t="f81" r="f79" b="f80"/>
              <a:pathLst>
                <a:path w="148" h="57">
                  <a:moveTo>
                    <a:pt x="f8" y="f9"/>
                  </a:moveTo>
                  <a:cubicBezTo>
                    <a:pt x="f10" y="f9"/>
                    <a:pt x="f11" y="f9"/>
                    <a:pt x="f12" y="f9"/>
                  </a:cubicBezTo>
                  <a:cubicBezTo>
                    <a:pt x="f13" y="f5"/>
                    <a:pt x="f14" y="f15"/>
                    <a:pt x="f14" y="f16"/>
                  </a:cubicBezTo>
                  <a:cubicBezTo>
                    <a:pt x="f14" y="f17"/>
                    <a:pt x="f6" y="f17"/>
                    <a:pt x="f18" y="f17"/>
                  </a:cubicBezTo>
                  <a:cubicBezTo>
                    <a:pt x="f8" y="f17"/>
                    <a:pt x="f19" y="f17"/>
                    <a:pt x="f20" y="f7"/>
                  </a:cubicBezTo>
                  <a:cubicBezTo>
                    <a:pt x="f21" y="f7"/>
                    <a:pt x="f9" y="f22"/>
                    <a:pt x="f9" y="f23"/>
                  </a:cubicBezTo>
                  <a:cubicBezTo>
                    <a:pt x="f9" y="f9"/>
                    <a:pt x="f5" y="f9"/>
                    <a:pt x="f23" y="f9"/>
                  </a:cubicBezTo>
                  <a:cubicBezTo>
                    <a:pt x="f22" y="f9"/>
                    <a:pt x="f24"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86">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7FB4FAAC-4A89-175E-65F9-7DB62A966340}"/>
              </a:ext>
            </a:extLst>
          </p:cNvPr>
          <p:cNvPicPr>
            <a:picLocks noChangeAspect="1"/>
          </p:cNvPicPr>
          <p:nvPr/>
        </p:nvPicPr>
        <p:blipFill>
          <a:blip r:embed="rId3"/>
          <a:stretch>
            <a:fillRect/>
          </a:stretch>
        </p:blipFill>
        <p:spPr>
          <a:xfrm>
            <a:off x="-2542" y="2542"/>
            <a:ext cx="5206995" cy="3125784"/>
          </a:xfrm>
          <a:prstGeom prst="rect">
            <a:avLst/>
          </a:prstGeom>
          <a:noFill/>
          <a:ln cap="flat">
            <a:noFill/>
          </a:ln>
        </p:spPr>
      </p:pic>
      <p:pic>
        <p:nvPicPr>
          <p:cNvPr id="3" name="Picture 11">
            <a:extLst>
              <a:ext uri="{FF2B5EF4-FFF2-40B4-BE49-F238E27FC236}">
                <a16:creationId xmlns:a16="http://schemas.microsoft.com/office/drawing/2014/main" id="{E26619E2-822C-3EAA-D687-E6D607DB8EF1}"/>
              </a:ext>
            </a:extLst>
          </p:cNvPr>
          <p:cNvPicPr>
            <a:picLocks noChangeAspect="1"/>
          </p:cNvPicPr>
          <p:nvPr/>
        </p:nvPicPr>
        <p:blipFill>
          <a:blip r:embed="rId4"/>
          <a:stretch>
            <a:fillRect/>
          </a:stretch>
        </p:blipFill>
        <p:spPr>
          <a:xfrm>
            <a:off x="3933191" y="2020567"/>
            <a:ext cx="5206995" cy="3124203"/>
          </a:xfrm>
          <a:prstGeom prst="rect">
            <a:avLst/>
          </a:prstGeom>
          <a:noFill/>
          <a:ln cap="flat">
            <a:noFill/>
          </a:ln>
        </p:spPr>
      </p:pic>
      <p:pic>
        <p:nvPicPr>
          <p:cNvPr id="4" name="Picture 2" descr="Bts Kpop Corea - Imagen gratis en Pixabay">
            <a:extLst>
              <a:ext uri="{FF2B5EF4-FFF2-40B4-BE49-F238E27FC236}">
                <a16:creationId xmlns:a16="http://schemas.microsoft.com/office/drawing/2014/main" id="{46A0E767-3C0C-42BF-8041-7EA278B74885}"/>
              </a:ext>
            </a:extLst>
          </p:cNvPr>
          <p:cNvPicPr>
            <a:picLocks noChangeAspect="1"/>
          </p:cNvPicPr>
          <p:nvPr/>
        </p:nvPicPr>
        <p:blipFill>
          <a:blip r:embed="rId5"/>
          <a:stretch>
            <a:fillRect/>
          </a:stretch>
        </p:blipFill>
        <p:spPr>
          <a:xfrm>
            <a:off x="351605" y="1591440"/>
            <a:ext cx="4220440" cy="4220440"/>
          </a:xfrm>
          <a:prstGeom prst="rect">
            <a:avLst/>
          </a:prstGeom>
          <a:noFill/>
          <a:ln cap="flat">
            <a:noFill/>
          </a:ln>
        </p:spPr>
      </p:pic>
      <p:sp>
        <p:nvSpPr>
          <p:cNvPr id="5" name="Google Shape;2512;p67">
            <a:extLst>
              <a:ext uri="{FF2B5EF4-FFF2-40B4-BE49-F238E27FC236}">
                <a16:creationId xmlns:a16="http://schemas.microsoft.com/office/drawing/2014/main" id="{4C70D92D-C40F-5B1F-4925-B9110F89C9D8}"/>
              </a:ext>
            </a:extLst>
          </p:cNvPr>
          <p:cNvSpPr txBox="1"/>
          <p:nvPr/>
        </p:nvSpPr>
        <p:spPr>
          <a:xfrm>
            <a:off x="1642390" y="235659"/>
            <a:ext cx="5859319" cy="546500"/>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2000" b="0" i="0" u="none" strike="noStrike" kern="0" cap="none" spc="0" baseline="0">
                <a:solidFill>
                  <a:srgbClr val="000000"/>
                </a:solidFill>
                <a:uFillTx/>
                <a:latin typeface="Barlow Black"/>
                <a:ea typeface="Barlow Black"/>
                <a:cs typeface="Barlow Black"/>
              </a:rPr>
              <a:t>Big numbers catch your audience’s attention </a:t>
            </a:r>
          </a:p>
        </p:txBody>
      </p:sp>
      <p:sp>
        <p:nvSpPr>
          <p:cNvPr id="6" name="TextBox 3">
            <a:extLst>
              <a:ext uri="{FF2B5EF4-FFF2-40B4-BE49-F238E27FC236}">
                <a16:creationId xmlns:a16="http://schemas.microsoft.com/office/drawing/2014/main" id="{9AFF8E16-BA67-6AC3-2819-3528B9FF0FDD}"/>
              </a:ext>
            </a:extLst>
          </p:cNvPr>
          <p:cNvSpPr txBox="1"/>
          <p:nvPr/>
        </p:nvSpPr>
        <p:spPr>
          <a:xfrm>
            <a:off x="4572045" y="1410324"/>
            <a:ext cx="4141052" cy="1569659"/>
          </a:xfrm>
          <a:prstGeom prst="rect">
            <a:avLst/>
          </a:prstGeom>
          <a:noFill/>
          <a:ln cap="flat">
            <a:noFill/>
          </a:ln>
        </p:spPr>
        <p:txBody>
          <a:bodyPr vert="horz" wrap="square" lIns="80997" tIns="45720" rIns="80997"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Arial"/>
                <a:ea typeface="Arial"/>
                <a:cs typeface="Arial" pitchFamily="34"/>
              </a:rPr>
              <a:t>You can simply impress your audience and add a unique zing and appeal to your Presentations. </a:t>
            </a:r>
            <a:r>
              <a:rPr lang="en-US" sz="1600" b="0" i="0" u="none" strike="noStrike" kern="0" cap="none" spc="0" baseline="0">
                <a:solidFill>
                  <a:srgbClr val="000000"/>
                </a:solidFill>
                <a:uFillTx/>
                <a:latin typeface="Arial"/>
                <a:ea typeface="HY견명조" pitchFamily="18"/>
                <a:cs typeface="Arial" pitchFamily="34"/>
              </a:rPr>
              <a:t>Get a modern PowerPoint  Presentation that is beautifully designed. I hope and I believe that this Template will your Time, Money and Reputation. </a:t>
            </a:r>
            <a:endParaRPr lang="en-US" sz="1600" b="0" i="0" u="none" strike="noStrike" kern="0" cap="none" spc="0" baseline="0">
              <a:solidFill>
                <a:srgbClr val="000000"/>
              </a:solidFill>
              <a:uFillTx/>
              <a:latin typeface="Arial"/>
              <a:ea typeface="FZShuTi" pitchFamily="2"/>
              <a:cs typeface="Arial" pitchFamily="34"/>
            </a:endParaRPr>
          </a:p>
        </p:txBody>
      </p:sp>
      <p:sp>
        <p:nvSpPr>
          <p:cNvPr id="7" name="Title 1">
            <a:extLst>
              <a:ext uri="{FF2B5EF4-FFF2-40B4-BE49-F238E27FC236}">
                <a16:creationId xmlns:a16="http://schemas.microsoft.com/office/drawing/2014/main" id="{11D0FFF3-21F1-DD21-3372-815CB3688AFC}"/>
              </a:ext>
            </a:extLst>
          </p:cNvPr>
          <p:cNvSpPr txBox="1"/>
          <p:nvPr/>
        </p:nvSpPr>
        <p:spPr>
          <a:xfrm>
            <a:off x="5782491" y="3333554"/>
            <a:ext cx="2930606" cy="1441844"/>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000000"/>
                </a:solidFill>
                <a:uFillTx/>
                <a:latin typeface="Arial"/>
                <a:ea typeface="맑은 고딕" pitchFamily="34"/>
                <a:cs typeface="Arial" pitchFamily="34"/>
              </a:rPr>
              <a:t>Simple Portfolio Presentation Designed</a:t>
            </a:r>
            <a:endParaRPr lang="en-US" sz="2700" b="0" i="0" u="none" strike="noStrike" kern="1200" cap="none" spc="0" baseline="0">
              <a:solidFill>
                <a:srgbClr val="000000"/>
              </a:solidFill>
              <a:uFillTx/>
              <a:latin typeface="Arial"/>
              <a:ea typeface="맑은 고딕" pitchFamily="34"/>
              <a:cs typeface="Arial" pitchFamily="34"/>
            </a:endParaRPr>
          </a:p>
        </p:txBody>
      </p:sp>
      <p:grpSp>
        <p:nvGrpSpPr>
          <p:cNvPr id="8" name="Grupo 10">
            <a:extLst>
              <a:ext uri="{FF2B5EF4-FFF2-40B4-BE49-F238E27FC236}">
                <a16:creationId xmlns:a16="http://schemas.microsoft.com/office/drawing/2014/main" id="{2B7D560F-0871-F41E-A751-BB8C0C0016F5}"/>
              </a:ext>
            </a:extLst>
          </p:cNvPr>
          <p:cNvGrpSpPr/>
          <p:nvPr/>
        </p:nvGrpSpPr>
        <p:grpSpPr>
          <a:xfrm>
            <a:off x="2057893" y="919292"/>
            <a:ext cx="723446" cy="1206139"/>
            <a:chOff x="2057893" y="919292"/>
            <a:chExt cx="723446" cy="1206139"/>
          </a:xfrm>
        </p:grpSpPr>
        <p:sp>
          <p:nvSpPr>
            <p:cNvPr id="9" name="Freeform 6">
              <a:extLst>
                <a:ext uri="{FF2B5EF4-FFF2-40B4-BE49-F238E27FC236}">
                  <a16:creationId xmlns:a16="http://schemas.microsoft.com/office/drawing/2014/main" id="{89C462EA-6B6B-E8F7-6808-C81185BA04EA}"/>
                </a:ext>
              </a:extLst>
            </p:cNvPr>
            <p:cNvSpPr/>
            <p:nvPr/>
          </p:nvSpPr>
          <p:spPr>
            <a:xfrm>
              <a:off x="2442856" y="921678"/>
              <a:ext cx="338483" cy="1203752"/>
            </a:xfrm>
            <a:custGeom>
              <a:avLst/>
              <a:gdLst>
                <a:gd name="f0" fmla="val 10800000"/>
                <a:gd name="f1" fmla="val 5400000"/>
                <a:gd name="f2" fmla="val 180"/>
                <a:gd name="f3" fmla="val w"/>
                <a:gd name="f4" fmla="val h"/>
                <a:gd name="f5" fmla="val 0"/>
                <a:gd name="f6" fmla="val 119"/>
                <a:gd name="f7" fmla="val 423"/>
                <a:gd name="f8" fmla="val 118"/>
                <a:gd name="f9" fmla="val 36"/>
                <a:gd name="f10" fmla="val 24"/>
                <a:gd name="f11" fmla="val 12"/>
                <a:gd name="f12" fmla="val 116"/>
                <a:gd name="f13" fmla="val 1"/>
                <a:gd name="f14" fmla="val 115"/>
                <a:gd name="f15" fmla="val 2"/>
                <a:gd name="f16" fmla="val 114"/>
                <a:gd name="f17" fmla="val 3"/>
                <a:gd name="f18" fmla="val 77"/>
                <a:gd name="f19" fmla="val 33"/>
                <a:gd name="f20" fmla="val 40"/>
                <a:gd name="f21" fmla="val 62"/>
                <a:gd name="f22" fmla="val 92"/>
                <a:gd name="f23" fmla="val 94"/>
                <a:gd name="f24" fmla="val 96"/>
                <a:gd name="f25" fmla="val 99"/>
                <a:gd name="f26" fmla="val 189"/>
                <a:gd name="f27" fmla="val 279"/>
                <a:gd name="f28" fmla="val 368"/>
                <a:gd name="f29" fmla="val 372"/>
                <a:gd name="f30" fmla="val 373"/>
                <a:gd name="f31" fmla="val 4"/>
                <a:gd name="f32" fmla="val 375"/>
                <a:gd name="f33" fmla="val 41"/>
                <a:gd name="f34" fmla="val 390"/>
                <a:gd name="f35" fmla="val 406"/>
                <a:gd name="f36" fmla="val 422"/>
                <a:gd name="f37" fmla="val 424"/>
                <a:gd name="f38" fmla="val 419"/>
                <a:gd name="f39" fmla="val 291"/>
                <a:gd name="f40" fmla="val 163"/>
                <a:gd name="f41" fmla="+- 0 0 -90"/>
                <a:gd name="f42" fmla="*/ f3 1 119"/>
                <a:gd name="f43" fmla="*/ f4 1 423"/>
                <a:gd name="f44" fmla="val f5"/>
                <a:gd name="f45" fmla="val f6"/>
                <a:gd name="f46" fmla="val f7"/>
                <a:gd name="f47" fmla="*/ f41 f0 1"/>
                <a:gd name="f48" fmla="+- f46 0 f44"/>
                <a:gd name="f49" fmla="+- f45 0 f44"/>
                <a:gd name="f50" fmla="*/ f47 1 f2"/>
                <a:gd name="f51" fmla="*/ f49 1 119"/>
                <a:gd name="f52" fmla="*/ f48 1 423"/>
                <a:gd name="f53" fmla="*/ 118 f49 1"/>
                <a:gd name="f54" fmla="*/ 36 f48 1"/>
                <a:gd name="f55" fmla="*/ 0 f48 1"/>
                <a:gd name="f56" fmla="*/ 114 f49 1"/>
                <a:gd name="f57" fmla="*/ 3 f48 1"/>
                <a:gd name="f58" fmla="*/ 3 f49 1"/>
                <a:gd name="f59" fmla="*/ 92 f48 1"/>
                <a:gd name="f60" fmla="*/ 0 f49 1"/>
                <a:gd name="f61" fmla="*/ 99 f48 1"/>
                <a:gd name="f62" fmla="*/ 368 f48 1"/>
                <a:gd name="f63" fmla="*/ 4 f49 1"/>
                <a:gd name="f64" fmla="*/ 375 f48 1"/>
                <a:gd name="f65" fmla="*/ 422 f48 1"/>
                <a:gd name="f66" fmla="*/ 119 f49 1"/>
                <a:gd name="f67" fmla="*/ 419 f48 1"/>
                <a:gd name="f68" fmla="+- f50 0 f1"/>
                <a:gd name="f69" fmla="*/ f53 1 119"/>
                <a:gd name="f70" fmla="*/ f54 1 424"/>
                <a:gd name="f71" fmla="*/ f55 1 424"/>
                <a:gd name="f72" fmla="*/ f56 1 119"/>
                <a:gd name="f73" fmla="*/ f57 1 424"/>
                <a:gd name="f74" fmla="*/ f58 1 119"/>
                <a:gd name="f75" fmla="*/ f59 1 424"/>
                <a:gd name="f76" fmla="*/ f60 1 119"/>
                <a:gd name="f77" fmla="*/ f61 1 424"/>
                <a:gd name="f78" fmla="*/ f62 1 424"/>
                <a:gd name="f79" fmla="*/ f63 1 119"/>
                <a:gd name="f80" fmla="*/ f64 1 424"/>
                <a:gd name="f81" fmla="*/ f65 1 424"/>
                <a:gd name="f82" fmla="*/ f66 1 119"/>
                <a:gd name="f83" fmla="*/ f67 1 424"/>
                <a:gd name="f84" fmla="*/ 0 1 f51"/>
                <a:gd name="f85" fmla="*/ f45 1 f51"/>
                <a:gd name="f86" fmla="*/ 0 1 f52"/>
                <a:gd name="f87" fmla="*/ f46 1 f52"/>
                <a:gd name="f88" fmla="*/ f69 1 f51"/>
                <a:gd name="f89" fmla="*/ f70 1 f52"/>
                <a:gd name="f90" fmla="*/ f71 1 f52"/>
                <a:gd name="f91" fmla="*/ f72 1 f51"/>
                <a:gd name="f92" fmla="*/ f73 1 f52"/>
                <a:gd name="f93" fmla="*/ f74 1 f51"/>
                <a:gd name="f94" fmla="*/ f75 1 f52"/>
                <a:gd name="f95" fmla="*/ f76 1 f51"/>
                <a:gd name="f96" fmla="*/ f77 1 f52"/>
                <a:gd name="f97" fmla="*/ f78 1 f52"/>
                <a:gd name="f98" fmla="*/ f79 1 f51"/>
                <a:gd name="f99" fmla="*/ f80 1 f52"/>
                <a:gd name="f100" fmla="*/ f81 1 f52"/>
                <a:gd name="f101" fmla="*/ f82 1 f51"/>
                <a:gd name="f102" fmla="*/ f83 1 f52"/>
                <a:gd name="f103" fmla="*/ f84 f42 1"/>
                <a:gd name="f104" fmla="*/ f85 f42 1"/>
                <a:gd name="f105" fmla="*/ f87 f43 1"/>
                <a:gd name="f106" fmla="*/ f86 f43 1"/>
                <a:gd name="f107" fmla="*/ f88 f42 1"/>
                <a:gd name="f108" fmla="*/ f89 f43 1"/>
                <a:gd name="f109" fmla="*/ f90 f43 1"/>
                <a:gd name="f110" fmla="*/ f91 f42 1"/>
                <a:gd name="f111" fmla="*/ f92 f43 1"/>
                <a:gd name="f112" fmla="*/ f93 f42 1"/>
                <a:gd name="f113" fmla="*/ f94 f43 1"/>
                <a:gd name="f114" fmla="*/ f95 f42 1"/>
                <a:gd name="f115" fmla="*/ f96 f43 1"/>
                <a:gd name="f116" fmla="*/ f97 f43 1"/>
                <a:gd name="f117" fmla="*/ f98 f42 1"/>
                <a:gd name="f118" fmla="*/ f99 f43 1"/>
                <a:gd name="f119" fmla="*/ f100 f43 1"/>
                <a:gd name="f120" fmla="*/ f101 f42 1"/>
                <a:gd name="f121" fmla="*/ f102 f43 1"/>
              </a:gdLst>
              <a:ahLst/>
              <a:cxnLst>
                <a:cxn ang="3cd4">
                  <a:pos x="hc" y="t"/>
                </a:cxn>
                <a:cxn ang="0">
                  <a:pos x="r" y="vc"/>
                </a:cxn>
                <a:cxn ang="cd4">
                  <a:pos x="hc" y="b"/>
                </a:cxn>
                <a:cxn ang="cd2">
                  <a:pos x="l" y="vc"/>
                </a:cxn>
                <a:cxn ang="f68">
                  <a:pos x="f107" y="f108"/>
                </a:cxn>
                <a:cxn ang="f68">
                  <a:pos x="f107" y="f109"/>
                </a:cxn>
                <a:cxn ang="f68">
                  <a:pos x="f110" y="f111"/>
                </a:cxn>
                <a:cxn ang="f68">
                  <a:pos x="f112" y="f113"/>
                </a:cxn>
                <a:cxn ang="f68">
                  <a:pos x="f114" y="f115"/>
                </a:cxn>
                <a:cxn ang="f68">
                  <a:pos x="f114" y="f116"/>
                </a:cxn>
                <a:cxn ang="f68">
                  <a:pos x="f117" y="f118"/>
                </a:cxn>
                <a:cxn ang="f68">
                  <a:pos x="f110" y="f119"/>
                </a:cxn>
                <a:cxn ang="f68">
                  <a:pos x="f120" y="f121"/>
                </a:cxn>
                <a:cxn ang="f68">
                  <a:pos x="f107" y="f108"/>
                </a:cxn>
              </a:cxnLst>
              <a:rect l="f103" t="f106" r="f104" b="f105"/>
              <a:pathLst>
                <a:path w="119" h="423">
                  <a:moveTo>
                    <a:pt x="f8" y="f9"/>
                  </a:moveTo>
                  <a:cubicBezTo>
                    <a:pt x="f8" y="f10"/>
                    <a:pt x="f8" y="f11"/>
                    <a:pt x="f8" y="f5"/>
                  </a:cubicBezTo>
                  <a:cubicBezTo>
                    <a:pt x="f12" y="f13"/>
                    <a:pt x="f14" y="f15"/>
                    <a:pt x="f16" y="f17"/>
                  </a:cubicBezTo>
                  <a:cubicBezTo>
                    <a:pt x="f18" y="f19"/>
                    <a:pt x="f20" y="f21"/>
                    <a:pt x="f17" y="f22"/>
                  </a:cubicBezTo>
                  <a:cubicBezTo>
                    <a:pt x="f5" y="f23"/>
                    <a:pt x="f5" y="f24"/>
                    <a:pt x="f5" y="f25"/>
                  </a:cubicBezTo>
                  <a:cubicBezTo>
                    <a:pt x="f5" y="f26"/>
                    <a:pt x="f5" y="f27"/>
                    <a:pt x="f5" y="f28"/>
                  </a:cubicBezTo>
                  <a:cubicBezTo>
                    <a:pt x="f5" y="f29"/>
                    <a:pt x="f5" y="f30"/>
                    <a:pt x="f31" y="f32"/>
                  </a:cubicBezTo>
                  <a:cubicBezTo>
                    <a:pt x="f33" y="f34"/>
                    <a:pt x="f18" y="f35"/>
                    <a:pt x="f16" y="f36"/>
                  </a:cubicBezTo>
                  <a:cubicBezTo>
                    <a:pt x="f8" y="f37"/>
                    <a:pt x="f6" y="f37"/>
                    <a:pt x="f6" y="f38"/>
                  </a:cubicBezTo>
                  <a:cubicBezTo>
                    <a:pt x="f6" y="f39"/>
                    <a:pt x="f8" y="f40"/>
                    <a:pt x="f8" y="f9"/>
                  </a:cubicBezTo>
                  <a:close/>
                </a:path>
              </a:pathLst>
            </a:custGeom>
            <a:solidFill>
              <a:srgbClr val="CDB9E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0" name="Freeform 7">
              <a:extLst>
                <a:ext uri="{FF2B5EF4-FFF2-40B4-BE49-F238E27FC236}">
                  <a16:creationId xmlns:a16="http://schemas.microsoft.com/office/drawing/2014/main" id="{9DEAF38E-D523-168D-444E-A603AED668DC}"/>
                </a:ext>
              </a:extLst>
            </p:cNvPr>
            <p:cNvSpPr/>
            <p:nvPr/>
          </p:nvSpPr>
          <p:spPr>
            <a:xfrm>
              <a:off x="2057893" y="919292"/>
              <a:ext cx="338483" cy="1206139"/>
            </a:xfrm>
            <a:custGeom>
              <a:avLst/>
              <a:gdLst>
                <a:gd name="f0" fmla="val 10800000"/>
                <a:gd name="f1" fmla="val 5400000"/>
                <a:gd name="f2" fmla="val 180"/>
                <a:gd name="f3" fmla="val w"/>
                <a:gd name="f4" fmla="val h"/>
                <a:gd name="f5" fmla="val 0"/>
                <a:gd name="f6" fmla="val 119"/>
                <a:gd name="f7" fmla="val 425"/>
                <a:gd name="f8" fmla="val 115"/>
                <a:gd name="f9" fmla="val 93"/>
                <a:gd name="f10" fmla="val 94"/>
                <a:gd name="f11" fmla="val 75"/>
                <a:gd name="f12" fmla="val 72"/>
                <a:gd name="f13" fmla="val 58"/>
                <a:gd name="f14" fmla="val 51"/>
                <a:gd name="f15" fmla="val 41"/>
                <a:gd name="f16" fmla="val 35"/>
                <a:gd name="f17" fmla="val 28"/>
                <a:gd name="f18" fmla="val 18"/>
                <a:gd name="f19" fmla="val 14"/>
                <a:gd name="f20" fmla="val 1"/>
                <a:gd name="f21" fmla="val 15"/>
                <a:gd name="f22" fmla="val 42"/>
                <a:gd name="f23" fmla="val 68"/>
                <a:gd name="f24" fmla="val 121"/>
                <a:gd name="f25" fmla="val 123"/>
                <a:gd name="f26" fmla="val 124"/>
                <a:gd name="f27" fmla="val 125"/>
                <a:gd name="f28" fmla="val 174"/>
                <a:gd name="f29" fmla="val 223"/>
                <a:gd name="f30" fmla="val 272"/>
                <a:gd name="f31" fmla="val 301"/>
                <a:gd name="f32" fmla="val 330"/>
                <a:gd name="f33" fmla="val 359"/>
                <a:gd name="f34" fmla="val 381"/>
                <a:gd name="f35" fmla="val 403"/>
                <a:gd name="f36" fmla="val 2"/>
                <a:gd name="f37" fmla="val 424"/>
                <a:gd name="f38" fmla="val 3"/>
                <a:gd name="f39" fmla="val 40"/>
                <a:gd name="f40" fmla="val 408"/>
                <a:gd name="f41" fmla="val 77"/>
                <a:gd name="f42" fmla="val 392"/>
                <a:gd name="f43" fmla="val 376"/>
                <a:gd name="f44" fmla="val 118"/>
                <a:gd name="f45" fmla="val 374"/>
                <a:gd name="f46" fmla="val 373"/>
                <a:gd name="f47" fmla="val 369"/>
                <a:gd name="f48" fmla="val 279"/>
                <a:gd name="f49" fmla="val 190"/>
                <a:gd name="f50" fmla="val 100"/>
                <a:gd name="f51" fmla="val 97"/>
                <a:gd name="f52" fmla="val 95"/>
                <a:gd name="f53" fmla="+- 0 0 -90"/>
                <a:gd name="f54" fmla="*/ f3 1 119"/>
                <a:gd name="f55" fmla="*/ f4 1 425"/>
                <a:gd name="f56" fmla="val f5"/>
                <a:gd name="f57" fmla="val f6"/>
                <a:gd name="f58" fmla="val f7"/>
                <a:gd name="f59" fmla="*/ f53 f0 1"/>
                <a:gd name="f60" fmla="+- f58 0 f56"/>
                <a:gd name="f61" fmla="+- f57 0 f56"/>
                <a:gd name="f62" fmla="*/ f59 1 f2"/>
                <a:gd name="f63" fmla="*/ f61 1 119"/>
                <a:gd name="f64" fmla="*/ f60 1 425"/>
                <a:gd name="f65" fmla="*/ 115 f61 1"/>
                <a:gd name="f66" fmla="*/ 93 f60 1"/>
                <a:gd name="f67" fmla="*/ 51 f61 1"/>
                <a:gd name="f68" fmla="*/ 41 f60 1"/>
                <a:gd name="f69" fmla="*/ 1 f61 1"/>
                <a:gd name="f70" fmla="*/ 0 f60 1"/>
                <a:gd name="f71" fmla="*/ 42 f60 1"/>
                <a:gd name="f72" fmla="*/ 119 f60 1"/>
                <a:gd name="f73" fmla="*/ 124 f60 1"/>
                <a:gd name="f74" fmla="*/ 125 f60 1"/>
                <a:gd name="f75" fmla="*/ 0 f61 1"/>
                <a:gd name="f76" fmla="*/ 272 f60 1"/>
                <a:gd name="f77" fmla="*/ 359 f60 1"/>
                <a:gd name="f78" fmla="*/ 425 f60 1"/>
                <a:gd name="f79" fmla="*/ 3 f61 1"/>
                <a:gd name="f80" fmla="*/ 424 f60 1"/>
                <a:gd name="f81" fmla="*/ 376 f60 1"/>
                <a:gd name="f82" fmla="*/ 119 f61 1"/>
                <a:gd name="f83" fmla="*/ 369 f60 1"/>
                <a:gd name="f84" fmla="*/ 100 f60 1"/>
                <a:gd name="f85" fmla="+- f62 0 f1"/>
                <a:gd name="f86" fmla="*/ f65 1 119"/>
                <a:gd name="f87" fmla="*/ f66 1 425"/>
                <a:gd name="f88" fmla="*/ f67 1 119"/>
                <a:gd name="f89" fmla="*/ f68 1 425"/>
                <a:gd name="f90" fmla="*/ f69 1 119"/>
                <a:gd name="f91" fmla="*/ f70 1 425"/>
                <a:gd name="f92" fmla="*/ f71 1 425"/>
                <a:gd name="f93" fmla="*/ f72 1 425"/>
                <a:gd name="f94" fmla="*/ f73 1 425"/>
                <a:gd name="f95" fmla="*/ f74 1 425"/>
                <a:gd name="f96" fmla="*/ f75 1 119"/>
                <a:gd name="f97" fmla="*/ f76 1 425"/>
                <a:gd name="f98" fmla="*/ f77 1 425"/>
                <a:gd name="f99" fmla="*/ f78 1 425"/>
                <a:gd name="f100" fmla="*/ f79 1 119"/>
                <a:gd name="f101" fmla="*/ f80 1 425"/>
                <a:gd name="f102" fmla="*/ f81 1 425"/>
                <a:gd name="f103" fmla="*/ f82 1 119"/>
                <a:gd name="f104" fmla="*/ f83 1 425"/>
                <a:gd name="f105" fmla="*/ f84 1 425"/>
                <a:gd name="f106" fmla="*/ 0 1 f63"/>
                <a:gd name="f107" fmla="*/ f57 1 f63"/>
                <a:gd name="f108" fmla="*/ 0 1 f64"/>
                <a:gd name="f109" fmla="*/ f58 1 f64"/>
                <a:gd name="f110" fmla="*/ f86 1 f63"/>
                <a:gd name="f111" fmla="*/ f87 1 f64"/>
                <a:gd name="f112" fmla="*/ f88 1 f63"/>
                <a:gd name="f113" fmla="*/ f89 1 f64"/>
                <a:gd name="f114" fmla="*/ f90 1 f63"/>
                <a:gd name="f115" fmla="*/ f91 1 f64"/>
                <a:gd name="f116" fmla="*/ f92 1 f64"/>
                <a:gd name="f117" fmla="*/ f93 1 f64"/>
                <a:gd name="f118" fmla="*/ f94 1 f64"/>
                <a:gd name="f119" fmla="*/ f95 1 f64"/>
                <a:gd name="f120" fmla="*/ f96 1 f63"/>
                <a:gd name="f121" fmla="*/ f97 1 f64"/>
                <a:gd name="f122" fmla="*/ f98 1 f64"/>
                <a:gd name="f123" fmla="*/ f99 1 f64"/>
                <a:gd name="f124" fmla="*/ f100 1 f63"/>
                <a:gd name="f125" fmla="*/ f101 1 f64"/>
                <a:gd name="f126" fmla="*/ f102 1 f64"/>
                <a:gd name="f127" fmla="*/ f103 1 f63"/>
                <a:gd name="f128" fmla="*/ f104 1 f64"/>
                <a:gd name="f129" fmla="*/ f105 1 f64"/>
                <a:gd name="f130" fmla="*/ f106 f54 1"/>
                <a:gd name="f131" fmla="*/ f107 f54 1"/>
                <a:gd name="f132" fmla="*/ f109 f55 1"/>
                <a:gd name="f133" fmla="*/ f108 f55 1"/>
                <a:gd name="f134" fmla="*/ f110 f54 1"/>
                <a:gd name="f135" fmla="*/ f111 f55 1"/>
                <a:gd name="f136" fmla="*/ f112 f54 1"/>
                <a:gd name="f137" fmla="*/ f113 f55 1"/>
                <a:gd name="f138" fmla="*/ f114 f54 1"/>
                <a:gd name="f139" fmla="*/ f115 f55 1"/>
                <a:gd name="f140" fmla="*/ f116 f55 1"/>
                <a:gd name="f141" fmla="*/ f117 f55 1"/>
                <a:gd name="f142" fmla="*/ f118 f55 1"/>
                <a:gd name="f143" fmla="*/ f119 f55 1"/>
                <a:gd name="f144" fmla="*/ f120 f54 1"/>
                <a:gd name="f145" fmla="*/ f121 f55 1"/>
                <a:gd name="f146" fmla="*/ f122 f55 1"/>
                <a:gd name="f147" fmla="*/ f123 f55 1"/>
                <a:gd name="f148" fmla="*/ f124 f54 1"/>
                <a:gd name="f149" fmla="*/ f125 f55 1"/>
                <a:gd name="f150" fmla="*/ f126 f55 1"/>
                <a:gd name="f151" fmla="*/ f127 f54 1"/>
                <a:gd name="f152" fmla="*/ f128 f55 1"/>
                <a:gd name="f153" fmla="*/ f129 f55 1"/>
              </a:gdLst>
              <a:ahLst/>
              <a:cxnLst>
                <a:cxn ang="3cd4">
                  <a:pos x="hc" y="t"/>
                </a:cxn>
                <a:cxn ang="0">
                  <a:pos x="r" y="vc"/>
                </a:cxn>
                <a:cxn ang="cd4">
                  <a:pos x="hc" y="b"/>
                </a:cxn>
                <a:cxn ang="cd2">
                  <a:pos x="l" y="vc"/>
                </a:cxn>
                <a:cxn ang="f85">
                  <a:pos x="f134" y="f135"/>
                </a:cxn>
                <a:cxn ang="f85">
                  <a:pos x="f136" y="f137"/>
                </a:cxn>
                <a:cxn ang="f85">
                  <a:pos x="f138" y="f139"/>
                </a:cxn>
                <a:cxn ang="f85">
                  <a:pos x="f138" y="f140"/>
                </a:cxn>
                <a:cxn ang="f85">
                  <a:pos x="f138" y="f141"/>
                </a:cxn>
                <a:cxn ang="f85">
                  <a:pos x="f138" y="f142"/>
                </a:cxn>
                <a:cxn ang="f85">
                  <a:pos x="f138" y="f143"/>
                </a:cxn>
                <a:cxn ang="f85">
                  <a:pos x="f144" y="f145"/>
                </a:cxn>
                <a:cxn ang="f85">
                  <a:pos x="f144" y="f146"/>
                </a:cxn>
                <a:cxn ang="f85">
                  <a:pos x="f144" y="f147"/>
                </a:cxn>
                <a:cxn ang="f85">
                  <a:pos x="f148" y="f149"/>
                </a:cxn>
                <a:cxn ang="f85">
                  <a:pos x="f134" y="f150"/>
                </a:cxn>
                <a:cxn ang="f85">
                  <a:pos x="f151" y="f152"/>
                </a:cxn>
                <a:cxn ang="f85">
                  <a:pos x="f151" y="f153"/>
                </a:cxn>
                <a:cxn ang="f85">
                  <a:pos x="f134" y="f135"/>
                </a:cxn>
              </a:cxnLst>
              <a:rect l="f130" t="f133" r="f131" b="f132"/>
              <a:pathLst>
                <a:path w="119" h="425">
                  <a:moveTo>
                    <a:pt x="f8" y="f9"/>
                  </a:moveTo>
                  <a:cubicBezTo>
                    <a:pt x="f10" y="f11"/>
                    <a:pt x="f12" y="f13"/>
                    <a:pt x="f14" y="f15"/>
                  </a:cubicBezTo>
                  <a:cubicBezTo>
                    <a:pt x="f16" y="f17"/>
                    <a:pt x="f18" y="f19"/>
                    <a:pt x="f20" y="f5"/>
                  </a:cubicBezTo>
                  <a:cubicBezTo>
                    <a:pt x="f20" y="f21"/>
                    <a:pt x="f20" y="f17"/>
                    <a:pt x="f20" y="f22"/>
                  </a:cubicBezTo>
                  <a:cubicBezTo>
                    <a:pt x="f20" y="f23"/>
                    <a:pt x="f20" y="f10"/>
                    <a:pt x="f20" y="f6"/>
                  </a:cubicBezTo>
                  <a:cubicBezTo>
                    <a:pt x="f5" y="f24"/>
                    <a:pt x="f20" y="f25"/>
                    <a:pt x="f20" y="f26"/>
                  </a:cubicBezTo>
                  <a:cubicBezTo>
                    <a:pt x="f20" y="f26"/>
                    <a:pt x="f20" y="f26"/>
                    <a:pt x="f20" y="f27"/>
                  </a:cubicBezTo>
                  <a:cubicBezTo>
                    <a:pt x="f5" y="f28"/>
                    <a:pt x="f5" y="f29"/>
                    <a:pt x="f5" y="f30"/>
                  </a:cubicBezTo>
                  <a:cubicBezTo>
                    <a:pt x="f5" y="f31"/>
                    <a:pt x="f5" y="f32"/>
                    <a:pt x="f5" y="f33"/>
                  </a:cubicBezTo>
                  <a:cubicBezTo>
                    <a:pt x="f5" y="f34"/>
                    <a:pt x="f5" y="f35"/>
                    <a:pt x="f5" y="f7"/>
                  </a:cubicBezTo>
                  <a:cubicBezTo>
                    <a:pt x="f20" y="f7"/>
                    <a:pt x="f36" y="f37"/>
                    <a:pt x="f38" y="f37"/>
                  </a:cubicBezTo>
                  <a:cubicBezTo>
                    <a:pt x="f39" y="f40"/>
                    <a:pt x="f41" y="f42"/>
                    <a:pt x="f8" y="f43"/>
                  </a:cubicBezTo>
                  <a:cubicBezTo>
                    <a:pt x="f44" y="f45"/>
                    <a:pt x="f6" y="f46"/>
                    <a:pt x="f6" y="f47"/>
                  </a:cubicBezTo>
                  <a:cubicBezTo>
                    <a:pt x="f6" y="f48"/>
                    <a:pt x="f6" y="f49"/>
                    <a:pt x="f6" y="f50"/>
                  </a:cubicBezTo>
                  <a:cubicBezTo>
                    <a:pt x="f6" y="f51"/>
                    <a:pt x="f44" y="f52"/>
                    <a:pt x="f8" y="f9"/>
                  </a:cubicBezTo>
                  <a:close/>
                </a:path>
              </a:pathLst>
            </a:custGeom>
            <a:solidFill>
              <a:srgbClr val="CDB9E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85">
    <p:spTree>
      <p:nvGrpSpPr>
        <p:cNvPr id="1" name=""/>
        <p:cNvGrpSpPr/>
        <p:nvPr/>
      </p:nvGrpSpPr>
      <p:grpSpPr>
        <a:xfrm>
          <a:off x="0" y="0"/>
          <a:ext cx="0" cy="0"/>
          <a:chOff x="0" y="0"/>
          <a:chExt cx="0" cy="0"/>
        </a:xfrm>
      </p:grpSpPr>
      <p:pic>
        <p:nvPicPr>
          <p:cNvPr id="2" name="Picture 2" descr="No hay ninguna descripción de la foto disponible.">
            <a:extLst>
              <a:ext uri="{FF2B5EF4-FFF2-40B4-BE49-F238E27FC236}">
                <a16:creationId xmlns:a16="http://schemas.microsoft.com/office/drawing/2014/main" id="{D4C07059-3320-3E4A-D97A-E097D03E3252}"/>
              </a:ext>
            </a:extLst>
          </p:cNvPr>
          <p:cNvPicPr>
            <a:picLocks noChangeAspect="1"/>
          </p:cNvPicPr>
          <p:nvPr/>
        </p:nvPicPr>
        <p:blipFill>
          <a:blip r:embed="rId2"/>
          <a:stretch>
            <a:fillRect/>
          </a:stretch>
        </p:blipFill>
        <p:spPr>
          <a:xfrm>
            <a:off x="0" y="0"/>
            <a:ext cx="9144000" cy="5143499"/>
          </a:xfrm>
          <a:prstGeom prst="rect">
            <a:avLst/>
          </a:prstGeom>
          <a:noFill/>
          <a:ln cap="flat">
            <a:noFill/>
          </a:ln>
        </p:spPr>
      </p:pic>
      <p:grpSp>
        <p:nvGrpSpPr>
          <p:cNvPr id="3" name="Grupo 2">
            <a:extLst>
              <a:ext uri="{FF2B5EF4-FFF2-40B4-BE49-F238E27FC236}">
                <a16:creationId xmlns:a16="http://schemas.microsoft.com/office/drawing/2014/main" id="{F1AADE4F-4272-2605-E679-74C8FDD603C8}"/>
              </a:ext>
            </a:extLst>
          </p:cNvPr>
          <p:cNvGrpSpPr/>
          <p:nvPr/>
        </p:nvGrpSpPr>
        <p:grpSpPr>
          <a:xfrm>
            <a:off x="0" y="0"/>
            <a:ext cx="9143999" cy="2683818"/>
            <a:chOff x="0" y="0"/>
            <a:chExt cx="9143999" cy="2683818"/>
          </a:xfrm>
        </p:grpSpPr>
        <p:sp>
          <p:nvSpPr>
            <p:cNvPr id="4" name="Rectángulo 1">
              <a:extLst>
                <a:ext uri="{FF2B5EF4-FFF2-40B4-BE49-F238E27FC236}">
                  <a16:creationId xmlns:a16="http://schemas.microsoft.com/office/drawing/2014/main" id="{97E5C5A9-30A2-2589-2C7B-AB729FBEDA77}"/>
                </a:ext>
              </a:extLst>
            </p:cNvPr>
            <p:cNvSpPr/>
            <p:nvPr/>
          </p:nvSpPr>
          <p:spPr>
            <a:xfrm flipH="1">
              <a:off x="2968828" y="0"/>
              <a:ext cx="3800100" cy="2683818"/>
            </a:xfrm>
            <a:prstGeom prst="rect">
              <a:avLst/>
            </a:prstGeom>
            <a:solidFill>
              <a:srgbClr val="EC925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5" name="Rectángulo 3">
              <a:extLst>
                <a:ext uri="{FF2B5EF4-FFF2-40B4-BE49-F238E27FC236}">
                  <a16:creationId xmlns:a16="http://schemas.microsoft.com/office/drawing/2014/main" id="{8D00636E-C061-27A7-CBF3-954A7738C4FA}"/>
                </a:ext>
              </a:extLst>
            </p:cNvPr>
            <p:cNvSpPr/>
            <p:nvPr/>
          </p:nvSpPr>
          <p:spPr>
            <a:xfrm flipH="1">
              <a:off x="6768937" y="0"/>
              <a:ext cx="1021275" cy="2683818"/>
            </a:xfrm>
            <a:prstGeom prst="rect">
              <a:avLst/>
            </a:prstGeom>
            <a:solidFill>
              <a:srgbClr val="CE65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6" name="Rectángulo 4">
              <a:extLst>
                <a:ext uri="{FF2B5EF4-FFF2-40B4-BE49-F238E27FC236}">
                  <a16:creationId xmlns:a16="http://schemas.microsoft.com/office/drawing/2014/main" id="{DF81775A-149E-2687-12B6-882CA6ACCD73}"/>
                </a:ext>
              </a:extLst>
            </p:cNvPr>
            <p:cNvSpPr/>
            <p:nvPr/>
          </p:nvSpPr>
          <p:spPr>
            <a:xfrm flipH="1">
              <a:off x="1316178" y="0"/>
              <a:ext cx="1652649" cy="2683818"/>
            </a:xfrm>
            <a:prstGeom prst="rect">
              <a:avLst/>
            </a:prstGeom>
            <a:solidFill>
              <a:srgbClr val="C5624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7" name="Rectángulo 5">
              <a:extLst>
                <a:ext uri="{FF2B5EF4-FFF2-40B4-BE49-F238E27FC236}">
                  <a16:creationId xmlns:a16="http://schemas.microsoft.com/office/drawing/2014/main" id="{21C26B1F-7CB7-A94B-67A9-05FC6D3D368F}"/>
                </a:ext>
              </a:extLst>
            </p:cNvPr>
            <p:cNvSpPr/>
            <p:nvPr/>
          </p:nvSpPr>
          <p:spPr>
            <a:xfrm flipH="1">
              <a:off x="7790212" y="0"/>
              <a:ext cx="1353787" cy="2683818"/>
            </a:xfrm>
            <a:prstGeom prst="rect">
              <a:avLst/>
            </a:prstGeom>
            <a:solidFill>
              <a:srgbClr val="BD515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8" name="Rectángulo 6">
              <a:extLst>
                <a:ext uri="{FF2B5EF4-FFF2-40B4-BE49-F238E27FC236}">
                  <a16:creationId xmlns:a16="http://schemas.microsoft.com/office/drawing/2014/main" id="{CA1375D8-C2BE-38C6-EFFB-DD919038D6FF}"/>
                </a:ext>
              </a:extLst>
            </p:cNvPr>
            <p:cNvSpPr/>
            <p:nvPr/>
          </p:nvSpPr>
          <p:spPr>
            <a:xfrm flipH="1">
              <a:off x="0" y="0"/>
              <a:ext cx="1316178" cy="2683818"/>
            </a:xfrm>
            <a:prstGeom prst="rect">
              <a:avLst/>
            </a:prstGeom>
            <a:solidFill>
              <a:srgbClr val="CB526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pic>
        <p:nvPicPr>
          <p:cNvPr id="9" name="Picture 2" descr="Luces Neon PNG by onedirectioncaro on DeviantArt">
            <a:extLst>
              <a:ext uri="{FF2B5EF4-FFF2-40B4-BE49-F238E27FC236}">
                <a16:creationId xmlns:a16="http://schemas.microsoft.com/office/drawing/2014/main" id="{56B3AA2F-67EE-D370-10EB-6CF4EC078638}"/>
              </a:ext>
            </a:extLst>
          </p:cNvPr>
          <p:cNvPicPr>
            <a:picLocks noChangeAspect="1"/>
          </p:cNvPicPr>
          <p:nvPr/>
        </p:nvPicPr>
        <p:blipFill>
          <a:blip r:embed="rId3"/>
          <a:stretch>
            <a:fillRect/>
          </a:stretch>
        </p:blipFill>
        <p:spPr>
          <a:xfrm rot="5400013">
            <a:off x="258500" y="-457209"/>
            <a:ext cx="2880808" cy="3397828"/>
          </a:xfrm>
          <a:prstGeom prst="rect">
            <a:avLst/>
          </a:prstGeom>
          <a:noFill/>
          <a:ln cap="flat">
            <a:noFill/>
          </a:ln>
        </p:spPr>
      </p:pic>
      <p:pic>
        <p:nvPicPr>
          <p:cNvPr id="10" name="Picture 2" descr="Luces Neon PNG by onedirectioncaro on DeviantArt">
            <a:extLst>
              <a:ext uri="{FF2B5EF4-FFF2-40B4-BE49-F238E27FC236}">
                <a16:creationId xmlns:a16="http://schemas.microsoft.com/office/drawing/2014/main" id="{9D93E15B-B3F3-2BE2-66D7-E10EE8BB816B}"/>
              </a:ext>
            </a:extLst>
          </p:cNvPr>
          <p:cNvPicPr>
            <a:picLocks noChangeAspect="1"/>
          </p:cNvPicPr>
          <p:nvPr/>
        </p:nvPicPr>
        <p:blipFill>
          <a:blip r:embed="rId3"/>
          <a:stretch>
            <a:fillRect/>
          </a:stretch>
        </p:blipFill>
        <p:spPr>
          <a:xfrm rot="10799991">
            <a:off x="6764155" y="-108027"/>
            <a:ext cx="2466456" cy="2909099"/>
          </a:xfrm>
          <a:prstGeom prst="rect">
            <a:avLst/>
          </a:prstGeom>
          <a:noFill/>
          <a:ln cap="flat">
            <a:noFill/>
          </a:ln>
        </p:spPr>
      </p:pic>
      <p:sp>
        <p:nvSpPr>
          <p:cNvPr id="11" name="テキスト プレースホルダー 13">
            <a:extLst>
              <a:ext uri="{FF2B5EF4-FFF2-40B4-BE49-F238E27FC236}">
                <a16:creationId xmlns:a16="http://schemas.microsoft.com/office/drawing/2014/main" id="{3A81ABBA-7A98-2902-00FB-B3FD66FDA498}"/>
              </a:ext>
            </a:extLst>
          </p:cNvPr>
          <p:cNvSpPr txBox="1"/>
          <p:nvPr/>
        </p:nvSpPr>
        <p:spPr>
          <a:xfrm>
            <a:off x="2959062" y="1101074"/>
            <a:ext cx="3146706" cy="335694"/>
          </a:xfrm>
          <a:prstGeom prst="rect">
            <a:avLst/>
          </a:prstGeom>
          <a:solidFill>
            <a:srgbClr val="000000"/>
          </a:solidFill>
          <a:ln cap="flat">
            <a:noFill/>
          </a:ln>
        </p:spPr>
        <p:txBody>
          <a:bodyPr vert="horz" wrap="square" lIns="163275" tIns="81637" rIns="163275" bIns="81637" anchor="ctr" anchorCtr="1" compatLnSpc="1">
            <a:noAutofit/>
          </a:bodyPr>
          <a:lstStyle/>
          <a:p>
            <a:pPr marL="0" marR="0" lvl="0" indent="0" algn="ctr"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D9D9D9"/>
                </a:solidFill>
                <a:uFillTx/>
                <a:latin typeface="Arial"/>
                <a:ea typeface="Arial"/>
                <a:cs typeface="Arial"/>
              </a:rPr>
              <a:t>DISTRIBUTION</a:t>
            </a:r>
          </a:p>
        </p:txBody>
      </p:sp>
      <p:sp>
        <p:nvSpPr>
          <p:cNvPr id="12" name="テキスト プレースホルダー 14">
            <a:extLst>
              <a:ext uri="{FF2B5EF4-FFF2-40B4-BE49-F238E27FC236}">
                <a16:creationId xmlns:a16="http://schemas.microsoft.com/office/drawing/2014/main" id="{B2A926FD-5D7D-CAA0-8A97-A77E9C5F981B}"/>
              </a:ext>
            </a:extLst>
          </p:cNvPr>
          <p:cNvSpPr txBox="1"/>
          <p:nvPr/>
        </p:nvSpPr>
        <p:spPr>
          <a:xfrm>
            <a:off x="2195611" y="1490792"/>
            <a:ext cx="4672858" cy="703402"/>
          </a:xfrm>
          <a:prstGeom prst="rect">
            <a:avLst/>
          </a:prstGeom>
          <a:noFill/>
          <a:ln cap="flat">
            <a:noFill/>
          </a:ln>
        </p:spPr>
        <p:txBody>
          <a:bodyPr vert="horz" wrap="square" lIns="163275" tIns="81637" rIns="163275" bIns="81637" anchor="t" anchorCtr="1" compatLnSpc="1">
            <a:noAutofit/>
          </a:bodyPr>
          <a:lstStyle/>
          <a:p>
            <a:pPr marL="0" marR="0" lvl="0" indent="0" algn="ctr"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ea typeface="Arial"/>
                <a:cs typeface="Arial"/>
              </a:rPr>
              <a:t>Ne vim facer perfecto indoctum, et homero pertinacia nec. At per sonet molestiae, mundi singulis ad eam, vis modo timeam in. At sea facilis ancillae. Mea te dicam nostro consetetur. Ocurreret moderatius liberavisse eum te, no qui graecis conclusionemque.</a:t>
            </a:r>
          </a:p>
        </p:txBody>
      </p:sp>
      <p:grpSp>
        <p:nvGrpSpPr>
          <p:cNvPr id="13" name="Grupo 21">
            <a:extLst>
              <a:ext uri="{FF2B5EF4-FFF2-40B4-BE49-F238E27FC236}">
                <a16:creationId xmlns:a16="http://schemas.microsoft.com/office/drawing/2014/main" id="{DF8AA5EA-7691-C0B7-EDA2-1682CF601BCB}"/>
              </a:ext>
            </a:extLst>
          </p:cNvPr>
          <p:cNvGrpSpPr/>
          <p:nvPr/>
        </p:nvGrpSpPr>
        <p:grpSpPr>
          <a:xfrm>
            <a:off x="3829049" y="334963"/>
            <a:ext cx="1487491" cy="563562"/>
            <a:chOff x="3829049" y="334963"/>
            <a:chExt cx="1487491" cy="563562"/>
          </a:xfrm>
        </p:grpSpPr>
        <p:sp>
          <p:nvSpPr>
            <p:cNvPr id="14" name="Freeform 5">
              <a:extLst>
                <a:ext uri="{FF2B5EF4-FFF2-40B4-BE49-F238E27FC236}">
                  <a16:creationId xmlns:a16="http://schemas.microsoft.com/office/drawing/2014/main" id="{421D46A9-F3DF-3A32-6BA0-CF323C62D041}"/>
                </a:ext>
              </a:extLst>
            </p:cNvPr>
            <p:cNvSpPr/>
            <p:nvPr/>
          </p:nvSpPr>
          <p:spPr>
            <a:xfrm>
              <a:off x="4857749" y="338135"/>
              <a:ext cx="452435" cy="560390"/>
            </a:xfrm>
            <a:custGeom>
              <a:avLst/>
              <a:gdLst>
                <a:gd name="f0" fmla="val 10800000"/>
                <a:gd name="f1" fmla="val 5400000"/>
                <a:gd name="f2" fmla="val 180"/>
                <a:gd name="f3" fmla="val w"/>
                <a:gd name="f4" fmla="val h"/>
                <a:gd name="f5" fmla="val 0"/>
                <a:gd name="f6" fmla="val 265"/>
                <a:gd name="f7" fmla="val 326"/>
                <a:gd name="f8" fmla="val 160"/>
                <a:gd name="f9" fmla="val 259"/>
                <a:gd name="f10" fmla="val 240"/>
                <a:gd name="f11" fmla="val 167"/>
                <a:gd name="f12" fmla="val 216"/>
                <a:gd name="f13" fmla="val 158"/>
                <a:gd name="f14" fmla="val 205"/>
                <a:gd name="f15" fmla="val 148"/>
                <a:gd name="f16" fmla="val 193"/>
                <a:gd name="f17" fmla="val 123"/>
                <a:gd name="f18" fmla="val 105"/>
                <a:gd name="f19" fmla="val 188"/>
                <a:gd name="f20" fmla="val 83"/>
                <a:gd name="f21" fmla="val 182"/>
                <a:gd name="f22" fmla="val 60"/>
                <a:gd name="f23" fmla="val 176"/>
                <a:gd name="f24" fmla="val 38"/>
                <a:gd name="f25" fmla="val 170"/>
                <a:gd name="f26" fmla="val 12"/>
                <a:gd name="f27" fmla="val 162"/>
                <a:gd name="f28" fmla="val 1"/>
                <a:gd name="f29" fmla="val 146"/>
                <a:gd name="f30" fmla="val 120"/>
                <a:gd name="f31" fmla="val 97"/>
                <a:gd name="f32" fmla="val 74"/>
                <a:gd name="f33" fmla="val 52"/>
                <a:gd name="f34" fmla="val 2"/>
                <a:gd name="f35" fmla="val 19"/>
                <a:gd name="f36" fmla="val 20"/>
                <a:gd name="f37" fmla="val 65"/>
                <a:gd name="f38" fmla="val 78"/>
                <a:gd name="f39" fmla="val 90"/>
                <a:gd name="f40" fmla="val 103"/>
                <a:gd name="f41" fmla="val 106"/>
                <a:gd name="f42" fmla="val 5"/>
                <a:gd name="f43" fmla="val 17"/>
                <a:gd name="f44" fmla="val 42"/>
                <a:gd name="f45" fmla="val 68"/>
                <a:gd name="f46" fmla="val 93"/>
                <a:gd name="f47" fmla="val 104"/>
                <a:gd name="f48" fmla="val 109"/>
                <a:gd name="f49" fmla="val 108"/>
                <a:gd name="f50" fmla="val 119"/>
                <a:gd name="f51" fmla="val 111"/>
                <a:gd name="f52" fmla="val 150"/>
                <a:gd name="f53" fmla="val 118"/>
                <a:gd name="f54" fmla="val 125"/>
                <a:gd name="f55" fmla="val 214"/>
                <a:gd name="f56" fmla="val 133"/>
                <a:gd name="f57" fmla="val 254"/>
                <a:gd name="f58" fmla="val 144"/>
                <a:gd name="f59" fmla="val 264"/>
                <a:gd name="f60" fmla="val 157"/>
                <a:gd name="f61" fmla="val 200"/>
                <a:gd name="f62" fmla="val 220"/>
                <a:gd name="f63" fmla="val 241"/>
                <a:gd name="f64" fmla="val 262"/>
                <a:gd name="f65" fmla="val 290"/>
                <a:gd name="f66" fmla="val 246"/>
                <a:gd name="f67" fmla="val 311"/>
                <a:gd name="f68" fmla="val 218"/>
                <a:gd name="f69" fmla="val 316"/>
                <a:gd name="f70" fmla="val 165"/>
                <a:gd name="f71" fmla="val 161"/>
                <a:gd name="f72" fmla="val 323"/>
                <a:gd name="f73" fmla="val 269"/>
                <a:gd name="f74" fmla="val 266"/>
                <a:gd name="f75" fmla="+- 0 0 -90"/>
                <a:gd name="f76" fmla="*/ f3 1 265"/>
                <a:gd name="f77" fmla="*/ f4 1 326"/>
                <a:gd name="f78" fmla="val f5"/>
                <a:gd name="f79" fmla="val f6"/>
                <a:gd name="f80" fmla="val f7"/>
                <a:gd name="f81" fmla="*/ f75 f0 1"/>
                <a:gd name="f82" fmla="+- f80 0 f78"/>
                <a:gd name="f83" fmla="+- f79 0 f78"/>
                <a:gd name="f84" fmla="*/ f81 1 f2"/>
                <a:gd name="f85" fmla="*/ f83 1 265"/>
                <a:gd name="f86" fmla="*/ f82 1 326"/>
                <a:gd name="f87" fmla="*/ 160 f83 1"/>
                <a:gd name="f88" fmla="*/ 259 f82 1"/>
                <a:gd name="f89" fmla="*/ 158 f83 1"/>
                <a:gd name="f90" fmla="*/ 205 f82 1"/>
                <a:gd name="f91" fmla="*/ 105 f83 1"/>
                <a:gd name="f92" fmla="*/ 188 f82 1"/>
                <a:gd name="f93" fmla="*/ 38 f83 1"/>
                <a:gd name="f94" fmla="*/ 170 f82 1"/>
                <a:gd name="f95" fmla="*/ 1 f83 1"/>
                <a:gd name="f96" fmla="*/ 120 f82 1"/>
                <a:gd name="f97" fmla="*/ 52 f82 1"/>
                <a:gd name="f98" fmla="*/ 52 f83 1"/>
                <a:gd name="f99" fmla="*/ 1 f82 1"/>
                <a:gd name="f100" fmla="*/ 90 f83 1"/>
                <a:gd name="f101" fmla="*/ 106 f83 1"/>
                <a:gd name="f102" fmla="*/ 17 f82 1"/>
                <a:gd name="f103" fmla="*/ 93 f82 1"/>
                <a:gd name="f104" fmla="*/ 119 f83 1"/>
                <a:gd name="f105" fmla="*/ 111 f82 1"/>
                <a:gd name="f106" fmla="*/ 214 f83 1"/>
                <a:gd name="f107" fmla="*/ 133 f82 1"/>
                <a:gd name="f108" fmla="*/ 264 f83 1"/>
                <a:gd name="f109" fmla="*/ 200 f82 1"/>
                <a:gd name="f110" fmla="*/ 262 f82 1"/>
                <a:gd name="f111" fmla="*/ 218 f83 1"/>
                <a:gd name="f112" fmla="*/ 316 f82 1"/>
                <a:gd name="f113" fmla="*/ 161 f83 1"/>
                <a:gd name="f114" fmla="*/ 269 f82 1"/>
                <a:gd name="f115" fmla="+- f84 0 f1"/>
                <a:gd name="f116" fmla="*/ f87 1 265"/>
                <a:gd name="f117" fmla="*/ f88 1 326"/>
                <a:gd name="f118" fmla="*/ f89 1 265"/>
                <a:gd name="f119" fmla="*/ f90 1 326"/>
                <a:gd name="f120" fmla="*/ f91 1 265"/>
                <a:gd name="f121" fmla="*/ f92 1 326"/>
                <a:gd name="f122" fmla="*/ f93 1 265"/>
                <a:gd name="f123" fmla="*/ f94 1 326"/>
                <a:gd name="f124" fmla="*/ f95 1 265"/>
                <a:gd name="f125" fmla="*/ f96 1 326"/>
                <a:gd name="f126" fmla="*/ f97 1 326"/>
                <a:gd name="f127" fmla="*/ f98 1 265"/>
                <a:gd name="f128" fmla="*/ f99 1 326"/>
                <a:gd name="f129" fmla="*/ f100 1 265"/>
                <a:gd name="f130" fmla="*/ f101 1 265"/>
                <a:gd name="f131" fmla="*/ f102 1 326"/>
                <a:gd name="f132" fmla="*/ f103 1 326"/>
                <a:gd name="f133" fmla="*/ f104 1 265"/>
                <a:gd name="f134" fmla="*/ f105 1 326"/>
                <a:gd name="f135" fmla="*/ f106 1 265"/>
                <a:gd name="f136" fmla="*/ f107 1 326"/>
                <a:gd name="f137" fmla="*/ f108 1 265"/>
                <a:gd name="f138" fmla="*/ f109 1 326"/>
                <a:gd name="f139" fmla="*/ f110 1 326"/>
                <a:gd name="f140" fmla="*/ f111 1 265"/>
                <a:gd name="f141" fmla="*/ f112 1 326"/>
                <a:gd name="f142" fmla="*/ f113 1 265"/>
                <a:gd name="f143" fmla="*/ f114 1 326"/>
                <a:gd name="f144" fmla="*/ 0 1 f85"/>
                <a:gd name="f145" fmla="*/ f79 1 f85"/>
                <a:gd name="f146" fmla="*/ 0 1 f86"/>
                <a:gd name="f147" fmla="*/ f80 1 f86"/>
                <a:gd name="f148" fmla="*/ f116 1 f85"/>
                <a:gd name="f149" fmla="*/ f117 1 f86"/>
                <a:gd name="f150" fmla="*/ f118 1 f85"/>
                <a:gd name="f151" fmla="*/ f119 1 f86"/>
                <a:gd name="f152" fmla="*/ f120 1 f85"/>
                <a:gd name="f153" fmla="*/ f121 1 f86"/>
                <a:gd name="f154" fmla="*/ f122 1 f85"/>
                <a:gd name="f155" fmla="*/ f123 1 f86"/>
                <a:gd name="f156" fmla="*/ f124 1 f85"/>
                <a:gd name="f157" fmla="*/ f125 1 f86"/>
                <a:gd name="f158" fmla="*/ f126 1 f86"/>
                <a:gd name="f159" fmla="*/ f127 1 f85"/>
                <a:gd name="f160" fmla="*/ f128 1 f86"/>
                <a:gd name="f161" fmla="*/ f129 1 f85"/>
                <a:gd name="f162" fmla="*/ f130 1 f85"/>
                <a:gd name="f163" fmla="*/ f131 1 f86"/>
                <a:gd name="f164" fmla="*/ f132 1 f86"/>
                <a:gd name="f165" fmla="*/ f133 1 f85"/>
                <a:gd name="f166" fmla="*/ f134 1 f86"/>
                <a:gd name="f167" fmla="*/ f135 1 f85"/>
                <a:gd name="f168" fmla="*/ f136 1 f86"/>
                <a:gd name="f169" fmla="*/ f137 1 f85"/>
                <a:gd name="f170" fmla="*/ f138 1 f86"/>
                <a:gd name="f171" fmla="*/ f139 1 f86"/>
                <a:gd name="f172" fmla="*/ f140 1 f85"/>
                <a:gd name="f173" fmla="*/ f141 1 f86"/>
                <a:gd name="f174" fmla="*/ f142 1 f85"/>
                <a:gd name="f175" fmla="*/ f143 1 f86"/>
                <a:gd name="f176" fmla="*/ f144 f76 1"/>
                <a:gd name="f177" fmla="*/ f145 f76 1"/>
                <a:gd name="f178" fmla="*/ f147 f77 1"/>
                <a:gd name="f179" fmla="*/ f146 f77 1"/>
                <a:gd name="f180" fmla="*/ f148 f76 1"/>
                <a:gd name="f181" fmla="*/ f149 f77 1"/>
                <a:gd name="f182" fmla="*/ f150 f76 1"/>
                <a:gd name="f183" fmla="*/ f151 f77 1"/>
                <a:gd name="f184" fmla="*/ f152 f76 1"/>
                <a:gd name="f185" fmla="*/ f153 f77 1"/>
                <a:gd name="f186" fmla="*/ f154 f76 1"/>
                <a:gd name="f187" fmla="*/ f155 f77 1"/>
                <a:gd name="f188" fmla="*/ f156 f76 1"/>
                <a:gd name="f189" fmla="*/ f157 f77 1"/>
                <a:gd name="f190" fmla="*/ f158 f77 1"/>
                <a:gd name="f191" fmla="*/ f159 f76 1"/>
                <a:gd name="f192" fmla="*/ f160 f77 1"/>
                <a:gd name="f193" fmla="*/ f161 f76 1"/>
                <a:gd name="f194" fmla="*/ f162 f76 1"/>
                <a:gd name="f195" fmla="*/ f163 f77 1"/>
                <a:gd name="f196" fmla="*/ f164 f77 1"/>
                <a:gd name="f197" fmla="*/ f165 f76 1"/>
                <a:gd name="f198" fmla="*/ f166 f77 1"/>
                <a:gd name="f199" fmla="*/ f167 f76 1"/>
                <a:gd name="f200" fmla="*/ f168 f77 1"/>
                <a:gd name="f201" fmla="*/ f169 f76 1"/>
                <a:gd name="f202" fmla="*/ f170 f77 1"/>
                <a:gd name="f203" fmla="*/ f171 f77 1"/>
                <a:gd name="f204" fmla="*/ f172 f76 1"/>
                <a:gd name="f205" fmla="*/ f173 f77 1"/>
                <a:gd name="f206" fmla="*/ f174 f76 1"/>
                <a:gd name="f207" fmla="*/ f175 f77 1"/>
              </a:gdLst>
              <a:ahLst/>
              <a:cxnLst>
                <a:cxn ang="3cd4">
                  <a:pos x="hc" y="t"/>
                </a:cxn>
                <a:cxn ang="0">
                  <a:pos x="r" y="vc"/>
                </a:cxn>
                <a:cxn ang="cd4">
                  <a:pos x="hc" y="b"/>
                </a:cxn>
                <a:cxn ang="cd2">
                  <a:pos x="l" y="vc"/>
                </a:cxn>
                <a:cxn ang="f115">
                  <a:pos x="f180" y="f181"/>
                </a:cxn>
                <a:cxn ang="f115">
                  <a:pos x="f182" y="f183"/>
                </a:cxn>
                <a:cxn ang="f115">
                  <a:pos x="f184" y="f185"/>
                </a:cxn>
                <a:cxn ang="f115">
                  <a:pos x="f186" y="f187"/>
                </a:cxn>
                <a:cxn ang="f115">
                  <a:pos x="f188" y="f189"/>
                </a:cxn>
                <a:cxn ang="f115">
                  <a:pos x="f188" y="f190"/>
                </a:cxn>
                <a:cxn ang="f115">
                  <a:pos x="f191" y="f192"/>
                </a:cxn>
                <a:cxn ang="f115">
                  <a:pos x="f193" y="f192"/>
                </a:cxn>
                <a:cxn ang="f115">
                  <a:pos x="f194" y="f195"/>
                </a:cxn>
                <a:cxn ang="f115">
                  <a:pos x="f184" y="f196"/>
                </a:cxn>
                <a:cxn ang="f115">
                  <a:pos x="f197" y="f198"/>
                </a:cxn>
                <a:cxn ang="f115">
                  <a:pos x="f199" y="f200"/>
                </a:cxn>
                <a:cxn ang="f115">
                  <a:pos x="f201" y="f202"/>
                </a:cxn>
                <a:cxn ang="f115">
                  <a:pos x="f201" y="f203"/>
                </a:cxn>
                <a:cxn ang="f115">
                  <a:pos x="f204" y="f205"/>
                </a:cxn>
                <a:cxn ang="f115">
                  <a:pos x="f206" y="f207"/>
                </a:cxn>
                <a:cxn ang="f115">
                  <a:pos x="f206" y="f181"/>
                </a:cxn>
                <a:cxn ang="f115">
                  <a:pos x="f180" y="f181"/>
                </a:cxn>
              </a:cxnLst>
              <a:rect l="f176" t="f179" r="f177" b="f178"/>
              <a:pathLst>
                <a:path w="265" h="326">
                  <a:moveTo>
                    <a:pt x="f8" y="f9"/>
                  </a:moveTo>
                  <a:cubicBezTo>
                    <a:pt x="f8" y="f10"/>
                    <a:pt x="f11" y="f12"/>
                    <a:pt x="f13" y="f14"/>
                  </a:cubicBezTo>
                  <a:cubicBezTo>
                    <a:pt x="f15" y="f16"/>
                    <a:pt x="f17" y="f16"/>
                    <a:pt x="f18" y="f19"/>
                  </a:cubicBezTo>
                  <a:cubicBezTo>
                    <a:pt x="f20" y="f21"/>
                    <a:pt x="f22" y="f23"/>
                    <a:pt x="f24" y="f25"/>
                  </a:cubicBezTo>
                  <a:cubicBezTo>
                    <a:pt x="f26" y="f27"/>
                    <a:pt x="f28" y="f29"/>
                    <a:pt x="f28" y="f30"/>
                  </a:cubicBezTo>
                  <a:cubicBezTo>
                    <a:pt x="f28" y="f31"/>
                    <a:pt x="f5" y="f32"/>
                    <a:pt x="f28" y="f33"/>
                  </a:cubicBezTo>
                  <a:cubicBezTo>
                    <a:pt x="f34" y="f35"/>
                    <a:pt x="f36" y="f34"/>
                    <a:pt x="f33" y="f28"/>
                  </a:cubicBezTo>
                  <a:cubicBezTo>
                    <a:pt x="f37" y="f28"/>
                    <a:pt x="f38" y="f34"/>
                    <a:pt x="f39" y="f28"/>
                  </a:cubicBezTo>
                  <a:cubicBezTo>
                    <a:pt x="f40" y="f5"/>
                    <a:pt x="f41" y="f42"/>
                    <a:pt x="f41" y="f43"/>
                  </a:cubicBezTo>
                  <a:cubicBezTo>
                    <a:pt x="f18" y="f44"/>
                    <a:pt x="f41" y="f45"/>
                    <a:pt x="f18" y="f46"/>
                  </a:cubicBezTo>
                  <a:cubicBezTo>
                    <a:pt x="f18" y="f47"/>
                    <a:pt x="f48" y="f49"/>
                    <a:pt x="f50" y="f51"/>
                  </a:cubicBezTo>
                  <a:cubicBezTo>
                    <a:pt x="f52" y="f53"/>
                    <a:pt x="f21" y="f54"/>
                    <a:pt x="f55" y="f56"/>
                  </a:cubicBezTo>
                  <a:cubicBezTo>
                    <a:pt x="f57" y="f58"/>
                    <a:pt x="f59" y="f60"/>
                    <a:pt x="f59" y="f61"/>
                  </a:cubicBezTo>
                  <a:cubicBezTo>
                    <a:pt x="f59" y="f62"/>
                    <a:pt x="f6" y="f63"/>
                    <a:pt x="f59" y="f64"/>
                  </a:cubicBezTo>
                  <a:cubicBezTo>
                    <a:pt x="f59" y="f65"/>
                    <a:pt x="f66" y="f67"/>
                    <a:pt x="f68" y="f69"/>
                  </a:cubicBezTo>
                  <a:cubicBezTo>
                    <a:pt x="f70" y="f7"/>
                    <a:pt x="f71" y="f72"/>
                    <a:pt x="f71" y="f73"/>
                  </a:cubicBezTo>
                  <a:cubicBezTo>
                    <a:pt x="f71" y="f74"/>
                    <a:pt x="f71" y="f64"/>
                    <a:pt x="f71" y="f9"/>
                  </a:cubicBezTo>
                  <a:cubicBezTo>
                    <a:pt x="f71"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6">
              <a:extLst>
                <a:ext uri="{FF2B5EF4-FFF2-40B4-BE49-F238E27FC236}">
                  <a16:creationId xmlns:a16="http://schemas.microsoft.com/office/drawing/2014/main" id="{CBC77A7D-88F8-F5E4-30E2-E2EC570AD531}"/>
                </a:ext>
              </a:extLst>
            </p:cNvPr>
            <p:cNvSpPr/>
            <p:nvPr/>
          </p:nvSpPr>
          <p:spPr>
            <a:xfrm>
              <a:off x="4017965" y="334963"/>
              <a:ext cx="292095" cy="544516"/>
            </a:xfrm>
            <a:custGeom>
              <a:avLst/>
              <a:gdLst>
                <a:gd name="f0" fmla="val 10800000"/>
                <a:gd name="f1" fmla="val 5400000"/>
                <a:gd name="f2" fmla="val 180"/>
                <a:gd name="f3" fmla="val w"/>
                <a:gd name="f4" fmla="val h"/>
                <a:gd name="f5" fmla="val 0"/>
                <a:gd name="f6" fmla="val 171"/>
                <a:gd name="f7" fmla="val 317"/>
                <a:gd name="f8" fmla="val 133"/>
                <a:gd name="f9" fmla="val 151"/>
                <a:gd name="f10" fmla="val 161"/>
                <a:gd name="f11" fmla="val 162"/>
                <a:gd name="f12" fmla="val 169"/>
                <a:gd name="f13" fmla="val 206"/>
                <a:gd name="f14" fmla="val 168"/>
                <a:gd name="f15" fmla="val 227"/>
                <a:gd name="f16" fmla="val 249"/>
                <a:gd name="f17" fmla="val 271"/>
                <a:gd name="f18" fmla="val 296"/>
                <a:gd name="f19" fmla="val 150"/>
                <a:gd name="f20" fmla="val 316"/>
                <a:gd name="f21" fmla="val 125"/>
                <a:gd name="f22" fmla="val 90"/>
                <a:gd name="f23" fmla="val 54"/>
                <a:gd name="f24" fmla="val 19"/>
                <a:gd name="f25" fmla="val 9"/>
                <a:gd name="f26" fmla="val 7"/>
                <a:gd name="f27" fmla="val 313"/>
                <a:gd name="f28" fmla="val 304"/>
                <a:gd name="f29" fmla="val 5"/>
                <a:gd name="f30" fmla="val 265"/>
                <a:gd name="f31" fmla="val 264"/>
                <a:gd name="f32" fmla="val 44"/>
                <a:gd name="f33" fmla="val 64"/>
                <a:gd name="f34" fmla="val 266"/>
                <a:gd name="f35" fmla="val 69"/>
                <a:gd name="f36" fmla="val 259"/>
                <a:gd name="f37" fmla="val 67"/>
                <a:gd name="f38" fmla="val 242"/>
                <a:gd name="f39" fmla="val 66"/>
                <a:gd name="f40" fmla="val 211"/>
                <a:gd name="f41" fmla="val 196"/>
                <a:gd name="f42" fmla="val 185"/>
                <a:gd name="f43" fmla="val 181"/>
                <a:gd name="f44" fmla="val 53"/>
                <a:gd name="f45" fmla="val 182"/>
                <a:gd name="f46" fmla="val 49"/>
                <a:gd name="f47" fmla="val 183"/>
                <a:gd name="f48" fmla="val 39"/>
                <a:gd name="f49" fmla="val 6"/>
                <a:gd name="f50" fmla="val 174"/>
                <a:gd name="f51" fmla="val 140"/>
                <a:gd name="f52" fmla="val 131"/>
                <a:gd name="f53" fmla="val 15"/>
                <a:gd name="f54" fmla="val 20"/>
                <a:gd name="f55" fmla="val 34"/>
                <a:gd name="f56" fmla="val 130"/>
                <a:gd name="f57" fmla="val 61"/>
                <a:gd name="f58" fmla="val 128"/>
                <a:gd name="f59" fmla="val 118"/>
                <a:gd name="f60" fmla="val 63"/>
                <a:gd name="f61" fmla="val 101"/>
                <a:gd name="f62" fmla="val 87"/>
                <a:gd name="f63" fmla="val 51"/>
                <a:gd name="f64" fmla="val 50"/>
                <a:gd name="f65" fmla="val 27"/>
                <a:gd name="f66" fmla="val 10"/>
                <a:gd name="f67" fmla="val 52"/>
                <a:gd name="f68" fmla="val 47"/>
                <a:gd name="f69" fmla="val 30"/>
                <a:gd name="f70" fmla="val 17"/>
                <a:gd name="f71" fmla="val 26"/>
                <a:gd name="f72" fmla="val 2"/>
                <a:gd name="f73" fmla="val 55"/>
                <a:gd name="f74" fmla="val 4"/>
                <a:gd name="f75" fmla="val 84"/>
                <a:gd name="f76" fmla="val 112"/>
                <a:gd name="f77" fmla="val 3"/>
                <a:gd name="f78" fmla="val 144"/>
                <a:gd name="f79" fmla="val 158"/>
                <a:gd name="f80" fmla="val 18"/>
                <a:gd name="f81" fmla="val 159"/>
                <a:gd name="f82" fmla="val 76"/>
                <a:gd name="f83" fmla="val 113"/>
                <a:gd name="f84" fmla="val 137"/>
                <a:gd name="f85" fmla="+- 0 0 -90"/>
                <a:gd name="f86" fmla="*/ f3 1 171"/>
                <a:gd name="f87" fmla="*/ f4 1 317"/>
                <a:gd name="f88" fmla="val f5"/>
                <a:gd name="f89" fmla="val f6"/>
                <a:gd name="f90" fmla="val f7"/>
                <a:gd name="f91" fmla="*/ f85 f0 1"/>
                <a:gd name="f92" fmla="+- f90 0 f88"/>
                <a:gd name="f93" fmla="+- f89 0 f88"/>
                <a:gd name="f94" fmla="*/ f91 1 f2"/>
                <a:gd name="f95" fmla="*/ f93 1 171"/>
                <a:gd name="f96" fmla="*/ f92 1 317"/>
                <a:gd name="f97" fmla="*/ 133 f93 1"/>
                <a:gd name="f98" fmla="*/ 151 f92 1"/>
                <a:gd name="f99" fmla="*/ 169 f93 1"/>
                <a:gd name="f100" fmla="*/ 206 f92 1"/>
                <a:gd name="f101" fmla="*/ 271 f92 1"/>
                <a:gd name="f102" fmla="*/ 125 f93 1"/>
                <a:gd name="f103" fmla="*/ 316 f92 1"/>
                <a:gd name="f104" fmla="*/ 19 f93 1"/>
                <a:gd name="f105" fmla="*/ 317 f92 1"/>
                <a:gd name="f106" fmla="*/ 7 f93 1"/>
                <a:gd name="f107" fmla="*/ 304 f92 1"/>
                <a:gd name="f108" fmla="*/ 44 f93 1"/>
                <a:gd name="f109" fmla="*/ 265 f92 1"/>
                <a:gd name="f110" fmla="*/ 67 f93 1"/>
                <a:gd name="f111" fmla="*/ 242 f92 1"/>
                <a:gd name="f112" fmla="*/ 196 f92 1"/>
                <a:gd name="f113" fmla="*/ 53 f93 1"/>
                <a:gd name="f114" fmla="*/ 182 f92 1"/>
                <a:gd name="f115" fmla="*/ 39 f93 1"/>
                <a:gd name="f116" fmla="*/ 140 f92 1"/>
                <a:gd name="f117" fmla="*/ 20 f93 1"/>
                <a:gd name="f118" fmla="*/ 133 f92 1"/>
                <a:gd name="f119" fmla="*/ 61 f93 1"/>
                <a:gd name="f120" fmla="*/ 128 f92 1"/>
                <a:gd name="f121" fmla="*/ 63 f93 1"/>
                <a:gd name="f122" fmla="*/ 87 f92 1"/>
                <a:gd name="f123" fmla="*/ 27 f93 1"/>
                <a:gd name="f124" fmla="*/ 51 f92 1"/>
                <a:gd name="f125" fmla="*/ 30 f92 1"/>
                <a:gd name="f126" fmla="*/ 26 f93 1"/>
                <a:gd name="f127" fmla="*/ 2 f92 1"/>
                <a:gd name="f128" fmla="*/ 112 f93 1"/>
                <a:gd name="f129" fmla="*/ 3 f92 1"/>
                <a:gd name="f130" fmla="*/ 159 f93 1"/>
                <a:gd name="f131" fmla="*/ 50 f92 1"/>
                <a:gd name="f132" fmla="*/ 90 f92 1"/>
                <a:gd name="f133" fmla="+- f94 0 f1"/>
                <a:gd name="f134" fmla="*/ f97 1 171"/>
                <a:gd name="f135" fmla="*/ f98 1 317"/>
                <a:gd name="f136" fmla="*/ f99 1 171"/>
                <a:gd name="f137" fmla="*/ f100 1 317"/>
                <a:gd name="f138" fmla="*/ f101 1 317"/>
                <a:gd name="f139" fmla="*/ f102 1 171"/>
                <a:gd name="f140" fmla="*/ f103 1 317"/>
                <a:gd name="f141" fmla="*/ f104 1 171"/>
                <a:gd name="f142" fmla="*/ f105 1 317"/>
                <a:gd name="f143" fmla="*/ f106 1 171"/>
                <a:gd name="f144" fmla="*/ f107 1 317"/>
                <a:gd name="f145" fmla="*/ f108 1 171"/>
                <a:gd name="f146" fmla="*/ f109 1 317"/>
                <a:gd name="f147" fmla="*/ f110 1 171"/>
                <a:gd name="f148" fmla="*/ f111 1 317"/>
                <a:gd name="f149" fmla="*/ f112 1 317"/>
                <a:gd name="f150" fmla="*/ f113 1 171"/>
                <a:gd name="f151" fmla="*/ f114 1 317"/>
                <a:gd name="f152" fmla="*/ f115 1 171"/>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317"/>
                <a:gd name="f163" fmla="*/ f126 1 171"/>
                <a:gd name="f164" fmla="*/ f127 1 317"/>
                <a:gd name="f165" fmla="*/ f128 1 171"/>
                <a:gd name="f166" fmla="*/ f129 1 317"/>
                <a:gd name="f167" fmla="*/ f130 1 171"/>
                <a:gd name="f168" fmla="*/ f131 1 317"/>
                <a:gd name="f169" fmla="*/ f132 1 317"/>
                <a:gd name="f170" fmla="*/ 0 1 f95"/>
                <a:gd name="f171" fmla="*/ f89 1 f95"/>
                <a:gd name="f172" fmla="*/ 0 1 f96"/>
                <a:gd name="f173" fmla="*/ f90 1 f96"/>
                <a:gd name="f174" fmla="*/ f134 1 f95"/>
                <a:gd name="f175" fmla="*/ f135 1 f96"/>
                <a:gd name="f176" fmla="*/ f136 1 f95"/>
                <a:gd name="f177" fmla="*/ f137 1 f96"/>
                <a:gd name="f178" fmla="*/ f138 1 f96"/>
                <a:gd name="f179" fmla="*/ f139 1 f95"/>
                <a:gd name="f180" fmla="*/ f140 1 f96"/>
                <a:gd name="f181" fmla="*/ f141 1 f95"/>
                <a:gd name="f182" fmla="*/ f142 1 f96"/>
                <a:gd name="f183" fmla="*/ f143 1 f95"/>
                <a:gd name="f184" fmla="*/ f144 1 f96"/>
                <a:gd name="f185" fmla="*/ f145 1 f95"/>
                <a:gd name="f186" fmla="*/ f146 1 f96"/>
                <a:gd name="f187" fmla="*/ f147 1 f95"/>
                <a:gd name="f188" fmla="*/ f148 1 f96"/>
                <a:gd name="f189" fmla="*/ f149 1 f96"/>
                <a:gd name="f190" fmla="*/ f150 1 f95"/>
                <a:gd name="f191" fmla="*/ f151 1 f96"/>
                <a:gd name="f192" fmla="*/ f152 1 f95"/>
                <a:gd name="f193" fmla="*/ f153 1 f96"/>
                <a:gd name="f194" fmla="*/ f154 1 f95"/>
                <a:gd name="f195" fmla="*/ f155 1 f96"/>
                <a:gd name="f196" fmla="*/ f156 1 f95"/>
                <a:gd name="f197" fmla="*/ f157 1 f96"/>
                <a:gd name="f198" fmla="*/ f158 1 f95"/>
                <a:gd name="f199" fmla="*/ f159 1 f96"/>
                <a:gd name="f200" fmla="*/ f160 1 f95"/>
                <a:gd name="f201" fmla="*/ f161 1 f96"/>
                <a:gd name="f202" fmla="*/ f162 1 f96"/>
                <a:gd name="f203" fmla="*/ f163 1 f95"/>
                <a:gd name="f204" fmla="*/ f164 1 f96"/>
                <a:gd name="f205" fmla="*/ f165 1 f95"/>
                <a:gd name="f206" fmla="*/ f166 1 f96"/>
                <a:gd name="f207" fmla="*/ f167 1 f95"/>
                <a:gd name="f208" fmla="*/ f168 1 f96"/>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7 1"/>
                <a:gd name="f219" fmla="*/ f179 f86 1"/>
                <a:gd name="f220" fmla="*/ f180 f87 1"/>
                <a:gd name="f221" fmla="*/ f181 f86 1"/>
                <a:gd name="f222" fmla="*/ f182 f87 1"/>
                <a:gd name="f223" fmla="*/ f183 f86 1"/>
                <a:gd name="f224" fmla="*/ f184 f87 1"/>
                <a:gd name="f225" fmla="*/ f185 f86 1"/>
                <a:gd name="f226" fmla="*/ f186 f87 1"/>
                <a:gd name="f227" fmla="*/ f187 f86 1"/>
                <a:gd name="f228" fmla="*/ f188 f87 1"/>
                <a:gd name="f229" fmla="*/ f189 f87 1"/>
                <a:gd name="f230" fmla="*/ f190 f86 1"/>
                <a:gd name="f231" fmla="*/ f191 f87 1"/>
                <a:gd name="f232" fmla="*/ f192 f86 1"/>
                <a:gd name="f233" fmla="*/ f193 f87 1"/>
                <a:gd name="f234" fmla="*/ f194 f86 1"/>
                <a:gd name="f235" fmla="*/ f195 f87 1"/>
                <a:gd name="f236" fmla="*/ f196 f86 1"/>
                <a:gd name="f237" fmla="*/ f197 f87 1"/>
                <a:gd name="f238" fmla="*/ f198 f86 1"/>
                <a:gd name="f239" fmla="*/ f199 f87 1"/>
                <a:gd name="f240" fmla="*/ f200 f86 1"/>
                <a:gd name="f241" fmla="*/ f201 f87 1"/>
                <a:gd name="f242" fmla="*/ f202 f87 1"/>
                <a:gd name="f243" fmla="*/ f203 f86 1"/>
                <a:gd name="f244" fmla="*/ f204 f87 1"/>
                <a:gd name="f245" fmla="*/ f205 f86 1"/>
                <a:gd name="f246" fmla="*/ f206 f87 1"/>
                <a:gd name="f247" fmla="*/ f207 f86 1"/>
                <a:gd name="f248" fmla="*/ f208 f87 1"/>
                <a:gd name="f249" fmla="*/ f209 f87 1"/>
              </a:gdLst>
              <a:ahLst/>
              <a:cxnLst>
                <a:cxn ang="3cd4">
                  <a:pos x="hc" y="t"/>
                </a:cxn>
                <a:cxn ang="0">
                  <a:pos x="r" y="vc"/>
                </a:cxn>
                <a:cxn ang="cd4">
                  <a:pos x="hc" y="b"/>
                </a:cxn>
                <a:cxn ang="cd2">
                  <a:pos x="l" y="vc"/>
                </a:cxn>
                <a:cxn ang="f133">
                  <a:pos x="f214" y="f215"/>
                </a:cxn>
                <a:cxn ang="f133">
                  <a:pos x="f216" y="f217"/>
                </a:cxn>
                <a:cxn ang="f133">
                  <a:pos x="f216" y="f218"/>
                </a:cxn>
                <a:cxn ang="f133">
                  <a:pos x="f219" y="f220"/>
                </a:cxn>
                <a:cxn ang="f133">
                  <a:pos x="f221" y="f222"/>
                </a:cxn>
                <a:cxn ang="f133">
                  <a:pos x="f223" y="f224"/>
                </a:cxn>
                <a:cxn ang="f133">
                  <a:pos x="f225" y="f226"/>
                </a:cxn>
                <a:cxn ang="f133">
                  <a:pos x="f227" y="f228"/>
                </a:cxn>
                <a:cxn ang="f133">
                  <a:pos x="f227" y="f229"/>
                </a:cxn>
                <a:cxn ang="f133">
                  <a:pos x="f230" y="f231"/>
                </a:cxn>
                <a:cxn ang="f133">
                  <a:pos x="f232" y="f231"/>
                </a:cxn>
                <a:cxn ang="f133">
                  <a:pos x="f223" y="f233"/>
                </a:cxn>
                <a:cxn ang="f133">
                  <a:pos x="f234" y="f235"/>
                </a:cxn>
                <a:cxn ang="f133">
                  <a:pos x="f236" y="f237"/>
                </a:cxn>
                <a:cxn ang="f133">
                  <a:pos x="f238" y="f239"/>
                </a:cxn>
                <a:cxn ang="f133">
                  <a:pos x="f240" y="f241"/>
                </a:cxn>
                <a:cxn ang="f133">
                  <a:pos x="f223" y="f242"/>
                </a:cxn>
                <a:cxn ang="f133">
                  <a:pos x="f243" y="f244"/>
                </a:cxn>
                <a:cxn ang="f133">
                  <a:pos x="f245" y="f246"/>
                </a:cxn>
                <a:cxn ang="f133">
                  <a:pos x="f247" y="f248"/>
                </a:cxn>
                <a:cxn ang="f133">
                  <a:pos x="f247" y="f249"/>
                </a:cxn>
                <a:cxn ang="f133">
                  <a:pos x="f214" y="f215"/>
                </a:cxn>
              </a:cxnLst>
              <a:rect l="f210" t="f213" r="f211" b="f212"/>
              <a:pathLst>
                <a:path w="171" h="317">
                  <a:moveTo>
                    <a:pt x="f8" y="f9"/>
                  </a:moveTo>
                  <a:cubicBezTo>
                    <a:pt x="f10" y="f11"/>
                    <a:pt x="f6" y="f2"/>
                    <a:pt x="f12" y="f13"/>
                  </a:cubicBezTo>
                  <a:cubicBezTo>
                    <a:pt x="f14" y="f15"/>
                    <a:pt x="f12" y="f16"/>
                    <a:pt x="f12" y="f17"/>
                  </a:cubicBezTo>
                  <a:cubicBezTo>
                    <a:pt x="f14" y="f18"/>
                    <a:pt x="f19" y="f20"/>
                    <a:pt x="f21" y="f20"/>
                  </a:cubicBezTo>
                  <a:cubicBezTo>
                    <a:pt x="f22" y="f7"/>
                    <a:pt x="f23" y="f7"/>
                    <a:pt x="f24" y="f7"/>
                  </a:cubicBezTo>
                  <a:cubicBezTo>
                    <a:pt x="f25" y="f7"/>
                    <a:pt x="f26" y="f27"/>
                    <a:pt x="f26" y="f28"/>
                  </a:cubicBezTo>
                  <a:cubicBezTo>
                    <a:pt x="f29" y="f30"/>
                    <a:pt x="f29" y="f31"/>
                    <a:pt x="f32" y="f30"/>
                  </a:cubicBezTo>
                  <a:cubicBezTo>
                    <a:pt x="f33" y="f34"/>
                    <a:pt x="f35" y="f36"/>
                    <a:pt x="f37" y="f38"/>
                  </a:cubicBezTo>
                  <a:cubicBezTo>
                    <a:pt x="f39" y="f15"/>
                    <a:pt x="f39" y="f40"/>
                    <a:pt x="f37" y="f41"/>
                  </a:cubicBezTo>
                  <a:cubicBezTo>
                    <a:pt x="f37" y="f42"/>
                    <a:pt x="f33" y="f43"/>
                    <a:pt x="f44" y="f45"/>
                  </a:cubicBezTo>
                  <a:cubicBezTo>
                    <a:pt x="f46" y="f47"/>
                    <a:pt x="f32" y="f45"/>
                    <a:pt x="f48" y="f45"/>
                  </a:cubicBezTo>
                  <a:cubicBezTo>
                    <a:pt x="f49" y="f45"/>
                    <a:pt x="f5" y="f50"/>
                    <a:pt x="f26" y="f51"/>
                  </a:cubicBezTo>
                  <a:cubicBezTo>
                    <a:pt x="f25" y="f52"/>
                    <a:pt x="f53" y="f8"/>
                    <a:pt x="f54" y="f8"/>
                  </a:cubicBezTo>
                  <a:cubicBezTo>
                    <a:pt x="f55" y="f56"/>
                    <a:pt x="f44" y="f51"/>
                    <a:pt x="f57" y="f58"/>
                  </a:cubicBezTo>
                  <a:cubicBezTo>
                    <a:pt x="f37" y="f59"/>
                    <a:pt x="f60" y="f61"/>
                    <a:pt x="f60" y="f62"/>
                  </a:cubicBezTo>
                  <a:cubicBezTo>
                    <a:pt x="f60" y="f63"/>
                    <a:pt x="f60" y="f64"/>
                    <a:pt x="f65" y="f63"/>
                  </a:cubicBezTo>
                  <a:cubicBezTo>
                    <a:pt x="f66" y="f67"/>
                    <a:pt x="f29" y="f68"/>
                    <a:pt x="f26" y="f69"/>
                  </a:cubicBezTo>
                  <a:cubicBezTo>
                    <a:pt x="f25" y="f70"/>
                    <a:pt x="f5" y="f5"/>
                    <a:pt x="f71" y="f72"/>
                  </a:cubicBezTo>
                  <a:cubicBezTo>
                    <a:pt x="f73" y="f74"/>
                    <a:pt x="f75" y="f72"/>
                    <a:pt x="f76" y="f77"/>
                  </a:cubicBezTo>
                  <a:cubicBezTo>
                    <a:pt x="f78" y="f77"/>
                    <a:pt x="f79" y="f80"/>
                    <a:pt x="f81" y="f64"/>
                  </a:cubicBezTo>
                  <a:cubicBezTo>
                    <a:pt x="f81" y="f60"/>
                    <a:pt x="f79" y="f82"/>
                    <a:pt x="f81" y="f22"/>
                  </a:cubicBezTo>
                  <a:cubicBezTo>
                    <a:pt x="f81" y="f83"/>
                    <a:pt x="f11" y="f84"/>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7">
              <a:extLst>
                <a:ext uri="{FF2B5EF4-FFF2-40B4-BE49-F238E27FC236}">
                  <a16:creationId xmlns:a16="http://schemas.microsoft.com/office/drawing/2014/main" id="{4302F38E-1A10-F3B8-E1D9-1BB8D0849E42}"/>
                </a:ext>
              </a:extLst>
            </p:cNvPr>
            <p:cNvSpPr/>
            <p:nvPr/>
          </p:nvSpPr>
          <p:spPr>
            <a:xfrm>
              <a:off x="3829049" y="336554"/>
              <a:ext cx="177795" cy="544516"/>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300"/>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40"/>
                <a:gd name="f30" fmla="val 2"/>
                <a:gd name="f31" fmla="val 64"/>
                <a:gd name="f32" fmla="val 101"/>
                <a:gd name="f33" fmla="val 18"/>
                <a:gd name="f34" fmla="val 65"/>
                <a:gd name="f35" fmla="val 113"/>
                <a:gd name="f36" fmla="+- 0 0 -90"/>
                <a:gd name="f37" fmla="*/ f3 1 104"/>
                <a:gd name="f38" fmla="*/ f4 1 317"/>
                <a:gd name="f39" fmla="val f5"/>
                <a:gd name="f40" fmla="val f6"/>
                <a:gd name="f41" fmla="val f7"/>
                <a:gd name="f42" fmla="*/ f36 f0 1"/>
                <a:gd name="f43" fmla="+- f41 0 f39"/>
                <a:gd name="f44" fmla="+- f40 0 f39"/>
                <a:gd name="f45" fmla="*/ f42 1 f2"/>
                <a:gd name="f46" fmla="*/ f44 1 104"/>
                <a:gd name="f47" fmla="*/ f43 1 317"/>
                <a:gd name="f48" fmla="*/ 103 f44 1"/>
                <a:gd name="f49" fmla="*/ 160 f43 1"/>
                <a:gd name="f50" fmla="*/ 104 f44 1"/>
                <a:gd name="f51" fmla="*/ 300 f43 1"/>
                <a:gd name="f52" fmla="*/ 87 f44 1"/>
                <a:gd name="f53" fmla="*/ 316 f43 1"/>
                <a:gd name="f54" fmla="*/ 15 f44 1"/>
                <a:gd name="f55" fmla="*/ 0 f44 1"/>
                <a:gd name="f56" fmla="*/ 301 f43 1"/>
                <a:gd name="f57" fmla="*/ 16 f43 1"/>
                <a:gd name="f58" fmla="*/ 16 f44 1"/>
                <a:gd name="f59" fmla="*/ 1 f43 1"/>
                <a:gd name="f60" fmla="*/ 18 f43 1"/>
                <a:gd name="f61" fmla="+- f45 0 f1"/>
                <a:gd name="f62" fmla="*/ f48 1 104"/>
                <a:gd name="f63" fmla="*/ f49 1 317"/>
                <a:gd name="f64" fmla="*/ f50 1 104"/>
                <a:gd name="f65" fmla="*/ f51 1 317"/>
                <a:gd name="f66" fmla="*/ f52 1 104"/>
                <a:gd name="f67" fmla="*/ f53 1 317"/>
                <a:gd name="f68" fmla="*/ f54 1 104"/>
                <a:gd name="f69" fmla="*/ f55 1 104"/>
                <a:gd name="f70" fmla="*/ f56 1 317"/>
                <a:gd name="f71" fmla="*/ f57 1 317"/>
                <a:gd name="f72" fmla="*/ f58 1 104"/>
                <a:gd name="f73" fmla="*/ f59 1 317"/>
                <a:gd name="f74" fmla="*/ f60 1 317"/>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7"/>
                <a:gd name="f89" fmla="*/ f72 1 f46"/>
                <a:gd name="f90" fmla="*/ f73 1 f47"/>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8 1"/>
                <a:gd name="f106" fmla="*/ f89 f37 1"/>
                <a:gd name="f107" fmla="*/ f90 f38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104"/>
                </a:cxn>
                <a:cxn ang="f61">
                  <a:pos x="f103" y="f105"/>
                </a:cxn>
                <a:cxn ang="f61">
                  <a:pos x="f106" y="f107"/>
                </a:cxn>
                <a:cxn ang="f61">
                  <a:pos x="f100" y="f107"/>
                </a:cxn>
                <a:cxn ang="f61">
                  <a:pos x="f98" y="f108"/>
                </a:cxn>
                <a:cxn ang="f61">
                  <a:pos x="f98" y="f97"/>
                </a:cxn>
                <a:cxn ang="f61">
                  <a:pos x="f96" y="f97"/>
                </a:cxn>
              </a:cxnLst>
              <a:rect l="f92" t="f95" r="f93" b="f94"/>
              <a:pathLst>
                <a:path w="104" h="317">
                  <a:moveTo>
                    <a:pt x="f8" y="f9"/>
                  </a:moveTo>
                  <a:cubicBezTo>
                    <a:pt x="f8" y="f10"/>
                    <a:pt x="f8" y="f11"/>
                    <a:pt x="f6" y="f12"/>
                  </a:cubicBezTo>
                  <a:cubicBezTo>
                    <a:pt x="f6" y="f13"/>
                    <a:pt x="f14" y="f7"/>
                    <a:pt x="f15" y="f16"/>
                  </a:cubicBezTo>
                  <a:cubicBezTo>
                    <a:pt x="f17" y="f18"/>
                    <a:pt x="f19" y="f18"/>
                    <a:pt x="f20" y="f16"/>
                  </a:cubicBezTo>
                  <a:cubicBezTo>
                    <a:pt x="f21" y="f7"/>
                    <a:pt x="f5" y="f22"/>
                    <a:pt x="f5" y="f23"/>
                  </a:cubicBezTo>
                  <a:cubicBezTo>
                    <a:pt x="f24" y="f10"/>
                    <a:pt x="f24" y="f25"/>
                    <a:pt x="f5" y="f26"/>
                  </a:cubicBezTo>
                  <a:cubicBezTo>
                    <a:pt x="f5" y="f27"/>
                    <a:pt x="f28" y="f24"/>
                    <a:pt x="f26" y="f24"/>
                  </a:cubicBezTo>
                  <a:cubicBezTo>
                    <a:pt x="f29" y="f30"/>
                    <a:pt x="f31" y="f30"/>
                    <a:pt x="f15" y="f24"/>
                  </a:cubicBezTo>
                  <a:cubicBezTo>
                    <a:pt x="f32" y="f5"/>
                    <a:pt x="f6" y="f28"/>
                    <a:pt x="f6" y="f33"/>
                  </a:cubicBezTo>
                  <a:cubicBezTo>
                    <a:pt x="f8" y="f34"/>
                    <a:pt x="f6" y="f35"/>
                    <a:pt x="f6" y="f9"/>
                  </a:cubicBezTo>
                  <a:cubicBezTo>
                    <a:pt x="f6"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8">
              <a:extLst>
                <a:ext uri="{FF2B5EF4-FFF2-40B4-BE49-F238E27FC236}">
                  <a16:creationId xmlns:a16="http://schemas.microsoft.com/office/drawing/2014/main" id="{F8BDA751-F90F-F51D-E4DB-7F9FA4A6A585}"/>
                </a:ext>
              </a:extLst>
            </p:cNvPr>
            <p:cNvSpPr/>
            <p:nvPr/>
          </p:nvSpPr>
          <p:spPr>
            <a:xfrm>
              <a:off x="4494211" y="460372"/>
              <a:ext cx="177795" cy="420688"/>
            </a:xfrm>
            <a:custGeom>
              <a:avLst/>
              <a:gdLst>
                <a:gd name="f0" fmla="val 10800000"/>
                <a:gd name="f1" fmla="val 5400000"/>
                <a:gd name="f2" fmla="val 180"/>
                <a:gd name="f3" fmla="val w"/>
                <a:gd name="f4" fmla="val h"/>
                <a:gd name="f5" fmla="val 0"/>
                <a:gd name="f6" fmla="val 104"/>
                <a:gd name="f7" fmla="val 245"/>
                <a:gd name="f8" fmla="val 121"/>
                <a:gd name="f9" fmla="val 86"/>
                <a:gd name="f10" fmla="val 1"/>
                <a:gd name="f11" fmla="val 52"/>
                <a:gd name="f12" fmla="val 17"/>
                <a:gd name="f13" fmla="val 4"/>
                <a:gd name="f14" fmla="val 42"/>
                <a:gd name="f15" fmla="val 66"/>
                <a:gd name="f16" fmla="val 91"/>
                <a:gd name="f17" fmla="val 100"/>
                <a:gd name="f18" fmla="val 103"/>
                <a:gd name="f19" fmla="val 13"/>
                <a:gd name="f20" fmla="val 160"/>
                <a:gd name="f21" fmla="val 233"/>
                <a:gd name="f22" fmla="val 241"/>
                <a:gd name="f23" fmla="val 101"/>
                <a:gd name="f24" fmla="val 92"/>
                <a:gd name="f25" fmla="val 244"/>
                <a:gd name="f26" fmla="val 40"/>
                <a:gd name="f27" fmla="val 14"/>
                <a:gd name="f28" fmla="val 2"/>
                <a:gd name="f29" fmla="val 239"/>
                <a:gd name="f30" fmla="val 229"/>
                <a:gd name="f31" fmla="val 193"/>
                <a:gd name="f32" fmla="val 157"/>
                <a:gd name="f33" fmla="+- 0 0 -90"/>
                <a:gd name="f34" fmla="*/ f3 1 104"/>
                <a:gd name="f35" fmla="*/ f4 1 245"/>
                <a:gd name="f36" fmla="val f5"/>
                <a:gd name="f37" fmla="val f6"/>
                <a:gd name="f38" fmla="val f7"/>
                <a:gd name="f39" fmla="*/ f33 f0 1"/>
                <a:gd name="f40" fmla="+- f38 0 f36"/>
                <a:gd name="f41" fmla="+- f37 0 f36"/>
                <a:gd name="f42" fmla="*/ f39 1 f2"/>
                <a:gd name="f43" fmla="*/ f41 1 104"/>
                <a:gd name="f44" fmla="*/ f40 1 245"/>
                <a:gd name="f45" fmla="*/ 0 f41 1"/>
                <a:gd name="f46" fmla="*/ 121 f40 1"/>
                <a:gd name="f47" fmla="*/ 17 f40 1"/>
                <a:gd name="f48" fmla="*/ 17 f41 1"/>
                <a:gd name="f49" fmla="*/ 0 f40 1"/>
                <a:gd name="f50" fmla="*/ 91 f41 1"/>
                <a:gd name="f51" fmla="*/ 103 f41 1"/>
                <a:gd name="f52" fmla="*/ 13 f40 1"/>
                <a:gd name="f53" fmla="*/ 233 f40 1"/>
                <a:gd name="f54" fmla="*/ 92 f41 1"/>
                <a:gd name="f55" fmla="*/ 244 f40 1"/>
                <a:gd name="f56" fmla="*/ 14 f41 1"/>
                <a:gd name="f57" fmla="*/ 229 f40 1"/>
                <a:gd name="f58" fmla="+- f42 0 f1"/>
                <a:gd name="f59" fmla="*/ f45 1 104"/>
                <a:gd name="f60" fmla="*/ f46 1 245"/>
                <a:gd name="f61" fmla="*/ f47 1 245"/>
                <a:gd name="f62" fmla="*/ f48 1 104"/>
                <a:gd name="f63" fmla="*/ f49 1 245"/>
                <a:gd name="f64" fmla="*/ f50 1 104"/>
                <a:gd name="f65" fmla="*/ f51 1 104"/>
                <a:gd name="f66" fmla="*/ f52 1 245"/>
                <a:gd name="f67" fmla="*/ f53 1 245"/>
                <a:gd name="f68" fmla="*/ f54 1 104"/>
                <a:gd name="f69" fmla="*/ f55 1 245"/>
                <a:gd name="f70" fmla="*/ f56 1 104"/>
                <a:gd name="f71" fmla="*/ f57 1 245"/>
                <a:gd name="f72" fmla="*/ 0 1 f43"/>
                <a:gd name="f73" fmla="*/ f37 1 f43"/>
                <a:gd name="f74" fmla="*/ 0 1 f44"/>
                <a:gd name="f75" fmla="*/ f38 1 f44"/>
                <a:gd name="f76" fmla="*/ f59 1 f43"/>
                <a:gd name="f77" fmla="*/ f60 1 f44"/>
                <a:gd name="f78" fmla="*/ f61 1 f44"/>
                <a:gd name="f79" fmla="*/ f62 1 f43"/>
                <a:gd name="f80" fmla="*/ f63 1 f44"/>
                <a:gd name="f81" fmla="*/ f64 1 f43"/>
                <a:gd name="f82" fmla="*/ f65 1 f43"/>
                <a:gd name="f83" fmla="*/ f66 1 f44"/>
                <a:gd name="f84" fmla="*/ f67 1 f44"/>
                <a:gd name="f85" fmla="*/ f68 1 f43"/>
                <a:gd name="f86" fmla="*/ f69 1 f44"/>
                <a:gd name="f87" fmla="*/ f70 1 f43"/>
                <a:gd name="f88" fmla="*/ f71 1 f44"/>
                <a:gd name="f89" fmla="*/ f72 f34 1"/>
                <a:gd name="f90" fmla="*/ f73 f34 1"/>
                <a:gd name="f91" fmla="*/ f75 f35 1"/>
                <a:gd name="f92" fmla="*/ f74 f35 1"/>
                <a:gd name="f93" fmla="*/ f76 f34 1"/>
                <a:gd name="f94" fmla="*/ f77 f35 1"/>
                <a:gd name="f95" fmla="*/ f78 f35 1"/>
                <a:gd name="f96" fmla="*/ f79 f34 1"/>
                <a:gd name="f97" fmla="*/ f80 f35 1"/>
                <a:gd name="f98" fmla="*/ f81 f34 1"/>
                <a:gd name="f99" fmla="*/ f82 f34 1"/>
                <a:gd name="f100" fmla="*/ f83 f35 1"/>
                <a:gd name="f101" fmla="*/ f84 f35 1"/>
                <a:gd name="f102" fmla="*/ f85 f34 1"/>
                <a:gd name="f103" fmla="*/ f86 f35 1"/>
                <a:gd name="f104" fmla="*/ f87 f34 1"/>
                <a:gd name="f105" fmla="*/ f88 f35 1"/>
              </a:gdLst>
              <a:ahLst/>
              <a:cxnLst>
                <a:cxn ang="3cd4">
                  <a:pos x="hc" y="t"/>
                </a:cxn>
                <a:cxn ang="0">
                  <a:pos x="r" y="vc"/>
                </a:cxn>
                <a:cxn ang="cd4">
                  <a:pos x="hc" y="b"/>
                </a:cxn>
                <a:cxn ang="cd2">
                  <a:pos x="l" y="vc"/>
                </a:cxn>
                <a:cxn ang="f58">
                  <a:pos x="f93" y="f94"/>
                </a:cxn>
                <a:cxn ang="f58">
                  <a:pos x="f93" y="f95"/>
                </a:cxn>
                <a:cxn ang="f58">
                  <a:pos x="f96" y="f97"/>
                </a:cxn>
                <a:cxn ang="f58">
                  <a:pos x="f98" y="f97"/>
                </a:cxn>
                <a:cxn ang="f58">
                  <a:pos x="f99" y="f100"/>
                </a:cxn>
                <a:cxn ang="f58">
                  <a:pos x="f99" y="f101"/>
                </a:cxn>
                <a:cxn ang="f58">
                  <a:pos x="f102" y="f103"/>
                </a:cxn>
                <a:cxn ang="f58">
                  <a:pos x="f104" y="f103"/>
                </a:cxn>
                <a:cxn ang="f58">
                  <a:pos x="f93" y="f105"/>
                </a:cxn>
                <a:cxn ang="f58">
                  <a:pos x="f93" y="f94"/>
                </a:cxn>
                <a:cxn ang="f58">
                  <a:pos x="f93" y="f94"/>
                </a:cxn>
              </a:cxnLst>
              <a:rect l="f89" t="f92" r="f90" b="f91"/>
              <a:pathLst>
                <a:path w="104" h="245">
                  <a:moveTo>
                    <a:pt x="f5" y="f8"/>
                  </a:moveTo>
                  <a:cubicBezTo>
                    <a:pt x="f5" y="f9"/>
                    <a:pt x="f10" y="f11"/>
                    <a:pt x="f5" y="f12"/>
                  </a:cubicBezTo>
                  <a:cubicBezTo>
                    <a:pt x="f5" y="f13"/>
                    <a:pt x="f13" y="f5"/>
                    <a:pt x="f12" y="f5"/>
                  </a:cubicBezTo>
                  <a:cubicBezTo>
                    <a:pt x="f14" y="f10"/>
                    <a:pt x="f15" y="f10"/>
                    <a:pt x="f16" y="f5"/>
                  </a:cubicBezTo>
                  <a:cubicBezTo>
                    <a:pt x="f17" y="f5"/>
                    <a:pt x="f6" y="f13"/>
                    <a:pt x="f18" y="f19"/>
                  </a:cubicBezTo>
                  <a:cubicBezTo>
                    <a:pt x="f18" y="f9"/>
                    <a:pt x="f18" y="f20"/>
                    <a:pt x="f18" y="f21"/>
                  </a:cubicBezTo>
                  <a:cubicBezTo>
                    <a:pt x="f18" y="f22"/>
                    <a:pt x="f23" y="f7"/>
                    <a:pt x="f24" y="f25"/>
                  </a:cubicBezTo>
                  <a:cubicBezTo>
                    <a:pt x="f15" y="f25"/>
                    <a:pt x="f26" y="f25"/>
                    <a:pt x="f27" y="f25"/>
                  </a:cubicBezTo>
                  <a:cubicBezTo>
                    <a:pt x="f28" y="f7"/>
                    <a:pt x="f5" y="f29"/>
                    <a:pt x="f5" y="f30"/>
                  </a:cubicBezTo>
                  <a:cubicBezTo>
                    <a:pt x="f5" y="f31"/>
                    <a:pt x="f5" y="f32"/>
                    <a:pt x="f5" y="f8"/>
                  </a:cubicBezTo>
                  <a:cubicBezTo>
                    <a:pt x="f5" y="f8"/>
                    <a:pt x="f5" y="f8"/>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9">
              <a:extLst>
                <a:ext uri="{FF2B5EF4-FFF2-40B4-BE49-F238E27FC236}">
                  <a16:creationId xmlns:a16="http://schemas.microsoft.com/office/drawing/2014/main" id="{7E596EA6-1972-DE84-81E2-0EEAB7995918}"/>
                </a:ext>
              </a:extLst>
            </p:cNvPr>
            <p:cNvSpPr/>
            <p:nvPr/>
          </p:nvSpPr>
          <p:spPr>
            <a:xfrm>
              <a:off x="4338635" y="336554"/>
              <a:ext cx="490539" cy="100017"/>
            </a:xfrm>
            <a:custGeom>
              <a:avLst/>
              <a:gdLst>
                <a:gd name="f0" fmla="val 10800000"/>
                <a:gd name="f1" fmla="val 5400000"/>
                <a:gd name="f2" fmla="val 180"/>
                <a:gd name="f3" fmla="val w"/>
                <a:gd name="f4" fmla="val h"/>
                <a:gd name="f5" fmla="val 0"/>
                <a:gd name="f6" fmla="val 287"/>
                <a:gd name="f7" fmla="val 57"/>
                <a:gd name="f8" fmla="val 143"/>
                <a:gd name="f9" fmla="val 101"/>
                <a:gd name="f10" fmla="val 60"/>
                <a:gd name="f11" fmla="val 19"/>
                <a:gd name="f12" fmla="val 58"/>
                <a:gd name="f13" fmla="val 7"/>
                <a:gd name="f14" fmla="val 1"/>
                <a:gd name="f15" fmla="val 55"/>
                <a:gd name="f16" fmla="val 42"/>
                <a:gd name="f17" fmla="val 41"/>
                <a:gd name="f18" fmla="val 117"/>
                <a:gd name="f19" fmla="val 193"/>
                <a:gd name="f20" fmla="val 269"/>
                <a:gd name="f21" fmla="val 283"/>
                <a:gd name="f22" fmla="val 5"/>
                <a:gd name="f23" fmla="val 286"/>
                <a:gd name="f24" fmla="val 18"/>
                <a:gd name="f25" fmla="val 248"/>
                <a:gd name="f26" fmla="val 213"/>
                <a:gd name="f27" fmla="val 178"/>
                <a:gd name="f28" fmla="+- 0 0 -90"/>
                <a:gd name="f29" fmla="*/ f3 1 287"/>
                <a:gd name="f30" fmla="*/ f4 1 57"/>
                <a:gd name="f31" fmla="val f5"/>
                <a:gd name="f32" fmla="val f6"/>
                <a:gd name="f33" fmla="val f7"/>
                <a:gd name="f34" fmla="*/ f28 f0 1"/>
                <a:gd name="f35" fmla="+- f33 0 f31"/>
                <a:gd name="f36" fmla="+- f32 0 f31"/>
                <a:gd name="f37" fmla="*/ f34 1 f2"/>
                <a:gd name="f38" fmla="*/ f36 1 287"/>
                <a:gd name="f39" fmla="*/ f35 1 57"/>
                <a:gd name="f40" fmla="*/ 143 f36 1"/>
                <a:gd name="f41" fmla="*/ 57 f35 1"/>
                <a:gd name="f42" fmla="*/ 19 f36 1"/>
                <a:gd name="f43" fmla="*/ 58 f35 1"/>
                <a:gd name="f44" fmla="*/ 1 f36 1"/>
                <a:gd name="f45" fmla="*/ 42 f35 1"/>
                <a:gd name="f46" fmla="*/ 41 f36 1"/>
                <a:gd name="f47" fmla="*/ 0 f35 1"/>
                <a:gd name="f48" fmla="*/ 269 f36 1"/>
                <a:gd name="f49" fmla="*/ 286 f36 1"/>
                <a:gd name="f50" fmla="*/ 18 f35 1"/>
                <a:gd name="f51" fmla="*/ 248 f36 1"/>
                <a:gd name="f52" fmla="+- f37 0 f1"/>
                <a:gd name="f53" fmla="*/ f40 1 287"/>
                <a:gd name="f54" fmla="*/ f41 1 58"/>
                <a:gd name="f55" fmla="*/ f42 1 287"/>
                <a:gd name="f56" fmla="*/ f43 1 58"/>
                <a:gd name="f57" fmla="*/ f44 1 287"/>
                <a:gd name="f58" fmla="*/ f45 1 58"/>
                <a:gd name="f59" fmla="*/ f46 1 287"/>
                <a:gd name="f60" fmla="*/ f47 1 58"/>
                <a:gd name="f61" fmla="*/ f48 1 287"/>
                <a:gd name="f62" fmla="*/ f49 1 287"/>
                <a:gd name="f63" fmla="*/ f50 1 58"/>
                <a:gd name="f64" fmla="*/ f51 1 287"/>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8"/>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29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2"/>
                </a:cxn>
                <a:cxn ang="f52">
                  <a:pos x="f94" y="f95"/>
                </a:cxn>
                <a:cxn ang="f52">
                  <a:pos x="f96" y="f88"/>
                </a:cxn>
                <a:cxn ang="f52">
                  <a:pos x="f85" y="f88"/>
                </a:cxn>
                <a:cxn ang="f52">
                  <a:pos x="f85" y="f86"/>
                </a:cxn>
              </a:cxnLst>
              <a:rect l="f81" t="f84" r="f82" b="f83"/>
              <a:pathLst>
                <a:path w="287" h="57">
                  <a:moveTo>
                    <a:pt x="f8" y="f7"/>
                  </a:moveTo>
                  <a:cubicBezTo>
                    <a:pt x="f9" y="f7"/>
                    <a:pt x="f10" y="f7"/>
                    <a:pt x="f11" y="f12"/>
                  </a:cubicBezTo>
                  <a:cubicBezTo>
                    <a:pt x="f13" y="f12"/>
                    <a:pt x="f14" y="f15"/>
                    <a:pt x="f14" y="f16"/>
                  </a:cubicBezTo>
                  <a:cubicBezTo>
                    <a:pt x="f14" y="f5"/>
                    <a:pt x="f5" y="f5"/>
                    <a:pt x="f17" y="f5"/>
                  </a:cubicBezTo>
                  <a:cubicBezTo>
                    <a:pt x="f18" y="f5"/>
                    <a:pt x="f19" y="f14"/>
                    <a:pt x="f20" y="f5"/>
                  </a:cubicBezTo>
                  <a:cubicBezTo>
                    <a:pt x="f21" y="f5"/>
                    <a:pt x="f6" y="f22"/>
                    <a:pt x="f23" y="f24"/>
                  </a:cubicBezTo>
                  <a:cubicBezTo>
                    <a:pt x="f23" y="f7"/>
                    <a:pt x="f23" y="f7"/>
                    <a:pt x="f25" y="f12"/>
                  </a:cubicBezTo>
                  <a:cubicBezTo>
                    <a:pt x="f26" y="f12"/>
                    <a:pt x="f27" y="f12"/>
                    <a:pt x="f8" y="f12"/>
                  </a:cubicBezTo>
                  <a:cubicBezTo>
                    <a:pt x="f8" y="f7"/>
                    <a:pt x="f8"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10">
              <a:extLst>
                <a:ext uri="{FF2B5EF4-FFF2-40B4-BE49-F238E27FC236}">
                  <a16:creationId xmlns:a16="http://schemas.microsoft.com/office/drawing/2014/main" id="{2E2F43D6-D817-59DC-8C64-8A6B943A7228}"/>
                </a:ext>
              </a:extLst>
            </p:cNvPr>
            <p:cNvSpPr/>
            <p:nvPr/>
          </p:nvSpPr>
          <p:spPr>
            <a:xfrm>
              <a:off x="5065711" y="336554"/>
              <a:ext cx="250829" cy="98426"/>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6"/>
                <a:gd name="f12" fmla="val 17"/>
                <a:gd name="f13" fmla="val 6"/>
                <a:gd name="f14" fmla="val 1"/>
                <a:gd name="f15" fmla="val 55"/>
                <a:gd name="f16" fmla="val 42"/>
                <a:gd name="f17" fmla="val 41"/>
                <a:gd name="f18" fmla="val 70"/>
                <a:gd name="f19" fmla="val 100"/>
                <a:gd name="f20" fmla="val 130"/>
                <a:gd name="f21" fmla="val 142"/>
                <a:gd name="f22" fmla="val 146"/>
                <a:gd name="f23" fmla="val 4"/>
                <a:gd name="f24" fmla="val 16"/>
                <a:gd name="f25" fmla="val 107"/>
                <a:gd name="f26" fmla="val 95"/>
                <a:gd name="f27" fmla="val 84"/>
                <a:gd name="f28" fmla="+- 0 0 -90"/>
                <a:gd name="f29" fmla="*/ f3 1 147"/>
                <a:gd name="f30" fmla="*/ f4 1 57"/>
                <a:gd name="f31" fmla="val f5"/>
                <a:gd name="f32" fmla="val f6"/>
                <a:gd name="f33" fmla="val f7"/>
                <a:gd name="f34" fmla="*/ f28 f0 1"/>
                <a:gd name="f35" fmla="+- f33 0 f31"/>
                <a:gd name="f36" fmla="+- f32 0 f31"/>
                <a:gd name="f37" fmla="*/ f34 1 f2"/>
                <a:gd name="f38" fmla="*/ f36 1 147"/>
                <a:gd name="f39" fmla="*/ f35 1 57"/>
                <a:gd name="f40" fmla="*/ 73 f36 1"/>
                <a:gd name="f41" fmla="*/ 56 f35 1"/>
                <a:gd name="f42" fmla="*/ 17 f36 1"/>
                <a:gd name="f43" fmla="*/ 57 f35 1"/>
                <a:gd name="f44" fmla="*/ 1 f36 1"/>
                <a:gd name="f45" fmla="*/ 42 f35 1"/>
                <a:gd name="f46" fmla="*/ 41 f36 1"/>
                <a:gd name="f47" fmla="*/ 1 f35 1"/>
                <a:gd name="f48" fmla="*/ 130 f36 1"/>
                <a:gd name="f49" fmla="*/ 0 f35 1"/>
                <a:gd name="f50" fmla="*/ 146 f36 1"/>
                <a:gd name="f51" fmla="*/ 16 f35 1"/>
                <a:gd name="f52" fmla="*/ 107 f36 1"/>
                <a:gd name="f53" fmla="+- f37 0 f1"/>
                <a:gd name="f54" fmla="*/ f40 1 147"/>
                <a:gd name="f55" fmla="*/ f41 1 57"/>
                <a:gd name="f56" fmla="*/ f42 1 147"/>
                <a:gd name="f57" fmla="*/ f43 1 57"/>
                <a:gd name="f58" fmla="*/ f44 1 147"/>
                <a:gd name="f59" fmla="*/ f45 1 57"/>
                <a:gd name="f60" fmla="*/ f46 1 147"/>
                <a:gd name="f61" fmla="*/ f47 1 57"/>
                <a:gd name="f62" fmla="*/ f48 1 147"/>
                <a:gd name="f63" fmla="*/ f49 1 57"/>
                <a:gd name="f64" fmla="*/ f50 1 147"/>
                <a:gd name="f65" fmla="*/ f51 1 57"/>
                <a:gd name="f66" fmla="*/ f52 1 147"/>
                <a:gd name="f67" fmla="*/ 0 1 f38"/>
                <a:gd name="f68" fmla="*/ f32 1 f38"/>
                <a:gd name="f69" fmla="*/ 0 1 f39"/>
                <a:gd name="f70" fmla="*/ f33 1 f39"/>
                <a:gd name="f71" fmla="*/ f54 1 f38"/>
                <a:gd name="f72" fmla="*/ f55 1 f39"/>
                <a:gd name="f73" fmla="*/ f56 1 f38"/>
                <a:gd name="f74" fmla="*/ f57 1 f39"/>
                <a:gd name="f75" fmla="*/ f58 1 f38"/>
                <a:gd name="f76" fmla="*/ f59 1 f39"/>
                <a:gd name="f77" fmla="*/ f60 1 f38"/>
                <a:gd name="f78" fmla="*/ f61 1 f39"/>
                <a:gd name="f79" fmla="*/ f62 1 f38"/>
                <a:gd name="f80" fmla="*/ f63 1 f39"/>
                <a:gd name="f81" fmla="*/ f64 1 f38"/>
                <a:gd name="f82" fmla="*/ f65 1 f39"/>
                <a:gd name="f83" fmla="*/ f66 1 f38"/>
                <a:gd name="f84" fmla="*/ f67 f29 1"/>
                <a:gd name="f85" fmla="*/ f68 f29 1"/>
                <a:gd name="f86" fmla="*/ f70 f30 1"/>
                <a:gd name="f87" fmla="*/ f69 f30 1"/>
                <a:gd name="f88" fmla="*/ f71 f29 1"/>
                <a:gd name="f89" fmla="*/ f72 f30 1"/>
                <a:gd name="f90" fmla="*/ f73 f29 1"/>
                <a:gd name="f91" fmla="*/ f74 f30 1"/>
                <a:gd name="f92" fmla="*/ f75 f29 1"/>
                <a:gd name="f93" fmla="*/ f76 f30 1"/>
                <a:gd name="f94" fmla="*/ f77 f29 1"/>
                <a:gd name="f95" fmla="*/ f78 f30 1"/>
                <a:gd name="f96" fmla="*/ f79 f29 1"/>
                <a:gd name="f97" fmla="*/ f80 f30 1"/>
                <a:gd name="f98" fmla="*/ f81 f29 1"/>
                <a:gd name="f99" fmla="*/ f82 f30 1"/>
                <a:gd name="f100" fmla="*/ f83 f29 1"/>
              </a:gdLst>
              <a:ahLst/>
              <a:cxnLst>
                <a:cxn ang="3cd4">
                  <a:pos x="hc" y="t"/>
                </a:cxn>
                <a:cxn ang="0">
                  <a:pos x="r" y="vc"/>
                </a:cxn>
                <a:cxn ang="cd4">
                  <a:pos x="hc" y="b"/>
                </a:cxn>
                <a:cxn ang="cd2">
                  <a:pos x="l" y="vc"/>
                </a:cxn>
                <a:cxn ang="f53">
                  <a:pos x="f88" y="f89"/>
                </a:cxn>
                <a:cxn ang="f53">
                  <a:pos x="f90" y="f91"/>
                </a:cxn>
                <a:cxn ang="f53">
                  <a:pos x="f92" y="f93"/>
                </a:cxn>
                <a:cxn ang="f53">
                  <a:pos x="f94" y="f95"/>
                </a:cxn>
                <a:cxn ang="f53">
                  <a:pos x="f96" y="f97"/>
                </a:cxn>
                <a:cxn ang="f53">
                  <a:pos x="f98" y="f99"/>
                </a:cxn>
                <a:cxn ang="f53">
                  <a:pos x="f100" y="f89"/>
                </a:cxn>
                <a:cxn ang="f53">
                  <a:pos x="f88" y="f89"/>
                </a:cxn>
                <a:cxn ang="f53">
                  <a:pos x="f88" y="f89"/>
                </a:cxn>
              </a:cxnLst>
              <a:rect l="f84" t="f87" r="f85" b="f86"/>
              <a:pathLst>
                <a:path w="147" h="57">
                  <a:moveTo>
                    <a:pt x="f8" y="f9"/>
                  </a:moveTo>
                  <a:cubicBezTo>
                    <a:pt x="f10" y="f9"/>
                    <a:pt x="f11" y="f9"/>
                    <a:pt x="f12" y="f7"/>
                  </a:cubicBezTo>
                  <a:cubicBezTo>
                    <a:pt x="f13" y="f7"/>
                    <a:pt x="f14" y="f15"/>
                    <a:pt x="f14" y="f16"/>
                  </a:cubicBezTo>
                  <a:cubicBezTo>
                    <a:pt x="f5" y="f14"/>
                    <a:pt x="f5" y="f14"/>
                    <a:pt x="f17" y="f14"/>
                  </a:cubicBezTo>
                  <a:cubicBezTo>
                    <a:pt x="f18" y="f14"/>
                    <a:pt x="f19" y="f14"/>
                    <a:pt x="f20" y="f5"/>
                  </a:cubicBezTo>
                  <a:cubicBezTo>
                    <a:pt x="f21" y="f5"/>
                    <a:pt x="f22" y="f23"/>
                    <a:pt x="f22" y="f24"/>
                  </a:cubicBezTo>
                  <a:cubicBezTo>
                    <a:pt x="f6" y="f7"/>
                    <a:pt x="f6" y="f7"/>
                    <a:pt x="f25" y="f9"/>
                  </a:cubicBezTo>
                  <a:cubicBezTo>
                    <a:pt x="f26" y="f9"/>
                    <a:pt x="f27"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11">
              <a:extLst>
                <a:ext uri="{FF2B5EF4-FFF2-40B4-BE49-F238E27FC236}">
                  <a16:creationId xmlns:a16="http://schemas.microsoft.com/office/drawing/2014/main" id="{352C71AC-417E-CA45-8A11-AD4C1B87D8EA}"/>
                </a:ext>
              </a:extLst>
            </p:cNvPr>
            <p:cNvSpPr/>
            <p:nvPr/>
          </p:nvSpPr>
          <p:spPr>
            <a:xfrm>
              <a:off x="4857749" y="782634"/>
              <a:ext cx="252410" cy="98426"/>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6"/>
                <a:gd name="f17" fmla="val 56"/>
                <a:gd name="f18" fmla="val 107"/>
                <a:gd name="f19" fmla="val 47"/>
                <a:gd name="f20" fmla="val 17"/>
                <a:gd name="f21" fmla="val 5"/>
                <a:gd name="f22" fmla="val 53"/>
                <a:gd name="f23" fmla="val 41"/>
                <a:gd name="f24" fmla="val 65"/>
                <a:gd name="f25" fmla="+- 0 0 -90"/>
                <a:gd name="f26" fmla="*/ f3 1 148"/>
                <a:gd name="f27" fmla="*/ f4 1 57"/>
                <a:gd name="f28" fmla="val f5"/>
                <a:gd name="f29" fmla="val f6"/>
                <a:gd name="f30" fmla="val f7"/>
                <a:gd name="f31" fmla="*/ f25 f0 1"/>
                <a:gd name="f32" fmla="+- f30 0 f28"/>
                <a:gd name="f33" fmla="+- f29 0 f28"/>
                <a:gd name="f34" fmla="*/ f31 1 f2"/>
                <a:gd name="f35" fmla="*/ f33 1 148"/>
                <a:gd name="f36" fmla="*/ f32 1 57"/>
                <a:gd name="f37" fmla="*/ 77 f33 1"/>
                <a:gd name="f38" fmla="*/ 1 f32 1"/>
                <a:gd name="f39" fmla="*/ 131 f33 1"/>
                <a:gd name="f40" fmla="*/ 147 f33 1"/>
                <a:gd name="f41" fmla="*/ 16 f32 1"/>
                <a:gd name="f42" fmla="*/ 107 f33 1"/>
                <a:gd name="f43" fmla="*/ 56 f32 1"/>
                <a:gd name="f44" fmla="*/ 17 f33 1"/>
                <a:gd name="f45" fmla="*/ 57 f32 1"/>
                <a:gd name="f46" fmla="*/ 1 f33 1"/>
                <a:gd name="f47" fmla="*/ 41 f32 1"/>
                <a:gd name="f48" fmla="*/ 41 f33 1"/>
                <a:gd name="f49" fmla="+- f34 0 f1"/>
                <a:gd name="f50" fmla="*/ f37 1 148"/>
                <a:gd name="f51" fmla="*/ f38 1 57"/>
                <a:gd name="f52" fmla="*/ f39 1 148"/>
                <a:gd name="f53" fmla="*/ f40 1 148"/>
                <a:gd name="f54" fmla="*/ f41 1 57"/>
                <a:gd name="f55" fmla="*/ f42 1 148"/>
                <a:gd name="f56" fmla="*/ f43 1 57"/>
                <a:gd name="f57" fmla="*/ f44 1 148"/>
                <a:gd name="f58" fmla="*/ f45 1 57"/>
                <a:gd name="f59" fmla="*/ f46 1 148"/>
                <a:gd name="f60" fmla="*/ f47 1 57"/>
                <a:gd name="f61" fmla="*/ f48 1 148"/>
                <a:gd name="f62" fmla="*/ 0 1 f35"/>
                <a:gd name="f63" fmla="*/ f29 1 f35"/>
                <a:gd name="f64" fmla="*/ 0 1 f36"/>
                <a:gd name="f65" fmla="*/ f30 1 f36"/>
                <a:gd name="f66" fmla="*/ f50 1 f35"/>
                <a:gd name="f67" fmla="*/ f51 1 f36"/>
                <a:gd name="f68" fmla="*/ f52 1 f35"/>
                <a:gd name="f69" fmla="*/ f53 1 f35"/>
                <a:gd name="f70" fmla="*/ f54 1 f36"/>
                <a:gd name="f71" fmla="*/ f55 1 f35"/>
                <a:gd name="f72" fmla="*/ f56 1 f36"/>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6 1"/>
                <a:gd name="f86" fmla="*/ f70 f27 1"/>
                <a:gd name="f87" fmla="*/ f71 f26 1"/>
                <a:gd name="f88" fmla="*/ f72 f27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3"/>
                </a:cxn>
                <a:cxn ang="f49">
                  <a:pos x="f85" y="f86"/>
                </a:cxn>
                <a:cxn ang="f49">
                  <a:pos x="f87" y="f88"/>
                </a:cxn>
                <a:cxn ang="f49">
                  <a:pos x="f89" y="f90"/>
                </a:cxn>
                <a:cxn ang="f49">
                  <a:pos x="f91" y="f92"/>
                </a:cxn>
                <a:cxn ang="f49">
                  <a:pos x="f93" y="f83"/>
                </a:cxn>
                <a:cxn ang="f49">
                  <a:pos x="f82" y="f83"/>
                </a:cxn>
                <a:cxn ang="f49">
                  <a:pos x="f82" y="f83"/>
                </a:cxn>
              </a:cxnLst>
              <a:rect l="f78" t="f81" r="f79" b="f80"/>
              <a:pathLst>
                <a:path w="148" h="57">
                  <a:moveTo>
                    <a:pt x="f8" y="f9"/>
                  </a:moveTo>
                  <a:cubicBezTo>
                    <a:pt x="f10" y="f9"/>
                    <a:pt x="f11" y="f9"/>
                    <a:pt x="f12" y="f9"/>
                  </a:cubicBezTo>
                  <a:cubicBezTo>
                    <a:pt x="f13" y="f5"/>
                    <a:pt x="f14" y="f15"/>
                    <a:pt x="f14" y="f16"/>
                  </a:cubicBezTo>
                  <a:cubicBezTo>
                    <a:pt x="f14" y="f17"/>
                    <a:pt x="f6" y="f17"/>
                    <a:pt x="f18" y="f17"/>
                  </a:cubicBezTo>
                  <a:cubicBezTo>
                    <a:pt x="f8" y="f17"/>
                    <a:pt x="f19" y="f17"/>
                    <a:pt x="f20" y="f7"/>
                  </a:cubicBezTo>
                  <a:cubicBezTo>
                    <a:pt x="f21" y="f7"/>
                    <a:pt x="f9" y="f22"/>
                    <a:pt x="f9" y="f23"/>
                  </a:cubicBezTo>
                  <a:cubicBezTo>
                    <a:pt x="f9" y="f9"/>
                    <a:pt x="f5" y="f9"/>
                    <a:pt x="f23" y="f9"/>
                  </a:cubicBezTo>
                  <a:cubicBezTo>
                    <a:pt x="f22" y="f9"/>
                    <a:pt x="f24"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80">
    <p:spTree>
      <p:nvGrpSpPr>
        <p:cNvPr id="1" name=""/>
        <p:cNvGrpSpPr/>
        <p:nvPr/>
      </p:nvGrpSpPr>
      <p:grpSpPr>
        <a:xfrm>
          <a:off x="0" y="0"/>
          <a:ext cx="0" cy="0"/>
          <a:chOff x="0" y="0"/>
          <a:chExt cx="0" cy="0"/>
        </a:xfrm>
      </p:grpSpPr>
      <p:pic>
        <p:nvPicPr>
          <p:cNvPr id="2" name="Picture 2" descr="Fondos de Pantalla BTS FESTA 2020">
            <a:extLst>
              <a:ext uri="{FF2B5EF4-FFF2-40B4-BE49-F238E27FC236}">
                <a16:creationId xmlns:a16="http://schemas.microsoft.com/office/drawing/2014/main" id="{56B62E6B-1EE5-69DF-A4A8-77462BE345D2}"/>
              </a:ext>
            </a:extLst>
          </p:cNvPr>
          <p:cNvPicPr>
            <a:picLocks noChangeAspect="1"/>
          </p:cNvPicPr>
          <p:nvPr/>
        </p:nvPicPr>
        <p:blipFill>
          <a:blip r:embed="rId3"/>
          <a:srcRect b="17"/>
          <a:stretch>
            <a:fillRect/>
          </a:stretch>
        </p:blipFill>
        <p:spPr>
          <a:xfrm>
            <a:off x="4337438" y="0"/>
            <a:ext cx="4912412" cy="5143499"/>
          </a:xfrm>
          <a:prstGeom prst="rect">
            <a:avLst/>
          </a:prstGeom>
          <a:noFill/>
          <a:ln cap="flat">
            <a:noFill/>
          </a:ln>
        </p:spPr>
      </p:pic>
      <p:sp>
        <p:nvSpPr>
          <p:cNvPr id="3" name="テキスト プレースホルダー 15">
            <a:extLst>
              <a:ext uri="{FF2B5EF4-FFF2-40B4-BE49-F238E27FC236}">
                <a16:creationId xmlns:a16="http://schemas.microsoft.com/office/drawing/2014/main" id="{8C23D42C-9426-F009-95CC-E83E1ABE95E4}"/>
              </a:ext>
            </a:extLst>
          </p:cNvPr>
          <p:cNvSpPr txBox="1"/>
          <p:nvPr/>
        </p:nvSpPr>
        <p:spPr>
          <a:xfrm>
            <a:off x="3341272" y="1836480"/>
            <a:ext cx="1728216" cy="283253"/>
          </a:xfrm>
          <a:prstGeom prst="rect">
            <a:avLst/>
          </a:prstGeom>
          <a:solidFill>
            <a:srgbClr val="EF005A"/>
          </a:solidFill>
          <a:ln cap="flat">
            <a:noFill/>
          </a:ln>
        </p:spPr>
        <p:txBody>
          <a:bodyPr vert="horz" wrap="square" lIns="163275" tIns="81637" rIns="163275" bIns="81637" anchor="ctr" anchorCtr="0" compatLnSpc="1">
            <a:normAutofit/>
          </a:bodyPr>
          <a:lstStyle/>
          <a:p>
            <a:pPr marL="0" marR="0" lvl="0" indent="0" algn="l" defTabSz="1632752" rtl="0" fontAlgn="auto" hangingPunct="1">
              <a:lnSpc>
                <a:spcPct val="80000"/>
              </a:lnSpc>
              <a:spcBef>
                <a:spcPts val="200"/>
              </a:spcBef>
              <a:spcAft>
                <a:spcPts val="0"/>
              </a:spcAft>
              <a:buNone/>
              <a:tabLst/>
              <a:defRPr sz="500" b="0" i="0" u="none" strike="noStrike" kern="0" cap="none" spc="0" baseline="0">
                <a:solidFill>
                  <a:srgbClr val="000000"/>
                </a:solidFill>
                <a:uFillTx/>
              </a:defRPr>
            </a:pPr>
            <a:r>
              <a:rPr lang="en-US" sz="800" b="0" i="0" u="none" strike="noStrike" kern="1200" cap="none" spc="0" baseline="0">
                <a:solidFill>
                  <a:srgbClr val="D9D9D9"/>
                </a:solidFill>
                <a:uFillTx/>
                <a:latin typeface="Arial"/>
                <a:ea typeface="Arial"/>
                <a:cs typeface="Arial"/>
              </a:rPr>
              <a:t>Facebook</a:t>
            </a:r>
          </a:p>
        </p:txBody>
      </p:sp>
      <p:sp>
        <p:nvSpPr>
          <p:cNvPr id="4" name="タイトル 12">
            <a:extLst>
              <a:ext uri="{FF2B5EF4-FFF2-40B4-BE49-F238E27FC236}">
                <a16:creationId xmlns:a16="http://schemas.microsoft.com/office/drawing/2014/main" id="{D7885683-D2D5-55AF-680A-E393322EED38}"/>
              </a:ext>
            </a:extLst>
          </p:cNvPr>
          <p:cNvSpPr txBox="1"/>
          <p:nvPr/>
        </p:nvSpPr>
        <p:spPr>
          <a:xfrm>
            <a:off x="259067" y="416481"/>
            <a:ext cx="6230108" cy="449500"/>
          </a:xfrm>
          <a:prstGeom prst="rect">
            <a:avLst/>
          </a:prstGeom>
          <a:noFill/>
          <a:ln cap="flat">
            <a:noFill/>
          </a:ln>
        </p:spPr>
        <p:txBody>
          <a:bodyPr vert="horz" wrap="square" lIns="163275" tIns="81637" rIns="163275" bIns="81637" anchor="ctr" anchorCtr="0" compatLnSpc="1">
            <a:noAutofit/>
          </a:bodyPr>
          <a:lstStyle/>
          <a:p>
            <a:pPr marL="0" marR="0" lvl="0" indent="0" algn="l"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3F3F3F"/>
                </a:solidFill>
                <a:uFillTx/>
                <a:latin typeface="Modern Love Caps" pitchFamily="82"/>
                <a:ea typeface="Arial"/>
                <a:cs typeface="Arial"/>
              </a:rPr>
              <a:t>SOCIAL SERVICE </a:t>
            </a:r>
            <a:r>
              <a:rPr lang="en-US" sz="2000" b="0" i="0" u="none" strike="noStrike" kern="1200" cap="none" spc="0" baseline="0">
                <a:solidFill>
                  <a:srgbClr val="EF005A"/>
                </a:solidFill>
                <a:uFillTx/>
                <a:latin typeface="Modern Love Caps" pitchFamily="82"/>
                <a:ea typeface="Arial"/>
                <a:cs typeface="Arial"/>
              </a:rPr>
              <a:t>CONNECTION</a:t>
            </a:r>
          </a:p>
        </p:txBody>
      </p:sp>
      <p:sp>
        <p:nvSpPr>
          <p:cNvPr id="5" name="サブタイトル 13">
            <a:extLst>
              <a:ext uri="{FF2B5EF4-FFF2-40B4-BE49-F238E27FC236}">
                <a16:creationId xmlns:a16="http://schemas.microsoft.com/office/drawing/2014/main" id="{4C616519-016E-B34F-0511-919EAE120F69}"/>
              </a:ext>
            </a:extLst>
          </p:cNvPr>
          <p:cNvSpPr txBox="1"/>
          <p:nvPr/>
        </p:nvSpPr>
        <p:spPr>
          <a:xfrm>
            <a:off x="259067" y="786768"/>
            <a:ext cx="6230108" cy="243166"/>
          </a:xfrm>
          <a:prstGeom prst="rect">
            <a:avLst/>
          </a:prstGeom>
          <a:noFill/>
          <a:ln cap="flat">
            <a:noFill/>
          </a:ln>
        </p:spPr>
        <p:txBody>
          <a:bodyPr vert="horz" wrap="square" lIns="163275" tIns="81637" rIns="163275" bIns="81637" anchor="t" anchorCtr="0" compatLnSpc="1">
            <a:noAutofit/>
          </a:bodyPr>
          <a:lstStyle/>
          <a:p>
            <a:pPr marL="0" marR="0" lvl="0" indent="0" algn="l" defTabSz="1632752" rtl="0" fontAlgn="auto" hangingPunct="1">
              <a:lnSpc>
                <a:spcPts val="3000"/>
              </a:lnSpc>
              <a:spcBef>
                <a:spcPts val="70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929292"/>
                </a:solidFill>
                <a:uFillTx/>
                <a:latin typeface="Arial"/>
                <a:ea typeface="Arial"/>
                <a:cs typeface="Arial"/>
              </a:rPr>
              <a:t>Lorem ipsum dolor sit amet, alii</a:t>
            </a:r>
          </a:p>
        </p:txBody>
      </p:sp>
      <p:sp>
        <p:nvSpPr>
          <p:cNvPr id="6" name="テキスト プレースホルダー 42">
            <a:extLst>
              <a:ext uri="{FF2B5EF4-FFF2-40B4-BE49-F238E27FC236}">
                <a16:creationId xmlns:a16="http://schemas.microsoft.com/office/drawing/2014/main" id="{5BE3954A-8E36-FCDE-E5E3-FB7DF889D7B7}"/>
              </a:ext>
            </a:extLst>
          </p:cNvPr>
          <p:cNvSpPr txBox="1"/>
          <p:nvPr/>
        </p:nvSpPr>
        <p:spPr>
          <a:xfrm>
            <a:off x="3341272" y="3176643"/>
            <a:ext cx="1728216" cy="320268"/>
          </a:xfrm>
          <a:prstGeom prst="rect">
            <a:avLst/>
          </a:prstGeom>
          <a:solidFill>
            <a:srgbClr val="A1007E"/>
          </a:solidFill>
          <a:ln cap="flat">
            <a:noFill/>
          </a:ln>
        </p:spPr>
        <p:txBody>
          <a:bodyPr vert="horz" wrap="square" lIns="163275" tIns="81637" rIns="163275" bIns="81637" anchor="ctr" anchorCtr="0" compatLnSpc="1">
            <a:normAutofit/>
          </a:bodyPr>
          <a:lstStyle/>
          <a:p>
            <a:pPr marL="0" marR="0" lvl="0" indent="0" algn="l" defTabSz="1632752" rtl="0" fontAlgn="auto" hangingPunct="1">
              <a:lnSpc>
                <a:spcPct val="80000"/>
              </a:lnSpc>
              <a:spcBef>
                <a:spcPts val="200"/>
              </a:spcBef>
              <a:spcAft>
                <a:spcPts val="0"/>
              </a:spcAft>
              <a:buNone/>
              <a:tabLst/>
              <a:defRPr sz="600" b="0" i="0" u="none" strike="noStrike" kern="0" cap="none" spc="0" baseline="0">
                <a:solidFill>
                  <a:srgbClr val="000000"/>
                </a:solidFill>
                <a:uFillTx/>
              </a:defRPr>
            </a:pPr>
            <a:r>
              <a:rPr lang="en-US" sz="1000" b="0" i="0" u="none" strike="noStrike" kern="1200" cap="none" spc="0" baseline="0">
                <a:solidFill>
                  <a:srgbClr val="D9D9D9"/>
                </a:solidFill>
                <a:uFillTx/>
                <a:latin typeface="Arial"/>
                <a:ea typeface="Arial"/>
                <a:cs typeface="Arial"/>
              </a:rPr>
              <a:t>Organizatin</a:t>
            </a:r>
          </a:p>
        </p:txBody>
      </p:sp>
      <p:sp>
        <p:nvSpPr>
          <p:cNvPr id="7" name="テキスト プレースホルダー 43">
            <a:extLst>
              <a:ext uri="{FF2B5EF4-FFF2-40B4-BE49-F238E27FC236}">
                <a16:creationId xmlns:a16="http://schemas.microsoft.com/office/drawing/2014/main" id="{29AD46A6-525D-78BE-12FA-D650EBBC57EB}"/>
              </a:ext>
            </a:extLst>
          </p:cNvPr>
          <p:cNvSpPr txBox="1"/>
          <p:nvPr/>
        </p:nvSpPr>
        <p:spPr>
          <a:xfrm>
            <a:off x="3341272" y="3561761"/>
            <a:ext cx="3113934" cy="918121"/>
          </a:xfrm>
          <a:prstGeom prst="rect">
            <a:avLst/>
          </a:prstGeom>
          <a:noFill/>
          <a:ln cap="flat">
            <a:noFill/>
          </a:ln>
        </p:spPr>
        <p:txBody>
          <a:bodyPr vert="horz" wrap="square" lIns="163275" tIns="81637" rIns="163275" bIns="81637" anchor="t" anchorCtr="0" compatLnSpc="1">
            <a:noAutofit/>
          </a:bodyPr>
          <a:lstStyle/>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3F3F3F"/>
                </a:solidFill>
                <a:uFillTx/>
                <a:latin typeface="Arial"/>
                <a:ea typeface="Arial"/>
                <a:cs typeface="Arial"/>
              </a:rPr>
              <a:t>Audiam iuvaret voluptua vel id. Ei quo natum nobis impedit, consectetuer ne.</a:t>
            </a:r>
          </a:p>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3F3F3F"/>
              </a:solidFill>
              <a:uFillTx/>
              <a:latin typeface="Arial"/>
              <a:ea typeface="Arial"/>
              <a:cs typeface="Arial"/>
            </a:endParaRPr>
          </a:p>
        </p:txBody>
      </p:sp>
      <p:grpSp>
        <p:nvGrpSpPr>
          <p:cNvPr id="8" name="グループ化 18">
            <a:extLst>
              <a:ext uri="{FF2B5EF4-FFF2-40B4-BE49-F238E27FC236}">
                <a16:creationId xmlns:a16="http://schemas.microsoft.com/office/drawing/2014/main" id="{7FF5FE92-6FF4-B4DC-BAF9-AC6CA32B0C85}"/>
              </a:ext>
            </a:extLst>
          </p:cNvPr>
          <p:cNvGrpSpPr/>
          <p:nvPr/>
        </p:nvGrpSpPr>
        <p:grpSpPr>
          <a:xfrm>
            <a:off x="1674714" y="1926476"/>
            <a:ext cx="1404234" cy="1404234"/>
            <a:chOff x="1674714" y="1926476"/>
            <a:chExt cx="1404234" cy="1404234"/>
          </a:xfrm>
        </p:grpSpPr>
        <p:sp>
          <p:nvSpPr>
            <p:cNvPr id="9" name="円/楕円 19">
              <a:extLst>
                <a:ext uri="{FF2B5EF4-FFF2-40B4-BE49-F238E27FC236}">
                  <a16:creationId xmlns:a16="http://schemas.microsoft.com/office/drawing/2014/main" id="{2ECBF5F3-EEF7-C5B0-DF13-C33AA66C36D1}"/>
                </a:ext>
              </a:extLst>
            </p:cNvPr>
            <p:cNvSpPr/>
            <p:nvPr/>
          </p:nvSpPr>
          <p:spPr>
            <a:xfrm>
              <a:off x="1674714" y="1926476"/>
              <a:ext cx="1404234" cy="140423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F005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rial"/>
                <a:ea typeface="Arial"/>
                <a:cs typeface="Arial"/>
              </a:endParaRPr>
            </a:p>
          </p:txBody>
        </p:sp>
        <p:pic>
          <p:nvPicPr>
            <p:cNvPr id="10" name="Picture 2">
              <a:extLst>
                <a:ext uri="{FF2B5EF4-FFF2-40B4-BE49-F238E27FC236}">
                  <a16:creationId xmlns:a16="http://schemas.microsoft.com/office/drawing/2014/main" id="{768ED45D-2D3D-340D-EC0B-2DB66FCF9D7D}"/>
                </a:ext>
              </a:extLst>
            </p:cNvPr>
            <p:cNvPicPr>
              <a:picLocks noChangeAspect="1"/>
            </p:cNvPicPr>
            <p:nvPr/>
          </p:nvPicPr>
          <p:blipFill>
            <a:blip r:embed="rId4"/>
            <a:stretch>
              <a:fillRect/>
            </a:stretch>
          </p:blipFill>
          <p:spPr>
            <a:xfrm>
              <a:off x="2029675" y="2281437"/>
              <a:ext cx="694313" cy="694313"/>
            </a:xfrm>
            <a:prstGeom prst="rect">
              <a:avLst/>
            </a:prstGeom>
            <a:noFill/>
            <a:ln cap="flat">
              <a:noFill/>
            </a:ln>
          </p:spPr>
        </p:pic>
      </p:grpSp>
      <p:grpSp>
        <p:nvGrpSpPr>
          <p:cNvPr id="11" name="グループ化 21">
            <a:extLst>
              <a:ext uri="{FF2B5EF4-FFF2-40B4-BE49-F238E27FC236}">
                <a16:creationId xmlns:a16="http://schemas.microsoft.com/office/drawing/2014/main" id="{1C07E10D-93A0-36E3-79A5-516BDE403A62}"/>
              </a:ext>
            </a:extLst>
          </p:cNvPr>
          <p:cNvGrpSpPr/>
          <p:nvPr/>
        </p:nvGrpSpPr>
        <p:grpSpPr>
          <a:xfrm>
            <a:off x="1122682" y="2756906"/>
            <a:ext cx="767913" cy="767913"/>
            <a:chOff x="1122682" y="2756906"/>
            <a:chExt cx="767913" cy="767913"/>
          </a:xfrm>
        </p:grpSpPr>
        <p:sp>
          <p:nvSpPr>
            <p:cNvPr id="12" name="円/楕円 22">
              <a:extLst>
                <a:ext uri="{FF2B5EF4-FFF2-40B4-BE49-F238E27FC236}">
                  <a16:creationId xmlns:a16="http://schemas.microsoft.com/office/drawing/2014/main" id="{20521DE7-F11E-C618-66AA-E113172899AC}"/>
                </a:ext>
              </a:extLst>
            </p:cNvPr>
            <p:cNvSpPr/>
            <p:nvPr/>
          </p:nvSpPr>
          <p:spPr>
            <a:xfrm>
              <a:off x="1122682" y="2756906"/>
              <a:ext cx="767913" cy="76791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rial"/>
                <a:ea typeface="Arial"/>
                <a:cs typeface="Arial"/>
              </a:endParaRPr>
            </a:p>
          </p:txBody>
        </p:sp>
        <p:pic>
          <p:nvPicPr>
            <p:cNvPr id="13" name="Picture 2">
              <a:extLst>
                <a:ext uri="{FF2B5EF4-FFF2-40B4-BE49-F238E27FC236}">
                  <a16:creationId xmlns:a16="http://schemas.microsoft.com/office/drawing/2014/main" id="{43DCE2F8-5C5B-041B-5146-35EC555E79F5}"/>
                </a:ext>
              </a:extLst>
            </p:cNvPr>
            <p:cNvPicPr>
              <a:picLocks noChangeAspect="1"/>
            </p:cNvPicPr>
            <p:nvPr/>
          </p:nvPicPr>
          <p:blipFill>
            <a:blip r:embed="rId5"/>
            <a:stretch>
              <a:fillRect/>
            </a:stretch>
          </p:blipFill>
          <p:spPr>
            <a:xfrm>
              <a:off x="1316800" y="2951015"/>
              <a:ext cx="379686" cy="379686"/>
            </a:xfrm>
            <a:prstGeom prst="rect">
              <a:avLst/>
            </a:prstGeom>
            <a:solidFill>
              <a:srgbClr val="A1007E"/>
            </a:solidFill>
            <a:ln cap="flat">
              <a:noFill/>
            </a:ln>
          </p:spPr>
        </p:pic>
      </p:grpSp>
      <p:grpSp>
        <p:nvGrpSpPr>
          <p:cNvPr id="14" name="グループ化 24">
            <a:extLst>
              <a:ext uri="{FF2B5EF4-FFF2-40B4-BE49-F238E27FC236}">
                <a16:creationId xmlns:a16="http://schemas.microsoft.com/office/drawing/2014/main" id="{309B43AC-D44C-9C8C-0A1A-78BCD1C7D127}"/>
              </a:ext>
            </a:extLst>
          </p:cNvPr>
          <p:cNvGrpSpPr/>
          <p:nvPr/>
        </p:nvGrpSpPr>
        <p:grpSpPr>
          <a:xfrm>
            <a:off x="259067" y="3070006"/>
            <a:ext cx="1201914" cy="1201914"/>
            <a:chOff x="259067" y="3070006"/>
            <a:chExt cx="1201914" cy="1201914"/>
          </a:xfrm>
        </p:grpSpPr>
        <p:sp>
          <p:nvSpPr>
            <p:cNvPr id="15" name="円/楕円 25">
              <a:extLst>
                <a:ext uri="{FF2B5EF4-FFF2-40B4-BE49-F238E27FC236}">
                  <a16:creationId xmlns:a16="http://schemas.microsoft.com/office/drawing/2014/main" id="{CFCD1B76-86D9-32A5-BE50-FF98289364DF}"/>
                </a:ext>
              </a:extLst>
            </p:cNvPr>
            <p:cNvSpPr/>
            <p:nvPr/>
          </p:nvSpPr>
          <p:spPr>
            <a:xfrm>
              <a:off x="259067" y="3070006"/>
              <a:ext cx="1201914" cy="1201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rial"/>
                <a:ea typeface="Arial"/>
                <a:cs typeface="Arial"/>
              </a:endParaRPr>
            </a:p>
          </p:txBody>
        </p:sp>
        <p:pic>
          <p:nvPicPr>
            <p:cNvPr id="16" name="Picture 2">
              <a:extLst>
                <a:ext uri="{FF2B5EF4-FFF2-40B4-BE49-F238E27FC236}">
                  <a16:creationId xmlns:a16="http://schemas.microsoft.com/office/drawing/2014/main" id="{22157A96-C672-DA10-35D2-FB02EB47354E}"/>
                </a:ext>
              </a:extLst>
            </p:cNvPr>
            <p:cNvPicPr>
              <a:picLocks noChangeAspect="1"/>
            </p:cNvPicPr>
            <p:nvPr/>
          </p:nvPicPr>
          <p:blipFill>
            <a:blip r:embed="rId6"/>
            <a:stretch>
              <a:fillRect/>
            </a:stretch>
          </p:blipFill>
          <p:spPr>
            <a:xfrm>
              <a:off x="562886" y="3373825"/>
              <a:ext cx="594277" cy="594277"/>
            </a:xfrm>
            <a:prstGeom prst="rect">
              <a:avLst/>
            </a:prstGeom>
            <a:solidFill>
              <a:srgbClr val="F00082"/>
            </a:solidFill>
            <a:ln cap="flat">
              <a:noFill/>
            </a:ln>
          </p:spPr>
        </p:pic>
      </p:grpSp>
      <p:grpSp>
        <p:nvGrpSpPr>
          <p:cNvPr id="17" name="グループ化 27">
            <a:extLst>
              <a:ext uri="{FF2B5EF4-FFF2-40B4-BE49-F238E27FC236}">
                <a16:creationId xmlns:a16="http://schemas.microsoft.com/office/drawing/2014/main" id="{99E0271B-077A-2F8B-E4AC-1309181685A2}"/>
              </a:ext>
            </a:extLst>
          </p:cNvPr>
          <p:cNvGrpSpPr/>
          <p:nvPr/>
        </p:nvGrpSpPr>
        <p:grpSpPr>
          <a:xfrm>
            <a:off x="1715295" y="3009427"/>
            <a:ext cx="661540" cy="661540"/>
            <a:chOff x="1715295" y="3009427"/>
            <a:chExt cx="661540" cy="661540"/>
          </a:xfrm>
        </p:grpSpPr>
        <p:sp>
          <p:nvSpPr>
            <p:cNvPr id="18" name="円/楕円 28">
              <a:extLst>
                <a:ext uri="{FF2B5EF4-FFF2-40B4-BE49-F238E27FC236}">
                  <a16:creationId xmlns:a16="http://schemas.microsoft.com/office/drawing/2014/main" id="{D16992B7-8BCC-F47A-2BF3-7BA82E258CBC}"/>
                </a:ext>
              </a:extLst>
            </p:cNvPr>
            <p:cNvSpPr/>
            <p:nvPr/>
          </p:nvSpPr>
          <p:spPr>
            <a:xfrm>
              <a:off x="1715295" y="3009427"/>
              <a:ext cx="661540" cy="6615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rial"/>
                <a:ea typeface="Arial"/>
                <a:cs typeface="Arial"/>
              </a:endParaRPr>
            </a:p>
          </p:txBody>
        </p:sp>
        <p:pic>
          <p:nvPicPr>
            <p:cNvPr id="19" name="Picture 2">
              <a:extLst>
                <a:ext uri="{FF2B5EF4-FFF2-40B4-BE49-F238E27FC236}">
                  <a16:creationId xmlns:a16="http://schemas.microsoft.com/office/drawing/2014/main" id="{0BECC64D-7A0E-72C6-7914-F23DBF1035F4}"/>
                </a:ext>
              </a:extLst>
            </p:cNvPr>
            <p:cNvPicPr>
              <a:picLocks noChangeAspect="1"/>
            </p:cNvPicPr>
            <p:nvPr/>
          </p:nvPicPr>
          <p:blipFill>
            <a:blip r:embed="rId7"/>
            <a:stretch>
              <a:fillRect/>
            </a:stretch>
          </p:blipFill>
          <p:spPr>
            <a:xfrm>
              <a:off x="1882511" y="3176643"/>
              <a:ext cx="327090" cy="327090"/>
            </a:xfrm>
            <a:prstGeom prst="rect">
              <a:avLst/>
            </a:prstGeom>
            <a:solidFill>
              <a:srgbClr val="770099"/>
            </a:solidFill>
            <a:ln cap="flat">
              <a:noFill/>
            </a:ln>
          </p:spPr>
        </p:pic>
      </p:grpSp>
      <p:sp>
        <p:nvSpPr>
          <p:cNvPr id="20" name="テキスト ボックス 40">
            <a:extLst>
              <a:ext uri="{FF2B5EF4-FFF2-40B4-BE49-F238E27FC236}">
                <a16:creationId xmlns:a16="http://schemas.microsoft.com/office/drawing/2014/main" id="{6DE69A65-5E63-FB8A-B9BF-34E432EC80ED}"/>
              </a:ext>
            </a:extLst>
          </p:cNvPr>
          <p:cNvSpPr txBox="1"/>
          <p:nvPr/>
        </p:nvSpPr>
        <p:spPr>
          <a:xfrm>
            <a:off x="1569137" y="3791294"/>
            <a:ext cx="1879037" cy="1107996"/>
          </a:xfrm>
          <a:prstGeom prst="rect">
            <a:avLst/>
          </a:prstGeom>
          <a:noFill/>
          <a:ln cap="flat">
            <a:noFill/>
          </a:ln>
        </p:spPr>
        <p:txBody>
          <a:bodyPr vert="horz" wrap="none" lIns="91440" tIns="45720" rIns="91440" bIns="45720" anchor="t" anchorCtr="0" compatLnSpc="1">
            <a:spAutoFit/>
          </a:bodyPr>
          <a:lstStyle/>
          <a:p>
            <a:pPr marL="0" marR="0" lvl="0" indent="0" algn="l"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600" b="0" i="0" u="none" strike="noStrike" kern="1200" cap="none" spc="0" baseline="0">
                <a:solidFill>
                  <a:srgbClr val="0D0D0D"/>
                </a:solidFill>
                <a:uFillTx/>
                <a:latin typeface="Arial"/>
                <a:ea typeface="Arial"/>
                <a:cs typeface="Arial"/>
              </a:rPr>
              <a:t>72%</a:t>
            </a:r>
          </a:p>
        </p:txBody>
      </p:sp>
      <p:sp>
        <p:nvSpPr>
          <p:cNvPr id="21" name="テキスト プレースホルダー 43">
            <a:extLst>
              <a:ext uri="{FF2B5EF4-FFF2-40B4-BE49-F238E27FC236}">
                <a16:creationId xmlns:a16="http://schemas.microsoft.com/office/drawing/2014/main" id="{04E8068C-9501-B3CA-70FB-DAEC21E29DA8}"/>
              </a:ext>
            </a:extLst>
          </p:cNvPr>
          <p:cNvSpPr txBox="1"/>
          <p:nvPr/>
        </p:nvSpPr>
        <p:spPr>
          <a:xfrm>
            <a:off x="3307787" y="2240060"/>
            <a:ext cx="3113934" cy="918121"/>
          </a:xfrm>
          <a:prstGeom prst="rect">
            <a:avLst/>
          </a:prstGeom>
          <a:noFill/>
          <a:ln cap="flat">
            <a:noFill/>
          </a:ln>
        </p:spPr>
        <p:txBody>
          <a:bodyPr vert="horz" wrap="square" lIns="163275" tIns="81637" rIns="163275" bIns="81637" anchor="t" anchorCtr="0" compatLnSpc="1">
            <a:noAutofit/>
          </a:bodyPr>
          <a:lstStyle/>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3F3F3F"/>
                </a:solidFill>
                <a:uFillTx/>
                <a:latin typeface="Arial"/>
                <a:ea typeface="Arial"/>
                <a:cs typeface="Arial"/>
              </a:rPr>
              <a:t>Audiam iuvaret voluptua vel id. Ei quo natum nobis impedit, consectetuer ne.</a:t>
            </a:r>
          </a:p>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3F3F3F"/>
              </a:solidFill>
              <a:uFillTx/>
              <a:latin typeface="Arial"/>
              <a:ea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46">
    <p:spTree>
      <p:nvGrpSpPr>
        <p:cNvPr id="1" name=""/>
        <p:cNvGrpSpPr/>
        <p:nvPr/>
      </p:nvGrpSpPr>
      <p:grpSpPr>
        <a:xfrm>
          <a:off x="0" y="0"/>
          <a:ext cx="0" cy="0"/>
          <a:chOff x="0" y="0"/>
          <a:chExt cx="0" cy="0"/>
        </a:xfrm>
      </p:grpSpPr>
      <p:sp>
        <p:nvSpPr>
          <p:cNvPr id="2" name="직사각형 11">
            <a:extLst>
              <a:ext uri="{FF2B5EF4-FFF2-40B4-BE49-F238E27FC236}">
                <a16:creationId xmlns:a16="http://schemas.microsoft.com/office/drawing/2014/main" id="{BCE0621B-A641-53D9-3A94-F1CD3EF02F82}"/>
              </a:ext>
            </a:extLst>
          </p:cNvPr>
          <p:cNvSpPr/>
          <p:nvPr/>
        </p:nvSpPr>
        <p:spPr>
          <a:xfrm>
            <a:off x="5600416" y="2058753"/>
            <a:ext cx="1026002" cy="1026002"/>
          </a:xfrm>
          <a:custGeom>
            <a:avLst>
              <a:gd name="f0" fmla="val 237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F0074"/>
          </a:solidFill>
          <a:ln cap="flat">
            <a:noFill/>
            <a:prstDash val="solid"/>
          </a:ln>
        </p:spPr>
        <p:txBody>
          <a:bodyPr vert="horz" wrap="square" lIns="91440" tIns="45720" rIns="91440" bIns="45720" anchor="ctr" anchorCtr="1" compatLnSpc="1">
            <a:noAutofit/>
          </a:bodyPr>
          <a:lstStyle/>
          <a:p>
            <a:pPr marL="0" marR="0" lvl="0" indent="0" algn="ctr"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6166F0"/>
              </a:solidFill>
              <a:uFillTx/>
              <a:latin typeface="Arial"/>
              <a:ea typeface="Arial Unicode MS"/>
              <a:cs typeface="Arial"/>
            </a:endParaRPr>
          </a:p>
        </p:txBody>
      </p:sp>
      <p:sp>
        <p:nvSpPr>
          <p:cNvPr id="3" name="Text Placeholder 10">
            <a:extLst>
              <a:ext uri="{FF2B5EF4-FFF2-40B4-BE49-F238E27FC236}">
                <a16:creationId xmlns:a16="http://schemas.microsoft.com/office/drawing/2014/main" id="{12AE8A97-F9D8-9EFF-8069-C0C77465159E}"/>
              </a:ext>
            </a:extLst>
          </p:cNvPr>
          <p:cNvSpPr txBox="1"/>
          <p:nvPr/>
        </p:nvSpPr>
        <p:spPr>
          <a:xfrm>
            <a:off x="6119658" y="2120511"/>
            <a:ext cx="2584158" cy="902467"/>
          </a:xfrm>
          <a:prstGeom prst="rect">
            <a:avLst/>
          </a:prstGeom>
          <a:noFill/>
          <a:ln cap="flat">
            <a:noFill/>
          </a:ln>
        </p:spPr>
        <p:txBody>
          <a:bodyPr vert="horz" wrap="square" lIns="91440" tIns="45720" rIns="91440" bIns="45720" anchor="ctr" anchorCtr="0" compatLnSpc="1">
            <a:noAutofit/>
          </a:bodyPr>
          <a:lstStyle/>
          <a:p>
            <a:pPr marL="0" marR="0" lvl="0" indent="0" algn="l" defTabSz="685800" rtl="0" fontAlgn="auto" hangingPunct="1">
              <a:lnSpc>
                <a:spcPct val="110000"/>
              </a:lnSpc>
              <a:spcBef>
                <a:spcPts val="60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FFFFFF"/>
                </a:solidFill>
                <a:uFillTx/>
                <a:latin typeface="Arial"/>
                <a:ea typeface="Arial Unicode MS"/>
                <a:cs typeface="Arial" pitchFamily="34"/>
              </a:rPr>
              <a:t>Mo</a:t>
            </a:r>
            <a:r>
              <a:rPr lang="en-US" sz="2400" b="1" i="0" u="none" strike="noStrike" kern="1200" cap="none" spc="0" baseline="0">
                <a:solidFill>
                  <a:srgbClr val="EF0074"/>
                </a:solidFill>
                <a:uFillTx/>
                <a:latin typeface="Arial"/>
                <a:ea typeface="Arial Unicode MS"/>
                <a:cs typeface="Arial" pitchFamily="34"/>
              </a:rPr>
              <a:t>dern Portfolio </a:t>
            </a:r>
            <a:r>
              <a:rPr lang="en-US" sz="2400" b="1" i="0" u="none" strike="noStrike" kern="1200" cap="none" spc="0" baseline="0">
                <a:solidFill>
                  <a:srgbClr val="FFFFFF"/>
                </a:solidFill>
                <a:uFillTx/>
                <a:latin typeface="Arial"/>
                <a:ea typeface="Arial Unicode MS"/>
                <a:cs typeface="Arial" pitchFamily="34"/>
              </a:rPr>
              <a:t>Pr</a:t>
            </a:r>
            <a:r>
              <a:rPr lang="en-US" sz="2400" b="1" i="0" u="none" strike="noStrike" kern="1200" cap="none" spc="0" baseline="0">
                <a:solidFill>
                  <a:srgbClr val="EF0074"/>
                </a:solidFill>
                <a:uFillTx/>
                <a:latin typeface="Arial"/>
                <a:ea typeface="Arial Unicode MS"/>
                <a:cs typeface="Arial" pitchFamily="34"/>
              </a:rPr>
              <a:t>esentation</a:t>
            </a:r>
          </a:p>
        </p:txBody>
      </p:sp>
      <p:sp>
        <p:nvSpPr>
          <p:cNvPr id="4" name="TextBox 25">
            <a:extLst>
              <a:ext uri="{FF2B5EF4-FFF2-40B4-BE49-F238E27FC236}">
                <a16:creationId xmlns:a16="http://schemas.microsoft.com/office/drawing/2014/main" id="{1F3BAB59-398C-69E9-E914-E636AA37C01F}"/>
              </a:ext>
            </a:extLst>
          </p:cNvPr>
          <p:cNvSpPr txBox="1"/>
          <p:nvPr/>
        </p:nvSpPr>
        <p:spPr>
          <a:xfrm>
            <a:off x="4055729" y="725878"/>
            <a:ext cx="567732" cy="461662"/>
          </a:xfrm>
          <a:prstGeom prst="rect">
            <a:avLst/>
          </a:prstGeom>
          <a:noFill/>
          <a:ln cap="flat">
            <a:noFill/>
          </a:ln>
        </p:spPr>
        <p:txBody>
          <a:bodyPr vert="horz" wrap="square" lIns="91440" tIns="45720" rIns="91440" bIns="45720" anchor="t" anchorCtr="1" compatLnSpc="1">
            <a:spAutoFit/>
          </a:bodyPr>
          <a:lstStyle/>
          <a:p>
            <a:pPr marL="0" marR="0" lvl="0" indent="0" algn="ctr"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EF0074"/>
                </a:solidFill>
                <a:uFillTx/>
                <a:latin typeface="Arial"/>
                <a:ea typeface="Arial"/>
                <a:cs typeface="Arial" pitchFamily="34"/>
              </a:rPr>
              <a:t>01</a:t>
            </a:r>
          </a:p>
        </p:txBody>
      </p:sp>
      <p:grpSp>
        <p:nvGrpSpPr>
          <p:cNvPr id="5" name="Group 13">
            <a:extLst>
              <a:ext uri="{FF2B5EF4-FFF2-40B4-BE49-F238E27FC236}">
                <a16:creationId xmlns:a16="http://schemas.microsoft.com/office/drawing/2014/main" id="{F8E07EFB-5E98-5B23-913F-0BB3A25D8CE2}"/>
              </a:ext>
            </a:extLst>
          </p:cNvPr>
          <p:cNvGrpSpPr/>
          <p:nvPr/>
        </p:nvGrpSpPr>
        <p:grpSpPr>
          <a:xfrm>
            <a:off x="4666320" y="645090"/>
            <a:ext cx="2733507" cy="577078"/>
            <a:chOff x="4666320" y="645090"/>
            <a:chExt cx="2733507" cy="577078"/>
          </a:xfrm>
        </p:grpSpPr>
        <p:sp>
          <p:nvSpPr>
            <p:cNvPr id="6" name="TextBox 27">
              <a:extLst>
                <a:ext uri="{FF2B5EF4-FFF2-40B4-BE49-F238E27FC236}">
                  <a16:creationId xmlns:a16="http://schemas.microsoft.com/office/drawing/2014/main" id="{C7DA846B-3F36-5B07-C1DD-EC62A22EC7A6}"/>
                </a:ext>
              </a:extLst>
            </p:cNvPr>
            <p:cNvSpPr txBox="1"/>
            <p:nvPr/>
          </p:nvSpPr>
          <p:spPr>
            <a:xfrm>
              <a:off x="4672044" y="852833"/>
              <a:ext cx="2727783" cy="369335"/>
            </a:xfrm>
            <a:prstGeom prst="rect">
              <a:avLst/>
            </a:prstGeom>
            <a:noFill/>
            <a:ln cap="flat">
              <a:noFill/>
            </a:ln>
          </p:spPr>
          <p:txBody>
            <a:bodyPr vert="horz" wrap="square" lIns="91440" tIns="45720" rIns="91440" bIns="45720" anchor="t" anchorCtr="0" compatLnSpc="1">
              <a:sp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7" name="TextBox 28">
              <a:extLst>
                <a:ext uri="{FF2B5EF4-FFF2-40B4-BE49-F238E27FC236}">
                  <a16:creationId xmlns:a16="http://schemas.microsoft.com/office/drawing/2014/main" id="{F18E8F9E-8EEA-69BD-2F9B-D5A5A496C64C}"/>
                </a:ext>
              </a:extLst>
            </p:cNvPr>
            <p:cNvSpPr txBox="1"/>
            <p:nvPr/>
          </p:nvSpPr>
          <p:spPr>
            <a:xfrm>
              <a:off x="4666320" y="645090"/>
              <a:ext cx="2704594" cy="230831"/>
            </a:xfrm>
            <a:prstGeom prst="rect">
              <a:avLst/>
            </a:prstGeom>
            <a:noFill/>
            <a:ln cap="flat">
              <a:noFill/>
            </a:ln>
          </p:spPr>
          <p:txBody>
            <a:bodyPr vert="horz" wrap="square" lIns="91440" tIns="45720" rIns="91440" bIns="45720" anchor="t" anchorCtr="0" compatLnSpc="1">
              <a:sp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404040"/>
                  </a:solidFill>
                  <a:uFillTx/>
                  <a:latin typeface="Arial"/>
                  <a:ea typeface="Arial"/>
                  <a:cs typeface="Arial" pitchFamily="34"/>
                </a:rPr>
                <a:t>Your Text Here</a:t>
              </a:r>
            </a:p>
          </p:txBody>
        </p:sp>
      </p:grpSp>
      <p:sp>
        <p:nvSpPr>
          <p:cNvPr id="8" name="TextBox 29">
            <a:extLst>
              <a:ext uri="{FF2B5EF4-FFF2-40B4-BE49-F238E27FC236}">
                <a16:creationId xmlns:a16="http://schemas.microsoft.com/office/drawing/2014/main" id="{3D05C8F8-8067-8B0C-D359-5C02545CBA4F}"/>
              </a:ext>
            </a:extLst>
          </p:cNvPr>
          <p:cNvSpPr txBox="1"/>
          <p:nvPr/>
        </p:nvSpPr>
        <p:spPr>
          <a:xfrm>
            <a:off x="441554" y="1932675"/>
            <a:ext cx="567732" cy="461662"/>
          </a:xfrm>
          <a:prstGeom prst="rect">
            <a:avLst/>
          </a:prstGeom>
          <a:noFill/>
          <a:ln cap="flat">
            <a:noFill/>
          </a:ln>
        </p:spPr>
        <p:txBody>
          <a:bodyPr vert="horz" wrap="square" lIns="91440" tIns="45720" rIns="91440" bIns="45720" anchor="t" anchorCtr="1" compatLnSpc="1">
            <a:spAutoFit/>
          </a:bodyPr>
          <a:lstStyle/>
          <a:p>
            <a:pPr marL="0" marR="0" lvl="0" indent="0" algn="ctr"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EF0074"/>
                </a:solidFill>
                <a:uFillTx/>
                <a:latin typeface="Arial"/>
                <a:ea typeface="Arial"/>
                <a:cs typeface="Arial" pitchFamily="34"/>
              </a:rPr>
              <a:t>02</a:t>
            </a:r>
          </a:p>
        </p:txBody>
      </p:sp>
      <p:grpSp>
        <p:nvGrpSpPr>
          <p:cNvPr id="9" name="Group 17">
            <a:extLst>
              <a:ext uri="{FF2B5EF4-FFF2-40B4-BE49-F238E27FC236}">
                <a16:creationId xmlns:a16="http://schemas.microsoft.com/office/drawing/2014/main" id="{73851661-99F5-05D5-1120-6ECC19E4639E}"/>
              </a:ext>
            </a:extLst>
          </p:cNvPr>
          <p:cNvGrpSpPr/>
          <p:nvPr/>
        </p:nvGrpSpPr>
        <p:grpSpPr>
          <a:xfrm>
            <a:off x="441554" y="2509177"/>
            <a:ext cx="2249396" cy="715582"/>
            <a:chOff x="441554" y="2509177"/>
            <a:chExt cx="2249396" cy="715582"/>
          </a:xfrm>
        </p:grpSpPr>
        <p:sp>
          <p:nvSpPr>
            <p:cNvPr id="10" name="TextBox 31">
              <a:extLst>
                <a:ext uri="{FF2B5EF4-FFF2-40B4-BE49-F238E27FC236}">
                  <a16:creationId xmlns:a16="http://schemas.microsoft.com/office/drawing/2014/main" id="{D4494950-EBFA-D57A-2418-FF6341845840}"/>
                </a:ext>
              </a:extLst>
            </p:cNvPr>
            <p:cNvSpPr txBox="1"/>
            <p:nvPr/>
          </p:nvSpPr>
          <p:spPr>
            <a:xfrm>
              <a:off x="446263" y="2716929"/>
              <a:ext cx="2244687" cy="507830"/>
            </a:xfrm>
            <a:prstGeom prst="rect">
              <a:avLst/>
            </a:prstGeom>
            <a:noFill/>
            <a:ln cap="flat">
              <a:noFill/>
            </a:ln>
          </p:spPr>
          <p:txBody>
            <a:bodyPr vert="horz" wrap="square" lIns="91440" tIns="45720" rIns="91440" bIns="45720" anchor="t" anchorCtr="0" compatLnSpc="1">
              <a:sp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11" name="TextBox 32">
              <a:extLst>
                <a:ext uri="{FF2B5EF4-FFF2-40B4-BE49-F238E27FC236}">
                  <a16:creationId xmlns:a16="http://schemas.microsoft.com/office/drawing/2014/main" id="{679393CD-4379-2105-75E2-D4B1B81C8B41}"/>
                </a:ext>
              </a:extLst>
            </p:cNvPr>
            <p:cNvSpPr txBox="1"/>
            <p:nvPr/>
          </p:nvSpPr>
          <p:spPr>
            <a:xfrm>
              <a:off x="441554" y="2509177"/>
              <a:ext cx="2225603" cy="230831"/>
            </a:xfrm>
            <a:prstGeom prst="rect">
              <a:avLst/>
            </a:prstGeom>
            <a:noFill/>
            <a:ln cap="flat">
              <a:noFill/>
            </a:ln>
          </p:spPr>
          <p:txBody>
            <a:bodyPr vert="horz" wrap="square" lIns="91440" tIns="45720" rIns="91440" bIns="45720" anchor="t" anchorCtr="0" compatLnSpc="1">
              <a:sp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404040"/>
                  </a:solidFill>
                  <a:uFillTx/>
                  <a:latin typeface="Arial"/>
                  <a:ea typeface="Arial"/>
                  <a:cs typeface="Arial" pitchFamily="34"/>
                </a:rPr>
                <a:t>Your Text Here</a:t>
              </a:r>
            </a:p>
          </p:txBody>
        </p:sp>
      </p:grpSp>
      <p:sp>
        <p:nvSpPr>
          <p:cNvPr id="12" name="TextBox 33">
            <a:extLst>
              <a:ext uri="{FF2B5EF4-FFF2-40B4-BE49-F238E27FC236}">
                <a16:creationId xmlns:a16="http://schemas.microsoft.com/office/drawing/2014/main" id="{149DFAB1-3BCF-8A13-D18B-93F6BBB04746}"/>
              </a:ext>
            </a:extLst>
          </p:cNvPr>
          <p:cNvSpPr txBox="1"/>
          <p:nvPr/>
        </p:nvSpPr>
        <p:spPr>
          <a:xfrm>
            <a:off x="5290837" y="3955950"/>
            <a:ext cx="567732" cy="461662"/>
          </a:xfrm>
          <a:prstGeom prst="rect">
            <a:avLst/>
          </a:prstGeom>
          <a:noFill/>
          <a:ln cap="flat">
            <a:noFill/>
          </a:ln>
        </p:spPr>
        <p:txBody>
          <a:bodyPr vert="horz" wrap="square" lIns="91440" tIns="45720" rIns="91440" bIns="45720" anchor="t" anchorCtr="1" compatLnSpc="1">
            <a:spAutoFit/>
          </a:bodyPr>
          <a:lstStyle/>
          <a:p>
            <a:pPr marL="0" marR="0" lvl="0" indent="0" algn="ctr"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EF0074"/>
                </a:solidFill>
                <a:uFillTx/>
                <a:latin typeface="Arial"/>
                <a:ea typeface="Arial"/>
                <a:cs typeface="Arial" pitchFamily="34"/>
              </a:rPr>
              <a:t>03</a:t>
            </a:r>
          </a:p>
        </p:txBody>
      </p:sp>
      <p:grpSp>
        <p:nvGrpSpPr>
          <p:cNvPr id="13" name="Group 21">
            <a:extLst>
              <a:ext uri="{FF2B5EF4-FFF2-40B4-BE49-F238E27FC236}">
                <a16:creationId xmlns:a16="http://schemas.microsoft.com/office/drawing/2014/main" id="{E9685DF7-FEB5-FE4A-BA79-AB30A28BA0D2}"/>
              </a:ext>
            </a:extLst>
          </p:cNvPr>
          <p:cNvGrpSpPr/>
          <p:nvPr/>
        </p:nvGrpSpPr>
        <p:grpSpPr>
          <a:xfrm>
            <a:off x="5901437" y="3944410"/>
            <a:ext cx="1816226" cy="854086"/>
            <a:chOff x="5901437" y="3944410"/>
            <a:chExt cx="1816226" cy="854086"/>
          </a:xfrm>
        </p:grpSpPr>
        <p:sp>
          <p:nvSpPr>
            <p:cNvPr id="14" name="TextBox 35">
              <a:extLst>
                <a:ext uri="{FF2B5EF4-FFF2-40B4-BE49-F238E27FC236}">
                  <a16:creationId xmlns:a16="http://schemas.microsoft.com/office/drawing/2014/main" id="{0BAE12DB-0F60-4164-9AAA-31DCD2E99991}"/>
                </a:ext>
              </a:extLst>
            </p:cNvPr>
            <p:cNvSpPr txBox="1"/>
            <p:nvPr/>
          </p:nvSpPr>
          <p:spPr>
            <a:xfrm>
              <a:off x="5905231" y="4152162"/>
              <a:ext cx="1812432" cy="646334"/>
            </a:xfrm>
            <a:prstGeom prst="rect">
              <a:avLst/>
            </a:prstGeom>
            <a:noFill/>
            <a:ln cap="flat">
              <a:noFill/>
            </a:ln>
          </p:spPr>
          <p:txBody>
            <a:bodyPr vert="horz" wrap="square" lIns="91440" tIns="45720" rIns="91440" bIns="45720" anchor="t" anchorCtr="0" compatLnSpc="1">
              <a:sp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15" name="TextBox 36">
              <a:extLst>
                <a:ext uri="{FF2B5EF4-FFF2-40B4-BE49-F238E27FC236}">
                  <a16:creationId xmlns:a16="http://schemas.microsoft.com/office/drawing/2014/main" id="{9528E266-9B34-F0AF-4EC7-2476A7FC8CBA}"/>
                </a:ext>
              </a:extLst>
            </p:cNvPr>
            <p:cNvSpPr txBox="1"/>
            <p:nvPr/>
          </p:nvSpPr>
          <p:spPr>
            <a:xfrm>
              <a:off x="5901437" y="3944410"/>
              <a:ext cx="1797024" cy="230831"/>
            </a:xfrm>
            <a:prstGeom prst="rect">
              <a:avLst/>
            </a:prstGeom>
            <a:noFill/>
            <a:ln cap="flat">
              <a:noFill/>
            </a:ln>
          </p:spPr>
          <p:txBody>
            <a:bodyPr vert="horz" wrap="square" lIns="91440" tIns="45720" rIns="91440" bIns="45720" anchor="t" anchorCtr="0" compatLnSpc="1">
              <a:sp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404040"/>
                  </a:solidFill>
                  <a:uFillTx/>
                  <a:latin typeface="Arial"/>
                  <a:ea typeface="Arial"/>
                  <a:cs typeface="Arial" pitchFamily="34"/>
                </a:rPr>
                <a:t>Your Text Here</a:t>
              </a:r>
            </a:p>
          </p:txBody>
        </p:sp>
      </p:grpSp>
      <p:grpSp>
        <p:nvGrpSpPr>
          <p:cNvPr id="16" name="Graphic 100">
            <a:extLst>
              <a:ext uri="{FF2B5EF4-FFF2-40B4-BE49-F238E27FC236}">
                <a16:creationId xmlns:a16="http://schemas.microsoft.com/office/drawing/2014/main" id="{304AE788-37D4-C4BB-D4A4-156ABBB56A47}"/>
              </a:ext>
            </a:extLst>
          </p:cNvPr>
          <p:cNvGrpSpPr/>
          <p:nvPr/>
        </p:nvGrpSpPr>
        <p:grpSpPr>
          <a:xfrm>
            <a:off x="7466935" y="73993"/>
            <a:ext cx="1617646" cy="1523802"/>
            <a:chOff x="7466935" y="73993"/>
            <a:chExt cx="1617646" cy="1523802"/>
          </a:xfrm>
        </p:grpSpPr>
        <p:sp>
          <p:nvSpPr>
            <p:cNvPr id="17" name="Freeform: Shape 39">
              <a:extLst>
                <a:ext uri="{FF2B5EF4-FFF2-40B4-BE49-F238E27FC236}">
                  <a16:creationId xmlns:a16="http://schemas.microsoft.com/office/drawing/2014/main" id="{B1FE5443-E398-F96B-2E56-99A140A68B9E}"/>
                </a:ext>
              </a:extLst>
            </p:cNvPr>
            <p:cNvSpPr/>
            <p:nvPr/>
          </p:nvSpPr>
          <p:spPr>
            <a:xfrm rot="8099985">
              <a:off x="9004352" y="77779"/>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18" name="Freeform: Shape 40">
              <a:extLst>
                <a:ext uri="{FF2B5EF4-FFF2-40B4-BE49-F238E27FC236}">
                  <a16:creationId xmlns:a16="http://schemas.microsoft.com/office/drawing/2014/main" id="{A105B855-18A3-462A-6B01-D369BB399444}"/>
                </a:ext>
              </a:extLst>
            </p:cNvPr>
            <p:cNvSpPr/>
            <p:nvPr/>
          </p:nvSpPr>
          <p:spPr>
            <a:xfrm rot="8099985">
              <a:off x="9004352" y="221495"/>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23812"/>
                <a:gd name="f13" fmla="val 14287"/>
                <a:gd name="f14" fmla="val 4763"/>
                <a:gd name="f15" fmla="+- 0 0 -90"/>
                <a:gd name="f16" fmla="*/ f3 1 57150"/>
                <a:gd name="f17" fmla="*/ f4 1 57150"/>
                <a:gd name="f18" fmla="val f5"/>
                <a:gd name="f19" fmla="val f6"/>
                <a:gd name="f20" fmla="*/ f15 f0 1"/>
                <a:gd name="f21" fmla="+- f19 0 f18"/>
                <a:gd name="f22" fmla="*/ f20 1 f2"/>
                <a:gd name="f23" fmla="*/ f21 1 57150"/>
                <a:gd name="f24" fmla="*/ 49530 f21 1"/>
                <a:gd name="f25" fmla="*/ 14288 f21 1"/>
                <a:gd name="f26" fmla="*/ 14287 f21 1"/>
                <a:gd name="f27" fmla="+- f22 0 f1"/>
                <a:gd name="f28" fmla="*/ f24 1 57150"/>
                <a:gd name="f29" fmla="*/ f25 1 57150"/>
                <a:gd name="f30" fmla="*/ f26 1 57150"/>
                <a:gd name="f31" fmla="*/ f18 1 f23"/>
                <a:gd name="f32" fmla="*/ f19 1 f23"/>
                <a:gd name="f33" fmla="*/ f28 1 f23"/>
                <a:gd name="f34" fmla="*/ f29 1 f23"/>
                <a:gd name="f35" fmla="*/ f30 1 f23"/>
                <a:gd name="f36" fmla="*/ f31 f16 1"/>
                <a:gd name="f37" fmla="*/ f32 f16 1"/>
                <a:gd name="f38" fmla="*/ f32 f17 1"/>
                <a:gd name="f39" fmla="*/ f31 f17 1"/>
                <a:gd name="f40" fmla="*/ f33 f16 1"/>
                <a:gd name="f41" fmla="*/ f34 f17 1"/>
                <a:gd name="f42" fmla="*/ f33 f17 1"/>
                <a:gd name="f43" fmla="*/ f35 f16 1"/>
              </a:gdLst>
              <a:ahLst/>
              <a:cxnLst>
                <a:cxn ang="3cd4">
                  <a:pos x="hc" y="t"/>
                </a:cxn>
                <a:cxn ang="0">
                  <a:pos x="r" y="vc"/>
                </a:cxn>
                <a:cxn ang="cd4">
                  <a:pos x="hc" y="b"/>
                </a:cxn>
                <a:cxn ang="cd2">
                  <a:pos x="l" y="vc"/>
                </a:cxn>
                <a:cxn ang="f27">
                  <a:pos x="f40" y="f41"/>
                </a:cxn>
                <a:cxn ang="f27">
                  <a:pos x="f40" y="f42"/>
                </a:cxn>
                <a:cxn ang="f27">
                  <a:pos x="f43" y="f42"/>
                </a:cxn>
                <a:cxn ang="f27">
                  <a:pos x="f43" y="f41"/>
                </a:cxn>
                <a:cxn ang="f27">
                  <a:pos x="f40" y="f41"/>
                </a:cxn>
              </a:cxnLst>
              <a:rect l="f36" t="f39" r="f37" b="f38"/>
              <a:pathLst>
                <a:path w="57150" h="57150">
                  <a:moveTo>
                    <a:pt x="f7" y="f8"/>
                  </a:moveTo>
                  <a:cubicBezTo>
                    <a:pt x="f9" y="f10"/>
                    <a:pt x="f9" y="f11"/>
                    <a:pt x="f7" y="f7"/>
                  </a:cubicBezTo>
                  <a:cubicBezTo>
                    <a:pt x="f11" y="f9"/>
                    <a:pt x="f12" y="f9"/>
                    <a:pt x="f13" y="f7"/>
                  </a:cubicBezTo>
                  <a:cubicBezTo>
                    <a:pt x="f14" y="f11"/>
                    <a:pt x="f14" y="f10"/>
                    <a:pt x="f13" y="f8"/>
                  </a:cubicBezTo>
                  <a:cubicBezTo>
                    <a:pt x="f12" y="f14"/>
                    <a:pt x="f11" y="f14"/>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19" name="Freeform: Shape 41">
              <a:extLst>
                <a:ext uri="{FF2B5EF4-FFF2-40B4-BE49-F238E27FC236}">
                  <a16:creationId xmlns:a16="http://schemas.microsoft.com/office/drawing/2014/main" id="{C3BD4CAC-B95A-D7E7-478A-79CBB6F7BC4A}"/>
                </a:ext>
              </a:extLst>
            </p:cNvPr>
            <p:cNvSpPr/>
            <p:nvPr/>
          </p:nvSpPr>
          <p:spPr>
            <a:xfrm rot="8099985">
              <a:off x="9004352" y="365212"/>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24765"/>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3"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0" name="Freeform: Shape 42">
              <a:extLst>
                <a:ext uri="{FF2B5EF4-FFF2-40B4-BE49-F238E27FC236}">
                  <a16:creationId xmlns:a16="http://schemas.microsoft.com/office/drawing/2014/main" id="{418791F1-582E-8617-D488-DF309620965B}"/>
                </a:ext>
              </a:extLst>
            </p:cNvPr>
            <p:cNvSpPr/>
            <p:nvPr/>
          </p:nvSpPr>
          <p:spPr>
            <a:xfrm rot="8099985">
              <a:off x="9003410" y="509879"/>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1" name="Freeform: Shape 43">
              <a:extLst>
                <a:ext uri="{FF2B5EF4-FFF2-40B4-BE49-F238E27FC236}">
                  <a16:creationId xmlns:a16="http://schemas.microsoft.com/office/drawing/2014/main" id="{ED468479-3283-17F4-9896-28CF7CC0990D}"/>
                </a:ext>
              </a:extLst>
            </p:cNvPr>
            <p:cNvSpPr/>
            <p:nvPr/>
          </p:nvSpPr>
          <p:spPr>
            <a:xfrm rot="8099985">
              <a:off x="9003410" y="653595"/>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2" name="Freeform: Shape 44">
              <a:extLst>
                <a:ext uri="{FF2B5EF4-FFF2-40B4-BE49-F238E27FC236}">
                  <a16:creationId xmlns:a16="http://schemas.microsoft.com/office/drawing/2014/main" id="{A13325ED-FAE0-8F2F-13A2-F8D89843E6AE}"/>
                </a:ext>
              </a:extLst>
            </p:cNvPr>
            <p:cNvSpPr/>
            <p:nvPr/>
          </p:nvSpPr>
          <p:spPr>
            <a:xfrm rot="8099985">
              <a:off x="9003410" y="797320"/>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24765"/>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3"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3" name="Freeform: Shape 45">
              <a:extLst>
                <a:ext uri="{FF2B5EF4-FFF2-40B4-BE49-F238E27FC236}">
                  <a16:creationId xmlns:a16="http://schemas.microsoft.com/office/drawing/2014/main" id="{03B847EA-B5B5-1085-59B5-9E7987ABE26E}"/>
                </a:ext>
              </a:extLst>
            </p:cNvPr>
            <p:cNvSpPr/>
            <p:nvPr/>
          </p:nvSpPr>
          <p:spPr>
            <a:xfrm rot="8099985">
              <a:off x="9002459" y="941979"/>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4" name="Freeform: Shape 46">
              <a:extLst>
                <a:ext uri="{FF2B5EF4-FFF2-40B4-BE49-F238E27FC236}">
                  <a16:creationId xmlns:a16="http://schemas.microsoft.com/office/drawing/2014/main" id="{FFD1C6A2-F5BE-B669-B4CA-4273A4B24877}"/>
                </a:ext>
              </a:extLst>
            </p:cNvPr>
            <p:cNvSpPr/>
            <p:nvPr/>
          </p:nvSpPr>
          <p:spPr>
            <a:xfrm rot="8099985">
              <a:off x="9002222" y="1085466"/>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5" name="Freeform: Shape 47">
              <a:extLst>
                <a:ext uri="{FF2B5EF4-FFF2-40B4-BE49-F238E27FC236}">
                  <a16:creationId xmlns:a16="http://schemas.microsoft.com/office/drawing/2014/main" id="{43160F7F-4997-6F14-0E27-519EBEF6F5A7}"/>
                </a:ext>
              </a:extLst>
            </p:cNvPr>
            <p:cNvSpPr/>
            <p:nvPr/>
          </p:nvSpPr>
          <p:spPr>
            <a:xfrm rot="8099985">
              <a:off x="9002222" y="1229182"/>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24765"/>
                <a:gd name="f19" fmla="val 4524"/>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5002 f26 1"/>
                <a:gd name="f31" fmla="*/ 50244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8" y="f19"/>
                    <a:pt x="f13" y="f19"/>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6" name="Freeform: Shape 48">
              <a:extLst>
                <a:ext uri="{FF2B5EF4-FFF2-40B4-BE49-F238E27FC236}">
                  <a16:creationId xmlns:a16="http://schemas.microsoft.com/office/drawing/2014/main" id="{9A2D22F0-20E6-6743-2429-9F532B7A500B}"/>
                </a:ext>
              </a:extLst>
            </p:cNvPr>
            <p:cNvSpPr/>
            <p:nvPr/>
          </p:nvSpPr>
          <p:spPr>
            <a:xfrm rot="8099985">
              <a:off x="9001280" y="1373850"/>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val 39052"/>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5002 f26 1"/>
                <a:gd name="f31" fmla="*/ 50244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9"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7" name="Freeform: Shape 49">
              <a:extLst>
                <a:ext uri="{FF2B5EF4-FFF2-40B4-BE49-F238E27FC236}">
                  <a16:creationId xmlns:a16="http://schemas.microsoft.com/office/drawing/2014/main" id="{1B02EBC9-63C3-16EB-87BF-EDAC2A1870AC}"/>
                </a:ext>
              </a:extLst>
            </p:cNvPr>
            <p:cNvSpPr/>
            <p:nvPr/>
          </p:nvSpPr>
          <p:spPr>
            <a:xfrm rot="8099985">
              <a:off x="9001280" y="1517566"/>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8" name="Freeform: Shape 50">
              <a:extLst>
                <a:ext uri="{FF2B5EF4-FFF2-40B4-BE49-F238E27FC236}">
                  <a16:creationId xmlns:a16="http://schemas.microsoft.com/office/drawing/2014/main" id="{A73F89A6-DFDE-4081-51DD-9A6722DD698D}"/>
                </a:ext>
              </a:extLst>
            </p:cNvPr>
            <p:cNvSpPr/>
            <p:nvPr/>
          </p:nvSpPr>
          <p:spPr>
            <a:xfrm rot="8099985">
              <a:off x="8850943" y="77541"/>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2"/>
                <a:gd name="f16" fmla="val 14287"/>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7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29" name="Freeform: Shape 51">
              <a:extLst>
                <a:ext uri="{FF2B5EF4-FFF2-40B4-BE49-F238E27FC236}">
                  <a16:creationId xmlns:a16="http://schemas.microsoft.com/office/drawing/2014/main" id="{4EBF79E7-3237-F88C-9EA3-E2C8CAE15023}"/>
                </a:ext>
              </a:extLst>
            </p:cNvPr>
            <p:cNvSpPr/>
            <p:nvPr/>
          </p:nvSpPr>
          <p:spPr>
            <a:xfrm rot="8099985">
              <a:off x="8850943" y="221258"/>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0" name="Freeform: Shape 52">
              <a:extLst>
                <a:ext uri="{FF2B5EF4-FFF2-40B4-BE49-F238E27FC236}">
                  <a16:creationId xmlns:a16="http://schemas.microsoft.com/office/drawing/2014/main" id="{785004B5-8167-FDC5-CE65-A7E9057CE43B}"/>
                </a:ext>
              </a:extLst>
            </p:cNvPr>
            <p:cNvSpPr/>
            <p:nvPr/>
          </p:nvSpPr>
          <p:spPr>
            <a:xfrm rot="8099985">
              <a:off x="8849992" y="365925"/>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val 39052"/>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5002 f26 1"/>
                <a:gd name="f31" fmla="*/ 50244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9"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1" name="Freeform: Shape 53">
              <a:extLst>
                <a:ext uri="{FF2B5EF4-FFF2-40B4-BE49-F238E27FC236}">
                  <a16:creationId xmlns:a16="http://schemas.microsoft.com/office/drawing/2014/main" id="{ACCAA334-B05E-EE6E-9F32-D75F3B36D1F7}"/>
                </a:ext>
              </a:extLst>
            </p:cNvPr>
            <p:cNvSpPr/>
            <p:nvPr/>
          </p:nvSpPr>
          <p:spPr>
            <a:xfrm rot="8099985">
              <a:off x="8849645" y="509294"/>
              <a:ext cx="80229" cy="80229"/>
            </a:xfrm>
            <a:custGeom>
              <a:avLst/>
              <a:gdLst>
                <a:gd name="f0" fmla="val 10800000"/>
                <a:gd name="f1" fmla="val 5400000"/>
                <a:gd name="f2" fmla="val 180"/>
                <a:gd name="f3" fmla="val w"/>
                <a:gd name="f4" fmla="val h"/>
                <a:gd name="f5" fmla="val 0"/>
                <a:gd name="f6" fmla="val 57150"/>
                <a:gd name="f7" fmla="val 49530"/>
                <a:gd name="f8" fmla="val 14649"/>
                <a:gd name="f9" fmla="val 59055"/>
                <a:gd name="f10" fmla="val 24174"/>
                <a:gd name="f11" fmla="val 40366"/>
                <a:gd name="f12" fmla="val 49891"/>
                <a:gd name="f13" fmla="val 40005"/>
                <a:gd name="f14" fmla="val 59416"/>
                <a:gd name="f15" fmla="val 23813"/>
                <a:gd name="f16" fmla="val 14288"/>
                <a:gd name="f17" fmla="val 4763"/>
                <a:gd name="f18" fmla="val 4171"/>
                <a:gd name="f19" fmla="val 5124"/>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4649 f26 1"/>
                <a:gd name="f31" fmla="*/ 49891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9"/>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2" name="Freeform: Shape 54">
              <a:extLst>
                <a:ext uri="{FF2B5EF4-FFF2-40B4-BE49-F238E27FC236}">
                  <a16:creationId xmlns:a16="http://schemas.microsoft.com/office/drawing/2014/main" id="{DD980BF4-2C4E-B9A5-86C9-6F184AF6AD28}"/>
                </a:ext>
              </a:extLst>
            </p:cNvPr>
            <p:cNvSpPr/>
            <p:nvPr/>
          </p:nvSpPr>
          <p:spPr>
            <a:xfrm rot="8099985">
              <a:off x="8849288" y="652653"/>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3" name="Freeform: Shape 55">
              <a:extLst>
                <a:ext uri="{FF2B5EF4-FFF2-40B4-BE49-F238E27FC236}">
                  <a16:creationId xmlns:a16="http://schemas.microsoft.com/office/drawing/2014/main" id="{2E09726A-5E72-8DAB-E5C3-370BA9050A87}"/>
                </a:ext>
              </a:extLst>
            </p:cNvPr>
            <p:cNvSpPr/>
            <p:nvPr/>
          </p:nvSpPr>
          <p:spPr>
            <a:xfrm rot="8099985">
              <a:off x="8848337" y="797320"/>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39053"/>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0" y="f12"/>
                    <a:pt x="f13"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4" name="Freeform: Shape 56">
              <a:extLst>
                <a:ext uri="{FF2B5EF4-FFF2-40B4-BE49-F238E27FC236}">
                  <a16:creationId xmlns:a16="http://schemas.microsoft.com/office/drawing/2014/main" id="{BCE68272-80DA-F4AA-D8F9-5C590A6B8FBE}"/>
                </a:ext>
              </a:extLst>
            </p:cNvPr>
            <p:cNvSpPr/>
            <p:nvPr/>
          </p:nvSpPr>
          <p:spPr>
            <a:xfrm rot="8099985">
              <a:off x="8848337" y="941037"/>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5" name="Freeform: Shape 57">
              <a:extLst>
                <a:ext uri="{FF2B5EF4-FFF2-40B4-BE49-F238E27FC236}">
                  <a16:creationId xmlns:a16="http://schemas.microsoft.com/office/drawing/2014/main" id="{36754565-2990-BE0D-618A-F37A08E9DBB8}"/>
                </a:ext>
              </a:extLst>
            </p:cNvPr>
            <p:cNvSpPr/>
            <p:nvPr/>
          </p:nvSpPr>
          <p:spPr>
            <a:xfrm rot="8099985">
              <a:off x="8848337" y="1084753"/>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6" name="Freeform: Shape 58">
              <a:extLst>
                <a:ext uri="{FF2B5EF4-FFF2-40B4-BE49-F238E27FC236}">
                  <a16:creationId xmlns:a16="http://schemas.microsoft.com/office/drawing/2014/main" id="{95780614-5DA3-F07A-A9DD-7D3292FE003E}"/>
                </a:ext>
              </a:extLst>
            </p:cNvPr>
            <p:cNvSpPr/>
            <p:nvPr/>
          </p:nvSpPr>
          <p:spPr>
            <a:xfrm rot="8099985">
              <a:off x="8848337" y="1228478"/>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24765"/>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3"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7" name="Freeform: Shape 59">
              <a:extLst>
                <a:ext uri="{FF2B5EF4-FFF2-40B4-BE49-F238E27FC236}">
                  <a16:creationId xmlns:a16="http://schemas.microsoft.com/office/drawing/2014/main" id="{E0EC27A7-9D36-DC12-3F57-46B1886E2EBE}"/>
                </a:ext>
              </a:extLst>
            </p:cNvPr>
            <p:cNvSpPr/>
            <p:nvPr/>
          </p:nvSpPr>
          <p:spPr>
            <a:xfrm rot="8099985">
              <a:off x="8847395" y="1373136"/>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8" name="Freeform: Shape 60">
              <a:extLst>
                <a:ext uri="{FF2B5EF4-FFF2-40B4-BE49-F238E27FC236}">
                  <a16:creationId xmlns:a16="http://schemas.microsoft.com/office/drawing/2014/main" id="{486F6D38-3529-9300-2C0A-A601F44F4A1A}"/>
                </a:ext>
              </a:extLst>
            </p:cNvPr>
            <p:cNvSpPr/>
            <p:nvPr/>
          </p:nvSpPr>
          <p:spPr>
            <a:xfrm rot="8099985">
              <a:off x="8697059" y="76828"/>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39" name="Freeform: Shape 61">
              <a:extLst>
                <a:ext uri="{FF2B5EF4-FFF2-40B4-BE49-F238E27FC236}">
                  <a16:creationId xmlns:a16="http://schemas.microsoft.com/office/drawing/2014/main" id="{219D8755-7517-C798-ACEB-C779018E303E}"/>
                </a:ext>
              </a:extLst>
            </p:cNvPr>
            <p:cNvSpPr/>
            <p:nvPr/>
          </p:nvSpPr>
          <p:spPr>
            <a:xfrm rot="8099985">
              <a:off x="8697059" y="220554"/>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24765"/>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3"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0" name="Freeform: Shape 62">
              <a:extLst>
                <a:ext uri="{FF2B5EF4-FFF2-40B4-BE49-F238E27FC236}">
                  <a16:creationId xmlns:a16="http://schemas.microsoft.com/office/drawing/2014/main" id="{159BBC2D-DA3B-FEA9-2ACF-452090379510}"/>
                </a:ext>
              </a:extLst>
            </p:cNvPr>
            <p:cNvSpPr/>
            <p:nvPr/>
          </p:nvSpPr>
          <p:spPr>
            <a:xfrm rot="8099985">
              <a:off x="8696108" y="365212"/>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39053"/>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0" y="f12"/>
                    <a:pt x="f13"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1" name="Freeform: Shape 63">
              <a:extLst>
                <a:ext uri="{FF2B5EF4-FFF2-40B4-BE49-F238E27FC236}">
                  <a16:creationId xmlns:a16="http://schemas.microsoft.com/office/drawing/2014/main" id="{4E773131-2FB4-62CD-7F09-2D8A70BD2641}"/>
                </a:ext>
              </a:extLst>
            </p:cNvPr>
            <p:cNvSpPr/>
            <p:nvPr/>
          </p:nvSpPr>
          <p:spPr>
            <a:xfrm rot="8099985">
              <a:off x="8696108" y="508937"/>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2" name="Freeform: Shape 64">
              <a:extLst>
                <a:ext uri="{FF2B5EF4-FFF2-40B4-BE49-F238E27FC236}">
                  <a16:creationId xmlns:a16="http://schemas.microsoft.com/office/drawing/2014/main" id="{B37D6CFA-6393-CF27-E731-955AABA43530}"/>
                </a:ext>
              </a:extLst>
            </p:cNvPr>
            <p:cNvSpPr/>
            <p:nvPr/>
          </p:nvSpPr>
          <p:spPr>
            <a:xfrm rot="8099985">
              <a:off x="8696117" y="652653"/>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3" name="Freeform: Shape 65">
              <a:extLst>
                <a:ext uri="{FF2B5EF4-FFF2-40B4-BE49-F238E27FC236}">
                  <a16:creationId xmlns:a16="http://schemas.microsoft.com/office/drawing/2014/main" id="{8A93BA03-185F-982D-A231-14B4EF4D084D}"/>
                </a:ext>
              </a:extLst>
            </p:cNvPr>
            <p:cNvSpPr/>
            <p:nvPr/>
          </p:nvSpPr>
          <p:spPr>
            <a:xfrm rot="8099985">
              <a:off x="8695166" y="797320"/>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39052"/>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0" y="f12"/>
                    <a:pt x="f13"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4" name="Freeform: Shape 66">
              <a:extLst>
                <a:ext uri="{FF2B5EF4-FFF2-40B4-BE49-F238E27FC236}">
                  <a16:creationId xmlns:a16="http://schemas.microsoft.com/office/drawing/2014/main" id="{4761CA48-4914-CA27-EB07-78EEDEA0149A}"/>
                </a:ext>
              </a:extLst>
            </p:cNvPr>
            <p:cNvSpPr/>
            <p:nvPr/>
          </p:nvSpPr>
          <p:spPr>
            <a:xfrm rot="8099985">
              <a:off x="8695166" y="941037"/>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5" name="Freeform: Shape 67">
              <a:extLst>
                <a:ext uri="{FF2B5EF4-FFF2-40B4-BE49-F238E27FC236}">
                  <a16:creationId xmlns:a16="http://schemas.microsoft.com/office/drawing/2014/main" id="{C23A56A2-C971-87D0-7D12-9CDC1B7CFEB1}"/>
                </a:ext>
              </a:extLst>
            </p:cNvPr>
            <p:cNvSpPr/>
            <p:nvPr/>
          </p:nvSpPr>
          <p:spPr>
            <a:xfrm rot="8099985">
              <a:off x="8694928" y="1084524"/>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6" name="Freeform: Shape 68">
              <a:extLst>
                <a:ext uri="{FF2B5EF4-FFF2-40B4-BE49-F238E27FC236}">
                  <a16:creationId xmlns:a16="http://schemas.microsoft.com/office/drawing/2014/main" id="{720C0563-C903-1CF5-43C8-23F0BE5CF376}"/>
                </a:ext>
              </a:extLst>
            </p:cNvPr>
            <p:cNvSpPr/>
            <p:nvPr/>
          </p:nvSpPr>
          <p:spPr>
            <a:xfrm rot="8099985">
              <a:off x="8693986" y="1229182"/>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val 39052"/>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5002 f26 1"/>
                <a:gd name="f31" fmla="*/ 50244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9"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7" name="Freeform: Shape 69">
              <a:extLst>
                <a:ext uri="{FF2B5EF4-FFF2-40B4-BE49-F238E27FC236}">
                  <a16:creationId xmlns:a16="http://schemas.microsoft.com/office/drawing/2014/main" id="{4BE0F991-C2F4-52A7-FBF3-C31622502EDA}"/>
                </a:ext>
              </a:extLst>
            </p:cNvPr>
            <p:cNvSpPr/>
            <p:nvPr/>
          </p:nvSpPr>
          <p:spPr>
            <a:xfrm rot="8099985">
              <a:off x="8543650" y="76590"/>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8" name="Freeform: Shape 70">
              <a:extLst>
                <a:ext uri="{FF2B5EF4-FFF2-40B4-BE49-F238E27FC236}">
                  <a16:creationId xmlns:a16="http://schemas.microsoft.com/office/drawing/2014/main" id="{4BC786C3-EB4C-557A-4C23-2FF819B52101}"/>
                </a:ext>
              </a:extLst>
            </p:cNvPr>
            <p:cNvSpPr/>
            <p:nvPr/>
          </p:nvSpPr>
          <p:spPr>
            <a:xfrm rot="8099985">
              <a:off x="8543650" y="220316"/>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24765"/>
                <a:gd name="f19" fmla="val 4524"/>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5002 f26 1"/>
                <a:gd name="f31" fmla="*/ 50244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8" y="f19"/>
                    <a:pt x="f13" y="f19"/>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49" name="Freeform: Shape 71">
              <a:extLst>
                <a:ext uri="{FF2B5EF4-FFF2-40B4-BE49-F238E27FC236}">
                  <a16:creationId xmlns:a16="http://schemas.microsoft.com/office/drawing/2014/main" id="{C949FF0B-5F2D-B583-2247-7E4631DDAA80}"/>
                </a:ext>
              </a:extLst>
            </p:cNvPr>
            <p:cNvSpPr/>
            <p:nvPr/>
          </p:nvSpPr>
          <p:spPr>
            <a:xfrm rot="8099985">
              <a:off x="8542699" y="364983"/>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0" name="Freeform: Shape 72">
              <a:extLst>
                <a:ext uri="{FF2B5EF4-FFF2-40B4-BE49-F238E27FC236}">
                  <a16:creationId xmlns:a16="http://schemas.microsoft.com/office/drawing/2014/main" id="{8E9B8B0C-F64C-3939-D763-BEB4A84BA556}"/>
                </a:ext>
              </a:extLst>
            </p:cNvPr>
            <p:cNvSpPr/>
            <p:nvPr/>
          </p:nvSpPr>
          <p:spPr>
            <a:xfrm rot="8099985">
              <a:off x="8542351" y="508352"/>
              <a:ext cx="80229" cy="80229"/>
            </a:xfrm>
            <a:custGeom>
              <a:avLst/>
              <a:gdLst>
                <a:gd name="f0" fmla="val 10800000"/>
                <a:gd name="f1" fmla="val 5400000"/>
                <a:gd name="f2" fmla="val 180"/>
                <a:gd name="f3" fmla="val w"/>
                <a:gd name="f4" fmla="val h"/>
                <a:gd name="f5" fmla="val 0"/>
                <a:gd name="f6" fmla="val 57150"/>
                <a:gd name="f7" fmla="val 49530"/>
                <a:gd name="f8" fmla="val 14649"/>
                <a:gd name="f9" fmla="val 59055"/>
                <a:gd name="f10" fmla="val 24174"/>
                <a:gd name="f11" fmla="val 40366"/>
                <a:gd name="f12" fmla="val 49891"/>
                <a:gd name="f13" fmla="val 40005"/>
                <a:gd name="f14" fmla="val 59416"/>
                <a:gd name="f15" fmla="val 23813"/>
                <a:gd name="f16" fmla="val 14288"/>
                <a:gd name="f17" fmla="val 4763"/>
                <a:gd name="f18" fmla="val 4171"/>
                <a:gd name="f19" fmla="val 5124"/>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4649 f26 1"/>
                <a:gd name="f31" fmla="*/ 49891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9"/>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1" name="Freeform: Shape 73">
              <a:extLst>
                <a:ext uri="{FF2B5EF4-FFF2-40B4-BE49-F238E27FC236}">
                  <a16:creationId xmlns:a16="http://schemas.microsoft.com/office/drawing/2014/main" id="{4FA5959A-A778-B973-075A-48ADD01A4FB1}"/>
                </a:ext>
              </a:extLst>
            </p:cNvPr>
            <p:cNvSpPr/>
            <p:nvPr/>
          </p:nvSpPr>
          <p:spPr>
            <a:xfrm rot="8099985">
              <a:off x="8541995" y="651711"/>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24765"/>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3"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2" name="Freeform: Shape 74">
              <a:extLst>
                <a:ext uri="{FF2B5EF4-FFF2-40B4-BE49-F238E27FC236}">
                  <a16:creationId xmlns:a16="http://schemas.microsoft.com/office/drawing/2014/main" id="{DA90D1E5-776B-3B69-05D3-EE9A1B47E3C8}"/>
                </a:ext>
              </a:extLst>
            </p:cNvPr>
            <p:cNvSpPr/>
            <p:nvPr/>
          </p:nvSpPr>
          <p:spPr>
            <a:xfrm rot="8099985">
              <a:off x="8541044" y="796369"/>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3" name="Freeform: Shape 75">
              <a:extLst>
                <a:ext uri="{FF2B5EF4-FFF2-40B4-BE49-F238E27FC236}">
                  <a16:creationId xmlns:a16="http://schemas.microsoft.com/office/drawing/2014/main" id="{FC8C46DE-AD8B-DCB0-4DBA-5ED89E732072}"/>
                </a:ext>
              </a:extLst>
            </p:cNvPr>
            <p:cNvSpPr/>
            <p:nvPr/>
          </p:nvSpPr>
          <p:spPr>
            <a:xfrm rot="8099985">
              <a:off x="8541044" y="940095"/>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2"/>
                <a:gd name="f11" fmla="val 40005"/>
                <a:gd name="f12" fmla="val 23813"/>
                <a:gd name="f13" fmla="val 4763"/>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2" y="f9"/>
                    <a:pt x="f8" y="f7"/>
                  </a:cubicBezTo>
                  <a:cubicBezTo>
                    <a:pt x="f13" y="f11"/>
                    <a:pt x="f13" y="f10"/>
                    <a:pt x="f8" y="f8"/>
                  </a:cubicBezTo>
                  <a:cubicBezTo>
                    <a:pt x="f12" y="f13"/>
                    <a:pt x="f11" y="f13"/>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4" name="Freeform: Shape 76">
              <a:extLst>
                <a:ext uri="{FF2B5EF4-FFF2-40B4-BE49-F238E27FC236}">
                  <a16:creationId xmlns:a16="http://schemas.microsoft.com/office/drawing/2014/main" id="{6B280414-4E74-2D72-76A5-22DEEBAF801D}"/>
                </a:ext>
              </a:extLst>
            </p:cNvPr>
            <p:cNvSpPr/>
            <p:nvPr/>
          </p:nvSpPr>
          <p:spPr>
            <a:xfrm rot="8099985">
              <a:off x="8541044" y="1083811"/>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24765"/>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3"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5" name="Freeform: Shape 77">
              <a:extLst>
                <a:ext uri="{FF2B5EF4-FFF2-40B4-BE49-F238E27FC236}">
                  <a16:creationId xmlns:a16="http://schemas.microsoft.com/office/drawing/2014/main" id="{6843FF5E-984B-B482-AEEA-853D6C2D7143}"/>
                </a:ext>
              </a:extLst>
            </p:cNvPr>
            <p:cNvSpPr/>
            <p:nvPr/>
          </p:nvSpPr>
          <p:spPr>
            <a:xfrm rot="8099985">
              <a:off x="8389766" y="75886"/>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6" name="Freeform: Shape 78">
              <a:extLst>
                <a:ext uri="{FF2B5EF4-FFF2-40B4-BE49-F238E27FC236}">
                  <a16:creationId xmlns:a16="http://schemas.microsoft.com/office/drawing/2014/main" id="{68AE3FE4-09D1-FED8-B3FA-802940051889}"/>
                </a:ext>
              </a:extLst>
            </p:cNvPr>
            <p:cNvSpPr/>
            <p:nvPr/>
          </p:nvSpPr>
          <p:spPr>
            <a:xfrm rot="8099985">
              <a:off x="8388815" y="220554"/>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39052"/>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0" y="f12"/>
                    <a:pt x="f13"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7" name="Freeform: Shape 79">
              <a:extLst>
                <a:ext uri="{FF2B5EF4-FFF2-40B4-BE49-F238E27FC236}">
                  <a16:creationId xmlns:a16="http://schemas.microsoft.com/office/drawing/2014/main" id="{F8107286-55FD-2BD4-53C9-B86E8D7D8AEA}"/>
                </a:ext>
              </a:extLst>
            </p:cNvPr>
            <p:cNvSpPr/>
            <p:nvPr/>
          </p:nvSpPr>
          <p:spPr>
            <a:xfrm rot="8099985">
              <a:off x="8388815" y="364270"/>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8" name="Freeform: Shape 80">
              <a:extLst>
                <a:ext uri="{FF2B5EF4-FFF2-40B4-BE49-F238E27FC236}">
                  <a16:creationId xmlns:a16="http://schemas.microsoft.com/office/drawing/2014/main" id="{2BBEFC27-2740-1537-5E45-09467B0EEB00}"/>
                </a:ext>
              </a:extLst>
            </p:cNvPr>
            <p:cNvSpPr/>
            <p:nvPr/>
          </p:nvSpPr>
          <p:spPr>
            <a:xfrm rot="8099985">
              <a:off x="8388815" y="507986"/>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59" name="Freeform: Shape 81">
              <a:extLst>
                <a:ext uri="{FF2B5EF4-FFF2-40B4-BE49-F238E27FC236}">
                  <a16:creationId xmlns:a16="http://schemas.microsoft.com/office/drawing/2014/main" id="{AE9C15CE-F594-0597-993C-EFC3C0FBBE21}"/>
                </a:ext>
              </a:extLst>
            </p:cNvPr>
            <p:cNvSpPr/>
            <p:nvPr/>
          </p:nvSpPr>
          <p:spPr>
            <a:xfrm rot="8099985">
              <a:off x="8387873" y="652653"/>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39053"/>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0" y="f12"/>
                    <a:pt x="f13"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0" name="Freeform: Shape 82">
              <a:extLst>
                <a:ext uri="{FF2B5EF4-FFF2-40B4-BE49-F238E27FC236}">
                  <a16:creationId xmlns:a16="http://schemas.microsoft.com/office/drawing/2014/main" id="{E7BF4A4F-E5C7-37CF-32A4-C09BA28600C4}"/>
                </a:ext>
              </a:extLst>
            </p:cNvPr>
            <p:cNvSpPr/>
            <p:nvPr/>
          </p:nvSpPr>
          <p:spPr>
            <a:xfrm rot="8099985">
              <a:off x="8387873" y="796369"/>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1" name="Freeform: Shape 83">
              <a:extLst>
                <a:ext uri="{FF2B5EF4-FFF2-40B4-BE49-F238E27FC236}">
                  <a16:creationId xmlns:a16="http://schemas.microsoft.com/office/drawing/2014/main" id="{CBAB4559-8CD3-CBF7-B442-336C3C728946}"/>
                </a:ext>
              </a:extLst>
            </p:cNvPr>
            <p:cNvSpPr/>
            <p:nvPr/>
          </p:nvSpPr>
          <p:spPr>
            <a:xfrm rot="8099985">
              <a:off x="8387873" y="940095"/>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2" name="Freeform: Shape 84">
              <a:extLst>
                <a:ext uri="{FF2B5EF4-FFF2-40B4-BE49-F238E27FC236}">
                  <a16:creationId xmlns:a16="http://schemas.microsoft.com/office/drawing/2014/main" id="{1E3DC5DB-05E9-F73E-0FF0-8F0BD300857F}"/>
                </a:ext>
              </a:extLst>
            </p:cNvPr>
            <p:cNvSpPr/>
            <p:nvPr/>
          </p:nvSpPr>
          <p:spPr>
            <a:xfrm rot="8099985">
              <a:off x="8236348" y="75649"/>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24765"/>
                <a:gd name="f19" fmla="val 4524"/>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5002 f26 1"/>
                <a:gd name="f31" fmla="*/ 50244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8" y="f19"/>
                    <a:pt x="f13" y="f19"/>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3" name="Freeform: Shape 85">
              <a:extLst>
                <a:ext uri="{FF2B5EF4-FFF2-40B4-BE49-F238E27FC236}">
                  <a16:creationId xmlns:a16="http://schemas.microsoft.com/office/drawing/2014/main" id="{4EB2D7FA-C768-6E85-4DE4-875BFF8677FE}"/>
                </a:ext>
              </a:extLst>
            </p:cNvPr>
            <p:cNvSpPr/>
            <p:nvPr/>
          </p:nvSpPr>
          <p:spPr>
            <a:xfrm rot="8099985">
              <a:off x="8235406" y="220316"/>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val 39052"/>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5002 f26 1"/>
                <a:gd name="f31" fmla="*/ 50244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9"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4" name="Freeform: Shape 86">
              <a:extLst>
                <a:ext uri="{FF2B5EF4-FFF2-40B4-BE49-F238E27FC236}">
                  <a16:creationId xmlns:a16="http://schemas.microsoft.com/office/drawing/2014/main" id="{01F04A7B-0796-24EF-CEB8-6F4D526FE2F0}"/>
                </a:ext>
              </a:extLst>
            </p:cNvPr>
            <p:cNvSpPr/>
            <p:nvPr/>
          </p:nvSpPr>
          <p:spPr>
            <a:xfrm rot="8099985">
              <a:off x="8235406" y="364032"/>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5" name="Freeform: Shape 87">
              <a:extLst>
                <a:ext uri="{FF2B5EF4-FFF2-40B4-BE49-F238E27FC236}">
                  <a16:creationId xmlns:a16="http://schemas.microsoft.com/office/drawing/2014/main" id="{D3B8196E-6990-E98E-A6C6-DAFD3DBE47E9}"/>
                </a:ext>
              </a:extLst>
            </p:cNvPr>
            <p:cNvSpPr/>
            <p:nvPr/>
          </p:nvSpPr>
          <p:spPr>
            <a:xfrm rot="8099985">
              <a:off x="8235058" y="507401"/>
              <a:ext cx="80229" cy="80229"/>
            </a:xfrm>
            <a:custGeom>
              <a:avLst/>
              <a:gdLst>
                <a:gd name="f0" fmla="val 10800000"/>
                <a:gd name="f1" fmla="val 5400000"/>
                <a:gd name="f2" fmla="val 180"/>
                <a:gd name="f3" fmla="val w"/>
                <a:gd name="f4" fmla="val h"/>
                <a:gd name="f5" fmla="val 0"/>
                <a:gd name="f6" fmla="val 57150"/>
                <a:gd name="f7" fmla="val 49530"/>
                <a:gd name="f8" fmla="val 14649"/>
                <a:gd name="f9" fmla="val 59055"/>
                <a:gd name="f10" fmla="val 24174"/>
                <a:gd name="f11" fmla="val 40366"/>
                <a:gd name="f12" fmla="val 49891"/>
                <a:gd name="f13" fmla="val 40005"/>
                <a:gd name="f14" fmla="val 59416"/>
                <a:gd name="f15" fmla="val 23812"/>
                <a:gd name="f16" fmla="val 14287"/>
                <a:gd name="f17" fmla="val 4763"/>
                <a:gd name="f18" fmla="val 4171"/>
                <a:gd name="f19" fmla="val 5124"/>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4649 f26 1"/>
                <a:gd name="f31" fmla="*/ 49891 f26 1"/>
                <a:gd name="f32" fmla="*/ 14287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9"/>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6" name="Freeform: Shape 88">
              <a:extLst>
                <a:ext uri="{FF2B5EF4-FFF2-40B4-BE49-F238E27FC236}">
                  <a16:creationId xmlns:a16="http://schemas.microsoft.com/office/drawing/2014/main" id="{7C204D91-D5F1-5890-D52A-6E49B519EFA8}"/>
                </a:ext>
              </a:extLst>
            </p:cNvPr>
            <p:cNvSpPr/>
            <p:nvPr/>
          </p:nvSpPr>
          <p:spPr>
            <a:xfrm rot="8099985">
              <a:off x="8233751" y="651711"/>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39052"/>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0" y="f12"/>
                    <a:pt x="f13"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7" name="Freeform: Shape 89">
              <a:extLst>
                <a:ext uri="{FF2B5EF4-FFF2-40B4-BE49-F238E27FC236}">
                  <a16:creationId xmlns:a16="http://schemas.microsoft.com/office/drawing/2014/main" id="{93E473F6-58DA-E90F-F90C-CDD3C88C5531}"/>
                </a:ext>
              </a:extLst>
            </p:cNvPr>
            <p:cNvSpPr/>
            <p:nvPr/>
          </p:nvSpPr>
          <p:spPr>
            <a:xfrm rot="8099985">
              <a:off x="8233751" y="795428"/>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8" name="Freeform: Shape 90">
              <a:extLst>
                <a:ext uri="{FF2B5EF4-FFF2-40B4-BE49-F238E27FC236}">
                  <a16:creationId xmlns:a16="http://schemas.microsoft.com/office/drawing/2014/main" id="{814F9E2E-EDBB-FFFA-71D3-8505D71862C8}"/>
                </a:ext>
              </a:extLst>
            </p:cNvPr>
            <p:cNvSpPr/>
            <p:nvPr/>
          </p:nvSpPr>
          <p:spPr>
            <a:xfrm rot="8099985">
              <a:off x="8082472" y="74944"/>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24765"/>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3"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69" name="Freeform: Shape 91">
              <a:extLst>
                <a:ext uri="{FF2B5EF4-FFF2-40B4-BE49-F238E27FC236}">
                  <a16:creationId xmlns:a16="http://schemas.microsoft.com/office/drawing/2014/main" id="{C0C484E9-314D-6CD5-1CA2-FE68BCE9A055}"/>
                </a:ext>
              </a:extLst>
            </p:cNvPr>
            <p:cNvSpPr/>
            <p:nvPr/>
          </p:nvSpPr>
          <p:spPr>
            <a:xfrm rot="8099985">
              <a:off x="8081521" y="219603"/>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0" name="Freeform: Shape 92">
              <a:extLst>
                <a:ext uri="{FF2B5EF4-FFF2-40B4-BE49-F238E27FC236}">
                  <a16:creationId xmlns:a16="http://schemas.microsoft.com/office/drawing/2014/main" id="{C39758B1-7293-7C9E-0E3F-BF057230FD34}"/>
                </a:ext>
              </a:extLst>
            </p:cNvPr>
            <p:cNvSpPr/>
            <p:nvPr/>
          </p:nvSpPr>
          <p:spPr>
            <a:xfrm rot="8099985">
              <a:off x="8081521" y="363328"/>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23812"/>
                <a:gd name="f13" fmla="val 14287"/>
                <a:gd name="f14" fmla="val 4763"/>
                <a:gd name="f15" fmla="+- 0 0 -90"/>
                <a:gd name="f16" fmla="*/ f3 1 57150"/>
                <a:gd name="f17" fmla="*/ f4 1 57150"/>
                <a:gd name="f18" fmla="val f5"/>
                <a:gd name="f19" fmla="val f6"/>
                <a:gd name="f20" fmla="*/ f15 f0 1"/>
                <a:gd name="f21" fmla="+- f19 0 f18"/>
                <a:gd name="f22" fmla="*/ f20 1 f2"/>
                <a:gd name="f23" fmla="*/ f21 1 57150"/>
                <a:gd name="f24" fmla="*/ 49530 f21 1"/>
                <a:gd name="f25" fmla="*/ 14288 f21 1"/>
                <a:gd name="f26" fmla="*/ 14287 f21 1"/>
                <a:gd name="f27" fmla="+- f22 0 f1"/>
                <a:gd name="f28" fmla="*/ f24 1 57150"/>
                <a:gd name="f29" fmla="*/ f25 1 57150"/>
                <a:gd name="f30" fmla="*/ f26 1 57150"/>
                <a:gd name="f31" fmla="*/ f18 1 f23"/>
                <a:gd name="f32" fmla="*/ f19 1 f23"/>
                <a:gd name="f33" fmla="*/ f28 1 f23"/>
                <a:gd name="f34" fmla="*/ f29 1 f23"/>
                <a:gd name="f35" fmla="*/ f30 1 f23"/>
                <a:gd name="f36" fmla="*/ f31 f16 1"/>
                <a:gd name="f37" fmla="*/ f32 f16 1"/>
                <a:gd name="f38" fmla="*/ f32 f17 1"/>
                <a:gd name="f39" fmla="*/ f31 f17 1"/>
                <a:gd name="f40" fmla="*/ f33 f16 1"/>
                <a:gd name="f41" fmla="*/ f34 f17 1"/>
                <a:gd name="f42" fmla="*/ f33 f17 1"/>
                <a:gd name="f43" fmla="*/ f35 f16 1"/>
              </a:gdLst>
              <a:ahLst/>
              <a:cxnLst>
                <a:cxn ang="3cd4">
                  <a:pos x="hc" y="t"/>
                </a:cxn>
                <a:cxn ang="0">
                  <a:pos x="r" y="vc"/>
                </a:cxn>
                <a:cxn ang="cd4">
                  <a:pos x="hc" y="b"/>
                </a:cxn>
                <a:cxn ang="cd2">
                  <a:pos x="l" y="vc"/>
                </a:cxn>
                <a:cxn ang="f27">
                  <a:pos x="f40" y="f41"/>
                </a:cxn>
                <a:cxn ang="f27">
                  <a:pos x="f40" y="f42"/>
                </a:cxn>
                <a:cxn ang="f27">
                  <a:pos x="f43" y="f42"/>
                </a:cxn>
                <a:cxn ang="f27">
                  <a:pos x="f43" y="f41"/>
                </a:cxn>
                <a:cxn ang="f27">
                  <a:pos x="f40" y="f41"/>
                </a:cxn>
              </a:cxnLst>
              <a:rect l="f36" t="f39" r="f37" b="f38"/>
              <a:pathLst>
                <a:path w="57150" h="57150">
                  <a:moveTo>
                    <a:pt x="f7" y="f8"/>
                  </a:moveTo>
                  <a:cubicBezTo>
                    <a:pt x="f9" y="f10"/>
                    <a:pt x="f9" y="f11"/>
                    <a:pt x="f7" y="f7"/>
                  </a:cubicBezTo>
                  <a:cubicBezTo>
                    <a:pt x="f11" y="f9"/>
                    <a:pt x="f12" y="f9"/>
                    <a:pt x="f13" y="f7"/>
                  </a:cubicBezTo>
                  <a:cubicBezTo>
                    <a:pt x="f14" y="f11"/>
                    <a:pt x="f14" y="f10"/>
                    <a:pt x="f13" y="f8"/>
                  </a:cubicBezTo>
                  <a:cubicBezTo>
                    <a:pt x="f12" y="f14"/>
                    <a:pt x="f11" y="f14"/>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1" name="Freeform: Shape 93">
              <a:extLst>
                <a:ext uri="{FF2B5EF4-FFF2-40B4-BE49-F238E27FC236}">
                  <a16:creationId xmlns:a16="http://schemas.microsoft.com/office/drawing/2014/main" id="{C843BC3B-F8FF-456E-B186-92F72456CBED}"/>
                </a:ext>
              </a:extLst>
            </p:cNvPr>
            <p:cNvSpPr/>
            <p:nvPr/>
          </p:nvSpPr>
          <p:spPr>
            <a:xfrm rot="8099985">
              <a:off x="8081521" y="507044"/>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24765"/>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3"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2" name="Freeform: Shape 94">
              <a:extLst>
                <a:ext uri="{FF2B5EF4-FFF2-40B4-BE49-F238E27FC236}">
                  <a16:creationId xmlns:a16="http://schemas.microsoft.com/office/drawing/2014/main" id="{80A6BE9B-146D-31F9-7E36-10F0BA8EFFB2}"/>
                </a:ext>
              </a:extLst>
            </p:cNvPr>
            <p:cNvSpPr/>
            <p:nvPr/>
          </p:nvSpPr>
          <p:spPr>
            <a:xfrm rot="8099985">
              <a:off x="8080579" y="651711"/>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3" name="Freeform: Shape 95">
              <a:extLst>
                <a:ext uri="{FF2B5EF4-FFF2-40B4-BE49-F238E27FC236}">
                  <a16:creationId xmlns:a16="http://schemas.microsoft.com/office/drawing/2014/main" id="{78977928-C9A4-F92E-AA6B-F1E1118646BD}"/>
                </a:ext>
              </a:extLst>
            </p:cNvPr>
            <p:cNvSpPr/>
            <p:nvPr/>
          </p:nvSpPr>
          <p:spPr>
            <a:xfrm rot="8099985">
              <a:off x="7928112" y="75649"/>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val 39053"/>
                <a:gd name="f20" fmla="+- 0 0 -90"/>
                <a:gd name="f21" fmla="*/ f3 1 57150"/>
                <a:gd name="f22" fmla="*/ f4 1 57150"/>
                <a:gd name="f23" fmla="val f5"/>
                <a:gd name="f24" fmla="val f6"/>
                <a:gd name="f25" fmla="*/ f20 f0 1"/>
                <a:gd name="f26" fmla="+- f24 0 f23"/>
                <a:gd name="f27" fmla="*/ f25 1 f2"/>
                <a:gd name="f28" fmla="*/ f26 1 57150"/>
                <a:gd name="f29" fmla="*/ 49530 f26 1"/>
                <a:gd name="f30" fmla="*/ 15002 f26 1"/>
                <a:gd name="f31" fmla="*/ 50244 f26 1"/>
                <a:gd name="f32" fmla="*/ 14288 f26 1"/>
                <a:gd name="f33" fmla="+- f27 0 f1"/>
                <a:gd name="f34" fmla="*/ f29 1 57150"/>
                <a:gd name="f35" fmla="*/ f30 1 57150"/>
                <a:gd name="f36" fmla="*/ f31 1 57150"/>
                <a:gd name="f37" fmla="*/ f32 1 57150"/>
                <a:gd name="f38" fmla="*/ f23 1 f28"/>
                <a:gd name="f39" fmla="*/ f24 1 f28"/>
                <a:gd name="f40" fmla="*/ f34 1 f28"/>
                <a:gd name="f41" fmla="*/ f35 1 f28"/>
                <a:gd name="f42" fmla="*/ f36 1 f28"/>
                <a:gd name="f43" fmla="*/ f37 1 f28"/>
                <a:gd name="f44" fmla="*/ f38 f21 1"/>
                <a:gd name="f45" fmla="*/ f39 f21 1"/>
                <a:gd name="f46" fmla="*/ f39 f22 1"/>
                <a:gd name="f47" fmla="*/ f38 f22 1"/>
                <a:gd name="f48" fmla="*/ f40 f21 1"/>
                <a:gd name="f49" fmla="*/ f41 f22 1"/>
                <a:gd name="f50" fmla="*/ f42 f22 1"/>
                <a:gd name="f51" fmla="*/ f43 f21 1"/>
              </a:gdLst>
              <a:ahLst/>
              <a:cxnLst>
                <a:cxn ang="3cd4">
                  <a:pos x="hc" y="t"/>
                </a:cxn>
                <a:cxn ang="0">
                  <a:pos x="r" y="vc"/>
                </a:cxn>
                <a:cxn ang="cd4">
                  <a:pos x="hc" y="b"/>
                </a:cxn>
                <a:cxn ang="cd2">
                  <a:pos x="l" y="vc"/>
                </a:cxn>
                <a:cxn ang="f33">
                  <a:pos x="f48" y="f49"/>
                </a:cxn>
                <a:cxn ang="f33">
                  <a:pos x="f48" y="f50"/>
                </a:cxn>
                <a:cxn ang="f33">
                  <a:pos x="f51" y="f50"/>
                </a:cxn>
                <a:cxn ang="f33">
                  <a:pos x="f51" y="f49"/>
                </a:cxn>
                <a:cxn ang="f33">
                  <a:pos x="f48" y="f49"/>
                </a:cxn>
              </a:cxnLst>
              <a:rect l="f44" t="f47" r="f45" b="f46"/>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9"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4" name="Freeform: Shape 96">
              <a:extLst>
                <a:ext uri="{FF2B5EF4-FFF2-40B4-BE49-F238E27FC236}">
                  <a16:creationId xmlns:a16="http://schemas.microsoft.com/office/drawing/2014/main" id="{29777195-90C2-3126-78D8-BA0B4D052F85}"/>
                </a:ext>
              </a:extLst>
            </p:cNvPr>
            <p:cNvSpPr/>
            <p:nvPr/>
          </p:nvSpPr>
          <p:spPr>
            <a:xfrm rot="8099985">
              <a:off x="7928112" y="219365"/>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5" name="Freeform: Shape 97">
              <a:extLst>
                <a:ext uri="{FF2B5EF4-FFF2-40B4-BE49-F238E27FC236}">
                  <a16:creationId xmlns:a16="http://schemas.microsoft.com/office/drawing/2014/main" id="{CA9D585C-14BD-3006-660D-23A5C3698321}"/>
                </a:ext>
              </a:extLst>
            </p:cNvPr>
            <p:cNvSpPr/>
            <p:nvPr/>
          </p:nvSpPr>
          <p:spPr>
            <a:xfrm rot="8099985">
              <a:off x="7928112" y="363090"/>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6" name="Freeform: Shape 98">
              <a:extLst>
                <a:ext uri="{FF2B5EF4-FFF2-40B4-BE49-F238E27FC236}">
                  <a16:creationId xmlns:a16="http://schemas.microsoft.com/office/drawing/2014/main" id="{EFDD590A-BA41-8625-787E-818383CE856A}"/>
                </a:ext>
              </a:extLst>
            </p:cNvPr>
            <p:cNvSpPr/>
            <p:nvPr/>
          </p:nvSpPr>
          <p:spPr>
            <a:xfrm rot="8099985">
              <a:off x="7926814" y="507401"/>
              <a:ext cx="80229" cy="80229"/>
            </a:xfrm>
            <a:custGeom>
              <a:avLst/>
              <a:gdLst>
                <a:gd name="f0" fmla="val 10800000"/>
                <a:gd name="f1" fmla="val 5400000"/>
                <a:gd name="f2" fmla="val 180"/>
                <a:gd name="f3" fmla="val w"/>
                <a:gd name="f4" fmla="val h"/>
                <a:gd name="f5" fmla="val 0"/>
                <a:gd name="f6" fmla="val 57150"/>
                <a:gd name="f7" fmla="val 49530"/>
                <a:gd name="f8" fmla="val 14649"/>
                <a:gd name="f9" fmla="val 59055"/>
                <a:gd name="f10" fmla="val 24174"/>
                <a:gd name="f11" fmla="val 40366"/>
                <a:gd name="f12" fmla="val 49891"/>
                <a:gd name="f13" fmla="val 40005"/>
                <a:gd name="f14" fmla="val 59416"/>
                <a:gd name="f15" fmla="val 23813"/>
                <a:gd name="f16" fmla="val 14288"/>
                <a:gd name="f17" fmla="val 4763"/>
                <a:gd name="f18" fmla="val 4171"/>
                <a:gd name="f19" fmla="val 39052"/>
                <a:gd name="f20" fmla="val 5124"/>
                <a:gd name="f21" fmla="+- 0 0 -90"/>
                <a:gd name="f22" fmla="*/ f3 1 57150"/>
                <a:gd name="f23" fmla="*/ f4 1 57150"/>
                <a:gd name="f24" fmla="val f5"/>
                <a:gd name="f25" fmla="val f6"/>
                <a:gd name="f26" fmla="*/ f21 f0 1"/>
                <a:gd name="f27" fmla="+- f25 0 f24"/>
                <a:gd name="f28" fmla="*/ f26 1 f2"/>
                <a:gd name="f29" fmla="*/ f27 1 57150"/>
                <a:gd name="f30" fmla="*/ 49530 f27 1"/>
                <a:gd name="f31" fmla="*/ 14649 f27 1"/>
                <a:gd name="f32" fmla="*/ 49891 f27 1"/>
                <a:gd name="f33" fmla="*/ 14288 f27 1"/>
                <a:gd name="f34" fmla="+- f28 0 f1"/>
                <a:gd name="f35" fmla="*/ f30 1 57150"/>
                <a:gd name="f36" fmla="*/ f31 1 57150"/>
                <a:gd name="f37" fmla="*/ f32 1 57150"/>
                <a:gd name="f38" fmla="*/ f33 1 57150"/>
                <a:gd name="f39" fmla="*/ f24 1 f29"/>
                <a:gd name="f40" fmla="*/ f25 1 f29"/>
                <a:gd name="f41" fmla="*/ f35 1 f29"/>
                <a:gd name="f42" fmla="*/ f36 1 f29"/>
                <a:gd name="f43" fmla="*/ f37 1 f29"/>
                <a:gd name="f44" fmla="*/ f38 1 f29"/>
                <a:gd name="f45" fmla="*/ f39 f22 1"/>
                <a:gd name="f46" fmla="*/ f40 f22 1"/>
                <a:gd name="f47" fmla="*/ f40 f23 1"/>
                <a:gd name="f48" fmla="*/ f39 f23 1"/>
                <a:gd name="f49" fmla="*/ f41 f22 1"/>
                <a:gd name="f50" fmla="*/ f42 f23 1"/>
                <a:gd name="f51" fmla="*/ f43 f23 1"/>
                <a:gd name="f52" fmla="*/ f44 f22 1"/>
              </a:gdLst>
              <a:ahLst/>
              <a:cxnLst>
                <a:cxn ang="3cd4">
                  <a:pos x="hc" y="t"/>
                </a:cxn>
                <a:cxn ang="0">
                  <a:pos x="r" y="vc"/>
                </a:cxn>
                <a:cxn ang="cd4">
                  <a:pos x="hc" y="b"/>
                </a:cxn>
                <a:cxn ang="cd2">
                  <a:pos x="l" y="vc"/>
                </a:cxn>
                <a:cxn ang="f34">
                  <a:pos x="f49" y="f50"/>
                </a:cxn>
                <a:cxn ang="f34">
                  <a:pos x="f49" y="f51"/>
                </a:cxn>
                <a:cxn ang="f34">
                  <a:pos x="f52" y="f51"/>
                </a:cxn>
                <a:cxn ang="f34">
                  <a:pos x="f52" y="f50"/>
                </a:cxn>
                <a:cxn ang="f34">
                  <a:pos x="f49" y="f50"/>
                </a:cxn>
              </a:cxnLst>
              <a:rect l="f45" t="f48" r="f46" b="f47"/>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9" y="f20"/>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7" name="Freeform: Shape 99">
              <a:extLst>
                <a:ext uri="{FF2B5EF4-FFF2-40B4-BE49-F238E27FC236}">
                  <a16:creationId xmlns:a16="http://schemas.microsoft.com/office/drawing/2014/main" id="{F20E38DE-AA80-40E1-3857-2190F6D98D2F}"/>
                </a:ext>
              </a:extLst>
            </p:cNvPr>
            <p:cNvSpPr/>
            <p:nvPr/>
          </p:nvSpPr>
          <p:spPr>
            <a:xfrm rot="8099985">
              <a:off x="7774228" y="74935"/>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val 39053"/>
                <a:gd name="f14" fmla="+- 0 0 -90"/>
                <a:gd name="f15" fmla="*/ f3 1 57150"/>
                <a:gd name="f16" fmla="*/ f4 1 57150"/>
                <a:gd name="f17" fmla="val f5"/>
                <a:gd name="f18" fmla="val f6"/>
                <a:gd name="f19" fmla="*/ f14 f0 1"/>
                <a:gd name="f20" fmla="+- f18 0 f17"/>
                <a:gd name="f21" fmla="*/ f19 1 f2"/>
                <a:gd name="f22" fmla="*/ f20 1 57150"/>
                <a:gd name="f23" fmla="*/ 49530 f20 1"/>
                <a:gd name="f24" fmla="*/ 14288 f20 1"/>
                <a:gd name="f25" fmla="+- f21 0 f1"/>
                <a:gd name="f26" fmla="*/ f23 1 57150"/>
                <a:gd name="f27" fmla="*/ f24 1 57150"/>
                <a:gd name="f28" fmla="*/ f17 1 f22"/>
                <a:gd name="f29" fmla="*/ f18 1 f22"/>
                <a:gd name="f30" fmla="*/ f26 1 f22"/>
                <a:gd name="f31" fmla="*/ f27 1 f22"/>
                <a:gd name="f32" fmla="*/ f28 f15 1"/>
                <a:gd name="f33" fmla="*/ f29 f15 1"/>
                <a:gd name="f34" fmla="*/ f29 f16 1"/>
                <a:gd name="f35" fmla="*/ f28 f16 1"/>
                <a:gd name="f36" fmla="*/ f30 f15 1"/>
                <a:gd name="f37" fmla="*/ f31 f16 1"/>
                <a:gd name="f38" fmla="*/ f30 f16 1"/>
                <a:gd name="f39" fmla="*/ f31 f15 1"/>
              </a:gdLst>
              <a:ahLst/>
              <a:cxnLst>
                <a:cxn ang="3cd4">
                  <a:pos x="hc" y="t"/>
                </a:cxn>
                <a:cxn ang="0">
                  <a:pos x="r" y="vc"/>
                </a:cxn>
                <a:cxn ang="cd4">
                  <a:pos x="hc" y="b"/>
                </a:cxn>
                <a:cxn ang="cd2">
                  <a:pos x="l" y="vc"/>
                </a:cxn>
                <a:cxn ang="f25">
                  <a:pos x="f36" y="f37"/>
                </a:cxn>
                <a:cxn ang="f25">
                  <a:pos x="f36" y="f38"/>
                </a:cxn>
                <a:cxn ang="f25">
                  <a:pos x="f39" y="f38"/>
                </a:cxn>
                <a:cxn ang="f25">
                  <a:pos x="f39" y="f37"/>
                </a:cxn>
                <a:cxn ang="f25">
                  <a:pos x="f36" y="f37"/>
                </a:cxn>
              </a:cxnLst>
              <a:rect l="f32" t="f35" r="f33" b="f34"/>
              <a:pathLst>
                <a:path w="57150" h="57150">
                  <a:moveTo>
                    <a:pt x="f7" y="f8"/>
                  </a:moveTo>
                  <a:cubicBezTo>
                    <a:pt x="f9" y="f10"/>
                    <a:pt x="f9" y="f11"/>
                    <a:pt x="f7" y="f7"/>
                  </a:cubicBezTo>
                  <a:cubicBezTo>
                    <a:pt x="f11" y="f9"/>
                    <a:pt x="f10" y="f9"/>
                    <a:pt x="f8" y="f7"/>
                  </a:cubicBezTo>
                  <a:cubicBezTo>
                    <a:pt x="f12" y="f11"/>
                    <a:pt x="f12" y="f10"/>
                    <a:pt x="f8" y="f8"/>
                  </a:cubicBezTo>
                  <a:cubicBezTo>
                    <a:pt x="f10" y="f12"/>
                    <a:pt x="f13"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8" name="Freeform: Shape 100">
              <a:extLst>
                <a:ext uri="{FF2B5EF4-FFF2-40B4-BE49-F238E27FC236}">
                  <a16:creationId xmlns:a16="http://schemas.microsoft.com/office/drawing/2014/main" id="{94B168AD-B0E2-65C2-0BA9-8368812ECE73}"/>
                </a:ext>
              </a:extLst>
            </p:cNvPr>
            <p:cNvSpPr/>
            <p:nvPr/>
          </p:nvSpPr>
          <p:spPr>
            <a:xfrm rot="8099985">
              <a:off x="7774228" y="218661"/>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79" name="Freeform: Shape 101">
              <a:extLst>
                <a:ext uri="{FF2B5EF4-FFF2-40B4-BE49-F238E27FC236}">
                  <a16:creationId xmlns:a16="http://schemas.microsoft.com/office/drawing/2014/main" id="{2BE83D77-9A6C-326A-CBE4-1F1B834E21EE}"/>
                </a:ext>
              </a:extLst>
            </p:cNvPr>
            <p:cNvSpPr/>
            <p:nvPr/>
          </p:nvSpPr>
          <p:spPr>
            <a:xfrm rot="8099985">
              <a:off x="7774228" y="362377"/>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80" name="Freeform: Shape 102">
              <a:extLst>
                <a:ext uri="{FF2B5EF4-FFF2-40B4-BE49-F238E27FC236}">
                  <a16:creationId xmlns:a16="http://schemas.microsoft.com/office/drawing/2014/main" id="{763ED818-4D73-4308-D19F-120481405AC4}"/>
                </a:ext>
              </a:extLst>
            </p:cNvPr>
            <p:cNvSpPr/>
            <p:nvPr/>
          </p:nvSpPr>
          <p:spPr>
            <a:xfrm rot="8099985">
              <a:off x="7620819" y="74707"/>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81" name="Freeform: Shape 103">
              <a:extLst>
                <a:ext uri="{FF2B5EF4-FFF2-40B4-BE49-F238E27FC236}">
                  <a16:creationId xmlns:a16="http://schemas.microsoft.com/office/drawing/2014/main" id="{2EA63201-6203-FFA1-7269-A45C18C244EB}"/>
                </a:ext>
              </a:extLst>
            </p:cNvPr>
            <p:cNvSpPr/>
            <p:nvPr/>
          </p:nvSpPr>
          <p:spPr>
            <a:xfrm rot="8099985">
              <a:off x="7620819" y="218423"/>
              <a:ext cx="80229" cy="80229"/>
            </a:xfrm>
            <a:custGeom>
              <a:avLst/>
              <a:gdLst>
                <a:gd name="f0" fmla="val 10800000"/>
                <a:gd name="f1" fmla="val 5400000"/>
                <a:gd name="f2" fmla="val 180"/>
                <a:gd name="f3" fmla="val w"/>
                <a:gd name="f4" fmla="val h"/>
                <a:gd name="f5" fmla="val 0"/>
                <a:gd name="f6" fmla="val 57150"/>
                <a:gd name="f7" fmla="val 49530"/>
                <a:gd name="f8" fmla="val 15002"/>
                <a:gd name="f9" fmla="val 59055"/>
                <a:gd name="f10" fmla="val 24527"/>
                <a:gd name="f11" fmla="val 40719"/>
                <a:gd name="f12" fmla="val 50244"/>
                <a:gd name="f13" fmla="val 40005"/>
                <a:gd name="f14" fmla="val 59769"/>
                <a:gd name="f15" fmla="val 23813"/>
                <a:gd name="f16" fmla="val 14288"/>
                <a:gd name="f17" fmla="val 4763"/>
                <a:gd name="f18" fmla="val 4524"/>
                <a:gd name="f19" fmla="+- 0 0 -90"/>
                <a:gd name="f20" fmla="*/ f3 1 57150"/>
                <a:gd name="f21" fmla="*/ f4 1 57150"/>
                <a:gd name="f22" fmla="val f5"/>
                <a:gd name="f23" fmla="val f6"/>
                <a:gd name="f24" fmla="*/ f19 f0 1"/>
                <a:gd name="f25" fmla="+- f23 0 f22"/>
                <a:gd name="f26" fmla="*/ f24 1 f2"/>
                <a:gd name="f27" fmla="*/ f25 1 57150"/>
                <a:gd name="f28" fmla="*/ 49530 f25 1"/>
                <a:gd name="f29" fmla="*/ 15002 f25 1"/>
                <a:gd name="f30" fmla="*/ 50244 f25 1"/>
                <a:gd name="f31" fmla="*/ 14288 f25 1"/>
                <a:gd name="f32" fmla="+- f26 0 f1"/>
                <a:gd name="f33" fmla="*/ f28 1 57150"/>
                <a:gd name="f34" fmla="*/ f29 1 57150"/>
                <a:gd name="f35" fmla="*/ f30 1 57150"/>
                <a:gd name="f36" fmla="*/ f31 1 57150"/>
                <a:gd name="f37" fmla="*/ f22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41 f21 1"/>
                <a:gd name="f50" fmla="*/ f42 f20 1"/>
              </a:gdLst>
              <a:ahLst/>
              <a:cxnLst>
                <a:cxn ang="3cd4">
                  <a:pos x="hc" y="t"/>
                </a:cxn>
                <a:cxn ang="0">
                  <a:pos x="r" y="vc"/>
                </a:cxn>
                <a:cxn ang="cd4">
                  <a:pos x="hc" y="b"/>
                </a:cxn>
                <a:cxn ang="cd2">
                  <a:pos x="l" y="vc"/>
                </a:cxn>
                <a:cxn ang="f32">
                  <a:pos x="f47" y="f48"/>
                </a:cxn>
                <a:cxn ang="f32">
                  <a:pos x="f47" y="f49"/>
                </a:cxn>
                <a:cxn ang="f32">
                  <a:pos x="f50" y="f49"/>
                </a:cxn>
                <a:cxn ang="f32">
                  <a:pos x="f50" y="f48"/>
                </a:cxn>
                <a:cxn ang="f32">
                  <a:pos x="f47" y="f48"/>
                </a:cxn>
              </a:cxnLst>
              <a:rect l="f43" t="f46" r="f44" b="f45"/>
              <a:pathLst>
                <a:path w="57150" h="57150">
                  <a:moveTo>
                    <a:pt x="f7" y="f8"/>
                  </a:moveTo>
                  <a:cubicBezTo>
                    <a:pt x="f9" y="f10"/>
                    <a:pt x="f9" y="f11"/>
                    <a:pt x="f7" y="f12"/>
                  </a:cubicBezTo>
                  <a:cubicBezTo>
                    <a:pt x="f13" y="f14"/>
                    <a:pt x="f15" y="f14"/>
                    <a:pt x="f16" y="f12"/>
                  </a:cubicBezTo>
                  <a:cubicBezTo>
                    <a:pt x="f17" y="f11"/>
                    <a:pt x="f17" y="f10"/>
                    <a:pt x="f16" y="f8"/>
                  </a:cubicBezTo>
                  <a:cubicBezTo>
                    <a:pt x="f15" y="f18"/>
                    <a:pt x="f13" y="f18"/>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sp>
          <p:nvSpPr>
            <p:cNvPr id="82" name="Freeform: Shape 104">
              <a:extLst>
                <a:ext uri="{FF2B5EF4-FFF2-40B4-BE49-F238E27FC236}">
                  <a16:creationId xmlns:a16="http://schemas.microsoft.com/office/drawing/2014/main" id="{63FFFA9C-9F96-7189-53EA-D51510EC7996}"/>
                </a:ext>
              </a:extLst>
            </p:cNvPr>
            <p:cNvSpPr/>
            <p:nvPr/>
          </p:nvSpPr>
          <p:spPr>
            <a:xfrm rot="8099985">
              <a:off x="7466935" y="73993"/>
              <a:ext cx="80229" cy="80229"/>
            </a:xfrm>
            <a:custGeom>
              <a:avLst/>
              <a:gdLst>
                <a:gd name="f0" fmla="val 10800000"/>
                <a:gd name="f1" fmla="val 5400000"/>
                <a:gd name="f2" fmla="val 180"/>
                <a:gd name="f3" fmla="val w"/>
                <a:gd name="f4" fmla="val h"/>
                <a:gd name="f5" fmla="val 0"/>
                <a:gd name="f6" fmla="val 57150"/>
                <a:gd name="f7" fmla="val 49530"/>
                <a:gd name="f8" fmla="val 14288"/>
                <a:gd name="f9" fmla="val 59055"/>
                <a:gd name="f10" fmla="val 23813"/>
                <a:gd name="f11" fmla="val 40005"/>
                <a:gd name="f12" fmla="val 4763"/>
                <a:gd name="f13" fmla="+- 0 0 -90"/>
                <a:gd name="f14" fmla="*/ f3 1 57150"/>
                <a:gd name="f15" fmla="*/ f4 1 57150"/>
                <a:gd name="f16" fmla="val f5"/>
                <a:gd name="f17" fmla="val f6"/>
                <a:gd name="f18" fmla="*/ f13 f0 1"/>
                <a:gd name="f19" fmla="+- f17 0 f16"/>
                <a:gd name="f20" fmla="*/ f18 1 f2"/>
                <a:gd name="f21" fmla="*/ f19 1 57150"/>
                <a:gd name="f22" fmla="*/ 49530 f19 1"/>
                <a:gd name="f23" fmla="*/ 14288 f19 1"/>
                <a:gd name="f24" fmla="+- f20 0 f1"/>
                <a:gd name="f25" fmla="*/ f22 1 57150"/>
                <a:gd name="f26" fmla="*/ f23 1 57150"/>
                <a:gd name="f27" fmla="*/ f16 1 f21"/>
                <a:gd name="f28" fmla="*/ f17 1 f21"/>
                <a:gd name="f29" fmla="*/ f25 1 f21"/>
                <a:gd name="f30" fmla="*/ f26 1 f21"/>
                <a:gd name="f31" fmla="*/ f27 f14 1"/>
                <a:gd name="f32" fmla="*/ f28 f14 1"/>
                <a:gd name="f33" fmla="*/ f28 f15 1"/>
                <a:gd name="f34" fmla="*/ f27 f15 1"/>
                <a:gd name="f35" fmla="*/ f29 f14 1"/>
                <a:gd name="f36" fmla="*/ f30 f15 1"/>
                <a:gd name="f37" fmla="*/ f29 f15 1"/>
                <a:gd name="f38" fmla="*/ f30 f14 1"/>
              </a:gdLst>
              <a:ahLst/>
              <a:cxnLst>
                <a:cxn ang="3cd4">
                  <a:pos x="hc" y="t"/>
                </a:cxn>
                <a:cxn ang="0">
                  <a:pos x="r" y="vc"/>
                </a:cxn>
                <a:cxn ang="cd4">
                  <a:pos x="hc" y="b"/>
                </a:cxn>
                <a:cxn ang="cd2">
                  <a:pos x="l" y="vc"/>
                </a:cxn>
                <a:cxn ang="f24">
                  <a:pos x="f35" y="f36"/>
                </a:cxn>
                <a:cxn ang="f24">
                  <a:pos x="f35" y="f37"/>
                </a:cxn>
                <a:cxn ang="f24">
                  <a:pos x="f38" y="f37"/>
                </a:cxn>
                <a:cxn ang="f24">
                  <a:pos x="f38" y="f36"/>
                </a:cxn>
                <a:cxn ang="f24">
                  <a:pos x="f35" y="f36"/>
                </a:cxn>
              </a:cxnLst>
              <a:rect l="f31" t="f34" r="f32" b="f33"/>
              <a:pathLst>
                <a:path w="57150" h="57150">
                  <a:moveTo>
                    <a:pt x="f7" y="f8"/>
                  </a:moveTo>
                  <a:cubicBezTo>
                    <a:pt x="f9" y="f10"/>
                    <a:pt x="f9" y="f11"/>
                    <a:pt x="f7" y="f7"/>
                  </a:cubicBezTo>
                  <a:cubicBezTo>
                    <a:pt x="f11" y="f9"/>
                    <a:pt x="f10" y="f9"/>
                    <a:pt x="f8" y="f7"/>
                  </a:cubicBezTo>
                  <a:cubicBezTo>
                    <a:pt x="f12" y="f11"/>
                    <a:pt x="f12" y="f10"/>
                    <a:pt x="f8" y="f8"/>
                  </a:cubicBezTo>
                  <a:cubicBezTo>
                    <a:pt x="f10" y="f12"/>
                    <a:pt x="f11" y="f12"/>
                    <a:pt x="f7" y="f8"/>
                  </a:cubicBezTo>
                  <a:close/>
                </a:path>
              </a:pathLst>
            </a:custGeom>
            <a:solidFill>
              <a:srgbClr val="EF0074">
                <a:alpha val="40000"/>
              </a:srgbClr>
            </a:solidFill>
            <a:ln cap="flat">
              <a:noFill/>
              <a:prstDash val="solid"/>
            </a:ln>
          </p:spPr>
          <p:txBody>
            <a:bodyPr vert="horz" wrap="square" lIns="91440" tIns="45720" rIns="91440" bIns="45720" anchor="ctr" anchorCtr="0" compatLnSpc="1">
              <a:no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rial"/>
                <a:ea typeface="Arial"/>
                <a:cs typeface="Arial"/>
              </a:endParaRPr>
            </a:p>
          </p:txBody>
        </p:sp>
      </p:grpSp>
      <p:pic>
        <p:nvPicPr>
          <p:cNvPr id="83" name="Picture 2" descr="Bts HD fondos de pantalla descarga gratuita | Wallpaperbetter">
            <a:extLst>
              <a:ext uri="{FF2B5EF4-FFF2-40B4-BE49-F238E27FC236}">
                <a16:creationId xmlns:a16="http://schemas.microsoft.com/office/drawing/2014/main" id="{DBF92C68-3D6A-63AD-8457-9A4DE02F1B03}"/>
              </a:ext>
            </a:extLst>
          </p:cNvPr>
          <p:cNvPicPr>
            <a:picLocks noGrp="1" noChangeAspect="1"/>
          </p:cNvPicPr>
          <p:nvPr>
            <p:ph type="pic" sz="quarter" idx="4294967295"/>
          </p:nvPr>
        </p:nvPicPr>
        <p:blipFill>
          <a:blip r:embed="rId2"/>
          <a:srcRect b="-165"/>
          <a:stretch>
            <a:fillRect/>
          </a:stretch>
        </p:blipFill>
        <p:spPr>
          <a:xfrm>
            <a:off x="496391" y="489853"/>
            <a:ext cx="3340824" cy="1269004"/>
          </a:xfrm>
          <a:prstGeom prst="rect">
            <a:avLst/>
          </a:prstGeom>
          <a:noFill/>
          <a:ln>
            <a:noFill/>
          </a:ln>
        </p:spPr>
      </p:pic>
      <p:pic>
        <p:nvPicPr>
          <p:cNvPr id="84" name="Picture 4" descr="Lleva a BTS a todos lados con estos fondos para tu celular">
            <a:extLst>
              <a:ext uri="{FF2B5EF4-FFF2-40B4-BE49-F238E27FC236}">
                <a16:creationId xmlns:a16="http://schemas.microsoft.com/office/drawing/2014/main" id="{3647A5B7-5902-B166-D1DF-5EC9EBB37601}"/>
              </a:ext>
            </a:extLst>
          </p:cNvPr>
          <p:cNvPicPr>
            <a:picLocks noGrp="1" noChangeAspect="1"/>
          </p:cNvPicPr>
          <p:nvPr>
            <p:ph type="pic" sz="quarter" idx="4294967295"/>
          </p:nvPr>
        </p:nvPicPr>
        <p:blipFill>
          <a:blip r:embed="rId3"/>
          <a:srcRect b="-142"/>
          <a:stretch>
            <a:fillRect/>
          </a:stretch>
        </p:blipFill>
        <p:spPr>
          <a:xfrm>
            <a:off x="2779126" y="1932675"/>
            <a:ext cx="3340824" cy="1269004"/>
          </a:xfrm>
          <a:prstGeom prst="rect">
            <a:avLst/>
          </a:prstGeom>
          <a:noFill/>
          <a:ln>
            <a:noFill/>
          </a:ln>
        </p:spPr>
      </p:pic>
      <p:pic>
        <p:nvPicPr>
          <p:cNvPr id="85" name="Picture 6" descr="Embellece tu celular con estos fondos de pantalla de BTS">
            <a:extLst>
              <a:ext uri="{FF2B5EF4-FFF2-40B4-BE49-F238E27FC236}">
                <a16:creationId xmlns:a16="http://schemas.microsoft.com/office/drawing/2014/main" id="{B58E5A0D-61D6-0935-302C-0D93E114A9CB}"/>
              </a:ext>
            </a:extLst>
          </p:cNvPr>
          <p:cNvPicPr>
            <a:picLocks noGrp="1" noChangeAspect="1"/>
          </p:cNvPicPr>
          <p:nvPr>
            <p:ph type="pic" sz="quarter" idx="4294967295"/>
          </p:nvPr>
        </p:nvPicPr>
        <p:blipFill>
          <a:blip r:embed="rId4"/>
          <a:srcRect b="-142"/>
          <a:stretch>
            <a:fillRect/>
          </a:stretch>
        </p:blipFill>
        <p:spPr>
          <a:xfrm>
            <a:off x="1637754" y="3375498"/>
            <a:ext cx="3340824" cy="126900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77">
    <p:spTree>
      <p:nvGrpSpPr>
        <p:cNvPr id="1" name=""/>
        <p:cNvGrpSpPr/>
        <p:nvPr/>
      </p:nvGrpSpPr>
      <p:grpSpPr>
        <a:xfrm>
          <a:off x="0" y="0"/>
          <a:ext cx="0" cy="0"/>
          <a:chOff x="0" y="0"/>
          <a:chExt cx="0" cy="0"/>
        </a:xfrm>
      </p:grpSpPr>
      <p:sp>
        <p:nvSpPr>
          <p:cNvPr id="2" name="Marcador de posición de imagen 33">
            <a:extLst>
              <a:ext uri="{FF2B5EF4-FFF2-40B4-BE49-F238E27FC236}">
                <a16:creationId xmlns:a16="http://schemas.microsoft.com/office/drawing/2014/main" id="{52D27248-48B3-78EB-5226-21D471971B69}"/>
              </a:ext>
            </a:extLst>
          </p:cNvPr>
          <p:cNvSpPr txBox="1">
            <a:spLocks noGrp="1"/>
          </p:cNvSpPr>
          <p:nvPr>
            <p:ph type="pic" idx="4294967295"/>
          </p:nvPr>
        </p:nvSpPr>
        <p:spPr>
          <a:xfrm>
            <a:off x="0" y="2290617"/>
            <a:ext cx="1993263" cy="1993263"/>
          </a:xfrm>
          <a:solidFill>
            <a:srgbClr val="F2F2F2"/>
          </a:solidFill>
        </p:spPr>
        <p:txBody>
          <a:bodyPr anchor="ctr" anchorCtr="1"/>
          <a:lstStyle/>
          <a:p>
            <a:endParaRPr lang="es-PE"/>
          </a:p>
        </p:txBody>
      </p:sp>
      <p:sp>
        <p:nvSpPr>
          <p:cNvPr id="3" name="Marcador de posición de imagen 34">
            <a:extLst>
              <a:ext uri="{FF2B5EF4-FFF2-40B4-BE49-F238E27FC236}">
                <a16:creationId xmlns:a16="http://schemas.microsoft.com/office/drawing/2014/main" id="{7E3C5C36-9A6F-5588-93A2-23641ECDF80F}"/>
              </a:ext>
            </a:extLst>
          </p:cNvPr>
          <p:cNvSpPr txBox="1">
            <a:spLocks noGrp="1"/>
          </p:cNvSpPr>
          <p:nvPr>
            <p:ph type="pic" idx="4294967295"/>
          </p:nvPr>
        </p:nvSpPr>
        <p:spPr>
          <a:xfrm>
            <a:off x="1536685" y="3711933"/>
            <a:ext cx="1993263" cy="1459793"/>
          </a:xfrm>
          <a:solidFill>
            <a:srgbClr val="F2F2F2"/>
          </a:solidFill>
        </p:spPr>
        <p:txBody>
          <a:bodyPr anchor="ctr" anchorCtr="1"/>
          <a:lstStyle/>
          <a:p>
            <a:endParaRPr lang="es-PE"/>
          </a:p>
        </p:txBody>
      </p:sp>
      <p:sp>
        <p:nvSpPr>
          <p:cNvPr id="4" name="Marcador de posición de imagen 35">
            <a:extLst>
              <a:ext uri="{FF2B5EF4-FFF2-40B4-BE49-F238E27FC236}">
                <a16:creationId xmlns:a16="http://schemas.microsoft.com/office/drawing/2014/main" id="{8FA8D94A-D294-26D0-3EA4-DCDC30D51BA8}"/>
              </a:ext>
            </a:extLst>
          </p:cNvPr>
          <p:cNvSpPr txBox="1">
            <a:spLocks noGrp="1"/>
          </p:cNvSpPr>
          <p:nvPr>
            <p:ph type="pic" idx="4294967295"/>
          </p:nvPr>
        </p:nvSpPr>
        <p:spPr>
          <a:xfrm>
            <a:off x="5751301" y="3711933"/>
            <a:ext cx="1993263" cy="1459793"/>
          </a:xfrm>
          <a:solidFill>
            <a:srgbClr val="F2F2F2"/>
          </a:solidFill>
        </p:spPr>
        <p:txBody>
          <a:bodyPr anchor="ctr" anchorCtr="1"/>
          <a:lstStyle/>
          <a:p>
            <a:endParaRPr lang="es-PE"/>
          </a:p>
        </p:txBody>
      </p:sp>
      <p:sp>
        <p:nvSpPr>
          <p:cNvPr id="5" name="Marcador de posición de imagen 36">
            <a:extLst>
              <a:ext uri="{FF2B5EF4-FFF2-40B4-BE49-F238E27FC236}">
                <a16:creationId xmlns:a16="http://schemas.microsoft.com/office/drawing/2014/main" id="{ED50A65E-F809-0DF5-C9B7-09F17EA04C6B}"/>
              </a:ext>
            </a:extLst>
          </p:cNvPr>
          <p:cNvSpPr txBox="1">
            <a:spLocks noGrp="1"/>
          </p:cNvSpPr>
          <p:nvPr>
            <p:ph type="pic" idx="4294967295"/>
          </p:nvPr>
        </p:nvSpPr>
        <p:spPr>
          <a:xfrm>
            <a:off x="7172745" y="2290617"/>
            <a:ext cx="1993263" cy="1993263"/>
          </a:xfrm>
          <a:solidFill>
            <a:srgbClr val="F2F2F2"/>
          </a:solidFill>
        </p:spPr>
        <p:txBody>
          <a:bodyPr anchor="ctr" anchorCtr="1"/>
          <a:lstStyle/>
          <a:p>
            <a:endParaRPr lang="es-PE"/>
          </a:p>
        </p:txBody>
      </p:sp>
      <p:sp>
        <p:nvSpPr>
          <p:cNvPr id="6" name="Elipse 28">
            <a:extLst>
              <a:ext uri="{FF2B5EF4-FFF2-40B4-BE49-F238E27FC236}">
                <a16:creationId xmlns:a16="http://schemas.microsoft.com/office/drawing/2014/main" id="{B9949352-AF32-BC59-35A1-3F91D80C5372}"/>
              </a:ext>
            </a:extLst>
          </p:cNvPr>
          <p:cNvSpPr/>
          <p:nvPr/>
        </p:nvSpPr>
        <p:spPr>
          <a:xfrm>
            <a:off x="6990990" y="434422"/>
            <a:ext cx="1207328" cy="120732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E4CC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7" name="Picture 2" descr="destellos de luces en png con fondo transparente,pinceles photoscape">
            <a:extLst>
              <a:ext uri="{FF2B5EF4-FFF2-40B4-BE49-F238E27FC236}">
                <a16:creationId xmlns:a16="http://schemas.microsoft.com/office/drawing/2014/main" id="{67134346-EFA9-C9A6-BD6C-19560E6ECFBB}"/>
              </a:ext>
            </a:extLst>
          </p:cNvPr>
          <p:cNvPicPr>
            <a:picLocks noChangeAspect="1"/>
          </p:cNvPicPr>
          <p:nvPr/>
        </p:nvPicPr>
        <p:blipFill>
          <a:blip r:embed="rId3"/>
          <a:stretch>
            <a:fillRect/>
          </a:stretch>
        </p:blipFill>
        <p:spPr>
          <a:xfrm>
            <a:off x="6652324" y="205474"/>
            <a:ext cx="2184474" cy="1863867"/>
          </a:xfrm>
          <a:prstGeom prst="rect">
            <a:avLst/>
          </a:prstGeom>
          <a:noFill/>
          <a:ln cap="flat">
            <a:noFill/>
          </a:ln>
        </p:spPr>
      </p:pic>
      <p:sp>
        <p:nvSpPr>
          <p:cNvPr id="8" name="Elipse 29">
            <a:extLst>
              <a:ext uri="{FF2B5EF4-FFF2-40B4-BE49-F238E27FC236}">
                <a16:creationId xmlns:a16="http://schemas.microsoft.com/office/drawing/2014/main" id="{C18F7E98-99D0-0A5D-3EF3-A47D9FBD4189}"/>
              </a:ext>
            </a:extLst>
          </p:cNvPr>
          <p:cNvSpPr/>
          <p:nvPr/>
        </p:nvSpPr>
        <p:spPr>
          <a:xfrm rot="14541841">
            <a:off x="664857" y="442320"/>
            <a:ext cx="1207328" cy="120732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E4CC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9" name="Picture 2" descr="destellos de luces en png con fondo transparente,pinceles photoscape">
            <a:extLst>
              <a:ext uri="{FF2B5EF4-FFF2-40B4-BE49-F238E27FC236}">
                <a16:creationId xmlns:a16="http://schemas.microsoft.com/office/drawing/2014/main" id="{19654F4D-8CEE-0F62-0A9F-A593FBA0CA66}"/>
              </a:ext>
            </a:extLst>
          </p:cNvPr>
          <p:cNvPicPr>
            <a:picLocks noChangeAspect="1"/>
          </p:cNvPicPr>
          <p:nvPr/>
        </p:nvPicPr>
        <p:blipFill>
          <a:blip r:embed="rId3"/>
          <a:stretch>
            <a:fillRect/>
          </a:stretch>
        </p:blipFill>
        <p:spPr>
          <a:xfrm rot="14541841">
            <a:off x="326196" y="213385"/>
            <a:ext cx="2184474" cy="1863867"/>
          </a:xfrm>
          <a:prstGeom prst="rect">
            <a:avLst/>
          </a:prstGeom>
          <a:noFill/>
          <a:ln cap="flat">
            <a:noFill/>
          </a:ln>
        </p:spPr>
      </p:pic>
      <p:pic>
        <p:nvPicPr>
          <p:cNvPr id="10" name="Picture 6" descr="Destellos azules png - Imagui">
            <a:extLst>
              <a:ext uri="{FF2B5EF4-FFF2-40B4-BE49-F238E27FC236}">
                <a16:creationId xmlns:a16="http://schemas.microsoft.com/office/drawing/2014/main" id="{707A76CD-6484-E05D-4529-611D7C74280A}"/>
              </a:ext>
            </a:extLst>
          </p:cNvPr>
          <p:cNvPicPr>
            <a:picLocks noChangeAspect="1"/>
          </p:cNvPicPr>
          <p:nvPr/>
        </p:nvPicPr>
        <p:blipFill>
          <a:blip r:embed="rId4"/>
          <a:stretch>
            <a:fillRect/>
          </a:stretch>
        </p:blipFill>
        <p:spPr>
          <a:xfrm rot="8822805">
            <a:off x="-269877" y="3"/>
            <a:ext cx="3376614" cy="2024060"/>
          </a:xfrm>
          <a:prstGeom prst="rect">
            <a:avLst/>
          </a:prstGeom>
          <a:noFill/>
          <a:ln cap="flat">
            <a:noFill/>
          </a:ln>
        </p:spPr>
      </p:pic>
      <p:pic>
        <p:nvPicPr>
          <p:cNvPr id="11" name="Picture 6" descr="Destellos azules png - Imagui">
            <a:extLst>
              <a:ext uri="{FF2B5EF4-FFF2-40B4-BE49-F238E27FC236}">
                <a16:creationId xmlns:a16="http://schemas.microsoft.com/office/drawing/2014/main" id="{7A1BA9D0-C756-AC86-1834-25C33D323E2D}"/>
              </a:ext>
            </a:extLst>
          </p:cNvPr>
          <p:cNvPicPr>
            <a:picLocks noChangeAspect="1"/>
          </p:cNvPicPr>
          <p:nvPr/>
        </p:nvPicPr>
        <p:blipFill>
          <a:blip r:embed="rId4"/>
          <a:stretch>
            <a:fillRect/>
          </a:stretch>
        </p:blipFill>
        <p:spPr>
          <a:xfrm rot="2738818">
            <a:off x="6121403" y="106713"/>
            <a:ext cx="3376614" cy="2024060"/>
          </a:xfrm>
          <a:prstGeom prst="rect">
            <a:avLst/>
          </a:prstGeom>
          <a:noFill/>
          <a:ln cap="flat">
            <a:noFill/>
          </a:ln>
        </p:spPr>
      </p:pic>
      <p:grpSp>
        <p:nvGrpSpPr>
          <p:cNvPr id="12" name="Group 17">
            <a:extLst>
              <a:ext uri="{FF2B5EF4-FFF2-40B4-BE49-F238E27FC236}">
                <a16:creationId xmlns:a16="http://schemas.microsoft.com/office/drawing/2014/main" id="{EABFACED-3510-D15E-0345-8C61515C363A}"/>
              </a:ext>
            </a:extLst>
          </p:cNvPr>
          <p:cNvGrpSpPr/>
          <p:nvPr/>
        </p:nvGrpSpPr>
        <p:grpSpPr>
          <a:xfrm>
            <a:off x="1820981" y="2150156"/>
            <a:ext cx="2249397" cy="715573"/>
            <a:chOff x="1820981" y="2150156"/>
            <a:chExt cx="2249397" cy="715573"/>
          </a:xfrm>
        </p:grpSpPr>
        <p:sp>
          <p:nvSpPr>
            <p:cNvPr id="13" name="TextBox 31">
              <a:extLst>
                <a:ext uri="{FF2B5EF4-FFF2-40B4-BE49-F238E27FC236}">
                  <a16:creationId xmlns:a16="http://schemas.microsoft.com/office/drawing/2014/main" id="{16411ABC-D7BD-C7CD-86DB-AD2D73150F9C}"/>
                </a:ext>
              </a:extLst>
            </p:cNvPr>
            <p:cNvSpPr txBox="1"/>
            <p:nvPr/>
          </p:nvSpPr>
          <p:spPr>
            <a:xfrm>
              <a:off x="1825691" y="2357899"/>
              <a:ext cx="2244687" cy="507830"/>
            </a:xfrm>
            <a:prstGeom prst="rect">
              <a:avLst/>
            </a:prstGeom>
            <a:noFill/>
            <a:ln cap="flat">
              <a:noFill/>
            </a:ln>
          </p:spPr>
          <p:txBody>
            <a:bodyPr vert="horz" wrap="square" lIns="91440" tIns="45720" rIns="91440" bIns="45720" anchor="t" anchorCtr="0" compatLnSpc="1">
              <a:sp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FFFFFF"/>
                  </a:solidFill>
                  <a:uFillTx/>
                  <a:latin typeface="Arial"/>
                  <a:ea typeface="Arial"/>
                  <a:cs typeface="Arial" pitchFamily="34"/>
                </a:rPr>
                <a:t>You can simply impress your audience and add a unique zing and appeal to your Presentations.   </a:t>
              </a:r>
            </a:p>
          </p:txBody>
        </p:sp>
        <p:sp>
          <p:nvSpPr>
            <p:cNvPr id="14" name="TextBox 32">
              <a:extLst>
                <a:ext uri="{FF2B5EF4-FFF2-40B4-BE49-F238E27FC236}">
                  <a16:creationId xmlns:a16="http://schemas.microsoft.com/office/drawing/2014/main" id="{9DBC0FF4-9F0A-802A-C0B9-70EA533073A3}"/>
                </a:ext>
              </a:extLst>
            </p:cNvPr>
            <p:cNvSpPr txBox="1"/>
            <p:nvPr/>
          </p:nvSpPr>
          <p:spPr>
            <a:xfrm>
              <a:off x="1820981" y="2150156"/>
              <a:ext cx="2225603" cy="230831"/>
            </a:xfrm>
            <a:prstGeom prst="rect">
              <a:avLst/>
            </a:prstGeom>
            <a:noFill/>
            <a:ln cap="flat">
              <a:noFill/>
            </a:ln>
          </p:spPr>
          <p:txBody>
            <a:bodyPr vert="horz" wrap="square" lIns="91440" tIns="45720" rIns="91440" bIns="45720" anchor="t" anchorCtr="0" compatLnSpc="1">
              <a:spAutoFit/>
            </a:bodyPr>
            <a:lstStyle/>
            <a:p>
              <a:pPr marL="0" marR="0" lvl="0" indent="0" algn="l"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FFFFFF"/>
                  </a:solidFill>
                  <a:uFillTx/>
                  <a:latin typeface="Arial"/>
                  <a:ea typeface="Arial"/>
                  <a:cs typeface="Arial" pitchFamily="34"/>
                </a:rPr>
                <a:t>Your Text Here</a:t>
              </a:r>
            </a:p>
          </p:txBody>
        </p:sp>
      </p:grpSp>
      <p:grpSp>
        <p:nvGrpSpPr>
          <p:cNvPr id="15" name="Group 17">
            <a:extLst>
              <a:ext uri="{FF2B5EF4-FFF2-40B4-BE49-F238E27FC236}">
                <a16:creationId xmlns:a16="http://schemas.microsoft.com/office/drawing/2014/main" id="{9ACB2E9A-35B2-24F2-AA96-84553ABCD32B}"/>
              </a:ext>
            </a:extLst>
          </p:cNvPr>
          <p:cNvGrpSpPr/>
          <p:nvPr/>
        </p:nvGrpSpPr>
        <p:grpSpPr>
          <a:xfrm>
            <a:off x="5538511" y="2032180"/>
            <a:ext cx="2249405" cy="715573"/>
            <a:chOff x="5538511" y="2032180"/>
            <a:chExt cx="2249405" cy="715573"/>
          </a:xfrm>
        </p:grpSpPr>
        <p:sp>
          <p:nvSpPr>
            <p:cNvPr id="16" name="TextBox 31">
              <a:extLst>
                <a:ext uri="{FF2B5EF4-FFF2-40B4-BE49-F238E27FC236}">
                  <a16:creationId xmlns:a16="http://schemas.microsoft.com/office/drawing/2014/main" id="{C47C92F8-2239-6570-E3CD-AA0BB73354B5}"/>
                </a:ext>
              </a:extLst>
            </p:cNvPr>
            <p:cNvSpPr txBox="1"/>
            <p:nvPr/>
          </p:nvSpPr>
          <p:spPr>
            <a:xfrm>
              <a:off x="5543229" y="2239923"/>
              <a:ext cx="2244687" cy="507830"/>
            </a:xfrm>
            <a:prstGeom prst="rect">
              <a:avLst/>
            </a:prstGeom>
            <a:noFill/>
            <a:ln cap="flat">
              <a:noFill/>
            </a:ln>
          </p:spPr>
          <p:txBody>
            <a:bodyPr vert="horz" wrap="square" lIns="91440" tIns="45720" rIns="91440" bIns="45720" anchor="t" anchorCtr="0" compatLnSpc="1">
              <a:spAutoFit/>
            </a:bodyPr>
            <a:lstStyle/>
            <a:p>
              <a:pPr marL="0" marR="0" lvl="0" indent="0" algn="r"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FFFFFF"/>
                  </a:solidFill>
                  <a:uFillTx/>
                  <a:latin typeface="Arial"/>
                  <a:ea typeface="Arial"/>
                  <a:cs typeface="Arial" pitchFamily="34"/>
                </a:rPr>
                <a:t>You can simply impress your audience and add a unique zing and appeal to your Presentations.   </a:t>
              </a:r>
            </a:p>
          </p:txBody>
        </p:sp>
        <p:sp>
          <p:nvSpPr>
            <p:cNvPr id="17" name="TextBox 32">
              <a:extLst>
                <a:ext uri="{FF2B5EF4-FFF2-40B4-BE49-F238E27FC236}">
                  <a16:creationId xmlns:a16="http://schemas.microsoft.com/office/drawing/2014/main" id="{5F2BB707-525B-EA71-FE9C-7D602BA6C3B1}"/>
                </a:ext>
              </a:extLst>
            </p:cNvPr>
            <p:cNvSpPr txBox="1"/>
            <p:nvPr/>
          </p:nvSpPr>
          <p:spPr>
            <a:xfrm>
              <a:off x="5538511" y="2032180"/>
              <a:ext cx="2225603" cy="230831"/>
            </a:xfrm>
            <a:prstGeom prst="rect">
              <a:avLst/>
            </a:prstGeom>
            <a:noFill/>
            <a:ln cap="flat">
              <a:noFill/>
            </a:ln>
          </p:spPr>
          <p:txBody>
            <a:bodyPr vert="horz" wrap="square" lIns="91440" tIns="45720" rIns="91440" bIns="45720" anchor="t" anchorCtr="0" compatLnSpc="1">
              <a:spAutoFit/>
            </a:bodyPr>
            <a:lstStyle/>
            <a:p>
              <a:pPr marL="0" marR="0" lvl="0" indent="0" algn="r" defTabSz="68571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FFFFFF"/>
                  </a:solidFill>
                  <a:uFillTx/>
                  <a:latin typeface="Arial"/>
                  <a:ea typeface="Arial"/>
                  <a:cs typeface="Arial" pitchFamily="34"/>
                </a:rPr>
                <a:t>Your Text Here</a:t>
              </a:r>
            </a:p>
          </p:txBody>
        </p:sp>
      </p:grpSp>
      <p:grpSp>
        <p:nvGrpSpPr>
          <p:cNvPr id="18" name="Grupo 10">
            <a:extLst>
              <a:ext uri="{FF2B5EF4-FFF2-40B4-BE49-F238E27FC236}">
                <a16:creationId xmlns:a16="http://schemas.microsoft.com/office/drawing/2014/main" id="{4BC68AB2-B58D-5D39-1D5A-9763C1FA1D9F}"/>
              </a:ext>
            </a:extLst>
          </p:cNvPr>
          <p:cNvGrpSpPr/>
          <p:nvPr/>
        </p:nvGrpSpPr>
        <p:grpSpPr>
          <a:xfrm>
            <a:off x="3001966" y="355601"/>
            <a:ext cx="3281360" cy="1239834"/>
            <a:chOff x="3001966" y="355601"/>
            <a:chExt cx="3281360" cy="1239834"/>
          </a:xfrm>
        </p:grpSpPr>
        <p:sp>
          <p:nvSpPr>
            <p:cNvPr id="19" name="Freeform 5">
              <a:extLst>
                <a:ext uri="{FF2B5EF4-FFF2-40B4-BE49-F238E27FC236}">
                  <a16:creationId xmlns:a16="http://schemas.microsoft.com/office/drawing/2014/main" id="{F70F6D45-9EFA-40BD-D3F4-20A197B98498}"/>
                </a:ext>
              </a:extLst>
            </p:cNvPr>
            <p:cNvSpPr/>
            <p:nvPr/>
          </p:nvSpPr>
          <p:spPr>
            <a:xfrm>
              <a:off x="5270501" y="363538"/>
              <a:ext cx="996952" cy="1231897"/>
            </a:xfrm>
            <a:custGeom>
              <a:avLst/>
              <a:gdLst>
                <a:gd name="f0" fmla="val 10800000"/>
                <a:gd name="f1" fmla="val 5400000"/>
                <a:gd name="f2" fmla="val 180"/>
                <a:gd name="f3" fmla="val w"/>
                <a:gd name="f4" fmla="val h"/>
                <a:gd name="f5" fmla="val 0"/>
                <a:gd name="f6" fmla="val 265"/>
                <a:gd name="f7" fmla="val 326"/>
                <a:gd name="f8" fmla="val 160"/>
                <a:gd name="f9" fmla="val 259"/>
                <a:gd name="f10" fmla="val 240"/>
                <a:gd name="f11" fmla="val 167"/>
                <a:gd name="f12" fmla="val 216"/>
                <a:gd name="f13" fmla="val 158"/>
                <a:gd name="f14" fmla="val 205"/>
                <a:gd name="f15" fmla="val 148"/>
                <a:gd name="f16" fmla="val 193"/>
                <a:gd name="f17" fmla="val 123"/>
                <a:gd name="f18" fmla="val 105"/>
                <a:gd name="f19" fmla="val 188"/>
                <a:gd name="f20" fmla="val 83"/>
                <a:gd name="f21" fmla="val 182"/>
                <a:gd name="f22" fmla="val 60"/>
                <a:gd name="f23" fmla="val 176"/>
                <a:gd name="f24" fmla="val 38"/>
                <a:gd name="f25" fmla="val 170"/>
                <a:gd name="f26" fmla="val 12"/>
                <a:gd name="f27" fmla="val 162"/>
                <a:gd name="f28" fmla="val 1"/>
                <a:gd name="f29" fmla="val 146"/>
                <a:gd name="f30" fmla="val 120"/>
                <a:gd name="f31" fmla="val 97"/>
                <a:gd name="f32" fmla="val 74"/>
                <a:gd name="f33" fmla="val 52"/>
                <a:gd name="f34" fmla="val 2"/>
                <a:gd name="f35" fmla="val 19"/>
                <a:gd name="f36" fmla="val 20"/>
                <a:gd name="f37" fmla="val 65"/>
                <a:gd name="f38" fmla="val 78"/>
                <a:gd name="f39" fmla="val 90"/>
                <a:gd name="f40" fmla="val 103"/>
                <a:gd name="f41" fmla="val 106"/>
                <a:gd name="f42" fmla="val 5"/>
                <a:gd name="f43" fmla="val 17"/>
                <a:gd name="f44" fmla="val 42"/>
                <a:gd name="f45" fmla="val 68"/>
                <a:gd name="f46" fmla="val 93"/>
                <a:gd name="f47" fmla="val 104"/>
                <a:gd name="f48" fmla="val 109"/>
                <a:gd name="f49" fmla="val 108"/>
                <a:gd name="f50" fmla="val 119"/>
                <a:gd name="f51" fmla="val 111"/>
                <a:gd name="f52" fmla="val 150"/>
                <a:gd name="f53" fmla="val 118"/>
                <a:gd name="f54" fmla="val 125"/>
                <a:gd name="f55" fmla="val 214"/>
                <a:gd name="f56" fmla="val 133"/>
                <a:gd name="f57" fmla="val 254"/>
                <a:gd name="f58" fmla="val 144"/>
                <a:gd name="f59" fmla="val 264"/>
                <a:gd name="f60" fmla="val 157"/>
                <a:gd name="f61" fmla="val 200"/>
                <a:gd name="f62" fmla="val 220"/>
                <a:gd name="f63" fmla="val 241"/>
                <a:gd name="f64" fmla="val 262"/>
                <a:gd name="f65" fmla="val 290"/>
                <a:gd name="f66" fmla="val 246"/>
                <a:gd name="f67" fmla="val 311"/>
                <a:gd name="f68" fmla="val 218"/>
                <a:gd name="f69" fmla="val 316"/>
                <a:gd name="f70" fmla="val 165"/>
                <a:gd name="f71" fmla="val 161"/>
                <a:gd name="f72" fmla="val 323"/>
                <a:gd name="f73" fmla="val 269"/>
                <a:gd name="f74" fmla="val 266"/>
                <a:gd name="f75" fmla="+- 0 0 -90"/>
                <a:gd name="f76" fmla="*/ f3 1 265"/>
                <a:gd name="f77" fmla="*/ f4 1 326"/>
                <a:gd name="f78" fmla="val f5"/>
                <a:gd name="f79" fmla="val f6"/>
                <a:gd name="f80" fmla="val f7"/>
                <a:gd name="f81" fmla="*/ f75 f0 1"/>
                <a:gd name="f82" fmla="+- f80 0 f78"/>
                <a:gd name="f83" fmla="+- f79 0 f78"/>
                <a:gd name="f84" fmla="*/ f81 1 f2"/>
                <a:gd name="f85" fmla="*/ f83 1 265"/>
                <a:gd name="f86" fmla="*/ f82 1 326"/>
                <a:gd name="f87" fmla="*/ 160 f83 1"/>
                <a:gd name="f88" fmla="*/ 259 f82 1"/>
                <a:gd name="f89" fmla="*/ 158 f83 1"/>
                <a:gd name="f90" fmla="*/ 205 f82 1"/>
                <a:gd name="f91" fmla="*/ 105 f83 1"/>
                <a:gd name="f92" fmla="*/ 188 f82 1"/>
                <a:gd name="f93" fmla="*/ 38 f83 1"/>
                <a:gd name="f94" fmla="*/ 170 f82 1"/>
                <a:gd name="f95" fmla="*/ 1 f83 1"/>
                <a:gd name="f96" fmla="*/ 120 f82 1"/>
                <a:gd name="f97" fmla="*/ 52 f82 1"/>
                <a:gd name="f98" fmla="*/ 52 f83 1"/>
                <a:gd name="f99" fmla="*/ 1 f82 1"/>
                <a:gd name="f100" fmla="*/ 90 f83 1"/>
                <a:gd name="f101" fmla="*/ 106 f83 1"/>
                <a:gd name="f102" fmla="*/ 17 f82 1"/>
                <a:gd name="f103" fmla="*/ 93 f82 1"/>
                <a:gd name="f104" fmla="*/ 119 f83 1"/>
                <a:gd name="f105" fmla="*/ 111 f82 1"/>
                <a:gd name="f106" fmla="*/ 214 f83 1"/>
                <a:gd name="f107" fmla="*/ 133 f82 1"/>
                <a:gd name="f108" fmla="*/ 264 f83 1"/>
                <a:gd name="f109" fmla="*/ 200 f82 1"/>
                <a:gd name="f110" fmla="*/ 262 f82 1"/>
                <a:gd name="f111" fmla="*/ 218 f83 1"/>
                <a:gd name="f112" fmla="*/ 316 f82 1"/>
                <a:gd name="f113" fmla="*/ 161 f83 1"/>
                <a:gd name="f114" fmla="*/ 269 f82 1"/>
                <a:gd name="f115" fmla="+- f84 0 f1"/>
                <a:gd name="f116" fmla="*/ f87 1 265"/>
                <a:gd name="f117" fmla="*/ f88 1 326"/>
                <a:gd name="f118" fmla="*/ f89 1 265"/>
                <a:gd name="f119" fmla="*/ f90 1 326"/>
                <a:gd name="f120" fmla="*/ f91 1 265"/>
                <a:gd name="f121" fmla="*/ f92 1 326"/>
                <a:gd name="f122" fmla="*/ f93 1 265"/>
                <a:gd name="f123" fmla="*/ f94 1 326"/>
                <a:gd name="f124" fmla="*/ f95 1 265"/>
                <a:gd name="f125" fmla="*/ f96 1 326"/>
                <a:gd name="f126" fmla="*/ f97 1 326"/>
                <a:gd name="f127" fmla="*/ f98 1 265"/>
                <a:gd name="f128" fmla="*/ f99 1 326"/>
                <a:gd name="f129" fmla="*/ f100 1 265"/>
                <a:gd name="f130" fmla="*/ f101 1 265"/>
                <a:gd name="f131" fmla="*/ f102 1 326"/>
                <a:gd name="f132" fmla="*/ f103 1 326"/>
                <a:gd name="f133" fmla="*/ f104 1 265"/>
                <a:gd name="f134" fmla="*/ f105 1 326"/>
                <a:gd name="f135" fmla="*/ f106 1 265"/>
                <a:gd name="f136" fmla="*/ f107 1 326"/>
                <a:gd name="f137" fmla="*/ f108 1 265"/>
                <a:gd name="f138" fmla="*/ f109 1 326"/>
                <a:gd name="f139" fmla="*/ f110 1 326"/>
                <a:gd name="f140" fmla="*/ f111 1 265"/>
                <a:gd name="f141" fmla="*/ f112 1 326"/>
                <a:gd name="f142" fmla="*/ f113 1 265"/>
                <a:gd name="f143" fmla="*/ f114 1 326"/>
                <a:gd name="f144" fmla="*/ 0 1 f85"/>
                <a:gd name="f145" fmla="*/ f79 1 f85"/>
                <a:gd name="f146" fmla="*/ 0 1 f86"/>
                <a:gd name="f147" fmla="*/ f80 1 f86"/>
                <a:gd name="f148" fmla="*/ f116 1 f85"/>
                <a:gd name="f149" fmla="*/ f117 1 f86"/>
                <a:gd name="f150" fmla="*/ f118 1 f85"/>
                <a:gd name="f151" fmla="*/ f119 1 f86"/>
                <a:gd name="f152" fmla="*/ f120 1 f85"/>
                <a:gd name="f153" fmla="*/ f121 1 f86"/>
                <a:gd name="f154" fmla="*/ f122 1 f85"/>
                <a:gd name="f155" fmla="*/ f123 1 f86"/>
                <a:gd name="f156" fmla="*/ f124 1 f85"/>
                <a:gd name="f157" fmla="*/ f125 1 f86"/>
                <a:gd name="f158" fmla="*/ f126 1 f86"/>
                <a:gd name="f159" fmla="*/ f127 1 f85"/>
                <a:gd name="f160" fmla="*/ f128 1 f86"/>
                <a:gd name="f161" fmla="*/ f129 1 f85"/>
                <a:gd name="f162" fmla="*/ f130 1 f85"/>
                <a:gd name="f163" fmla="*/ f131 1 f86"/>
                <a:gd name="f164" fmla="*/ f132 1 f86"/>
                <a:gd name="f165" fmla="*/ f133 1 f85"/>
                <a:gd name="f166" fmla="*/ f134 1 f86"/>
                <a:gd name="f167" fmla="*/ f135 1 f85"/>
                <a:gd name="f168" fmla="*/ f136 1 f86"/>
                <a:gd name="f169" fmla="*/ f137 1 f85"/>
                <a:gd name="f170" fmla="*/ f138 1 f86"/>
                <a:gd name="f171" fmla="*/ f139 1 f86"/>
                <a:gd name="f172" fmla="*/ f140 1 f85"/>
                <a:gd name="f173" fmla="*/ f141 1 f86"/>
                <a:gd name="f174" fmla="*/ f142 1 f85"/>
                <a:gd name="f175" fmla="*/ f143 1 f86"/>
                <a:gd name="f176" fmla="*/ f144 f76 1"/>
                <a:gd name="f177" fmla="*/ f145 f76 1"/>
                <a:gd name="f178" fmla="*/ f147 f77 1"/>
                <a:gd name="f179" fmla="*/ f146 f77 1"/>
                <a:gd name="f180" fmla="*/ f148 f76 1"/>
                <a:gd name="f181" fmla="*/ f149 f77 1"/>
                <a:gd name="f182" fmla="*/ f150 f76 1"/>
                <a:gd name="f183" fmla="*/ f151 f77 1"/>
                <a:gd name="f184" fmla="*/ f152 f76 1"/>
                <a:gd name="f185" fmla="*/ f153 f77 1"/>
                <a:gd name="f186" fmla="*/ f154 f76 1"/>
                <a:gd name="f187" fmla="*/ f155 f77 1"/>
                <a:gd name="f188" fmla="*/ f156 f76 1"/>
                <a:gd name="f189" fmla="*/ f157 f77 1"/>
                <a:gd name="f190" fmla="*/ f158 f77 1"/>
                <a:gd name="f191" fmla="*/ f159 f76 1"/>
                <a:gd name="f192" fmla="*/ f160 f77 1"/>
                <a:gd name="f193" fmla="*/ f161 f76 1"/>
                <a:gd name="f194" fmla="*/ f162 f76 1"/>
                <a:gd name="f195" fmla="*/ f163 f77 1"/>
                <a:gd name="f196" fmla="*/ f164 f77 1"/>
                <a:gd name="f197" fmla="*/ f165 f76 1"/>
                <a:gd name="f198" fmla="*/ f166 f77 1"/>
                <a:gd name="f199" fmla="*/ f167 f76 1"/>
                <a:gd name="f200" fmla="*/ f168 f77 1"/>
                <a:gd name="f201" fmla="*/ f169 f76 1"/>
                <a:gd name="f202" fmla="*/ f170 f77 1"/>
                <a:gd name="f203" fmla="*/ f171 f77 1"/>
                <a:gd name="f204" fmla="*/ f172 f76 1"/>
                <a:gd name="f205" fmla="*/ f173 f77 1"/>
                <a:gd name="f206" fmla="*/ f174 f76 1"/>
                <a:gd name="f207" fmla="*/ f175 f77 1"/>
              </a:gdLst>
              <a:ahLst/>
              <a:cxnLst>
                <a:cxn ang="3cd4">
                  <a:pos x="hc" y="t"/>
                </a:cxn>
                <a:cxn ang="0">
                  <a:pos x="r" y="vc"/>
                </a:cxn>
                <a:cxn ang="cd4">
                  <a:pos x="hc" y="b"/>
                </a:cxn>
                <a:cxn ang="cd2">
                  <a:pos x="l" y="vc"/>
                </a:cxn>
                <a:cxn ang="f115">
                  <a:pos x="f180" y="f181"/>
                </a:cxn>
                <a:cxn ang="f115">
                  <a:pos x="f182" y="f183"/>
                </a:cxn>
                <a:cxn ang="f115">
                  <a:pos x="f184" y="f185"/>
                </a:cxn>
                <a:cxn ang="f115">
                  <a:pos x="f186" y="f187"/>
                </a:cxn>
                <a:cxn ang="f115">
                  <a:pos x="f188" y="f189"/>
                </a:cxn>
                <a:cxn ang="f115">
                  <a:pos x="f188" y="f190"/>
                </a:cxn>
                <a:cxn ang="f115">
                  <a:pos x="f191" y="f192"/>
                </a:cxn>
                <a:cxn ang="f115">
                  <a:pos x="f193" y="f192"/>
                </a:cxn>
                <a:cxn ang="f115">
                  <a:pos x="f194" y="f195"/>
                </a:cxn>
                <a:cxn ang="f115">
                  <a:pos x="f184" y="f196"/>
                </a:cxn>
                <a:cxn ang="f115">
                  <a:pos x="f197" y="f198"/>
                </a:cxn>
                <a:cxn ang="f115">
                  <a:pos x="f199" y="f200"/>
                </a:cxn>
                <a:cxn ang="f115">
                  <a:pos x="f201" y="f202"/>
                </a:cxn>
                <a:cxn ang="f115">
                  <a:pos x="f201" y="f203"/>
                </a:cxn>
                <a:cxn ang="f115">
                  <a:pos x="f204" y="f205"/>
                </a:cxn>
                <a:cxn ang="f115">
                  <a:pos x="f206" y="f207"/>
                </a:cxn>
                <a:cxn ang="f115">
                  <a:pos x="f206" y="f181"/>
                </a:cxn>
                <a:cxn ang="f115">
                  <a:pos x="f180" y="f181"/>
                </a:cxn>
              </a:cxnLst>
              <a:rect l="f176" t="f179" r="f177" b="f178"/>
              <a:pathLst>
                <a:path w="265" h="326">
                  <a:moveTo>
                    <a:pt x="f8" y="f9"/>
                  </a:moveTo>
                  <a:cubicBezTo>
                    <a:pt x="f8" y="f10"/>
                    <a:pt x="f11" y="f12"/>
                    <a:pt x="f13" y="f14"/>
                  </a:cubicBezTo>
                  <a:cubicBezTo>
                    <a:pt x="f15" y="f16"/>
                    <a:pt x="f17" y="f16"/>
                    <a:pt x="f18" y="f19"/>
                  </a:cubicBezTo>
                  <a:cubicBezTo>
                    <a:pt x="f20" y="f21"/>
                    <a:pt x="f22" y="f23"/>
                    <a:pt x="f24" y="f25"/>
                  </a:cubicBezTo>
                  <a:cubicBezTo>
                    <a:pt x="f26" y="f27"/>
                    <a:pt x="f28" y="f29"/>
                    <a:pt x="f28" y="f30"/>
                  </a:cubicBezTo>
                  <a:cubicBezTo>
                    <a:pt x="f28" y="f31"/>
                    <a:pt x="f5" y="f32"/>
                    <a:pt x="f28" y="f33"/>
                  </a:cubicBezTo>
                  <a:cubicBezTo>
                    <a:pt x="f34" y="f35"/>
                    <a:pt x="f36" y="f34"/>
                    <a:pt x="f33" y="f28"/>
                  </a:cubicBezTo>
                  <a:cubicBezTo>
                    <a:pt x="f37" y="f28"/>
                    <a:pt x="f38" y="f34"/>
                    <a:pt x="f39" y="f28"/>
                  </a:cubicBezTo>
                  <a:cubicBezTo>
                    <a:pt x="f40" y="f5"/>
                    <a:pt x="f41" y="f42"/>
                    <a:pt x="f41" y="f43"/>
                  </a:cubicBezTo>
                  <a:cubicBezTo>
                    <a:pt x="f18" y="f44"/>
                    <a:pt x="f41" y="f45"/>
                    <a:pt x="f18" y="f46"/>
                  </a:cubicBezTo>
                  <a:cubicBezTo>
                    <a:pt x="f18" y="f47"/>
                    <a:pt x="f48" y="f49"/>
                    <a:pt x="f50" y="f51"/>
                  </a:cubicBezTo>
                  <a:cubicBezTo>
                    <a:pt x="f52" y="f53"/>
                    <a:pt x="f21" y="f54"/>
                    <a:pt x="f55" y="f56"/>
                  </a:cubicBezTo>
                  <a:cubicBezTo>
                    <a:pt x="f57" y="f58"/>
                    <a:pt x="f59" y="f60"/>
                    <a:pt x="f59" y="f61"/>
                  </a:cubicBezTo>
                  <a:cubicBezTo>
                    <a:pt x="f59" y="f62"/>
                    <a:pt x="f6" y="f63"/>
                    <a:pt x="f59" y="f64"/>
                  </a:cubicBezTo>
                  <a:cubicBezTo>
                    <a:pt x="f59" y="f65"/>
                    <a:pt x="f66" y="f67"/>
                    <a:pt x="f68" y="f69"/>
                  </a:cubicBezTo>
                  <a:cubicBezTo>
                    <a:pt x="f70" y="f7"/>
                    <a:pt x="f71" y="f72"/>
                    <a:pt x="f71" y="f73"/>
                  </a:cubicBezTo>
                  <a:cubicBezTo>
                    <a:pt x="f71" y="f74"/>
                    <a:pt x="f71" y="f64"/>
                    <a:pt x="f71" y="f9"/>
                  </a:cubicBezTo>
                  <a:cubicBezTo>
                    <a:pt x="f71"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6">
              <a:extLst>
                <a:ext uri="{FF2B5EF4-FFF2-40B4-BE49-F238E27FC236}">
                  <a16:creationId xmlns:a16="http://schemas.microsoft.com/office/drawing/2014/main" id="{404CE86D-31F0-5992-A4FE-FB730AEAB10C}"/>
                </a:ext>
              </a:extLst>
            </p:cNvPr>
            <p:cNvSpPr/>
            <p:nvPr/>
          </p:nvSpPr>
          <p:spPr>
            <a:xfrm>
              <a:off x="3419471" y="355601"/>
              <a:ext cx="644523" cy="1198558"/>
            </a:xfrm>
            <a:custGeom>
              <a:avLst/>
              <a:gdLst>
                <a:gd name="f0" fmla="val 10800000"/>
                <a:gd name="f1" fmla="val 5400000"/>
                <a:gd name="f2" fmla="val 180"/>
                <a:gd name="f3" fmla="val w"/>
                <a:gd name="f4" fmla="val h"/>
                <a:gd name="f5" fmla="val 0"/>
                <a:gd name="f6" fmla="val 171"/>
                <a:gd name="f7" fmla="val 317"/>
                <a:gd name="f8" fmla="val 133"/>
                <a:gd name="f9" fmla="val 151"/>
                <a:gd name="f10" fmla="val 161"/>
                <a:gd name="f11" fmla="val 162"/>
                <a:gd name="f12" fmla="val 169"/>
                <a:gd name="f13" fmla="val 206"/>
                <a:gd name="f14" fmla="val 168"/>
                <a:gd name="f15" fmla="val 227"/>
                <a:gd name="f16" fmla="val 249"/>
                <a:gd name="f17" fmla="val 271"/>
                <a:gd name="f18" fmla="val 296"/>
                <a:gd name="f19" fmla="val 150"/>
                <a:gd name="f20" fmla="val 316"/>
                <a:gd name="f21" fmla="val 125"/>
                <a:gd name="f22" fmla="val 90"/>
                <a:gd name="f23" fmla="val 54"/>
                <a:gd name="f24" fmla="val 19"/>
                <a:gd name="f25" fmla="val 9"/>
                <a:gd name="f26" fmla="val 7"/>
                <a:gd name="f27" fmla="val 313"/>
                <a:gd name="f28" fmla="val 304"/>
                <a:gd name="f29" fmla="val 5"/>
                <a:gd name="f30" fmla="val 265"/>
                <a:gd name="f31" fmla="val 264"/>
                <a:gd name="f32" fmla="val 44"/>
                <a:gd name="f33" fmla="val 64"/>
                <a:gd name="f34" fmla="val 266"/>
                <a:gd name="f35" fmla="val 69"/>
                <a:gd name="f36" fmla="val 259"/>
                <a:gd name="f37" fmla="val 67"/>
                <a:gd name="f38" fmla="val 242"/>
                <a:gd name="f39" fmla="val 66"/>
                <a:gd name="f40" fmla="val 211"/>
                <a:gd name="f41" fmla="val 196"/>
                <a:gd name="f42" fmla="val 185"/>
                <a:gd name="f43" fmla="val 181"/>
                <a:gd name="f44" fmla="val 53"/>
                <a:gd name="f45" fmla="val 182"/>
                <a:gd name="f46" fmla="val 49"/>
                <a:gd name="f47" fmla="val 183"/>
                <a:gd name="f48" fmla="val 39"/>
                <a:gd name="f49" fmla="val 6"/>
                <a:gd name="f50" fmla="val 174"/>
                <a:gd name="f51" fmla="val 140"/>
                <a:gd name="f52" fmla="val 131"/>
                <a:gd name="f53" fmla="val 15"/>
                <a:gd name="f54" fmla="val 20"/>
                <a:gd name="f55" fmla="val 34"/>
                <a:gd name="f56" fmla="val 130"/>
                <a:gd name="f57" fmla="val 61"/>
                <a:gd name="f58" fmla="val 128"/>
                <a:gd name="f59" fmla="val 118"/>
                <a:gd name="f60" fmla="val 63"/>
                <a:gd name="f61" fmla="val 101"/>
                <a:gd name="f62" fmla="val 87"/>
                <a:gd name="f63" fmla="val 51"/>
                <a:gd name="f64" fmla="val 50"/>
                <a:gd name="f65" fmla="val 27"/>
                <a:gd name="f66" fmla="val 10"/>
                <a:gd name="f67" fmla="val 52"/>
                <a:gd name="f68" fmla="val 47"/>
                <a:gd name="f69" fmla="val 30"/>
                <a:gd name="f70" fmla="val 17"/>
                <a:gd name="f71" fmla="val 26"/>
                <a:gd name="f72" fmla="val 2"/>
                <a:gd name="f73" fmla="val 55"/>
                <a:gd name="f74" fmla="val 4"/>
                <a:gd name="f75" fmla="val 84"/>
                <a:gd name="f76" fmla="val 112"/>
                <a:gd name="f77" fmla="val 3"/>
                <a:gd name="f78" fmla="val 144"/>
                <a:gd name="f79" fmla="val 158"/>
                <a:gd name="f80" fmla="val 18"/>
                <a:gd name="f81" fmla="val 159"/>
                <a:gd name="f82" fmla="val 76"/>
                <a:gd name="f83" fmla="val 113"/>
                <a:gd name="f84" fmla="val 137"/>
                <a:gd name="f85" fmla="+- 0 0 -90"/>
                <a:gd name="f86" fmla="*/ f3 1 171"/>
                <a:gd name="f87" fmla="*/ f4 1 317"/>
                <a:gd name="f88" fmla="val f5"/>
                <a:gd name="f89" fmla="val f6"/>
                <a:gd name="f90" fmla="val f7"/>
                <a:gd name="f91" fmla="*/ f85 f0 1"/>
                <a:gd name="f92" fmla="+- f90 0 f88"/>
                <a:gd name="f93" fmla="+- f89 0 f88"/>
                <a:gd name="f94" fmla="*/ f91 1 f2"/>
                <a:gd name="f95" fmla="*/ f93 1 171"/>
                <a:gd name="f96" fmla="*/ f92 1 317"/>
                <a:gd name="f97" fmla="*/ 133 f93 1"/>
                <a:gd name="f98" fmla="*/ 151 f92 1"/>
                <a:gd name="f99" fmla="*/ 169 f93 1"/>
                <a:gd name="f100" fmla="*/ 206 f92 1"/>
                <a:gd name="f101" fmla="*/ 271 f92 1"/>
                <a:gd name="f102" fmla="*/ 125 f93 1"/>
                <a:gd name="f103" fmla="*/ 316 f92 1"/>
                <a:gd name="f104" fmla="*/ 19 f93 1"/>
                <a:gd name="f105" fmla="*/ 317 f92 1"/>
                <a:gd name="f106" fmla="*/ 7 f93 1"/>
                <a:gd name="f107" fmla="*/ 304 f92 1"/>
                <a:gd name="f108" fmla="*/ 44 f93 1"/>
                <a:gd name="f109" fmla="*/ 265 f92 1"/>
                <a:gd name="f110" fmla="*/ 67 f93 1"/>
                <a:gd name="f111" fmla="*/ 242 f92 1"/>
                <a:gd name="f112" fmla="*/ 196 f92 1"/>
                <a:gd name="f113" fmla="*/ 53 f93 1"/>
                <a:gd name="f114" fmla="*/ 182 f92 1"/>
                <a:gd name="f115" fmla="*/ 39 f93 1"/>
                <a:gd name="f116" fmla="*/ 140 f92 1"/>
                <a:gd name="f117" fmla="*/ 20 f93 1"/>
                <a:gd name="f118" fmla="*/ 133 f92 1"/>
                <a:gd name="f119" fmla="*/ 61 f93 1"/>
                <a:gd name="f120" fmla="*/ 128 f92 1"/>
                <a:gd name="f121" fmla="*/ 63 f93 1"/>
                <a:gd name="f122" fmla="*/ 87 f92 1"/>
                <a:gd name="f123" fmla="*/ 27 f93 1"/>
                <a:gd name="f124" fmla="*/ 51 f92 1"/>
                <a:gd name="f125" fmla="*/ 30 f92 1"/>
                <a:gd name="f126" fmla="*/ 26 f93 1"/>
                <a:gd name="f127" fmla="*/ 2 f92 1"/>
                <a:gd name="f128" fmla="*/ 112 f93 1"/>
                <a:gd name="f129" fmla="*/ 3 f92 1"/>
                <a:gd name="f130" fmla="*/ 159 f93 1"/>
                <a:gd name="f131" fmla="*/ 50 f92 1"/>
                <a:gd name="f132" fmla="*/ 90 f92 1"/>
                <a:gd name="f133" fmla="+- f94 0 f1"/>
                <a:gd name="f134" fmla="*/ f97 1 171"/>
                <a:gd name="f135" fmla="*/ f98 1 317"/>
                <a:gd name="f136" fmla="*/ f99 1 171"/>
                <a:gd name="f137" fmla="*/ f100 1 317"/>
                <a:gd name="f138" fmla="*/ f101 1 317"/>
                <a:gd name="f139" fmla="*/ f102 1 171"/>
                <a:gd name="f140" fmla="*/ f103 1 317"/>
                <a:gd name="f141" fmla="*/ f104 1 171"/>
                <a:gd name="f142" fmla="*/ f105 1 317"/>
                <a:gd name="f143" fmla="*/ f106 1 171"/>
                <a:gd name="f144" fmla="*/ f107 1 317"/>
                <a:gd name="f145" fmla="*/ f108 1 171"/>
                <a:gd name="f146" fmla="*/ f109 1 317"/>
                <a:gd name="f147" fmla="*/ f110 1 171"/>
                <a:gd name="f148" fmla="*/ f111 1 317"/>
                <a:gd name="f149" fmla="*/ f112 1 317"/>
                <a:gd name="f150" fmla="*/ f113 1 171"/>
                <a:gd name="f151" fmla="*/ f114 1 317"/>
                <a:gd name="f152" fmla="*/ f115 1 171"/>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317"/>
                <a:gd name="f163" fmla="*/ f126 1 171"/>
                <a:gd name="f164" fmla="*/ f127 1 317"/>
                <a:gd name="f165" fmla="*/ f128 1 171"/>
                <a:gd name="f166" fmla="*/ f129 1 317"/>
                <a:gd name="f167" fmla="*/ f130 1 171"/>
                <a:gd name="f168" fmla="*/ f131 1 317"/>
                <a:gd name="f169" fmla="*/ f132 1 317"/>
                <a:gd name="f170" fmla="*/ 0 1 f95"/>
                <a:gd name="f171" fmla="*/ f89 1 f95"/>
                <a:gd name="f172" fmla="*/ 0 1 f96"/>
                <a:gd name="f173" fmla="*/ f90 1 f96"/>
                <a:gd name="f174" fmla="*/ f134 1 f95"/>
                <a:gd name="f175" fmla="*/ f135 1 f96"/>
                <a:gd name="f176" fmla="*/ f136 1 f95"/>
                <a:gd name="f177" fmla="*/ f137 1 f96"/>
                <a:gd name="f178" fmla="*/ f138 1 f96"/>
                <a:gd name="f179" fmla="*/ f139 1 f95"/>
                <a:gd name="f180" fmla="*/ f140 1 f96"/>
                <a:gd name="f181" fmla="*/ f141 1 f95"/>
                <a:gd name="f182" fmla="*/ f142 1 f96"/>
                <a:gd name="f183" fmla="*/ f143 1 f95"/>
                <a:gd name="f184" fmla="*/ f144 1 f96"/>
                <a:gd name="f185" fmla="*/ f145 1 f95"/>
                <a:gd name="f186" fmla="*/ f146 1 f96"/>
                <a:gd name="f187" fmla="*/ f147 1 f95"/>
                <a:gd name="f188" fmla="*/ f148 1 f96"/>
                <a:gd name="f189" fmla="*/ f149 1 f96"/>
                <a:gd name="f190" fmla="*/ f150 1 f95"/>
                <a:gd name="f191" fmla="*/ f151 1 f96"/>
                <a:gd name="f192" fmla="*/ f152 1 f95"/>
                <a:gd name="f193" fmla="*/ f153 1 f96"/>
                <a:gd name="f194" fmla="*/ f154 1 f95"/>
                <a:gd name="f195" fmla="*/ f155 1 f96"/>
                <a:gd name="f196" fmla="*/ f156 1 f95"/>
                <a:gd name="f197" fmla="*/ f157 1 f96"/>
                <a:gd name="f198" fmla="*/ f158 1 f95"/>
                <a:gd name="f199" fmla="*/ f159 1 f96"/>
                <a:gd name="f200" fmla="*/ f160 1 f95"/>
                <a:gd name="f201" fmla="*/ f161 1 f96"/>
                <a:gd name="f202" fmla="*/ f162 1 f96"/>
                <a:gd name="f203" fmla="*/ f163 1 f95"/>
                <a:gd name="f204" fmla="*/ f164 1 f96"/>
                <a:gd name="f205" fmla="*/ f165 1 f95"/>
                <a:gd name="f206" fmla="*/ f166 1 f96"/>
                <a:gd name="f207" fmla="*/ f167 1 f95"/>
                <a:gd name="f208" fmla="*/ f168 1 f96"/>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7 1"/>
                <a:gd name="f219" fmla="*/ f179 f86 1"/>
                <a:gd name="f220" fmla="*/ f180 f87 1"/>
                <a:gd name="f221" fmla="*/ f181 f86 1"/>
                <a:gd name="f222" fmla="*/ f182 f87 1"/>
                <a:gd name="f223" fmla="*/ f183 f86 1"/>
                <a:gd name="f224" fmla="*/ f184 f87 1"/>
                <a:gd name="f225" fmla="*/ f185 f86 1"/>
                <a:gd name="f226" fmla="*/ f186 f87 1"/>
                <a:gd name="f227" fmla="*/ f187 f86 1"/>
                <a:gd name="f228" fmla="*/ f188 f87 1"/>
                <a:gd name="f229" fmla="*/ f189 f87 1"/>
                <a:gd name="f230" fmla="*/ f190 f86 1"/>
                <a:gd name="f231" fmla="*/ f191 f87 1"/>
                <a:gd name="f232" fmla="*/ f192 f86 1"/>
                <a:gd name="f233" fmla="*/ f193 f87 1"/>
                <a:gd name="f234" fmla="*/ f194 f86 1"/>
                <a:gd name="f235" fmla="*/ f195 f87 1"/>
                <a:gd name="f236" fmla="*/ f196 f86 1"/>
                <a:gd name="f237" fmla="*/ f197 f87 1"/>
                <a:gd name="f238" fmla="*/ f198 f86 1"/>
                <a:gd name="f239" fmla="*/ f199 f87 1"/>
                <a:gd name="f240" fmla="*/ f200 f86 1"/>
                <a:gd name="f241" fmla="*/ f201 f87 1"/>
                <a:gd name="f242" fmla="*/ f202 f87 1"/>
                <a:gd name="f243" fmla="*/ f203 f86 1"/>
                <a:gd name="f244" fmla="*/ f204 f87 1"/>
                <a:gd name="f245" fmla="*/ f205 f86 1"/>
                <a:gd name="f246" fmla="*/ f206 f87 1"/>
                <a:gd name="f247" fmla="*/ f207 f86 1"/>
                <a:gd name="f248" fmla="*/ f208 f87 1"/>
                <a:gd name="f249" fmla="*/ f209 f87 1"/>
              </a:gdLst>
              <a:ahLst/>
              <a:cxnLst>
                <a:cxn ang="3cd4">
                  <a:pos x="hc" y="t"/>
                </a:cxn>
                <a:cxn ang="0">
                  <a:pos x="r" y="vc"/>
                </a:cxn>
                <a:cxn ang="cd4">
                  <a:pos x="hc" y="b"/>
                </a:cxn>
                <a:cxn ang="cd2">
                  <a:pos x="l" y="vc"/>
                </a:cxn>
                <a:cxn ang="f133">
                  <a:pos x="f214" y="f215"/>
                </a:cxn>
                <a:cxn ang="f133">
                  <a:pos x="f216" y="f217"/>
                </a:cxn>
                <a:cxn ang="f133">
                  <a:pos x="f216" y="f218"/>
                </a:cxn>
                <a:cxn ang="f133">
                  <a:pos x="f219" y="f220"/>
                </a:cxn>
                <a:cxn ang="f133">
                  <a:pos x="f221" y="f222"/>
                </a:cxn>
                <a:cxn ang="f133">
                  <a:pos x="f223" y="f224"/>
                </a:cxn>
                <a:cxn ang="f133">
                  <a:pos x="f225" y="f226"/>
                </a:cxn>
                <a:cxn ang="f133">
                  <a:pos x="f227" y="f228"/>
                </a:cxn>
                <a:cxn ang="f133">
                  <a:pos x="f227" y="f229"/>
                </a:cxn>
                <a:cxn ang="f133">
                  <a:pos x="f230" y="f231"/>
                </a:cxn>
                <a:cxn ang="f133">
                  <a:pos x="f232" y="f231"/>
                </a:cxn>
                <a:cxn ang="f133">
                  <a:pos x="f223" y="f233"/>
                </a:cxn>
                <a:cxn ang="f133">
                  <a:pos x="f234" y="f235"/>
                </a:cxn>
                <a:cxn ang="f133">
                  <a:pos x="f236" y="f237"/>
                </a:cxn>
                <a:cxn ang="f133">
                  <a:pos x="f238" y="f239"/>
                </a:cxn>
                <a:cxn ang="f133">
                  <a:pos x="f240" y="f241"/>
                </a:cxn>
                <a:cxn ang="f133">
                  <a:pos x="f223" y="f242"/>
                </a:cxn>
                <a:cxn ang="f133">
                  <a:pos x="f243" y="f244"/>
                </a:cxn>
                <a:cxn ang="f133">
                  <a:pos x="f245" y="f246"/>
                </a:cxn>
                <a:cxn ang="f133">
                  <a:pos x="f247" y="f248"/>
                </a:cxn>
                <a:cxn ang="f133">
                  <a:pos x="f247" y="f249"/>
                </a:cxn>
                <a:cxn ang="f133">
                  <a:pos x="f214" y="f215"/>
                </a:cxn>
              </a:cxnLst>
              <a:rect l="f210" t="f213" r="f211" b="f212"/>
              <a:pathLst>
                <a:path w="171" h="317">
                  <a:moveTo>
                    <a:pt x="f8" y="f9"/>
                  </a:moveTo>
                  <a:cubicBezTo>
                    <a:pt x="f10" y="f11"/>
                    <a:pt x="f6" y="f2"/>
                    <a:pt x="f12" y="f13"/>
                  </a:cubicBezTo>
                  <a:cubicBezTo>
                    <a:pt x="f14" y="f15"/>
                    <a:pt x="f12" y="f16"/>
                    <a:pt x="f12" y="f17"/>
                  </a:cubicBezTo>
                  <a:cubicBezTo>
                    <a:pt x="f14" y="f18"/>
                    <a:pt x="f19" y="f20"/>
                    <a:pt x="f21" y="f20"/>
                  </a:cubicBezTo>
                  <a:cubicBezTo>
                    <a:pt x="f22" y="f7"/>
                    <a:pt x="f23" y="f7"/>
                    <a:pt x="f24" y="f7"/>
                  </a:cubicBezTo>
                  <a:cubicBezTo>
                    <a:pt x="f25" y="f7"/>
                    <a:pt x="f26" y="f27"/>
                    <a:pt x="f26" y="f28"/>
                  </a:cubicBezTo>
                  <a:cubicBezTo>
                    <a:pt x="f29" y="f30"/>
                    <a:pt x="f29" y="f31"/>
                    <a:pt x="f32" y="f30"/>
                  </a:cubicBezTo>
                  <a:cubicBezTo>
                    <a:pt x="f33" y="f34"/>
                    <a:pt x="f35" y="f36"/>
                    <a:pt x="f37" y="f38"/>
                  </a:cubicBezTo>
                  <a:cubicBezTo>
                    <a:pt x="f39" y="f15"/>
                    <a:pt x="f39" y="f40"/>
                    <a:pt x="f37" y="f41"/>
                  </a:cubicBezTo>
                  <a:cubicBezTo>
                    <a:pt x="f37" y="f42"/>
                    <a:pt x="f33" y="f43"/>
                    <a:pt x="f44" y="f45"/>
                  </a:cubicBezTo>
                  <a:cubicBezTo>
                    <a:pt x="f46" y="f47"/>
                    <a:pt x="f32" y="f45"/>
                    <a:pt x="f48" y="f45"/>
                  </a:cubicBezTo>
                  <a:cubicBezTo>
                    <a:pt x="f49" y="f45"/>
                    <a:pt x="f5" y="f50"/>
                    <a:pt x="f26" y="f51"/>
                  </a:cubicBezTo>
                  <a:cubicBezTo>
                    <a:pt x="f25" y="f52"/>
                    <a:pt x="f53" y="f8"/>
                    <a:pt x="f54" y="f8"/>
                  </a:cubicBezTo>
                  <a:cubicBezTo>
                    <a:pt x="f55" y="f56"/>
                    <a:pt x="f44" y="f51"/>
                    <a:pt x="f57" y="f58"/>
                  </a:cubicBezTo>
                  <a:cubicBezTo>
                    <a:pt x="f37" y="f59"/>
                    <a:pt x="f60" y="f61"/>
                    <a:pt x="f60" y="f62"/>
                  </a:cubicBezTo>
                  <a:cubicBezTo>
                    <a:pt x="f60" y="f63"/>
                    <a:pt x="f60" y="f64"/>
                    <a:pt x="f65" y="f63"/>
                  </a:cubicBezTo>
                  <a:cubicBezTo>
                    <a:pt x="f66" y="f67"/>
                    <a:pt x="f29" y="f68"/>
                    <a:pt x="f26" y="f69"/>
                  </a:cubicBezTo>
                  <a:cubicBezTo>
                    <a:pt x="f25" y="f70"/>
                    <a:pt x="f5" y="f5"/>
                    <a:pt x="f71" y="f72"/>
                  </a:cubicBezTo>
                  <a:cubicBezTo>
                    <a:pt x="f73" y="f74"/>
                    <a:pt x="f75" y="f72"/>
                    <a:pt x="f76" y="f77"/>
                  </a:cubicBezTo>
                  <a:cubicBezTo>
                    <a:pt x="f78" y="f77"/>
                    <a:pt x="f79" y="f80"/>
                    <a:pt x="f81" y="f64"/>
                  </a:cubicBezTo>
                  <a:cubicBezTo>
                    <a:pt x="f81" y="f60"/>
                    <a:pt x="f79" y="f82"/>
                    <a:pt x="f81" y="f22"/>
                  </a:cubicBezTo>
                  <a:cubicBezTo>
                    <a:pt x="f81" y="f83"/>
                    <a:pt x="f11" y="f84"/>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7">
              <a:extLst>
                <a:ext uri="{FF2B5EF4-FFF2-40B4-BE49-F238E27FC236}">
                  <a16:creationId xmlns:a16="http://schemas.microsoft.com/office/drawing/2014/main" id="{B10DF2C7-77CA-134E-C818-2DE22921FB25}"/>
                </a:ext>
              </a:extLst>
            </p:cNvPr>
            <p:cNvSpPr/>
            <p:nvPr/>
          </p:nvSpPr>
          <p:spPr>
            <a:xfrm>
              <a:off x="3001966" y="358773"/>
              <a:ext cx="392113" cy="1200150"/>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300"/>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40"/>
                <a:gd name="f30" fmla="val 2"/>
                <a:gd name="f31" fmla="val 64"/>
                <a:gd name="f32" fmla="val 101"/>
                <a:gd name="f33" fmla="val 18"/>
                <a:gd name="f34" fmla="val 65"/>
                <a:gd name="f35" fmla="val 113"/>
                <a:gd name="f36" fmla="+- 0 0 -90"/>
                <a:gd name="f37" fmla="*/ f3 1 104"/>
                <a:gd name="f38" fmla="*/ f4 1 317"/>
                <a:gd name="f39" fmla="val f5"/>
                <a:gd name="f40" fmla="val f6"/>
                <a:gd name="f41" fmla="val f7"/>
                <a:gd name="f42" fmla="*/ f36 f0 1"/>
                <a:gd name="f43" fmla="+- f41 0 f39"/>
                <a:gd name="f44" fmla="+- f40 0 f39"/>
                <a:gd name="f45" fmla="*/ f42 1 f2"/>
                <a:gd name="f46" fmla="*/ f44 1 104"/>
                <a:gd name="f47" fmla="*/ f43 1 317"/>
                <a:gd name="f48" fmla="*/ 103 f44 1"/>
                <a:gd name="f49" fmla="*/ 160 f43 1"/>
                <a:gd name="f50" fmla="*/ 104 f44 1"/>
                <a:gd name="f51" fmla="*/ 300 f43 1"/>
                <a:gd name="f52" fmla="*/ 87 f44 1"/>
                <a:gd name="f53" fmla="*/ 316 f43 1"/>
                <a:gd name="f54" fmla="*/ 15 f44 1"/>
                <a:gd name="f55" fmla="*/ 0 f44 1"/>
                <a:gd name="f56" fmla="*/ 301 f43 1"/>
                <a:gd name="f57" fmla="*/ 16 f43 1"/>
                <a:gd name="f58" fmla="*/ 16 f44 1"/>
                <a:gd name="f59" fmla="*/ 1 f43 1"/>
                <a:gd name="f60" fmla="*/ 18 f43 1"/>
                <a:gd name="f61" fmla="+- f45 0 f1"/>
                <a:gd name="f62" fmla="*/ f48 1 104"/>
                <a:gd name="f63" fmla="*/ f49 1 317"/>
                <a:gd name="f64" fmla="*/ f50 1 104"/>
                <a:gd name="f65" fmla="*/ f51 1 317"/>
                <a:gd name="f66" fmla="*/ f52 1 104"/>
                <a:gd name="f67" fmla="*/ f53 1 317"/>
                <a:gd name="f68" fmla="*/ f54 1 104"/>
                <a:gd name="f69" fmla="*/ f55 1 104"/>
                <a:gd name="f70" fmla="*/ f56 1 317"/>
                <a:gd name="f71" fmla="*/ f57 1 317"/>
                <a:gd name="f72" fmla="*/ f58 1 104"/>
                <a:gd name="f73" fmla="*/ f59 1 317"/>
                <a:gd name="f74" fmla="*/ f60 1 317"/>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7"/>
                <a:gd name="f89" fmla="*/ f72 1 f46"/>
                <a:gd name="f90" fmla="*/ f73 1 f47"/>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8 1"/>
                <a:gd name="f106" fmla="*/ f89 f37 1"/>
                <a:gd name="f107" fmla="*/ f90 f38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104"/>
                </a:cxn>
                <a:cxn ang="f61">
                  <a:pos x="f103" y="f105"/>
                </a:cxn>
                <a:cxn ang="f61">
                  <a:pos x="f106" y="f107"/>
                </a:cxn>
                <a:cxn ang="f61">
                  <a:pos x="f100" y="f107"/>
                </a:cxn>
                <a:cxn ang="f61">
                  <a:pos x="f98" y="f108"/>
                </a:cxn>
                <a:cxn ang="f61">
                  <a:pos x="f98" y="f97"/>
                </a:cxn>
                <a:cxn ang="f61">
                  <a:pos x="f96" y="f97"/>
                </a:cxn>
              </a:cxnLst>
              <a:rect l="f92" t="f95" r="f93" b="f94"/>
              <a:pathLst>
                <a:path w="104" h="317">
                  <a:moveTo>
                    <a:pt x="f8" y="f9"/>
                  </a:moveTo>
                  <a:cubicBezTo>
                    <a:pt x="f8" y="f10"/>
                    <a:pt x="f8" y="f11"/>
                    <a:pt x="f6" y="f12"/>
                  </a:cubicBezTo>
                  <a:cubicBezTo>
                    <a:pt x="f6" y="f13"/>
                    <a:pt x="f14" y="f7"/>
                    <a:pt x="f15" y="f16"/>
                  </a:cubicBezTo>
                  <a:cubicBezTo>
                    <a:pt x="f17" y="f18"/>
                    <a:pt x="f19" y="f18"/>
                    <a:pt x="f20" y="f16"/>
                  </a:cubicBezTo>
                  <a:cubicBezTo>
                    <a:pt x="f21" y="f7"/>
                    <a:pt x="f5" y="f22"/>
                    <a:pt x="f5" y="f23"/>
                  </a:cubicBezTo>
                  <a:cubicBezTo>
                    <a:pt x="f24" y="f10"/>
                    <a:pt x="f24" y="f25"/>
                    <a:pt x="f5" y="f26"/>
                  </a:cubicBezTo>
                  <a:cubicBezTo>
                    <a:pt x="f5" y="f27"/>
                    <a:pt x="f28" y="f24"/>
                    <a:pt x="f26" y="f24"/>
                  </a:cubicBezTo>
                  <a:cubicBezTo>
                    <a:pt x="f29" y="f30"/>
                    <a:pt x="f31" y="f30"/>
                    <a:pt x="f15" y="f24"/>
                  </a:cubicBezTo>
                  <a:cubicBezTo>
                    <a:pt x="f32" y="f5"/>
                    <a:pt x="f6" y="f28"/>
                    <a:pt x="f6" y="f33"/>
                  </a:cubicBezTo>
                  <a:cubicBezTo>
                    <a:pt x="f8" y="f34"/>
                    <a:pt x="f6" y="f35"/>
                    <a:pt x="f6" y="f9"/>
                  </a:cubicBezTo>
                  <a:cubicBezTo>
                    <a:pt x="f6"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8">
              <a:extLst>
                <a:ext uri="{FF2B5EF4-FFF2-40B4-BE49-F238E27FC236}">
                  <a16:creationId xmlns:a16="http://schemas.microsoft.com/office/drawing/2014/main" id="{977ADD83-1114-325E-8BCF-6E5732DC16CA}"/>
                </a:ext>
              </a:extLst>
            </p:cNvPr>
            <p:cNvSpPr/>
            <p:nvPr/>
          </p:nvSpPr>
          <p:spPr>
            <a:xfrm>
              <a:off x="4470401" y="631822"/>
              <a:ext cx="390521" cy="927101"/>
            </a:xfrm>
            <a:custGeom>
              <a:avLst/>
              <a:gdLst>
                <a:gd name="f0" fmla="val 10800000"/>
                <a:gd name="f1" fmla="val 5400000"/>
                <a:gd name="f2" fmla="val 180"/>
                <a:gd name="f3" fmla="val w"/>
                <a:gd name="f4" fmla="val h"/>
                <a:gd name="f5" fmla="val 0"/>
                <a:gd name="f6" fmla="val 104"/>
                <a:gd name="f7" fmla="val 245"/>
                <a:gd name="f8" fmla="val 121"/>
                <a:gd name="f9" fmla="val 86"/>
                <a:gd name="f10" fmla="val 1"/>
                <a:gd name="f11" fmla="val 52"/>
                <a:gd name="f12" fmla="val 17"/>
                <a:gd name="f13" fmla="val 4"/>
                <a:gd name="f14" fmla="val 42"/>
                <a:gd name="f15" fmla="val 66"/>
                <a:gd name="f16" fmla="val 91"/>
                <a:gd name="f17" fmla="val 100"/>
                <a:gd name="f18" fmla="val 103"/>
                <a:gd name="f19" fmla="val 13"/>
                <a:gd name="f20" fmla="val 160"/>
                <a:gd name="f21" fmla="val 233"/>
                <a:gd name="f22" fmla="val 241"/>
                <a:gd name="f23" fmla="val 101"/>
                <a:gd name="f24" fmla="val 92"/>
                <a:gd name="f25" fmla="val 244"/>
                <a:gd name="f26" fmla="val 40"/>
                <a:gd name="f27" fmla="val 14"/>
                <a:gd name="f28" fmla="val 2"/>
                <a:gd name="f29" fmla="val 239"/>
                <a:gd name="f30" fmla="val 229"/>
                <a:gd name="f31" fmla="val 193"/>
                <a:gd name="f32" fmla="val 157"/>
                <a:gd name="f33" fmla="+- 0 0 -90"/>
                <a:gd name="f34" fmla="*/ f3 1 104"/>
                <a:gd name="f35" fmla="*/ f4 1 245"/>
                <a:gd name="f36" fmla="val f5"/>
                <a:gd name="f37" fmla="val f6"/>
                <a:gd name="f38" fmla="val f7"/>
                <a:gd name="f39" fmla="*/ f33 f0 1"/>
                <a:gd name="f40" fmla="+- f38 0 f36"/>
                <a:gd name="f41" fmla="+- f37 0 f36"/>
                <a:gd name="f42" fmla="*/ f39 1 f2"/>
                <a:gd name="f43" fmla="*/ f41 1 104"/>
                <a:gd name="f44" fmla="*/ f40 1 245"/>
                <a:gd name="f45" fmla="*/ 0 f41 1"/>
                <a:gd name="f46" fmla="*/ 121 f40 1"/>
                <a:gd name="f47" fmla="*/ 17 f40 1"/>
                <a:gd name="f48" fmla="*/ 17 f41 1"/>
                <a:gd name="f49" fmla="*/ 0 f40 1"/>
                <a:gd name="f50" fmla="*/ 91 f41 1"/>
                <a:gd name="f51" fmla="*/ 103 f41 1"/>
                <a:gd name="f52" fmla="*/ 13 f40 1"/>
                <a:gd name="f53" fmla="*/ 233 f40 1"/>
                <a:gd name="f54" fmla="*/ 92 f41 1"/>
                <a:gd name="f55" fmla="*/ 244 f40 1"/>
                <a:gd name="f56" fmla="*/ 14 f41 1"/>
                <a:gd name="f57" fmla="*/ 229 f40 1"/>
                <a:gd name="f58" fmla="+- f42 0 f1"/>
                <a:gd name="f59" fmla="*/ f45 1 104"/>
                <a:gd name="f60" fmla="*/ f46 1 245"/>
                <a:gd name="f61" fmla="*/ f47 1 245"/>
                <a:gd name="f62" fmla="*/ f48 1 104"/>
                <a:gd name="f63" fmla="*/ f49 1 245"/>
                <a:gd name="f64" fmla="*/ f50 1 104"/>
                <a:gd name="f65" fmla="*/ f51 1 104"/>
                <a:gd name="f66" fmla="*/ f52 1 245"/>
                <a:gd name="f67" fmla="*/ f53 1 245"/>
                <a:gd name="f68" fmla="*/ f54 1 104"/>
                <a:gd name="f69" fmla="*/ f55 1 245"/>
                <a:gd name="f70" fmla="*/ f56 1 104"/>
                <a:gd name="f71" fmla="*/ f57 1 245"/>
                <a:gd name="f72" fmla="*/ 0 1 f43"/>
                <a:gd name="f73" fmla="*/ f37 1 f43"/>
                <a:gd name="f74" fmla="*/ 0 1 f44"/>
                <a:gd name="f75" fmla="*/ f38 1 f44"/>
                <a:gd name="f76" fmla="*/ f59 1 f43"/>
                <a:gd name="f77" fmla="*/ f60 1 f44"/>
                <a:gd name="f78" fmla="*/ f61 1 f44"/>
                <a:gd name="f79" fmla="*/ f62 1 f43"/>
                <a:gd name="f80" fmla="*/ f63 1 f44"/>
                <a:gd name="f81" fmla="*/ f64 1 f43"/>
                <a:gd name="f82" fmla="*/ f65 1 f43"/>
                <a:gd name="f83" fmla="*/ f66 1 f44"/>
                <a:gd name="f84" fmla="*/ f67 1 f44"/>
                <a:gd name="f85" fmla="*/ f68 1 f43"/>
                <a:gd name="f86" fmla="*/ f69 1 f44"/>
                <a:gd name="f87" fmla="*/ f70 1 f43"/>
                <a:gd name="f88" fmla="*/ f71 1 f44"/>
                <a:gd name="f89" fmla="*/ f72 f34 1"/>
                <a:gd name="f90" fmla="*/ f73 f34 1"/>
                <a:gd name="f91" fmla="*/ f75 f35 1"/>
                <a:gd name="f92" fmla="*/ f74 f35 1"/>
                <a:gd name="f93" fmla="*/ f76 f34 1"/>
                <a:gd name="f94" fmla="*/ f77 f35 1"/>
                <a:gd name="f95" fmla="*/ f78 f35 1"/>
                <a:gd name="f96" fmla="*/ f79 f34 1"/>
                <a:gd name="f97" fmla="*/ f80 f35 1"/>
                <a:gd name="f98" fmla="*/ f81 f34 1"/>
                <a:gd name="f99" fmla="*/ f82 f34 1"/>
                <a:gd name="f100" fmla="*/ f83 f35 1"/>
                <a:gd name="f101" fmla="*/ f84 f35 1"/>
                <a:gd name="f102" fmla="*/ f85 f34 1"/>
                <a:gd name="f103" fmla="*/ f86 f35 1"/>
                <a:gd name="f104" fmla="*/ f87 f34 1"/>
                <a:gd name="f105" fmla="*/ f88 f35 1"/>
              </a:gdLst>
              <a:ahLst/>
              <a:cxnLst>
                <a:cxn ang="3cd4">
                  <a:pos x="hc" y="t"/>
                </a:cxn>
                <a:cxn ang="0">
                  <a:pos x="r" y="vc"/>
                </a:cxn>
                <a:cxn ang="cd4">
                  <a:pos x="hc" y="b"/>
                </a:cxn>
                <a:cxn ang="cd2">
                  <a:pos x="l" y="vc"/>
                </a:cxn>
                <a:cxn ang="f58">
                  <a:pos x="f93" y="f94"/>
                </a:cxn>
                <a:cxn ang="f58">
                  <a:pos x="f93" y="f95"/>
                </a:cxn>
                <a:cxn ang="f58">
                  <a:pos x="f96" y="f97"/>
                </a:cxn>
                <a:cxn ang="f58">
                  <a:pos x="f98" y="f97"/>
                </a:cxn>
                <a:cxn ang="f58">
                  <a:pos x="f99" y="f100"/>
                </a:cxn>
                <a:cxn ang="f58">
                  <a:pos x="f99" y="f101"/>
                </a:cxn>
                <a:cxn ang="f58">
                  <a:pos x="f102" y="f103"/>
                </a:cxn>
                <a:cxn ang="f58">
                  <a:pos x="f104" y="f103"/>
                </a:cxn>
                <a:cxn ang="f58">
                  <a:pos x="f93" y="f105"/>
                </a:cxn>
                <a:cxn ang="f58">
                  <a:pos x="f93" y="f94"/>
                </a:cxn>
                <a:cxn ang="f58">
                  <a:pos x="f93" y="f94"/>
                </a:cxn>
              </a:cxnLst>
              <a:rect l="f89" t="f92" r="f90" b="f91"/>
              <a:pathLst>
                <a:path w="104" h="245">
                  <a:moveTo>
                    <a:pt x="f5" y="f8"/>
                  </a:moveTo>
                  <a:cubicBezTo>
                    <a:pt x="f5" y="f9"/>
                    <a:pt x="f10" y="f11"/>
                    <a:pt x="f5" y="f12"/>
                  </a:cubicBezTo>
                  <a:cubicBezTo>
                    <a:pt x="f5" y="f13"/>
                    <a:pt x="f13" y="f5"/>
                    <a:pt x="f12" y="f5"/>
                  </a:cubicBezTo>
                  <a:cubicBezTo>
                    <a:pt x="f14" y="f10"/>
                    <a:pt x="f15" y="f10"/>
                    <a:pt x="f16" y="f5"/>
                  </a:cubicBezTo>
                  <a:cubicBezTo>
                    <a:pt x="f17" y="f5"/>
                    <a:pt x="f6" y="f13"/>
                    <a:pt x="f18" y="f19"/>
                  </a:cubicBezTo>
                  <a:cubicBezTo>
                    <a:pt x="f18" y="f9"/>
                    <a:pt x="f18" y="f20"/>
                    <a:pt x="f18" y="f21"/>
                  </a:cubicBezTo>
                  <a:cubicBezTo>
                    <a:pt x="f18" y="f22"/>
                    <a:pt x="f23" y="f7"/>
                    <a:pt x="f24" y="f25"/>
                  </a:cubicBezTo>
                  <a:cubicBezTo>
                    <a:pt x="f15" y="f25"/>
                    <a:pt x="f26" y="f25"/>
                    <a:pt x="f27" y="f25"/>
                  </a:cubicBezTo>
                  <a:cubicBezTo>
                    <a:pt x="f28" y="f7"/>
                    <a:pt x="f5" y="f29"/>
                    <a:pt x="f5" y="f30"/>
                  </a:cubicBezTo>
                  <a:cubicBezTo>
                    <a:pt x="f5" y="f31"/>
                    <a:pt x="f5" y="f32"/>
                    <a:pt x="f5" y="f8"/>
                  </a:cubicBezTo>
                  <a:cubicBezTo>
                    <a:pt x="f5" y="f8"/>
                    <a:pt x="f5" y="f8"/>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9">
              <a:extLst>
                <a:ext uri="{FF2B5EF4-FFF2-40B4-BE49-F238E27FC236}">
                  <a16:creationId xmlns:a16="http://schemas.microsoft.com/office/drawing/2014/main" id="{27C13DDF-A88A-FEB0-C2D7-D9004ADC55FD}"/>
                </a:ext>
              </a:extLst>
            </p:cNvPr>
            <p:cNvSpPr/>
            <p:nvPr/>
          </p:nvSpPr>
          <p:spPr>
            <a:xfrm>
              <a:off x="4127501" y="358773"/>
              <a:ext cx="1079504" cy="219071"/>
            </a:xfrm>
            <a:custGeom>
              <a:avLst/>
              <a:gdLst>
                <a:gd name="f0" fmla="val 10800000"/>
                <a:gd name="f1" fmla="val 5400000"/>
                <a:gd name="f2" fmla="val 180"/>
                <a:gd name="f3" fmla="val w"/>
                <a:gd name="f4" fmla="val h"/>
                <a:gd name="f5" fmla="val 0"/>
                <a:gd name="f6" fmla="val 287"/>
                <a:gd name="f7" fmla="val 57"/>
                <a:gd name="f8" fmla="val 143"/>
                <a:gd name="f9" fmla="val 101"/>
                <a:gd name="f10" fmla="val 60"/>
                <a:gd name="f11" fmla="val 19"/>
                <a:gd name="f12" fmla="val 58"/>
                <a:gd name="f13" fmla="val 7"/>
                <a:gd name="f14" fmla="val 1"/>
                <a:gd name="f15" fmla="val 55"/>
                <a:gd name="f16" fmla="val 42"/>
                <a:gd name="f17" fmla="val 41"/>
                <a:gd name="f18" fmla="val 117"/>
                <a:gd name="f19" fmla="val 193"/>
                <a:gd name="f20" fmla="val 269"/>
                <a:gd name="f21" fmla="val 283"/>
                <a:gd name="f22" fmla="val 5"/>
                <a:gd name="f23" fmla="val 286"/>
                <a:gd name="f24" fmla="val 18"/>
                <a:gd name="f25" fmla="val 248"/>
                <a:gd name="f26" fmla="val 213"/>
                <a:gd name="f27" fmla="val 178"/>
                <a:gd name="f28" fmla="+- 0 0 -90"/>
                <a:gd name="f29" fmla="*/ f3 1 287"/>
                <a:gd name="f30" fmla="*/ f4 1 57"/>
                <a:gd name="f31" fmla="val f5"/>
                <a:gd name="f32" fmla="val f6"/>
                <a:gd name="f33" fmla="val f7"/>
                <a:gd name="f34" fmla="*/ f28 f0 1"/>
                <a:gd name="f35" fmla="+- f33 0 f31"/>
                <a:gd name="f36" fmla="+- f32 0 f31"/>
                <a:gd name="f37" fmla="*/ f34 1 f2"/>
                <a:gd name="f38" fmla="*/ f36 1 287"/>
                <a:gd name="f39" fmla="*/ f35 1 57"/>
                <a:gd name="f40" fmla="*/ 143 f36 1"/>
                <a:gd name="f41" fmla="*/ 57 f35 1"/>
                <a:gd name="f42" fmla="*/ 19 f36 1"/>
                <a:gd name="f43" fmla="*/ 58 f35 1"/>
                <a:gd name="f44" fmla="*/ 1 f36 1"/>
                <a:gd name="f45" fmla="*/ 42 f35 1"/>
                <a:gd name="f46" fmla="*/ 41 f36 1"/>
                <a:gd name="f47" fmla="*/ 0 f35 1"/>
                <a:gd name="f48" fmla="*/ 269 f36 1"/>
                <a:gd name="f49" fmla="*/ 286 f36 1"/>
                <a:gd name="f50" fmla="*/ 18 f35 1"/>
                <a:gd name="f51" fmla="*/ 248 f36 1"/>
                <a:gd name="f52" fmla="+- f37 0 f1"/>
                <a:gd name="f53" fmla="*/ f40 1 287"/>
                <a:gd name="f54" fmla="*/ f41 1 58"/>
                <a:gd name="f55" fmla="*/ f42 1 287"/>
                <a:gd name="f56" fmla="*/ f43 1 58"/>
                <a:gd name="f57" fmla="*/ f44 1 287"/>
                <a:gd name="f58" fmla="*/ f45 1 58"/>
                <a:gd name="f59" fmla="*/ f46 1 287"/>
                <a:gd name="f60" fmla="*/ f47 1 58"/>
                <a:gd name="f61" fmla="*/ f48 1 287"/>
                <a:gd name="f62" fmla="*/ f49 1 287"/>
                <a:gd name="f63" fmla="*/ f50 1 58"/>
                <a:gd name="f64" fmla="*/ f51 1 287"/>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8"/>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29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2"/>
                </a:cxn>
                <a:cxn ang="f52">
                  <a:pos x="f94" y="f95"/>
                </a:cxn>
                <a:cxn ang="f52">
                  <a:pos x="f96" y="f88"/>
                </a:cxn>
                <a:cxn ang="f52">
                  <a:pos x="f85" y="f88"/>
                </a:cxn>
                <a:cxn ang="f52">
                  <a:pos x="f85" y="f86"/>
                </a:cxn>
              </a:cxnLst>
              <a:rect l="f81" t="f84" r="f82" b="f83"/>
              <a:pathLst>
                <a:path w="287" h="57">
                  <a:moveTo>
                    <a:pt x="f8" y="f7"/>
                  </a:moveTo>
                  <a:cubicBezTo>
                    <a:pt x="f9" y="f7"/>
                    <a:pt x="f10" y="f7"/>
                    <a:pt x="f11" y="f12"/>
                  </a:cubicBezTo>
                  <a:cubicBezTo>
                    <a:pt x="f13" y="f12"/>
                    <a:pt x="f14" y="f15"/>
                    <a:pt x="f14" y="f16"/>
                  </a:cubicBezTo>
                  <a:cubicBezTo>
                    <a:pt x="f14" y="f5"/>
                    <a:pt x="f5" y="f5"/>
                    <a:pt x="f17" y="f5"/>
                  </a:cubicBezTo>
                  <a:cubicBezTo>
                    <a:pt x="f18" y="f5"/>
                    <a:pt x="f19" y="f14"/>
                    <a:pt x="f20" y="f5"/>
                  </a:cubicBezTo>
                  <a:cubicBezTo>
                    <a:pt x="f21" y="f5"/>
                    <a:pt x="f6" y="f22"/>
                    <a:pt x="f23" y="f24"/>
                  </a:cubicBezTo>
                  <a:cubicBezTo>
                    <a:pt x="f23" y="f7"/>
                    <a:pt x="f23" y="f7"/>
                    <a:pt x="f25" y="f12"/>
                  </a:cubicBezTo>
                  <a:cubicBezTo>
                    <a:pt x="f26" y="f12"/>
                    <a:pt x="f27" y="f12"/>
                    <a:pt x="f8" y="f12"/>
                  </a:cubicBezTo>
                  <a:cubicBezTo>
                    <a:pt x="f8" y="f7"/>
                    <a:pt x="f8"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10">
              <a:extLst>
                <a:ext uri="{FF2B5EF4-FFF2-40B4-BE49-F238E27FC236}">
                  <a16:creationId xmlns:a16="http://schemas.microsoft.com/office/drawing/2014/main" id="{C19B7E47-E786-1B1A-5238-E1BF7669C570}"/>
                </a:ext>
              </a:extLst>
            </p:cNvPr>
            <p:cNvSpPr/>
            <p:nvPr/>
          </p:nvSpPr>
          <p:spPr>
            <a:xfrm>
              <a:off x="5730873" y="358773"/>
              <a:ext cx="552453" cy="215898"/>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6"/>
                <a:gd name="f12" fmla="val 17"/>
                <a:gd name="f13" fmla="val 6"/>
                <a:gd name="f14" fmla="val 1"/>
                <a:gd name="f15" fmla="val 55"/>
                <a:gd name="f16" fmla="val 42"/>
                <a:gd name="f17" fmla="val 41"/>
                <a:gd name="f18" fmla="val 70"/>
                <a:gd name="f19" fmla="val 100"/>
                <a:gd name="f20" fmla="val 130"/>
                <a:gd name="f21" fmla="val 142"/>
                <a:gd name="f22" fmla="val 146"/>
                <a:gd name="f23" fmla="val 4"/>
                <a:gd name="f24" fmla="val 16"/>
                <a:gd name="f25" fmla="val 107"/>
                <a:gd name="f26" fmla="val 95"/>
                <a:gd name="f27" fmla="val 84"/>
                <a:gd name="f28" fmla="+- 0 0 -90"/>
                <a:gd name="f29" fmla="*/ f3 1 147"/>
                <a:gd name="f30" fmla="*/ f4 1 57"/>
                <a:gd name="f31" fmla="val f5"/>
                <a:gd name="f32" fmla="val f6"/>
                <a:gd name="f33" fmla="val f7"/>
                <a:gd name="f34" fmla="*/ f28 f0 1"/>
                <a:gd name="f35" fmla="+- f33 0 f31"/>
                <a:gd name="f36" fmla="+- f32 0 f31"/>
                <a:gd name="f37" fmla="*/ f34 1 f2"/>
                <a:gd name="f38" fmla="*/ f36 1 147"/>
                <a:gd name="f39" fmla="*/ f35 1 57"/>
                <a:gd name="f40" fmla="*/ 73 f36 1"/>
                <a:gd name="f41" fmla="*/ 56 f35 1"/>
                <a:gd name="f42" fmla="*/ 17 f36 1"/>
                <a:gd name="f43" fmla="*/ 57 f35 1"/>
                <a:gd name="f44" fmla="*/ 1 f36 1"/>
                <a:gd name="f45" fmla="*/ 42 f35 1"/>
                <a:gd name="f46" fmla="*/ 41 f36 1"/>
                <a:gd name="f47" fmla="*/ 1 f35 1"/>
                <a:gd name="f48" fmla="*/ 130 f36 1"/>
                <a:gd name="f49" fmla="*/ 0 f35 1"/>
                <a:gd name="f50" fmla="*/ 146 f36 1"/>
                <a:gd name="f51" fmla="*/ 16 f35 1"/>
                <a:gd name="f52" fmla="*/ 107 f36 1"/>
                <a:gd name="f53" fmla="+- f37 0 f1"/>
                <a:gd name="f54" fmla="*/ f40 1 147"/>
                <a:gd name="f55" fmla="*/ f41 1 57"/>
                <a:gd name="f56" fmla="*/ f42 1 147"/>
                <a:gd name="f57" fmla="*/ f43 1 57"/>
                <a:gd name="f58" fmla="*/ f44 1 147"/>
                <a:gd name="f59" fmla="*/ f45 1 57"/>
                <a:gd name="f60" fmla="*/ f46 1 147"/>
                <a:gd name="f61" fmla="*/ f47 1 57"/>
                <a:gd name="f62" fmla="*/ f48 1 147"/>
                <a:gd name="f63" fmla="*/ f49 1 57"/>
                <a:gd name="f64" fmla="*/ f50 1 147"/>
                <a:gd name="f65" fmla="*/ f51 1 57"/>
                <a:gd name="f66" fmla="*/ f52 1 147"/>
                <a:gd name="f67" fmla="*/ 0 1 f38"/>
                <a:gd name="f68" fmla="*/ f32 1 f38"/>
                <a:gd name="f69" fmla="*/ 0 1 f39"/>
                <a:gd name="f70" fmla="*/ f33 1 f39"/>
                <a:gd name="f71" fmla="*/ f54 1 f38"/>
                <a:gd name="f72" fmla="*/ f55 1 f39"/>
                <a:gd name="f73" fmla="*/ f56 1 f38"/>
                <a:gd name="f74" fmla="*/ f57 1 f39"/>
                <a:gd name="f75" fmla="*/ f58 1 f38"/>
                <a:gd name="f76" fmla="*/ f59 1 f39"/>
                <a:gd name="f77" fmla="*/ f60 1 f38"/>
                <a:gd name="f78" fmla="*/ f61 1 f39"/>
                <a:gd name="f79" fmla="*/ f62 1 f38"/>
                <a:gd name="f80" fmla="*/ f63 1 f39"/>
                <a:gd name="f81" fmla="*/ f64 1 f38"/>
                <a:gd name="f82" fmla="*/ f65 1 f39"/>
                <a:gd name="f83" fmla="*/ f66 1 f38"/>
                <a:gd name="f84" fmla="*/ f67 f29 1"/>
                <a:gd name="f85" fmla="*/ f68 f29 1"/>
                <a:gd name="f86" fmla="*/ f70 f30 1"/>
                <a:gd name="f87" fmla="*/ f69 f30 1"/>
                <a:gd name="f88" fmla="*/ f71 f29 1"/>
                <a:gd name="f89" fmla="*/ f72 f30 1"/>
                <a:gd name="f90" fmla="*/ f73 f29 1"/>
                <a:gd name="f91" fmla="*/ f74 f30 1"/>
                <a:gd name="f92" fmla="*/ f75 f29 1"/>
                <a:gd name="f93" fmla="*/ f76 f30 1"/>
                <a:gd name="f94" fmla="*/ f77 f29 1"/>
                <a:gd name="f95" fmla="*/ f78 f30 1"/>
                <a:gd name="f96" fmla="*/ f79 f29 1"/>
                <a:gd name="f97" fmla="*/ f80 f30 1"/>
                <a:gd name="f98" fmla="*/ f81 f29 1"/>
                <a:gd name="f99" fmla="*/ f82 f30 1"/>
                <a:gd name="f100" fmla="*/ f83 f29 1"/>
              </a:gdLst>
              <a:ahLst/>
              <a:cxnLst>
                <a:cxn ang="3cd4">
                  <a:pos x="hc" y="t"/>
                </a:cxn>
                <a:cxn ang="0">
                  <a:pos x="r" y="vc"/>
                </a:cxn>
                <a:cxn ang="cd4">
                  <a:pos x="hc" y="b"/>
                </a:cxn>
                <a:cxn ang="cd2">
                  <a:pos x="l" y="vc"/>
                </a:cxn>
                <a:cxn ang="f53">
                  <a:pos x="f88" y="f89"/>
                </a:cxn>
                <a:cxn ang="f53">
                  <a:pos x="f90" y="f91"/>
                </a:cxn>
                <a:cxn ang="f53">
                  <a:pos x="f92" y="f93"/>
                </a:cxn>
                <a:cxn ang="f53">
                  <a:pos x="f94" y="f95"/>
                </a:cxn>
                <a:cxn ang="f53">
                  <a:pos x="f96" y="f97"/>
                </a:cxn>
                <a:cxn ang="f53">
                  <a:pos x="f98" y="f99"/>
                </a:cxn>
                <a:cxn ang="f53">
                  <a:pos x="f100" y="f89"/>
                </a:cxn>
                <a:cxn ang="f53">
                  <a:pos x="f88" y="f89"/>
                </a:cxn>
                <a:cxn ang="f53">
                  <a:pos x="f88" y="f89"/>
                </a:cxn>
              </a:cxnLst>
              <a:rect l="f84" t="f87" r="f85" b="f86"/>
              <a:pathLst>
                <a:path w="147" h="57">
                  <a:moveTo>
                    <a:pt x="f8" y="f9"/>
                  </a:moveTo>
                  <a:cubicBezTo>
                    <a:pt x="f10" y="f9"/>
                    <a:pt x="f11" y="f9"/>
                    <a:pt x="f12" y="f7"/>
                  </a:cubicBezTo>
                  <a:cubicBezTo>
                    <a:pt x="f13" y="f7"/>
                    <a:pt x="f14" y="f15"/>
                    <a:pt x="f14" y="f16"/>
                  </a:cubicBezTo>
                  <a:cubicBezTo>
                    <a:pt x="f5" y="f14"/>
                    <a:pt x="f5" y="f14"/>
                    <a:pt x="f17" y="f14"/>
                  </a:cubicBezTo>
                  <a:cubicBezTo>
                    <a:pt x="f18" y="f14"/>
                    <a:pt x="f19" y="f14"/>
                    <a:pt x="f20" y="f5"/>
                  </a:cubicBezTo>
                  <a:cubicBezTo>
                    <a:pt x="f21" y="f5"/>
                    <a:pt x="f22" y="f23"/>
                    <a:pt x="f22" y="f24"/>
                  </a:cubicBezTo>
                  <a:cubicBezTo>
                    <a:pt x="f6" y="f7"/>
                    <a:pt x="f6" y="f7"/>
                    <a:pt x="f25" y="f9"/>
                  </a:cubicBezTo>
                  <a:cubicBezTo>
                    <a:pt x="f26" y="f9"/>
                    <a:pt x="f27"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Freeform 11">
              <a:extLst>
                <a:ext uri="{FF2B5EF4-FFF2-40B4-BE49-F238E27FC236}">
                  <a16:creationId xmlns:a16="http://schemas.microsoft.com/office/drawing/2014/main" id="{4E155550-7DF0-09E9-A697-736B7C7E16DE}"/>
                </a:ext>
              </a:extLst>
            </p:cNvPr>
            <p:cNvSpPr/>
            <p:nvPr/>
          </p:nvSpPr>
          <p:spPr>
            <a:xfrm>
              <a:off x="5270501" y="1343025"/>
              <a:ext cx="557207" cy="215898"/>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6"/>
                <a:gd name="f17" fmla="val 56"/>
                <a:gd name="f18" fmla="val 107"/>
                <a:gd name="f19" fmla="val 47"/>
                <a:gd name="f20" fmla="val 17"/>
                <a:gd name="f21" fmla="val 5"/>
                <a:gd name="f22" fmla="val 53"/>
                <a:gd name="f23" fmla="val 41"/>
                <a:gd name="f24" fmla="val 65"/>
                <a:gd name="f25" fmla="+- 0 0 -90"/>
                <a:gd name="f26" fmla="*/ f3 1 148"/>
                <a:gd name="f27" fmla="*/ f4 1 57"/>
                <a:gd name="f28" fmla="val f5"/>
                <a:gd name="f29" fmla="val f6"/>
                <a:gd name="f30" fmla="val f7"/>
                <a:gd name="f31" fmla="*/ f25 f0 1"/>
                <a:gd name="f32" fmla="+- f30 0 f28"/>
                <a:gd name="f33" fmla="+- f29 0 f28"/>
                <a:gd name="f34" fmla="*/ f31 1 f2"/>
                <a:gd name="f35" fmla="*/ f33 1 148"/>
                <a:gd name="f36" fmla="*/ f32 1 57"/>
                <a:gd name="f37" fmla="*/ 77 f33 1"/>
                <a:gd name="f38" fmla="*/ 1 f32 1"/>
                <a:gd name="f39" fmla="*/ 131 f33 1"/>
                <a:gd name="f40" fmla="*/ 147 f33 1"/>
                <a:gd name="f41" fmla="*/ 16 f32 1"/>
                <a:gd name="f42" fmla="*/ 107 f33 1"/>
                <a:gd name="f43" fmla="*/ 56 f32 1"/>
                <a:gd name="f44" fmla="*/ 17 f33 1"/>
                <a:gd name="f45" fmla="*/ 57 f32 1"/>
                <a:gd name="f46" fmla="*/ 1 f33 1"/>
                <a:gd name="f47" fmla="*/ 41 f32 1"/>
                <a:gd name="f48" fmla="*/ 41 f33 1"/>
                <a:gd name="f49" fmla="+- f34 0 f1"/>
                <a:gd name="f50" fmla="*/ f37 1 148"/>
                <a:gd name="f51" fmla="*/ f38 1 57"/>
                <a:gd name="f52" fmla="*/ f39 1 148"/>
                <a:gd name="f53" fmla="*/ f40 1 148"/>
                <a:gd name="f54" fmla="*/ f41 1 57"/>
                <a:gd name="f55" fmla="*/ f42 1 148"/>
                <a:gd name="f56" fmla="*/ f43 1 57"/>
                <a:gd name="f57" fmla="*/ f44 1 148"/>
                <a:gd name="f58" fmla="*/ f45 1 57"/>
                <a:gd name="f59" fmla="*/ f46 1 148"/>
                <a:gd name="f60" fmla="*/ f47 1 57"/>
                <a:gd name="f61" fmla="*/ f48 1 148"/>
                <a:gd name="f62" fmla="*/ 0 1 f35"/>
                <a:gd name="f63" fmla="*/ f29 1 f35"/>
                <a:gd name="f64" fmla="*/ 0 1 f36"/>
                <a:gd name="f65" fmla="*/ f30 1 f36"/>
                <a:gd name="f66" fmla="*/ f50 1 f35"/>
                <a:gd name="f67" fmla="*/ f51 1 f36"/>
                <a:gd name="f68" fmla="*/ f52 1 f35"/>
                <a:gd name="f69" fmla="*/ f53 1 f35"/>
                <a:gd name="f70" fmla="*/ f54 1 f36"/>
                <a:gd name="f71" fmla="*/ f55 1 f35"/>
                <a:gd name="f72" fmla="*/ f56 1 f36"/>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6 1"/>
                <a:gd name="f86" fmla="*/ f70 f27 1"/>
                <a:gd name="f87" fmla="*/ f71 f26 1"/>
                <a:gd name="f88" fmla="*/ f72 f27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3"/>
                </a:cxn>
                <a:cxn ang="f49">
                  <a:pos x="f85" y="f86"/>
                </a:cxn>
                <a:cxn ang="f49">
                  <a:pos x="f87" y="f88"/>
                </a:cxn>
                <a:cxn ang="f49">
                  <a:pos x="f89" y="f90"/>
                </a:cxn>
                <a:cxn ang="f49">
                  <a:pos x="f91" y="f92"/>
                </a:cxn>
                <a:cxn ang="f49">
                  <a:pos x="f93" y="f83"/>
                </a:cxn>
                <a:cxn ang="f49">
                  <a:pos x="f82" y="f83"/>
                </a:cxn>
                <a:cxn ang="f49">
                  <a:pos x="f82" y="f83"/>
                </a:cxn>
              </a:cxnLst>
              <a:rect l="f78" t="f81" r="f79" b="f80"/>
              <a:pathLst>
                <a:path w="148" h="57">
                  <a:moveTo>
                    <a:pt x="f8" y="f9"/>
                  </a:moveTo>
                  <a:cubicBezTo>
                    <a:pt x="f10" y="f9"/>
                    <a:pt x="f11" y="f9"/>
                    <a:pt x="f12" y="f9"/>
                  </a:cubicBezTo>
                  <a:cubicBezTo>
                    <a:pt x="f13" y="f5"/>
                    <a:pt x="f14" y="f15"/>
                    <a:pt x="f14" y="f16"/>
                  </a:cubicBezTo>
                  <a:cubicBezTo>
                    <a:pt x="f14" y="f17"/>
                    <a:pt x="f6" y="f17"/>
                    <a:pt x="f18" y="f17"/>
                  </a:cubicBezTo>
                  <a:cubicBezTo>
                    <a:pt x="f8" y="f17"/>
                    <a:pt x="f19" y="f17"/>
                    <a:pt x="f20" y="f7"/>
                  </a:cubicBezTo>
                  <a:cubicBezTo>
                    <a:pt x="f21" y="f7"/>
                    <a:pt x="f9" y="f22"/>
                    <a:pt x="f9" y="f23"/>
                  </a:cubicBezTo>
                  <a:cubicBezTo>
                    <a:pt x="f9" y="f9"/>
                    <a:pt x="f5" y="f9"/>
                    <a:pt x="f23" y="f9"/>
                  </a:cubicBezTo>
                  <a:cubicBezTo>
                    <a:pt x="f22" y="f9"/>
                    <a:pt x="f24"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178">
    <p:spTree>
      <p:nvGrpSpPr>
        <p:cNvPr id="1" name=""/>
        <p:cNvGrpSpPr/>
        <p:nvPr/>
      </p:nvGrpSpPr>
      <p:grpSpPr>
        <a:xfrm>
          <a:off x="0" y="0"/>
          <a:ext cx="0" cy="0"/>
          <a:chOff x="0" y="0"/>
          <a:chExt cx="0" cy="0"/>
        </a:xfrm>
      </p:grpSpPr>
      <p:sp>
        <p:nvSpPr>
          <p:cNvPr id="2" name="평행 사변형 1">
            <a:extLst>
              <a:ext uri="{FF2B5EF4-FFF2-40B4-BE49-F238E27FC236}">
                <a16:creationId xmlns:a16="http://schemas.microsoft.com/office/drawing/2014/main" id="{96972607-41C5-76C8-16A2-14A5F233AD35}"/>
              </a:ext>
            </a:extLst>
          </p:cNvPr>
          <p:cNvSpPr/>
          <p:nvPr/>
        </p:nvSpPr>
        <p:spPr>
          <a:xfrm>
            <a:off x="3960302" y="0"/>
            <a:ext cx="5111998" cy="5143499"/>
          </a:xfrm>
          <a:custGeom>
            <a:avLst>
              <a:gd name="f8" fmla="val 71601"/>
            </a:avLst>
            <a:gdLst>
              <a:gd name="f1" fmla="val 10800000"/>
              <a:gd name="f2" fmla="val 5400000"/>
              <a:gd name="f3" fmla="val 180"/>
              <a:gd name="f4" fmla="val w"/>
              <a:gd name="f5" fmla="val h"/>
              <a:gd name="f6" fmla="val ss"/>
              <a:gd name="f7" fmla="val 0"/>
              <a:gd name="f8" fmla="val 71601"/>
              <a:gd name="f9" fmla="+- 0 0 -360"/>
              <a:gd name="f10" fmla="+- 0 0 -90"/>
              <a:gd name="f11" fmla="+- 0 0 -180"/>
              <a:gd name="f12" fmla="+- 0 0 -27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5 f17 1"/>
              <a:gd name="f26" fmla="*/ f18 1 f3"/>
              <a:gd name="f27" fmla="*/ f19 1 f3"/>
              <a:gd name="f28" fmla="*/ f20 1 f3"/>
              <a:gd name="f29" fmla="*/ f21 1 f3"/>
              <a:gd name="f30" fmla="*/ f22 1 21600"/>
              <a:gd name="f31" fmla="*/ f23 1 21600"/>
              <a:gd name="f32" fmla="*/ 21600 f22 1"/>
              <a:gd name="f33" fmla="*/ 21600 f23 1"/>
              <a:gd name="f34" fmla="+- f26 0 f2"/>
              <a:gd name="f35" fmla="+- f27 0 f2"/>
              <a:gd name="f36" fmla="+- f28 0 f2"/>
              <a:gd name="f37" fmla="+- f29 0 f2"/>
              <a:gd name="f38" fmla="min f31 f30"/>
              <a:gd name="f39" fmla="*/ f32 1 f24"/>
              <a:gd name="f40" fmla="*/ f33 1 f24"/>
              <a:gd name="f41" fmla="val f39"/>
              <a:gd name="f42" fmla="val f40"/>
              <a:gd name="f43" fmla="*/ f16 f38 1"/>
              <a:gd name="f44" fmla="+- f42 0 f16"/>
              <a:gd name="f45" fmla="+- f41 0 f16"/>
              <a:gd name="f46" fmla="*/ f42 f38 1"/>
              <a:gd name="f47" fmla="*/ f41 f38 1"/>
              <a:gd name="f48" fmla="*/ f44 1 2"/>
              <a:gd name="f49" fmla="*/ f45 1 2"/>
              <a:gd name="f50" fmla="min f45 f44"/>
              <a:gd name="f51" fmla="*/ 100000 f45 1"/>
              <a:gd name="f52" fmla="+- f16 f48 0"/>
              <a:gd name="f53" fmla="+- f16 f49 0"/>
              <a:gd name="f54" fmla="*/ f51 1 f50"/>
              <a:gd name="f55" fmla="*/ f50 f17 1"/>
              <a:gd name="f56" fmla="*/ f55 1 200000"/>
              <a:gd name="f57" fmla="*/ f55 1 100000"/>
              <a:gd name="f58" fmla="*/ f25 1 f54"/>
              <a:gd name="f59" fmla="*/ f44 f53 1"/>
              <a:gd name="f60" fmla="*/ f53 f38 1"/>
              <a:gd name="f61" fmla="*/ f52 f38 1"/>
              <a:gd name="f62" fmla="+- f41 0 f56"/>
              <a:gd name="f63" fmla="+- f41 0 f57"/>
              <a:gd name="f64" fmla="+- 1 f58 0"/>
              <a:gd name="f65" fmla="*/ f59 1 f57"/>
              <a:gd name="f66" fmla="*/ f57 f38 1"/>
              <a:gd name="f67" fmla="*/ f56 f38 1"/>
              <a:gd name="f68" fmla="*/ f63 1 2"/>
              <a:gd name="f69" fmla="*/ f64 1 12"/>
              <a:gd name="f70" fmla="val f65"/>
              <a:gd name="f71" fmla="*/ f63 f38 1"/>
              <a:gd name="f72" fmla="*/ f62 f38 1"/>
              <a:gd name="f73" fmla="+- f41 0 f68"/>
              <a:gd name="f74" fmla="*/ f69 f45 1"/>
              <a:gd name="f75" fmla="*/ f69 f44 1"/>
              <a:gd name="f76" fmla="+- f42 0 f70"/>
              <a:gd name="f77" fmla="*/ f68 f38 1"/>
              <a:gd name="f78" fmla="*/ f70 f38 1"/>
              <a:gd name="f79" fmla="+- f41 0 f74"/>
              <a:gd name="f80" fmla="+- f42 0 f75"/>
              <a:gd name="f81" fmla="*/ f74 f38 1"/>
              <a:gd name="f82" fmla="*/ f75 f38 1"/>
              <a:gd name="f83" fmla="*/ f76 f38 1"/>
              <a:gd name="f84" fmla="*/ f73 f38 1"/>
              <a:gd name="f85" fmla="*/ f79 f38 1"/>
              <a:gd name="f86" fmla="*/ f80 f38 1"/>
            </a:gdLst>
            <a:ahLst/>
            <a:cxnLst>
              <a:cxn ang="3cd4">
                <a:pos x="hc" y="t"/>
              </a:cxn>
              <a:cxn ang="0">
                <a:pos x="r" y="vc"/>
              </a:cxn>
              <a:cxn ang="cd4">
                <a:pos x="hc" y="b"/>
              </a:cxn>
              <a:cxn ang="cd2">
                <a:pos x="l" y="vc"/>
              </a:cxn>
              <a:cxn ang="f34">
                <a:pos x="f60" y="f83"/>
              </a:cxn>
              <a:cxn ang="f34">
                <a:pos x="f84" y="f43"/>
              </a:cxn>
              <a:cxn ang="f35">
                <a:pos x="f72" y="f61"/>
              </a:cxn>
              <a:cxn ang="f36">
                <a:pos x="f77" y="f46"/>
              </a:cxn>
              <a:cxn ang="f36">
                <a:pos x="f60" y="f78"/>
              </a:cxn>
              <a:cxn ang="f37">
                <a:pos x="f67" y="f61"/>
              </a:cxn>
            </a:cxnLst>
            <a:rect l="f81" t="f82" r="f85" b="f86"/>
            <a:pathLst>
              <a:path>
                <a:moveTo>
                  <a:pt x="f43" y="f46"/>
                </a:moveTo>
                <a:lnTo>
                  <a:pt x="f66" y="f43"/>
                </a:lnTo>
                <a:lnTo>
                  <a:pt x="f47" y="f43"/>
                </a:lnTo>
                <a:lnTo>
                  <a:pt x="f71" y="f46"/>
                </a:lnTo>
                <a:close/>
              </a:path>
            </a:pathLst>
          </a:custGeom>
          <a:solidFill>
            <a:srgbClr val="EF00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3" name="자유형: 도형 54">
            <a:extLst>
              <a:ext uri="{FF2B5EF4-FFF2-40B4-BE49-F238E27FC236}">
                <a16:creationId xmlns:a16="http://schemas.microsoft.com/office/drawing/2014/main" id="{7D2BD453-42DD-5301-56C6-A9E34980DF2F}"/>
              </a:ext>
            </a:extLst>
          </p:cNvPr>
          <p:cNvSpPr/>
          <p:nvPr/>
        </p:nvSpPr>
        <p:spPr>
          <a:xfrm>
            <a:off x="5538109" y="21214"/>
            <a:ext cx="3645155" cy="5122285"/>
          </a:xfrm>
          <a:custGeom>
            <a:avLst/>
            <a:gdLst>
              <a:gd name="f0" fmla="val 10800000"/>
              <a:gd name="f1" fmla="val 5400000"/>
              <a:gd name="f2" fmla="val 180"/>
              <a:gd name="f3" fmla="val w"/>
              <a:gd name="f4" fmla="val h"/>
              <a:gd name="f5" fmla="val 0"/>
              <a:gd name="f6" fmla="val 4860201"/>
              <a:gd name="f7" fmla="val 6829720"/>
              <a:gd name="f8" fmla="val 2720078"/>
              <a:gd name="f9" fmla="val 1935676"/>
              <a:gd name="f10" fmla="+- 0 0 -90"/>
              <a:gd name="f11" fmla="*/ f3 1 4860201"/>
              <a:gd name="f12" fmla="*/ f4 1 6829720"/>
              <a:gd name="f13" fmla="val f5"/>
              <a:gd name="f14" fmla="val f6"/>
              <a:gd name="f15" fmla="val f7"/>
              <a:gd name="f16" fmla="*/ f10 f0 1"/>
              <a:gd name="f17" fmla="+- f15 0 f13"/>
              <a:gd name="f18" fmla="+- f14 0 f13"/>
              <a:gd name="f19" fmla="*/ f16 1 f2"/>
              <a:gd name="f20" fmla="*/ f18 1 4860201"/>
              <a:gd name="f21" fmla="*/ f17 1 6829720"/>
              <a:gd name="f22" fmla="*/ 4860201 f18 1"/>
              <a:gd name="f23" fmla="*/ 0 f17 1"/>
              <a:gd name="f24" fmla="*/ 2720078 f17 1"/>
              <a:gd name="f25" fmla="*/ 1935676 f18 1"/>
              <a:gd name="f26" fmla="*/ 6829720 f17 1"/>
              <a:gd name="f27" fmla="*/ 0 f18 1"/>
              <a:gd name="f28" fmla="+- f19 0 f1"/>
              <a:gd name="f29" fmla="*/ f22 1 4860201"/>
              <a:gd name="f30" fmla="*/ f23 1 6829720"/>
              <a:gd name="f31" fmla="*/ f24 1 6829720"/>
              <a:gd name="f32" fmla="*/ f25 1 4860201"/>
              <a:gd name="f33" fmla="*/ f26 1 6829720"/>
              <a:gd name="f34" fmla="*/ f27 1 4860201"/>
              <a:gd name="f35" fmla="*/ f13 1 f20"/>
              <a:gd name="f36" fmla="*/ f14 1 f20"/>
              <a:gd name="f37" fmla="*/ f13 1 f21"/>
              <a:gd name="f38" fmla="*/ f15 1 f21"/>
              <a:gd name="f39" fmla="*/ f29 1 f20"/>
              <a:gd name="f40" fmla="*/ f30 1 f21"/>
              <a:gd name="f41" fmla="*/ f31 1 f21"/>
              <a:gd name="f42" fmla="*/ f32 1 f20"/>
              <a:gd name="f43" fmla="*/ f33 1 f21"/>
              <a:gd name="f44" fmla="*/ f34 1 f20"/>
              <a:gd name="f45" fmla="*/ f35 f11 1"/>
              <a:gd name="f46" fmla="*/ f36 f11 1"/>
              <a:gd name="f47" fmla="*/ f38 f12 1"/>
              <a:gd name="f48" fmla="*/ f37 f12 1"/>
              <a:gd name="f49" fmla="*/ f39 f11 1"/>
              <a:gd name="f50" fmla="*/ f40 f12 1"/>
              <a:gd name="f51" fmla="*/ f41 f12 1"/>
              <a:gd name="f52" fmla="*/ f42 f11 1"/>
              <a:gd name="f53" fmla="*/ f43 f12 1"/>
              <a:gd name="f54" fmla="*/ f44 f11 1"/>
            </a:gdLst>
            <a:ahLst/>
            <a:cxnLst>
              <a:cxn ang="3cd4">
                <a:pos x="hc" y="t"/>
              </a:cxn>
              <a:cxn ang="0">
                <a:pos x="r" y="vc"/>
              </a:cxn>
              <a:cxn ang="cd4">
                <a:pos x="hc" y="b"/>
              </a:cxn>
              <a:cxn ang="cd2">
                <a:pos x="l" y="vc"/>
              </a:cxn>
              <a:cxn ang="f28">
                <a:pos x="f49" y="f50"/>
              </a:cxn>
              <a:cxn ang="f28">
                <a:pos x="f49" y="f51"/>
              </a:cxn>
              <a:cxn ang="f28">
                <a:pos x="f52" y="f53"/>
              </a:cxn>
              <a:cxn ang="f28">
                <a:pos x="f54" y="f53"/>
              </a:cxn>
            </a:cxnLst>
            <a:rect l="f45" t="f48" r="f46" b="f47"/>
            <a:pathLst>
              <a:path w="4860201" h="6829720">
                <a:moveTo>
                  <a:pt x="f6" y="f5"/>
                </a:moveTo>
                <a:lnTo>
                  <a:pt x="f6" y="f8"/>
                </a:lnTo>
                <a:lnTo>
                  <a:pt x="f9" y="f7"/>
                </a:lnTo>
                <a:lnTo>
                  <a:pt x="f5" y="f7"/>
                </a:lnTo>
                <a:close/>
              </a:path>
            </a:pathLst>
          </a:custGeom>
          <a:solidFill>
            <a:srgbClr val="EF00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4" name="평행 사변형 4">
            <a:extLst>
              <a:ext uri="{FF2B5EF4-FFF2-40B4-BE49-F238E27FC236}">
                <a16:creationId xmlns:a16="http://schemas.microsoft.com/office/drawing/2014/main" id="{E7228ACD-6D8F-3B4B-3EFD-30514F5A12B5}"/>
              </a:ext>
            </a:extLst>
          </p:cNvPr>
          <p:cNvSpPr/>
          <p:nvPr/>
        </p:nvSpPr>
        <p:spPr>
          <a:xfrm>
            <a:off x="2382505" y="0"/>
            <a:ext cx="5111998" cy="5143499"/>
          </a:xfrm>
          <a:custGeom>
            <a:avLst>
              <a:gd name="f8" fmla="val 71601"/>
            </a:avLst>
            <a:gdLst>
              <a:gd name="f1" fmla="val 10800000"/>
              <a:gd name="f2" fmla="val 5400000"/>
              <a:gd name="f3" fmla="val 180"/>
              <a:gd name="f4" fmla="val w"/>
              <a:gd name="f5" fmla="val h"/>
              <a:gd name="f6" fmla="val ss"/>
              <a:gd name="f7" fmla="val 0"/>
              <a:gd name="f8" fmla="val 71601"/>
              <a:gd name="f9" fmla="+- 0 0 -360"/>
              <a:gd name="f10" fmla="+- 0 0 -90"/>
              <a:gd name="f11" fmla="+- 0 0 -180"/>
              <a:gd name="f12" fmla="+- 0 0 -27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5 f17 1"/>
              <a:gd name="f26" fmla="*/ f18 1 f3"/>
              <a:gd name="f27" fmla="*/ f19 1 f3"/>
              <a:gd name="f28" fmla="*/ f20 1 f3"/>
              <a:gd name="f29" fmla="*/ f21 1 f3"/>
              <a:gd name="f30" fmla="*/ f22 1 21600"/>
              <a:gd name="f31" fmla="*/ f23 1 21600"/>
              <a:gd name="f32" fmla="*/ 21600 f22 1"/>
              <a:gd name="f33" fmla="*/ 21600 f23 1"/>
              <a:gd name="f34" fmla="+- f26 0 f2"/>
              <a:gd name="f35" fmla="+- f27 0 f2"/>
              <a:gd name="f36" fmla="+- f28 0 f2"/>
              <a:gd name="f37" fmla="+- f29 0 f2"/>
              <a:gd name="f38" fmla="min f31 f30"/>
              <a:gd name="f39" fmla="*/ f32 1 f24"/>
              <a:gd name="f40" fmla="*/ f33 1 f24"/>
              <a:gd name="f41" fmla="val f39"/>
              <a:gd name="f42" fmla="val f40"/>
              <a:gd name="f43" fmla="*/ f16 f38 1"/>
              <a:gd name="f44" fmla="+- f42 0 f16"/>
              <a:gd name="f45" fmla="+- f41 0 f16"/>
              <a:gd name="f46" fmla="*/ f42 f38 1"/>
              <a:gd name="f47" fmla="*/ f41 f38 1"/>
              <a:gd name="f48" fmla="*/ f44 1 2"/>
              <a:gd name="f49" fmla="*/ f45 1 2"/>
              <a:gd name="f50" fmla="min f45 f44"/>
              <a:gd name="f51" fmla="*/ 100000 f45 1"/>
              <a:gd name="f52" fmla="+- f16 f48 0"/>
              <a:gd name="f53" fmla="+- f16 f49 0"/>
              <a:gd name="f54" fmla="*/ f51 1 f50"/>
              <a:gd name="f55" fmla="*/ f50 f17 1"/>
              <a:gd name="f56" fmla="*/ f55 1 200000"/>
              <a:gd name="f57" fmla="*/ f55 1 100000"/>
              <a:gd name="f58" fmla="*/ f25 1 f54"/>
              <a:gd name="f59" fmla="*/ f44 f53 1"/>
              <a:gd name="f60" fmla="*/ f53 f38 1"/>
              <a:gd name="f61" fmla="*/ f52 f38 1"/>
              <a:gd name="f62" fmla="+- f41 0 f56"/>
              <a:gd name="f63" fmla="+- f41 0 f57"/>
              <a:gd name="f64" fmla="+- 1 f58 0"/>
              <a:gd name="f65" fmla="*/ f59 1 f57"/>
              <a:gd name="f66" fmla="*/ f57 f38 1"/>
              <a:gd name="f67" fmla="*/ f56 f38 1"/>
              <a:gd name="f68" fmla="*/ f63 1 2"/>
              <a:gd name="f69" fmla="*/ f64 1 12"/>
              <a:gd name="f70" fmla="val f65"/>
              <a:gd name="f71" fmla="*/ f63 f38 1"/>
              <a:gd name="f72" fmla="*/ f62 f38 1"/>
              <a:gd name="f73" fmla="+- f41 0 f68"/>
              <a:gd name="f74" fmla="*/ f69 f45 1"/>
              <a:gd name="f75" fmla="*/ f69 f44 1"/>
              <a:gd name="f76" fmla="+- f42 0 f70"/>
              <a:gd name="f77" fmla="*/ f68 f38 1"/>
              <a:gd name="f78" fmla="*/ f70 f38 1"/>
              <a:gd name="f79" fmla="+- f41 0 f74"/>
              <a:gd name="f80" fmla="+- f42 0 f75"/>
              <a:gd name="f81" fmla="*/ f74 f38 1"/>
              <a:gd name="f82" fmla="*/ f75 f38 1"/>
              <a:gd name="f83" fmla="*/ f76 f38 1"/>
              <a:gd name="f84" fmla="*/ f73 f38 1"/>
              <a:gd name="f85" fmla="*/ f79 f38 1"/>
              <a:gd name="f86" fmla="*/ f80 f38 1"/>
            </a:gdLst>
            <a:ahLst/>
            <a:cxnLst>
              <a:cxn ang="3cd4">
                <a:pos x="hc" y="t"/>
              </a:cxn>
              <a:cxn ang="0">
                <a:pos x="r" y="vc"/>
              </a:cxn>
              <a:cxn ang="cd4">
                <a:pos x="hc" y="b"/>
              </a:cxn>
              <a:cxn ang="cd2">
                <a:pos x="l" y="vc"/>
              </a:cxn>
              <a:cxn ang="f34">
                <a:pos x="f60" y="f83"/>
              </a:cxn>
              <a:cxn ang="f34">
                <a:pos x="f84" y="f43"/>
              </a:cxn>
              <a:cxn ang="f35">
                <a:pos x="f72" y="f61"/>
              </a:cxn>
              <a:cxn ang="f36">
                <a:pos x="f77" y="f46"/>
              </a:cxn>
              <a:cxn ang="f36">
                <a:pos x="f60" y="f78"/>
              </a:cxn>
              <a:cxn ang="f37">
                <a:pos x="f67" y="f61"/>
              </a:cxn>
            </a:cxnLst>
            <a:rect l="f81" t="f82" r="f85" b="f86"/>
            <a:pathLst>
              <a:path>
                <a:moveTo>
                  <a:pt x="f43" y="f46"/>
                </a:moveTo>
                <a:lnTo>
                  <a:pt x="f66" y="f43"/>
                </a:lnTo>
                <a:lnTo>
                  <a:pt x="f47" y="f43"/>
                </a:lnTo>
                <a:lnTo>
                  <a:pt x="f71" y="f46"/>
                </a:lnTo>
                <a:close/>
              </a:path>
            </a:pathLst>
          </a:custGeom>
          <a:solidFill>
            <a:srgbClr val="EF00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5" name="TextBox 9">
            <a:extLst>
              <a:ext uri="{FF2B5EF4-FFF2-40B4-BE49-F238E27FC236}">
                <a16:creationId xmlns:a16="http://schemas.microsoft.com/office/drawing/2014/main" id="{043DE1F8-400F-4C4F-F43D-DD6F3E795B4A}"/>
              </a:ext>
            </a:extLst>
          </p:cNvPr>
          <p:cNvSpPr txBox="1"/>
          <p:nvPr/>
        </p:nvSpPr>
        <p:spPr>
          <a:xfrm>
            <a:off x="377135" y="2743200"/>
            <a:ext cx="2655929" cy="138499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zing and appeal to your Presentations. Get a modern PowerPoint  Presentation that is beautifully designed</a:t>
            </a:r>
          </a:p>
        </p:txBody>
      </p:sp>
      <p:sp>
        <p:nvSpPr>
          <p:cNvPr id="6" name="Text Placeholder 10">
            <a:extLst>
              <a:ext uri="{FF2B5EF4-FFF2-40B4-BE49-F238E27FC236}">
                <a16:creationId xmlns:a16="http://schemas.microsoft.com/office/drawing/2014/main" id="{E34B331E-38E0-6D95-7C28-B492E171145A}"/>
              </a:ext>
            </a:extLst>
          </p:cNvPr>
          <p:cNvSpPr txBox="1"/>
          <p:nvPr/>
        </p:nvSpPr>
        <p:spPr>
          <a:xfrm>
            <a:off x="170453" y="628430"/>
            <a:ext cx="3069302" cy="1486348"/>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10000"/>
              </a:lnSpc>
              <a:spcBef>
                <a:spcPts val="90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6E4CC2"/>
                </a:solidFill>
                <a:uFillTx/>
                <a:latin typeface="Arial"/>
                <a:ea typeface="Arial Unicode MS"/>
                <a:cs typeface="Arial" pitchFamily="34"/>
              </a:rPr>
              <a:t>Simple Portfolio Presentation Designed</a:t>
            </a:r>
          </a:p>
        </p:txBody>
      </p:sp>
      <p:sp>
        <p:nvSpPr>
          <p:cNvPr id="7" name="TextBox 22">
            <a:extLst>
              <a:ext uri="{FF2B5EF4-FFF2-40B4-BE49-F238E27FC236}">
                <a16:creationId xmlns:a16="http://schemas.microsoft.com/office/drawing/2014/main" id="{B9581E64-FE25-E7DF-C99F-17876943C2D7}"/>
              </a:ext>
            </a:extLst>
          </p:cNvPr>
          <p:cNvSpPr txBox="1"/>
          <p:nvPr/>
        </p:nvSpPr>
        <p:spPr>
          <a:xfrm>
            <a:off x="3861803" y="4798067"/>
            <a:ext cx="1943996" cy="2308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1" u="none" strike="noStrike" kern="0" cap="none" spc="0" baseline="0">
                <a:solidFill>
                  <a:srgbClr val="FFFFFF"/>
                </a:solidFill>
                <a:uFillTx/>
                <a:latin typeface="Arial" pitchFamily="34"/>
                <a:ea typeface="Arial"/>
                <a:cs typeface="Arial" pitchFamily="34"/>
              </a:rPr>
              <a:t>Portfolio Presentation</a:t>
            </a:r>
          </a:p>
        </p:txBody>
      </p:sp>
      <p:pic>
        <p:nvPicPr>
          <p:cNvPr id="8" name="Marcador de posición de imagen 10">
            <a:extLst>
              <a:ext uri="{FF2B5EF4-FFF2-40B4-BE49-F238E27FC236}">
                <a16:creationId xmlns:a16="http://schemas.microsoft.com/office/drawing/2014/main" id="{01E1F7F1-E187-AD6A-398D-27340FB2152F}"/>
              </a:ext>
            </a:extLst>
          </p:cNvPr>
          <p:cNvPicPr>
            <a:picLocks noGrp="1" noChangeAspect="1"/>
          </p:cNvPicPr>
          <p:nvPr>
            <p:ph type="pic" sz="quarter" idx="4294967295"/>
          </p:nvPr>
        </p:nvPicPr>
        <p:blipFill>
          <a:blip r:embed="rId3"/>
          <a:srcRect r="26"/>
          <a:stretch>
            <a:fillRect/>
          </a:stretch>
        </p:blipFill>
        <p:spPr>
          <a:xfrm>
            <a:off x="4355003" y="85834"/>
            <a:ext cx="4322615" cy="4971830"/>
          </a:xfrm>
          <a:prstGeom prst="rect">
            <a:avLst/>
          </a:prstGeom>
          <a:solidFill>
            <a:srgbClr val="F2F2F2"/>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76">
    <p:spTree>
      <p:nvGrpSpPr>
        <p:cNvPr id="1" name=""/>
        <p:cNvGrpSpPr/>
        <p:nvPr/>
      </p:nvGrpSpPr>
      <p:grpSpPr>
        <a:xfrm>
          <a:off x="0" y="0"/>
          <a:ext cx="0" cy="0"/>
          <a:chOff x="0" y="0"/>
          <a:chExt cx="0" cy="0"/>
        </a:xfrm>
      </p:grpSpPr>
      <p:sp>
        <p:nvSpPr>
          <p:cNvPr id="2" name="Marcador de posición de imagen 1">
            <a:extLst>
              <a:ext uri="{FF2B5EF4-FFF2-40B4-BE49-F238E27FC236}">
                <a16:creationId xmlns:a16="http://schemas.microsoft.com/office/drawing/2014/main" id="{FD27E0C6-1DCA-8034-0E31-F254D1E8A8E0}"/>
              </a:ext>
            </a:extLst>
          </p:cNvPr>
          <p:cNvSpPr txBox="1">
            <a:spLocks noGrp="1"/>
          </p:cNvSpPr>
          <p:nvPr>
            <p:ph type="pic" idx="4294967295"/>
          </p:nvPr>
        </p:nvSpPr>
        <p:spPr>
          <a:xfrm>
            <a:off x="0" y="0"/>
            <a:ext cx="3516197" cy="5141927"/>
          </a:xfrm>
          <a:solidFill>
            <a:srgbClr val="D6BBEB"/>
          </a:solidFill>
        </p:spPr>
        <p:txBody>
          <a:bodyPr anchor="ctr" anchorCtr="1"/>
          <a:lstStyle/>
          <a:p>
            <a:endParaRPr lang="es-PE"/>
          </a:p>
        </p:txBody>
      </p:sp>
      <p:grpSp>
        <p:nvGrpSpPr>
          <p:cNvPr id="3" name="Grupo 2">
            <a:extLst>
              <a:ext uri="{FF2B5EF4-FFF2-40B4-BE49-F238E27FC236}">
                <a16:creationId xmlns:a16="http://schemas.microsoft.com/office/drawing/2014/main" id="{2A2152B9-D7AF-EDAC-3D8B-1CB085292582}"/>
              </a:ext>
            </a:extLst>
          </p:cNvPr>
          <p:cNvGrpSpPr/>
          <p:nvPr/>
        </p:nvGrpSpPr>
        <p:grpSpPr>
          <a:xfrm>
            <a:off x="4047902" y="417451"/>
            <a:ext cx="4997186" cy="4307025"/>
            <a:chOff x="4047902" y="417451"/>
            <a:chExt cx="4997186" cy="4307025"/>
          </a:xfrm>
        </p:grpSpPr>
        <p:sp>
          <p:nvSpPr>
            <p:cNvPr id="4" name="Frame 3">
              <a:extLst>
                <a:ext uri="{FF2B5EF4-FFF2-40B4-BE49-F238E27FC236}">
                  <a16:creationId xmlns:a16="http://schemas.microsoft.com/office/drawing/2014/main" id="{98C914C0-7DFF-21A1-543E-87764B1A00CF}"/>
                </a:ext>
              </a:extLst>
            </p:cNvPr>
            <p:cNvSpPr/>
            <p:nvPr/>
          </p:nvSpPr>
          <p:spPr>
            <a:xfrm>
              <a:off x="4392978" y="417451"/>
              <a:ext cx="4307025" cy="4307025"/>
            </a:xfrm>
            <a:custGeom>
              <a:avLst>
                <a:gd name="f5" fmla="val 844"/>
              </a:avLst>
              <a:gdLst>
                <a:gd name="f1" fmla="val w"/>
                <a:gd name="f2" fmla="val h"/>
                <a:gd name="f3" fmla="val ss"/>
                <a:gd name="f4" fmla="val 0"/>
                <a:gd name="f5" fmla="val 844"/>
                <a:gd name="f6" fmla="abs f1"/>
                <a:gd name="f7" fmla="abs f2"/>
                <a:gd name="f8" fmla="abs f3"/>
                <a:gd name="f9" fmla="val f4"/>
                <a:gd name="f10" fmla="val f5"/>
                <a:gd name="f11" fmla="?: f6 f1 1"/>
                <a:gd name="f12" fmla="?: f7 f2 1"/>
                <a:gd name="f13" fmla="?: f8 f3 1"/>
                <a:gd name="f14" fmla="*/ f11 1 21600"/>
                <a:gd name="f15" fmla="*/ f12 1 21600"/>
                <a:gd name="f16" fmla="*/ 21600 f11 1"/>
                <a:gd name="f17" fmla="*/ 21600 f12 1"/>
                <a:gd name="f18" fmla="min f15 f14"/>
                <a:gd name="f19" fmla="*/ f16 1 f13"/>
                <a:gd name="f20" fmla="*/ f17 1 f13"/>
                <a:gd name="f21" fmla="val f19"/>
                <a:gd name="f22" fmla="val f20"/>
                <a:gd name="f23" fmla="*/ f9 f18 1"/>
                <a:gd name="f24" fmla="+- f22 0 f9"/>
                <a:gd name="f25" fmla="+- f21 0 f9"/>
                <a:gd name="f26" fmla="*/ f21 f18 1"/>
                <a:gd name="f27" fmla="*/ f22 f18 1"/>
                <a:gd name="f28" fmla="min f25 f24"/>
                <a:gd name="f29" fmla="*/ f28 f10 1"/>
                <a:gd name="f30" fmla="*/ f29 1 100000"/>
                <a:gd name="f31" fmla="+- f21 0 f30"/>
                <a:gd name="f32" fmla="+- f22 0 f30"/>
                <a:gd name="f33" fmla="*/ f30 f18 1"/>
                <a:gd name="f34" fmla="*/ f31 f18 1"/>
                <a:gd name="f35" fmla="*/ f32 f18 1"/>
              </a:gdLst>
              <a:ahLst/>
              <a:cxnLst>
                <a:cxn ang="3cd4">
                  <a:pos x="hc" y="t"/>
                </a:cxn>
                <a:cxn ang="0">
                  <a:pos x="r" y="vc"/>
                </a:cxn>
                <a:cxn ang="cd4">
                  <a:pos x="hc" y="b"/>
                </a:cxn>
                <a:cxn ang="cd2">
                  <a:pos x="l" y="vc"/>
                </a:cxn>
              </a:cxnLst>
              <a:rect l="f33" t="f33" r="f34" b="f35"/>
              <a:pathLst>
                <a:path>
                  <a:moveTo>
                    <a:pt x="f23" y="f23"/>
                  </a:moveTo>
                  <a:lnTo>
                    <a:pt x="f26" y="f23"/>
                  </a:lnTo>
                  <a:lnTo>
                    <a:pt x="f26" y="f27"/>
                  </a:lnTo>
                  <a:lnTo>
                    <a:pt x="f23" y="f27"/>
                  </a:lnTo>
                  <a:close/>
                  <a:moveTo>
                    <a:pt x="f33" y="f33"/>
                  </a:moveTo>
                  <a:lnTo>
                    <a:pt x="f33" y="f35"/>
                  </a:lnTo>
                  <a:lnTo>
                    <a:pt x="f34" y="f35"/>
                  </a:lnTo>
                  <a:lnTo>
                    <a:pt x="f34" y="f33"/>
                  </a:lnTo>
                  <a:close/>
                </a:path>
              </a:pathLst>
            </a:custGeom>
            <a:solidFill>
              <a:srgbClr val="E610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a:ea typeface="Arial"/>
                <a:cs typeface="Arial"/>
              </a:endParaRPr>
            </a:p>
          </p:txBody>
        </p:sp>
        <p:sp>
          <p:nvSpPr>
            <p:cNvPr id="5" name="Freeform: Shape 6">
              <a:extLst>
                <a:ext uri="{FF2B5EF4-FFF2-40B4-BE49-F238E27FC236}">
                  <a16:creationId xmlns:a16="http://schemas.microsoft.com/office/drawing/2014/main" id="{24B1E8B2-3B4D-CE21-0288-CB228FE08B85}"/>
                </a:ext>
              </a:extLst>
            </p:cNvPr>
            <p:cNvSpPr/>
            <p:nvPr/>
          </p:nvSpPr>
          <p:spPr>
            <a:xfrm>
              <a:off x="4047902" y="760652"/>
              <a:ext cx="690161" cy="542842"/>
            </a:xfrm>
            <a:custGeom>
              <a:avLst/>
              <a:gdLst>
                <a:gd name="f0" fmla="val w"/>
                <a:gd name="f1" fmla="val h"/>
                <a:gd name="f2" fmla="val 0"/>
                <a:gd name="f3" fmla="val 460176"/>
                <a:gd name="f4" fmla="val 361950"/>
                <a:gd name="f5" fmla="val 427435"/>
                <a:gd name="f6" fmla="val 460177"/>
                <a:gd name="f7" fmla="val 69056"/>
                <a:gd name="f8" fmla="val 426839"/>
                <a:gd name="f9" fmla="val 80169"/>
                <a:gd name="f10" fmla="val 402928"/>
                <a:gd name="f11" fmla="val 95647"/>
                <a:gd name="f12" fmla="val 388442"/>
                <a:gd name="f13" fmla="val 115491"/>
                <a:gd name="f14" fmla="val 373956"/>
                <a:gd name="f15" fmla="val 135335"/>
                <a:gd name="f16" fmla="val 366316"/>
                <a:gd name="f17" fmla="val 161727"/>
                <a:gd name="f18" fmla="val 365522"/>
                <a:gd name="f19" fmla="val 194667"/>
                <a:gd name="f20" fmla="val 446485"/>
                <a:gd name="f21" fmla="val 279202"/>
                <a:gd name="f22" fmla="val 242292"/>
                <a:gd name="f23" fmla="val 193477"/>
                <a:gd name="f24" fmla="val 283468"/>
                <a:gd name="f25" fmla="val 155178"/>
                <a:gd name="f26" fmla="val 292001"/>
                <a:gd name="f27" fmla="val 127397"/>
                <a:gd name="f28" fmla="val 300534"/>
                <a:gd name="f29" fmla="val 99616"/>
                <a:gd name="f30" fmla="val 316409"/>
                <a:gd name="f31" fmla="val 74613"/>
                <a:gd name="f32" fmla="val 339626"/>
                <a:gd name="f33" fmla="val 52388"/>
                <a:gd name="f34" fmla="val 362843"/>
                <a:gd name="f35" fmla="val 30163"/>
                <a:gd name="f36" fmla="val 392113"/>
                <a:gd name="f37" fmla="val 12700"/>
                <a:gd name="f38" fmla="val 148233"/>
                <a:gd name="f39" fmla="val 180975"/>
                <a:gd name="f40" fmla="val 147638"/>
                <a:gd name="f41" fmla="val 123726"/>
                <a:gd name="f42" fmla="val 109240"/>
                <a:gd name="f43" fmla="val 94754"/>
                <a:gd name="f44" fmla="val 87114"/>
                <a:gd name="f45" fmla="val 86321"/>
                <a:gd name="f46" fmla="val 167283"/>
                <a:gd name="f47" fmla="val 193874"/>
                <a:gd name="f48" fmla="val 4267"/>
                <a:gd name="f49" fmla="val 155674"/>
                <a:gd name="f50" fmla="val 12800"/>
                <a:gd name="f51" fmla="val 127695"/>
                <a:gd name="f52" fmla="val 21332"/>
                <a:gd name="f53" fmla="val 99715"/>
                <a:gd name="f54" fmla="val 37108"/>
                <a:gd name="f55" fmla="val 60127"/>
                <a:gd name="f56" fmla="val 83146"/>
                <a:gd name="f57" fmla="val 112514"/>
                <a:gd name="f58" fmla="*/ f0 1 460176"/>
                <a:gd name="f59" fmla="*/ f1 1 361950"/>
                <a:gd name="f60" fmla="val f2"/>
                <a:gd name="f61" fmla="val f3"/>
                <a:gd name="f62" fmla="val f4"/>
                <a:gd name="f63" fmla="+- f62 0 f60"/>
                <a:gd name="f64" fmla="+- f61 0 f60"/>
                <a:gd name="f65" fmla="*/ f64 1 460176"/>
                <a:gd name="f66" fmla="*/ f63 1 361950"/>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460176" h="361950">
                  <a:moveTo>
                    <a:pt x="f5" y="f2"/>
                  </a:moveTo>
                  <a:lnTo>
                    <a:pt x="f6" y="f7"/>
                  </a:lnTo>
                  <a:cubicBezTo>
                    <a:pt x="f8" y="f9"/>
                    <a:pt x="f10" y="f11"/>
                    <a:pt x="f12" y="f13"/>
                  </a:cubicBezTo>
                  <a:cubicBezTo>
                    <a:pt x="f14" y="f15"/>
                    <a:pt x="f16" y="f17"/>
                    <a:pt x="f18" y="f19"/>
                  </a:cubicBezTo>
                  <a:lnTo>
                    <a:pt x="f20" y="f19"/>
                  </a:lnTo>
                  <a:lnTo>
                    <a:pt x="f20" y="f4"/>
                  </a:lnTo>
                  <a:lnTo>
                    <a:pt x="f21" y="f4"/>
                  </a:lnTo>
                  <a:lnTo>
                    <a:pt x="f21" y="f22"/>
                  </a:lnTo>
                  <a:cubicBezTo>
                    <a:pt x="f21" y="f23"/>
                    <a:pt x="f24" y="f25"/>
                    <a:pt x="f26" y="f27"/>
                  </a:cubicBezTo>
                  <a:cubicBezTo>
                    <a:pt x="f28" y="f29"/>
                    <a:pt x="f30" y="f31"/>
                    <a:pt x="f32" y="f33"/>
                  </a:cubicBezTo>
                  <a:cubicBezTo>
                    <a:pt x="f34" y="f35"/>
                    <a:pt x="f36" y="f37"/>
                    <a:pt x="f5" y="f2"/>
                  </a:cubicBezTo>
                  <a:close/>
                  <a:moveTo>
                    <a:pt x="f38" y="f2"/>
                  </a:moveTo>
                  <a:lnTo>
                    <a:pt x="f39" y="f7"/>
                  </a:lnTo>
                  <a:cubicBezTo>
                    <a:pt x="f40" y="f9"/>
                    <a:pt x="f41" y="f11"/>
                    <a:pt x="f42" y="f13"/>
                  </a:cubicBezTo>
                  <a:cubicBezTo>
                    <a:pt x="f43" y="f15"/>
                    <a:pt x="f44" y="f17"/>
                    <a:pt x="f45" y="f19"/>
                  </a:cubicBezTo>
                  <a:lnTo>
                    <a:pt x="f46" y="f19"/>
                  </a:lnTo>
                  <a:lnTo>
                    <a:pt x="f46" y="f4"/>
                  </a:lnTo>
                  <a:lnTo>
                    <a:pt x="f2" y="f4"/>
                  </a:lnTo>
                  <a:lnTo>
                    <a:pt x="f2" y="f22"/>
                  </a:lnTo>
                  <a:cubicBezTo>
                    <a:pt x="f2" y="f47"/>
                    <a:pt x="f48" y="f49"/>
                    <a:pt x="f50" y="f51"/>
                  </a:cubicBezTo>
                  <a:cubicBezTo>
                    <a:pt x="f52" y="f53"/>
                    <a:pt x="f54" y="f31"/>
                    <a:pt x="f55" y="f33"/>
                  </a:cubicBezTo>
                  <a:cubicBezTo>
                    <a:pt x="f56" y="f35"/>
                    <a:pt x="f57" y="f37"/>
                    <a:pt x="f38" y="f2"/>
                  </a:cubicBezTo>
                  <a:close/>
                </a:path>
              </a:pathLst>
            </a:custGeom>
            <a:solidFill>
              <a:srgbClr val="E610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6" name="Freeform: Shape 11">
              <a:extLst>
                <a:ext uri="{FF2B5EF4-FFF2-40B4-BE49-F238E27FC236}">
                  <a16:creationId xmlns:a16="http://schemas.microsoft.com/office/drawing/2014/main" id="{FD7D3A57-08C7-1D91-46A4-C0F92806DCD5}"/>
                </a:ext>
              </a:extLst>
            </p:cNvPr>
            <p:cNvSpPr/>
            <p:nvPr/>
          </p:nvSpPr>
          <p:spPr>
            <a:xfrm rot="10799991">
              <a:off x="8354927" y="3838432"/>
              <a:ext cx="690161" cy="542842"/>
            </a:xfrm>
            <a:custGeom>
              <a:avLst/>
              <a:gdLst>
                <a:gd name="f0" fmla="val w"/>
                <a:gd name="f1" fmla="val h"/>
                <a:gd name="f2" fmla="val 0"/>
                <a:gd name="f3" fmla="val 460176"/>
                <a:gd name="f4" fmla="val 361950"/>
                <a:gd name="f5" fmla="val 427435"/>
                <a:gd name="f6" fmla="val 460177"/>
                <a:gd name="f7" fmla="val 69056"/>
                <a:gd name="f8" fmla="val 426839"/>
                <a:gd name="f9" fmla="val 80169"/>
                <a:gd name="f10" fmla="val 402928"/>
                <a:gd name="f11" fmla="val 95647"/>
                <a:gd name="f12" fmla="val 388442"/>
                <a:gd name="f13" fmla="val 115491"/>
                <a:gd name="f14" fmla="val 373956"/>
                <a:gd name="f15" fmla="val 135335"/>
                <a:gd name="f16" fmla="val 366316"/>
                <a:gd name="f17" fmla="val 161727"/>
                <a:gd name="f18" fmla="val 365522"/>
                <a:gd name="f19" fmla="val 194667"/>
                <a:gd name="f20" fmla="val 446485"/>
                <a:gd name="f21" fmla="val 279202"/>
                <a:gd name="f22" fmla="val 242292"/>
                <a:gd name="f23" fmla="val 193477"/>
                <a:gd name="f24" fmla="val 283468"/>
                <a:gd name="f25" fmla="val 155178"/>
                <a:gd name="f26" fmla="val 292001"/>
                <a:gd name="f27" fmla="val 127397"/>
                <a:gd name="f28" fmla="val 300534"/>
                <a:gd name="f29" fmla="val 99616"/>
                <a:gd name="f30" fmla="val 316409"/>
                <a:gd name="f31" fmla="val 74613"/>
                <a:gd name="f32" fmla="val 339626"/>
                <a:gd name="f33" fmla="val 52388"/>
                <a:gd name="f34" fmla="val 362843"/>
                <a:gd name="f35" fmla="val 30163"/>
                <a:gd name="f36" fmla="val 392113"/>
                <a:gd name="f37" fmla="val 12700"/>
                <a:gd name="f38" fmla="val 148233"/>
                <a:gd name="f39" fmla="val 180975"/>
                <a:gd name="f40" fmla="val 147638"/>
                <a:gd name="f41" fmla="val 123726"/>
                <a:gd name="f42" fmla="val 109240"/>
                <a:gd name="f43" fmla="val 94754"/>
                <a:gd name="f44" fmla="val 87114"/>
                <a:gd name="f45" fmla="val 86321"/>
                <a:gd name="f46" fmla="val 167283"/>
                <a:gd name="f47" fmla="val 193874"/>
                <a:gd name="f48" fmla="val 4267"/>
                <a:gd name="f49" fmla="val 155674"/>
                <a:gd name="f50" fmla="val 12800"/>
                <a:gd name="f51" fmla="val 127695"/>
                <a:gd name="f52" fmla="val 21332"/>
                <a:gd name="f53" fmla="val 99715"/>
                <a:gd name="f54" fmla="val 37108"/>
                <a:gd name="f55" fmla="val 60127"/>
                <a:gd name="f56" fmla="val 83146"/>
                <a:gd name="f57" fmla="val 112514"/>
                <a:gd name="f58" fmla="*/ f0 1 460176"/>
                <a:gd name="f59" fmla="*/ f1 1 361950"/>
                <a:gd name="f60" fmla="val f2"/>
                <a:gd name="f61" fmla="val f3"/>
                <a:gd name="f62" fmla="val f4"/>
                <a:gd name="f63" fmla="+- f62 0 f60"/>
                <a:gd name="f64" fmla="+- f61 0 f60"/>
                <a:gd name="f65" fmla="*/ f64 1 460176"/>
                <a:gd name="f66" fmla="*/ f63 1 361950"/>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460176" h="361950">
                  <a:moveTo>
                    <a:pt x="f5" y="f2"/>
                  </a:moveTo>
                  <a:lnTo>
                    <a:pt x="f6" y="f7"/>
                  </a:lnTo>
                  <a:cubicBezTo>
                    <a:pt x="f8" y="f9"/>
                    <a:pt x="f10" y="f11"/>
                    <a:pt x="f12" y="f13"/>
                  </a:cubicBezTo>
                  <a:cubicBezTo>
                    <a:pt x="f14" y="f15"/>
                    <a:pt x="f16" y="f17"/>
                    <a:pt x="f18" y="f19"/>
                  </a:cubicBezTo>
                  <a:lnTo>
                    <a:pt x="f20" y="f19"/>
                  </a:lnTo>
                  <a:lnTo>
                    <a:pt x="f20" y="f4"/>
                  </a:lnTo>
                  <a:lnTo>
                    <a:pt x="f21" y="f4"/>
                  </a:lnTo>
                  <a:lnTo>
                    <a:pt x="f21" y="f22"/>
                  </a:lnTo>
                  <a:cubicBezTo>
                    <a:pt x="f21" y="f23"/>
                    <a:pt x="f24" y="f25"/>
                    <a:pt x="f26" y="f27"/>
                  </a:cubicBezTo>
                  <a:cubicBezTo>
                    <a:pt x="f28" y="f29"/>
                    <a:pt x="f30" y="f31"/>
                    <a:pt x="f32" y="f33"/>
                  </a:cubicBezTo>
                  <a:cubicBezTo>
                    <a:pt x="f34" y="f35"/>
                    <a:pt x="f36" y="f37"/>
                    <a:pt x="f5" y="f2"/>
                  </a:cubicBezTo>
                  <a:close/>
                  <a:moveTo>
                    <a:pt x="f38" y="f2"/>
                  </a:moveTo>
                  <a:lnTo>
                    <a:pt x="f39" y="f7"/>
                  </a:lnTo>
                  <a:cubicBezTo>
                    <a:pt x="f40" y="f9"/>
                    <a:pt x="f41" y="f11"/>
                    <a:pt x="f42" y="f13"/>
                  </a:cubicBezTo>
                  <a:cubicBezTo>
                    <a:pt x="f43" y="f15"/>
                    <a:pt x="f44" y="f17"/>
                    <a:pt x="f45" y="f19"/>
                  </a:cubicBezTo>
                  <a:lnTo>
                    <a:pt x="f46" y="f19"/>
                  </a:lnTo>
                  <a:lnTo>
                    <a:pt x="f46" y="f4"/>
                  </a:lnTo>
                  <a:lnTo>
                    <a:pt x="f2" y="f4"/>
                  </a:lnTo>
                  <a:lnTo>
                    <a:pt x="f2" y="f22"/>
                  </a:lnTo>
                  <a:cubicBezTo>
                    <a:pt x="f2" y="f47"/>
                    <a:pt x="f48" y="f49"/>
                    <a:pt x="f50" y="f51"/>
                  </a:cubicBezTo>
                  <a:cubicBezTo>
                    <a:pt x="f52" y="f53"/>
                    <a:pt x="f54" y="f31"/>
                    <a:pt x="f55" y="f33"/>
                  </a:cubicBezTo>
                  <a:cubicBezTo>
                    <a:pt x="f56" y="f35"/>
                    <a:pt x="f57" y="f37"/>
                    <a:pt x="f38" y="f2"/>
                  </a:cubicBezTo>
                  <a:close/>
                </a:path>
              </a:pathLst>
            </a:custGeom>
            <a:solidFill>
              <a:srgbClr val="E610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grpSp>
      <p:sp>
        <p:nvSpPr>
          <p:cNvPr id="7" name="TextBox 14">
            <a:extLst>
              <a:ext uri="{FF2B5EF4-FFF2-40B4-BE49-F238E27FC236}">
                <a16:creationId xmlns:a16="http://schemas.microsoft.com/office/drawing/2014/main" id="{AC1451B4-03A2-356E-F396-A1448F41FCA8}"/>
              </a:ext>
            </a:extLst>
          </p:cNvPr>
          <p:cNvSpPr txBox="1"/>
          <p:nvPr/>
        </p:nvSpPr>
        <p:spPr>
          <a:xfrm>
            <a:off x="5290425" y="760652"/>
            <a:ext cx="2559039" cy="1593835"/>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E6106D"/>
                </a:solidFill>
                <a:uFillTx/>
                <a:latin typeface="Arial"/>
                <a:ea typeface="Arial"/>
                <a:cs typeface="Arial" pitchFamily="34"/>
              </a:rPr>
              <a:t>ALLPPT</a:t>
            </a:r>
            <a:r>
              <a:rPr lang="en-GB" sz="2400" b="0" i="0" u="none" strike="noStrike" kern="1200" cap="none" spc="0" baseline="0">
                <a:solidFill>
                  <a:srgbClr val="000000"/>
                </a:solidFill>
                <a:uFillTx/>
                <a:latin typeface="Arial"/>
                <a:ea typeface="Arial"/>
                <a:cs typeface="Arial" pitchFamily="34"/>
              </a:rPr>
              <a:t> Layout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ea typeface="Arial"/>
                <a:cs typeface="Arial" pitchFamily="34"/>
              </a:rPr>
              <a:t>Clean </a:t>
            </a:r>
            <a:r>
              <a:rPr lang="en-GB" sz="2400" b="0" i="0" u="none" strike="noStrike" kern="1200" cap="none" spc="0" baseline="0">
                <a:solidFill>
                  <a:srgbClr val="E6106D"/>
                </a:solidFill>
                <a:uFillTx/>
                <a:latin typeface="Arial"/>
                <a:ea typeface="Arial"/>
                <a:cs typeface="Arial" pitchFamily="34"/>
              </a:rPr>
              <a:t>Text Slide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ea typeface="Arial"/>
                <a:cs typeface="Arial" pitchFamily="34"/>
              </a:rPr>
              <a:t>for your Presentation</a:t>
            </a:r>
            <a:endParaRPr lang="en-US" sz="2400" b="0" i="0" u="none" strike="noStrike" kern="1200" cap="none" spc="0" baseline="0">
              <a:solidFill>
                <a:srgbClr val="000000"/>
              </a:solidFill>
              <a:uFillTx/>
              <a:latin typeface="Arial"/>
              <a:ea typeface="Arial"/>
              <a:cs typeface="Arial" pitchFamily="34"/>
            </a:endParaRPr>
          </a:p>
        </p:txBody>
      </p:sp>
      <p:sp>
        <p:nvSpPr>
          <p:cNvPr id="8" name="TextBox 15">
            <a:extLst>
              <a:ext uri="{FF2B5EF4-FFF2-40B4-BE49-F238E27FC236}">
                <a16:creationId xmlns:a16="http://schemas.microsoft.com/office/drawing/2014/main" id="{272A1275-FA1E-1263-7542-77765C851186}"/>
              </a:ext>
            </a:extLst>
          </p:cNvPr>
          <p:cNvSpPr txBox="1"/>
          <p:nvPr/>
        </p:nvSpPr>
        <p:spPr>
          <a:xfrm>
            <a:off x="5280961" y="2414372"/>
            <a:ext cx="2876144"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ea typeface="Arial"/>
                <a:cs typeface="Arial" pitchFamily="34"/>
              </a:rPr>
              <a:t>You can simply impress your audience and add a unique zing and appeal to your Presentations. Get a modern PowerPoint  Presentation that is beautifully designed. I hope and I believe that</a:t>
            </a:r>
          </a:p>
        </p:txBody>
      </p:sp>
      <p:pic>
        <p:nvPicPr>
          <p:cNvPr id="9" name="Picture 4" descr="Bts Png Pack - Quien Es El Mas Sexy De Bts Clipart - Large Size Png Image -  PikPng">
            <a:extLst>
              <a:ext uri="{FF2B5EF4-FFF2-40B4-BE49-F238E27FC236}">
                <a16:creationId xmlns:a16="http://schemas.microsoft.com/office/drawing/2014/main" id="{2B48A9BB-D5A0-55B8-B565-2C59AA3C4DE7}"/>
              </a:ext>
            </a:extLst>
          </p:cNvPr>
          <p:cNvPicPr>
            <a:picLocks noChangeAspect="1"/>
          </p:cNvPicPr>
          <p:nvPr/>
        </p:nvPicPr>
        <p:blipFill>
          <a:blip r:embed="rId3"/>
          <a:stretch>
            <a:fillRect/>
          </a:stretch>
        </p:blipFill>
        <p:spPr>
          <a:xfrm>
            <a:off x="13075" y="115744"/>
            <a:ext cx="3862288" cy="5027755"/>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74">
    <p:spTree>
      <p:nvGrpSpPr>
        <p:cNvPr id="1" name=""/>
        <p:cNvGrpSpPr/>
        <p:nvPr/>
      </p:nvGrpSpPr>
      <p:grpSpPr>
        <a:xfrm>
          <a:off x="0" y="0"/>
          <a:ext cx="0" cy="0"/>
          <a:chOff x="0" y="0"/>
          <a:chExt cx="0" cy="0"/>
        </a:xfrm>
      </p:grpSpPr>
      <p:sp>
        <p:nvSpPr>
          <p:cNvPr id="2" name="Hexagon 7">
            <a:extLst>
              <a:ext uri="{FF2B5EF4-FFF2-40B4-BE49-F238E27FC236}">
                <a16:creationId xmlns:a16="http://schemas.microsoft.com/office/drawing/2014/main" id="{8C2F4F65-55C7-88B1-9104-50232B47EDB7}"/>
              </a:ext>
            </a:extLst>
          </p:cNvPr>
          <p:cNvSpPr/>
          <p:nvPr/>
        </p:nvSpPr>
        <p:spPr>
          <a:xfrm>
            <a:off x="470266" y="1997698"/>
            <a:ext cx="8278200" cy="124404"/>
          </a:xfrm>
          <a:custGeom>
            <a:avLst/>
            <a:gdLst>
              <a:gd name="f0" fmla="val w"/>
              <a:gd name="f1" fmla="val h"/>
              <a:gd name="f2" fmla="val 0"/>
              <a:gd name="f3" fmla="val 8352928"/>
              <a:gd name="f4" fmla="val 576064"/>
              <a:gd name="f5" fmla="val 7704856"/>
              <a:gd name="f6" fmla="val 7776864"/>
              <a:gd name="f7" fmla="val 8208912"/>
              <a:gd name="f8" fmla="val 288032"/>
              <a:gd name="f9" fmla="*/ f0 1 8352928"/>
              <a:gd name="f10" fmla="*/ f1 1 576064"/>
              <a:gd name="f11" fmla="val f2"/>
              <a:gd name="f12" fmla="val f3"/>
              <a:gd name="f13" fmla="val f4"/>
              <a:gd name="f14" fmla="+- f13 0 f11"/>
              <a:gd name="f15" fmla="+- f12 0 f11"/>
              <a:gd name="f16" fmla="*/ f15 1 8352928"/>
              <a:gd name="f17" fmla="*/ f14 1 576064"/>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8352928" h="576064">
                <a:moveTo>
                  <a:pt x="f2" y="f2"/>
                </a:moveTo>
                <a:lnTo>
                  <a:pt x="f5" y="f2"/>
                </a:lnTo>
                <a:lnTo>
                  <a:pt x="f6" y="f2"/>
                </a:lnTo>
                <a:lnTo>
                  <a:pt x="f7" y="f2"/>
                </a:lnTo>
                <a:lnTo>
                  <a:pt x="f3" y="f8"/>
                </a:lnTo>
                <a:lnTo>
                  <a:pt x="f7" y="f4"/>
                </a:lnTo>
                <a:lnTo>
                  <a:pt x="f6" y="f4"/>
                </a:lnTo>
                <a:lnTo>
                  <a:pt x="f5" y="f4"/>
                </a:lnTo>
                <a:lnTo>
                  <a:pt x="f2" y="f4"/>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3" name="그림 개체 틀 2">
            <a:extLst>
              <a:ext uri="{FF2B5EF4-FFF2-40B4-BE49-F238E27FC236}">
                <a16:creationId xmlns:a16="http://schemas.microsoft.com/office/drawing/2014/main" id="{8DBF7C55-1B1C-453E-9572-71530D1DE182}"/>
              </a:ext>
            </a:extLst>
          </p:cNvPr>
          <p:cNvSpPr txBox="1"/>
          <p:nvPr/>
        </p:nvSpPr>
        <p:spPr>
          <a:xfrm>
            <a:off x="830046" y="1357902"/>
            <a:ext cx="1403997" cy="1403997"/>
          </a:xfrm>
          <a:prstGeom prst="rect">
            <a:avLst/>
          </a:prstGeom>
          <a:solidFill>
            <a:srgbClr val="FFFFFF"/>
          </a:solidFill>
          <a:ln w="50804" cap="flat">
            <a:solidFill>
              <a:srgbClr val="E6106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Place Your Picture Here</a:t>
            </a:r>
          </a:p>
        </p:txBody>
      </p:sp>
      <p:sp>
        <p:nvSpPr>
          <p:cNvPr id="4" name="그림 개체 틀 2">
            <a:extLst>
              <a:ext uri="{FF2B5EF4-FFF2-40B4-BE49-F238E27FC236}">
                <a16:creationId xmlns:a16="http://schemas.microsoft.com/office/drawing/2014/main" id="{73A18E17-C279-3CC2-966D-26F9EB3B3C1B}"/>
              </a:ext>
            </a:extLst>
          </p:cNvPr>
          <p:cNvSpPr txBox="1"/>
          <p:nvPr/>
        </p:nvSpPr>
        <p:spPr>
          <a:xfrm>
            <a:off x="6894777" y="1357902"/>
            <a:ext cx="1403997" cy="1403997"/>
          </a:xfrm>
          <a:prstGeom prst="rect">
            <a:avLst/>
          </a:prstGeom>
          <a:solidFill>
            <a:srgbClr val="FFFFFF"/>
          </a:solidFill>
          <a:ln w="50804" cap="flat">
            <a:solidFill>
              <a:srgbClr val="2C2C2C"/>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Place Your Picture Here</a:t>
            </a:r>
          </a:p>
        </p:txBody>
      </p:sp>
      <p:sp>
        <p:nvSpPr>
          <p:cNvPr id="5" name="그림 개체 틀 2">
            <a:extLst>
              <a:ext uri="{FF2B5EF4-FFF2-40B4-BE49-F238E27FC236}">
                <a16:creationId xmlns:a16="http://schemas.microsoft.com/office/drawing/2014/main" id="{184CB56A-8CA5-5E4F-79CE-7518E938CB89}"/>
              </a:ext>
            </a:extLst>
          </p:cNvPr>
          <p:cNvSpPr txBox="1"/>
          <p:nvPr/>
        </p:nvSpPr>
        <p:spPr>
          <a:xfrm>
            <a:off x="4873194" y="1357902"/>
            <a:ext cx="1403997" cy="1403997"/>
          </a:xfrm>
          <a:prstGeom prst="rect">
            <a:avLst/>
          </a:prstGeom>
          <a:solidFill>
            <a:srgbClr val="FFFFFF"/>
          </a:solidFill>
          <a:ln w="50804" cap="flat">
            <a:solidFill>
              <a:srgbClr val="E6106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Place Your Picture Here</a:t>
            </a:r>
          </a:p>
        </p:txBody>
      </p:sp>
      <p:sp>
        <p:nvSpPr>
          <p:cNvPr id="6" name="그림 개체 틀 2">
            <a:extLst>
              <a:ext uri="{FF2B5EF4-FFF2-40B4-BE49-F238E27FC236}">
                <a16:creationId xmlns:a16="http://schemas.microsoft.com/office/drawing/2014/main" id="{076538C8-5FDE-9BDF-FAD3-49CE435EBC29}"/>
              </a:ext>
            </a:extLst>
          </p:cNvPr>
          <p:cNvSpPr txBox="1"/>
          <p:nvPr/>
        </p:nvSpPr>
        <p:spPr>
          <a:xfrm>
            <a:off x="2851620" y="1357902"/>
            <a:ext cx="1403997" cy="1403997"/>
          </a:xfrm>
          <a:prstGeom prst="rect">
            <a:avLst/>
          </a:prstGeom>
          <a:solidFill>
            <a:srgbClr val="FFFFFF"/>
          </a:solidFill>
          <a:ln w="50804" cap="flat">
            <a:solidFill>
              <a:srgbClr val="2C2C2C"/>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Place Your Picture Here</a:t>
            </a:r>
          </a:p>
        </p:txBody>
      </p:sp>
      <p:sp>
        <p:nvSpPr>
          <p:cNvPr id="7" name="Text Placeholder 9">
            <a:extLst>
              <a:ext uri="{FF2B5EF4-FFF2-40B4-BE49-F238E27FC236}">
                <a16:creationId xmlns:a16="http://schemas.microsoft.com/office/drawing/2014/main" id="{8B450844-9388-35E3-0B94-BDE057DC558D}"/>
              </a:ext>
            </a:extLst>
          </p:cNvPr>
          <p:cNvSpPr txBox="1"/>
          <p:nvPr/>
        </p:nvSpPr>
        <p:spPr>
          <a:xfrm>
            <a:off x="242645" y="242462"/>
            <a:ext cx="8679896" cy="543181"/>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0" cap="none" spc="0" baseline="0">
                <a:solidFill>
                  <a:srgbClr val="FFFFFF"/>
                </a:solidFill>
                <a:uFillTx/>
                <a:latin typeface="Arial"/>
                <a:ea typeface="Arial"/>
                <a:cs typeface="Arial" pitchFamily="34"/>
              </a:rPr>
              <a:t>BASIC LAYOUT</a:t>
            </a:r>
          </a:p>
        </p:txBody>
      </p:sp>
      <p:grpSp>
        <p:nvGrpSpPr>
          <p:cNvPr id="8" name="Grupo 22">
            <a:extLst>
              <a:ext uri="{FF2B5EF4-FFF2-40B4-BE49-F238E27FC236}">
                <a16:creationId xmlns:a16="http://schemas.microsoft.com/office/drawing/2014/main" id="{6C663A04-68A0-2D2A-C75C-B1539BC7EEB7}"/>
              </a:ext>
            </a:extLst>
          </p:cNvPr>
          <p:cNvGrpSpPr/>
          <p:nvPr/>
        </p:nvGrpSpPr>
        <p:grpSpPr>
          <a:xfrm>
            <a:off x="2667487" y="2923473"/>
            <a:ext cx="3883749" cy="2100962"/>
            <a:chOff x="2667487" y="2923473"/>
            <a:chExt cx="3883749" cy="2100962"/>
          </a:xfrm>
        </p:grpSpPr>
        <p:sp>
          <p:nvSpPr>
            <p:cNvPr id="9" name="Freeform 17">
              <a:extLst>
                <a:ext uri="{FF2B5EF4-FFF2-40B4-BE49-F238E27FC236}">
                  <a16:creationId xmlns:a16="http://schemas.microsoft.com/office/drawing/2014/main" id="{337CF6B5-6EE3-9E46-9530-9F60B21E74A7}"/>
                </a:ext>
              </a:extLst>
            </p:cNvPr>
            <p:cNvSpPr/>
            <p:nvPr/>
          </p:nvSpPr>
          <p:spPr>
            <a:xfrm>
              <a:off x="3335840" y="2923473"/>
              <a:ext cx="2565312" cy="2037027"/>
            </a:xfrm>
            <a:custGeom>
              <a:avLst/>
              <a:gdLst>
                <a:gd name="f0" fmla="val 10800000"/>
                <a:gd name="f1" fmla="val 5400000"/>
                <a:gd name="f2" fmla="val 360"/>
                <a:gd name="f3" fmla="val 180"/>
                <a:gd name="f4" fmla="val w"/>
                <a:gd name="f5" fmla="val h"/>
                <a:gd name="f6" fmla="val 0"/>
                <a:gd name="f7" fmla="val 834"/>
                <a:gd name="f8" fmla="val 660"/>
                <a:gd name="f9" fmla="val 7"/>
                <a:gd name="f10" fmla="val 219"/>
                <a:gd name="f11" fmla="val 9"/>
                <a:gd name="f12" fmla="val 201"/>
                <a:gd name="f13" fmla="val 11"/>
                <a:gd name="f14" fmla="val 182"/>
                <a:gd name="f15" fmla="val 164"/>
                <a:gd name="f16" fmla="val 143"/>
                <a:gd name="f17" fmla="val 23"/>
                <a:gd name="f18" fmla="val 134"/>
                <a:gd name="f19" fmla="val 40"/>
                <a:gd name="f20" fmla="val 129"/>
                <a:gd name="f21" fmla="val 47"/>
                <a:gd name="f22" fmla="val 127"/>
                <a:gd name="f23" fmla="val 55"/>
                <a:gd name="f24" fmla="val 62"/>
                <a:gd name="f25" fmla="val 125"/>
                <a:gd name="f26" fmla="val 77"/>
                <a:gd name="f27" fmla="val 122"/>
                <a:gd name="f28" fmla="val 82"/>
                <a:gd name="f29" fmla="val 111"/>
                <a:gd name="f30" fmla="val 73"/>
                <a:gd name="f31" fmla="val 98"/>
                <a:gd name="f32" fmla="val 68"/>
                <a:gd name="f33" fmla="val 92"/>
                <a:gd name="f34" fmla="val 64"/>
                <a:gd name="f35" fmla="val 85"/>
                <a:gd name="f36" fmla="val 76"/>
                <a:gd name="f37" fmla="val 72"/>
                <a:gd name="f38" fmla="val 63"/>
                <a:gd name="f39" fmla="val 69"/>
                <a:gd name="f40" fmla="val 60"/>
                <a:gd name="f41" fmla="val 66"/>
                <a:gd name="f42" fmla="val 39"/>
                <a:gd name="f43" fmla="val 48"/>
                <a:gd name="f44" fmla="val 29"/>
                <a:gd name="f45" fmla="val 12"/>
                <a:gd name="f46" fmla="val 80"/>
                <a:gd name="f47" fmla="val 90"/>
                <a:gd name="f48" fmla="val 101"/>
                <a:gd name="f49" fmla="val 112"/>
                <a:gd name="f50" fmla="val 131"/>
                <a:gd name="f51" fmla="val 8"/>
                <a:gd name="f52" fmla="val 146"/>
                <a:gd name="f53" fmla="val 19"/>
                <a:gd name="f54" fmla="val 140"/>
                <a:gd name="f55" fmla="val 43"/>
                <a:gd name="f56" fmla="val 138"/>
                <a:gd name="f57" fmla="val 53"/>
                <a:gd name="f58" fmla="val 149"/>
                <a:gd name="f59" fmla="val 61"/>
                <a:gd name="f60" fmla="val 84"/>
                <a:gd name="f61" fmla="val 141"/>
                <a:gd name="f62" fmla="val 96"/>
                <a:gd name="f63" fmla="val 105"/>
                <a:gd name="f64" fmla="val 119"/>
                <a:gd name="f65" fmla="val 115"/>
                <a:gd name="f66" fmla="val 123"/>
                <a:gd name="f67" fmla="val 126"/>
                <a:gd name="f68" fmla="val 137"/>
                <a:gd name="f69" fmla="val 130"/>
                <a:gd name="f70" fmla="val 144"/>
                <a:gd name="f71" fmla="val 184"/>
                <a:gd name="f72" fmla="val 195"/>
                <a:gd name="f73" fmla="val 186"/>
                <a:gd name="f74" fmla="val 197"/>
                <a:gd name="f75" fmla="val 185"/>
                <a:gd name="f76" fmla="val 200"/>
                <a:gd name="f77" fmla="val 188"/>
                <a:gd name="f78" fmla="val 202"/>
                <a:gd name="f79" fmla="val 187"/>
                <a:gd name="f80" fmla="val 199"/>
                <a:gd name="f81" fmla="val 198"/>
                <a:gd name="f82" fmla="val 192"/>
                <a:gd name="f83" fmla="val 191"/>
                <a:gd name="f84" fmla="val 183"/>
                <a:gd name="f85" fmla="val 176"/>
                <a:gd name="f86" fmla="val 133"/>
                <a:gd name="f87" fmla="val 196"/>
                <a:gd name="f88" fmla="val 238"/>
                <a:gd name="f89" fmla="val 124"/>
                <a:gd name="f90" fmla="val 249"/>
                <a:gd name="f91" fmla="val 250"/>
                <a:gd name="f92" fmla="val 117"/>
                <a:gd name="f93" fmla="val 245"/>
                <a:gd name="f94" fmla="val 109"/>
                <a:gd name="f95" fmla="val 239"/>
                <a:gd name="f96" fmla="val 237"/>
                <a:gd name="f97" fmla="val 87"/>
                <a:gd name="f98" fmla="val 236"/>
                <a:gd name="f99" fmla="val 75"/>
                <a:gd name="f100" fmla="val 71"/>
                <a:gd name="f101" fmla="val 232"/>
                <a:gd name="f102" fmla="val 208"/>
                <a:gd name="f103" fmla="val 227"/>
                <a:gd name="f104" fmla="val 46"/>
                <a:gd name="f105" fmla="val 234"/>
                <a:gd name="f106" fmla="val 41"/>
                <a:gd name="f107" fmla="val 251"/>
                <a:gd name="f108" fmla="val 297"/>
                <a:gd name="f109" fmla="val 34"/>
                <a:gd name="f110" fmla="val 309"/>
                <a:gd name="f111" fmla="val 49"/>
                <a:gd name="f112" fmla="val 319"/>
                <a:gd name="f113" fmla="val 308"/>
                <a:gd name="f114" fmla="val 88"/>
                <a:gd name="f115" fmla="val 93"/>
                <a:gd name="f116" fmla="val 305"/>
                <a:gd name="f117" fmla="val 302"/>
                <a:gd name="f118" fmla="val 103"/>
                <a:gd name="f119" fmla="val 292"/>
                <a:gd name="f120" fmla="val 299"/>
                <a:gd name="f121" fmla="val 312"/>
                <a:gd name="f122" fmla="val 328"/>
                <a:gd name="f123" fmla="val 341"/>
                <a:gd name="f124" fmla="val 353"/>
                <a:gd name="f125" fmla="val 145"/>
                <a:gd name="f126" fmla="val 363"/>
                <a:gd name="f127" fmla="val 156"/>
                <a:gd name="f128" fmla="val 378"/>
                <a:gd name="f129" fmla="val 152"/>
                <a:gd name="f130" fmla="val 391"/>
                <a:gd name="f131" fmla="val 147"/>
                <a:gd name="f132" fmla="val 398"/>
                <a:gd name="f133" fmla="val 396"/>
                <a:gd name="f134" fmla="val 139"/>
                <a:gd name="f135" fmla="val 392"/>
                <a:gd name="f136" fmla="val 135"/>
                <a:gd name="f137" fmla="val 379"/>
                <a:gd name="f138" fmla="val 121"/>
                <a:gd name="f139" fmla="val 102"/>
                <a:gd name="f140" fmla="val 367"/>
                <a:gd name="f141" fmla="val 78"/>
                <a:gd name="f142" fmla="val 67"/>
                <a:gd name="f143" fmla="val 370"/>
                <a:gd name="f144" fmla="val 58"/>
                <a:gd name="f145" fmla="val 383"/>
                <a:gd name="f146" fmla="val 409"/>
                <a:gd name="f147" fmla="val 33"/>
                <a:gd name="f148" fmla="val 429"/>
                <a:gd name="f149" fmla="val 444"/>
                <a:gd name="f150" fmla="val 453"/>
                <a:gd name="f151" fmla="val 56"/>
                <a:gd name="f152" fmla="val 449"/>
                <a:gd name="f153" fmla="val 451"/>
                <a:gd name="f154" fmla="val 441"/>
                <a:gd name="f155" fmla="val 436"/>
                <a:gd name="f156" fmla="val 443"/>
                <a:gd name="f157" fmla="val 450"/>
                <a:gd name="f158" fmla="val 465"/>
                <a:gd name="f159" fmla="val 159"/>
                <a:gd name="f160" fmla="val 487"/>
                <a:gd name="f161" fmla="val 160"/>
                <a:gd name="f162" fmla="val 490"/>
                <a:gd name="f163" fmla="val 498"/>
                <a:gd name="f164" fmla="val 181"/>
                <a:gd name="f165" fmla="val 494"/>
                <a:gd name="f166" fmla="val 175"/>
                <a:gd name="f167" fmla="val 495"/>
                <a:gd name="f168" fmla="val 171"/>
                <a:gd name="f169" fmla="val 497"/>
                <a:gd name="f170" fmla="val 504"/>
                <a:gd name="f171" fmla="val 521"/>
                <a:gd name="f172" fmla="val 530"/>
                <a:gd name="f173" fmla="val 142"/>
                <a:gd name="f174" fmla="val 539"/>
                <a:gd name="f175" fmla="val 546"/>
                <a:gd name="f176" fmla="val 558"/>
                <a:gd name="f177" fmla="val 542"/>
                <a:gd name="f178" fmla="val 541"/>
                <a:gd name="f179" fmla="val 97"/>
                <a:gd name="f180" fmla="val 523"/>
                <a:gd name="f181" fmla="val 532"/>
                <a:gd name="f182" fmla="val 65"/>
                <a:gd name="f183" fmla="val 537"/>
                <a:gd name="f184" fmla="val 552"/>
                <a:gd name="f185" fmla="val 589"/>
                <a:gd name="f186" fmla="val 608"/>
                <a:gd name="f187" fmla="val 51"/>
                <a:gd name="f188" fmla="val 622"/>
                <a:gd name="f189" fmla="val 624"/>
                <a:gd name="f190" fmla="val 615"/>
                <a:gd name="f191" fmla="val 602"/>
                <a:gd name="f192" fmla="val 609"/>
                <a:gd name="f193" fmla="val 598"/>
                <a:gd name="f194" fmla="val 595"/>
                <a:gd name="f195" fmla="val 606"/>
                <a:gd name="f196" fmla="val 136"/>
                <a:gd name="f197" fmla="val 619"/>
                <a:gd name="f198" fmla="val 633"/>
                <a:gd name="f199" fmla="val 646"/>
                <a:gd name="f200" fmla="val 649"/>
                <a:gd name="f201" fmla="val 639"/>
                <a:gd name="f202" fmla="val 672"/>
                <a:gd name="f203" fmla="val 113"/>
                <a:gd name="f204" fmla="val 653"/>
                <a:gd name="f205" fmla="val 91"/>
                <a:gd name="f206" fmla="val 664"/>
                <a:gd name="f207" fmla="val 694"/>
                <a:gd name="f208" fmla="val 52"/>
                <a:gd name="f209" fmla="val 707"/>
                <a:gd name="f210" fmla="val 719"/>
                <a:gd name="f211" fmla="val 732"/>
                <a:gd name="f212" fmla="val 752"/>
                <a:gd name="f213" fmla="val 749"/>
                <a:gd name="f214" fmla="val 745"/>
                <a:gd name="f215" fmla="val 788"/>
                <a:gd name="f216" fmla="val 809"/>
                <a:gd name="f217" fmla="val 820"/>
                <a:gd name="f218" fmla="val 150"/>
                <a:gd name="f219" fmla="val 823"/>
                <a:gd name="f220" fmla="val 833"/>
                <a:gd name="f221" fmla="val 813"/>
                <a:gd name="f222" fmla="val 352"/>
                <a:gd name="f223" fmla="val 812"/>
                <a:gd name="f224" fmla="val 782"/>
                <a:gd name="f225" fmla="val 380"/>
                <a:gd name="f226" fmla="val 801"/>
                <a:gd name="f227" fmla="val 417"/>
                <a:gd name="f228" fmla="val 792"/>
                <a:gd name="f229" fmla="val 448"/>
                <a:gd name="f230" fmla="val 775"/>
                <a:gd name="f231" fmla="val 507"/>
                <a:gd name="f232" fmla="val 787"/>
                <a:gd name="f233" fmla="val 569"/>
                <a:gd name="f234" fmla="val 778"/>
                <a:gd name="f235" fmla="val 629"/>
                <a:gd name="f236" fmla="val 774"/>
                <a:gd name="f237" fmla="val 654"/>
                <a:gd name="f238" fmla="val 766"/>
                <a:gd name="f239" fmla="val 658"/>
                <a:gd name="f240" fmla="val 644"/>
                <a:gd name="f241" fmla="val 736"/>
                <a:gd name="f242" fmla="val 638"/>
                <a:gd name="f243" fmla="val 727"/>
                <a:gd name="f244" fmla="val 645"/>
                <a:gd name="f245" fmla="val 718"/>
                <a:gd name="f246" fmla="val 705"/>
                <a:gd name="f247" fmla="val 704"/>
                <a:gd name="f248" fmla="val 627"/>
                <a:gd name="f249" fmla="val 723"/>
                <a:gd name="f250" fmla="val 607"/>
                <a:gd name="f251" fmla="val 706"/>
                <a:gd name="f252" fmla="val 590"/>
                <a:gd name="f253" fmla="val 702"/>
                <a:gd name="f254" fmla="val 574"/>
                <a:gd name="f255" fmla="val 686"/>
                <a:gd name="f256" fmla="val 511"/>
                <a:gd name="f257" fmla="val 677"/>
                <a:gd name="f258" fmla="val 447"/>
                <a:gd name="f259" fmla="val 667"/>
                <a:gd name="f260" fmla="val 384"/>
                <a:gd name="f261" fmla="val 368"/>
                <a:gd name="f262" fmla="val 663"/>
                <a:gd name="f263" fmla="val 350"/>
                <a:gd name="f264" fmla="val 642"/>
                <a:gd name="f265" fmla="val 343"/>
                <a:gd name="f266" fmla="val 635"/>
                <a:gd name="f267" fmla="val 405"/>
                <a:gd name="f268" fmla="val 625"/>
                <a:gd name="f269" fmla="val 526"/>
                <a:gd name="f270" fmla="val 545"/>
                <a:gd name="f271" fmla="val 628"/>
                <a:gd name="f272" fmla="val 565"/>
                <a:gd name="f273" fmla="val 611"/>
                <a:gd name="f274" fmla="val 580"/>
                <a:gd name="f275" fmla="val 603"/>
                <a:gd name="f276" fmla="val 587"/>
                <a:gd name="f277" fmla="val 610"/>
                <a:gd name="f278" fmla="val 599"/>
                <a:gd name="f279" fmla="val 612"/>
                <a:gd name="f280" fmla="val 605"/>
                <a:gd name="f281" fmla="val 632"/>
                <a:gd name="f282" fmla="val 588"/>
                <a:gd name="f283" fmla="val 626"/>
                <a:gd name="f284" fmla="val 582"/>
                <a:gd name="f285" fmla="val 579"/>
                <a:gd name="f286" fmla="val 621"/>
                <a:gd name="f287" fmla="val 572"/>
                <a:gd name="f288" fmla="val 556"/>
                <a:gd name="f289" fmla="val 636"/>
                <a:gd name="f290" fmla="val 548"/>
                <a:gd name="f291" fmla="val 631"/>
                <a:gd name="f292" fmla="val 547"/>
                <a:gd name="f293" fmla="val 594"/>
                <a:gd name="f294" fmla="val 585"/>
                <a:gd name="f295" fmla="val 576"/>
                <a:gd name="f296" fmla="val 550"/>
                <a:gd name="f297" fmla="val 568"/>
                <a:gd name="f298" fmla="val 538"/>
                <a:gd name="f299" fmla="val 531"/>
                <a:gd name="f300" fmla="val 563"/>
                <a:gd name="f301" fmla="val 534"/>
                <a:gd name="f302" fmla="val 557"/>
                <a:gd name="f303" fmla="val 535"/>
                <a:gd name="f304" fmla="val 544"/>
                <a:gd name="f305" fmla="val 488"/>
                <a:gd name="f306" fmla="val 426"/>
                <a:gd name="f307" fmla="val 515"/>
                <a:gd name="f308" fmla="val 365"/>
                <a:gd name="f309" fmla="val 349"/>
                <a:gd name="f310" fmla="val 501"/>
                <a:gd name="f311" fmla="val 335"/>
                <a:gd name="f312" fmla="val 493"/>
                <a:gd name="f313" fmla="val 334"/>
                <a:gd name="f314" fmla="val 346"/>
                <a:gd name="f315" fmla="val 499"/>
                <a:gd name="f316" fmla="val 359"/>
                <a:gd name="f317" fmla="val 484"/>
                <a:gd name="f318" fmla="val 356"/>
                <a:gd name="f319" fmla="val 479"/>
                <a:gd name="f320" fmla="val 474"/>
                <a:gd name="f321" fmla="val 376"/>
                <a:gd name="f322" fmla="val 460"/>
                <a:gd name="f323" fmla="val 467"/>
                <a:gd name="f324" fmla="val 483"/>
                <a:gd name="f325" fmla="val 456"/>
                <a:gd name="f326" fmla="val 536"/>
                <a:gd name="f327" fmla="val 452"/>
                <a:gd name="f328" fmla="val 559"/>
                <a:gd name="f329" fmla="val 437"/>
                <a:gd name="f330" fmla="val 577"/>
                <a:gd name="f331" fmla="val 434"/>
                <a:gd name="f332" fmla="val 446"/>
                <a:gd name="f333" fmla="val 597"/>
                <a:gd name="f334" fmla="val 455"/>
                <a:gd name="f335" fmla="val 604"/>
                <a:gd name="f336" fmla="val 613"/>
                <a:gd name="f337" fmla="val 620"/>
                <a:gd name="f338" fmla="val 430"/>
                <a:gd name="f339" fmla="val 422"/>
                <a:gd name="f340" fmla="val 416"/>
                <a:gd name="f341" fmla="val 401"/>
                <a:gd name="f342" fmla="val 388"/>
                <a:gd name="f343" fmla="val 575"/>
                <a:gd name="f344" fmla="val 375"/>
                <a:gd name="f345" fmla="val 514"/>
                <a:gd name="f346" fmla="val 464"/>
                <a:gd name="f347" fmla="val 358"/>
                <a:gd name="f348" fmla="val 415"/>
                <a:gd name="f349" fmla="val 348"/>
                <a:gd name="f350" fmla="val 342"/>
                <a:gd name="f351" fmla="val 333"/>
                <a:gd name="f352" fmla="val 332"/>
                <a:gd name="f353" fmla="val 325"/>
                <a:gd name="f354" fmla="val 399"/>
                <a:gd name="f355" fmla="val 318"/>
                <a:gd name="f356" fmla="val 432"/>
                <a:gd name="f357" fmla="val 320"/>
                <a:gd name="f358" fmla="val 322"/>
                <a:gd name="f359" fmla="val 314"/>
                <a:gd name="f360" fmla="val 561"/>
                <a:gd name="f361" fmla="val 583"/>
                <a:gd name="f362" fmla="val 326"/>
                <a:gd name="f363" fmla="val 331"/>
                <a:gd name="f364" fmla="val 617"/>
                <a:gd name="f365" fmla="val 337"/>
                <a:gd name="f366" fmla="val 634"/>
                <a:gd name="f367" fmla="val 327"/>
                <a:gd name="f368" fmla="val 640"/>
                <a:gd name="f369" fmla="val 317"/>
                <a:gd name="f370" fmla="val 279"/>
                <a:gd name="f371" fmla="val 276"/>
                <a:gd name="f372" fmla="val 277"/>
                <a:gd name="f373" fmla="val 591"/>
                <a:gd name="f374" fmla="val 525"/>
                <a:gd name="f375" fmla="val 278"/>
                <a:gd name="f376" fmla="val 272"/>
                <a:gd name="f377" fmla="val 395"/>
                <a:gd name="f378" fmla="val 271"/>
                <a:gd name="f379" fmla="val 389"/>
                <a:gd name="f380" fmla="val 269"/>
                <a:gd name="f381" fmla="val 386"/>
                <a:gd name="f382" fmla="val 263"/>
                <a:gd name="f383" fmla="val 419"/>
                <a:gd name="f384" fmla="val 261"/>
                <a:gd name="f385" fmla="val 486"/>
                <a:gd name="f386" fmla="val 260"/>
                <a:gd name="f387" fmla="val 259"/>
                <a:gd name="f388" fmla="val 258"/>
                <a:gd name="f389" fmla="val 262"/>
                <a:gd name="f390" fmla="val 593"/>
                <a:gd name="f391" fmla="val 264"/>
                <a:gd name="f392" fmla="val 252"/>
                <a:gd name="f393" fmla="val 220"/>
                <a:gd name="f394" fmla="val 647"/>
                <a:gd name="f395" fmla="val 213"/>
                <a:gd name="f396" fmla="val 641"/>
                <a:gd name="f397" fmla="val 221"/>
                <a:gd name="f398" fmla="val 218"/>
                <a:gd name="f399" fmla="val 543"/>
                <a:gd name="f400" fmla="val 529"/>
                <a:gd name="f401" fmla="val 516"/>
                <a:gd name="f402" fmla="val 224"/>
                <a:gd name="f403" fmla="val 217"/>
                <a:gd name="f404" fmla="val 369"/>
                <a:gd name="f405" fmla="val 307"/>
                <a:gd name="f406" fmla="val 313"/>
                <a:gd name="f407" fmla="val 351"/>
                <a:gd name="f408" fmla="val 165"/>
                <a:gd name="f409" fmla="val 385"/>
                <a:gd name="f410" fmla="val 162"/>
                <a:gd name="f411" fmla="val 158"/>
                <a:gd name="f412" fmla="val 584"/>
                <a:gd name="f413" fmla="val 166"/>
                <a:gd name="f414" fmla="val 592"/>
                <a:gd name="f415" fmla="val 600"/>
                <a:gd name="f416" fmla="val 161"/>
                <a:gd name="f417" fmla="val 614"/>
                <a:gd name="f418" fmla="val 174"/>
                <a:gd name="f419" fmla="val 178"/>
                <a:gd name="f420" fmla="val 648"/>
                <a:gd name="f421" fmla="val 170"/>
                <a:gd name="f422" fmla="val 155"/>
                <a:gd name="f423" fmla="val 116"/>
                <a:gd name="f424" fmla="val 118"/>
                <a:gd name="f425" fmla="val 427"/>
                <a:gd name="f426" fmla="val 471"/>
                <a:gd name="f427" fmla="val 94"/>
                <a:gd name="f428" fmla="val 81"/>
                <a:gd name="f429" fmla="val 657"/>
                <a:gd name="f430" fmla="val 659"/>
                <a:gd name="f431" fmla="val 30"/>
                <a:gd name="f432" fmla="val 22"/>
                <a:gd name="f433" fmla="val 50"/>
                <a:gd name="f434" fmla="val 42"/>
                <a:gd name="f435" fmla="val 387"/>
                <a:gd name="f436" fmla="val 37"/>
                <a:gd name="f437" fmla="val 344"/>
                <a:gd name="f438" fmla="val 6"/>
                <a:gd name="f439" fmla="val 295"/>
                <a:gd name="f440" fmla="val 5"/>
                <a:gd name="f441" fmla="val 288"/>
                <a:gd name="f442" fmla="val 265"/>
                <a:gd name="f443" fmla="val 2"/>
                <a:gd name="f444" fmla="val 242"/>
                <a:gd name="f445" fmla="+- 0 0 -90"/>
                <a:gd name="f446" fmla="*/ f4 1 834"/>
                <a:gd name="f447" fmla="*/ f5 1 660"/>
                <a:gd name="f448" fmla="val f6"/>
                <a:gd name="f449" fmla="val f7"/>
                <a:gd name="f450" fmla="val f8"/>
                <a:gd name="f451" fmla="*/ f445 f0 1"/>
                <a:gd name="f452" fmla="+- f450 0 f448"/>
                <a:gd name="f453" fmla="+- f449 0 f448"/>
                <a:gd name="f454" fmla="*/ f451 1 f3"/>
                <a:gd name="f455" fmla="*/ f453 1 834"/>
                <a:gd name="f456" fmla="*/ f452 1 660"/>
                <a:gd name="f457" fmla="*/ 11 f453 1"/>
                <a:gd name="f458" fmla="*/ 164 f452 1"/>
                <a:gd name="f459" fmla="*/ 62 f453 1"/>
                <a:gd name="f460" fmla="*/ 125 f452 1"/>
                <a:gd name="f461" fmla="*/ 64 f453 1"/>
                <a:gd name="f462" fmla="*/ 76 f452 1"/>
                <a:gd name="f463" fmla="*/ 12 f452 1"/>
                <a:gd name="f464" fmla="*/ 112 f453 1"/>
                <a:gd name="f465" fmla="*/ 0 f452 1"/>
                <a:gd name="f466" fmla="*/ 146 f453 1"/>
                <a:gd name="f467" fmla="*/ 72 f452 1"/>
                <a:gd name="f468" fmla="*/ 137 f453 1"/>
                <a:gd name="f469" fmla="*/ 130 f452 1"/>
                <a:gd name="f470" fmla="*/ 186 f453 1"/>
                <a:gd name="f471" fmla="*/ 201 f452 1"/>
                <a:gd name="f472" fmla="*/ 191 f453 1"/>
                <a:gd name="f473" fmla="*/ 176 f452 1"/>
                <a:gd name="f474" fmla="*/ 245 f453 1"/>
                <a:gd name="f475" fmla="*/ 109 f452 1"/>
                <a:gd name="f476" fmla="*/ 232 f453 1"/>
                <a:gd name="f477" fmla="*/ 64 f452 1"/>
                <a:gd name="f478" fmla="*/ 309 f453 1"/>
                <a:gd name="f479" fmla="*/ 49 f452 1"/>
                <a:gd name="f480" fmla="*/ 302 f453 1"/>
                <a:gd name="f481" fmla="*/ 103 f452 1"/>
                <a:gd name="f482" fmla="*/ 353 f453 1"/>
                <a:gd name="f483" fmla="*/ 145 f452 1"/>
                <a:gd name="f484" fmla="*/ 392 f453 1"/>
                <a:gd name="f485" fmla="*/ 135 f452 1"/>
                <a:gd name="f486" fmla="*/ 370 f453 1"/>
                <a:gd name="f487" fmla="*/ 58 f452 1"/>
                <a:gd name="f488" fmla="*/ 449 f453 1"/>
                <a:gd name="f489" fmla="*/ 73 f452 1"/>
                <a:gd name="f490" fmla="*/ 450 f453 1"/>
                <a:gd name="f491" fmla="*/ 149 f452 1"/>
                <a:gd name="f492" fmla="*/ 495 f453 1"/>
                <a:gd name="f493" fmla="*/ 171 f452 1"/>
                <a:gd name="f494" fmla="*/ 546 f453 1"/>
                <a:gd name="f495" fmla="*/ 133 f452 1"/>
                <a:gd name="f496" fmla="*/ 530 f453 1"/>
                <a:gd name="f497" fmla="*/ 78 f452 1"/>
                <a:gd name="f498" fmla="*/ 608 f453 1"/>
                <a:gd name="f499" fmla="*/ 51 f452 1"/>
                <a:gd name="f500" fmla="*/ 598 f453 1"/>
                <a:gd name="f501" fmla="*/ 646 f453 1"/>
                <a:gd name="f502" fmla="*/ 159 f452 1"/>
                <a:gd name="f503" fmla="*/ 694 f453 1"/>
                <a:gd name="f504" fmla="*/ 52 f452 1"/>
                <a:gd name="f505" fmla="*/ 749 f453 1"/>
                <a:gd name="f506" fmla="*/ 82 f452 1"/>
                <a:gd name="f507" fmla="*/ 823 f453 1"/>
                <a:gd name="f508" fmla="*/ 812 f453 1"/>
                <a:gd name="f509" fmla="*/ 353 f452 1"/>
                <a:gd name="f510" fmla="*/ 778 f453 1"/>
                <a:gd name="f511" fmla="*/ 629 f452 1"/>
                <a:gd name="f512" fmla="*/ 718 f453 1"/>
                <a:gd name="f513" fmla="*/ 645 f452 1"/>
                <a:gd name="f514" fmla="*/ 702 f453 1"/>
                <a:gd name="f515" fmla="*/ 574 f452 1"/>
                <a:gd name="f516" fmla="*/ 642 f453 1"/>
                <a:gd name="f517" fmla="*/ 343 f452 1"/>
                <a:gd name="f518" fmla="*/ 611 f453 1"/>
                <a:gd name="f519" fmla="*/ 580 f452 1"/>
                <a:gd name="f520" fmla="*/ 612 f453 1"/>
                <a:gd name="f521" fmla="*/ 627 f452 1"/>
                <a:gd name="f522" fmla="*/ 572 f453 1"/>
                <a:gd name="f523" fmla="*/ 625 f452 1"/>
                <a:gd name="f524" fmla="*/ 548 f453 1"/>
                <a:gd name="f525" fmla="*/ 585 f452 1"/>
                <a:gd name="f526" fmla="*/ 535 f453 1"/>
                <a:gd name="f527" fmla="*/ 552 f452 1"/>
                <a:gd name="f528" fmla="*/ 493 f453 1"/>
                <a:gd name="f529" fmla="*/ 319 f452 1"/>
                <a:gd name="f530" fmla="*/ 474 f453 1"/>
                <a:gd name="f531" fmla="*/ 376 f452 1"/>
                <a:gd name="f532" fmla="*/ 444 f453 1"/>
                <a:gd name="f533" fmla="*/ 569 f452 1"/>
                <a:gd name="f534" fmla="*/ 447 f453 1"/>
                <a:gd name="f535" fmla="*/ 620 f452 1"/>
                <a:gd name="f536" fmla="*/ 416 f453 1"/>
                <a:gd name="f537" fmla="*/ 375 f453 1"/>
                <a:gd name="f538" fmla="*/ 514 f452 1"/>
                <a:gd name="f539" fmla="*/ 342 f453 1"/>
                <a:gd name="f540" fmla="*/ 352 f452 1"/>
                <a:gd name="f541" fmla="*/ 320 f453 1"/>
                <a:gd name="f542" fmla="*/ 467 f452 1"/>
                <a:gd name="f543" fmla="*/ 326 f453 1"/>
                <a:gd name="f544" fmla="*/ 613 f452 1"/>
                <a:gd name="f545" fmla="*/ 634 f452 1"/>
                <a:gd name="f546" fmla="*/ 272 f453 1"/>
                <a:gd name="f547" fmla="*/ 395 f452 1"/>
                <a:gd name="f548" fmla="*/ 261 f453 1"/>
                <a:gd name="f549" fmla="*/ 486 f452 1"/>
                <a:gd name="f550" fmla="*/ 264 f453 1"/>
                <a:gd name="f551" fmla="*/ 604 f452 1"/>
                <a:gd name="f552" fmla="*/ 219 f453 1"/>
                <a:gd name="f553" fmla="*/ 632 f452 1"/>
                <a:gd name="f554" fmla="*/ 220 f453 1"/>
                <a:gd name="f555" fmla="*/ 516 f452 1"/>
                <a:gd name="f556" fmla="*/ 292 f452 1"/>
                <a:gd name="f557" fmla="*/ 162 f453 1"/>
                <a:gd name="f558" fmla="*/ 422 f452 1"/>
                <a:gd name="f559" fmla="*/ 159 f453 1"/>
                <a:gd name="f560" fmla="*/ 600 f452 1"/>
                <a:gd name="f561" fmla="*/ 178 f453 1"/>
                <a:gd name="f562" fmla="*/ 648 f452 1"/>
                <a:gd name="f563" fmla="*/ 124 f453 1"/>
                <a:gd name="f564" fmla="*/ 597 f452 1"/>
                <a:gd name="f565" fmla="*/ 101 f453 1"/>
                <a:gd name="f566" fmla="*/ 398 f452 1"/>
                <a:gd name="f567" fmla="*/ 81 f453 1"/>
                <a:gd name="f568" fmla="*/ 640 f452 1"/>
                <a:gd name="f569" fmla="*/ 29 f453 1"/>
                <a:gd name="f570" fmla="*/ 647 f452 1"/>
                <a:gd name="f571" fmla="*/ 41 f453 1"/>
                <a:gd name="f572" fmla="*/ 429 f452 1"/>
                <a:gd name="f573" fmla="*/ 5 f453 1"/>
                <a:gd name="f574" fmla="*/ 288 f452 1"/>
                <a:gd name="f575" fmla="+- f454 0 f1"/>
                <a:gd name="f576" fmla="*/ f457 1 834"/>
                <a:gd name="f577" fmla="*/ f458 1 660"/>
                <a:gd name="f578" fmla="*/ f459 1 834"/>
                <a:gd name="f579" fmla="*/ f460 1 660"/>
                <a:gd name="f580" fmla="*/ f461 1 834"/>
                <a:gd name="f581" fmla="*/ f462 1 660"/>
                <a:gd name="f582" fmla="*/ f463 1 660"/>
                <a:gd name="f583" fmla="*/ f464 1 834"/>
                <a:gd name="f584" fmla="*/ f465 1 660"/>
                <a:gd name="f585" fmla="*/ f466 1 834"/>
                <a:gd name="f586" fmla="*/ f467 1 660"/>
                <a:gd name="f587" fmla="*/ f468 1 834"/>
                <a:gd name="f588" fmla="*/ f469 1 660"/>
                <a:gd name="f589" fmla="*/ f470 1 834"/>
                <a:gd name="f590" fmla="*/ f471 1 660"/>
                <a:gd name="f591" fmla="*/ f472 1 834"/>
                <a:gd name="f592" fmla="*/ f473 1 660"/>
                <a:gd name="f593" fmla="*/ f474 1 834"/>
                <a:gd name="f594" fmla="*/ f475 1 660"/>
                <a:gd name="f595" fmla="*/ f476 1 834"/>
                <a:gd name="f596" fmla="*/ f477 1 660"/>
                <a:gd name="f597" fmla="*/ f478 1 834"/>
                <a:gd name="f598" fmla="*/ f479 1 660"/>
                <a:gd name="f599" fmla="*/ f480 1 834"/>
                <a:gd name="f600" fmla="*/ f481 1 660"/>
                <a:gd name="f601" fmla="*/ f482 1 834"/>
                <a:gd name="f602" fmla="*/ f483 1 660"/>
                <a:gd name="f603" fmla="*/ f484 1 834"/>
                <a:gd name="f604" fmla="*/ f485 1 660"/>
                <a:gd name="f605" fmla="*/ f486 1 834"/>
                <a:gd name="f606" fmla="*/ f487 1 660"/>
                <a:gd name="f607" fmla="*/ f488 1 834"/>
                <a:gd name="f608" fmla="*/ f489 1 660"/>
                <a:gd name="f609" fmla="*/ f490 1 834"/>
                <a:gd name="f610" fmla="*/ f491 1 660"/>
                <a:gd name="f611" fmla="*/ f492 1 834"/>
                <a:gd name="f612" fmla="*/ f493 1 660"/>
                <a:gd name="f613" fmla="*/ f494 1 834"/>
                <a:gd name="f614" fmla="*/ f495 1 660"/>
                <a:gd name="f615" fmla="*/ f496 1 834"/>
                <a:gd name="f616" fmla="*/ f497 1 660"/>
                <a:gd name="f617" fmla="*/ f498 1 834"/>
                <a:gd name="f618" fmla="*/ f499 1 660"/>
                <a:gd name="f619" fmla="*/ f500 1 834"/>
                <a:gd name="f620" fmla="*/ f501 1 834"/>
                <a:gd name="f621" fmla="*/ f502 1 660"/>
                <a:gd name="f622" fmla="*/ f503 1 834"/>
                <a:gd name="f623" fmla="*/ f504 1 660"/>
                <a:gd name="f624" fmla="*/ f505 1 834"/>
                <a:gd name="f625" fmla="*/ f506 1 660"/>
                <a:gd name="f626" fmla="*/ f507 1 834"/>
                <a:gd name="f627" fmla="*/ f508 1 834"/>
                <a:gd name="f628" fmla="*/ f509 1 660"/>
                <a:gd name="f629" fmla="*/ f510 1 834"/>
                <a:gd name="f630" fmla="*/ f511 1 660"/>
                <a:gd name="f631" fmla="*/ f512 1 834"/>
                <a:gd name="f632" fmla="*/ f513 1 660"/>
                <a:gd name="f633" fmla="*/ f514 1 834"/>
                <a:gd name="f634" fmla="*/ f515 1 660"/>
                <a:gd name="f635" fmla="*/ f516 1 834"/>
                <a:gd name="f636" fmla="*/ f517 1 660"/>
                <a:gd name="f637" fmla="*/ f518 1 834"/>
                <a:gd name="f638" fmla="*/ f519 1 660"/>
                <a:gd name="f639" fmla="*/ f520 1 834"/>
                <a:gd name="f640" fmla="*/ f521 1 660"/>
                <a:gd name="f641" fmla="*/ f522 1 834"/>
                <a:gd name="f642" fmla="*/ f523 1 660"/>
                <a:gd name="f643" fmla="*/ f524 1 834"/>
                <a:gd name="f644" fmla="*/ f525 1 660"/>
                <a:gd name="f645" fmla="*/ f526 1 834"/>
                <a:gd name="f646" fmla="*/ f527 1 660"/>
                <a:gd name="f647" fmla="*/ f528 1 834"/>
                <a:gd name="f648" fmla="*/ f529 1 660"/>
                <a:gd name="f649" fmla="*/ f530 1 834"/>
                <a:gd name="f650" fmla="*/ f531 1 660"/>
                <a:gd name="f651" fmla="*/ f532 1 834"/>
                <a:gd name="f652" fmla="*/ f533 1 660"/>
                <a:gd name="f653" fmla="*/ f534 1 834"/>
                <a:gd name="f654" fmla="*/ f535 1 660"/>
                <a:gd name="f655" fmla="*/ f536 1 834"/>
                <a:gd name="f656" fmla="*/ f537 1 834"/>
                <a:gd name="f657" fmla="*/ f538 1 660"/>
                <a:gd name="f658" fmla="*/ f539 1 834"/>
                <a:gd name="f659" fmla="*/ f540 1 660"/>
                <a:gd name="f660" fmla="*/ f541 1 834"/>
                <a:gd name="f661" fmla="*/ f542 1 660"/>
                <a:gd name="f662" fmla="*/ f543 1 834"/>
                <a:gd name="f663" fmla="*/ f544 1 660"/>
                <a:gd name="f664" fmla="*/ f545 1 660"/>
                <a:gd name="f665" fmla="*/ f546 1 834"/>
                <a:gd name="f666" fmla="*/ f547 1 660"/>
                <a:gd name="f667" fmla="*/ f548 1 834"/>
                <a:gd name="f668" fmla="*/ f549 1 660"/>
                <a:gd name="f669" fmla="*/ f550 1 834"/>
                <a:gd name="f670" fmla="*/ f551 1 660"/>
                <a:gd name="f671" fmla="*/ f552 1 834"/>
                <a:gd name="f672" fmla="*/ f553 1 660"/>
                <a:gd name="f673" fmla="*/ f554 1 834"/>
                <a:gd name="f674" fmla="*/ f555 1 660"/>
                <a:gd name="f675" fmla="*/ f556 1 660"/>
                <a:gd name="f676" fmla="*/ f557 1 834"/>
                <a:gd name="f677" fmla="*/ f558 1 660"/>
                <a:gd name="f678" fmla="*/ f559 1 834"/>
                <a:gd name="f679" fmla="*/ f560 1 660"/>
                <a:gd name="f680" fmla="*/ f561 1 834"/>
                <a:gd name="f681" fmla="*/ f562 1 660"/>
                <a:gd name="f682" fmla="*/ f563 1 834"/>
                <a:gd name="f683" fmla="*/ f564 1 660"/>
                <a:gd name="f684" fmla="*/ f565 1 834"/>
                <a:gd name="f685" fmla="*/ f566 1 660"/>
                <a:gd name="f686" fmla="*/ f567 1 834"/>
                <a:gd name="f687" fmla="*/ f568 1 660"/>
                <a:gd name="f688" fmla="*/ f569 1 834"/>
                <a:gd name="f689" fmla="*/ f570 1 660"/>
                <a:gd name="f690" fmla="*/ f571 1 834"/>
                <a:gd name="f691" fmla="*/ f572 1 660"/>
                <a:gd name="f692" fmla="*/ f573 1 834"/>
                <a:gd name="f693" fmla="*/ f574 1 660"/>
                <a:gd name="f694" fmla="*/ 0 1 f455"/>
                <a:gd name="f695" fmla="*/ f449 1 f455"/>
                <a:gd name="f696" fmla="*/ 0 1 f456"/>
                <a:gd name="f697" fmla="*/ f450 1 f456"/>
                <a:gd name="f698" fmla="*/ f576 1 f455"/>
                <a:gd name="f699" fmla="*/ f577 1 f456"/>
                <a:gd name="f700" fmla="*/ f578 1 f455"/>
                <a:gd name="f701" fmla="*/ f579 1 f456"/>
                <a:gd name="f702" fmla="*/ f580 1 f455"/>
                <a:gd name="f703" fmla="*/ f581 1 f456"/>
                <a:gd name="f704" fmla="*/ f582 1 f456"/>
                <a:gd name="f705" fmla="*/ f583 1 f455"/>
                <a:gd name="f706" fmla="*/ f584 1 f456"/>
                <a:gd name="f707" fmla="*/ f585 1 f455"/>
                <a:gd name="f708" fmla="*/ f586 1 f456"/>
                <a:gd name="f709" fmla="*/ f587 1 f455"/>
                <a:gd name="f710" fmla="*/ f588 1 f456"/>
                <a:gd name="f711" fmla="*/ f589 1 f455"/>
                <a:gd name="f712" fmla="*/ f590 1 f456"/>
                <a:gd name="f713" fmla="*/ f591 1 f455"/>
                <a:gd name="f714" fmla="*/ f592 1 f456"/>
                <a:gd name="f715" fmla="*/ f593 1 f455"/>
                <a:gd name="f716" fmla="*/ f594 1 f456"/>
                <a:gd name="f717" fmla="*/ f595 1 f455"/>
                <a:gd name="f718" fmla="*/ f596 1 f456"/>
                <a:gd name="f719" fmla="*/ f597 1 f455"/>
                <a:gd name="f720" fmla="*/ f598 1 f456"/>
                <a:gd name="f721" fmla="*/ f599 1 f455"/>
                <a:gd name="f722" fmla="*/ f600 1 f456"/>
                <a:gd name="f723" fmla="*/ f601 1 f455"/>
                <a:gd name="f724" fmla="*/ f602 1 f456"/>
                <a:gd name="f725" fmla="*/ f603 1 f455"/>
                <a:gd name="f726" fmla="*/ f604 1 f456"/>
                <a:gd name="f727" fmla="*/ f605 1 f455"/>
                <a:gd name="f728" fmla="*/ f606 1 f456"/>
                <a:gd name="f729" fmla="*/ f607 1 f455"/>
                <a:gd name="f730" fmla="*/ f608 1 f456"/>
                <a:gd name="f731" fmla="*/ f609 1 f455"/>
                <a:gd name="f732" fmla="*/ f610 1 f456"/>
                <a:gd name="f733" fmla="*/ f611 1 f455"/>
                <a:gd name="f734" fmla="*/ f612 1 f456"/>
                <a:gd name="f735" fmla="*/ f613 1 f455"/>
                <a:gd name="f736" fmla="*/ f614 1 f456"/>
                <a:gd name="f737" fmla="*/ f615 1 f455"/>
                <a:gd name="f738" fmla="*/ f616 1 f456"/>
                <a:gd name="f739" fmla="*/ f617 1 f455"/>
                <a:gd name="f740" fmla="*/ f618 1 f456"/>
                <a:gd name="f741" fmla="*/ f619 1 f455"/>
                <a:gd name="f742" fmla="*/ f620 1 f455"/>
                <a:gd name="f743" fmla="*/ f621 1 f456"/>
                <a:gd name="f744" fmla="*/ f622 1 f455"/>
                <a:gd name="f745" fmla="*/ f623 1 f456"/>
                <a:gd name="f746" fmla="*/ f624 1 f455"/>
                <a:gd name="f747" fmla="*/ f625 1 f456"/>
                <a:gd name="f748" fmla="*/ f626 1 f455"/>
                <a:gd name="f749" fmla="*/ f627 1 f455"/>
                <a:gd name="f750" fmla="*/ f628 1 f456"/>
                <a:gd name="f751" fmla="*/ f629 1 f455"/>
                <a:gd name="f752" fmla="*/ f630 1 f456"/>
                <a:gd name="f753" fmla="*/ f631 1 f455"/>
                <a:gd name="f754" fmla="*/ f632 1 f456"/>
                <a:gd name="f755" fmla="*/ f633 1 f455"/>
                <a:gd name="f756" fmla="*/ f634 1 f456"/>
                <a:gd name="f757" fmla="*/ f635 1 f455"/>
                <a:gd name="f758" fmla="*/ f636 1 f456"/>
                <a:gd name="f759" fmla="*/ f637 1 f455"/>
                <a:gd name="f760" fmla="*/ f638 1 f456"/>
                <a:gd name="f761" fmla="*/ f639 1 f455"/>
                <a:gd name="f762" fmla="*/ f640 1 f456"/>
                <a:gd name="f763" fmla="*/ f641 1 f455"/>
                <a:gd name="f764" fmla="*/ f642 1 f456"/>
                <a:gd name="f765" fmla="*/ f643 1 f455"/>
                <a:gd name="f766" fmla="*/ f644 1 f456"/>
                <a:gd name="f767" fmla="*/ f645 1 f455"/>
                <a:gd name="f768" fmla="*/ f646 1 f456"/>
                <a:gd name="f769" fmla="*/ f647 1 f455"/>
                <a:gd name="f770" fmla="*/ f648 1 f456"/>
                <a:gd name="f771" fmla="*/ f649 1 f455"/>
                <a:gd name="f772" fmla="*/ f650 1 f456"/>
                <a:gd name="f773" fmla="*/ f651 1 f455"/>
                <a:gd name="f774" fmla="*/ f652 1 f456"/>
                <a:gd name="f775" fmla="*/ f653 1 f455"/>
                <a:gd name="f776" fmla="*/ f654 1 f456"/>
                <a:gd name="f777" fmla="*/ f655 1 f455"/>
                <a:gd name="f778" fmla="*/ f656 1 f455"/>
                <a:gd name="f779" fmla="*/ f657 1 f456"/>
                <a:gd name="f780" fmla="*/ f658 1 f455"/>
                <a:gd name="f781" fmla="*/ f659 1 f456"/>
                <a:gd name="f782" fmla="*/ f660 1 f455"/>
                <a:gd name="f783" fmla="*/ f661 1 f456"/>
                <a:gd name="f784" fmla="*/ f662 1 f455"/>
                <a:gd name="f785" fmla="*/ f663 1 f456"/>
                <a:gd name="f786" fmla="*/ f664 1 f456"/>
                <a:gd name="f787" fmla="*/ f665 1 f455"/>
                <a:gd name="f788" fmla="*/ f666 1 f456"/>
                <a:gd name="f789" fmla="*/ f667 1 f455"/>
                <a:gd name="f790" fmla="*/ f668 1 f456"/>
                <a:gd name="f791" fmla="*/ f669 1 f455"/>
                <a:gd name="f792" fmla="*/ f670 1 f456"/>
                <a:gd name="f793" fmla="*/ f671 1 f455"/>
                <a:gd name="f794" fmla="*/ f672 1 f456"/>
                <a:gd name="f795" fmla="*/ f673 1 f455"/>
                <a:gd name="f796" fmla="*/ f674 1 f456"/>
                <a:gd name="f797" fmla="*/ f675 1 f456"/>
                <a:gd name="f798" fmla="*/ f676 1 f455"/>
                <a:gd name="f799" fmla="*/ f677 1 f456"/>
                <a:gd name="f800" fmla="*/ f678 1 f455"/>
                <a:gd name="f801" fmla="*/ f679 1 f456"/>
                <a:gd name="f802" fmla="*/ f680 1 f455"/>
                <a:gd name="f803" fmla="*/ f681 1 f456"/>
                <a:gd name="f804" fmla="*/ f682 1 f455"/>
                <a:gd name="f805" fmla="*/ f683 1 f456"/>
                <a:gd name="f806" fmla="*/ f684 1 f455"/>
                <a:gd name="f807" fmla="*/ f685 1 f456"/>
                <a:gd name="f808" fmla="*/ f686 1 f455"/>
                <a:gd name="f809" fmla="*/ f687 1 f456"/>
                <a:gd name="f810" fmla="*/ f688 1 f455"/>
                <a:gd name="f811" fmla="*/ f689 1 f456"/>
                <a:gd name="f812" fmla="*/ f690 1 f455"/>
                <a:gd name="f813" fmla="*/ f691 1 f456"/>
                <a:gd name="f814" fmla="*/ f692 1 f455"/>
                <a:gd name="f815" fmla="*/ f693 1 f456"/>
                <a:gd name="f816" fmla="*/ f694 f446 1"/>
                <a:gd name="f817" fmla="*/ f695 f446 1"/>
                <a:gd name="f818" fmla="*/ f697 f447 1"/>
                <a:gd name="f819" fmla="*/ f696 f447 1"/>
                <a:gd name="f820" fmla="*/ f698 f446 1"/>
                <a:gd name="f821" fmla="*/ f699 f447 1"/>
                <a:gd name="f822" fmla="*/ f700 f446 1"/>
                <a:gd name="f823" fmla="*/ f701 f447 1"/>
                <a:gd name="f824" fmla="*/ f702 f446 1"/>
                <a:gd name="f825" fmla="*/ f703 f447 1"/>
                <a:gd name="f826" fmla="*/ f704 f447 1"/>
                <a:gd name="f827" fmla="*/ f705 f446 1"/>
                <a:gd name="f828" fmla="*/ f706 f447 1"/>
                <a:gd name="f829" fmla="*/ f707 f446 1"/>
                <a:gd name="f830" fmla="*/ f708 f447 1"/>
                <a:gd name="f831" fmla="*/ f709 f446 1"/>
                <a:gd name="f832" fmla="*/ f710 f447 1"/>
                <a:gd name="f833" fmla="*/ f711 f446 1"/>
                <a:gd name="f834" fmla="*/ f712 f447 1"/>
                <a:gd name="f835" fmla="*/ f713 f446 1"/>
                <a:gd name="f836" fmla="*/ f714 f447 1"/>
                <a:gd name="f837" fmla="*/ f715 f446 1"/>
                <a:gd name="f838" fmla="*/ f716 f447 1"/>
                <a:gd name="f839" fmla="*/ f717 f446 1"/>
                <a:gd name="f840" fmla="*/ f718 f447 1"/>
                <a:gd name="f841" fmla="*/ f719 f446 1"/>
                <a:gd name="f842" fmla="*/ f720 f447 1"/>
                <a:gd name="f843" fmla="*/ f721 f446 1"/>
                <a:gd name="f844" fmla="*/ f722 f447 1"/>
                <a:gd name="f845" fmla="*/ f723 f446 1"/>
                <a:gd name="f846" fmla="*/ f724 f447 1"/>
                <a:gd name="f847" fmla="*/ f725 f446 1"/>
                <a:gd name="f848" fmla="*/ f726 f447 1"/>
                <a:gd name="f849" fmla="*/ f727 f446 1"/>
                <a:gd name="f850" fmla="*/ f728 f447 1"/>
                <a:gd name="f851" fmla="*/ f729 f446 1"/>
                <a:gd name="f852" fmla="*/ f730 f447 1"/>
                <a:gd name="f853" fmla="*/ f731 f446 1"/>
                <a:gd name="f854" fmla="*/ f732 f447 1"/>
                <a:gd name="f855" fmla="*/ f733 f446 1"/>
                <a:gd name="f856" fmla="*/ f734 f447 1"/>
                <a:gd name="f857" fmla="*/ f735 f446 1"/>
                <a:gd name="f858" fmla="*/ f736 f447 1"/>
                <a:gd name="f859" fmla="*/ f737 f446 1"/>
                <a:gd name="f860" fmla="*/ f738 f447 1"/>
                <a:gd name="f861" fmla="*/ f739 f446 1"/>
                <a:gd name="f862" fmla="*/ f740 f447 1"/>
                <a:gd name="f863" fmla="*/ f741 f446 1"/>
                <a:gd name="f864" fmla="*/ f742 f446 1"/>
                <a:gd name="f865" fmla="*/ f743 f447 1"/>
                <a:gd name="f866" fmla="*/ f744 f446 1"/>
                <a:gd name="f867" fmla="*/ f745 f447 1"/>
                <a:gd name="f868" fmla="*/ f746 f446 1"/>
                <a:gd name="f869" fmla="*/ f747 f447 1"/>
                <a:gd name="f870" fmla="*/ f748 f446 1"/>
                <a:gd name="f871" fmla="*/ f749 f446 1"/>
                <a:gd name="f872" fmla="*/ f750 f447 1"/>
                <a:gd name="f873" fmla="*/ f751 f446 1"/>
                <a:gd name="f874" fmla="*/ f752 f447 1"/>
                <a:gd name="f875" fmla="*/ f753 f446 1"/>
                <a:gd name="f876" fmla="*/ f754 f447 1"/>
                <a:gd name="f877" fmla="*/ f755 f446 1"/>
                <a:gd name="f878" fmla="*/ f756 f447 1"/>
                <a:gd name="f879" fmla="*/ f757 f446 1"/>
                <a:gd name="f880" fmla="*/ f758 f447 1"/>
                <a:gd name="f881" fmla="*/ f759 f446 1"/>
                <a:gd name="f882" fmla="*/ f760 f447 1"/>
                <a:gd name="f883" fmla="*/ f761 f446 1"/>
                <a:gd name="f884" fmla="*/ f762 f447 1"/>
                <a:gd name="f885" fmla="*/ f763 f446 1"/>
                <a:gd name="f886" fmla="*/ f764 f447 1"/>
                <a:gd name="f887" fmla="*/ f765 f446 1"/>
                <a:gd name="f888" fmla="*/ f766 f447 1"/>
                <a:gd name="f889" fmla="*/ f767 f446 1"/>
                <a:gd name="f890" fmla="*/ f768 f447 1"/>
                <a:gd name="f891" fmla="*/ f769 f446 1"/>
                <a:gd name="f892" fmla="*/ f770 f447 1"/>
                <a:gd name="f893" fmla="*/ f771 f446 1"/>
                <a:gd name="f894" fmla="*/ f772 f447 1"/>
                <a:gd name="f895" fmla="*/ f773 f446 1"/>
                <a:gd name="f896" fmla="*/ f774 f447 1"/>
                <a:gd name="f897" fmla="*/ f775 f446 1"/>
                <a:gd name="f898" fmla="*/ f776 f447 1"/>
                <a:gd name="f899" fmla="*/ f777 f446 1"/>
                <a:gd name="f900" fmla="*/ f778 f446 1"/>
                <a:gd name="f901" fmla="*/ f779 f447 1"/>
                <a:gd name="f902" fmla="*/ f780 f446 1"/>
                <a:gd name="f903" fmla="*/ f781 f447 1"/>
                <a:gd name="f904" fmla="*/ f782 f446 1"/>
                <a:gd name="f905" fmla="*/ f783 f447 1"/>
                <a:gd name="f906" fmla="*/ f784 f446 1"/>
                <a:gd name="f907" fmla="*/ f785 f447 1"/>
                <a:gd name="f908" fmla="*/ f786 f447 1"/>
                <a:gd name="f909" fmla="*/ f787 f446 1"/>
                <a:gd name="f910" fmla="*/ f788 f447 1"/>
                <a:gd name="f911" fmla="*/ f789 f446 1"/>
                <a:gd name="f912" fmla="*/ f790 f447 1"/>
                <a:gd name="f913" fmla="*/ f791 f446 1"/>
                <a:gd name="f914" fmla="*/ f792 f447 1"/>
                <a:gd name="f915" fmla="*/ f793 f446 1"/>
                <a:gd name="f916" fmla="*/ f794 f447 1"/>
                <a:gd name="f917" fmla="*/ f795 f446 1"/>
                <a:gd name="f918" fmla="*/ f796 f447 1"/>
                <a:gd name="f919" fmla="*/ f797 f447 1"/>
                <a:gd name="f920" fmla="*/ f798 f446 1"/>
                <a:gd name="f921" fmla="*/ f799 f447 1"/>
                <a:gd name="f922" fmla="*/ f800 f446 1"/>
                <a:gd name="f923" fmla="*/ f801 f447 1"/>
                <a:gd name="f924" fmla="*/ f802 f446 1"/>
                <a:gd name="f925" fmla="*/ f803 f447 1"/>
                <a:gd name="f926" fmla="*/ f804 f446 1"/>
                <a:gd name="f927" fmla="*/ f805 f447 1"/>
                <a:gd name="f928" fmla="*/ f806 f446 1"/>
                <a:gd name="f929" fmla="*/ f807 f447 1"/>
                <a:gd name="f930" fmla="*/ f808 f446 1"/>
                <a:gd name="f931" fmla="*/ f809 f447 1"/>
                <a:gd name="f932" fmla="*/ f810 f446 1"/>
                <a:gd name="f933" fmla="*/ f811 f447 1"/>
                <a:gd name="f934" fmla="*/ f812 f446 1"/>
                <a:gd name="f935" fmla="*/ f813 f447 1"/>
                <a:gd name="f936" fmla="*/ f814 f446 1"/>
                <a:gd name="f937" fmla="*/ f815 f447 1"/>
              </a:gdLst>
              <a:ahLst/>
              <a:cxnLst>
                <a:cxn ang="3cd4">
                  <a:pos x="hc" y="t"/>
                </a:cxn>
                <a:cxn ang="0">
                  <a:pos x="r" y="vc"/>
                </a:cxn>
                <a:cxn ang="cd4">
                  <a:pos x="hc" y="b"/>
                </a:cxn>
                <a:cxn ang="cd2">
                  <a:pos x="l" y="vc"/>
                </a:cxn>
                <a:cxn ang="f575">
                  <a:pos x="f820" y="f821"/>
                </a:cxn>
                <a:cxn ang="f575">
                  <a:pos x="f822" y="f823"/>
                </a:cxn>
                <a:cxn ang="f575">
                  <a:pos x="f824" y="f825"/>
                </a:cxn>
                <a:cxn ang="f575">
                  <a:pos x="f822" y="f826"/>
                </a:cxn>
                <a:cxn ang="f575">
                  <a:pos x="f827" y="f828"/>
                </a:cxn>
                <a:cxn ang="f575">
                  <a:pos x="f829" y="f830"/>
                </a:cxn>
                <a:cxn ang="f575">
                  <a:pos x="f831" y="f832"/>
                </a:cxn>
                <a:cxn ang="f575">
                  <a:pos x="f833" y="f834"/>
                </a:cxn>
                <a:cxn ang="f575">
                  <a:pos x="f835" y="f836"/>
                </a:cxn>
                <a:cxn ang="f575">
                  <a:pos x="f837" y="f838"/>
                </a:cxn>
                <a:cxn ang="f575">
                  <a:pos x="f839" y="f840"/>
                </a:cxn>
                <a:cxn ang="f575">
                  <a:pos x="f841" y="f842"/>
                </a:cxn>
                <a:cxn ang="f575">
                  <a:pos x="f843" y="f844"/>
                </a:cxn>
                <a:cxn ang="f575">
                  <a:pos x="f845" y="f846"/>
                </a:cxn>
                <a:cxn ang="f575">
                  <a:pos x="f847" y="f848"/>
                </a:cxn>
                <a:cxn ang="f575">
                  <a:pos x="f849" y="f850"/>
                </a:cxn>
                <a:cxn ang="f575">
                  <a:pos x="f851" y="f852"/>
                </a:cxn>
                <a:cxn ang="f575">
                  <a:pos x="f853" y="f854"/>
                </a:cxn>
                <a:cxn ang="f575">
                  <a:pos x="f855" y="f856"/>
                </a:cxn>
                <a:cxn ang="f575">
                  <a:pos x="f857" y="f858"/>
                </a:cxn>
                <a:cxn ang="f575">
                  <a:pos x="f859" y="f860"/>
                </a:cxn>
                <a:cxn ang="f575">
                  <a:pos x="f861" y="f862"/>
                </a:cxn>
                <a:cxn ang="f575">
                  <a:pos x="f863" y="f832"/>
                </a:cxn>
                <a:cxn ang="f575">
                  <a:pos x="f864" y="f865"/>
                </a:cxn>
                <a:cxn ang="f575">
                  <a:pos x="f866" y="f867"/>
                </a:cxn>
                <a:cxn ang="f575">
                  <a:pos x="f868" y="f869"/>
                </a:cxn>
                <a:cxn ang="f575">
                  <a:pos x="f870" y="f856"/>
                </a:cxn>
                <a:cxn ang="f575">
                  <a:pos x="f871" y="f872"/>
                </a:cxn>
                <a:cxn ang="f575">
                  <a:pos x="f873" y="f874"/>
                </a:cxn>
                <a:cxn ang="f575">
                  <a:pos x="f875" y="f876"/>
                </a:cxn>
                <a:cxn ang="f575">
                  <a:pos x="f877" y="f878"/>
                </a:cxn>
                <a:cxn ang="f575">
                  <a:pos x="f879" y="f880"/>
                </a:cxn>
                <a:cxn ang="f575">
                  <a:pos x="f881" y="f882"/>
                </a:cxn>
                <a:cxn ang="f575">
                  <a:pos x="f883" y="f884"/>
                </a:cxn>
                <a:cxn ang="f575">
                  <a:pos x="f885" y="f886"/>
                </a:cxn>
                <a:cxn ang="f575">
                  <a:pos x="f887" y="f888"/>
                </a:cxn>
                <a:cxn ang="f575">
                  <a:pos x="f889" y="f890"/>
                </a:cxn>
                <a:cxn ang="f575">
                  <a:pos x="f891" y="f892"/>
                </a:cxn>
                <a:cxn ang="f575">
                  <a:pos x="f893" y="f894"/>
                </a:cxn>
                <a:cxn ang="f575">
                  <a:pos x="f895" y="f896"/>
                </a:cxn>
                <a:cxn ang="f575">
                  <a:pos x="f897" y="f898"/>
                </a:cxn>
                <a:cxn ang="f575">
                  <a:pos x="f899" y="f898"/>
                </a:cxn>
                <a:cxn ang="f575">
                  <a:pos x="f900" y="f901"/>
                </a:cxn>
                <a:cxn ang="f575">
                  <a:pos x="f902" y="f903"/>
                </a:cxn>
                <a:cxn ang="f575">
                  <a:pos x="f904" y="f905"/>
                </a:cxn>
                <a:cxn ang="f575">
                  <a:pos x="f906" y="f907"/>
                </a:cxn>
                <a:cxn ang="f575">
                  <a:pos x="f841" y="f908"/>
                </a:cxn>
                <a:cxn ang="f575">
                  <a:pos x="f909" y="f910"/>
                </a:cxn>
                <a:cxn ang="f575">
                  <a:pos x="f911" y="f912"/>
                </a:cxn>
                <a:cxn ang="f575">
                  <a:pos x="f913" y="f914"/>
                </a:cxn>
                <a:cxn ang="f575">
                  <a:pos x="f915" y="f916"/>
                </a:cxn>
                <a:cxn ang="f575">
                  <a:pos x="f917" y="f918"/>
                </a:cxn>
                <a:cxn ang="f575">
                  <a:pos x="f833" y="f919"/>
                </a:cxn>
                <a:cxn ang="f575">
                  <a:pos x="f920" y="f921"/>
                </a:cxn>
                <a:cxn ang="f575">
                  <a:pos x="f922" y="f923"/>
                </a:cxn>
                <a:cxn ang="f575">
                  <a:pos x="f924" y="f925"/>
                </a:cxn>
                <a:cxn ang="f575">
                  <a:pos x="f926" y="f927"/>
                </a:cxn>
                <a:cxn ang="f575">
                  <a:pos x="f928" y="f929"/>
                </a:cxn>
                <a:cxn ang="f575">
                  <a:pos x="f930" y="f931"/>
                </a:cxn>
                <a:cxn ang="f575">
                  <a:pos x="f932" y="f933"/>
                </a:cxn>
                <a:cxn ang="f575">
                  <a:pos x="f934" y="f935"/>
                </a:cxn>
                <a:cxn ang="f575">
                  <a:pos x="f936" y="f937"/>
                </a:cxn>
              </a:cxnLst>
              <a:rect l="f816" t="f819" r="f817" b="f818"/>
              <a:pathLst>
                <a:path w="834" h="660">
                  <a:moveTo>
                    <a:pt x="f9" y="f10"/>
                  </a:moveTo>
                  <a:cubicBezTo>
                    <a:pt x="f11" y="f12"/>
                    <a:pt x="f13" y="f14"/>
                    <a:pt x="f13" y="f15"/>
                  </a:cubicBezTo>
                  <a:cubicBezTo>
                    <a:pt x="f13" y="f16"/>
                    <a:pt x="f17" y="f18"/>
                    <a:pt x="f19" y="f20"/>
                  </a:cubicBezTo>
                  <a:cubicBezTo>
                    <a:pt x="f21" y="f22"/>
                    <a:pt x="f23" y="f22"/>
                    <a:pt x="f24" y="f25"/>
                  </a:cubicBezTo>
                  <a:cubicBezTo>
                    <a:pt x="f26" y="f27"/>
                    <a:pt x="f28" y="f29"/>
                    <a:pt x="f30" y="f31"/>
                  </a:cubicBezTo>
                  <a:cubicBezTo>
                    <a:pt x="f32" y="f33"/>
                    <a:pt x="f34" y="f35"/>
                    <a:pt x="f34" y="f36"/>
                  </a:cubicBezTo>
                  <a:cubicBezTo>
                    <a:pt x="f34" y="f37"/>
                    <a:pt x="f38" y="f39"/>
                    <a:pt x="f40" y="f41"/>
                  </a:cubicBezTo>
                  <a:cubicBezTo>
                    <a:pt x="f42" y="f43"/>
                    <a:pt x="f19" y="f44"/>
                    <a:pt x="f24" y="f45"/>
                  </a:cubicBezTo>
                  <a:cubicBezTo>
                    <a:pt x="f32" y="f9"/>
                    <a:pt x="f36" y="f9"/>
                    <a:pt x="f46" y="f6"/>
                  </a:cubicBezTo>
                  <a:cubicBezTo>
                    <a:pt x="f47" y="f6"/>
                    <a:pt x="f48" y="f6"/>
                    <a:pt x="f49" y="f6"/>
                  </a:cubicBezTo>
                  <a:cubicBezTo>
                    <a:pt x="f50" y="f51"/>
                    <a:pt x="f52" y="f53"/>
                    <a:pt x="f54" y="f55"/>
                  </a:cubicBezTo>
                  <a:cubicBezTo>
                    <a:pt x="f56" y="f57"/>
                    <a:pt x="f58" y="f59"/>
                    <a:pt x="f52" y="f37"/>
                  </a:cubicBezTo>
                  <a:cubicBezTo>
                    <a:pt x="f16" y="f60"/>
                    <a:pt x="f61" y="f62"/>
                    <a:pt x="f50" y="f63"/>
                  </a:cubicBezTo>
                  <a:cubicBezTo>
                    <a:pt x="f64" y="f65"/>
                    <a:pt x="f66" y="f67"/>
                    <a:pt x="f68" y="f69"/>
                  </a:cubicBezTo>
                  <a:cubicBezTo>
                    <a:pt x="f14" y="f54"/>
                    <a:pt x="f14" y="f70"/>
                    <a:pt x="f71" y="f72"/>
                  </a:cubicBezTo>
                  <a:cubicBezTo>
                    <a:pt x="f73" y="f74"/>
                    <a:pt x="f75" y="f76"/>
                    <a:pt x="f73" y="f12"/>
                  </a:cubicBezTo>
                  <a:cubicBezTo>
                    <a:pt x="f77" y="f78"/>
                    <a:pt x="f79" y="f80"/>
                    <a:pt x="f79" y="f81"/>
                  </a:cubicBezTo>
                  <a:cubicBezTo>
                    <a:pt x="f82" y="f83"/>
                    <a:pt x="f77" y="f84"/>
                    <a:pt x="f83" y="f85"/>
                  </a:cubicBezTo>
                  <a:cubicBezTo>
                    <a:pt x="f72" y="f86"/>
                    <a:pt x="f87" y="f50"/>
                    <a:pt x="f88" y="f89"/>
                  </a:cubicBezTo>
                  <a:cubicBezTo>
                    <a:pt x="f90" y="f27"/>
                    <a:pt x="f91" y="f92"/>
                    <a:pt x="f93" y="f94"/>
                  </a:cubicBezTo>
                  <a:cubicBezTo>
                    <a:pt x="f95" y="f31"/>
                    <a:pt x="f96" y="f97"/>
                    <a:pt x="f98" y="f99"/>
                  </a:cubicBezTo>
                  <a:cubicBezTo>
                    <a:pt x="f98" y="f100"/>
                    <a:pt x="f96" y="f41"/>
                    <a:pt x="f101" y="f34"/>
                  </a:cubicBezTo>
                  <a:cubicBezTo>
                    <a:pt x="f102" y="f23"/>
                    <a:pt x="f103" y="f104"/>
                    <a:pt x="f105" y="f106"/>
                  </a:cubicBezTo>
                  <a:cubicBezTo>
                    <a:pt x="f107" y="f44"/>
                    <a:pt x="f108" y="f109"/>
                    <a:pt x="f110" y="f111"/>
                  </a:cubicBezTo>
                  <a:cubicBezTo>
                    <a:pt x="f112" y="f59"/>
                    <a:pt x="f113" y="f99"/>
                    <a:pt x="f113" y="f114"/>
                  </a:cubicBezTo>
                  <a:cubicBezTo>
                    <a:pt x="f110" y="f115"/>
                    <a:pt x="f116" y="f31"/>
                    <a:pt x="f117" y="f118"/>
                  </a:cubicBezTo>
                  <a:cubicBezTo>
                    <a:pt x="f119" y="f92"/>
                    <a:pt x="f120" y="f25"/>
                    <a:pt x="f121" y="f22"/>
                  </a:cubicBezTo>
                  <a:cubicBezTo>
                    <a:pt x="f122" y="f20"/>
                    <a:pt x="f123" y="f18"/>
                    <a:pt x="f124" y="f125"/>
                  </a:cubicBezTo>
                  <a:cubicBezTo>
                    <a:pt x="f126" y="f127"/>
                    <a:pt x="f128" y="f129"/>
                    <a:pt x="f130" y="f131"/>
                  </a:cubicBezTo>
                  <a:cubicBezTo>
                    <a:pt x="f132" y="f125"/>
                    <a:pt x="f133" y="f134"/>
                    <a:pt x="f135" y="f136"/>
                  </a:cubicBezTo>
                  <a:cubicBezTo>
                    <a:pt x="f137" y="f138"/>
                    <a:pt x="f128" y="f139"/>
                    <a:pt x="f140" y="f114"/>
                  </a:cubicBezTo>
                  <a:cubicBezTo>
                    <a:pt x="f2" y="f141"/>
                    <a:pt x="f126" y="f142"/>
                    <a:pt x="f143" y="f144"/>
                  </a:cubicBezTo>
                  <a:cubicBezTo>
                    <a:pt x="f145" y="f106"/>
                    <a:pt x="f146" y="f147"/>
                    <a:pt x="f148" y="f106"/>
                  </a:cubicBezTo>
                  <a:cubicBezTo>
                    <a:pt x="f149" y="f104"/>
                    <a:pt x="f150" y="f151"/>
                    <a:pt x="f152" y="f30"/>
                  </a:cubicBezTo>
                  <a:cubicBezTo>
                    <a:pt x="f149" y="f33"/>
                    <a:pt x="f153" y="f49"/>
                    <a:pt x="f154" y="f50"/>
                  </a:cubicBezTo>
                  <a:cubicBezTo>
                    <a:pt x="f155" y="f134"/>
                    <a:pt x="f156" y="f70"/>
                    <a:pt x="f157" y="f58"/>
                  </a:cubicBezTo>
                  <a:cubicBezTo>
                    <a:pt x="f158" y="f159"/>
                    <a:pt x="f160" y="f161"/>
                    <a:pt x="f162" y="f84"/>
                  </a:cubicBezTo>
                  <a:cubicBezTo>
                    <a:pt x="f163" y="f164"/>
                    <a:pt x="f165" y="f166"/>
                    <a:pt x="f167" y="f168"/>
                  </a:cubicBezTo>
                  <a:cubicBezTo>
                    <a:pt x="f169" y="f127"/>
                    <a:pt x="f170" y="f125"/>
                    <a:pt x="f171" y="f70"/>
                  </a:cubicBezTo>
                  <a:cubicBezTo>
                    <a:pt x="f172" y="f173"/>
                    <a:pt x="f174" y="f134"/>
                    <a:pt x="f175" y="f86"/>
                  </a:cubicBezTo>
                  <a:cubicBezTo>
                    <a:pt x="f176" y="f66"/>
                    <a:pt x="f177" y="f92"/>
                    <a:pt x="f177" y="f94"/>
                  </a:cubicBezTo>
                  <a:cubicBezTo>
                    <a:pt x="f178" y="f179"/>
                    <a:pt x="f178" y="f97"/>
                    <a:pt x="f172" y="f141"/>
                  </a:cubicBezTo>
                  <a:cubicBezTo>
                    <a:pt x="f180" y="f37"/>
                    <a:pt x="f181" y="f182"/>
                    <a:pt x="f183" y="f40"/>
                  </a:cubicBezTo>
                  <a:cubicBezTo>
                    <a:pt x="f184" y="f104"/>
                    <a:pt x="f185" y="f106"/>
                    <a:pt x="f186" y="f187"/>
                  </a:cubicBezTo>
                  <a:cubicBezTo>
                    <a:pt x="f188" y="f144"/>
                    <a:pt x="f189" y="f142"/>
                    <a:pt x="f190" y="f141"/>
                  </a:cubicBezTo>
                  <a:cubicBezTo>
                    <a:pt x="f191" y="f115"/>
                    <a:pt x="f192" y="f65"/>
                    <a:pt x="f193" y="f69"/>
                  </a:cubicBezTo>
                  <a:cubicBezTo>
                    <a:pt x="f194" y="f18"/>
                    <a:pt x="f191" y="f136"/>
                    <a:pt x="f195" y="f196"/>
                  </a:cubicBezTo>
                  <a:cubicBezTo>
                    <a:pt x="f197" y="f173"/>
                    <a:pt x="f198" y="f52"/>
                    <a:pt x="f199" y="f159"/>
                  </a:cubicBezTo>
                  <a:cubicBezTo>
                    <a:pt x="f200" y="f134"/>
                    <a:pt x="f201" y="f49"/>
                    <a:pt x="f202" y="f203"/>
                  </a:cubicBezTo>
                  <a:cubicBezTo>
                    <a:pt x="f204" y="f205"/>
                    <a:pt x="f206" y="f40"/>
                    <a:pt x="f207" y="f208"/>
                  </a:cubicBezTo>
                  <a:cubicBezTo>
                    <a:pt x="f209" y="f43"/>
                    <a:pt x="f210" y="f111"/>
                    <a:pt x="f211" y="f208"/>
                  </a:cubicBezTo>
                  <a:cubicBezTo>
                    <a:pt x="f212" y="f151"/>
                    <a:pt x="f212" y="f59"/>
                    <a:pt x="f213" y="f28"/>
                  </a:cubicBezTo>
                  <a:cubicBezTo>
                    <a:pt x="f214" y="f92"/>
                    <a:pt x="f212" y="f56"/>
                    <a:pt x="f215" y="f134"/>
                  </a:cubicBezTo>
                  <a:cubicBezTo>
                    <a:pt x="f216" y="f54"/>
                    <a:pt x="f217" y="f218"/>
                    <a:pt x="f219" y="f168"/>
                  </a:cubicBezTo>
                  <a:cubicBezTo>
                    <a:pt x="f7" y="f101"/>
                    <a:pt x="f220" y="f119"/>
                    <a:pt x="f221" y="f222"/>
                  </a:cubicBezTo>
                  <a:cubicBezTo>
                    <a:pt x="f223" y="f222"/>
                    <a:pt x="f223" y="f124"/>
                    <a:pt x="f223" y="f124"/>
                  </a:cubicBezTo>
                  <a:cubicBezTo>
                    <a:pt x="f224" y="f225"/>
                    <a:pt x="f226" y="f227"/>
                    <a:pt x="f228" y="f229"/>
                  </a:cubicBezTo>
                  <a:cubicBezTo>
                    <a:pt x="f230" y="f231"/>
                    <a:pt x="f232" y="f233"/>
                    <a:pt x="f234" y="f235"/>
                  </a:cubicBezTo>
                  <a:cubicBezTo>
                    <a:pt x="f236" y="f237"/>
                    <a:pt x="f238" y="f239"/>
                    <a:pt x="f214" y="f240"/>
                  </a:cubicBezTo>
                  <a:cubicBezTo>
                    <a:pt x="f241" y="f242"/>
                    <a:pt x="f243" y="f244"/>
                    <a:pt x="f245" y="f244"/>
                  </a:cubicBezTo>
                  <a:cubicBezTo>
                    <a:pt x="f246" y="f244"/>
                    <a:pt x="f207" y="f242"/>
                    <a:pt x="f247" y="f248"/>
                  </a:cubicBezTo>
                  <a:cubicBezTo>
                    <a:pt x="f249" y="f250"/>
                    <a:pt x="f251" y="f252"/>
                    <a:pt x="f253" y="f254"/>
                  </a:cubicBezTo>
                  <a:cubicBezTo>
                    <a:pt x="f255" y="f256"/>
                    <a:pt x="f257" y="f258"/>
                    <a:pt x="f259" y="f260"/>
                  </a:cubicBezTo>
                  <a:cubicBezTo>
                    <a:pt x="f206" y="f261"/>
                    <a:pt x="f262" y="f263"/>
                    <a:pt x="f264" y="f265"/>
                  </a:cubicBezTo>
                  <a:cubicBezTo>
                    <a:pt x="f266" y="f267"/>
                    <a:pt x="f235" y="f158"/>
                    <a:pt x="f268" y="f269"/>
                  </a:cubicBezTo>
                  <a:cubicBezTo>
                    <a:pt x="f189" y="f270"/>
                    <a:pt x="f271" y="f272"/>
                    <a:pt x="f273" y="f274"/>
                  </a:cubicBezTo>
                  <a:cubicBezTo>
                    <a:pt x="f275" y="f276"/>
                    <a:pt x="f277" y="f278"/>
                    <a:pt x="f279" y="f192"/>
                  </a:cubicBezTo>
                  <a:cubicBezTo>
                    <a:pt x="f279" y="f190"/>
                    <a:pt x="f197" y="f188"/>
                    <a:pt x="f279" y="f248"/>
                  </a:cubicBezTo>
                  <a:cubicBezTo>
                    <a:pt x="f280" y="f281"/>
                    <a:pt x="f194" y="f281"/>
                    <a:pt x="f282" y="f283"/>
                  </a:cubicBezTo>
                  <a:cubicBezTo>
                    <a:pt x="f284" y="f197"/>
                    <a:pt x="f285" y="f286"/>
                    <a:pt x="f287" y="f268"/>
                  </a:cubicBezTo>
                  <a:cubicBezTo>
                    <a:pt x="f288" y="f289"/>
                    <a:pt x="f290" y="f291"/>
                    <a:pt x="f290" y="f273"/>
                  </a:cubicBezTo>
                  <a:cubicBezTo>
                    <a:pt x="f292" y="f275"/>
                    <a:pt x="f292" y="f293"/>
                    <a:pt x="f290" y="f294"/>
                  </a:cubicBezTo>
                  <a:cubicBezTo>
                    <a:pt x="f290" y="f295"/>
                    <a:pt x="f296" y="f297"/>
                    <a:pt x="f298" y="f272"/>
                  </a:cubicBezTo>
                  <a:cubicBezTo>
                    <a:pt x="f299" y="f300"/>
                    <a:pt x="f301" y="f302"/>
                    <a:pt x="f303" y="f184"/>
                  </a:cubicBezTo>
                  <a:cubicBezTo>
                    <a:pt x="f304" y="f305"/>
                    <a:pt x="f172" y="f306"/>
                    <a:pt x="f307" y="f308"/>
                  </a:cubicBezTo>
                  <a:cubicBezTo>
                    <a:pt x="f256" y="f309"/>
                    <a:pt x="f310" y="f311"/>
                    <a:pt x="f312" y="f112"/>
                  </a:cubicBezTo>
                  <a:cubicBezTo>
                    <a:pt x="f162" y="f313"/>
                    <a:pt x="f162" y="f314"/>
                    <a:pt x="f315" y="f316"/>
                  </a:cubicBezTo>
                  <a:cubicBezTo>
                    <a:pt x="f317" y="f318"/>
                    <a:pt x="f319" y="f316"/>
                    <a:pt x="f320" y="f321"/>
                  </a:cubicBezTo>
                  <a:cubicBezTo>
                    <a:pt x="f322" y="f148"/>
                    <a:pt x="f323" y="f324"/>
                    <a:pt x="f325" y="f326"/>
                  </a:cubicBezTo>
                  <a:cubicBezTo>
                    <a:pt x="f150" y="f290"/>
                    <a:pt x="f327" y="f328"/>
                    <a:pt x="f149" y="f233"/>
                  </a:cubicBezTo>
                  <a:cubicBezTo>
                    <a:pt x="f329" y="f330"/>
                    <a:pt x="f331" y="f282"/>
                    <a:pt x="f332" y="f333"/>
                  </a:cubicBezTo>
                  <a:cubicBezTo>
                    <a:pt x="f334" y="f335"/>
                    <a:pt x="f153" y="f336"/>
                    <a:pt x="f258" y="f337"/>
                  </a:cubicBezTo>
                  <a:cubicBezTo>
                    <a:pt x="f156" y="f235"/>
                    <a:pt x="f155" y="f337"/>
                    <a:pt x="f338" y="f337"/>
                  </a:cubicBezTo>
                  <a:cubicBezTo>
                    <a:pt x="f306" y="f337"/>
                    <a:pt x="f339" y="f190"/>
                    <a:pt x="f340" y="f337"/>
                  </a:cubicBezTo>
                  <a:cubicBezTo>
                    <a:pt x="f341" y="f198"/>
                    <a:pt x="f342" y="f248"/>
                    <a:pt x="f342" y="f250"/>
                  </a:cubicBezTo>
                  <a:cubicBezTo>
                    <a:pt x="f342" y="f343"/>
                    <a:pt x="f225" y="f270"/>
                    <a:pt x="f344" y="f345"/>
                  </a:cubicBezTo>
                  <a:cubicBezTo>
                    <a:pt x="f261" y="f346"/>
                    <a:pt x="f347" y="f348"/>
                    <a:pt x="f309" y="f308"/>
                  </a:cubicBezTo>
                  <a:cubicBezTo>
                    <a:pt x="f349" y="f2"/>
                    <a:pt x="f263" y="f124"/>
                    <a:pt x="f350" y="f222"/>
                  </a:cubicBezTo>
                  <a:cubicBezTo>
                    <a:pt x="f313" y="f222"/>
                    <a:pt x="f351" y="f2"/>
                    <a:pt x="f352" y="f308"/>
                  </a:cubicBezTo>
                  <a:cubicBezTo>
                    <a:pt x="f353" y="f354"/>
                    <a:pt x="f355" y="f356"/>
                    <a:pt x="f357" y="f323"/>
                  </a:cubicBezTo>
                  <a:cubicBezTo>
                    <a:pt x="f358" y="f315"/>
                    <a:pt x="f358" y="f299"/>
                    <a:pt x="f359" y="f360"/>
                  </a:cubicBezTo>
                  <a:cubicBezTo>
                    <a:pt x="f110" y="f361"/>
                    <a:pt x="f116" y="f193"/>
                    <a:pt x="f362" y="f336"/>
                  </a:cubicBezTo>
                  <a:cubicBezTo>
                    <a:pt x="f363" y="f364"/>
                    <a:pt x="f365" y="f271"/>
                    <a:pt x="f352" y="f366"/>
                  </a:cubicBezTo>
                  <a:cubicBezTo>
                    <a:pt x="f367" y="f368"/>
                    <a:pt x="f369" y="f289"/>
                    <a:pt x="f110" y="f366"/>
                  </a:cubicBezTo>
                  <a:cubicBezTo>
                    <a:pt x="f370" y="f248"/>
                    <a:pt x="f371" y="f189"/>
                    <a:pt x="f372" y="f373"/>
                  </a:cubicBezTo>
                  <a:cubicBezTo>
                    <a:pt x="f372" y="f374"/>
                    <a:pt x="f375" y="f322"/>
                    <a:pt x="f376" y="f377"/>
                  </a:cubicBezTo>
                  <a:cubicBezTo>
                    <a:pt x="f378" y="f135"/>
                    <a:pt x="f378" y="f379"/>
                    <a:pt x="f380" y="f381"/>
                  </a:cubicBezTo>
                  <a:cubicBezTo>
                    <a:pt x="f382" y="f383"/>
                    <a:pt x="f382" y="f150"/>
                    <a:pt x="f384" y="f385"/>
                  </a:cubicBezTo>
                  <a:cubicBezTo>
                    <a:pt x="f386" y="f307"/>
                    <a:pt x="f386" y="f304"/>
                    <a:pt x="f387" y="f287"/>
                  </a:cubicBezTo>
                  <a:cubicBezTo>
                    <a:pt x="f388" y="f361"/>
                    <a:pt x="f389" y="f390"/>
                    <a:pt x="f391" y="f335"/>
                  </a:cubicBezTo>
                  <a:cubicBezTo>
                    <a:pt x="f380" y="f189"/>
                    <a:pt x="f392" y="f244"/>
                    <a:pt x="f101" y="f199"/>
                  </a:cubicBezTo>
                  <a:cubicBezTo>
                    <a:pt x="f393" y="f394"/>
                    <a:pt x="f395" y="f396"/>
                    <a:pt x="f10" y="f281"/>
                  </a:cubicBezTo>
                  <a:cubicBezTo>
                    <a:pt x="f105" y="f195"/>
                    <a:pt x="f103" y="f284"/>
                    <a:pt x="f397" y="f288"/>
                  </a:cubicBezTo>
                  <a:cubicBezTo>
                    <a:pt x="f398" y="f399"/>
                    <a:pt x="f10" y="f400"/>
                    <a:pt x="f393" y="f401"/>
                  </a:cubicBezTo>
                  <a:cubicBezTo>
                    <a:pt x="f402" y="f158"/>
                    <a:pt x="f403" y="f348"/>
                    <a:pt x="f76" y="f404"/>
                  </a:cubicBezTo>
                  <a:cubicBezTo>
                    <a:pt x="f83" y="f265"/>
                    <a:pt x="f83" y="f112"/>
                    <a:pt x="f73" y="f119"/>
                  </a:cubicBezTo>
                  <a:cubicBezTo>
                    <a:pt x="f3" y="f120"/>
                    <a:pt x="f14" y="f405"/>
                    <a:pt x="f14" y="f406"/>
                  </a:cubicBezTo>
                  <a:cubicBezTo>
                    <a:pt x="f164" y="f407"/>
                    <a:pt x="f408" y="f409"/>
                    <a:pt x="f410" y="f339"/>
                  </a:cubicBezTo>
                  <a:cubicBezTo>
                    <a:pt x="f411" y="f320"/>
                    <a:pt x="f161" y="f374"/>
                    <a:pt x="f410" y="f295"/>
                  </a:cubicBezTo>
                  <a:cubicBezTo>
                    <a:pt x="f410" y="f412"/>
                    <a:pt x="f413" y="f414"/>
                    <a:pt x="f159" y="f415"/>
                  </a:cubicBezTo>
                  <a:cubicBezTo>
                    <a:pt x="f129" y="f250"/>
                    <a:pt x="f416" y="f273"/>
                    <a:pt x="f15" y="f417"/>
                  </a:cubicBezTo>
                  <a:cubicBezTo>
                    <a:pt x="f418" y="f189"/>
                    <a:pt x="f73" y="f242"/>
                    <a:pt x="f419" y="f420"/>
                  </a:cubicBezTo>
                  <a:cubicBezTo>
                    <a:pt x="f421" y="f239"/>
                    <a:pt x="f422" y="f394"/>
                    <a:pt x="f70" y="f264"/>
                  </a:cubicBezTo>
                  <a:cubicBezTo>
                    <a:pt x="f423" y="f248"/>
                    <a:pt x="f423" y="f283"/>
                    <a:pt x="f89" y="f333"/>
                  </a:cubicBezTo>
                  <a:cubicBezTo>
                    <a:pt x="f18" y="f176"/>
                    <a:pt x="f25" y="f171"/>
                    <a:pt x="f424" y="f317"/>
                  </a:cubicBezTo>
                  <a:cubicBezTo>
                    <a:pt x="f203" y="f325"/>
                    <a:pt x="f203" y="f425"/>
                    <a:pt x="f48" y="f132"/>
                  </a:cubicBezTo>
                  <a:cubicBezTo>
                    <a:pt x="f114" y="f426"/>
                    <a:pt x="f99" y="f177"/>
                    <a:pt x="f205" y="f417"/>
                  </a:cubicBezTo>
                  <a:cubicBezTo>
                    <a:pt x="f427" y="f283"/>
                    <a:pt x="f205" y="f366"/>
                    <a:pt x="f428" y="f368"/>
                  </a:cubicBezTo>
                  <a:cubicBezTo>
                    <a:pt x="f32" y="f200"/>
                    <a:pt x="f23" y="f429"/>
                    <a:pt x="f42" y="f430"/>
                  </a:cubicBezTo>
                  <a:cubicBezTo>
                    <a:pt x="f431" y="f8"/>
                    <a:pt x="f432" y="f237"/>
                    <a:pt x="f44" y="f394"/>
                  </a:cubicBezTo>
                  <a:cubicBezTo>
                    <a:pt x="f41" y="f190"/>
                    <a:pt x="f433" y="f254"/>
                    <a:pt x="f43" y="f183"/>
                  </a:cubicBezTo>
                  <a:cubicBezTo>
                    <a:pt x="f21" y="f310"/>
                    <a:pt x="f434" y="f158"/>
                    <a:pt x="f106" y="f148"/>
                  </a:cubicBezTo>
                  <a:cubicBezTo>
                    <a:pt x="f19" y="f435"/>
                    <a:pt x="f436" y="f437"/>
                    <a:pt x="f45" y="f113"/>
                  </a:cubicBezTo>
                  <a:cubicBezTo>
                    <a:pt x="f438" y="f117"/>
                    <a:pt x="f438" y="f439"/>
                    <a:pt x="f440" y="f441"/>
                  </a:cubicBezTo>
                  <a:cubicBezTo>
                    <a:pt x="f6" y="f442"/>
                    <a:pt x="f443" y="f444"/>
                    <a:pt x="f9" y="f10"/>
                  </a:cubicBezTo>
                  <a:close/>
                </a:path>
              </a:pathLst>
            </a:custGeom>
            <a:solidFill>
              <a:srgbClr val="E610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0" name="Freeform 18">
              <a:extLst>
                <a:ext uri="{FF2B5EF4-FFF2-40B4-BE49-F238E27FC236}">
                  <a16:creationId xmlns:a16="http://schemas.microsoft.com/office/drawing/2014/main" id="{DD98C43A-E829-F159-6A19-C23C0E8198B2}"/>
                </a:ext>
              </a:extLst>
            </p:cNvPr>
            <p:cNvSpPr/>
            <p:nvPr/>
          </p:nvSpPr>
          <p:spPr>
            <a:xfrm>
              <a:off x="5898108" y="2947833"/>
              <a:ext cx="653128" cy="2064431"/>
            </a:xfrm>
            <a:custGeom>
              <a:avLst/>
              <a:gdLst>
                <a:gd name="f0" fmla="val 10800000"/>
                <a:gd name="f1" fmla="val 5400000"/>
                <a:gd name="f2" fmla="val 180"/>
                <a:gd name="f3" fmla="val w"/>
                <a:gd name="f4" fmla="val h"/>
                <a:gd name="f5" fmla="val 0"/>
                <a:gd name="f6" fmla="val 211"/>
                <a:gd name="f7" fmla="val 669"/>
                <a:gd name="f8" fmla="val 165"/>
                <a:gd name="f9" fmla="val 666"/>
                <a:gd name="f10" fmla="val 127"/>
                <a:gd name="f11" fmla="val 107"/>
                <a:gd name="f12" fmla="val 647"/>
                <a:gd name="f13" fmla="val 113"/>
                <a:gd name="f14" fmla="val 612"/>
                <a:gd name="f15" fmla="val 116"/>
                <a:gd name="f16" fmla="val 597"/>
                <a:gd name="f17" fmla="val 111"/>
                <a:gd name="f18" fmla="val 582"/>
                <a:gd name="f19" fmla="val 110"/>
                <a:gd name="f20" fmla="val 567"/>
                <a:gd name="f21" fmla="val 105"/>
                <a:gd name="f22" fmla="val 510"/>
                <a:gd name="f23" fmla="val 106"/>
                <a:gd name="f24" fmla="val 452"/>
                <a:gd name="f25" fmla="val 97"/>
                <a:gd name="f26" fmla="val 393"/>
                <a:gd name="f27" fmla="val 90"/>
                <a:gd name="f28" fmla="val 405"/>
                <a:gd name="f29" fmla="val 89"/>
                <a:gd name="f30" fmla="val 417"/>
                <a:gd name="f31" fmla="val 429"/>
                <a:gd name="f32" fmla="val 87"/>
                <a:gd name="f33" fmla="val 469"/>
                <a:gd name="f34" fmla="val 78"/>
                <a:gd name="f35" fmla="val 508"/>
                <a:gd name="f36" fmla="val 77"/>
                <a:gd name="f37" fmla="val 548"/>
                <a:gd name="f38" fmla="val 76"/>
                <a:gd name="f39" fmla="val 579"/>
                <a:gd name="f40" fmla="val 71"/>
                <a:gd name="f41" fmla="val 611"/>
                <a:gd name="f42" fmla="val 75"/>
                <a:gd name="f43" fmla="val 643"/>
                <a:gd name="f44" fmla="val 650"/>
                <a:gd name="f45" fmla="val 660"/>
                <a:gd name="f46" fmla="val 66"/>
                <a:gd name="f47" fmla="val 663"/>
                <a:gd name="f48" fmla="val 58"/>
                <a:gd name="f49" fmla="val 49"/>
                <a:gd name="f50" fmla="val 662"/>
                <a:gd name="f51" fmla="val 41"/>
                <a:gd name="f52" fmla="val 658"/>
                <a:gd name="f53" fmla="val 35"/>
                <a:gd name="f54" fmla="val 654"/>
                <a:gd name="f55" fmla="val 34"/>
                <a:gd name="f56" fmla="val 37"/>
                <a:gd name="f57" fmla="val 42"/>
                <a:gd name="f58" fmla="val 633"/>
                <a:gd name="f59" fmla="val 46"/>
                <a:gd name="f60" fmla="val 624"/>
                <a:gd name="f61" fmla="val 613"/>
                <a:gd name="f62" fmla="val 50"/>
                <a:gd name="f63" fmla="val 609"/>
                <a:gd name="f64" fmla="val 54"/>
                <a:gd name="f65" fmla="val 599"/>
                <a:gd name="f66" fmla="val 598"/>
                <a:gd name="f67" fmla="val 29"/>
                <a:gd name="f68" fmla="val 595"/>
                <a:gd name="f69" fmla="val 33"/>
                <a:gd name="f70" fmla="val 583"/>
                <a:gd name="f71" fmla="val 572"/>
                <a:gd name="f72" fmla="val 524"/>
                <a:gd name="f73" fmla="val 475"/>
                <a:gd name="f74" fmla="val 32"/>
                <a:gd name="f75" fmla="val 426"/>
                <a:gd name="f76" fmla="val 31"/>
                <a:gd name="f77" fmla="val 403"/>
                <a:gd name="f78" fmla="val 22"/>
                <a:gd name="f79" fmla="val 381"/>
                <a:gd name="f80" fmla="val 357"/>
                <a:gd name="f81" fmla="val 355"/>
                <a:gd name="f82" fmla="val 352"/>
                <a:gd name="f83" fmla="val 17"/>
                <a:gd name="f84" fmla="val 336"/>
                <a:gd name="f85" fmla="val 14"/>
                <a:gd name="f86" fmla="val 327"/>
                <a:gd name="f87" fmla="val 11"/>
                <a:gd name="f88" fmla="val 314"/>
                <a:gd name="f89" fmla="val 10"/>
                <a:gd name="f90" fmla="val 301"/>
                <a:gd name="f91" fmla="val 8"/>
                <a:gd name="f92" fmla="val 288"/>
                <a:gd name="f93" fmla="val 6"/>
                <a:gd name="f94" fmla="val 274"/>
                <a:gd name="f95" fmla="val 260"/>
                <a:gd name="f96" fmla="val 9"/>
                <a:gd name="f97" fmla="val 246"/>
                <a:gd name="f98" fmla="val 12"/>
                <a:gd name="f99" fmla="val 224"/>
                <a:gd name="f100" fmla="val 201"/>
                <a:gd name="f101" fmla="val 179"/>
                <a:gd name="f102" fmla="val 21"/>
                <a:gd name="f103" fmla="val 148"/>
                <a:gd name="f104" fmla="val 36"/>
                <a:gd name="f105" fmla="val 126"/>
                <a:gd name="f106" fmla="val 70"/>
                <a:gd name="f107" fmla="val 125"/>
                <a:gd name="f108" fmla="val 86"/>
                <a:gd name="f109" fmla="val 124"/>
                <a:gd name="f110" fmla="val 81"/>
                <a:gd name="f111" fmla="val 68"/>
                <a:gd name="f112" fmla="val 83"/>
                <a:gd name="f113" fmla="val 73"/>
                <a:gd name="f114" fmla="val 56"/>
                <a:gd name="f115" fmla="val 64"/>
                <a:gd name="f116" fmla="val 61"/>
                <a:gd name="f117" fmla="val 26"/>
                <a:gd name="f118" fmla="val 63"/>
                <a:gd name="f119" fmla="val 19"/>
                <a:gd name="f120" fmla="val 15"/>
                <a:gd name="f121" fmla="val 98"/>
                <a:gd name="f122" fmla="val 141"/>
                <a:gd name="f123" fmla="val 4"/>
                <a:gd name="f124" fmla="val 162"/>
                <a:gd name="f125" fmla="val 172"/>
                <a:gd name="f126" fmla="val 166"/>
                <a:gd name="f127" fmla="val 45"/>
                <a:gd name="f128" fmla="val 158"/>
                <a:gd name="f129" fmla="val 52"/>
                <a:gd name="f130" fmla="val 59"/>
                <a:gd name="f131" fmla="val 147"/>
                <a:gd name="f132" fmla="val 168"/>
                <a:gd name="f133" fmla="val 82"/>
                <a:gd name="f134" fmla="val 88"/>
                <a:gd name="f135" fmla="val 104"/>
                <a:gd name="f136" fmla="val 157"/>
                <a:gd name="f137" fmla="val 187"/>
                <a:gd name="f138" fmla="val 196"/>
                <a:gd name="f139" fmla="val 207"/>
                <a:gd name="f140" fmla="val 134"/>
                <a:gd name="f141" fmla="val 208"/>
                <a:gd name="f142" fmla="val 209"/>
                <a:gd name="f143" fmla="val 160"/>
                <a:gd name="f144" fmla="val 210"/>
                <a:gd name="f145" fmla="val 184"/>
                <a:gd name="f146" fmla="val 212"/>
                <a:gd name="f147" fmla="val 197"/>
                <a:gd name="f148" fmla="val 204"/>
                <a:gd name="f149" fmla="val 206"/>
                <a:gd name="f150" fmla="val 193"/>
                <a:gd name="f151" fmla="val 174"/>
                <a:gd name="f152" fmla="val 215"/>
                <a:gd name="f153" fmla="val 173"/>
                <a:gd name="f154" fmla="val 228"/>
                <a:gd name="f155" fmla="val 242"/>
                <a:gd name="f156" fmla="val 192"/>
                <a:gd name="f157" fmla="val 270"/>
                <a:gd name="f158" fmla="val 194"/>
                <a:gd name="f159" fmla="val 205"/>
                <a:gd name="f160" fmla="val 330"/>
                <a:gd name="f161" fmla="val 339"/>
                <a:gd name="f162" fmla="val 346"/>
                <a:gd name="f163" fmla="val 349"/>
                <a:gd name="f164" fmla="val 178"/>
                <a:gd name="f165" fmla="val 370"/>
                <a:gd name="f166" fmla="val 170"/>
                <a:gd name="f167" fmla="val 389"/>
                <a:gd name="f168" fmla="val 164"/>
                <a:gd name="f169" fmla="val 441"/>
                <a:gd name="f170" fmla="val 492"/>
                <a:gd name="f171" fmla="val 151"/>
                <a:gd name="f172" fmla="val 543"/>
                <a:gd name="f173" fmla="val 150"/>
                <a:gd name="f174" fmla="val 555"/>
                <a:gd name="f175" fmla="val 153"/>
                <a:gd name="f176" fmla="val 589"/>
                <a:gd name="f177" fmla="val 159"/>
                <a:gd name="f178" fmla="val 601"/>
                <a:gd name="f179" fmla="val 142"/>
                <a:gd name="f180" fmla="val 604"/>
                <a:gd name="f181" fmla="val 606"/>
                <a:gd name="f182" fmla="val 143"/>
                <a:gd name="f183" fmla="val 615"/>
                <a:gd name="f184" fmla="val 631"/>
                <a:gd name="f185" fmla="val 646"/>
                <a:gd name="f186" fmla="+- 0 0 -90"/>
                <a:gd name="f187" fmla="*/ f3 1 211"/>
                <a:gd name="f188" fmla="*/ f4 1 669"/>
                <a:gd name="f189" fmla="val f5"/>
                <a:gd name="f190" fmla="val f6"/>
                <a:gd name="f191" fmla="val f7"/>
                <a:gd name="f192" fmla="*/ f186 f0 1"/>
                <a:gd name="f193" fmla="+- f191 0 f189"/>
                <a:gd name="f194" fmla="+- f190 0 f189"/>
                <a:gd name="f195" fmla="*/ f192 1 f2"/>
                <a:gd name="f196" fmla="*/ f194 1 211"/>
                <a:gd name="f197" fmla="*/ f193 1 669"/>
                <a:gd name="f198" fmla="*/ 165 f194 1"/>
                <a:gd name="f199" fmla="*/ 666 f193 1"/>
                <a:gd name="f200" fmla="*/ 113 f194 1"/>
                <a:gd name="f201" fmla="*/ 612 f193 1"/>
                <a:gd name="f202" fmla="*/ 110 f194 1"/>
                <a:gd name="f203" fmla="*/ 567 f193 1"/>
                <a:gd name="f204" fmla="*/ 97 f194 1"/>
                <a:gd name="f205" fmla="*/ 393 f193 1"/>
                <a:gd name="f206" fmla="*/ 89 f194 1"/>
                <a:gd name="f207" fmla="*/ 429 f193 1"/>
                <a:gd name="f208" fmla="*/ 77 f194 1"/>
                <a:gd name="f209" fmla="*/ 548 f193 1"/>
                <a:gd name="f210" fmla="*/ 75 f194 1"/>
                <a:gd name="f211" fmla="*/ 643 f193 1"/>
                <a:gd name="f212" fmla="*/ 66 f194 1"/>
                <a:gd name="f213" fmla="*/ 663 f193 1"/>
                <a:gd name="f214" fmla="*/ 41 f194 1"/>
                <a:gd name="f215" fmla="*/ 658 f193 1"/>
                <a:gd name="f216" fmla="*/ 37 f194 1"/>
                <a:gd name="f217" fmla="*/ 49 f194 1"/>
                <a:gd name="f218" fmla="*/ 613 f193 1"/>
                <a:gd name="f219" fmla="*/ 46 f194 1"/>
                <a:gd name="f220" fmla="*/ 598 f193 1"/>
                <a:gd name="f221" fmla="*/ 33 f194 1"/>
                <a:gd name="f222" fmla="*/ 572 f193 1"/>
                <a:gd name="f223" fmla="*/ 32 f194 1"/>
                <a:gd name="f224" fmla="*/ 426 f193 1"/>
                <a:gd name="f225" fmla="*/ 22 f194 1"/>
                <a:gd name="f226" fmla="*/ 357 f193 1"/>
                <a:gd name="f227" fmla="*/ 355 f193 1"/>
                <a:gd name="f228" fmla="*/ 14 f194 1"/>
                <a:gd name="f229" fmla="*/ 327 f193 1"/>
                <a:gd name="f230" fmla="*/ 8 f194 1"/>
                <a:gd name="f231" fmla="*/ 288 f193 1"/>
                <a:gd name="f232" fmla="*/ 9 f194 1"/>
                <a:gd name="f233" fmla="*/ 246 f193 1"/>
                <a:gd name="f234" fmla="*/ 17 f194 1"/>
                <a:gd name="f235" fmla="*/ 179 f193 1"/>
                <a:gd name="f236" fmla="*/ 70 f194 1"/>
                <a:gd name="f237" fmla="*/ 125 f193 1"/>
                <a:gd name="f238" fmla="*/ 81 f194 1"/>
                <a:gd name="f239" fmla="*/ 106 f193 1"/>
                <a:gd name="f240" fmla="*/ 64 f194 1"/>
                <a:gd name="f241" fmla="*/ 33 f193 1"/>
                <a:gd name="f242" fmla="*/ 71 f194 1"/>
                <a:gd name="f243" fmla="*/ 15 f193 1"/>
                <a:gd name="f244" fmla="*/ 162 f194 1"/>
                <a:gd name="f245" fmla="*/ 26 f193 1"/>
                <a:gd name="f246" fmla="*/ 158 f194 1"/>
                <a:gd name="f247" fmla="*/ 52 f193 1"/>
                <a:gd name="f248" fmla="*/ 71 f193 1"/>
                <a:gd name="f249" fmla="*/ 88 f193 1"/>
                <a:gd name="f250" fmla="*/ 187 f194 1"/>
                <a:gd name="f251" fmla="*/ 208 f194 1"/>
                <a:gd name="f252" fmla="*/ 148 f193 1"/>
                <a:gd name="f253" fmla="*/ 211 f194 1"/>
                <a:gd name="f254" fmla="*/ 184 f193 1"/>
                <a:gd name="f255" fmla="*/ 193 f194 1"/>
                <a:gd name="f256" fmla="*/ 209 f193 1"/>
                <a:gd name="f257" fmla="*/ 179 f194 1"/>
                <a:gd name="f258" fmla="*/ 242 f193 1"/>
                <a:gd name="f259" fmla="*/ 205 f194 1"/>
                <a:gd name="f260" fmla="*/ 330 f193 1"/>
                <a:gd name="f261" fmla="*/ 197 f194 1"/>
                <a:gd name="f262" fmla="*/ 349 f193 1"/>
                <a:gd name="f263" fmla="*/ 170 f194 1"/>
                <a:gd name="f264" fmla="*/ 389 f193 1"/>
                <a:gd name="f265" fmla="*/ 151 f194 1"/>
                <a:gd name="f266" fmla="*/ 543 f193 1"/>
                <a:gd name="f267" fmla="*/ 153 f194 1"/>
                <a:gd name="f268" fmla="*/ 579 f193 1"/>
                <a:gd name="f269" fmla="*/ 142 f194 1"/>
                <a:gd name="f270" fmla="*/ 604 f193 1"/>
                <a:gd name="f271" fmla="*/ 143 f194 1"/>
                <a:gd name="f272" fmla="*/ 615 f193 1"/>
                <a:gd name="f273" fmla="+- f195 0 f1"/>
                <a:gd name="f274" fmla="*/ f198 1 212"/>
                <a:gd name="f275" fmla="*/ f199 1 669"/>
                <a:gd name="f276" fmla="*/ f200 1 212"/>
                <a:gd name="f277" fmla="*/ f201 1 669"/>
                <a:gd name="f278" fmla="*/ f202 1 212"/>
                <a:gd name="f279" fmla="*/ f203 1 669"/>
                <a:gd name="f280" fmla="*/ f204 1 212"/>
                <a:gd name="f281" fmla="*/ f205 1 669"/>
                <a:gd name="f282" fmla="*/ f206 1 212"/>
                <a:gd name="f283" fmla="*/ f207 1 669"/>
                <a:gd name="f284" fmla="*/ f208 1 212"/>
                <a:gd name="f285" fmla="*/ f209 1 669"/>
                <a:gd name="f286" fmla="*/ f210 1 212"/>
                <a:gd name="f287" fmla="*/ f211 1 669"/>
                <a:gd name="f288" fmla="*/ f212 1 212"/>
                <a:gd name="f289" fmla="*/ f213 1 669"/>
                <a:gd name="f290" fmla="*/ f214 1 212"/>
                <a:gd name="f291" fmla="*/ f215 1 669"/>
                <a:gd name="f292" fmla="*/ f216 1 212"/>
                <a:gd name="f293" fmla="*/ f217 1 212"/>
                <a:gd name="f294" fmla="*/ f218 1 669"/>
                <a:gd name="f295" fmla="*/ f219 1 212"/>
                <a:gd name="f296" fmla="*/ f220 1 669"/>
                <a:gd name="f297" fmla="*/ f221 1 212"/>
                <a:gd name="f298" fmla="*/ f222 1 669"/>
                <a:gd name="f299" fmla="*/ f223 1 212"/>
                <a:gd name="f300" fmla="*/ f224 1 669"/>
                <a:gd name="f301" fmla="*/ f225 1 212"/>
                <a:gd name="f302" fmla="*/ f226 1 669"/>
                <a:gd name="f303" fmla="*/ f227 1 669"/>
                <a:gd name="f304" fmla="*/ f228 1 212"/>
                <a:gd name="f305" fmla="*/ f229 1 669"/>
                <a:gd name="f306" fmla="*/ f230 1 212"/>
                <a:gd name="f307" fmla="*/ f231 1 669"/>
                <a:gd name="f308" fmla="*/ f232 1 212"/>
                <a:gd name="f309" fmla="*/ f233 1 669"/>
                <a:gd name="f310" fmla="*/ f234 1 212"/>
                <a:gd name="f311" fmla="*/ f235 1 669"/>
                <a:gd name="f312" fmla="*/ f236 1 212"/>
                <a:gd name="f313" fmla="*/ f237 1 669"/>
                <a:gd name="f314" fmla="*/ f238 1 212"/>
                <a:gd name="f315" fmla="*/ f239 1 669"/>
                <a:gd name="f316" fmla="*/ f240 1 212"/>
                <a:gd name="f317" fmla="*/ f241 1 669"/>
                <a:gd name="f318" fmla="*/ f242 1 212"/>
                <a:gd name="f319" fmla="*/ f243 1 669"/>
                <a:gd name="f320" fmla="*/ f244 1 212"/>
                <a:gd name="f321" fmla="*/ f245 1 669"/>
                <a:gd name="f322" fmla="*/ f246 1 212"/>
                <a:gd name="f323" fmla="*/ f247 1 669"/>
                <a:gd name="f324" fmla="*/ f248 1 669"/>
                <a:gd name="f325" fmla="*/ f249 1 669"/>
                <a:gd name="f326" fmla="*/ f250 1 212"/>
                <a:gd name="f327" fmla="*/ f251 1 212"/>
                <a:gd name="f328" fmla="*/ f252 1 669"/>
                <a:gd name="f329" fmla="*/ f253 1 212"/>
                <a:gd name="f330" fmla="*/ f254 1 669"/>
                <a:gd name="f331" fmla="*/ f255 1 212"/>
                <a:gd name="f332" fmla="*/ f256 1 669"/>
                <a:gd name="f333" fmla="*/ f257 1 212"/>
                <a:gd name="f334" fmla="*/ f258 1 669"/>
                <a:gd name="f335" fmla="*/ f259 1 212"/>
                <a:gd name="f336" fmla="*/ f260 1 669"/>
                <a:gd name="f337" fmla="*/ f261 1 212"/>
                <a:gd name="f338" fmla="*/ f262 1 669"/>
                <a:gd name="f339" fmla="*/ f263 1 212"/>
                <a:gd name="f340" fmla="*/ f264 1 669"/>
                <a:gd name="f341" fmla="*/ f265 1 212"/>
                <a:gd name="f342" fmla="*/ f266 1 669"/>
                <a:gd name="f343" fmla="*/ f267 1 212"/>
                <a:gd name="f344" fmla="*/ f268 1 669"/>
                <a:gd name="f345" fmla="*/ f269 1 212"/>
                <a:gd name="f346" fmla="*/ f270 1 669"/>
                <a:gd name="f347" fmla="*/ f271 1 212"/>
                <a:gd name="f348" fmla="*/ f272 1 669"/>
                <a:gd name="f349" fmla="*/ 0 1 f196"/>
                <a:gd name="f350" fmla="*/ f190 1 f196"/>
                <a:gd name="f351" fmla="*/ 0 1 f197"/>
                <a:gd name="f352" fmla="*/ f191 1 f197"/>
                <a:gd name="f353" fmla="*/ f274 1 f196"/>
                <a:gd name="f354" fmla="*/ f275 1 f197"/>
                <a:gd name="f355" fmla="*/ f276 1 f196"/>
                <a:gd name="f356" fmla="*/ f277 1 f197"/>
                <a:gd name="f357" fmla="*/ f278 1 f196"/>
                <a:gd name="f358" fmla="*/ f279 1 f197"/>
                <a:gd name="f359" fmla="*/ f280 1 f196"/>
                <a:gd name="f360" fmla="*/ f281 1 f197"/>
                <a:gd name="f361" fmla="*/ f282 1 f196"/>
                <a:gd name="f362" fmla="*/ f283 1 f197"/>
                <a:gd name="f363" fmla="*/ f284 1 f196"/>
                <a:gd name="f364" fmla="*/ f285 1 f197"/>
                <a:gd name="f365" fmla="*/ f286 1 f196"/>
                <a:gd name="f366" fmla="*/ f287 1 f197"/>
                <a:gd name="f367" fmla="*/ f288 1 f196"/>
                <a:gd name="f368" fmla="*/ f289 1 f197"/>
                <a:gd name="f369" fmla="*/ f290 1 f196"/>
                <a:gd name="f370" fmla="*/ f291 1 f197"/>
                <a:gd name="f371" fmla="*/ f292 1 f196"/>
                <a:gd name="f372" fmla="*/ f293 1 f196"/>
                <a:gd name="f373" fmla="*/ f294 1 f197"/>
                <a:gd name="f374" fmla="*/ f295 1 f196"/>
                <a:gd name="f375" fmla="*/ f296 1 f197"/>
                <a:gd name="f376" fmla="*/ f297 1 f196"/>
                <a:gd name="f377" fmla="*/ f298 1 f197"/>
                <a:gd name="f378" fmla="*/ f299 1 f196"/>
                <a:gd name="f379" fmla="*/ f300 1 f197"/>
                <a:gd name="f380" fmla="*/ f301 1 f196"/>
                <a:gd name="f381" fmla="*/ f302 1 f197"/>
                <a:gd name="f382" fmla="*/ f303 1 f197"/>
                <a:gd name="f383" fmla="*/ f304 1 f196"/>
                <a:gd name="f384" fmla="*/ f305 1 f197"/>
                <a:gd name="f385" fmla="*/ f306 1 f196"/>
                <a:gd name="f386" fmla="*/ f307 1 f197"/>
                <a:gd name="f387" fmla="*/ f308 1 f196"/>
                <a:gd name="f388" fmla="*/ f309 1 f197"/>
                <a:gd name="f389" fmla="*/ f310 1 f196"/>
                <a:gd name="f390" fmla="*/ f311 1 f197"/>
                <a:gd name="f391" fmla="*/ f312 1 f196"/>
                <a:gd name="f392" fmla="*/ f313 1 f197"/>
                <a:gd name="f393" fmla="*/ f314 1 f196"/>
                <a:gd name="f394" fmla="*/ f315 1 f197"/>
                <a:gd name="f395" fmla="*/ f316 1 f196"/>
                <a:gd name="f396" fmla="*/ f317 1 f197"/>
                <a:gd name="f397" fmla="*/ f318 1 f196"/>
                <a:gd name="f398" fmla="*/ f319 1 f197"/>
                <a:gd name="f399" fmla="*/ f320 1 f196"/>
                <a:gd name="f400" fmla="*/ f321 1 f197"/>
                <a:gd name="f401" fmla="*/ f322 1 f196"/>
                <a:gd name="f402" fmla="*/ f323 1 f197"/>
                <a:gd name="f403" fmla="*/ f324 1 f197"/>
                <a:gd name="f404" fmla="*/ f325 1 f197"/>
                <a:gd name="f405" fmla="*/ f326 1 f196"/>
                <a:gd name="f406" fmla="*/ f327 1 f196"/>
                <a:gd name="f407" fmla="*/ f328 1 f197"/>
                <a:gd name="f408" fmla="*/ f329 1 f196"/>
                <a:gd name="f409" fmla="*/ f330 1 f197"/>
                <a:gd name="f410" fmla="*/ f331 1 f196"/>
                <a:gd name="f411" fmla="*/ f332 1 f197"/>
                <a:gd name="f412" fmla="*/ f333 1 f196"/>
                <a:gd name="f413" fmla="*/ f334 1 f197"/>
                <a:gd name="f414" fmla="*/ f335 1 f196"/>
                <a:gd name="f415" fmla="*/ f336 1 f197"/>
                <a:gd name="f416" fmla="*/ f337 1 f196"/>
                <a:gd name="f417" fmla="*/ f338 1 f197"/>
                <a:gd name="f418" fmla="*/ f339 1 f196"/>
                <a:gd name="f419" fmla="*/ f340 1 f197"/>
                <a:gd name="f420" fmla="*/ f341 1 f196"/>
                <a:gd name="f421" fmla="*/ f342 1 f197"/>
                <a:gd name="f422" fmla="*/ f343 1 f196"/>
                <a:gd name="f423" fmla="*/ f344 1 f197"/>
                <a:gd name="f424" fmla="*/ f345 1 f196"/>
                <a:gd name="f425" fmla="*/ f346 1 f197"/>
                <a:gd name="f426" fmla="*/ f347 1 f196"/>
                <a:gd name="f427" fmla="*/ f348 1 f197"/>
                <a:gd name="f428" fmla="*/ f349 f187 1"/>
                <a:gd name="f429" fmla="*/ f350 f187 1"/>
                <a:gd name="f430" fmla="*/ f352 f188 1"/>
                <a:gd name="f431" fmla="*/ f351 f188 1"/>
                <a:gd name="f432" fmla="*/ f353 f187 1"/>
                <a:gd name="f433" fmla="*/ f354 f188 1"/>
                <a:gd name="f434" fmla="*/ f355 f187 1"/>
                <a:gd name="f435" fmla="*/ f356 f188 1"/>
                <a:gd name="f436" fmla="*/ f357 f187 1"/>
                <a:gd name="f437" fmla="*/ f358 f188 1"/>
                <a:gd name="f438" fmla="*/ f359 f187 1"/>
                <a:gd name="f439" fmla="*/ f360 f188 1"/>
                <a:gd name="f440" fmla="*/ f361 f187 1"/>
                <a:gd name="f441" fmla="*/ f362 f188 1"/>
                <a:gd name="f442" fmla="*/ f363 f187 1"/>
                <a:gd name="f443" fmla="*/ f364 f188 1"/>
                <a:gd name="f444" fmla="*/ f365 f187 1"/>
                <a:gd name="f445" fmla="*/ f366 f188 1"/>
                <a:gd name="f446" fmla="*/ f367 f187 1"/>
                <a:gd name="f447" fmla="*/ f368 f188 1"/>
                <a:gd name="f448" fmla="*/ f369 f187 1"/>
                <a:gd name="f449" fmla="*/ f370 f188 1"/>
                <a:gd name="f450" fmla="*/ f371 f187 1"/>
                <a:gd name="f451" fmla="*/ f372 f187 1"/>
                <a:gd name="f452" fmla="*/ f373 f188 1"/>
                <a:gd name="f453" fmla="*/ f374 f187 1"/>
                <a:gd name="f454" fmla="*/ f375 f188 1"/>
                <a:gd name="f455" fmla="*/ f376 f187 1"/>
                <a:gd name="f456" fmla="*/ f377 f188 1"/>
                <a:gd name="f457" fmla="*/ f378 f187 1"/>
                <a:gd name="f458" fmla="*/ f379 f188 1"/>
                <a:gd name="f459" fmla="*/ f380 f187 1"/>
                <a:gd name="f460" fmla="*/ f381 f188 1"/>
                <a:gd name="f461" fmla="*/ f382 f188 1"/>
                <a:gd name="f462" fmla="*/ f383 f187 1"/>
                <a:gd name="f463" fmla="*/ f384 f188 1"/>
                <a:gd name="f464" fmla="*/ f385 f187 1"/>
                <a:gd name="f465" fmla="*/ f386 f188 1"/>
                <a:gd name="f466" fmla="*/ f387 f187 1"/>
                <a:gd name="f467" fmla="*/ f388 f188 1"/>
                <a:gd name="f468" fmla="*/ f389 f187 1"/>
                <a:gd name="f469" fmla="*/ f390 f188 1"/>
                <a:gd name="f470" fmla="*/ f391 f187 1"/>
                <a:gd name="f471" fmla="*/ f392 f188 1"/>
                <a:gd name="f472" fmla="*/ f393 f187 1"/>
                <a:gd name="f473" fmla="*/ f394 f188 1"/>
                <a:gd name="f474" fmla="*/ f395 f187 1"/>
                <a:gd name="f475" fmla="*/ f396 f188 1"/>
                <a:gd name="f476" fmla="*/ f397 f187 1"/>
                <a:gd name="f477" fmla="*/ f398 f188 1"/>
                <a:gd name="f478" fmla="*/ f399 f187 1"/>
                <a:gd name="f479" fmla="*/ f400 f188 1"/>
                <a:gd name="f480" fmla="*/ f401 f187 1"/>
                <a:gd name="f481" fmla="*/ f402 f188 1"/>
                <a:gd name="f482" fmla="*/ f403 f188 1"/>
                <a:gd name="f483" fmla="*/ f404 f188 1"/>
                <a:gd name="f484" fmla="*/ f405 f187 1"/>
                <a:gd name="f485" fmla="*/ f406 f187 1"/>
                <a:gd name="f486" fmla="*/ f407 f188 1"/>
                <a:gd name="f487" fmla="*/ f408 f187 1"/>
                <a:gd name="f488" fmla="*/ f409 f188 1"/>
                <a:gd name="f489" fmla="*/ f410 f187 1"/>
                <a:gd name="f490" fmla="*/ f411 f188 1"/>
                <a:gd name="f491" fmla="*/ f412 f187 1"/>
                <a:gd name="f492" fmla="*/ f413 f188 1"/>
                <a:gd name="f493" fmla="*/ f414 f187 1"/>
                <a:gd name="f494" fmla="*/ f415 f188 1"/>
                <a:gd name="f495" fmla="*/ f416 f187 1"/>
                <a:gd name="f496" fmla="*/ f417 f188 1"/>
                <a:gd name="f497" fmla="*/ f418 f187 1"/>
                <a:gd name="f498" fmla="*/ f419 f188 1"/>
                <a:gd name="f499" fmla="*/ f420 f187 1"/>
                <a:gd name="f500" fmla="*/ f421 f188 1"/>
                <a:gd name="f501" fmla="*/ f422 f187 1"/>
                <a:gd name="f502" fmla="*/ f423 f188 1"/>
                <a:gd name="f503" fmla="*/ f424 f187 1"/>
                <a:gd name="f504" fmla="*/ f425 f188 1"/>
                <a:gd name="f505" fmla="*/ f426 f187 1"/>
                <a:gd name="f506" fmla="*/ f427 f188 1"/>
              </a:gdLst>
              <a:ahLst/>
              <a:cxnLst>
                <a:cxn ang="3cd4">
                  <a:pos x="hc" y="t"/>
                </a:cxn>
                <a:cxn ang="0">
                  <a:pos x="r" y="vc"/>
                </a:cxn>
                <a:cxn ang="cd4">
                  <a:pos x="hc" y="b"/>
                </a:cxn>
                <a:cxn ang="cd2">
                  <a:pos x="l" y="vc"/>
                </a:cxn>
                <a:cxn ang="f273">
                  <a:pos x="f432" y="f433"/>
                </a:cxn>
                <a:cxn ang="f273">
                  <a:pos x="f434" y="f435"/>
                </a:cxn>
                <a:cxn ang="f273">
                  <a:pos x="f436" y="f437"/>
                </a:cxn>
                <a:cxn ang="f273">
                  <a:pos x="f438" y="f439"/>
                </a:cxn>
                <a:cxn ang="f273">
                  <a:pos x="f440" y="f441"/>
                </a:cxn>
                <a:cxn ang="f273">
                  <a:pos x="f442" y="f443"/>
                </a:cxn>
                <a:cxn ang="f273">
                  <a:pos x="f444" y="f445"/>
                </a:cxn>
                <a:cxn ang="f273">
                  <a:pos x="f446" y="f447"/>
                </a:cxn>
                <a:cxn ang="f273">
                  <a:pos x="f448" y="f449"/>
                </a:cxn>
                <a:cxn ang="f273">
                  <a:pos x="f450" y="f445"/>
                </a:cxn>
                <a:cxn ang="f273">
                  <a:pos x="f451" y="f452"/>
                </a:cxn>
                <a:cxn ang="f273">
                  <a:pos x="f453" y="f454"/>
                </a:cxn>
                <a:cxn ang="f273">
                  <a:pos x="f455" y="f456"/>
                </a:cxn>
                <a:cxn ang="f273">
                  <a:pos x="f457" y="f458"/>
                </a:cxn>
                <a:cxn ang="f273">
                  <a:pos x="f459" y="f460"/>
                </a:cxn>
                <a:cxn ang="f273">
                  <a:pos x="f459" y="f461"/>
                </a:cxn>
                <a:cxn ang="f273">
                  <a:pos x="f462" y="f463"/>
                </a:cxn>
                <a:cxn ang="f273">
                  <a:pos x="f464" y="f465"/>
                </a:cxn>
                <a:cxn ang="f273">
                  <a:pos x="f466" y="f467"/>
                </a:cxn>
                <a:cxn ang="f273">
                  <a:pos x="f468" y="f469"/>
                </a:cxn>
                <a:cxn ang="f273">
                  <a:pos x="f470" y="f471"/>
                </a:cxn>
                <a:cxn ang="f273">
                  <a:pos x="f472" y="f473"/>
                </a:cxn>
                <a:cxn ang="f273">
                  <a:pos x="f474" y="f475"/>
                </a:cxn>
                <a:cxn ang="f273">
                  <a:pos x="f476" y="f477"/>
                </a:cxn>
                <a:cxn ang="f273">
                  <a:pos x="f478" y="f479"/>
                </a:cxn>
                <a:cxn ang="f273">
                  <a:pos x="f480" y="f481"/>
                </a:cxn>
                <a:cxn ang="f273">
                  <a:pos x="f480" y="f482"/>
                </a:cxn>
                <a:cxn ang="f273">
                  <a:pos x="f478" y="f483"/>
                </a:cxn>
                <a:cxn ang="f273">
                  <a:pos x="f484" y="f471"/>
                </a:cxn>
                <a:cxn ang="f273">
                  <a:pos x="f485" y="f486"/>
                </a:cxn>
                <a:cxn ang="f273">
                  <a:pos x="f487" y="f488"/>
                </a:cxn>
                <a:cxn ang="f273">
                  <a:pos x="f489" y="f490"/>
                </a:cxn>
                <a:cxn ang="f273">
                  <a:pos x="f491" y="f492"/>
                </a:cxn>
                <a:cxn ang="f273">
                  <a:pos x="f493" y="f494"/>
                </a:cxn>
                <a:cxn ang="f273">
                  <a:pos x="f495" y="f496"/>
                </a:cxn>
                <a:cxn ang="f273">
                  <a:pos x="f497" y="f498"/>
                </a:cxn>
                <a:cxn ang="f273">
                  <a:pos x="f499" y="f500"/>
                </a:cxn>
                <a:cxn ang="f273">
                  <a:pos x="f501" y="f502"/>
                </a:cxn>
                <a:cxn ang="f273">
                  <a:pos x="f503" y="f504"/>
                </a:cxn>
                <a:cxn ang="f273">
                  <a:pos x="f505" y="f506"/>
                </a:cxn>
                <a:cxn ang="f273">
                  <a:pos x="f432" y="f433"/>
                </a:cxn>
              </a:cxnLst>
              <a:rect l="f428" t="f431" r="f429" b="f430"/>
              <a:pathLst>
                <a:path w="211" h="669">
                  <a:moveTo>
                    <a:pt x="f8" y="f9"/>
                  </a:moveTo>
                  <a:cubicBezTo>
                    <a:pt x="f10" y="f7"/>
                    <a:pt x="f11" y="f12"/>
                    <a:pt x="f13" y="f14"/>
                  </a:cubicBezTo>
                  <a:cubicBezTo>
                    <a:pt x="f15" y="f16"/>
                    <a:pt x="f17" y="f18"/>
                    <a:pt x="f19" y="f20"/>
                  </a:cubicBezTo>
                  <a:cubicBezTo>
                    <a:pt x="f21" y="f22"/>
                    <a:pt x="f23" y="f24"/>
                    <a:pt x="f25" y="f26"/>
                  </a:cubicBezTo>
                  <a:cubicBezTo>
                    <a:pt x="f27" y="f28"/>
                    <a:pt x="f29" y="f30"/>
                    <a:pt x="f29" y="f31"/>
                  </a:cubicBezTo>
                  <a:cubicBezTo>
                    <a:pt x="f32" y="f33"/>
                    <a:pt x="f34" y="f35"/>
                    <a:pt x="f36" y="f37"/>
                  </a:cubicBezTo>
                  <a:cubicBezTo>
                    <a:pt x="f38" y="f39"/>
                    <a:pt x="f40" y="f41"/>
                    <a:pt x="f42" y="f43"/>
                  </a:cubicBezTo>
                  <a:cubicBezTo>
                    <a:pt x="f38" y="f44"/>
                    <a:pt x="f42" y="f45"/>
                    <a:pt x="f46" y="f47"/>
                  </a:cubicBezTo>
                  <a:cubicBezTo>
                    <a:pt x="f48" y="f9"/>
                    <a:pt x="f49" y="f50"/>
                    <a:pt x="f51" y="f52"/>
                  </a:cubicBezTo>
                  <a:cubicBezTo>
                    <a:pt x="f53" y="f54"/>
                    <a:pt x="f55" y="f44"/>
                    <a:pt x="f56" y="f43"/>
                  </a:cubicBezTo>
                  <a:cubicBezTo>
                    <a:pt x="f57" y="f58"/>
                    <a:pt x="f59" y="f60"/>
                    <a:pt x="f49" y="f61"/>
                  </a:cubicBezTo>
                  <a:cubicBezTo>
                    <a:pt x="f62" y="f63"/>
                    <a:pt x="f64" y="f65"/>
                    <a:pt x="f59" y="f66"/>
                  </a:cubicBezTo>
                  <a:cubicBezTo>
                    <a:pt x="f67" y="f68"/>
                    <a:pt x="f69" y="f70"/>
                    <a:pt x="f69" y="f71"/>
                  </a:cubicBezTo>
                  <a:cubicBezTo>
                    <a:pt x="f69" y="f72"/>
                    <a:pt x="f55" y="f73"/>
                    <a:pt x="f74" y="f75"/>
                  </a:cubicBezTo>
                  <a:cubicBezTo>
                    <a:pt x="f76" y="f77"/>
                    <a:pt x="f78" y="f79"/>
                    <a:pt x="f78" y="f80"/>
                  </a:cubicBezTo>
                  <a:cubicBezTo>
                    <a:pt x="f78" y="f80"/>
                    <a:pt x="f78" y="f81"/>
                    <a:pt x="f78" y="f81"/>
                  </a:cubicBezTo>
                  <a:cubicBezTo>
                    <a:pt x="f5" y="f82"/>
                    <a:pt x="f83" y="f84"/>
                    <a:pt x="f85" y="f86"/>
                  </a:cubicBezTo>
                  <a:cubicBezTo>
                    <a:pt x="f87" y="f88"/>
                    <a:pt x="f89" y="f90"/>
                    <a:pt x="f91" y="f92"/>
                  </a:cubicBezTo>
                  <a:cubicBezTo>
                    <a:pt x="f93" y="f94"/>
                    <a:pt x="f93" y="f95"/>
                    <a:pt x="f96" y="f97"/>
                  </a:cubicBezTo>
                  <a:cubicBezTo>
                    <a:pt x="f98" y="f99"/>
                    <a:pt x="f85" y="f100"/>
                    <a:pt x="f83" y="f101"/>
                  </a:cubicBezTo>
                  <a:cubicBezTo>
                    <a:pt x="f102" y="f103"/>
                    <a:pt x="f104" y="f105"/>
                    <a:pt x="f106" y="f107"/>
                  </a:cubicBezTo>
                  <a:cubicBezTo>
                    <a:pt x="f108" y="f109"/>
                    <a:pt x="f32" y="f15"/>
                    <a:pt x="f110" y="f23"/>
                  </a:cubicBezTo>
                  <a:cubicBezTo>
                    <a:pt x="f111" y="f112"/>
                    <a:pt x="f113" y="f114"/>
                    <a:pt x="f115" y="f69"/>
                  </a:cubicBezTo>
                  <a:cubicBezTo>
                    <a:pt x="f116" y="f117"/>
                    <a:pt x="f118" y="f119"/>
                    <a:pt x="f40" y="f120"/>
                  </a:cubicBezTo>
                  <a:cubicBezTo>
                    <a:pt x="f121" y="f5"/>
                    <a:pt x="f122" y="f123"/>
                    <a:pt x="f124" y="f117"/>
                  </a:cubicBezTo>
                  <a:cubicBezTo>
                    <a:pt x="f125" y="f56"/>
                    <a:pt x="f126" y="f127"/>
                    <a:pt x="f128" y="f129"/>
                  </a:cubicBezTo>
                  <a:cubicBezTo>
                    <a:pt x="f103" y="f130"/>
                    <a:pt x="f131" y="f46"/>
                    <a:pt x="f128" y="f40"/>
                  </a:cubicBezTo>
                  <a:cubicBezTo>
                    <a:pt x="f132" y="f38"/>
                    <a:pt x="f124" y="f133"/>
                    <a:pt x="f124" y="f134"/>
                  </a:cubicBezTo>
                  <a:cubicBezTo>
                    <a:pt x="f8" y="f135"/>
                    <a:pt x="f136" y="f107"/>
                    <a:pt x="f137" y="f107"/>
                  </a:cubicBezTo>
                  <a:cubicBezTo>
                    <a:pt x="f138" y="f107"/>
                    <a:pt x="f139" y="f140"/>
                    <a:pt x="f141" y="f103"/>
                  </a:cubicBezTo>
                  <a:cubicBezTo>
                    <a:pt x="f142" y="f143"/>
                    <a:pt x="f144" y="f125"/>
                    <a:pt x="f6" y="f145"/>
                  </a:cubicBezTo>
                  <a:cubicBezTo>
                    <a:pt x="f146" y="f147"/>
                    <a:pt x="f148" y="f149"/>
                    <a:pt x="f150" y="f142"/>
                  </a:cubicBezTo>
                  <a:cubicBezTo>
                    <a:pt x="f151" y="f152"/>
                    <a:pt x="f153" y="f154"/>
                    <a:pt x="f101" y="f155"/>
                  </a:cubicBezTo>
                  <a:cubicBezTo>
                    <a:pt x="f156" y="f157"/>
                    <a:pt x="f158" y="f90"/>
                    <a:pt x="f159" y="f160"/>
                  </a:cubicBezTo>
                  <a:cubicBezTo>
                    <a:pt x="f142" y="f161"/>
                    <a:pt x="f141" y="f162"/>
                    <a:pt x="f147" y="f163"/>
                  </a:cubicBezTo>
                  <a:cubicBezTo>
                    <a:pt x="f164" y="f81"/>
                    <a:pt x="f125" y="f165"/>
                    <a:pt x="f166" y="f167"/>
                  </a:cubicBezTo>
                  <a:cubicBezTo>
                    <a:pt x="f168" y="f169"/>
                    <a:pt x="f136" y="f170"/>
                    <a:pt x="f171" y="f172"/>
                  </a:cubicBezTo>
                  <a:cubicBezTo>
                    <a:pt x="f173" y="f174"/>
                    <a:pt x="f175" y="f20"/>
                    <a:pt x="f175" y="f39"/>
                  </a:cubicBezTo>
                  <a:cubicBezTo>
                    <a:pt x="f175" y="f176"/>
                    <a:pt x="f177" y="f178"/>
                    <a:pt x="f179" y="f180"/>
                  </a:cubicBezTo>
                  <a:cubicBezTo>
                    <a:pt x="f140" y="f181"/>
                    <a:pt x="f122" y="f14"/>
                    <a:pt x="f182" y="f183"/>
                  </a:cubicBezTo>
                  <a:cubicBezTo>
                    <a:pt x="f171" y="f184"/>
                    <a:pt x="f143" y="f185"/>
                    <a:pt x="f8" y="f9"/>
                  </a:cubicBezTo>
                  <a:close/>
                </a:path>
              </a:pathLst>
            </a:custGeom>
            <a:solidFill>
              <a:srgbClr val="E610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1" name="Freeform 19">
              <a:extLst>
                <a:ext uri="{FF2B5EF4-FFF2-40B4-BE49-F238E27FC236}">
                  <a16:creationId xmlns:a16="http://schemas.microsoft.com/office/drawing/2014/main" id="{C78D8A73-0A3A-2027-9CE7-54E9A7E179B2}"/>
                </a:ext>
              </a:extLst>
            </p:cNvPr>
            <p:cNvSpPr/>
            <p:nvPr/>
          </p:nvSpPr>
          <p:spPr>
            <a:xfrm>
              <a:off x="2667487" y="2979801"/>
              <a:ext cx="704892" cy="2044634"/>
            </a:xfrm>
            <a:custGeom>
              <a:avLst/>
              <a:gdLst>
                <a:gd name="f0" fmla="val 10800000"/>
                <a:gd name="f1" fmla="val 5400000"/>
                <a:gd name="f2" fmla="val 180"/>
                <a:gd name="f3" fmla="val w"/>
                <a:gd name="f4" fmla="val h"/>
                <a:gd name="f5" fmla="val 0"/>
                <a:gd name="f6" fmla="val 229"/>
                <a:gd name="f7" fmla="val 663"/>
                <a:gd name="f8" fmla="val 269"/>
                <a:gd name="f9" fmla="val 276"/>
                <a:gd name="f10" fmla="val 283"/>
                <a:gd name="f11" fmla="val 290"/>
                <a:gd name="f12" fmla="val 217"/>
                <a:gd name="f13" fmla="val 304"/>
                <a:gd name="f14" fmla="val 222"/>
                <a:gd name="f15" fmla="val 325"/>
                <a:gd name="f16" fmla="val 212"/>
                <a:gd name="f17" fmla="val 338"/>
                <a:gd name="f18" fmla="val 185"/>
                <a:gd name="f19" fmla="val 376"/>
                <a:gd name="f20" fmla="val 191"/>
                <a:gd name="f21" fmla="val 422"/>
                <a:gd name="f22" fmla="val 183"/>
                <a:gd name="f23" fmla="val 464"/>
                <a:gd name="f24" fmla="val 178"/>
                <a:gd name="f25" fmla="val 495"/>
                <a:gd name="f26" fmla="val 176"/>
                <a:gd name="f27" fmla="val 527"/>
                <a:gd name="f28" fmla="val 174"/>
                <a:gd name="f29" fmla="val 559"/>
                <a:gd name="f30" fmla="val 172"/>
                <a:gd name="f31" fmla="val 580"/>
                <a:gd name="f32" fmla="val 171"/>
                <a:gd name="f33" fmla="val 601"/>
                <a:gd name="f34" fmla="val 163"/>
                <a:gd name="f35" fmla="val 621"/>
                <a:gd name="f36" fmla="val 160"/>
                <a:gd name="f37" fmla="val 628"/>
                <a:gd name="f38" fmla="val 632"/>
                <a:gd name="f39" fmla="val 165"/>
                <a:gd name="f40" fmla="val 638"/>
                <a:gd name="f41" fmla="val 168"/>
                <a:gd name="f42" fmla="val 648"/>
                <a:gd name="f43" fmla="val 166"/>
                <a:gd name="f44" fmla="val 657"/>
                <a:gd name="f45" fmla="val 155"/>
                <a:gd name="f46" fmla="val 660"/>
                <a:gd name="f47" fmla="val 145"/>
                <a:gd name="f48" fmla="val 136"/>
                <a:gd name="f49" fmla="val 662"/>
                <a:gd name="f50" fmla="val 133"/>
                <a:gd name="f51" fmla="val 650"/>
                <a:gd name="f52" fmla="val 130"/>
                <a:gd name="f53" fmla="val 636"/>
                <a:gd name="f54" fmla="val 123"/>
                <a:gd name="f55" fmla="val 637"/>
                <a:gd name="f56" fmla="val 113"/>
                <a:gd name="f57" fmla="val 642"/>
                <a:gd name="f58" fmla="val 105"/>
                <a:gd name="f59" fmla="val 645"/>
                <a:gd name="f60" fmla="val 97"/>
                <a:gd name="f61" fmla="val 649"/>
                <a:gd name="f62" fmla="val 88"/>
                <a:gd name="f63" fmla="val 84"/>
                <a:gd name="f64" fmla="val 78"/>
                <a:gd name="f65" fmla="val 77"/>
                <a:gd name="f66" fmla="val 644"/>
                <a:gd name="f67" fmla="val 75"/>
                <a:gd name="f68" fmla="val 639"/>
                <a:gd name="f69" fmla="val 635"/>
                <a:gd name="f70" fmla="val 82"/>
                <a:gd name="f71" fmla="val 619"/>
                <a:gd name="f72" fmla="val 114"/>
                <a:gd name="f73" fmla="val 599"/>
                <a:gd name="f74" fmla="val 101"/>
                <a:gd name="f75" fmla="val 569"/>
                <a:gd name="f76" fmla="val 89"/>
                <a:gd name="f77" fmla="val 538"/>
                <a:gd name="f78" fmla="val 505"/>
                <a:gd name="f79" fmla="val 69"/>
                <a:gd name="f80" fmla="val 473"/>
                <a:gd name="f81" fmla="val 56"/>
                <a:gd name="f82" fmla="val 443"/>
                <a:gd name="f83" fmla="val 61"/>
                <a:gd name="f84" fmla="val 410"/>
                <a:gd name="f85" fmla="val 379"/>
                <a:gd name="f86" fmla="val 364"/>
                <a:gd name="f87" fmla="val 58"/>
                <a:gd name="f88" fmla="val 355"/>
                <a:gd name="f89" fmla="val 44"/>
                <a:gd name="f90" fmla="val 350"/>
                <a:gd name="f91" fmla="val 24"/>
                <a:gd name="f92" fmla="val 344"/>
                <a:gd name="f93" fmla="val 20"/>
                <a:gd name="f94" fmla="val 333"/>
                <a:gd name="f95" fmla="val 26"/>
                <a:gd name="f96" fmla="val 311"/>
                <a:gd name="f97" fmla="val 36"/>
                <a:gd name="f98" fmla="val 275"/>
                <a:gd name="f99" fmla="val 47"/>
                <a:gd name="f100" fmla="val 240"/>
                <a:gd name="f101" fmla="val 57"/>
                <a:gd name="f102" fmla="val 204"/>
                <a:gd name="f103" fmla="val 189"/>
                <a:gd name="f104" fmla="val 60"/>
                <a:gd name="f105" fmla="val 38"/>
                <a:gd name="f106" fmla="val 177"/>
                <a:gd name="f107" fmla="val 7"/>
                <a:gd name="f108" fmla="val 158"/>
                <a:gd name="f109" fmla="val 19"/>
                <a:gd name="f110" fmla="val 132"/>
                <a:gd name="f111" fmla="val 30"/>
                <a:gd name="f112" fmla="val 117"/>
                <a:gd name="f113" fmla="val 45"/>
                <a:gd name="f114" fmla="val 107"/>
                <a:gd name="f115" fmla="val 59"/>
                <a:gd name="f116" fmla="val 96"/>
                <a:gd name="f117" fmla="val 68"/>
                <a:gd name="f118" fmla="val 80"/>
                <a:gd name="f119" fmla="val 83"/>
                <a:gd name="f120" fmla="val 70"/>
                <a:gd name="f121" fmla="val 87"/>
                <a:gd name="f122" fmla="val 64"/>
                <a:gd name="f123" fmla="val 90"/>
                <a:gd name="f124" fmla="val 55"/>
                <a:gd name="f125" fmla="val 72"/>
                <a:gd name="f126" fmla="val 49"/>
                <a:gd name="f127" fmla="val 42"/>
                <a:gd name="f128" fmla="val 35"/>
                <a:gd name="f129" fmla="val 13"/>
                <a:gd name="f130" fmla="val 139"/>
                <a:gd name="f131" fmla="val 9"/>
                <a:gd name="f132" fmla="val 188"/>
                <a:gd name="f133" fmla="val 18"/>
                <a:gd name="f134" fmla="val 33"/>
                <a:gd name="f135" fmla="val 175"/>
                <a:gd name="f136" fmla="val 39"/>
                <a:gd name="f137" fmla="val 40"/>
                <a:gd name="f138" fmla="val 190"/>
                <a:gd name="f139" fmla="val 179"/>
                <a:gd name="f140" fmla="val 92"/>
                <a:gd name="f141" fmla="val 116"/>
                <a:gd name="f142" fmla="val 121"/>
                <a:gd name="f143" fmla="val 126"/>
                <a:gd name="f144" fmla="val 134"/>
                <a:gd name="f145" fmla="val 182"/>
                <a:gd name="f146" fmla="val 137"/>
                <a:gd name="f147" fmla="val 149"/>
                <a:gd name="f148" fmla="val 218"/>
                <a:gd name="f149" fmla="val 157"/>
                <a:gd name="f150" fmla="val 197"/>
                <a:gd name="f151" fmla="val 205"/>
                <a:gd name="f152" fmla="val 213"/>
                <a:gd name="f153" fmla="val 223"/>
                <a:gd name="f154" fmla="val 225"/>
                <a:gd name="f155" fmla="val 237"/>
                <a:gd name="f156" fmla="val 250"/>
                <a:gd name="f157" fmla="val 257"/>
                <a:gd name="f158" fmla="val 220"/>
                <a:gd name="f159" fmla="val 265"/>
                <a:gd name="f160" fmla="+- 0 0 -90"/>
                <a:gd name="f161" fmla="*/ f3 1 229"/>
                <a:gd name="f162" fmla="*/ f4 1 663"/>
                <a:gd name="f163" fmla="val f5"/>
                <a:gd name="f164" fmla="val f6"/>
                <a:gd name="f165" fmla="val f7"/>
                <a:gd name="f166" fmla="*/ f160 f0 1"/>
                <a:gd name="f167" fmla="+- f165 0 f163"/>
                <a:gd name="f168" fmla="+- f164 0 f163"/>
                <a:gd name="f169" fmla="*/ f166 1 f2"/>
                <a:gd name="f170" fmla="*/ f168 1 229"/>
                <a:gd name="f171" fmla="*/ f167 1 663"/>
                <a:gd name="f172" fmla="*/ 229 f168 1"/>
                <a:gd name="f173" fmla="*/ 269 f167 1"/>
                <a:gd name="f174" fmla="*/ 290 f167 1"/>
                <a:gd name="f175" fmla="*/ 212 f168 1"/>
                <a:gd name="f176" fmla="*/ 338 f167 1"/>
                <a:gd name="f177" fmla="*/ 183 f168 1"/>
                <a:gd name="f178" fmla="*/ 464 f167 1"/>
                <a:gd name="f179" fmla="*/ 174 f168 1"/>
                <a:gd name="f180" fmla="*/ 559 f167 1"/>
                <a:gd name="f181" fmla="*/ 163 f168 1"/>
                <a:gd name="f182" fmla="*/ 621 f167 1"/>
                <a:gd name="f183" fmla="*/ 165 f168 1"/>
                <a:gd name="f184" fmla="*/ 638 f167 1"/>
                <a:gd name="f185" fmla="*/ 155 f168 1"/>
                <a:gd name="f186" fmla="*/ 660 f167 1"/>
                <a:gd name="f187" fmla="*/ 133 f168 1"/>
                <a:gd name="f188" fmla="*/ 650 f167 1"/>
                <a:gd name="f189" fmla="*/ 113 f168 1"/>
                <a:gd name="f190" fmla="*/ 642 f167 1"/>
                <a:gd name="f191" fmla="*/ 88 f168 1"/>
                <a:gd name="f192" fmla="*/ 649 f167 1"/>
                <a:gd name="f193" fmla="*/ 77 f168 1"/>
                <a:gd name="f194" fmla="*/ 644 f167 1"/>
                <a:gd name="f195" fmla="*/ 82 f168 1"/>
                <a:gd name="f196" fmla="*/ 632 f167 1"/>
                <a:gd name="f197" fmla="*/ 101 f168 1"/>
                <a:gd name="f198" fmla="*/ 569 f167 1"/>
                <a:gd name="f199" fmla="*/ 69 f168 1"/>
                <a:gd name="f200" fmla="*/ 473 f167 1"/>
                <a:gd name="f201" fmla="*/ 61 f168 1"/>
                <a:gd name="f202" fmla="*/ 379 f167 1"/>
                <a:gd name="f203" fmla="*/ 44 f168 1"/>
                <a:gd name="f204" fmla="*/ 350 f167 1"/>
                <a:gd name="f205" fmla="*/ 26 f168 1"/>
                <a:gd name="f206" fmla="*/ 311 f167 1"/>
                <a:gd name="f207" fmla="*/ 57 f168 1"/>
                <a:gd name="f208" fmla="*/ 204 f167 1"/>
                <a:gd name="f209" fmla="*/ 38 f168 1"/>
                <a:gd name="f210" fmla="*/ 177 f167 1"/>
                <a:gd name="f211" fmla="*/ 19 f168 1"/>
                <a:gd name="f212" fmla="*/ 132 f167 1"/>
                <a:gd name="f213" fmla="*/ 59 f168 1"/>
                <a:gd name="f214" fmla="*/ 96 f167 1"/>
                <a:gd name="f215" fmla="*/ 83 f168 1"/>
                <a:gd name="f216" fmla="*/ 70 f167 1"/>
                <a:gd name="f217" fmla="*/ 55 f167 1"/>
                <a:gd name="f218" fmla="*/ 80 f168 1"/>
                <a:gd name="f219" fmla="*/ 35 f167 1"/>
                <a:gd name="f220" fmla="*/ 9 f167 1"/>
                <a:gd name="f221" fmla="*/ 176 f168 1"/>
                <a:gd name="f222" fmla="*/ 33 f167 1"/>
                <a:gd name="f223" fmla="*/ 175 f168 1"/>
                <a:gd name="f224" fmla="*/ 40 f167 1"/>
                <a:gd name="f225" fmla="*/ 166 f168 1"/>
                <a:gd name="f226" fmla="*/ 116 f167 1"/>
                <a:gd name="f227" fmla="*/ 168 f168 1"/>
                <a:gd name="f228" fmla="*/ 126 f167 1"/>
                <a:gd name="f229" fmla="*/ 182 f168 1"/>
                <a:gd name="f230" fmla="*/ 137 f167 1"/>
                <a:gd name="f231" fmla="*/ 217 f168 1"/>
                <a:gd name="f232" fmla="*/ 189 f167 1"/>
                <a:gd name="f233" fmla="*/ 213 f167 1"/>
                <a:gd name="f234" fmla="*/ 223 f168 1"/>
                <a:gd name="f235" fmla="*/ 250 f167 1"/>
                <a:gd name="f236" fmla="+- f169 0 f1"/>
                <a:gd name="f237" fmla="*/ f172 1 229"/>
                <a:gd name="f238" fmla="*/ f173 1 663"/>
                <a:gd name="f239" fmla="*/ f174 1 663"/>
                <a:gd name="f240" fmla="*/ f175 1 229"/>
                <a:gd name="f241" fmla="*/ f176 1 663"/>
                <a:gd name="f242" fmla="*/ f177 1 229"/>
                <a:gd name="f243" fmla="*/ f178 1 663"/>
                <a:gd name="f244" fmla="*/ f179 1 229"/>
                <a:gd name="f245" fmla="*/ f180 1 663"/>
                <a:gd name="f246" fmla="*/ f181 1 229"/>
                <a:gd name="f247" fmla="*/ f182 1 663"/>
                <a:gd name="f248" fmla="*/ f183 1 229"/>
                <a:gd name="f249" fmla="*/ f184 1 663"/>
                <a:gd name="f250" fmla="*/ f185 1 229"/>
                <a:gd name="f251" fmla="*/ f186 1 663"/>
                <a:gd name="f252" fmla="*/ f187 1 229"/>
                <a:gd name="f253" fmla="*/ f188 1 663"/>
                <a:gd name="f254" fmla="*/ f189 1 229"/>
                <a:gd name="f255" fmla="*/ f190 1 663"/>
                <a:gd name="f256" fmla="*/ f191 1 229"/>
                <a:gd name="f257" fmla="*/ f192 1 663"/>
                <a:gd name="f258" fmla="*/ f193 1 229"/>
                <a:gd name="f259" fmla="*/ f194 1 663"/>
                <a:gd name="f260" fmla="*/ f195 1 229"/>
                <a:gd name="f261" fmla="*/ f196 1 663"/>
                <a:gd name="f262" fmla="*/ f197 1 229"/>
                <a:gd name="f263" fmla="*/ f198 1 663"/>
                <a:gd name="f264" fmla="*/ f199 1 229"/>
                <a:gd name="f265" fmla="*/ f200 1 663"/>
                <a:gd name="f266" fmla="*/ f201 1 229"/>
                <a:gd name="f267" fmla="*/ f202 1 663"/>
                <a:gd name="f268" fmla="*/ f203 1 229"/>
                <a:gd name="f269" fmla="*/ f204 1 663"/>
                <a:gd name="f270" fmla="*/ f205 1 229"/>
                <a:gd name="f271" fmla="*/ f206 1 663"/>
                <a:gd name="f272" fmla="*/ f207 1 229"/>
                <a:gd name="f273" fmla="*/ f208 1 663"/>
                <a:gd name="f274" fmla="*/ f209 1 229"/>
                <a:gd name="f275" fmla="*/ f210 1 663"/>
                <a:gd name="f276" fmla="*/ f211 1 229"/>
                <a:gd name="f277" fmla="*/ f212 1 663"/>
                <a:gd name="f278" fmla="*/ f213 1 229"/>
                <a:gd name="f279" fmla="*/ f214 1 663"/>
                <a:gd name="f280" fmla="*/ f215 1 229"/>
                <a:gd name="f281" fmla="*/ f216 1 663"/>
                <a:gd name="f282" fmla="*/ f217 1 663"/>
                <a:gd name="f283" fmla="*/ f218 1 229"/>
                <a:gd name="f284" fmla="*/ f219 1 663"/>
                <a:gd name="f285" fmla="*/ f220 1 663"/>
                <a:gd name="f286" fmla="*/ f221 1 229"/>
                <a:gd name="f287" fmla="*/ f222 1 663"/>
                <a:gd name="f288" fmla="*/ f223 1 229"/>
                <a:gd name="f289" fmla="*/ f224 1 663"/>
                <a:gd name="f290" fmla="*/ f225 1 229"/>
                <a:gd name="f291" fmla="*/ f226 1 663"/>
                <a:gd name="f292" fmla="*/ f227 1 229"/>
                <a:gd name="f293" fmla="*/ f228 1 663"/>
                <a:gd name="f294" fmla="*/ f229 1 229"/>
                <a:gd name="f295" fmla="*/ f230 1 663"/>
                <a:gd name="f296" fmla="*/ f231 1 229"/>
                <a:gd name="f297" fmla="*/ f232 1 663"/>
                <a:gd name="f298" fmla="*/ f233 1 663"/>
                <a:gd name="f299" fmla="*/ f234 1 229"/>
                <a:gd name="f300" fmla="*/ f235 1 663"/>
                <a:gd name="f301" fmla="*/ 0 1 f170"/>
                <a:gd name="f302" fmla="*/ f164 1 f170"/>
                <a:gd name="f303" fmla="*/ 0 1 f171"/>
                <a:gd name="f304" fmla="*/ f165 1 f171"/>
                <a:gd name="f305" fmla="*/ f237 1 f170"/>
                <a:gd name="f306" fmla="*/ f238 1 f171"/>
                <a:gd name="f307" fmla="*/ f239 1 f171"/>
                <a:gd name="f308" fmla="*/ f240 1 f170"/>
                <a:gd name="f309" fmla="*/ f241 1 f171"/>
                <a:gd name="f310" fmla="*/ f242 1 f170"/>
                <a:gd name="f311" fmla="*/ f243 1 f171"/>
                <a:gd name="f312" fmla="*/ f244 1 f170"/>
                <a:gd name="f313" fmla="*/ f245 1 f171"/>
                <a:gd name="f314" fmla="*/ f246 1 f170"/>
                <a:gd name="f315" fmla="*/ f247 1 f171"/>
                <a:gd name="f316" fmla="*/ f248 1 f170"/>
                <a:gd name="f317" fmla="*/ f249 1 f171"/>
                <a:gd name="f318" fmla="*/ f250 1 f170"/>
                <a:gd name="f319" fmla="*/ f251 1 f171"/>
                <a:gd name="f320" fmla="*/ f252 1 f170"/>
                <a:gd name="f321" fmla="*/ f253 1 f171"/>
                <a:gd name="f322" fmla="*/ f254 1 f170"/>
                <a:gd name="f323" fmla="*/ f255 1 f171"/>
                <a:gd name="f324" fmla="*/ f256 1 f170"/>
                <a:gd name="f325" fmla="*/ f257 1 f171"/>
                <a:gd name="f326" fmla="*/ f258 1 f170"/>
                <a:gd name="f327" fmla="*/ f259 1 f171"/>
                <a:gd name="f328" fmla="*/ f260 1 f170"/>
                <a:gd name="f329" fmla="*/ f261 1 f171"/>
                <a:gd name="f330" fmla="*/ f262 1 f170"/>
                <a:gd name="f331" fmla="*/ f263 1 f171"/>
                <a:gd name="f332" fmla="*/ f264 1 f170"/>
                <a:gd name="f333" fmla="*/ f265 1 f171"/>
                <a:gd name="f334" fmla="*/ f266 1 f170"/>
                <a:gd name="f335" fmla="*/ f267 1 f171"/>
                <a:gd name="f336" fmla="*/ f268 1 f170"/>
                <a:gd name="f337" fmla="*/ f269 1 f171"/>
                <a:gd name="f338" fmla="*/ f270 1 f170"/>
                <a:gd name="f339" fmla="*/ f271 1 f171"/>
                <a:gd name="f340" fmla="*/ f272 1 f170"/>
                <a:gd name="f341" fmla="*/ f273 1 f171"/>
                <a:gd name="f342" fmla="*/ f274 1 f170"/>
                <a:gd name="f343" fmla="*/ f275 1 f171"/>
                <a:gd name="f344" fmla="*/ f276 1 f170"/>
                <a:gd name="f345" fmla="*/ f277 1 f171"/>
                <a:gd name="f346" fmla="*/ f278 1 f170"/>
                <a:gd name="f347" fmla="*/ f279 1 f171"/>
                <a:gd name="f348" fmla="*/ f280 1 f170"/>
                <a:gd name="f349" fmla="*/ f281 1 f171"/>
                <a:gd name="f350" fmla="*/ f282 1 f171"/>
                <a:gd name="f351" fmla="*/ f283 1 f170"/>
                <a:gd name="f352" fmla="*/ f284 1 f171"/>
                <a:gd name="f353" fmla="*/ f285 1 f171"/>
                <a:gd name="f354" fmla="*/ f286 1 f170"/>
                <a:gd name="f355" fmla="*/ f287 1 f171"/>
                <a:gd name="f356" fmla="*/ f288 1 f170"/>
                <a:gd name="f357" fmla="*/ f289 1 f171"/>
                <a:gd name="f358" fmla="*/ f290 1 f170"/>
                <a:gd name="f359" fmla="*/ f291 1 f171"/>
                <a:gd name="f360" fmla="*/ f292 1 f170"/>
                <a:gd name="f361" fmla="*/ f293 1 f171"/>
                <a:gd name="f362" fmla="*/ f294 1 f170"/>
                <a:gd name="f363" fmla="*/ f295 1 f171"/>
                <a:gd name="f364" fmla="*/ f296 1 f170"/>
                <a:gd name="f365" fmla="*/ f297 1 f171"/>
                <a:gd name="f366" fmla="*/ f298 1 f171"/>
                <a:gd name="f367" fmla="*/ f299 1 f170"/>
                <a:gd name="f368" fmla="*/ f300 1 f171"/>
                <a:gd name="f369" fmla="*/ f301 f161 1"/>
                <a:gd name="f370" fmla="*/ f302 f161 1"/>
                <a:gd name="f371" fmla="*/ f304 f162 1"/>
                <a:gd name="f372" fmla="*/ f303 f162 1"/>
                <a:gd name="f373" fmla="*/ f305 f161 1"/>
                <a:gd name="f374" fmla="*/ f306 f162 1"/>
                <a:gd name="f375" fmla="*/ f307 f162 1"/>
                <a:gd name="f376" fmla="*/ f308 f161 1"/>
                <a:gd name="f377" fmla="*/ f309 f162 1"/>
                <a:gd name="f378" fmla="*/ f310 f161 1"/>
                <a:gd name="f379" fmla="*/ f311 f162 1"/>
                <a:gd name="f380" fmla="*/ f312 f161 1"/>
                <a:gd name="f381" fmla="*/ f313 f162 1"/>
                <a:gd name="f382" fmla="*/ f314 f161 1"/>
                <a:gd name="f383" fmla="*/ f315 f162 1"/>
                <a:gd name="f384" fmla="*/ f316 f161 1"/>
                <a:gd name="f385" fmla="*/ f317 f162 1"/>
                <a:gd name="f386" fmla="*/ f318 f161 1"/>
                <a:gd name="f387" fmla="*/ f319 f162 1"/>
                <a:gd name="f388" fmla="*/ f320 f161 1"/>
                <a:gd name="f389" fmla="*/ f321 f162 1"/>
                <a:gd name="f390" fmla="*/ f322 f161 1"/>
                <a:gd name="f391" fmla="*/ f323 f162 1"/>
                <a:gd name="f392" fmla="*/ f324 f161 1"/>
                <a:gd name="f393" fmla="*/ f325 f162 1"/>
                <a:gd name="f394" fmla="*/ f326 f161 1"/>
                <a:gd name="f395" fmla="*/ f327 f162 1"/>
                <a:gd name="f396" fmla="*/ f328 f161 1"/>
                <a:gd name="f397" fmla="*/ f329 f162 1"/>
                <a:gd name="f398" fmla="*/ f330 f161 1"/>
                <a:gd name="f399" fmla="*/ f331 f162 1"/>
                <a:gd name="f400" fmla="*/ f332 f161 1"/>
                <a:gd name="f401" fmla="*/ f333 f162 1"/>
                <a:gd name="f402" fmla="*/ f334 f161 1"/>
                <a:gd name="f403" fmla="*/ f335 f162 1"/>
                <a:gd name="f404" fmla="*/ f336 f161 1"/>
                <a:gd name="f405" fmla="*/ f337 f162 1"/>
                <a:gd name="f406" fmla="*/ f338 f161 1"/>
                <a:gd name="f407" fmla="*/ f339 f162 1"/>
                <a:gd name="f408" fmla="*/ f340 f161 1"/>
                <a:gd name="f409" fmla="*/ f341 f162 1"/>
                <a:gd name="f410" fmla="*/ f342 f161 1"/>
                <a:gd name="f411" fmla="*/ f343 f162 1"/>
                <a:gd name="f412" fmla="*/ f344 f161 1"/>
                <a:gd name="f413" fmla="*/ f345 f162 1"/>
                <a:gd name="f414" fmla="*/ f346 f161 1"/>
                <a:gd name="f415" fmla="*/ f347 f162 1"/>
                <a:gd name="f416" fmla="*/ f348 f161 1"/>
                <a:gd name="f417" fmla="*/ f349 f162 1"/>
                <a:gd name="f418" fmla="*/ f350 f162 1"/>
                <a:gd name="f419" fmla="*/ f351 f161 1"/>
                <a:gd name="f420" fmla="*/ f352 f162 1"/>
                <a:gd name="f421" fmla="*/ f353 f162 1"/>
                <a:gd name="f422" fmla="*/ f354 f161 1"/>
                <a:gd name="f423" fmla="*/ f355 f162 1"/>
                <a:gd name="f424" fmla="*/ f356 f161 1"/>
                <a:gd name="f425" fmla="*/ f357 f162 1"/>
                <a:gd name="f426" fmla="*/ f358 f161 1"/>
                <a:gd name="f427" fmla="*/ f359 f162 1"/>
                <a:gd name="f428" fmla="*/ f360 f161 1"/>
                <a:gd name="f429" fmla="*/ f361 f162 1"/>
                <a:gd name="f430" fmla="*/ f362 f161 1"/>
                <a:gd name="f431" fmla="*/ f363 f162 1"/>
                <a:gd name="f432" fmla="*/ f364 f161 1"/>
                <a:gd name="f433" fmla="*/ f365 f162 1"/>
                <a:gd name="f434" fmla="*/ f366 f162 1"/>
                <a:gd name="f435" fmla="*/ f367 f161 1"/>
                <a:gd name="f436" fmla="*/ f368 f162 1"/>
              </a:gdLst>
              <a:ahLst/>
              <a:cxnLst>
                <a:cxn ang="3cd4">
                  <a:pos x="hc" y="t"/>
                </a:cxn>
                <a:cxn ang="0">
                  <a:pos x="r" y="vc"/>
                </a:cxn>
                <a:cxn ang="cd4">
                  <a:pos x="hc" y="b"/>
                </a:cxn>
                <a:cxn ang="cd2">
                  <a:pos x="l" y="vc"/>
                </a:cxn>
                <a:cxn ang="f236">
                  <a:pos x="f373" y="f374"/>
                </a:cxn>
                <a:cxn ang="f236">
                  <a:pos x="f373" y="f375"/>
                </a:cxn>
                <a:cxn ang="f236">
                  <a:pos x="f376" y="f377"/>
                </a:cxn>
                <a:cxn ang="f236">
                  <a:pos x="f378" y="f379"/>
                </a:cxn>
                <a:cxn ang="f236">
                  <a:pos x="f380" y="f381"/>
                </a:cxn>
                <a:cxn ang="f236">
                  <a:pos x="f382" y="f383"/>
                </a:cxn>
                <a:cxn ang="f236">
                  <a:pos x="f384" y="f385"/>
                </a:cxn>
                <a:cxn ang="f236">
                  <a:pos x="f386" y="f387"/>
                </a:cxn>
                <a:cxn ang="f236">
                  <a:pos x="f388" y="f389"/>
                </a:cxn>
                <a:cxn ang="f236">
                  <a:pos x="f390" y="f391"/>
                </a:cxn>
                <a:cxn ang="f236">
                  <a:pos x="f392" y="f393"/>
                </a:cxn>
                <a:cxn ang="f236">
                  <a:pos x="f394" y="f395"/>
                </a:cxn>
                <a:cxn ang="f236">
                  <a:pos x="f396" y="f397"/>
                </a:cxn>
                <a:cxn ang="f236">
                  <a:pos x="f398" y="f399"/>
                </a:cxn>
                <a:cxn ang="f236">
                  <a:pos x="f400" y="f401"/>
                </a:cxn>
                <a:cxn ang="f236">
                  <a:pos x="f402" y="f403"/>
                </a:cxn>
                <a:cxn ang="f236">
                  <a:pos x="f404" y="f405"/>
                </a:cxn>
                <a:cxn ang="f236">
                  <a:pos x="f406" y="f407"/>
                </a:cxn>
                <a:cxn ang="f236">
                  <a:pos x="f408" y="f409"/>
                </a:cxn>
                <a:cxn ang="f236">
                  <a:pos x="f410" y="f411"/>
                </a:cxn>
                <a:cxn ang="f236">
                  <a:pos x="f412" y="f413"/>
                </a:cxn>
                <a:cxn ang="f236">
                  <a:pos x="f414" y="f415"/>
                </a:cxn>
                <a:cxn ang="f236">
                  <a:pos x="f416" y="f417"/>
                </a:cxn>
                <a:cxn ang="f236">
                  <a:pos x="f396" y="f418"/>
                </a:cxn>
                <a:cxn ang="f236">
                  <a:pos x="f419" y="f420"/>
                </a:cxn>
                <a:cxn ang="f236">
                  <a:pos x="f384" y="f421"/>
                </a:cxn>
                <a:cxn ang="f236">
                  <a:pos x="f422" y="f423"/>
                </a:cxn>
                <a:cxn ang="f236">
                  <a:pos x="f424" y="f425"/>
                </a:cxn>
                <a:cxn ang="f236">
                  <a:pos x="f426" y="f427"/>
                </a:cxn>
                <a:cxn ang="f236">
                  <a:pos x="f428" y="f429"/>
                </a:cxn>
                <a:cxn ang="f236">
                  <a:pos x="f430" y="f431"/>
                </a:cxn>
                <a:cxn ang="f236">
                  <a:pos x="f432" y="f433"/>
                </a:cxn>
                <a:cxn ang="f236">
                  <a:pos x="f432" y="f434"/>
                </a:cxn>
                <a:cxn ang="f236">
                  <a:pos x="f435" y="f436"/>
                </a:cxn>
                <a:cxn ang="f236">
                  <a:pos x="f373" y="f374"/>
                </a:cxn>
              </a:cxnLst>
              <a:rect l="f369" t="f372" r="f370" b="f371"/>
              <a:pathLst>
                <a:path w="229" h="663">
                  <a:moveTo>
                    <a:pt x="f6" y="f8"/>
                  </a:moveTo>
                  <a:cubicBezTo>
                    <a:pt x="f6" y="f9"/>
                    <a:pt x="f6" y="f10"/>
                    <a:pt x="f6"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4" y="f38"/>
                    <a:pt x="f39" y="f40"/>
                  </a:cubicBezTo>
                  <a:cubicBezTo>
                    <a:pt x="f41" y="f42"/>
                    <a:pt x="f43" y="f44"/>
                    <a:pt x="f45" y="f46"/>
                  </a:cubicBezTo>
                  <a:cubicBezTo>
                    <a:pt x="f47" y="f7"/>
                    <a:pt x="f48" y="f49"/>
                    <a:pt x="f50" y="f51"/>
                  </a:cubicBezTo>
                  <a:cubicBezTo>
                    <a:pt x="f52" y="f53"/>
                    <a:pt x="f54" y="f55"/>
                    <a:pt x="f56" y="f57"/>
                  </a:cubicBezTo>
                  <a:cubicBezTo>
                    <a:pt x="f58" y="f59"/>
                    <a:pt x="f60" y="f61"/>
                    <a:pt x="f62" y="f61"/>
                  </a:cubicBezTo>
                  <a:cubicBezTo>
                    <a:pt x="f63" y="f61"/>
                    <a:pt x="f64" y="f61"/>
                    <a:pt x="f65" y="f66"/>
                  </a:cubicBezTo>
                  <a:cubicBezTo>
                    <a:pt x="f67" y="f68"/>
                    <a:pt x="f65" y="f69"/>
                    <a:pt x="f70" y="f38"/>
                  </a:cubicBezTo>
                  <a:cubicBezTo>
                    <a:pt x="f56" y="f71"/>
                    <a:pt x="f72" y="f73"/>
                    <a:pt x="f74" y="f75"/>
                  </a:cubicBezTo>
                  <a:cubicBezTo>
                    <a:pt x="f76" y="f77"/>
                    <a:pt x="f70" y="f78"/>
                    <a:pt x="f79" y="f80"/>
                  </a:cubicBezTo>
                  <a:cubicBezTo>
                    <a:pt x="f81" y="f82"/>
                    <a:pt x="f83" y="f84"/>
                    <a:pt x="f83" y="f85"/>
                  </a:cubicBezTo>
                  <a:cubicBezTo>
                    <a:pt x="f83" y="f86"/>
                    <a:pt x="f87" y="f88"/>
                    <a:pt x="f89" y="f90"/>
                  </a:cubicBezTo>
                  <a:cubicBezTo>
                    <a:pt x="f91" y="f92"/>
                    <a:pt x="f93" y="f94"/>
                    <a:pt x="f95" y="f96"/>
                  </a:cubicBezTo>
                  <a:cubicBezTo>
                    <a:pt x="f97" y="f98"/>
                    <a:pt x="f99" y="f100"/>
                    <a:pt x="f101" y="f102"/>
                  </a:cubicBezTo>
                  <a:cubicBezTo>
                    <a:pt x="f83" y="f103"/>
                    <a:pt x="f104" y="f24"/>
                    <a:pt x="f105" y="f106"/>
                  </a:cubicBezTo>
                  <a:cubicBezTo>
                    <a:pt x="f107" y="f26"/>
                    <a:pt x="f5" y="f108"/>
                    <a:pt x="f109" y="f110"/>
                  </a:cubicBezTo>
                  <a:cubicBezTo>
                    <a:pt x="f111" y="f112"/>
                    <a:pt x="f113" y="f114"/>
                    <a:pt x="f115" y="f116"/>
                  </a:cubicBezTo>
                  <a:cubicBezTo>
                    <a:pt x="f117" y="f62"/>
                    <a:pt x="f65" y="f118"/>
                    <a:pt x="f119" y="f120"/>
                  </a:cubicBezTo>
                  <a:cubicBezTo>
                    <a:pt x="f121" y="f122"/>
                    <a:pt x="f123" y="f115"/>
                    <a:pt x="f70" y="f124"/>
                  </a:cubicBezTo>
                  <a:cubicBezTo>
                    <a:pt x="f125" y="f126"/>
                    <a:pt x="f67" y="f127"/>
                    <a:pt x="f118" y="f128"/>
                  </a:cubicBezTo>
                  <a:cubicBezTo>
                    <a:pt x="f60" y="f129"/>
                    <a:pt x="f130" y="f5"/>
                    <a:pt x="f39" y="f131"/>
                  </a:cubicBezTo>
                  <a:cubicBezTo>
                    <a:pt x="f106" y="f129"/>
                    <a:pt x="f132" y="f133"/>
                    <a:pt x="f26" y="f134"/>
                  </a:cubicBezTo>
                  <a:cubicBezTo>
                    <a:pt x="f135" y="f128"/>
                    <a:pt x="f28" y="f136"/>
                    <a:pt x="f135" y="f137"/>
                  </a:cubicBezTo>
                  <a:cubicBezTo>
                    <a:pt x="f138" y="f117"/>
                    <a:pt x="f139" y="f140"/>
                    <a:pt x="f43" y="f141"/>
                  </a:cubicBezTo>
                  <a:cubicBezTo>
                    <a:pt x="f34" y="f142"/>
                    <a:pt x="f43" y="f54"/>
                    <a:pt x="f41" y="f143"/>
                  </a:cubicBezTo>
                  <a:cubicBezTo>
                    <a:pt x="f32" y="f110"/>
                    <a:pt x="f26" y="f144"/>
                    <a:pt x="f145" y="f146"/>
                  </a:cubicBezTo>
                  <a:cubicBezTo>
                    <a:pt x="f16" y="f147"/>
                    <a:pt x="f148" y="f149"/>
                    <a:pt x="f12" y="f103"/>
                  </a:cubicBezTo>
                  <a:cubicBezTo>
                    <a:pt x="f12" y="f150"/>
                    <a:pt x="f12" y="f151"/>
                    <a:pt x="f12" y="f152"/>
                  </a:cubicBezTo>
                  <a:cubicBezTo>
                    <a:pt x="f153" y="f154"/>
                    <a:pt x="f14" y="f155"/>
                    <a:pt x="f153" y="f156"/>
                  </a:cubicBezTo>
                  <a:cubicBezTo>
                    <a:pt x="f153" y="f157"/>
                    <a:pt x="f158" y="f159"/>
                    <a:pt x="f6" y="f8"/>
                  </a:cubicBezTo>
                  <a:close/>
                </a:path>
              </a:pathLst>
            </a:custGeom>
            <a:solidFill>
              <a:srgbClr val="E610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171">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83124F1-8EE6-8845-12CD-EE45D9FCE8F9}"/>
              </a:ext>
            </a:extLst>
          </p:cNvPr>
          <p:cNvSpPr/>
          <p:nvPr/>
        </p:nvSpPr>
        <p:spPr>
          <a:xfrm>
            <a:off x="0" y="0"/>
            <a:ext cx="9144000" cy="5143499"/>
          </a:xfrm>
          <a:prstGeom prst="rect">
            <a:avLst/>
          </a:prstGeom>
          <a:solidFill>
            <a:srgbClr val="EE007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3" name="Rectangle 1">
            <a:extLst>
              <a:ext uri="{FF2B5EF4-FFF2-40B4-BE49-F238E27FC236}">
                <a16:creationId xmlns:a16="http://schemas.microsoft.com/office/drawing/2014/main" id="{15D49357-9127-EA2B-B546-828AB735E079}"/>
              </a:ext>
            </a:extLst>
          </p:cNvPr>
          <p:cNvSpPr/>
          <p:nvPr/>
        </p:nvSpPr>
        <p:spPr>
          <a:xfrm>
            <a:off x="0" y="2885800"/>
            <a:ext cx="9144000" cy="2257699"/>
          </a:xfrm>
          <a:prstGeom prst="rect">
            <a:avLst/>
          </a:prstGeom>
          <a:solidFill>
            <a:srgbClr val="2C2C2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Arial"/>
              <a:cs typeface="Arial"/>
            </a:endParaRPr>
          </a:p>
        </p:txBody>
      </p:sp>
      <p:pic>
        <p:nvPicPr>
          <p:cNvPr id="4" name="Picture 2" descr="Pin by Florcita Queen on ARMY's things | Bts bon voyage, Foto bts, Bts group">
            <a:extLst>
              <a:ext uri="{FF2B5EF4-FFF2-40B4-BE49-F238E27FC236}">
                <a16:creationId xmlns:a16="http://schemas.microsoft.com/office/drawing/2014/main" id="{F9E750B4-E4C7-A7CD-CE60-17D0AEC4ADF7}"/>
              </a:ext>
            </a:extLst>
          </p:cNvPr>
          <p:cNvPicPr>
            <a:picLocks noChangeAspect="1"/>
          </p:cNvPicPr>
          <p:nvPr/>
        </p:nvPicPr>
        <p:blipFill>
          <a:blip r:embed="rId3"/>
          <a:srcRect b="-12"/>
          <a:stretch>
            <a:fillRect/>
          </a:stretch>
        </p:blipFill>
        <p:spPr>
          <a:xfrm>
            <a:off x="0" y="0"/>
            <a:ext cx="3952393" cy="5143499"/>
          </a:xfrm>
          <a:prstGeom prst="rect">
            <a:avLst/>
          </a:prstGeom>
          <a:noFill/>
          <a:ln cap="flat">
            <a:noFill/>
          </a:ln>
        </p:spPr>
      </p:pic>
      <p:pic>
        <p:nvPicPr>
          <p:cNvPr id="5" name="Google Shape;402;p42">
            <a:extLst>
              <a:ext uri="{FF2B5EF4-FFF2-40B4-BE49-F238E27FC236}">
                <a16:creationId xmlns:a16="http://schemas.microsoft.com/office/drawing/2014/main" id="{E18A4E6E-56B8-6641-42D2-E6182D0A89BE}"/>
              </a:ext>
            </a:extLst>
          </p:cNvPr>
          <p:cNvPicPr>
            <a:picLocks noChangeAspect="1"/>
          </p:cNvPicPr>
          <p:nvPr/>
        </p:nvPicPr>
        <p:blipFill>
          <a:blip r:embed="rId4">
            <a:alphaModFix/>
          </a:blip>
          <a:stretch>
            <a:fillRect/>
          </a:stretch>
        </p:blipFill>
        <p:spPr>
          <a:xfrm>
            <a:off x="4303129" y="988457"/>
            <a:ext cx="4490133" cy="3166585"/>
          </a:xfrm>
          <a:prstGeom prst="rect">
            <a:avLst/>
          </a:prstGeom>
          <a:noFill/>
          <a:ln cap="flat">
            <a:noFill/>
          </a:ln>
        </p:spPr>
      </p:pic>
      <p:pic>
        <p:nvPicPr>
          <p:cNvPr id="6" name="Picture 4" descr="BTS consigue dos millones de likes en su Mv &quot;DNA&quot; en 4 días - KpopWorld Mx  | Sitio Web de noticias K-pop">
            <a:extLst>
              <a:ext uri="{FF2B5EF4-FFF2-40B4-BE49-F238E27FC236}">
                <a16:creationId xmlns:a16="http://schemas.microsoft.com/office/drawing/2014/main" id="{BD35E7DB-8679-CA68-C05B-F53310E9F06D}"/>
              </a:ext>
            </a:extLst>
          </p:cNvPr>
          <p:cNvPicPr>
            <a:picLocks noChangeAspect="1"/>
          </p:cNvPicPr>
          <p:nvPr/>
        </p:nvPicPr>
        <p:blipFill>
          <a:blip r:embed="rId5"/>
          <a:srcRect r="-79" b="-115"/>
          <a:stretch>
            <a:fillRect/>
          </a:stretch>
        </p:blipFill>
        <p:spPr>
          <a:xfrm>
            <a:off x="4715688" y="1201786"/>
            <a:ext cx="3657600" cy="2717075"/>
          </a:xfrm>
          <a:prstGeom prst="rect">
            <a:avLst/>
          </a:prstGeom>
          <a:noFill/>
          <a:ln cap="flat">
            <a:noFill/>
          </a:ln>
        </p:spPr>
      </p:pic>
      <p:sp>
        <p:nvSpPr>
          <p:cNvPr id="7" name="Text Placeholder 9">
            <a:extLst>
              <a:ext uri="{FF2B5EF4-FFF2-40B4-BE49-F238E27FC236}">
                <a16:creationId xmlns:a16="http://schemas.microsoft.com/office/drawing/2014/main" id="{F8AAFAF5-6D27-45DC-5BC6-E358B8417A5C}"/>
              </a:ext>
            </a:extLst>
          </p:cNvPr>
          <p:cNvSpPr txBox="1"/>
          <p:nvPr/>
        </p:nvSpPr>
        <p:spPr>
          <a:xfrm>
            <a:off x="0" y="222638"/>
            <a:ext cx="8679896" cy="543181"/>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0" cap="none" spc="0" baseline="0">
                <a:solidFill>
                  <a:srgbClr val="D041E7"/>
                </a:solidFill>
                <a:uFillTx/>
                <a:latin typeface="Arial"/>
                <a:ea typeface="Arial"/>
                <a:cs typeface="Arial" pitchFamily="34"/>
              </a:rPr>
              <a:t>BASIC LAYOUT</a:t>
            </a:r>
          </a:p>
        </p:txBody>
      </p:sp>
      <p:grpSp>
        <p:nvGrpSpPr>
          <p:cNvPr id="8" name="Group 42">
            <a:extLst>
              <a:ext uri="{FF2B5EF4-FFF2-40B4-BE49-F238E27FC236}">
                <a16:creationId xmlns:a16="http://schemas.microsoft.com/office/drawing/2014/main" id="{6AA3F7B6-5B88-0C77-ABF5-73129C54CA6C}"/>
              </a:ext>
            </a:extLst>
          </p:cNvPr>
          <p:cNvGrpSpPr/>
          <p:nvPr/>
        </p:nvGrpSpPr>
        <p:grpSpPr>
          <a:xfrm>
            <a:off x="5242730" y="4365464"/>
            <a:ext cx="2717761" cy="537694"/>
            <a:chOff x="5242730" y="4365464"/>
            <a:chExt cx="2717761" cy="537694"/>
          </a:xfrm>
        </p:grpSpPr>
        <p:sp>
          <p:nvSpPr>
            <p:cNvPr id="9" name="TextBox 43">
              <a:extLst>
                <a:ext uri="{FF2B5EF4-FFF2-40B4-BE49-F238E27FC236}">
                  <a16:creationId xmlns:a16="http://schemas.microsoft.com/office/drawing/2014/main" id="{1841A4DC-C19D-FFBF-BB50-6147D55AB472}"/>
                </a:ext>
              </a:extLst>
            </p:cNvPr>
            <p:cNvSpPr txBox="1"/>
            <p:nvPr/>
          </p:nvSpPr>
          <p:spPr>
            <a:xfrm>
              <a:off x="5242730" y="4533823"/>
              <a:ext cx="2717752"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FFFFFF"/>
                  </a:solidFill>
                  <a:uFillTx/>
                  <a:latin typeface="Arial"/>
                  <a:ea typeface="Arial"/>
                  <a:cs typeface="Arial" pitchFamily="34"/>
                </a:rPr>
                <a:t>You can simply impress your audience and add a unique zing and appeal to your Presentations. </a:t>
              </a:r>
            </a:p>
          </p:txBody>
        </p:sp>
        <p:sp>
          <p:nvSpPr>
            <p:cNvPr id="10" name="TextBox 44">
              <a:extLst>
                <a:ext uri="{FF2B5EF4-FFF2-40B4-BE49-F238E27FC236}">
                  <a16:creationId xmlns:a16="http://schemas.microsoft.com/office/drawing/2014/main" id="{0B43AF56-F0FF-F866-40E3-5B0A5BA96972}"/>
                </a:ext>
              </a:extLst>
            </p:cNvPr>
            <p:cNvSpPr txBox="1"/>
            <p:nvPr/>
          </p:nvSpPr>
          <p:spPr>
            <a:xfrm>
              <a:off x="5266221" y="4365464"/>
              <a:ext cx="2694270" cy="2308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FFFFFF"/>
                  </a:solidFill>
                  <a:uFillTx/>
                  <a:latin typeface="Arial"/>
                  <a:ea typeface="Arial"/>
                  <a:cs typeface="Arial" pitchFamily="34"/>
                </a:rPr>
                <a:t>Your Text  Here</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70">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C0CC1-0E5D-F90B-AAF1-89B08DE3C765}"/>
              </a:ext>
            </a:extLst>
          </p:cNvPr>
          <p:cNvSpPr/>
          <p:nvPr/>
        </p:nvSpPr>
        <p:spPr>
          <a:xfrm>
            <a:off x="0" y="0"/>
            <a:ext cx="9144000" cy="5143499"/>
          </a:xfrm>
          <a:prstGeom prst="rect">
            <a:avLst/>
          </a:prstGeom>
          <a:solidFill>
            <a:srgbClr val="000000"/>
          </a:solidFill>
          <a:ln w="25402" cap="flat">
            <a:solidFill>
              <a:srgbClr val="00000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grpSp>
        <p:nvGrpSpPr>
          <p:cNvPr id="3" name="Group 41">
            <a:extLst>
              <a:ext uri="{FF2B5EF4-FFF2-40B4-BE49-F238E27FC236}">
                <a16:creationId xmlns:a16="http://schemas.microsoft.com/office/drawing/2014/main" id="{EF01496C-5ED3-0423-4086-25856BA9D43A}"/>
              </a:ext>
            </a:extLst>
          </p:cNvPr>
          <p:cNvGrpSpPr/>
          <p:nvPr/>
        </p:nvGrpSpPr>
        <p:grpSpPr>
          <a:xfrm>
            <a:off x="2300337" y="272847"/>
            <a:ext cx="6620275" cy="4586722"/>
            <a:chOff x="2300337" y="272847"/>
            <a:chExt cx="6620275" cy="4586722"/>
          </a:xfrm>
        </p:grpSpPr>
        <p:cxnSp>
          <p:nvCxnSpPr>
            <p:cNvPr id="4" name="Straight Connector 4">
              <a:extLst>
                <a:ext uri="{FF2B5EF4-FFF2-40B4-BE49-F238E27FC236}">
                  <a16:creationId xmlns:a16="http://schemas.microsoft.com/office/drawing/2014/main" id="{39FE979A-DDB5-268D-ED85-E34240ACA344}"/>
                </a:ext>
              </a:extLst>
            </p:cNvPr>
            <p:cNvCxnSpPr/>
            <p:nvPr/>
          </p:nvCxnSpPr>
          <p:spPr>
            <a:xfrm flipV="1">
              <a:off x="3370569" y="272847"/>
              <a:ext cx="0" cy="3765957"/>
            </a:xfrm>
            <a:prstGeom prst="straightConnector1">
              <a:avLst/>
            </a:prstGeom>
            <a:noFill/>
            <a:ln w="44448" cap="flat">
              <a:solidFill>
                <a:srgbClr val="E6106D"/>
              </a:solidFill>
              <a:prstDash val="solid"/>
              <a:miter/>
            </a:ln>
          </p:spPr>
        </p:cxnSp>
        <p:cxnSp>
          <p:nvCxnSpPr>
            <p:cNvPr id="5" name="Straight Connector 2">
              <a:extLst>
                <a:ext uri="{FF2B5EF4-FFF2-40B4-BE49-F238E27FC236}">
                  <a16:creationId xmlns:a16="http://schemas.microsoft.com/office/drawing/2014/main" id="{9112DED7-46C2-0604-5208-DFCF93345A44}"/>
                </a:ext>
              </a:extLst>
            </p:cNvPr>
            <p:cNvCxnSpPr/>
            <p:nvPr/>
          </p:nvCxnSpPr>
          <p:spPr>
            <a:xfrm flipH="1">
              <a:off x="3370569" y="272847"/>
              <a:ext cx="5550043" cy="0"/>
            </a:xfrm>
            <a:prstGeom prst="straightConnector1">
              <a:avLst/>
            </a:prstGeom>
            <a:noFill/>
            <a:ln w="44448" cap="flat">
              <a:solidFill>
                <a:srgbClr val="E6106D"/>
              </a:solidFill>
              <a:prstDash val="solid"/>
              <a:miter/>
            </a:ln>
          </p:spPr>
        </p:cxnSp>
        <p:cxnSp>
          <p:nvCxnSpPr>
            <p:cNvPr id="6" name="Straight Connector 33">
              <a:extLst>
                <a:ext uri="{FF2B5EF4-FFF2-40B4-BE49-F238E27FC236}">
                  <a16:creationId xmlns:a16="http://schemas.microsoft.com/office/drawing/2014/main" id="{69FBA337-A71E-2EDB-E35B-D466E1A1378E}"/>
                </a:ext>
              </a:extLst>
            </p:cNvPr>
            <p:cNvCxnSpPr/>
            <p:nvPr/>
          </p:nvCxnSpPr>
          <p:spPr>
            <a:xfrm flipV="1">
              <a:off x="8920612" y="302922"/>
              <a:ext cx="0" cy="4556647"/>
            </a:xfrm>
            <a:prstGeom prst="straightConnector1">
              <a:avLst/>
            </a:prstGeom>
            <a:noFill/>
            <a:ln w="44448" cap="flat">
              <a:solidFill>
                <a:srgbClr val="E6106D"/>
              </a:solidFill>
              <a:prstDash val="solid"/>
              <a:miter/>
            </a:ln>
          </p:spPr>
        </p:cxnSp>
        <p:cxnSp>
          <p:nvCxnSpPr>
            <p:cNvPr id="7" name="Straight Connector 34">
              <a:extLst>
                <a:ext uri="{FF2B5EF4-FFF2-40B4-BE49-F238E27FC236}">
                  <a16:creationId xmlns:a16="http://schemas.microsoft.com/office/drawing/2014/main" id="{BA05ED71-213B-DDD7-9829-0DD88EBB89B1}"/>
                </a:ext>
              </a:extLst>
            </p:cNvPr>
            <p:cNvCxnSpPr/>
            <p:nvPr/>
          </p:nvCxnSpPr>
          <p:spPr>
            <a:xfrm flipH="1">
              <a:off x="2300337" y="4844573"/>
              <a:ext cx="6620275" cy="10250"/>
            </a:xfrm>
            <a:prstGeom prst="straightConnector1">
              <a:avLst/>
            </a:prstGeom>
            <a:noFill/>
            <a:ln w="44448" cap="flat">
              <a:solidFill>
                <a:srgbClr val="E6106D"/>
              </a:solidFill>
              <a:prstDash val="solid"/>
              <a:miter/>
            </a:ln>
          </p:spPr>
        </p:cxnSp>
      </p:grpSp>
      <p:sp>
        <p:nvSpPr>
          <p:cNvPr id="8" name="Oval 7">
            <a:extLst>
              <a:ext uri="{FF2B5EF4-FFF2-40B4-BE49-F238E27FC236}">
                <a16:creationId xmlns:a16="http://schemas.microsoft.com/office/drawing/2014/main" id="{27E4C9F6-440D-D702-1745-16947EBABA23}"/>
              </a:ext>
            </a:extLst>
          </p:cNvPr>
          <p:cNvSpPr/>
          <p:nvPr/>
        </p:nvSpPr>
        <p:spPr>
          <a:xfrm>
            <a:off x="3167600" y="1317549"/>
            <a:ext cx="405947" cy="40594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44448" cap="flat">
            <a:solidFill>
              <a:srgbClr val="E6106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9" name="Oval 8">
            <a:extLst>
              <a:ext uri="{FF2B5EF4-FFF2-40B4-BE49-F238E27FC236}">
                <a16:creationId xmlns:a16="http://schemas.microsoft.com/office/drawing/2014/main" id="{B5D59082-9367-D47F-F086-F5184780A6C4}"/>
              </a:ext>
            </a:extLst>
          </p:cNvPr>
          <p:cNvSpPr/>
          <p:nvPr/>
        </p:nvSpPr>
        <p:spPr>
          <a:xfrm>
            <a:off x="3167600" y="2194148"/>
            <a:ext cx="405947" cy="40594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44448" cap="flat">
            <a:solidFill>
              <a:srgbClr val="E6106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10" name="Oval 9">
            <a:extLst>
              <a:ext uri="{FF2B5EF4-FFF2-40B4-BE49-F238E27FC236}">
                <a16:creationId xmlns:a16="http://schemas.microsoft.com/office/drawing/2014/main" id="{4CD4913A-9069-2712-FE17-96ED1931223C}"/>
              </a:ext>
            </a:extLst>
          </p:cNvPr>
          <p:cNvSpPr/>
          <p:nvPr/>
        </p:nvSpPr>
        <p:spPr>
          <a:xfrm>
            <a:off x="3167600" y="3070747"/>
            <a:ext cx="405947" cy="40594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44448" cap="flat">
            <a:solidFill>
              <a:srgbClr val="E6106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11" name="Oval 10">
            <a:extLst>
              <a:ext uri="{FF2B5EF4-FFF2-40B4-BE49-F238E27FC236}">
                <a16:creationId xmlns:a16="http://schemas.microsoft.com/office/drawing/2014/main" id="{C0DE04DC-6976-B173-5184-7610F53B1635}"/>
              </a:ext>
            </a:extLst>
          </p:cNvPr>
          <p:cNvSpPr/>
          <p:nvPr/>
        </p:nvSpPr>
        <p:spPr>
          <a:xfrm>
            <a:off x="3167600" y="3947345"/>
            <a:ext cx="405947" cy="40594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44448" cap="flat">
            <a:solidFill>
              <a:srgbClr val="E6106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grpSp>
        <p:nvGrpSpPr>
          <p:cNvPr id="12" name="Group 11">
            <a:extLst>
              <a:ext uri="{FF2B5EF4-FFF2-40B4-BE49-F238E27FC236}">
                <a16:creationId xmlns:a16="http://schemas.microsoft.com/office/drawing/2014/main" id="{95708AB4-A530-38A7-FE33-70D2F99D533D}"/>
              </a:ext>
            </a:extLst>
          </p:cNvPr>
          <p:cNvGrpSpPr/>
          <p:nvPr/>
        </p:nvGrpSpPr>
        <p:grpSpPr>
          <a:xfrm>
            <a:off x="3840425" y="1135245"/>
            <a:ext cx="4135638" cy="770556"/>
            <a:chOff x="3840425" y="1135245"/>
            <a:chExt cx="4135638" cy="770556"/>
          </a:xfrm>
        </p:grpSpPr>
        <p:grpSp>
          <p:nvGrpSpPr>
            <p:cNvPr id="13" name="Group 12">
              <a:extLst>
                <a:ext uri="{FF2B5EF4-FFF2-40B4-BE49-F238E27FC236}">
                  <a16:creationId xmlns:a16="http://schemas.microsoft.com/office/drawing/2014/main" id="{0332BC15-7938-120D-CF5C-E0A7A03E3550}"/>
                </a:ext>
              </a:extLst>
            </p:cNvPr>
            <p:cNvGrpSpPr/>
            <p:nvPr/>
          </p:nvGrpSpPr>
          <p:grpSpPr>
            <a:xfrm>
              <a:off x="4478209" y="1220970"/>
              <a:ext cx="3497854" cy="684831"/>
              <a:chOff x="4478209" y="1220970"/>
              <a:chExt cx="3497854" cy="684831"/>
            </a:xfrm>
          </p:grpSpPr>
          <p:sp>
            <p:nvSpPr>
              <p:cNvPr id="14" name="TextBox 14">
                <a:extLst>
                  <a:ext uri="{FF2B5EF4-FFF2-40B4-BE49-F238E27FC236}">
                    <a16:creationId xmlns:a16="http://schemas.microsoft.com/office/drawing/2014/main" id="{9446E40B-37DC-5426-3838-8EA4876CAAC6}"/>
                  </a:ext>
                </a:extLst>
              </p:cNvPr>
              <p:cNvSpPr txBox="1"/>
              <p:nvPr/>
            </p:nvSpPr>
            <p:spPr>
              <a:xfrm>
                <a:off x="4492483" y="1549021"/>
                <a:ext cx="3483580" cy="35678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E6106D"/>
                    </a:solidFill>
                    <a:uFillTx/>
                    <a:latin typeface="Arial"/>
                    <a:ea typeface="Arial"/>
                    <a:cs typeface="Arial" pitchFamily="34"/>
                  </a:rPr>
                  <a:t>Get a modern PowerPoint  Presentation that is beautifully designed. </a:t>
                </a:r>
                <a:r>
                  <a:rPr lang="en-US" sz="1200" b="0" i="0" u="none" strike="noStrike" kern="1200" cap="none" spc="0" baseline="0">
                    <a:solidFill>
                      <a:srgbClr val="E6106D"/>
                    </a:solidFill>
                    <a:uFillTx/>
                    <a:latin typeface="Arial"/>
                    <a:ea typeface="FZShuTi" pitchFamily="2"/>
                    <a:cs typeface="Arial" pitchFamily="34"/>
                  </a:rPr>
                  <a:t>I hope and I believe that this Template will your Time.</a:t>
                </a:r>
                <a:endParaRPr lang="en-US" sz="1200" b="0" i="0" u="none" strike="noStrike" kern="1200" cap="none" spc="0" baseline="0">
                  <a:solidFill>
                    <a:srgbClr val="E6106D"/>
                  </a:solidFill>
                  <a:uFillTx/>
                  <a:latin typeface="Arial"/>
                  <a:ea typeface="Arial"/>
                  <a:cs typeface="Arial" pitchFamily="34"/>
                </a:endParaRPr>
              </a:p>
            </p:txBody>
          </p:sp>
          <p:sp>
            <p:nvSpPr>
              <p:cNvPr id="15" name="TextBox 15">
                <a:extLst>
                  <a:ext uri="{FF2B5EF4-FFF2-40B4-BE49-F238E27FC236}">
                    <a16:creationId xmlns:a16="http://schemas.microsoft.com/office/drawing/2014/main" id="{669675F7-AF8F-BF6F-0D3C-3BD9580FCEB3}"/>
                  </a:ext>
                </a:extLst>
              </p:cNvPr>
              <p:cNvSpPr txBox="1"/>
              <p:nvPr/>
            </p:nvSpPr>
            <p:spPr>
              <a:xfrm>
                <a:off x="4478209" y="1220970"/>
                <a:ext cx="3483580" cy="392460"/>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E6106D"/>
                    </a:solidFill>
                    <a:uFillTx/>
                    <a:latin typeface="Arial"/>
                    <a:ea typeface="Arial"/>
                    <a:cs typeface="Arial" pitchFamily="34"/>
                  </a:rPr>
                  <a:t>Contents</a:t>
                </a:r>
              </a:p>
            </p:txBody>
          </p:sp>
        </p:grpSp>
        <p:sp>
          <p:nvSpPr>
            <p:cNvPr id="16" name="TextBox 13">
              <a:extLst>
                <a:ext uri="{FF2B5EF4-FFF2-40B4-BE49-F238E27FC236}">
                  <a16:creationId xmlns:a16="http://schemas.microsoft.com/office/drawing/2014/main" id="{4EF519B6-E95B-9B4E-B712-41ABE9FD6154}"/>
                </a:ext>
              </a:extLst>
            </p:cNvPr>
            <p:cNvSpPr txBox="1"/>
            <p:nvPr/>
          </p:nvSpPr>
          <p:spPr>
            <a:xfrm>
              <a:off x="3840425" y="1135245"/>
              <a:ext cx="740426" cy="499491"/>
            </a:xfrm>
            <a:prstGeom prst="rect">
              <a:avLst/>
            </a:prstGeom>
            <a:noFill/>
            <a:ln cap="flat">
              <a:noFill/>
            </a:ln>
          </p:spPr>
          <p:txBody>
            <a:bodyPr vert="horz" wrap="square" lIns="107999" tIns="45720" rIns="107999"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E6106D"/>
                  </a:solidFill>
                  <a:uFillTx/>
                  <a:latin typeface="Arial"/>
                  <a:ea typeface="Arial"/>
                  <a:cs typeface="Arial" pitchFamily="34"/>
                </a:rPr>
                <a:t>01</a:t>
              </a:r>
            </a:p>
          </p:txBody>
        </p:sp>
      </p:grpSp>
      <p:grpSp>
        <p:nvGrpSpPr>
          <p:cNvPr id="17" name="Group 16">
            <a:extLst>
              <a:ext uri="{FF2B5EF4-FFF2-40B4-BE49-F238E27FC236}">
                <a16:creationId xmlns:a16="http://schemas.microsoft.com/office/drawing/2014/main" id="{C1C83579-F1A9-A72D-230F-D4C488A387F0}"/>
              </a:ext>
            </a:extLst>
          </p:cNvPr>
          <p:cNvGrpSpPr/>
          <p:nvPr/>
        </p:nvGrpSpPr>
        <p:grpSpPr>
          <a:xfrm>
            <a:off x="3840425" y="2011853"/>
            <a:ext cx="4135638" cy="770546"/>
            <a:chOff x="3840425" y="2011853"/>
            <a:chExt cx="4135638" cy="770546"/>
          </a:xfrm>
        </p:grpSpPr>
        <p:grpSp>
          <p:nvGrpSpPr>
            <p:cNvPr id="18" name="Group 17">
              <a:extLst>
                <a:ext uri="{FF2B5EF4-FFF2-40B4-BE49-F238E27FC236}">
                  <a16:creationId xmlns:a16="http://schemas.microsoft.com/office/drawing/2014/main" id="{D206E090-B354-CB00-8B7E-31B40634007F}"/>
                </a:ext>
              </a:extLst>
            </p:cNvPr>
            <p:cNvGrpSpPr/>
            <p:nvPr/>
          </p:nvGrpSpPr>
          <p:grpSpPr>
            <a:xfrm>
              <a:off x="4478209" y="2097569"/>
              <a:ext cx="3497854" cy="684830"/>
              <a:chOff x="4478209" y="2097569"/>
              <a:chExt cx="3497854" cy="684830"/>
            </a:xfrm>
          </p:grpSpPr>
          <p:sp>
            <p:nvSpPr>
              <p:cNvPr id="19" name="TextBox 19">
                <a:extLst>
                  <a:ext uri="{FF2B5EF4-FFF2-40B4-BE49-F238E27FC236}">
                    <a16:creationId xmlns:a16="http://schemas.microsoft.com/office/drawing/2014/main" id="{CB63BE51-5FE3-A64E-5B97-F388458A8C35}"/>
                  </a:ext>
                </a:extLst>
              </p:cNvPr>
              <p:cNvSpPr txBox="1"/>
              <p:nvPr/>
            </p:nvSpPr>
            <p:spPr>
              <a:xfrm>
                <a:off x="4492483" y="2425619"/>
                <a:ext cx="3483580" cy="35678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E6106D"/>
                    </a:solidFill>
                    <a:uFillTx/>
                    <a:latin typeface="Arial"/>
                    <a:ea typeface="Arial"/>
                    <a:cs typeface="Arial" pitchFamily="34"/>
                  </a:rPr>
                  <a:t>Get a modern PowerPoint  Presentation that is beautifully designed. </a:t>
                </a:r>
                <a:r>
                  <a:rPr lang="en-US" sz="1200" b="0" i="0" u="none" strike="noStrike" kern="1200" cap="none" spc="0" baseline="0">
                    <a:solidFill>
                      <a:srgbClr val="E6106D"/>
                    </a:solidFill>
                    <a:uFillTx/>
                    <a:latin typeface="Arial"/>
                    <a:ea typeface="FZShuTi" pitchFamily="2"/>
                    <a:cs typeface="Arial" pitchFamily="34"/>
                  </a:rPr>
                  <a:t>I hope and I believe that this Template will your Time.</a:t>
                </a:r>
                <a:endParaRPr lang="en-US" sz="1200" b="0" i="0" u="none" strike="noStrike" kern="1200" cap="none" spc="0" baseline="0">
                  <a:solidFill>
                    <a:srgbClr val="E6106D"/>
                  </a:solidFill>
                  <a:uFillTx/>
                  <a:latin typeface="Arial"/>
                  <a:ea typeface="Arial"/>
                  <a:cs typeface="Arial" pitchFamily="34"/>
                </a:endParaRPr>
              </a:p>
            </p:txBody>
          </p:sp>
          <p:sp>
            <p:nvSpPr>
              <p:cNvPr id="20" name="TextBox 20">
                <a:extLst>
                  <a:ext uri="{FF2B5EF4-FFF2-40B4-BE49-F238E27FC236}">
                    <a16:creationId xmlns:a16="http://schemas.microsoft.com/office/drawing/2014/main" id="{999C9647-0100-D00D-9183-E6ED741AF225}"/>
                  </a:ext>
                </a:extLst>
              </p:cNvPr>
              <p:cNvSpPr txBox="1"/>
              <p:nvPr/>
            </p:nvSpPr>
            <p:spPr>
              <a:xfrm>
                <a:off x="4478209" y="2097569"/>
                <a:ext cx="3483580" cy="392460"/>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E6106D"/>
                    </a:solidFill>
                    <a:uFillTx/>
                    <a:latin typeface="Arial"/>
                    <a:ea typeface="Arial"/>
                    <a:cs typeface="Arial" pitchFamily="34"/>
                  </a:rPr>
                  <a:t>Contents</a:t>
                </a:r>
              </a:p>
            </p:txBody>
          </p:sp>
        </p:grpSp>
        <p:sp>
          <p:nvSpPr>
            <p:cNvPr id="21" name="TextBox 18">
              <a:extLst>
                <a:ext uri="{FF2B5EF4-FFF2-40B4-BE49-F238E27FC236}">
                  <a16:creationId xmlns:a16="http://schemas.microsoft.com/office/drawing/2014/main" id="{D2052747-B836-7421-0525-1E6F76E1A27F}"/>
                </a:ext>
              </a:extLst>
            </p:cNvPr>
            <p:cNvSpPr txBox="1"/>
            <p:nvPr/>
          </p:nvSpPr>
          <p:spPr>
            <a:xfrm>
              <a:off x="3840425" y="2011853"/>
              <a:ext cx="740426" cy="499491"/>
            </a:xfrm>
            <a:prstGeom prst="rect">
              <a:avLst/>
            </a:prstGeom>
            <a:noFill/>
            <a:ln cap="flat">
              <a:noFill/>
            </a:ln>
          </p:spPr>
          <p:txBody>
            <a:bodyPr vert="horz" wrap="square" lIns="107999" tIns="45720" rIns="107999"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E6106D"/>
                  </a:solidFill>
                  <a:uFillTx/>
                  <a:latin typeface="Arial"/>
                  <a:ea typeface="Arial"/>
                  <a:cs typeface="Arial" pitchFamily="34"/>
                </a:rPr>
                <a:t>02</a:t>
              </a:r>
            </a:p>
          </p:txBody>
        </p:sp>
      </p:grpSp>
      <p:grpSp>
        <p:nvGrpSpPr>
          <p:cNvPr id="22" name="Group 21">
            <a:extLst>
              <a:ext uri="{FF2B5EF4-FFF2-40B4-BE49-F238E27FC236}">
                <a16:creationId xmlns:a16="http://schemas.microsoft.com/office/drawing/2014/main" id="{538C7396-2668-DA22-76DB-ABF3BDFC9B1E}"/>
              </a:ext>
            </a:extLst>
          </p:cNvPr>
          <p:cNvGrpSpPr/>
          <p:nvPr/>
        </p:nvGrpSpPr>
        <p:grpSpPr>
          <a:xfrm>
            <a:off x="3840425" y="2888452"/>
            <a:ext cx="4135638" cy="770546"/>
            <a:chOff x="3840425" y="2888452"/>
            <a:chExt cx="4135638" cy="770546"/>
          </a:xfrm>
        </p:grpSpPr>
        <p:grpSp>
          <p:nvGrpSpPr>
            <p:cNvPr id="23" name="Group 22">
              <a:extLst>
                <a:ext uri="{FF2B5EF4-FFF2-40B4-BE49-F238E27FC236}">
                  <a16:creationId xmlns:a16="http://schemas.microsoft.com/office/drawing/2014/main" id="{032C7124-32F9-59C0-6972-4855BB8DE17D}"/>
                </a:ext>
              </a:extLst>
            </p:cNvPr>
            <p:cNvGrpSpPr/>
            <p:nvPr/>
          </p:nvGrpSpPr>
          <p:grpSpPr>
            <a:xfrm>
              <a:off x="4478209" y="2974168"/>
              <a:ext cx="3497854" cy="684830"/>
              <a:chOff x="4478209" y="2974168"/>
              <a:chExt cx="3497854" cy="684830"/>
            </a:xfrm>
          </p:grpSpPr>
          <p:sp>
            <p:nvSpPr>
              <p:cNvPr id="24" name="TextBox 24">
                <a:extLst>
                  <a:ext uri="{FF2B5EF4-FFF2-40B4-BE49-F238E27FC236}">
                    <a16:creationId xmlns:a16="http://schemas.microsoft.com/office/drawing/2014/main" id="{C8C38A5C-A9C3-6F59-9461-2F2F815112FD}"/>
                  </a:ext>
                </a:extLst>
              </p:cNvPr>
              <p:cNvSpPr txBox="1"/>
              <p:nvPr/>
            </p:nvSpPr>
            <p:spPr>
              <a:xfrm>
                <a:off x="4492483" y="3302218"/>
                <a:ext cx="3483580" cy="35678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E6106D"/>
                    </a:solidFill>
                    <a:uFillTx/>
                    <a:latin typeface="Arial"/>
                    <a:ea typeface="Arial"/>
                    <a:cs typeface="Arial" pitchFamily="34"/>
                  </a:rPr>
                  <a:t>Get a modern PowerPoint  Presentation that is beautifully designed. </a:t>
                </a:r>
                <a:r>
                  <a:rPr lang="en-US" sz="1200" b="0" i="0" u="none" strike="noStrike" kern="1200" cap="none" spc="0" baseline="0">
                    <a:solidFill>
                      <a:srgbClr val="E6106D"/>
                    </a:solidFill>
                    <a:uFillTx/>
                    <a:latin typeface="Arial"/>
                    <a:ea typeface="FZShuTi" pitchFamily="2"/>
                    <a:cs typeface="Arial" pitchFamily="34"/>
                  </a:rPr>
                  <a:t>I hope and I believe that this Template will your Time.</a:t>
                </a:r>
                <a:endParaRPr lang="en-US" sz="1200" b="0" i="0" u="none" strike="noStrike" kern="1200" cap="none" spc="0" baseline="0">
                  <a:solidFill>
                    <a:srgbClr val="E6106D"/>
                  </a:solidFill>
                  <a:uFillTx/>
                  <a:latin typeface="Arial"/>
                  <a:ea typeface="Arial"/>
                  <a:cs typeface="Arial" pitchFamily="34"/>
                </a:endParaRPr>
              </a:p>
            </p:txBody>
          </p:sp>
          <p:sp>
            <p:nvSpPr>
              <p:cNvPr id="25" name="TextBox 25">
                <a:extLst>
                  <a:ext uri="{FF2B5EF4-FFF2-40B4-BE49-F238E27FC236}">
                    <a16:creationId xmlns:a16="http://schemas.microsoft.com/office/drawing/2014/main" id="{DF4ECD41-F0B5-4F72-8034-DBC37C6535E8}"/>
                  </a:ext>
                </a:extLst>
              </p:cNvPr>
              <p:cNvSpPr txBox="1"/>
              <p:nvPr/>
            </p:nvSpPr>
            <p:spPr>
              <a:xfrm>
                <a:off x="4478209" y="2974168"/>
                <a:ext cx="3483580" cy="392460"/>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E6106D"/>
                    </a:solidFill>
                    <a:uFillTx/>
                    <a:latin typeface="Arial"/>
                    <a:ea typeface="Arial"/>
                    <a:cs typeface="Arial" pitchFamily="34"/>
                  </a:rPr>
                  <a:t>Contents</a:t>
                </a:r>
              </a:p>
            </p:txBody>
          </p:sp>
        </p:grpSp>
        <p:sp>
          <p:nvSpPr>
            <p:cNvPr id="26" name="TextBox 23">
              <a:extLst>
                <a:ext uri="{FF2B5EF4-FFF2-40B4-BE49-F238E27FC236}">
                  <a16:creationId xmlns:a16="http://schemas.microsoft.com/office/drawing/2014/main" id="{BF424BD3-AE5C-8A3E-A5D3-89CA811D7763}"/>
                </a:ext>
              </a:extLst>
            </p:cNvPr>
            <p:cNvSpPr txBox="1"/>
            <p:nvPr/>
          </p:nvSpPr>
          <p:spPr>
            <a:xfrm>
              <a:off x="3840425" y="2888452"/>
              <a:ext cx="740426" cy="499491"/>
            </a:xfrm>
            <a:prstGeom prst="rect">
              <a:avLst/>
            </a:prstGeom>
            <a:noFill/>
            <a:ln cap="flat">
              <a:noFill/>
            </a:ln>
          </p:spPr>
          <p:txBody>
            <a:bodyPr vert="horz" wrap="square" lIns="107999" tIns="45720" rIns="107999"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E6106D"/>
                  </a:solidFill>
                  <a:uFillTx/>
                  <a:latin typeface="Arial"/>
                  <a:ea typeface="Arial"/>
                  <a:cs typeface="Arial" pitchFamily="34"/>
                </a:rPr>
                <a:t>03</a:t>
              </a:r>
            </a:p>
          </p:txBody>
        </p:sp>
      </p:grpSp>
      <p:grpSp>
        <p:nvGrpSpPr>
          <p:cNvPr id="27" name="Group 26">
            <a:extLst>
              <a:ext uri="{FF2B5EF4-FFF2-40B4-BE49-F238E27FC236}">
                <a16:creationId xmlns:a16="http://schemas.microsoft.com/office/drawing/2014/main" id="{94EA647B-92B8-42E4-3B77-3181D859C528}"/>
              </a:ext>
            </a:extLst>
          </p:cNvPr>
          <p:cNvGrpSpPr/>
          <p:nvPr/>
        </p:nvGrpSpPr>
        <p:grpSpPr>
          <a:xfrm>
            <a:off x="3840425" y="3765051"/>
            <a:ext cx="4135638" cy="770555"/>
            <a:chOff x="3840425" y="3765051"/>
            <a:chExt cx="4135638" cy="770555"/>
          </a:xfrm>
        </p:grpSpPr>
        <p:grpSp>
          <p:nvGrpSpPr>
            <p:cNvPr id="28" name="Group 27">
              <a:extLst>
                <a:ext uri="{FF2B5EF4-FFF2-40B4-BE49-F238E27FC236}">
                  <a16:creationId xmlns:a16="http://schemas.microsoft.com/office/drawing/2014/main" id="{AFC2DB96-7B8D-F2EC-9CC1-F2A92B94E23D}"/>
                </a:ext>
              </a:extLst>
            </p:cNvPr>
            <p:cNvGrpSpPr/>
            <p:nvPr/>
          </p:nvGrpSpPr>
          <p:grpSpPr>
            <a:xfrm>
              <a:off x="4478209" y="3850767"/>
              <a:ext cx="3497854" cy="684839"/>
              <a:chOff x="4478209" y="3850767"/>
              <a:chExt cx="3497854" cy="684839"/>
            </a:xfrm>
          </p:grpSpPr>
          <p:sp>
            <p:nvSpPr>
              <p:cNvPr id="29" name="TextBox 29">
                <a:extLst>
                  <a:ext uri="{FF2B5EF4-FFF2-40B4-BE49-F238E27FC236}">
                    <a16:creationId xmlns:a16="http://schemas.microsoft.com/office/drawing/2014/main" id="{A62A3C45-9EF5-D946-A605-1BCE8418EAA5}"/>
                  </a:ext>
                </a:extLst>
              </p:cNvPr>
              <p:cNvSpPr txBox="1"/>
              <p:nvPr/>
            </p:nvSpPr>
            <p:spPr>
              <a:xfrm>
                <a:off x="4492483" y="4178826"/>
                <a:ext cx="3483580" cy="35678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E6106D"/>
                    </a:solidFill>
                    <a:uFillTx/>
                    <a:latin typeface="Arial"/>
                    <a:ea typeface="Arial"/>
                    <a:cs typeface="Arial" pitchFamily="34"/>
                  </a:rPr>
                  <a:t>Get a modern PowerPoint  Presentation that is beautifully designed. </a:t>
                </a:r>
                <a:r>
                  <a:rPr lang="en-US" sz="1200" b="0" i="0" u="none" strike="noStrike" kern="1200" cap="none" spc="0" baseline="0">
                    <a:solidFill>
                      <a:srgbClr val="E6106D"/>
                    </a:solidFill>
                    <a:uFillTx/>
                    <a:latin typeface="Arial"/>
                    <a:ea typeface="FZShuTi" pitchFamily="2"/>
                    <a:cs typeface="Arial" pitchFamily="34"/>
                  </a:rPr>
                  <a:t>I hope and I believe that this Template will your Time.</a:t>
                </a:r>
                <a:endParaRPr lang="en-US" sz="1200" b="0" i="0" u="none" strike="noStrike" kern="1200" cap="none" spc="0" baseline="0">
                  <a:solidFill>
                    <a:srgbClr val="E6106D"/>
                  </a:solidFill>
                  <a:uFillTx/>
                  <a:latin typeface="Arial"/>
                  <a:ea typeface="Arial"/>
                  <a:cs typeface="Arial" pitchFamily="34"/>
                </a:endParaRPr>
              </a:p>
            </p:txBody>
          </p:sp>
          <p:sp>
            <p:nvSpPr>
              <p:cNvPr id="30" name="TextBox 30">
                <a:extLst>
                  <a:ext uri="{FF2B5EF4-FFF2-40B4-BE49-F238E27FC236}">
                    <a16:creationId xmlns:a16="http://schemas.microsoft.com/office/drawing/2014/main" id="{528DD998-AC8D-6EB7-878B-DE86BD80F652}"/>
                  </a:ext>
                </a:extLst>
              </p:cNvPr>
              <p:cNvSpPr txBox="1"/>
              <p:nvPr/>
            </p:nvSpPr>
            <p:spPr>
              <a:xfrm>
                <a:off x="4478209" y="3850767"/>
                <a:ext cx="3483580" cy="392460"/>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E6106D"/>
                    </a:solidFill>
                    <a:uFillTx/>
                    <a:latin typeface="Arial"/>
                    <a:ea typeface="Arial"/>
                    <a:cs typeface="Arial" pitchFamily="34"/>
                  </a:rPr>
                  <a:t>Contents</a:t>
                </a:r>
              </a:p>
            </p:txBody>
          </p:sp>
        </p:grpSp>
        <p:sp>
          <p:nvSpPr>
            <p:cNvPr id="31" name="TextBox 28">
              <a:extLst>
                <a:ext uri="{FF2B5EF4-FFF2-40B4-BE49-F238E27FC236}">
                  <a16:creationId xmlns:a16="http://schemas.microsoft.com/office/drawing/2014/main" id="{26D6AF69-D05C-2016-5276-00CE5B0497D8}"/>
                </a:ext>
              </a:extLst>
            </p:cNvPr>
            <p:cNvSpPr txBox="1"/>
            <p:nvPr/>
          </p:nvSpPr>
          <p:spPr>
            <a:xfrm>
              <a:off x="3840425" y="3765051"/>
              <a:ext cx="740426" cy="499491"/>
            </a:xfrm>
            <a:prstGeom prst="rect">
              <a:avLst/>
            </a:prstGeom>
            <a:noFill/>
            <a:ln cap="flat">
              <a:noFill/>
            </a:ln>
          </p:spPr>
          <p:txBody>
            <a:bodyPr vert="horz" wrap="square" lIns="107999" tIns="45720" rIns="107999"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E6106D"/>
                  </a:solidFill>
                  <a:uFillTx/>
                  <a:latin typeface="Arial"/>
                  <a:ea typeface="Arial"/>
                  <a:cs typeface="Arial" pitchFamily="34"/>
                </a:rPr>
                <a:t>04</a:t>
              </a:r>
            </a:p>
          </p:txBody>
        </p:sp>
      </p:grpSp>
      <p:sp>
        <p:nvSpPr>
          <p:cNvPr id="32" name="TextBox 32">
            <a:extLst>
              <a:ext uri="{FF2B5EF4-FFF2-40B4-BE49-F238E27FC236}">
                <a16:creationId xmlns:a16="http://schemas.microsoft.com/office/drawing/2014/main" id="{FAF4350E-9A76-8AE8-9541-C021ADCC6F32}"/>
              </a:ext>
            </a:extLst>
          </p:cNvPr>
          <p:cNvSpPr txBox="1"/>
          <p:nvPr/>
        </p:nvSpPr>
        <p:spPr>
          <a:xfrm>
            <a:off x="3840425" y="241675"/>
            <a:ext cx="4798954" cy="923333"/>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FFFFFF"/>
                </a:solidFill>
                <a:uFillTx/>
                <a:latin typeface="Arial"/>
                <a:ea typeface="Arial"/>
                <a:cs typeface="Arial" pitchFamily="34"/>
              </a:rPr>
              <a:t>Agenda Style</a:t>
            </a:r>
          </a:p>
        </p:txBody>
      </p:sp>
      <p:grpSp>
        <p:nvGrpSpPr>
          <p:cNvPr id="33" name="Grupo 7">
            <a:extLst>
              <a:ext uri="{FF2B5EF4-FFF2-40B4-BE49-F238E27FC236}">
                <a16:creationId xmlns:a16="http://schemas.microsoft.com/office/drawing/2014/main" id="{33B20F53-4502-6A7F-0FC3-596736C54C3E}"/>
              </a:ext>
            </a:extLst>
          </p:cNvPr>
          <p:cNvGrpSpPr/>
          <p:nvPr/>
        </p:nvGrpSpPr>
        <p:grpSpPr>
          <a:xfrm>
            <a:off x="489789" y="3405344"/>
            <a:ext cx="2431178" cy="1301118"/>
            <a:chOff x="489789" y="3405344"/>
            <a:chExt cx="2431178" cy="1301118"/>
          </a:xfrm>
        </p:grpSpPr>
        <p:sp>
          <p:nvSpPr>
            <p:cNvPr id="34" name="Freeform 5">
              <a:extLst>
                <a:ext uri="{FF2B5EF4-FFF2-40B4-BE49-F238E27FC236}">
                  <a16:creationId xmlns:a16="http://schemas.microsoft.com/office/drawing/2014/main" id="{3963C693-664B-5A29-8126-206464BF0CD9}"/>
                </a:ext>
              </a:extLst>
            </p:cNvPr>
            <p:cNvSpPr/>
            <p:nvPr/>
          </p:nvSpPr>
          <p:spPr>
            <a:xfrm>
              <a:off x="489789" y="3412641"/>
              <a:ext cx="1658621" cy="1292193"/>
            </a:xfrm>
            <a:custGeom>
              <a:avLst/>
              <a:gdLst>
                <a:gd name="f0" fmla="val 10800000"/>
                <a:gd name="f1" fmla="val 5400000"/>
                <a:gd name="f2" fmla="val 360"/>
                <a:gd name="f3" fmla="val 180"/>
                <a:gd name="f4" fmla="val w"/>
                <a:gd name="f5" fmla="val h"/>
                <a:gd name="f6" fmla="val 0"/>
                <a:gd name="f7" fmla="val 864"/>
                <a:gd name="f8" fmla="val 672"/>
                <a:gd name="f9" fmla="val 396"/>
                <a:gd name="f10" fmla="val 246"/>
                <a:gd name="f11" fmla="val 398"/>
                <a:gd name="f12" fmla="val 239"/>
                <a:gd name="f13" fmla="val 400"/>
                <a:gd name="f14" fmla="val 233"/>
                <a:gd name="f15" fmla="val 402"/>
                <a:gd name="f16" fmla="val 226"/>
                <a:gd name="f17" fmla="val 408"/>
                <a:gd name="f18" fmla="val 211"/>
                <a:gd name="f19" fmla="val 413"/>
                <a:gd name="f20" fmla="val 195"/>
                <a:gd name="f21" fmla="val 419"/>
                <a:gd name="f22" fmla="val 423"/>
                <a:gd name="f23" fmla="val 171"/>
                <a:gd name="f24" fmla="val 430"/>
                <a:gd name="f25" fmla="val 165"/>
                <a:gd name="f26" fmla="val 440"/>
                <a:gd name="f27" fmla="val 162"/>
                <a:gd name="f28" fmla="val 451"/>
                <a:gd name="f29" fmla="val 159"/>
                <a:gd name="f30" fmla="val 461"/>
                <a:gd name="f31" fmla="val 153"/>
                <a:gd name="f32" fmla="val 467"/>
                <a:gd name="f33" fmla="val 143"/>
                <a:gd name="f34" fmla="val 468"/>
                <a:gd name="f35" fmla="val 142"/>
                <a:gd name="f36" fmla="val 469"/>
                <a:gd name="f37" fmla="val 140"/>
                <a:gd name="f38" fmla="val 471"/>
                <a:gd name="f39" fmla="val 139"/>
                <a:gd name="f40" fmla="val 480"/>
                <a:gd name="f41" fmla="val 130"/>
                <a:gd name="f42" fmla="val 478"/>
                <a:gd name="f43" fmla="val 131"/>
                <a:gd name="f44" fmla="val 472"/>
                <a:gd name="f45" fmla="val 119"/>
                <a:gd name="f46" fmla="val 465"/>
                <a:gd name="f47" fmla="val 106"/>
                <a:gd name="f48" fmla="val 460"/>
                <a:gd name="f49" fmla="val 92"/>
                <a:gd name="f50" fmla="val 77"/>
                <a:gd name="f51" fmla="val 475"/>
                <a:gd name="f52" fmla="val 65"/>
                <a:gd name="f53" fmla="val 486"/>
                <a:gd name="f54" fmla="val 58"/>
                <a:gd name="f55" fmla="val 500"/>
                <a:gd name="f56" fmla="val 59"/>
                <a:gd name="f57" fmla="val 505"/>
                <a:gd name="f58" fmla="val 60"/>
                <a:gd name="f59" fmla="val 510"/>
                <a:gd name="f60" fmla="val 516"/>
                <a:gd name="f61" fmla="val 68"/>
                <a:gd name="f62" fmla="val 535"/>
                <a:gd name="f63" fmla="val 80"/>
                <a:gd name="f64" fmla="val 536"/>
                <a:gd name="f65" fmla="val 101"/>
                <a:gd name="f66" fmla="val 521"/>
                <a:gd name="f67" fmla="val 118"/>
                <a:gd name="f68" fmla="val 514"/>
                <a:gd name="f69" fmla="val 126"/>
                <a:gd name="f70" fmla="val 517"/>
                <a:gd name="f71" fmla="val 526"/>
                <a:gd name="f72" fmla="val 148"/>
                <a:gd name="f73" fmla="val 545"/>
                <a:gd name="f74" fmla="val 562"/>
                <a:gd name="f75" fmla="val 580"/>
                <a:gd name="f76" fmla="val 121"/>
                <a:gd name="f77" fmla="val 597"/>
                <a:gd name="f78" fmla="val 114"/>
                <a:gd name="f79" fmla="val 599"/>
                <a:gd name="f80" fmla="val 99"/>
                <a:gd name="f81" fmla="val 588"/>
                <a:gd name="f82" fmla="val 85"/>
                <a:gd name="f83" fmla="val 75"/>
                <a:gd name="f84" fmla="val 579"/>
                <a:gd name="f85" fmla="val 61"/>
                <a:gd name="f86" fmla="val 583"/>
                <a:gd name="f87" fmla="val 48"/>
                <a:gd name="f88" fmla="val 586"/>
                <a:gd name="f89" fmla="val 37"/>
                <a:gd name="f90" fmla="val 592"/>
                <a:gd name="f91" fmla="val 29"/>
                <a:gd name="f92" fmla="val 604"/>
                <a:gd name="f93" fmla="val 28"/>
                <a:gd name="f94" fmla="val 606"/>
                <a:gd name="f95" fmla="val 607"/>
                <a:gd name="f96" fmla="val 27"/>
                <a:gd name="f97" fmla="val 609"/>
                <a:gd name="f98" fmla="val 26"/>
                <a:gd name="f99" fmla="val 618"/>
                <a:gd name="f100" fmla="val 18"/>
                <a:gd name="f101" fmla="val 627"/>
                <a:gd name="f102" fmla="val 636"/>
                <a:gd name="f103" fmla="val 640"/>
                <a:gd name="f104" fmla="val 30"/>
                <a:gd name="f105" fmla="val 644"/>
                <a:gd name="f106" fmla="val 34"/>
                <a:gd name="f107" fmla="val 648"/>
                <a:gd name="f108" fmla="val 38"/>
                <a:gd name="f109" fmla="val 659"/>
                <a:gd name="f110" fmla="val 49"/>
                <a:gd name="f111" fmla="val 661"/>
                <a:gd name="f112" fmla="val 56"/>
                <a:gd name="f113" fmla="val 654"/>
                <a:gd name="f114" fmla="val 70"/>
                <a:gd name="f115" fmla="val 650"/>
                <a:gd name="f116" fmla="val 89"/>
                <a:gd name="f117" fmla="val 638"/>
                <a:gd name="f118" fmla="val 104"/>
                <a:gd name="f119" fmla="val 635"/>
                <a:gd name="f120" fmla="val 107"/>
                <a:gd name="f121" fmla="val 111"/>
                <a:gd name="f122" fmla="val 117"/>
                <a:gd name="f123" fmla="val 660"/>
                <a:gd name="f124" fmla="val 125"/>
                <a:gd name="f125" fmla="val 671"/>
                <a:gd name="f126" fmla="val 681"/>
                <a:gd name="f127" fmla="val 138"/>
                <a:gd name="f128" fmla="val 692"/>
                <a:gd name="f129" fmla="val 704"/>
                <a:gd name="f130" fmla="val 149"/>
                <a:gd name="f131" fmla="val 709"/>
                <a:gd name="f132" fmla="val 145"/>
                <a:gd name="f133" fmla="val 714"/>
                <a:gd name="f134" fmla="val 141"/>
                <a:gd name="f135" fmla="val 720"/>
                <a:gd name="f136" fmla="val 137"/>
                <a:gd name="f137" fmla="val 722"/>
                <a:gd name="f138" fmla="val 135"/>
                <a:gd name="f139" fmla="val 726"/>
                <a:gd name="f140" fmla="val 134"/>
                <a:gd name="f141" fmla="val 729"/>
                <a:gd name="f142" fmla="val 132"/>
                <a:gd name="f143" fmla="val 732"/>
                <a:gd name="f144" fmla="val 736"/>
                <a:gd name="f145" fmla="val 129"/>
                <a:gd name="f146" fmla="val 128"/>
                <a:gd name="f147" fmla="val 124"/>
                <a:gd name="f148" fmla="val 735"/>
                <a:gd name="f149" fmla="val 120"/>
                <a:gd name="f150" fmla="val 725"/>
                <a:gd name="f151" fmla="val 110"/>
                <a:gd name="f152" fmla="val 717"/>
                <a:gd name="f153" fmla="val 86"/>
                <a:gd name="f154" fmla="val 63"/>
                <a:gd name="f155" fmla="val 742"/>
                <a:gd name="f156" fmla="val 51"/>
                <a:gd name="f157" fmla="val 757"/>
                <a:gd name="f158" fmla="val 771"/>
                <a:gd name="f159" fmla="val 790"/>
                <a:gd name="f160" fmla="val 795"/>
                <a:gd name="f161" fmla="val 78"/>
                <a:gd name="f162" fmla="val 796"/>
                <a:gd name="f163" fmla="val 82"/>
                <a:gd name="f164" fmla="val 83"/>
                <a:gd name="f165" fmla="val 95"/>
                <a:gd name="f166" fmla="val 109"/>
                <a:gd name="f167" fmla="val 780"/>
                <a:gd name="f168" fmla="val 772"/>
                <a:gd name="f169" fmla="val 127"/>
                <a:gd name="f170" fmla="val 774"/>
                <a:gd name="f171" fmla="val 783"/>
                <a:gd name="f172" fmla="val 805"/>
                <a:gd name="f173" fmla="val 155"/>
                <a:gd name="f174" fmla="val 820"/>
                <a:gd name="f175" fmla="val 825"/>
                <a:gd name="f176" fmla="val 161"/>
                <a:gd name="f177" fmla="val 830"/>
                <a:gd name="f178" fmla="val 169"/>
                <a:gd name="f179" fmla="val 832"/>
                <a:gd name="f180" fmla="val 175"/>
                <a:gd name="f181" fmla="val 839"/>
                <a:gd name="f182" fmla="val 202"/>
                <a:gd name="f183" fmla="val 846"/>
                <a:gd name="f184" fmla="val 229"/>
                <a:gd name="f185" fmla="val 851"/>
                <a:gd name="f186" fmla="val 257"/>
                <a:gd name="f187" fmla="val 853"/>
                <a:gd name="f188" fmla="val 270"/>
                <a:gd name="f189" fmla="val 850"/>
                <a:gd name="f190" fmla="val 285"/>
                <a:gd name="f191" fmla="val 848"/>
                <a:gd name="f192" fmla="val 299"/>
                <a:gd name="f193" fmla="val 845"/>
                <a:gd name="f194" fmla="val 315"/>
                <a:gd name="f195" fmla="val 840"/>
                <a:gd name="f196" fmla="val 329"/>
                <a:gd name="f197" fmla="val 829"/>
                <a:gd name="f198" fmla="val 341"/>
                <a:gd name="f199" fmla="val 828"/>
                <a:gd name="f200" fmla="val 343"/>
                <a:gd name="f201" fmla="val 345"/>
                <a:gd name="f202" fmla="val 347"/>
                <a:gd name="f203" fmla="val 824"/>
                <a:gd name="f204" fmla="val 380"/>
                <a:gd name="f205" fmla="val 821"/>
                <a:gd name="f206" fmla="val 414"/>
                <a:gd name="f207" fmla="val 448"/>
                <a:gd name="f208" fmla="val 833"/>
                <a:gd name="f209" fmla="val 504"/>
                <a:gd name="f210" fmla="val 841"/>
                <a:gd name="f211" fmla="val 532"/>
                <a:gd name="f212" fmla="val 842"/>
                <a:gd name="f213" fmla="val 549"/>
                <a:gd name="f214" fmla="val 565"/>
                <a:gd name="f215" fmla="val 847"/>
                <a:gd name="f216" fmla="val 581"/>
                <a:gd name="f217" fmla="val 587"/>
                <a:gd name="f218" fmla="val 844"/>
                <a:gd name="f219" fmla="val 594"/>
                <a:gd name="f220" fmla="val 849"/>
                <a:gd name="f221" fmla="val 855"/>
                <a:gd name="f222" fmla="val 860"/>
                <a:gd name="f223" fmla="val 861"/>
                <a:gd name="f224" fmla="val 630"/>
                <a:gd name="f225" fmla="val 863"/>
                <a:gd name="f226" fmla="val 637"/>
                <a:gd name="f227" fmla="val 856"/>
                <a:gd name="f228" fmla="val 643"/>
                <a:gd name="f229" fmla="val 843"/>
                <a:gd name="f230" fmla="val 641"/>
                <a:gd name="f231" fmla="val 823"/>
                <a:gd name="f232" fmla="val 639"/>
                <a:gd name="f233" fmla="val 817"/>
                <a:gd name="f234" fmla="val 633"/>
                <a:gd name="f235" fmla="val 819"/>
                <a:gd name="f236" fmla="val 617"/>
                <a:gd name="f237" fmla="val 605"/>
                <a:gd name="f238" fmla="val 811"/>
                <a:gd name="f239" fmla="val 593"/>
                <a:gd name="f240" fmla="val 808"/>
                <a:gd name="f241" fmla="val 578"/>
                <a:gd name="f242" fmla="val 564"/>
                <a:gd name="f243" fmla="val 803"/>
                <a:gd name="f244" fmla="val 801"/>
                <a:gd name="f245" fmla="val 541"/>
                <a:gd name="f246" fmla="val 799"/>
                <a:gd name="f247" fmla="val 533"/>
                <a:gd name="f248" fmla="val 798"/>
                <a:gd name="f249" fmla="val 525"/>
                <a:gd name="f250" fmla="val 797"/>
                <a:gd name="f251" fmla="val 507"/>
                <a:gd name="f252" fmla="val 498"/>
                <a:gd name="f253" fmla="val 495"/>
                <a:gd name="f254" fmla="val 794"/>
                <a:gd name="f255" fmla="val 492"/>
                <a:gd name="f256" fmla="val 489"/>
                <a:gd name="f257" fmla="val 788"/>
                <a:gd name="f258" fmla="val 782"/>
                <a:gd name="f259" fmla="val 446"/>
                <a:gd name="f260" fmla="val 776"/>
                <a:gd name="f261" fmla="val 424"/>
                <a:gd name="f262" fmla="val 410"/>
                <a:gd name="f263" fmla="val 765"/>
                <a:gd name="f264" fmla="val 395"/>
                <a:gd name="f265" fmla="val 758"/>
                <a:gd name="f266" fmla="val 381"/>
                <a:gd name="f267" fmla="val 756"/>
                <a:gd name="f268" fmla="val 375"/>
                <a:gd name="f269" fmla="val 751"/>
                <a:gd name="f270" fmla="val 376"/>
                <a:gd name="f271" fmla="val 748"/>
                <a:gd name="f272" fmla="val 382"/>
                <a:gd name="f273" fmla="val 738"/>
                <a:gd name="f274" fmla="val 407"/>
                <a:gd name="f275" fmla="val 432"/>
                <a:gd name="f276" fmla="val 721"/>
                <a:gd name="f277" fmla="val 474"/>
                <a:gd name="f278" fmla="val 716"/>
                <a:gd name="f279" fmla="val 713"/>
                <a:gd name="f280" fmla="val 502"/>
                <a:gd name="f281" fmla="val 710"/>
                <a:gd name="f282" fmla="val 523"/>
                <a:gd name="f283" fmla="val 708"/>
                <a:gd name="f284" fmla="val 706"/>
                <a:gd name="f285" fmla="val 560"/>
                <a:gd name="f286" fmla="val 575"/>
                <a:gd name="f287" fmla="val 590"/>
                <a:gd name="f288" fmla="val 707"/>
                <a:gd name="f289" fmla="val 632"/>
                <a:gd name="f290" fmla="val 634"/>
                <a:gd name="f291" fmla="val 711"/>
                <a:gd name="f292" fmla="val 712"/>
                <a:gd name="f293" fmla="val 657"/>
                <a:gd name="f294" fmla="val 693"/>
                <a:gd name="f295" fmla="val 690"/>
                <a:gd name="f296" fmla="val 686"/>
                <a:gd name="f297" fmla="val 683"/>
                <a:gd name="f298" fmla="val 679"/>
                <a:gd name="f299" fmla="val 658"/>
                <a:gd name="f300" fmla="val 675"/>
                <a:gd name="f301" fmla="val 667"/>
                <a:gd name="f302" fmla="val 651"/>
                <a:gd name="f303" fmla="val 662"/>
                <a:gd name="f304" fmla="val 647"/>
                <a:gd name="f305" fmla="val 653"/>
                <a:gd name="f306" fmla="val 652"/>
                <a:gd name="f307" fmla="val 656"/>
                <a:gd name="f308" fmla="val 666"/>
                <a:gd name="f309" fmla="val 622"/>
                <a:gd name="f310" fmla="val 664"/>
                <a:gd name="f311" fmla="val 608"/>
                <a:gd name="f312" fmla="val 668"/>
                <a:gd name="f313" fmla="val 595"/>
                <a:gd name="f314" fmla="val 669"/>
                <a:gd name="f315" fmla="val 591"/>
                <a:gd name="f316" fmla="val 568"/>
                <a:gd name="f317" fmla="val 420"/>
                <a:gd name="f318" fmla="val 621"/>
                <a:gd name="f319" fmla="val 369"/>
                <a:gd name="f320" fmla="val 620"/>
                <a:gd name="f321" fmla="val 367"/>
                <a:gd name="f322" fmla="val 619"/>
                <a:gd name="f323" fmla="val 364"/>
                <a:gd name="f324" fmla="val 616"/>
                <a:gd name="f325" fmla="val 359"/>
                <a:gd name="f326" fmla="val 614"/>
                <a:gd name="f327" fmla="val 365"/>
                <a:gd name="f328" fmla="val 612"/>
                <a:gd name="f329" fmla="val 368"/>
                <a:gd name="f330" fmla="val 371"/>
                <a:gd name="f331" fmla="val 598"/>
                <a:gd name="f332" fmla="val 433"/>
                <a:gd name="f333" fmla="val 463"/>
                <a:gd name="f334" fmla="val 483"/>
                <a:gd name="f335" fmla="val 582"/>
                <a:gd name="f336" fmla="val 543"/>
                <a:gd name="f337" fmla="val 577"/>
                <a:gd name="f338" fmla="val 563"/>
                <a:gd name="f339" fmla="val 585"/>
                <a:gd name="f340" fmla="val 574"/>
                <a:gd name="f341" fmla="val 589"/>
                <a:gd name="f342" fmla="val 571"/>
                <a:gd name="f343" fmla="val 626"/>
                <a:gd name="f344" fmla="val 649"/>
                <a:gd name="f345" fmla="val 555"/>
                <a:gd name="f346" fmla="val 537"/>
                <a:gd name="f347" fmla="val 528"/>
                <a:gd name="f348" fmla="val 524"/>
                <a:gd name="f349" fmla="val 655"/>
                <a:gd name="f350" fmla="val 646"/>
                <a:gd name="f351" fmla="val 645"/>
                <a:gd name="f352" fmla="val 534"/>
                <a:gd name="f353" fmla="val 530"/>
                <a:gd name="f354" fmla="val 531"/>
                <a:gd name="f355" fmla="val 520"/>
                <a:gd name="f356" fmla="val 540"/>
                <a:gd name="f357" fmla="val 519"/>
                <a:gd name="f358" fmla="val 509"/>
                <a:gd name="f359" fmla="val 515"/>
                <a:gd name="f360" fmla="val 499"/>
                <a:gd name="f361" fmla="val 513"/>
                <a:gd name="f362" fmla="val 511"/>
                <a:gd name="f363" fmla="val 479"/>
                <a:gd name="f364" fmla="val 508"/>
                <a:gd name="f365" fmla="val 450"/>
                <a:gd name="f366" fmla="val 436"/>
                <a:gd name="f367" fmla="val 501"/>
                <a:gd name="f368" fmla="val 418"/>
                <a:gd name="f369" fmla="val 490"/>
                <a:gd name="f370" fmla="val 383"/>
                <a:gd name="f371" fmla="val 488"/>
                <a:gd name="f372" fmla="val 485"/>
                <a:gd name="f373" fmla="val 379"/>
                <a:gd name="f374" fmla="val 421"/>
                <a:gd name="f375" fmla="val 442"/>
                <a:gd name="f376" fmla="val 456"/>
                <a:gd name="f377" fmla="val 466"/>
                <a:gd name="f378" fmla="val 482"/>
                <a:gd name="f379" fmla="val 462"/>
                <a:gd name="f380" fmla="val 454"/>
                <a:gd name="f381" fmla="val 554"/>
                <a:gd name="f382" fmla="val 455"/>
                <a:gd name="f383" fmla="val 457"/>
                <a:gd name="f384" fmla="val 444"/>
                <a:gd name="f385" fmla="val 434"/>
                <a:gd name="f386" fmla="val 429"/>
                <a:gd name="f387" fmla="val 417"/>
                <a:gd name="f388" fmla="val 405"/>
                <a:gd name="f389" fmla="val 631"/>
                <a:gd name="f390" fmla="val 411"/>
                <a:gd name="f391" fmla="val 624"/>
                <a:gd name="f392" fmla="val 611"/>
                <a:gd name="f393" fmla="val 600"/>
                <a:gd name="f394" fmla="val 556"/>
                <a:gd name="f395" fmla="val 425"/>
                <a:gd name="f396" fmla="val 426"/>
                <a:gd name="f397" fmla="val 427"/>
                <a:gd name="f398" fmla="val 491"/>
                <a:gd name="f399" fmla="val 473"/>
                <a:gd name="f400" fmla="val 438"/>
                <a:gd name="f401" fmla="val 422"/>
                <a:gd name="f402" fmla="val 406"/>
                <a:gd name="f403" fmla="val 388"/>
                <a:gd name="f404" fmla="val 351"/>
                <a:gd name="f405" fmla="val 342"/>
                <a:gd name="f406" fmla="val 338"/>
                <a:gd name="f407" fmla="val 316"/>
                <a:gd name="f408" fmla="val 293"/>
                <a:gd name="f409" fmla="val 392"/>
                <a:gd name="f410" fmla="val 268"/>
                <a:gd name="f411" fmla="val 390"/>
                <a:gd name="f412" fmla="val 274"/>
                <a:gd name="f413" fmla="val 281"/>
                <a:gd name="f414" fmla="val 286"/>
                <a:gd name="f415" fmla="val 385"/>
                <a:gd name="f416" fmla="val 295"/>
                <a:gd name="f417" fmla="val 304"/>
                <a:gd name="f418" fmla="val 377"/>
                <a:gd name="f419" fmla="val 312"/>
                <a:gd name="f420" fmla="val 318"/>
                <a:gd name="f421" fmla="val 374"/>
                <a:gd name="f422" fmla="val 323"/>
                <a:gd name="f423" fmla="val 373"/>
                <a:gd name="f424" fmla="val 328"/>
                <a:gd name="f425" fmla="val 372"/>
                <a:gd name="f426" fmla="val 334"/>
                <a:gd name="f427" fmla="val 339"/>
                <a:gd name="f428" fmla="val 356"/>
                <a:gd name="f429" fmla="val 349"/>
                <a:gd name="f430" fmla="val 355"/>
                <a:gd name="f431" fmla="val 354"/>
                <a:gd name="f432" fmla="val 409"/>
                <a:gd name="f433" fmla="val 357"/>
                <a:gd name="f434" fmla="val 539"/>
                <a:gd name="f435" fmla="val 366"/>
                <a:gd name="f436" fmla="val 558"/>
                <a:gd name="f437" fmla="val 576"/>
                <a:gd name="f438" fmla="val 363"/>
                <a:gd name="f439" fmla="val 584"/>
                <a:gd name="f440" fmla="val 362"/>
                <a:gd name="f441" fmla="val 361"/>
                <a:gd name="f442" fmla="val 596"/>
                <a:gd name="f443" fmla="val 602"/>
                <a:gd name="f444" fmla="val 370"/>
                <a:gd name="f445" fmla="val 352"/>
                <a:gd name="f446" fmla="val 333"/>
                <a:gd name="f447" fmla="val 331"/>
                <a:gd name="f448" fmla="val 327"/>
                <a:gd name="f449" fmla="val 326"/>
                <a:gd name="f450" fmla="val 642"/>
                <a:gd name="f451" fmla="val 324"/>
                <a:gd name="f452" fmla="val 623"/>
                <a:gd name="f453" fmla="val 610"/>
                <a:gd name="f454" fmla="val 332"/>
                <a:gd name="f455" fmla="val 603"/>
                <a:gd name="f456" fmla="val 330"/>
                <a:gd name="f457" fmla="val 322"/>
                <a:gd name="f458" fmla="val 547"/>
                <a:gd name="f459" fmla="val 321"/>
                <a:gd name="f460" fmla="val 522"/>
                <a:gd name="f461" fmla="val 320"/>
                <a:gd name="f462" fmla="val 319"/>
                <a:gd name="f463" fmla="val 503"/>
                <a:gd name="f464" fmla="val 317"/>
                <a:gd name="f465" fmla="val 311"/>
                <a:gd name="f466" fmla="val 476"/>
                <a:gd name="f467" fmla="val 308"/>
                <a:gd name="f468" fmla="val 453"/>
                <a:gd name="f469" fmla="val 303"/>
                <a:gd name="f470" fmla="val 298"/>
                <a:gd name="f471" fmla="val 291"/>
                <a:gd name="f472" fmla="val 284"/>
                <a:gd name="f473" fmla="val 283"/>
                <a:gd name="f474" fmla="val 282"/>
                <a:gd name="f475" fmla="val 280"/>
                <a:gd name="f476" fmla="val 279"/>
                <a:gd name="f477" fmla="val 277"/>
                <a:gd name="f478" fmla="val 275"/>
                <a:gd name="f479" fmla="val 269"/>
                <a:gd name="f480" fmla="val 264"/>
                <a:gd name="f481" fmla="val 415"/>
                <a:gd name="f482" fmla="val 260"/>
                <a:gd name="f483" fmla="val 258"/>
                <a:gd name="f484" fmla="val 437"/>
                <a:gd name="f485" fmla="val 254"/>
                <a:gd name="f486" fmla="val 250"/>
                <a:gd name="f487" fmla="val 248"/>
                <a:gd name="f488" fmla="val 496"/>
                <a:gd name="f489" fmla="val 245"/>
                <a:gd name="f490" fmla="val 243"/>
                <a:gd name="f491" fmla="val 538"/>
                <a:gd name="f492" fmla="val 242"/>
                <a:gd name="f493" fmla="val 241"/>
                <a:gd name="f494" fmla="val 236"/>
                <a:gd name="f495" fmla="val 232"/>
                <a:gd name="f496" fmla="val 240"/>
                <a:gd name="f497" fmla="val 231"/>
                <a:gd name="f498" fmla="val 234"/>
                <a:gd name="f499" fmla="val 235"/>
                <a:gd name="f500" fmla="val 219"/>
                <a:gd name="f501" fmla="val 207"/>
                <a:gd name="f502" fmla="val 196"/>
                <a:gd name="f503" fmla="val 193"/>
                <a:gd name="f504" fmla="val 191"/>
                <a:gd name="f505" fmla="val 670"/>
                <a:gd name="f506" fmla="val 188"/>
                <a:gd name="f507" fmla="val 182"/>
                <a:gd name="f508" fmla="val 173"/>
                <a:gd name="f509" fmla="val 172"/>
                <a:gd name="f510" fmla="val 176"/>
                <a:gd name="f511" fmla="val 178"/>
                <a:gd name="f512" fmla="val 170"/>
                <a:gd name="f513" fmla="val 166"/>
                <a:gd name="f514" fmla="val 156"/>
                <a:gd name="f515" fmla="val 151"/>
                <a:gd name="f516" fmla="val 150"/>
                <a:gd name="f517" fmla="val 154"/>
                <a:gd name="f518" fmla="val 146"/>
                <a:gd name="f519" fmla="val 147"/>
                <a:gd name="f520" fmla="val 133"/>
                <a:gd name="f521" fmla="val 464"/>
                <a:gd name="f522" fmla="val 435"/>
                <a:gd name="f523" fmla="val 378"/>
                <a:gd name="f524" fmla="val 103"/>
                <a:gd name="f525" fmla="val 102"/>
                <a:gd name="f526" fmla="val 96"/>
                <a:gd name="f527" fmla="val 90"/>
                <a:gd name="f528" fmla="val 81"/>
                <a:gd name="f529" fmla="val 79"/>
                <a:gd name="f530" fmla="val 76"/>
                <a:gd name="f531" fmla="val 72"/>
                <a:gd name="f532" fmla="val 69"/>
                <a:gd name="f533" fmla="val 546"/>
                <a:gd name="f534" fmla="val 64"/>
                <a:gd name="f535" fmla="val 553"/>
                <a:gd name="f536" fmla="val 567"/>
                <a:gd name="f537" fmla="val 62"/>
                <a:gd name="f538" fmla="val 45"/>
                <a:gd name="f539" fmla="val 23"/>
                <a:gd name="f540" fmla="val 11"/>
                <a:gd name="f541" fmla="val 3"/>
                <a:gd name="f542" fmla="val 4"/>
                <a:gd name="f543" fmla="val 6"/>
                <a:gd name="f544" fmla="val 10"/>
                <a:gd name="f545" fmla="val 14"/>
                <a:gd name="f546" fmla="val 21"/>
                <a:gd name="f547" fmla="val 25"/>
                <a:gd name="f548" fmla="val 24"/>
                <a:gd name="f549" fmla="val 22"/>
                <a:gd name="f550" fmla="val 559"/>
                <a:gd name="f551" fmla="val 20"/>
                <a:gd name="f552" fmla="val 550"/>
                <a:gd name="f553" fmla="val 542"/>
                <a:gd name="f554" fmla="val 33"/>
                <a:gd name="f555" fmla="val 36"/>
                <a:gd name="f556" fmla="val 449"/>
                <a:gd name="f557" fmla="val 447"/>
                <a:gd name="f558" fmla="val 393"/>
                <a:gd name="f559" fmla="val 391"/>
                <a:gd name="f560" fmla="val 13"/>
                <a:gd name="f561" fmla="val 9"/>
                <a:gd name="f562" fmla="val 8"/>
                <a:gd name="f563" fmla="val 353"/>
                <a:gd name="f564" fmla="val 5"/>
                <a:gd name="f565" fmla="val 344"/>
                <a:gd name="f566" fmla="val 12"/>
                <a:gd name="f567" fmla="val 309"/>
                <a:gd name="f568" fmla="val 15"/>
                <a:gd name="f569" fmla="val 296"/>
                <a:gd name="f570" fmla="val 19"/>
                <a:gd name="f571" fmla="val 265"/>
                <a:gd name="f572" fmla="val 224"/>
                <a:gd name="f573" fmla="val 32"/>
                <a:gd name="f574" fmla="val 198"/>
                <a:gd name="f575" fmla="val 39"/>
                <a:gd name="f576" fmla="val 41"/>
                <a:gd name="f577" fmla="val 55"/>
                <a:gd name="f578" fmla="val 67"/>
                <a:gd name="f579" fmla="val 94"/>
                <a:gd name="f580" fmla="val 97"/>
                <a:gd name="f581" fmla="val 115"/>
                <a:gd name="f582" fmla="val 93"/>
                <a:gd name="f583" fmla="val 91"/>
                <a:gd name="f584" fmla="val 88"/>
                <a:gd name="f585" fmla="val 98"/>
                <a:gd name="f586" fmla="val 71"/>
                <a:gd name="f587" fmla="val 46"/>
                <a:gd name="f588" fmla="val 116"/>
                <a:gd name="f589" fmla="val 35"/>
                <a:gd name="f590" fmla="val 43"/>
                <a:gd name="f591" fmla="val 152"/>
                <a:gd name="f592" fmla="val 136"/>
                <a:gd name="f593" fmla="val 157"/>
                <a:gd name="f594" fmla="val 144"/>
                <a:gd name="f595" fmla="val 187"/>
                <a:gd name="f596" fmla="val 177"/>
                <a:gd name="f597" fmla="val 194"/>
                <a:gd name="f598" fmla="val 183"/>
                <a:gd name="f599" fmla="val 181"/>
                <a:gd name="f600" fmla="val 201"/>
                <a:gd name="f601" fmla="val 206"/>
                <a:gd name="f602" fmla="val 215"/>
                <a:gd name="f603" fmla="val 123"/>
                <a:gd name="f604" fmla="val 222"/>
                <a:gd name="f605" fmla="val 252"/>
                <a:gd name="f606" fmla="val 262"/>
                <a:gd name="f607" fmla="val 271"/>
                <a:gd name="f608" fmla="val 273"/>
                <a:gd name="f609" fmla="val 261"/>
                <a:gd name="f610" fmla="val 50"/>
                <a:gd name="f611" fmla="val 267"/>
                <a:gd name="f612" fmla="val 2"/>
                <a:gd name="f613" fmla="val 290"/>
                <a:gd name="f614" fmla="val 1"/>
                <a:gd name="f615" fmla="val 340"/>
                <a:gd name="f616" fmla="val 325"/>
                <a:gd name="f617" fmla="val 314"/>
                <a:gd name="f618" fmla="val 335"/>
                <a:gd name="f619" fmla="val 350"/>
                <a:gd name="f620" fmla="val 112"/>
                <a:gd name="f621" fmla="val 387"/>
                <a:gd name="f622" fmla="val 160"/>
                <a:gd name="f623" fmla="val 389"/>
                <a:gd name="f624" fmla="val 184"/>
                <a:gd name="f625" fmla="val 220"/>
                <a:gd name="f626" fmla="val 394"/>
                <a:gd name="f627" fmla="val 203"/>
                <a:gd name="f628" fmla="val 601"/>
                <a:gd name="f629" fmla="val 570"/>
                <a:gd name="f630" fmla="val 566"/>
                <a:gd name="f631" fmla="val 200"/>
                <a:gd name="f632" fmla="val 204"/>
                <a:gd name="f633" fmla="val 494"/>
                <a:gd name="f634" fmla="val 205"/>
                <a:gd name="f635" fmla="val 493"/>
                <a:gd name="f636" fmla="val 208"/>
                <a:gd name="f637" fmla="val 439"/>
                <a:gd name="f638" fmla="val 209"/>
                <a:gd name="f639" fmla="val 199"/>
                <a:gd name="f640" fmla="val 190"/>
                <a:gd name="f641" fmla="val 386"/>
                <a:gd name="f642" fmla="val 481"/>
                <a:gd name="f643" fmla="val 185"/>
                <a:gd name="f644" fmla="val 484"/>
                <a:gd name="f645" fmla="val 186"/>
                <a:gd name="f646" fmla="val 189"/>
                <a:gd name="f647" fmla="val 628"/>
                <a:gd name="f648" fmla="val 625"/>
                <a:gd name="f649" fmla="val 615"/>
                <a:gd name="f650" fmla="val 806"/>
                <a:gd name="f651" fmla="val 804"/>
                <a:gd name="f652" fmla="val 802"/>
                <a:gd name="f653" fmla="val 223"/>
                <a:gd name="f654" fmla="val 807"/>
                <a:gd name="f655" fmla="val 237"/>
                <a:gd name="f656" fmla="val 810"/>
                <a:gd name="f657" fmla="val 251"/>
                <a:gd name="f658" fmla="val 812"/>
                <a:gd name="f659" fmla="val 813"/>
                <a:gd name="f660" fmla="val 816"/>
                <a:gd name="f661" fmla="val 278"/>
                <a:gd name="f662" fmla="val 247"/>
                <a:gd name="f663" fmla="val 225"/>
                <a:gd name="f664" fmla="+- 0 0 -90"/>
                <a:gd name="f665" fmla="*/ f4 1 864"/>
                <a:gd name="f666" fmla="*/ f5 1 672"/>
                <a:gd name="f667" fmla="val f6"/>
                <a:gd name="f668" fmla="val f7"/>
                <a:gd name="f669" fmla="val f8"/>
                <a:gd name="f670" fmla="*/ f664 f0 1"/>
                <a:gd name="f671" fmla="+- f669 0 f667"/>
                <a:gd name="f672" fmla="+- f668 0 f667"/>
                <a:gd name="f673" fmla="*/ f670 1 f3"/>
                <a:gd name="f674" fmla="*/ f672 1 864"/>
                <a:gd name="f675" fmla="*/ f671 1 672"/>
                <a:gd name="f676" fmla="*/ 467 f672 1"/>
                <a:gd name="f677" fmla="*/ 143 f671 1"/>
                <a:gd name="f678" fmla="*/ 516 f672 1"/>
                <a:gd name="f679" fmla="*/ 68 f671 1"/>
                <a:gd name="f680" fmla="*/ 583 f672 1"/>
                <a:gd name="f681" fmla="*/ 48 f671 1"/>
                <a:gd name="f682" fmla="*/ 654 f672 1"/>
                <a:gd name="f683" fmla="*/ 70 f671 1"/>
                <a:gd name="f684" fmla="*/ 720 f672 1"/>
                <a:gd name="f685" fmla="*/ 137 f671 1"/>
                <a:gd name="f686" fmla="*/ 757 f672 1"/>
                <a:gd name="f687" fmla="*/ 51 f671 1"/>
                <a:gd name="f688" fmla="*/ 820 f672 1"/>
                <a:gd name="f689" fmla="*/ 159 f671 1"/>
                <a:gd name="f690" fmla="*/ 828 f672 1"/>
                <a:gd name="f691" fmla="*/ 347 f671 1"/>
                <a:gd name="f692" fmla="*/ 860 f672 1"/>
                <a:gd name="f693" fmla="*/ 627 f671 1"/>
                <a:gd name="f694" fmla="*/ 811 f672 1"/>
                <a:gd name="f695" fmla="*/ 594 f671 1"/>
                <a:gd name="f696" fmla="*/ 794 f672 1"/>
                <a:gd name="f697" fmla="*/ 489 f671 1"/>
                <a:gd name="f698" fmla="*/ 716 f672 1"/>
                <a:gd name="f699" fmla="*/ 480 f671 1"/>
                <a:gd name="f700" fmla="*/ 693 f672 1"/>
                <a:gd name="f701" fmla="*/ 660 f671 1"/>
                <a:gd name="f702" fmla="*/ 668 f672 1"/>
                <a:gd name="f703" fmla="*/ 595 f671 1"/>
                <a:gd name="f704" fmla="*/ 612 f672 1"/>
                <a:gd name="f705" fmla="*/ 371 f671 1"/>
                <a:gd name="f706" fmla="*/ 574 f672 1"/>
                <a:gd name="f707" fmla="*/ 644 f671 1"/>
                <a:gd name="f708" fmla="*/ 525 f672 1"/>
                <a:gd name="f709" fmla="*/ 589 f671 1"/>
                <a:gd name="f710" fmla="*/ 505 f672 1"/>
                <a:gd name="f711" fmla="*/ 436 f671 1"/>
                <a:gd name="f712" fmla="*/ 461 f672 1"/>
                <a:gd name="f713" fmla="*/ 530 f671 1"/>
                <a:gd name="f714" fmla="*/ 417 f672 1"/>
                <a:gd name="f715" fmla="*/ 639 f671 1"/>
                <a:gd name="f716" fmla="*/ 426 f672 1"/>
                <a:gd name="f717" fmla="*/ 510 f671 1"/>
                <a:gd name="f718" fmla="*/ 392 f672 1"/>
                <a:gd name="f719" fmla="*/ 268 f671 1"/>
                <a:gd name="f720" fmla="*/ 355 f672 1"/>
                <a:gd name="f721" fmla="*/ 354 f671 1"/>
                <a:gd name="f722" fmla="*/ 363 f672 1"/>
                <a:gd name="f723" fmla="*/ 584 f671 1"/>
                <a:gd name="f724" fmla="*/ 361 f672 1"/>
                <a:gd name="f725" fmla="*/ 672 f671 1"/>
                <a:gd name="f726" fmla="*/ 328 f672 1"/>
                <a:gd name="f727" fmla="*/ 610 f671 1"/>
                <a:gd name="f728" fmla="*/ 315 f672 1"/>
                <a:gd name="f729" fmla="*/ 498 f671 1"/>
                <a:gd name="f730" fmla="*/ 274 f672 1"/>
                <a:gd name="f731" fmla="*/ 385 f671 1"/>
                <a:gd name="f732" fmla="*/ 239 f672 1"/>
                <a:gd name="f733" fmla="*/ 563 f671 1"/>
                <a:gd name="f734" fmla="*/ 231 f672 1"/>
                <a:gd name="f735" fmla="*/ 664 f671 1"/>
                <a:gd name="f736" fmla="*/ 166 f672 1"/>
                <a:gd name="f737" fmla="*/ 651 f671 1"/>
                <a:gd name="f738" fmla="*/ 146 f672 1"/>
                <a:gd name="f739" fmla="*/ 86 f672 1"/>
                <a:gd name="f740" fmla="*/ 427 f671 1"/>
                <a:gd name="f741" fmla="*/ 58 f672 1"/>
                <a:gd name="f742" fmla="*/ 626 f671 1"/>
                <a:gd name="f743" fmla="*/ 24 f672 1"/>
                <a:gd name="f744" fmla="*/ 604 f671 1"/>
                <a:gd name="f745" fmla="*/ 30 f672 1"/>
                <a:gd name="f746" fmla="*/ 483 f671 1"/>
                <a:gd name="f747" fmla="*/ 27 f672 1"/>
                <a:gd name="f748" fmla="*/ 390 f671 1"/>
                <a:gd name="f749" fmla="*/ 22 f672 1"/>
                <a:gd name="f750" fmla="*/ 250 f671 1"/>
                <a:gd name="f751" fmla="*/ 91 f672 1"/>
                <a:gd name="f752" fmla="*/ 103 f671 1"/>
                <a:gd name="f753" fmla="*/ 155 f672 1"/>
                <a:gd name="f754" fmla="*/ 80 f671 1"/>
                <a:gd name="f755" fmla="*/ 194 f672 1"/>
                <a:gd name="f756" fmla="*/ 183 f671 1"/>
                <a:gd name="f757" fmla="*/ 268 f672 1"/>
                <a:gd name="f758" fmla="*/ 79 f671 1"/>
                <a:gd name="f759" fmla="*/ 314 f672 1"/>
                <a:gd name="f760" fmla="*/ 76 f671 1"/>
                <a:gd name="f761" fmla="*/ 393 f672 1"/>
                <a:gd name="f762" fmla="*/ 246 f671 1"/>
                <a:gd name="f763" fmla="*/ 204 f672 1"/>
                <a:gd name="f764" fmla="*/ 494 f671 1"/>
                <a:gd name="f765" fmla="*/ 206 f672 1"/>
                <a:gd name="f766" fmla="*/ 369 f671 1"/>
                <a:gd name="f767" fmla="*/ 181 f672 1"/>
                <a:gd name="f768" fmla="*/ 472 f671 1"/>
                <a:gd name="f769" fmla="*/ 198 f672 1"/>
                <a:gd name="f770" fmla="*/ 635 f671 1"/>
                <a:gd name="f771" fmla="*/ 810 f672 1"/>
                <a:gd name="f772" fmla="*/ 251 f671 1"/>
                <a:gd name="f773" fmla="*/ 351 f672 1"/>
                <a:gd name="f774" fmla="*/ 286 f671 1"/>
                <a:gd name="f775" fmla="*/ 225 f671 1"/>
                <a:gd name="f776" fmla="+- f673 0 f1"/>
                <a:gd name="f777" fmla="*/ f676 1 864"/>
                <a:gd name="f778" fmla="*/ f677 1 672"/>
                <a:gd name="f779" fmla="*/ f678 1 864"/>
                <a:gd name="f780" fmla="*/ f679 1 672"/>
                <a:gd name="f781" fmla="*/ f680 1 864"/>
                <a:gd name="f782" fmla="*/ f681 1 672"/>
                <a:gd name="f783" fmla="*/ f682 1 864"/>
                <a:gd name="f784" fmla="*/ f683 1 672"/>
                <a:gd name="f785" fmla="*/ f684 1 864"/>
                <a:gd name="f786" fmla="*/ f685 1 672"/>
                <a:gd name="f787" fmla="*/ f686 1 864"/>
                <a:gd name="f788" fmla="*/ f687 1 672"/>
                <a:gd name="f789" fmla="*/ f688 1 864"/>
                <a:gd name="f790" fmla="*/ f689 1 672"/>
                <a:gd name="f791" fmla="*/ f690 1 864"/>
                <a:gd name="f792" fmla="*/ f691 1 672"/>
                <a:gd name="f793" fmla="*/ f692 1 864"/>
                <a:gd name="f794" fmla="*/ f693 1 672"/>
                <a:gd name="f795" fmla="*/ f694 1 864"/>
                <a:gd name="f796" fmla="*/ f695 1 672"/>
                <a:gd name="f797" fmla="*/ f696 1 864"/>
                <a:gd name="f798" fmla="*/ f697 1 672"/>
                <a:gd name="f799" fmla="*/ f698 1 864"/>
                <a:gd name="f800" fmla="*/ f699 1 672"/>
                <a:gd name="f801" fmla="*/ f700 1 864"/>
                <a:gd name="f802" fmla="*/ f701 1 672"/>
                <a:gd name="f803" fmla="*/ f702 1 864"/>
                <a:gd name="f804" fmla="*/ f703 1 672"/>
                <a:gd name="f805" fmla="*/ f704 1 864"/>
                <a:gd name="f806" fmla="*/ f705 1 672"/>
                <a:gd name="f807" fmla="*/ f706 1 864"/>
                <a:gd name="f808" fmla="*/ f707 1 672"/>
                <a:gd name="f809" fmla="*/ f708 1 864"/>
                <a:gd name="f810" fmla="*/ f709 1 672"/>
                <a:gd name="f811" fmla="*/ f710 1 864"/>
                <a:gd name="f812" fmla="*/ f711 1 672"/>
                <a:gd name="f813" fmla="*/ f712 1 864"/>
                <a:gd name="f814" fmla="*/ f713 1 672"/>
                <a:gd name="f815" fmla="*/ f714 1 864"/>
                <a:gd name="f816" fmla="*/ f715 1 672"/>
                <a:gd name="f817" fmla="*/ f716 1 864"/>
                <a:gd name="f818" fmla="*/ f717 1 672"/>
                <a:gd name="f819" fmla="*/ f718 1 864"/>
                <a:gd name="f820" fmla="*/ f719 1 672"/>
                <a:gd name="f821" fmla="*/ f720 1 864"/>
                <a:gd name="f822" fmla="*/ f721 1 672"/>
                <a:gd name="f823" fmla="*/ f722 1 864"/>
                <a:gd name="f824" fmla="*/ f723 1 672"/>
                <a:gd name="f825" fmla="*/ f724 1 864"/>
                <a:gd name="f826" fmla="*/ f725 1 672"/>
                <a:gd name="f827" fmla="*/ f726 1 864"/>
                <a:gd name="f828" fmla="*/ f727 1 672"/>
                <a:gd name="f829" fmla="*/ f728 1 864"/>
                <a:gd name="f830" fmla="*/ f729 1 672"/>
                <a:gd name="f831" fmla="*/ f730 1 864"/>
                <a:gd name="f832" fmla="*/ f731 1 672"/>
                <a:gd name="f833" fmla="*/ f732 1 864"/>
                <a:gd name="f834" fmla="*/ f733 1 672"/>
                <a:gd name="f835" fmla="*/ f734 1 864"/>
                <a:gd name="f836" fmla="*/ f735 1 672"/>
                <a:gd name="f837" fmla="*/ f736 1 864"/>
                <a:gd name="f838" fmla="*/ f737 1 672"/>
                <a:gd name="f839" fmla="*/ f738 1 864"/>
                <a:gd name="f840" fmla="*/ f739 1 864"/>
                <a:gd name="f841" fmla="*/ f740 1 672"/>
                <a:gd name="f842" fmla="*/ f741 1 864"/>
                <a:gd name="f843" fmla="*/ f742 1 672"/>
                <a:gd name="f844" fmla="*/ f743 1 864"/>
                <a:gd name="f845" fmla="*/ f744 1 672"/>
                <a:gd name="f846" fmla="*/ f745 1 864"/>
                <a:gd name="f847" fmla="*/ f746 1 672"/>
                <a:gd name="f848" fmla="*/ f747 1 864"/>
                <a:gd name="f849" fmla="*/ f748 1 672"/>
                <a:gd name="f850" fmla="*/ f749 1 864"/>
                <a:gd name="f851" fmla="*/ f750 1 672"/>
                <a:gd name="f852" fmla="*/ f751 1 864"/>
                <a:gd name="f853" fmla="*/ f752 1 672"/>
                <a:gd name="f854" fmla="*/ f753 1 864"/>
                <a:gd name="f855" fmla="*/ f754 1 672"/>
                <a:gd name="f856" fmla="*/ f755 1 864"/>
                <a:gd name="f857" fmla="*/ f756 1 672"/>
                <a:gd name="f858" fmla="*/ f757 1 864"/>
                <a:gd name="f859" fmla="*/ f758 1 672"/>
                <a:gd name="f860" fmla="*/ f759 1 864"/>
                <a:gd name="f861" fmla="*/ f760 1 672"/>
                <a:gd name="f862" fmla="*/ f761 1 864"/>
                <a:gd name="f863" fmla="*/ f762 1 672"/>
                <a:gd name="f864" fmla="*/ f763 1 864"/>
                <a:gd name="f865" fmla="*/ f764 1 672"/>
                <a:gd name="f866" fmla="*/ f765 1 864"/>
                <a:gd name="f867" fmla="*/ f766 1 672"/>
                <a:gd name="f868" fmla="*/ f767 1 864"/>
                <a:gd name="f869" fmla="*/ f768 1 672"/>
                <a:gd name="f870" fmla="*/ f769 1 864"/>
                <a:gd name="f871" fmla="*/ f770 1 672"/>
                <a:gd name="f872" fmla="*/ f771 1 864"/>
                <a:gd name="f873" fmla="*/ f772 1 672"/>
                <a:gd name="f874" fmla="*/ f773 1 864"/>
                <a:gd name="f875" fmla="*/ f774 1 672"/>
                <a:gd name="f876" fmla="*/ f775 1 672"/>
                <a:gd name="f877" fmla="*/ 0 1 f674"/>
                <a:gd name="f878" fmla="*/ f668 1 f674"/>
                <a:gd name="f879" fmla="*/ 0 1 f675"/>
                <a:gd name="f880" fmla="*/ f669 1 f675"/>
                <a:gd name="f881" fmla="*/ f777 1 f674"/>
                <a:gd name="f882" fmla="*/ f778 1 f675"/>
                <a:gd name="f883" fmla="*/ f779 1 f674"/>
                <a:gd name="f884" fmla="*/ f780 1 f675"/>
                <a:gd name="f885" fmla="*/ f781 1 f674"/>
                <a:gd name="f886" fmla="*/ f782 1 f675"/>
                <a:gd name="f887" fmla="*/ f783 1 f674"/>
                <a:gd name="f888" fmla="*/ f784 1 f675"/>
                <a:gd name="f889" fmla="*/ f785 1 f674"/>
                <a:gd name="f890" fmla="*/ f786 1 f675"/>
                <a:gd name="f891" fmla="*/ f787 1 f674"/>
                <a:gd name="f892" fmla="*/ f788 1 f675"/>
                <a:gd name="f893" fmla="*/ f789 1 f674"/>
                <a:gd name="f894" fmla="*/ f790 1 f675"/>
                <a:gd name="f895" fmla="*/ f791 1 f674"/>
                <a:gd name="f896" fmla="*/ f792 1 f675"/>
                <a:gd name="f897" fmla="*/ f793 1 f674"/>
                <a:gd name="f898" fmla="*/ f794 1 f675"/>
                <a:gd name="f899" fmla="*/ f795 1 f674"/>
                <a:gd name="f900" fmla="*/ f796 1 f675"/>
                <a:gd name="f901" fmla="*/ f797 1 f674"/>
                <a:gd name="f902" fmla="*/ f798 1 f675"/>
                <a:gd name="f903" fmla="*/ f799 1 f674"/>
                <a:gd name="f904" fmla="*/ f800 1 f675"/>
                <a:gd name="f905" fmla="*/ f801 1 f674"/>
                <a:gd name="f906" fmla="*/ f802 1 f675"/>
                <a:gd name="f907" fmla="*/ f803 1 f674"/>
                <a:gd name="f908" fmla="*/ f804 1 f675"/>
                <a:gd name="f909" fmla="*/ f805 1 f674"/>
                <a:gd name="f910" fmla="*/ f806 1 f675"/>
                <a:gd name="f911" fmla="*/ f807 1 f674"/>
                <a:gd name="f912" fmla="*/ f808 1 f675"/>
                <a:gd name="f913" fmla="*/ f809 1 f674"/>
                <a:gd name="f914" fmla="*/ f810 1 f675"/>
                <a:gd name="f915" fmla="*/ f811 1 f674"/>
                <a:gd name="f916" fmla="*/ f812 1 f675"/>
                <a:gd name="f917" fmla="*/ f813 1 f674"/>
                <a:gd name="f918" fmla="*/ f814 1 f675"/>
                <a:gd name="f919" fmla="*/ f815 1 f674"/>
                <a:gd name="f920" fmla="*/ f816 1 f675"/>
                <a:gd name="f921" fmla="*/ f817 1 f674"/>
                <a:gd name="f922" fmla="*/ f818 1 f675"/>
                <a:gd name="f923" fmla="*/ f819 1 f674"/>
                <a:gd name="f924" fmla="*/ f820 1 f675"/>
                <a:gd name="f925" fmla="*/ f821 1 f674"/>
                <a:gd name="f926" fmla="*/ f822 1 f675"/>
                <a:gd name="f927" fmla="*/ f823 1 f674"/>
                <a:gd name="f928" fmla="*/ f824 1 f675"/>
                <a:gd name="f929" fmla="*/ f825 1 f674"/>
                <a:gd name="f930" fmla="*/ f826 1 f675"/>
                <a:gd name="f931" fmla="*/ f827 1 f674"/>
                <a:gd name="f932" fmla="*/ f828 1 f675"/>
                <a:gd name="f933" fmla="*/ f829 1 f674"/>
                <a:gd name="f934" fmla="*/ f830 1 f675"/>
                <a:gd name="f935" fmla="*/ f831 1 f674"/>
                <a:gd name="f936" fmla="*/ f832 1 f675"/>
                <a:gd name="f937" fmla="*/ f833 1 f674"/>
                <a:gd name="f938" fmla="*/ f834 1 f675"/>
                <a:gd name="f939" fmla="*/ f835 1 f674"/>
                <a:gd name="f940" fmla="*/ f836 1 f675"/>
                <a:gd name="f941" fmla="*/ f837 1 f674"/>
                <a:gd name="f942" fmla="*/ f838 1 f675"/>
                <a:gd name="f943" fmla="*/ f839 1 f674"/>
                <a:gd name="f944" fmla="*/ f840 1 f674"/>
                <a:gd name="f945" fmla="*/ f841 1 f675"/>
                <a:gd name="f946" fmla="*/ f842 1 f674"/>
                <a:gd name="f947" fmla="*/ f843 1 f675"/>
                <a:gd name="f948" fmla="*/ f844 1 f674"/>
                <a:gd name="f949" fmla="*/ f845 1 f675"/>
                <a:gd name="f950" fmla="*/ f846 1 f674"/>
                <a:gd name="f951" fmla="*/ f847 1 f675"/>
                <a:gd name="f952" fmla="*/ f848 1 f674"/>
                <a:gd name="f953" fmla="*/ f849 1 f675"/>
                <a:gd name="f954" fmla="*/ f850 1 f674"/>
                <a:gd name="f955" fmla="*/ f851 1 f675"/>
                <a:gd name="f956" fmla="*/ f852 1 f674"/>
                <a:gd name="f957" fmla="*/ f853 1 f675"/>
                <a:gd name="f958" fmla="*/ f854 1 f674"/>
                <a:gd name="f959" fmla="*/ f855 1 f675"/>
                <a:gd name="f960" fmla="*/ f856 1 f674"/>
                <a:gd name="f961" fmla="*/ f857 1 f675"/>
                <a:gd name="f962" fmla="*/ f858 1 f674"/>
                <a:gd name="f963" fmla="*/ f859 1 f675"/>
                <a:gd name="f964" fmla="*/ f860 1 f674"/>
                <a:gd name="f965" fmla="*/ f861 1 f675"/>
                <a:gd name="f966" fmla="*/ f862 1 f674"/>
                <a:gd name="f967" fmla="*/ f863 1 f675"/>
                <a:gd name="f968" fmla="*/ f864 1 f674"/>
                <a:gd name="f969" fmla="*/ f865 1 f675"/>
                <a:gd name="f970" fmla="*/ f866 1 f674"/>
                <a:gd name="f971" fmla="*/ f867 1 f675"/>
                <a:gd name="f972" fmla="*/ f868 1 f674"/>
                <a:gd name="f973" fmla="*/ f869 1 f675"/>
                <a:gd name="f974" fmla="*/ f870 1 f674"/>
                <a:gd name="f975" fmla="*/ f871 1 f675"/>
                <a:gd name="f976" fmla="*/ f872 1 f674"/>
                <a:gd name="f977" fmla="*/ f873 1 f675"/>
                <a:gd name="f978" fmla="*/ f874 1 f674"/>
                <a:gd name="f979" fmla="*/ f875 1 f675"/>
                <a:gd name="f980" fmla="*/ f876 1 f675"/>
                <a:gd name="f981" fmla="*/ f877 f665 1"/>
                <a:gd name="f982" fmla="*/ f878 f665 1"/>
                <a:gd name="f983" fmla="*/ f880 f666 1"/>
                <a:gd name="f984" fmla="*/ f879 f666 1"/>
                <a:gd name="f985" fmla="*/ f881 f665 1"/>
                <a:gd name="f986" fmla="*/ f882 f666 1"/>
                <a:gd name="f987" fmla="*/ f883 f665 1"/>
                <a:gd name="f988" fmla="*/ f884 f666 1"/>
                <a:gd name="f989" fmla="*/ f885 f665 1"/>
                <a:gd name="f990" fmla="*/ f886 f666 1"/>
                <a:gd name="f991" fmla="*/ f887 f665 1"/>
                <a:gd name="f992" fmla="*/ f888 f666 1"/>
                <a:gd name="f993" fmla="*/ f889 f665 1"/>
                <a:gd name="f994" fmla="*/ f890 f666 1"/>
                <a:gd name="f995" fmla="*/ f891 f665 1"/>
                <a:gd name="f996" fmla="*/ f892 f666 1"/>
                <a:gd name="f997" fmla="*/ f893 f665 1"/>
                <a:gd name="f998" fmla="*/ f894 f666 1"/>
                <a:gd name="f999" fmla="*/ f895 f665 1"/>
                <a:gd name="f1000" fmla="*/ f896 f666 1"/>
                <a:gd name="f1001" fmla="*/ f897 f665 1"/>
                <a:gd name="f1002" fmla="*/ f898 f666 1"/>
                <a:gd name="f1003" fmla="*/ f899 f665 1"/>
                <a:gd name="f1004" fmla="*/ f900 f666 1"/>
                <a:gd name="f1005" fmla="*/ f901 f665 1"/>
                <a:gd name="f1006" fmla="*/ f902 f666 1"/>
                <a:gd name="f1007" fmla="*/ f903 f665 1"/>
                <a:gd name="f1008" fmla="*/ f904 f666 1"/>
                <a:gd name="f1009" fmla="*/ f905 f665 1"/>
                <a:gd name="f1010" fmla="*/ f906 f666 1"/>
                <a:gd name="f1011" fmla="*/ f907 f665 1"/>
                <a:gd name="f1012" fmla="*/ f908 f666 1"/>
                <a:gd name="f1013" fmla="*/ f909 f665 1"/>
                <a:gd name="f1014" fmla="*/ f910 f666 1"/>
                <a:gd name="f1015" fmla="*/ f911 f665 1"/>
                <a:gd name="f1016" fmla="*/ f912 f666 1"/>
                <a:gd name="f1017" fmla="*/ f913 f665 1"/>
                <a:gd name="f1018" fmla="*/ f914 f666 1"/>
                <a:gd name="f1019" fmla="*/ f915 f665 1"/>
                <a:gd name="f1020" fmla="*/ f916 f666 1"/>
                <a:gd name="f1021" fmla="*/ f917 f665 1"/>
                <a:gd name="f1022" fmla="*/ f918 f666 1"/>
                <a:gd name="f1023" fmla="*/ f919 f665 1"/>
                <a:gd name="f1024" fmla="*/ f920 f666 1"/>
                <a:gd name="f1025" fmla="*/ f921 f665 1"/>
                <a:gd name="f1026" fmla="*/ f922 f666 1"/>
                <a:gd name="f1027" fmla="*/ f923 f665 1"/>
                <a:gd name="f1028" fmla="*/ f924 f666 1"/>
                <a:gd name="f1029" fmla="*/ f925 f665 1"/>
                <a:gd name="f1030" fmla="*/ f926 f666 1"/>
                <a:gd name="f1031" fmla="*/ f927 f665 1"/>
                <a:gd name="f1032" fmla="*/ f928 f666 1"/>
                <a:gd name="f1033" fmla="*/ f929 f665 1"/>
                <a:gd name="f1034" fmla="*/ f930 f666 1"/>
                <a:gd name="f1035" fmla="*/ f931 f665 1"/>
                <a:gd name="f1036" fmla="*/ f932 f666 1"/>
                <a:gd name="f1037" fmla="*/ f933 f665 1"/>
                <a:gd name="f1038" fmla="*/ f934 f666 1"/>
                <a:gd name="f1039" fmla="*/ f935 f665 1"/>
                <a:gd name="f1040" fmla="*/ f936 f666 1"/>
                <a:gd name="f1041" fmla="*/ f937 f665 1"/>
                <a:gd name="f1042" fmla="*/ f938 f666 1"/>
                <a:gd name="f1043" fmla="*/ f939 f665 1"/>
                <a:gd name="f1044" fmla="*/ f940 f666 1"/>
                <a:gd name="f1045" fmla="*/ f941 f665 1"/>
                <a:gd name="f1046" fmla="*/ f942 f666 1"/>
                <a:gd name="f1047" fmla="*/ f943 f665 1"/>
                <a:gd name="f1048" fmla="*/ f944 f665 1"/>
                <a:gd name="f1049" fmla="*/ f945 f666 1"/>
                <a:gd name="f1050" fmla="*/ f946 f665 1"/>
                <a:gd name="f1051" fmla="*/ f947 f666 1"/>
                <a:gd name="f1052" fmla="*/ f948 f665 1"/>
                <a:gd name="f1053" fmla="*/ f949 f666 1"/>
                <a:gd name="f1054" fmla="*/ f950 f665 1"/>
                <a:gd name="f1055" fmla="*/ f951 f666 1"/>
                <a:gd name="f1056" fmla="*/ f952 f665 1"/>
                <a:gd name="f1057" fmla="*/ f953 f666 1"/>
                <a:gd name="f1058" fmla="*/ f954 f665 1"/>
                <a:gd name="f1059" fmla="*/ f955 f666 1"/>
                <a:gd name="f1060" fmla="*/ f956 f665 1"/>
                <a:gd name="f1061" fmla="*/ f957 f666 1"/>
                <a:gd name="f1062" fmla="*/ f958 f665 1"/>
                <a:gd name="f1063" fmla="*/ f959 f666 1"/>
                <a:gd name="f1064" fmla="*/ f960 f665 1"/>
                <a:gd name="f1065" fmla="*/ f961 f666 1"/>
                <a:gd name="f1066" fmla="*/ f962 f665 1"/>
                <a:gd name="f1067" fmla="*/ f963 f666 1"/>
                <a:gd name="f1068" fmla="*/ f964 f665 1"/>
                <a:gd name="f1069" fmla="*/ f965 f666 1"/>
                <a:gd name="f1070" fmla="*/ f966 f665 1"/>
                <a:gd name="f1071" fmla="*/ f967 f666 1"/>
                <a:gd name="f1072" fmla="*/ f968 f665 1"/>
                <a:gd name="f1073" fmla="*/ f969 f666 1"/>
                <a:gd name="f1074" fmla="*/ f970 f665 1"/>
                <a:gd name="f1075" fmla="*/ f971 f666 1"/>
                <a:gd name="f1076" fmla="*/ f972 f665 1"/>
                <a:gd name="f1077" fmla="*/ f973 f666 1"/>
                <a:gd name="f1078" fmla="*/ f974 f665 1"/>
                <a:gd name="f1079" fmla="*/ f975 f666 1"/>
                <a:gd name="f1080" fmla="*/ f976 f665 1"/>
                <a:gd name="f1081" fmla="*/ f977 f666 1"/>
                <a:gd name="f1082" fmla="*/ f978 f665 1"/>
                <a:gd name="f1083" fmla="*/ f979 f666 1"/>
                <a:gd name="f1084" fmla="*/ f980 f666 1"/>
              </a:gdLst>
              <a:ahLst/>
              <a:cxnLst>
                <a:cxn ang="3cd4">
                  <a:pos x="hc" y="t"/>
                </a:cxn>
                <a:cxn ang="0">
                  <a:pos x="r" y="vc"/>
                </a:cxn>
                <a:cxn ang="cd4">
                  <a:pos x="hc" y="b"/>
                </a:cxn>
                <a:cxn ang="cd2">
                  <a:pos x="l" y="vc"/>
                </a:cxn>
                <a:cxn ang="f776">
                  <a:pos x="f985" y="f986"/>
                </a:cxn>
                <a:cxn ang="f776">
                  <a:pos x="f987" y="f988"/>
                </a:cxn>
                <a:cxn ang="f776">
                  <a:pos x="f989" y="f990"/>
                </a:cxn>
                <a:cxn ang="f776">
                  <a:pos x="f991" y="f992"/>
                </a:cxn>
                <a:cxn ang="f776">
                  <a:pos x="f993" y="f994"/>
                </a:cxn>
                <a:cxn ang="f776">
                  <a:pos x="f995" y="f996"/>
                </a:cxn>
                <a:cxn ang="f776">
                  <a:pos x="f997" y="f998"/>
                </a:cxn>
                <a:cxn ang="f776">
                  <a:pos x="f999" y="f1000"/>
                </a:cxn>
                <a:cxn ang="f776">
                  <a:pos x="f1001" y="f1002"/>
                </a:cxn>
                <a:cxn ang="f776">
                  <a:pos x="f1003" y="f1004"/>
                </a:cxn>
                <a:cxn ang="f776">
                  <a:pos x="f1005" y="f1006"/>
                </a:cxn>
                <a:cxn ang="f776">
                  <a:pos x="f1007" y="f1008"/>
                </a:cxn>
                <a:cxn ang="f776">
                  <a:pos x="f1009" y="f1010"/>
                </a:cxn>
                <a:cxn ang="f776">
                  <a:pos x="f1011" y="f1012"/>
                </a:cxn>
                <a:cxn ang="f776">
                  <a:pos x="f1013" y="f1014"/>
                </a:cxn>
                <a:cxn ang="f776">
                  <a:pos x="f1015" y="f1016"/>
                </a:cxn>
                <a:cxn ang="f776">
                  <a:pos x="f1017" y="f1018"/>
                </a:cxn>
                <a:cxn ang="f776">
                  <a:pos x="f1019" y="f1020"/>
                </a:cxn>
                <a:cxn ang="f776">
                  <a:pos x="f1021" y="f1022"/>
                </a:cxn>
                <a:cxn ang="f776">
                  <a:pos x="f1023" y="f1024"/>
                </a:cxn>
                <a:cxn ang="f776">
                  <a:pos x="f1025" y="f1026"/>
                </a:cxn>
                <a:cxn ang="f776">
                  <a:pos x="f1027" y="f1028"/>
                </a:cxn>
                <a:cxn ang="f776">
                  <a:pos x="f1029" y="f1030"/>
                </a:cxn>
                <a:cxn ang="f776">
                  <a:pos x="f1031" y="f1032"/>
                </a:cxn>
                <a:cxn ang="f776">
                  <a:pos x="f1033" y="f1034"/>
                </a:cxn>
                <a:cxn ang="f776">
                  <a:pos x="f1035" y="f1036"/>
                </a:cxn>
                <a:cxn ang="f776">
                  <a:pos x="f1037" y="f1038"/>
                </a:cxn>
                <a:cxn ang="f776">
                  <a:pos x="f1039" y="f1040"/>
                </a:cxn>
                <a:cxn ang="f776">
                  <a:pos x="f1041" y="f1042"/>
                </a:cxn>
                <a:cxn ang="f776">
                  <a:pos x="f1043" y="f1044"/>
                </a:cxn>
                <a:cxn ang="f776">
                  <a:pos x="f1045" y="f1046"/>
                </a:cxn>
                <a:cxn ang="f776">
                  <a:pos x="f1047" y="f1022"/>
                </a:cxn>
                <a:cxn ang="f776">
                  <a:pos x="f1048" y="f1049"/>
                </a:cxn>
                <a:cxn ang="f776">
                  <a:pos x="f1050" y="f1051"/>
                </a:cxn>
                <a:cxn ang="f776">
                  <a:pos x="f1052" y="f1053"/>
                </a:cxn>
                <a:cxn ang="f776">
                  <a:pos x="f1054" y="f1055"/>
                </a:cxn>
                <a:cxn ang="f776">
                  <a:pos x="f1056" y="f1057"/>
                </a:cxn>
                <a:cxn ang="f776">
                  <a:pos x="f1058" y="f1059"/>
                </a:cxn>
                <a:cxn ang="f776">
                  <a:pos x="f1060" y="f1061"/>
                </a:cxn>
                <a:cxn ang="f776">
                  <a:pos x="f1062" y="f1063"/>
                </a:cxn>
                <a:cxn ang="f776">
                  <a:pos x="f1064" y="f1065"/>
                </a:cxn>
                <a:cxn ang="f776">
                  <a:pos x="f1066" y="f1067"/>
                </a:cxn>
                <a:cxn ang="f776">
                  <a:pos x="f1068" y="f1069"/>
                </a:cxn>
                <a:cxn ang="f776">
                  <a:pos x="f1070" y="f1071"/>
                </a:cxn>
                <a:cxn ang="f776">
                  <a:pos x="f1072" y="f1073"/>
                </a:cxn>
                <a:cxn ang="f776">
                  <a:pos x="f1074" y="f1075"/>
                </a:cxn>
                <a:cxn ang="f776">
                  <a:pos x="f1076" y="f1077"/>
                </a:cxn>
                <a:cxn ang="f776">
                  <a:pos x="f1078" y="f1079"/>
                </a:cxn>
                <a:cxn ang="f776">
                  <a:pos x="f1080" y="f1081"/>
                </a:cxn>
                <a:cxn ang="f776">
                  <a:pos x="f1082" y="f1083"/>
                </a:cxn>
                <a:cxn ang="f776">
                  <a:pos x="f1082" y="f1084"/>
                </a:cxn>
              </a:cxnLst>
              <a:rect l="f981" t="f984" r="f982" b="f983"/>
              <a:pathLst>
                <a:path w="864" h="672">
                  <a:moveTo>
                    <a:pt x="f9" y="f10"/>
                  </a:moveTo>
                  <a:cubicBezTo>
                    <a:pt x="f11" y="f12"/>
                    <a:pt x="f13" y="f14"/>
                    <a:pt x="f15" y="f16"/>
                  </a:cubicBezTo>
                  <a:cubicBezTo>
                    <a:pt x="f17" y="f18"/>
                    <a:pt x="f19" y="f20"/>
                    <a:pt x="f21" y="f3"/>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34" y="f50"/>
                  </a:cubicBezTo>
                  <a:cubicBezTo>
                    <a:pt x="f51" y="f52"/>
                    <a:pt x="f53" y="f54"/>
                    <a:pt x="f55" y="f56"/>
                  </a:cubicBezTo>
                  <a:cubicBezTo>
                    <a:pt x="f57" y="f58"/>
                    <a:pt x="f59" y="f52"/>
                    <a:pt x="f60" y="f61"/>
                  </a:cubicBezTo>
                  <a:cubicBezTo>
                    <a:pt x="f62" y="f63"/>
                    <a:pt x="f64" y="f65"/>
                    <a:pt x="f66" y="f67"/>
                  </a:cubicBezTo>
                  <a:cubicBezTo>
                    <a:pt x="f68" y="f69"/>
                    <a:pt x="f70" y="f39"/>
                    <a:pt x="f71" y="f72"/>
                  </a:cubicBezTo>
                  <a:cubicBezTo>
                    <a:pt x="f73" y="f39"/>
                    <a:pt x="f74" y="f41"/>
                    <a:pt x="f75" y="f76"/>
                  </a:cubicBezTo>
                  <a:cubicBezTo>
                    <a:pt x="f77" y="f78"/>
                    <a:pt x="f79" y="f80"/>
                    <a:pt x="f81" y="f82"/>
                  </a:cubicBezTo>
                  <a:cubicBezTo>
                    <a:pt x="f75" y="f83"/>
                    <a:pt x="f84" y="f85"/>
                    <a:pt x="f86" y="f87"/>
                  </a:cubicBezTo>
                  <a:cubicBezTo>
                    <a:pt x="f88" y="f89"/>
                    <a:pt x="f90" y="f91"/>
                    <a:pt x="f92" y="f93"/>
                  </a:cubicBezTo>
                  <a:cubicBezTo>
                    <a:pt x="f94" y="f93"/>
                    <a:pt x="f95" y="f96"/>
                    <a:pt x="f97" y="f98"/>
                  </a:cubicBezTo>
                  <a:cubicBezTo>
                    <a:pt x="f99" y="f100"/>
                    <a:pt x="f101" y="f100"/>
                    <a:pt x="f102" y="f96"/>
                  </a:cubicBezTo>
                  <a:cubicBezTo>
                    <a:pt x="f103" y="f104"/>
                    <a:pt x="f105" y="f106"/>
                    <a:pt x="f107" y="f108"/>
                  </a:cubicBezTo>
                  <a:cubicBezTo>
                    <a:pt x="f109" y="f110"/>
                    <a:pt x="f111" y="f112"/>
                    <a:pt x="f113" y="f114"/>
                  </a:cubicBezTo>
                  <a:cubicBezTo>
                    <a:pt x="f115" y="f63"/>
                    <a:pt x="f105" y="f116"/>
                    <a:pt x="f117" y="f80"/>
                  </a:cubicBezTo>
                  <a:cubicBezTo>
                    <a:pt x="f102" y="f118"/>
                    <a:pt x="f119" y="f120"/>
                    <a:pt x="f103" y="f121"/>
                  </a:cubicBezTo>
                  <a:cubicBezTo>
                    <a:pt x="f115" y="f122"/>
                    <a:pt x="f123" y="f124"/>
                    <a:pt x="f125" y="f43"/>
                  </a:cubicBezTo>
                  <a:cubicBezTo>
                    <a:pt x="f126" y="f127"/>
                    <a:pt x="f128" y="f33"/>
                    <a:pt x="f129" y="f130"/>
                  </a:cubicBezTo>
                  <a:cubicBezTo>
                    <a:pt x="f131" y="f132"/>
                    <a:pt x="f133" y="f134"/>
                    <a:pt x="f135" y="f136"/>
                  </a:cubicBezTo>
                  <a:cubicBezTo>
                    <a:pt x="f137" y="f138"/>
                    <a:pt x="f139" y="f140"/>
                    <a:pt x="f141" y="f142"/>
                  </a:cubicBezTo>
                  <a:cubicBezTo>
                    <a:pt x="f143" y="f43"/>
                    <a:pt x="f144" y="f145"/>
                    <a:pt x="f144" y="f146"/>
                  </a:cubicBezTo>
                  <a:cubicBezTo>
                    <a:pt x="f144" y="f147"/>
                    <a:pt x="f148" y="f149"/>
                    <a:pt x="f143" y="f67"/>
                  </a:cubicBezTo>
                  <a:cubicBezTo>
                    <a:pt x="f150" y="f151"/>
                    <a:pt x="f152" y="f153"/>
                    <a:pt x="f135" y="f50"/>
                  </a:cubicBezTo>
                  <a:cubicBezTo>
                    <a:pt x="f139" y="f154"/>
                    <a:pt x="f155" y="f156"/>
                    <a:pt x="f157" y="f156"/>
                  </a:cubicBezTo>
                  <a:cubicBezTo>
                    <a:pt x="f158" y="f156"/>
                    <a:pt x="f159" y="f52"/>
                    <a:pt x="f160" y="f161"/>
                  </a:cubicBezTo>
                  <a:cubicBezTo>
                    <a:pt x="f160" y="f63"/>
                    <a:pt x="f162" y="f163"/>
                    <a:pt x="f160" y="f164"/>
                  </a:cubicBezTo>
                  <a:cubicBezTo>
                    <a:pt x="f159" y="f165"/>
                    <a:pt x="f159" y="f166"/>
                    <a:pt x="f167" y="f45"/>
                  </a:cubicBezTo>
                  <a:cubicBezTo>
                    <a:pt x="f168" y="f169"/>
                    <a:pt x="f170" y="f41"/>
                    <a:pt x="f171" y="f136"/>
                  </a:cubicBezTo>
                  <a:cubicBezTo>
                    <a:pt x="f160" y="f132"/>
                    <a:pt x="f172" y="f173"/>
                    <a:pt x="f174" y="f29"/>
                  </a:cubicBezTo>
                  <a:cubicBezTo>
                    <a:pt x="f175" y="f176"/>
                    <a:pt x="f177" y="f178"/>
                    <a:pt x="f179" y="f180"/>
                  </a:cubicBezTo>
                  <a:cubicBezTo>
                    <a:pt x="f181" y="f182"/>
                    <a:pt x="f183" y="f184"/>
                    <a:pt x="f185" y="f186"/>
                  </a:cubicBezTo>
                  <a:cubicBezTo>
                    <a:pt x="f187" y="f188"/>
                    <a:pt x="f189" y="f190"/>
                    <a:pt x="f191" y="f192"/>
                  </a:cubicBezTo>
                  <a:cubicBezTo>
                    <a:pt x="f193" y="f194"/>
                    <a:pt x="f195" y="f196"/>
                    <a:pt x="f197" y="f198"/>
                  </a:cubicBezTo>
                  <a:cubicBezTo>
                    <a:pt x="f199" y="f200"/>
                    <a:pt x="f199" y="f201"/>
                    <a:pt x="f199" y="f202"/>
                  </a:cubicBezTo>
                  <a:cubicBezTo>
                    <a:pt x="f203" y="f204"/>
                    <a:pt x="f205" y="f206"/>
                    <a:pt x="f199" y="f207"/>
                  </a:cubicBezTo>
                  <a:cubicBezTo>
                    <a:pt x="f208" y="f51"/>
                    <a:pt x="f181" y="f209"/>
                    <a:pt x="f210" y="f211"/>
                  </a:cubicBezTo>
                  <a:cubicBezTo>
                    <a:pt x="f212" y="f213"/>
                    <a:pt x="f183" y="f214"/>
                    <a:pt x="f215" y="f216"/>
                  </a:cubicBezTo>
                  <a:cubicBezTo>
                    <a:pt x="f215" y="f217"/>
                    <a:pt x="f218" y="f219"/>
                    <a:pt x="f183" y="f79"/>
                  </a:cubicBezTo>
                  <a:cubicBezTo>
                    <a:pt x="f220" y="f97"/>
                    <a:pt x="f221" y="f99"/>
                    <a:pt x="f222" y="f101"/>
                  </a:cubicBezTo>
                  <a:cubicBezTo>
                    <a:pt x="f223" y="f224"/>
                    <a:pt x="f7" y="f119"/>
                    <a:pt x="f225" y="f226"/>
                  </a:cubicBezTo>
                  <a:cubicBezTo>
                    <a:pt x="f223" y="f103"/>
                    <a:pt x="f227" y="f228"/>
                    <a:pt x="f187" y="f228"/>
                  </a:cubicBezTo>
                  <a:cubicBezTo>
                    <a:pt x="f229" y="f228"/>
                    <a:pt x="f208" y="f230"/>
                    <a:pt x="f231" y="f232"/>
                  </a:cubicBezTo>
                  <a:cubicBezTo>
                    <a:pt x="f174" y="f117"/>
                    <a:pt x="f233" y="f234"/>
                    <a:pt x="f233" y="f224"/>
                  </a:cubicBezTo>
                  <a:cubicBezTo>
                    <a:pt x="f235" y="f236"/>
                    <a:pt x="f235" y="f237"/>
                    <a:pt x="f238" y="f219"/>
                  </a:cubicBezTo>
                  <a:cubicBezTo>
                    <a:pt x="f238" y="f239"/>
                    <a:pt x="f238" y="f239"/>
                    <a:pt x="f238" y="f90"/>
                  </a:cubicBezTo>
                  <a:cubicBezTo>
                    <a:pt x="f240" y="f241"/>
                    <a:pt x="f172" y="f242"/>
                    <a:pt x="f243" y="f213"/>
                  </a:cubicBezTo>
                  <a:cubicBezTo>
                    <a:pt x="f244" y="f245"/>
                    <a:pt x="f246" y="f247"/>
                    <a:pt x="f248" y="f249"/>
                  </a:cubicBezTo>
                  <a:cubicBezTo>
                    <a:pt x="f250" y="f60"/>
                    <a:pt x="f162" y="f251"/>
                    <a:pt x="f160" y="f252"/>
                  </a:cubicBezTo>
                  <a:cubicBezTo>
                    <a:pt x="f160" y="f253"/>
                    <a:pt x="f254" y="f255"/>
                    <a:pt x="f254" y="f256"/>
                  </a:cubicBezTo>
                  <a:cubicBezTo>
                    <a:pt x="f257" y="f32"/>
                    <a:pt x="f258" y="f259"/>
                    <a:pt x="f260" y="f261"/>
                  </a:cubicBezTo>
                  <a:cubicBezTo>
                    <a:pt x="f158" y="f262"/>
                    <a:pt x="f263" y="f264"/>
                    <a:pt x="f265" y="f266"/>
                  </a:cubicBezTo>
                  <a:cubicBezTo>
                    <a:pt x="f267" y="f268"/>
                    <a:pt x="f269" y="f270"/>
                    <a:pt x="f271" y="f272"/>
                  </a:cubicBezTo>
                  <a:cubicBezTo>
                    <a:pt x="f273" y="f274"/>
                    <a:pt x="f150" y="f275"/>
                    <a:pt x="f276" y="f48"/>
                  </a:cubicBezTo>
                  <a:cubicBezTo>
                    <a:pt x="f135" y="f32"/>
                    <a:pt x="f152" y="f277"/>
                    <a:pt x="f278" y="f40"/>
                  </a:cubicBezTo>
                  <a:cubicBezTo>
                    <a:pt x="f279" y="f280"/>
                    <a:pt x="f281" y="f282"/>
                    <a:pt x="f283" y="f73"/>
                  </a:cubicBezTo>
                  <a:cubicBezTo>
                    <a:pt x="f284" y="f285"/>
                    <a:pt x="f129" y="f286"/>
                    <a:pt x="f129" y="f287"/>
                  </a:cubicBezTo>
                  <a:cubicBezTo>
                    <a:pt x="f129" y="f92"/>
                    <a:pt x="f288" y="f99"/>
                    <a:pt x="f131" y="f289"/>
                  </a:cubicBezTo>
                  <a:cubicBezTo>
                    <a:pt x="f281" y="f290"/>
                    <a:pt x="f291" y="f226"/>
                    <a:pt x="f292" y="f103"/>
                  </a:cubicBezTo>
                  <a:cubicBezTo>
                    <a:pt x="f135" y="f293"/>
                    <a:pt x="f131" y="f123"/>
                    <a:pt x="f294" y="f123"/>
                  </a:cubicBezTo>
                  <a:cubicBezTo>
                    <a:pt x="f295" y="f123"/>
                    <a:pt x="f296" y="f123"/>
                    <a:pt x="f297" y="f109"/>
                  </a:cubicBezTo>
                  <a:cubicBezTo>
                    <a:pt x="f298" y="f299"/>
                    <a:pt x="f300" y="f293"/>
                    <a:pt x="f8" y="f113"/>
                  </a:cubicBezTo>
                  <a:cubicBezTo>
                    <a:pt x="f301" y="f302"/>
                    <a:pt x="f303" y="f304"/>
                    <a:pt x="f299" y="f105"/>
                  </a:cubicBezTo>
                  <a:cubicBezTo>
                    <a:pt x="f305" y="f103"/>
                    <a:pt x="f306" y="f102"/>
                    <a:pt x="f307" y="f289"/>
                  </a:cubicBezTo>
                  <a:cubicBezTo>
                    <a:pt x="f308" y="f309"/>
                    <a:pt x="f310" y="f311"/>
                    <a:pt x="f312" y="f313"/>
                  </a:cubicBezTo>
                  <a:cubicBezTo>
                    <a:pt x="f314" y="f219"/>
                    <a:pt x="f312" y="f239"/>
                    <a:pt x="f312" y="f315"/>
                  </a:cubicBezTo>
                  <a:cubicBezTo>
                    <a:pt x="f310" y="f316"/>
                    <a:pt x="f109" y="f73"/>
                    <a:pt x="f293" y="f66"/>
                  </a:cubicBezTo>
                  <a:cubicBezTo>
                    <a:pt x="f302" y="f36"/>
                    <a:pt x="f290" y="f317"/>
                    <a:pt x="f318" y="f319"/>
                  </a:cubicBezTo>
                  <a:cubicBezTo>
                    <a:pt x="f320" y="f321"/>
                    <a:pt x="f322" y="f323"/>
                    <a:pt x="f324" y="f325"/>
                  </a:cubicBezTo>
                  <a:cubicBezTo>
                    <a:pt x="f326" y="f327"/>
                    <a:pt x="f328" y="f329"/>
                    <a:pt x="f328" y="f330"/>
                  </a:cubicBezTo>
                  <a:cubicBezTo>
                    <a:pt x="f92" y="f15"/>
                    <a:pt x="f331" y="f332"/>
                    <a:pt x="f81" y="f333"/>
                  </a:cubicBezTo>
                  <a:cubicBezTo>
                    <a:pt x="f216" y="f334"/>
                    <a:pt x="f84" y="f280"/>
                    <a:pt x="f216" y="f282"/>
                  </a:cubicBezTo>
                  <a:cubicBezTo>
                    <a:pt x="f335" y="f336"/>
                    <a:pt x="f337" y="f338"/>
                    <a:pt x="f286" y="f86"/>
                  </a:cubicBezTo>
                  <a:cubicBezTo>
                    <a:pt x="f286" y="f339"/>
                    <a:pt x="f340" y="f217"/>
                    <a:pt x="f286" y="f341"/>
                  </a:cubicBezTo>
                  <a:cubicBezTo>
                    <a:pt x="f86" y="f95"/>
                    <a:pt x="f342" y="f343"/>
                    <a:pt x="f340" y="f105"/>
                  </a:cubicBezTo>
                  <a:cubicBezTo>
                    <a:pt x="f286" y="f344"/>
                    <a:pt x="f74" y="f109"/>
                    <a:pt x="f345" y="f123"/>
                  </a:cubicBezTo>
                  <a:cubicBezTo>
                    <a:pt x="f213" y="f111"/>
                    <a:pt x="f336" y="f111"/>
                    <a:pt x="f346" y="f111"/>
                  </a:cubicBezTo>
                  <a:cubicBezTo>
                    <a:pt x="f347" y="f123"/>
                    <a:pt x="f348" y="f349"/>
                    <a:pt x="f249" y="f350"/>
                  </a:cubicBezTo>
                  <a:cubicBezTo>
                    <a:pt x="f71" y="f351"/>
                    <a:pt x="f71" y="f351"/>
                    <a:pt x="f71" y="f105"/>
                  </a:cubicBezTo>
                  <a:cubicBezTo>
                    <a:pt x="f352" y="f343"/>
                    <a:pt x="f353" y="f95"/>
                    <a:pt x="f249" y="f341"/>
                  </a:cubicBezTo>
                  <a:cubicBezTo>
                    <a:pt x="f348" y="f81"/>
                    <a:pt x="f348" y="f88"/>
                    <a:pt x="f348" y="f339"/>
                  </a:cubicBezTo>
                  <a:cubicBezTo>
                    <a:pt x="f354" y="f340"/>
                    <a:pt x="f249" y="f214"/>
                    <a:pt x="f282" y="f345"/>
                  </a:cubicBezTo>
                  <a:cubicBezTo>
                    <a:pt x="f355" y="f356"/>
                    <a:pt x="f357" y="f348"/>
                    <a:pt x="f70" y="f358"/>
                  </a:cubicBezTo>
                  <a:cubicBezTo>
                    <a:pt x="f359" y="f360"/>
                    <a:pt x="f361" y="f256"/>
                    <a:pt x="f362" y="f363"/>
                  </a:cubicBezTo>
                  <a:cubicBezTo>
                    <a:pt x="f358" y="f46"/>
                    <a:pt x="f364" y="f365"/>
                    <a:pt x="f57" y="f366"/>
                  </a:cubicBezTo>
                  <a:cubicBezTo>
                    <a:pt x="f367" y="f368"/>
                    <a:pt x="f253" y="f13"/>
                    <a:pt x="f369" y="f370"/>
                  </a:cubicBezTo>
                  <a:cubicBezTo>
                    <a:pt x="f369" y="f272"/>
                    <a:pt x="f371" y="f266"/>
                    <a:pt x="f372" y="f373"/>
                  </a:cubicBezTo>
                  <a:cubicBezTo>
                    <a:pt x="f40" y="f13"/>
                    <a:pt x="f51" y="f374"/>
                    <a:pt x="f38" y="f375"/>
                  </a:cubicBezTo>
                  <a:cubicBezTo>
                    <a:pt x="f34" y="f376"/>
                    <a:pt x="f377" y="f36"/>
                    <a:pt x="f46" y="f378"/>
                  </a:cubicBezTo>
                  <a:cubicBezTo>
                    <a:pt x="f333" y="f252"/>
                    <a:pt x="f379" y="f68"/>
                    <a:pt x="f30" y="f353"/>
                  </a:cubicBezTo>
                  <a:cubicBezTo>
                    <a:pt x="f30" y="f62"/>
                    <a:pt x="f379" y="f245"/>
                    <a:pt x="f48" y="f73"/>
                  </a:cubicBezTo>
                  <a:cubicBezTo>
                    <a:pt x="f380" y="f381"/>
                    <a:pt x="f382" y="f242"/>
                    <a:pt x="f376" y="f340"/>
                  </a:cubicBezTo>
                  <a:cubicBezTo>
                    <a:pt x="f383" y="f90"/>
                    <a:pt x="f382" y="f97"/>
                    <a:pt x="f382" y="f101"/>
                  </a:cubicBezTo>
                  <a:cubicBezTo>
                    <a:pt x="f382" y="f234"/>
                    <a:pt x="f384" y="f230"/>
                    <a:pt x="f385" y="f230"/>
                  </a:cubicBezTo>
                  <a:cubicBezTo>
                    <a:pt x="f386" y="f230"/>
                    <a:pt x="f22" y="f103"/>
                    <a:pt x="f387" y="f232"/>
                  </a:cubicBezTo>
                  <a:cubicBezTo>
                    <a:pt x="f17" y="f117"/>
                    <a:pt x="f388" y="f389"/>
                    <a:pt x="f390" y="f391"/>
                  </a:cubicBezTo>
                  <a:cubicBezTo>
                    <a:pt x="f206" y="f318"/>
                    <a:pt x="f387" y="f322"/>
                    <a:pt x="f21" y="f324"/>
                  </a:cubicBezTo>
                  <a:cubicBezTo>
                    <a:pt x="f374" y="f392"/>
                    <a:pt x="f261" y="f94"/>
                    <a:pt x="f261" y="f393"/>
                  </a:cubicBezTo>
                  <a:cubicBezTo>
                    <a:pt x="f261" y="f239"/>
                    <a:pt x="f22" y="f88"/>
                    <a:pt x="f22" y="f241"/>
                  </a:cubicBezTo>
                  <a:cubicBezTo>
                    <a:pt x="f261" y="f394"/>
                    <a:pt x="f395" y="f247"/>
                    <a:pt x="f396" y="f59"/>
                  </a:cubicBezTo>
                  <a:cubicBezTo>
                    <a:pt x="f397" y="f398"/>
                    <a:pt x="f386" y="f399"/>
                    <a:pt x="f386" y="f380"/>
                  </a:cubicBezTo>
                  <a:cubicBezTo>
                    <a:pt x="f24" y="f400"/>
                    <a:pt x="f397" y="f401"/>
                    <a:pt x="f397" y="f402"/>
                  </a:cubicBezTo>
                  <a:cubicBezTo>
                    <a:pt x="f397" y="f403"/>
                    <a:pt x="f386" y="f319"/>
                    <a:pt x="f386" y="f404"/>
                  </a:cubicBezTo>
                  <a:cubicBezTo>
                    <a:pt x="f386" y="f202"/>
                    <a:pt x="f397" y="f405"/>
                    <a:pt x="f395" y="f406"/>
                  </a:cubicBezTo>
                  <a:cubicBezTo>
                    <a:pt x="f390" y="f407"/>
                    <a:pt x="f13" y="f408"/>
                    <a:pt x="f409" y="f410"/>
                  </a:cubicBezTo>
                  <a:cubicBezTo>
                    <a:pt x="f411" y="f412"/>
                    <a:pt x="f411" y="f413"/>
                    <a:pt x="f403" y="f414"/>
                  </a:cubicBezTo>
                  <a:cubicBezTo>
                    <a:pt x="f415" y="f416"/>
                    <a:pt x="f204" y="f417"/>
                    <a:pt x="f418" y="f419"/>
                  </a:cubicBezTo>
                  <a:cubicBezTo>
                    <a:pt x="f268" y="f420"/>
                    <a:pt x="f421" y="f422"/>
                    <a:pt x="f423" y="f424"/>
                  </a:cubicBezTo>
                  <a:cubicBezTo>
                    <a:pt x="f425" y="f426"/>
                    <a:pt x="f425" y="f427"/>
                    <a:pt x="f323" y="f198"/>
                  </a:cubicBezTo>
                  <a:cubicBezTo>
                    <a:pt x="f2" y="f198"/>
                    <a:pt x="f428" y="f429"/>
                    <a:pt x="f430" y="f431"/>
                  </a:cubicBezTo>
                  <a:cubicBezTo>
                    <a:pt x="f431" y="f425"/>
                    <a:pt x="f430" y="f411"/>
                    <a:pt x="f430" y="f432"/>
                  </a:cubicBezTo>
                  <a:cubicBezTo>
                    <a:pt x="f430" y="f396"/>
                    <a:pt x="f430" y="f384"/>
                    <a:pt x="f433" y="f379"/>
                  </a:cubicBezTo>
                  <a:cubicBezTo>
                    <a:pt x="f325" y="f378"/>
                    <a:pt x="f323" y="f367"/>
                    <a:pt x="f327" y="f66"/>
                  </a:cubicBezTo>
                  <a:cubicBezTo>
                    <a:pt x="f321" y="f434"/>
                    <a:pt x="f435" y="f436"/>
                    <a:pt x="f327" y="f437"/>
                  </a:cubicBezTo>
                  <a:cubicBezTo>
                    <a:pt x="f327" y="f84"/>
                    <a:pt x="f438" y="f216"/>
                    <a:pt x="f438" y="f439"/>
                  </a:cubicBezTo>
                  <a:cubicBezTo>
                    <a:pt x="f440" y="f287"/>
                    <a:pt x="f441" y="f442"/>
                    <a:pt x="f440" y="f443"/>
                  </a:cubicBezTo>
                  <a:cubicBezTo>
                    <a:pt x="f327" y="f392"/>
                    <a:pt x="f321" y="f320"/>
                    <a:pt x="f440" y="f224"/>
                  </a:cubicBezTo>
                  <a:cubicBezTo>
                    <a:pt x="f2" y="f119"/>
                    <a:pt x="f438" y="f105"/>
                    <a:pt x="f327" y="f115"/>
                  </a:cubicBezTo>
                  <a:cubicBezTo>
                    <a:pt x="f435" y="f113"/>
                    <a:pt x="f319" y="f293"/>
                    <a:pt x="f444" y="f123"/>
                  </a:cubicBezTo>
                  <a:cubicBezTo>
                    <a:pt x="f330" y="f301"/>
                    <a:pt x="f319" y="f125"/>
                    <a:pt x="f441" y="f8"/>
                  </a:cubicBezTo>
                  <a:cubicBezTo>
                    <a:pt x="f445" y="f8"/>
                    <a:pt x="f405" y="f8"/>
                    <a:pt x="f446" y="f125"/>
                  </a:cubicBezTo>
                  <a:cubicBezTo>
                    <a:pt x="f447" y="f125"/>
                    <a:pt x="f448" y="f312"/>
                    <a:pt x="f448" y="f308"/>
                  </a:cubicBezTo>
                  <a:cubicBezTo>
                    <a:pt x="f449" y="f111"/>
                    <a:pt x="f448" y="f349"/>
                    <a:pt x="f424" y="f115"/>
                  </a:cubicBezTo>
                  <a:cubicBezTo>
                    <a:pt x="f447" y="f450"/>
                    <a:pt x="f446" y="f290"/>
                    <a:pt x="f448" y="f343"/>
                  </a:cubicBezTo>
                  <a:cubicBezTo>
                    <a:pt x="f451" y="f452"/>
                    <a:pt x="f449" y="f326"/>
                    <a:pt x="f424" y="f453"/>
                  </a:cubicBezTo>
                  <a:cubicBezTo>
                    <a:pt x="f454" y="f455"/>
                    <a:pt x="f426" y="f77"/>
                    <a:pt x="f456" y="f315"/>
                  </a:cubicBezTo>
                  <a:cubicBezTo>
                    <a:pt x="f457" y="f337"/>
                    <a:pt x="f422" y="f74"/>
                    <a:pt x="f457" y="f458"/>
                  </a:cubicBezTo>
                  <a:cubicBezTo>
                    <a:pt x="f459" y="f352"/>
                    <a:pt x="f459" y="f460"/>
                    <a:pt x="f461" y="f59"/>
                  </a:cubicBezTo>
                  <a:cubicBezTo>
                    <a:pt x="f461" y="f364"/>
                    <a:pt x="f462" y="f57"/>
                    <a:pt x="f420" y="f463"/>
                  </a:cubicBezTo>
                  <a:cubicBezTo>
                    <a:pt x="f464" y="f280"/>
                    <a:pt x="f194" y="f55"/>
                    <a:pt x="f194" y="f252"/>
                  </a:cubicBezTo>
                  <a:cubicBezTo>
                    <a:pt x="f465" y="f466"/>
                    <a:pt x="f467" y="f468"/>
                    <a:pt x="f469" y="f275"/>
                  </a:cubicBezTo>
                  <a:cubicBezTo>
                    <a:pt x="f470" y="f19"/>
                    <a:pt x="f471" y="f264"/>
                    <a:pt x="f190" y="f418"/>
                  </a:cubicBezTo>
                  <a:cubicBezTo>
                    <a:pt x="f472" y="f268"/>
                    <a:pt x="f473" y="f423"/>
                    <a:pt x="f474" y="f330"/>
                  </a:cubicBezTo>
                  <a:cubicBezTo>
                    <a:pt x="f413" y="f330"/>
                    <a:pt x="f475" y="f425"/>
                    <a:pt x="f476" y="f425"/>
                  </a:cubicBezTo>
                  <a:cubicBezTo>
                    <a:pt x="f477" y="f270"/>
                    <a:pt x="f478" y="f266"/>
                    <a:pt x="f412" y="f415"/>
                  </a:cubicBezTo>
                  <a:cubicBezTo>
                    <a:pt x="f479" y="f13"/>
                    <a:pt x="f480" y="f481"/>
                    <a:pt x="f482" y="f24"/>
                  </a:cubicBezTo>
                  <a:cubicBezTo>
                    <a:pt x="f483" y="f484"/>
                    <a:pt x="f483" y="f384"/>
                    <a:pt x="f186" y="f28"/>
                  </a:cubicBezTo>
                  <a:cubicBezTo>
                    <a:pt x="f485" y="f377"/>
                    <a:pt x="f486" y="f40"/>
                    <a:pt x="f487" y="f488"/>
                  </a:cubicBezTo>
                  <a:cubicBezTo>
                    <a:pt x="f10" y="f59"/>
                    <a:pt x="f489" y="f348"/>
                    <a:pt x="f490" y="f491"/>
                  </a:cubicBezTo>
                  <a:cubicBezTo>
                    <a:pt x="f492" y="f458"/>
                    <a:pt x="f493" y="f345"/>
                    <a:pt x="f12" y="f338"/>
                  </a:cubicBezTo>
                  <a:cubicBezTo>
                    <a:pt x="f494" y="f437"/>
                    <a:pt x="f495" y="f341"/>
                    <a:pt x="f496" y="f455"/>
                  </a:cubicBezTo>
                  <a:cubicBezTo>
                    <a:pt x="f492" y="f94"/>
                    <a:pt x="f493" y="f326"/>
                    <a:pt x="f12" y="f236"/>
                  </a:cubicBezTo>
                  <a:cubicBezTo>
                    <a:pt x="f497" y="f343"/>
                    <a:pt x="f498" y="f119"/>
                    <a:pt x="f499" y="f351"/>
                  </a:cubicBezTo>
                  <a:cubicBezTo>
                    <a:pt x="f499" y="f344"/>
                    <a:pt x="f494" y="f113"/>
                    <a:pt x="f499" y="f299"/>
                  </a:cubicBezTo>
                  <a:cubicBezTo>
                    <a:pt x="f499" y="f123"/>
                    <a:pt x="f14" y="f310"/>
                    <a:pt x="f497" y="f310"/>
                  </a:cubicBezTo>
                  <a:cubicBezTo>
                    <a:pt x="f500" y="f301"/>
                    <a:pt x="f501" y="f314"/>
                    <a:pt x="f502" y="f125"/>
                  </a:cubicBezTo>
                  <a:cubicBezTo>
                    <a:pt x="f503" y="f125"/>
                    <a:pt x="f504" y="f505"/>
                    <a:pt x="f506" y="f505"/>
                  </a:cubicBezTo>
                  <a:cubicBezTo>
                    <a:pt x="f507" y="f8"/>
                    <a:pt x="f180" y="f125"/>
                    <a:pt x="f508" y="f310"/>
                  </a:cubicBezTo>
                  <a:cubicBezTo>
                    <a:pt x="f509" y="f111"/>
                    <a:pt x="f510" y="f307"/>
                    <a:pt x="f511" y="f302"/>
                  </a:cubicBezTo>
                  <a:cubicBezTo>
                    <a:pt x="f180" y="f302"/>
                    <a:pt x="f512" y="f302"/>
                    <a:pt x="f513" y="f302"/>
                  </a:cubicBezTo>
                  <a:cubicBezTo>
                    <a:pt x="f514" y="f115"/>
                    <a:pt x="f31" y="f350"/>
                    <a:pt x="f31" y="f226"/>
                  </a:cubicBezTo>
                  <a:cubicBezTo>
                    <a:pt x="f31" y="f309"/>
                    <a:pt x="f31" y="f311"/>
                    <a:pt x="f31" y="f219"/>
                  </a:cubicBezTo>
                  <a:cubicBezTo>
                    <a:pt x="f31" y="f315"/>
                    <a:pt x="f515" y="f81"/>
                    <a:pt x="f516" y="f339"/>
                  </a:cubicBezTo>
                  <a:cubicBezTo>
                    <a:pt x="f516" y="f439"/>
                    <a:pt x="f130" y="f335"/>
                    <a:pt x="f130" y="f216"/>
                  </a:cubicBezTo>
                  <a:cubicBezTo>
                    <a:pt x="f517" y="f338"/>
                    <a:pt x="f132" y="f458"/>
                    <a:pt x="f518" y="f353"/>
                  </a:cubicBezTo>
                  <a:cubicBezTo>
                    <a:pt x="f519" y="f251"/>
                    <a:pt x="f136" y="f53"/>
                    <a:pt x="f520" y="f521"/>
                  </a:cubicBezTo>
                  <a:cubicBezTo>
                    <a:pt x="f145" y="f522"/>
                    <a:pt x="f76" y="f17"/>
                    <a:pt x="f151" y="f266"/>
                  </a:cubicBezTo>
                  <a:cubicBezTo>
                    <a:pt x="f166" y="f523"/>
                    <a:pt x="f120" y="f418"/>
                    <a:pt x="f47" y="f268"/>
                  </a:cubicBezTo>
                  <a:cubicBezTo>
                    <a:pt x="f118" y="f418"/>
                    <a:pt x="f524" y="f373"/>
                    <a:pt x="f525" y="f266"/>
                  </a:cubicBezTo>
                  <a:cubicBezTo>
                    <a:pt x="f526" y="f9"/>
                    <a:pt x="f527" y="f390"/>
                    <a:pt x="f153" y="f397"/>
                  </a:cubicBezTo>
                  <a:cubicBezTo>
                    <a:pt x="f528" y="f384"/>
                    <a:pt x="f529" y="f30"/>
                    <a:pt x="f530" y="f42"/>
                  </a:cubicBezTo>
                  <a:cubicBezTo>
                    <a:pt x="f531" y="f55"/>
                    <a:pt x="f532" y="f282"/>
                    <a:pt x="f52" y="f533"/>
                  </a:cubicBezTo>
                  <a:cubicBezTo>
                    <a:pt x="f534" y="f535"/>
                    <a:pt x="f52" y="f285"/>
                    <a:pt x="f154" y="f536"/>
                  </a:cubicBezTo>
                  <a:cubicBezTo>
                    <a:pt x="f537" y="f286"/>
                    <a:pt x="f56" y="f335"/>
                    <a:pt x="f56" y="f287"/>
                  </a:cubicBezTo>
                  <a:cubicBezTo>
                    <a:pt x="f54" y="f443"/>
                    <a:pt x="f54" y="f326"/>
                    <a:pt x="f54" y="f343"/>
                  </a:cubicBezTo>
                  <a:cubicBezTo>
                    <a:pt x="f54" y="f103"/>
                    <a:pt x="f56" y="f230"/>
                    <a:pt x="f538" y="f105"/>
                  </a:cubicBezTo>
                  <a:cubicBezTo>
                    <a:pt x="f106" y="f304"/>
                    <a:pt x="f539" y="f344"/>
                    <a:pt x="f540" y="f115"/>
                  </a:cubicBezTo>
                  <a:cubicBezTo>
                    <a:pt x="f541" y="f302"/>
                    <a:pt x="f6" y="f350"/>
                    <a:pt x="f542" y="f117"/>
                  </a:cubicBezTo>
                  <a:cubicBezTo>
                    <a:pt x="f543" y="f290"/>
                    <a:pt x="f544" y="f224"/>
                    <a:pt x="f545" y="f101"/>
                  </a:cubicBezTo>
                  <a:cubicBezTo>
                    <a:pt x="f546" y="f318"/>
                    <a:pt x="f547" y="f326"/>
                    <a:pt x="f548" y="f92"/>
                  </a:cubicBezTo>
                  <a:cubicBezTo>
                    <a:pt x="f539" y="f90"/>
                    <a:pt x="f539" y="f75"/>
                    <a:pt x="f549" y="f316"/>
                  </a:cubicBezTo>
                  <a:cubicBezTo>
                    <a:pt x="f546" y="f550"/>
                    <a:pt x="f551" y="f552"/>
                    <a:pt x="f96" y="f553"/>
                  </a:cubicBezTo>
                  <a:cubicBezTo>
                    <a:pt x="f93" y="f245"/>
                    <a:pt x="f93" y="f434"/>
                    <a:pt x="f93" y="f346"/>
                  </a:cubicBezTo>
                  <a:cubicBezTo>
                    <a:pt x="f91" y="f71"/>
                    <a:pt x="f91" y="f60"/>
                    <a:pt x="f91" y="f57"/>
                  </a:cubicBezTo>
                  <a:cubicBezTo>
                    <a:pt x="f104" y="f252"/>
                    <a:pt x="f104" y="f369"/>
                    <a:pt x="f104" y="f334"/>
                  </a:cubicBezTo>
                  <a:cubicBezTo>
                    <a:pt x="f104" y="f378"/>
                    <a:pt x="f104" y="f378"/>
                    <a:pt x="f104" y="f378"/>
                  </a:cubicBezTo>
                  <a:cubicBezTo>
                    <a:pt x="f108" y="f44"/>
                    <a:pt x="f554" y="f48"/>
                    <a:pt x="f555" y="f365"/>
                  </a:cubicBezTo>
                  <a:cubicBezTo>
                    <a:pt x="f555" y="f556"/>
                    <a:pt x="f89" y="f557"/>
                    <a:pt x="f89" y="f259"/>
                  </a:cubicBezTo>
                  <a:cubicBezTo>
                    <a:pt x="f89" y="f386"/>
                    <a:pt x="f89" y="f390"/>
                    <a:pt x="f89" y="f558"/>
                  </a:cubicBezTo>
                  <a:cubicBezTo>
                    <a:pt x="f554" y="f409"/>
                    <a:pt x="f104" y="f559"/>
                    <a:pt x="f96" y="f411"/>
                  </a:cubicBezTo>
                  <a:cubicBezTo>
                    <a:pt x="f100" y="f403"/>
                    <a:pt x="f560" y="f272"/>
                    <a:pt x="f540" y="f421"/>
                  </a:cubicBezTo>
                  <a:cubicBezTo>
                    <a:pt x="f544" y="f444"/>
                    <a:pt x="f561" y="f435"/>
                    <a:pt x="f562" y="f438"/>
                  </a:cubicBezTo>
                  <a:cubicBezTo>
                    <a:pt x="f542" y="f563"/>
                    <a:pt x="f564" y="f565"/>
                    <a:pt x="f562" y="f446"/>
                  </a:cubicBezTo>
                  <a:cubicBezTo>
                    <a:pt x="f566" y="f457"/>
                    <a:pt x="f560" y="f567"/>
                    <a:pt x="f568" y="f569"/>
                  </a:cubicBezTo>
                  <a:cubicBezTo>
                    <a:pt x="f100" y="f413"/>
                    <a:pt x="f570" y="f571"/>
                    <a:pt x="f549" y="f486"/>
                  </a:cubicBezTo>
                  <a:cubicBezTo>
                    <a:pt x="f96" y="f572"/>
                    <a:pt x="f573" y="f574"/>
                    <a:pt x="f575" y="f508"/>
                  </a:cubicBezTo>
                  <a:cubicBezTo>
                    <a:pt x="f576" y="f513"/>
                    <a:pt x="f87" y="f29"/>
                    <a:pt x="f577" y="f173"/>
                  </a:cubicBezTo>
                  <a:cubicBezTo>
                    <a:pt x="f578" y="f519"/>
                    <a:pt x="f528" y="f134"/>
                    <a:pt x="f579" y="f140"/>
                  </a:cubicBezTo>
                  <a:cubicBezTo>
                    <a:pt x="f65" y="f41"/>
                    <a:pt x="f525" y="f76"/>
                    <a:pt x="f580" y="f581"/>
                  </a:cubicBezTo>
                  <a:cubicBezTo>
                    <a:pt x="f579" y="f121"/>
                    <a:pt x="f582" y="f120"/>
                    <a:pt x="f583" y="f524"/>
                  </a:cubicBezTo>
                  <a:cubicBezTo>
                    <a:pt x="f584" y="f585"/>
                    <a:pt x="f584" y="f49"/>
                    <a:pt x="f82" y="f584"/>
                  </a:cubicBezTo>
                  <a:cubicBezTo>
                    <a:pt x="f114" y="f586"/>
                    <a:pt x="f528" y="f112"/>
                    <a:pt x="f579" y="f587"/>
                  </a:cubicBezTo>
                  <a:cubicBezTo>
                    <a:pt x="f118" y="f108"/>
                    <a:pt x="f588" y="f589"/>
                    <a:pt x="f145" y="f555"/>
                  </a:cubicBezTo>
                  <a:cubicBezTo>
                    <a:pt x="f142" y="f555"/>
                    <a:pt x="f138" y="f89"/>
                    <a:pt x="f127" y="f108"/>
                  </a:cubicBezTo>
                  <a:cubicBezTo>
                    <a:pt x="f130" y="f590"/>
                    <a:pt x="f29" y="f532"/>
                    <a:pt x="f173" y="f63"/>
                  </a:cubicBezTo>
                  <a:cubicBezTo>
                    <a:pt x="f591" y="f583"/>
                    <a:pt x="f516" y="f525"/>
                    <a:pt x="f134" y="f151"/>
                  </a:cubicBezTo>
                  <a:cubicBezTo>
                    <a:pt x="f592" y="f588"/>
                    <a:pt x="f134" y="f41"/>
                    <a:pt x="f72" y="f520"/>
                  </a:cubicBezTo>
                  <a:cubicBezTo>
                    <a:pt x="f593" y="f136"/>
                    <a:pt x="f25" y="f134"/>
                    <a:pt x="f508" y="f594"/>
                  </a:cubicBezTo>
                  <a:cubicBezTo>
                    <a:pt x="f595" y="f130"/>
                    <a:pt x="f503" y="f29"/>
                    <a:pt x="f503" y="f508"/>
                  </a:cubicBezTo>
                  <a:cubicBezTo>
                    <a:pt x="f503" y="f596"/>
                    <a:pt x="f503" y="f3"/>
                    <a:pt x="f597" y="f598"/>
                  </a:cubicBezTo>
                  <a:cubicBezTo>
                    <a:pt x="f20" y="f599"/>
                    <a:pt x="f20" y="f511"/>
                    <a:pt x="f502" y="f510"/>
                  </a:cubicBezTo>
                  <a:cubicBezTo>
                    <a:pt x="f600" y="f176"/>
                    <a:pt x="f601" y="f518"/>
                    <a:pt x="f18" y="f142"/>
                  </a:cubicBezTo>
                  <a:cubicBezTo>
                    <a:pt x="f602" y="f603"/>
                    <a:pt x="f604" y="f67"/>
                    <a:pt x="f497" y="f581"/>
                  </a:cubicBezTo>
                  <a:cubicBezTo>
                    <a:pt x="f493" y="f121"/>
                    <a:pt x="f605" y="f47"/>
                    <a:pt x="f606" y="f65"/>
                  </a:cubicBezTo>
                  <a:cubicBezTo>
                    <a:pt x="f607" y="f580"/>
                    <a:pt x="f608" y="f116"/>
                    <a:pt x="f410" y="f529"/>
                  </a:cubicBezTo>
                  <a:cubicBezTo>
                    <a:pt x="f609" y="f534"/>
                    <a:pt x="f486" y="f610"/>
                    <a:pt x="f486" y="f554"/>
                  </a:cubicBezTo>
                  <a:cubicBezTo>
                    <a:pt x="f486" y="f545"/>
                    <a:pt x="f611" y="f6"/>
                    <a:pt x="f414" y="f612"/>
                  </a:cubicBezTo>
                  <a:cubicBezTo>
                    <a:pt x="f613" y="f541"/>
                    <a:pt x="f416" y="f6"/>
                    <a:pt x="f192" y="f614"/>
                  </a:cubicBezTo>
                  <a:cubicBezTo>
                    <a:pt x="f449" y="f564"/>
                    <a:pt x="f615" y="f589"/>
                    <a:pt x="f616" y="f56"/>
                  </a:cubicBezTo>
                  <a:cubicBezTo>
                    <a:pt x="f459" y="f534"/>
                    <a:pt x="f420" y="f114"/>
                    <a:pt x="f617" y="f530"/>
                  </a:cubicBezTo>
                  <a:cubicBezTo>
                    <a:pt x="f467" y="f82"/>
                    <a:pt x="f419" y="f165"/>
                    <a:pt x="f459" y="f80"/>
                  </a:cubicBezTo>
                  <a:cubicBezTo>
                    <a:pt x="f618" y="f47"/>
                    <a:pt x="f619" y="f620"/>
                    <a:pt x="f323" y="f76"/>
                  </a:cubicBezTo>
                  <a:cubicBezTo>
                    <a:pt x="f444" y="f147"/>
                    <a:pt x="f268" y="f142"/>
                    <a:pt x="f523" y="f39"/>
                  </a:cubicBezTo>
                  <a:cubicBezTo>
                    <a:pt x="f621" y="f622"/>
                    <a:pt x="f623" y="f624"/>
                    <a:pt x="f411" y="f501"/>
                  </a:cubicBezTo>
                  <a:cubicBezTo>
                    <a:pt x="f559" y="f625"/>
                    <a:pt x="f409" y="f14"/>
                    <a:pt x="f558" y="f10"/>
                  </a:cubicBezTo>
                  <a:cubicBezTo>
                    <a:pt x="f626" y="f10"/>
                    <a:pt x="f264" y="f10"/>
                    <a:pt x="f9" y="f10"/>
                  </a:cubicBezTo>
                  <a:close/>
                  <a:moveTo>
                    <a:pt x="f627" y="f628"/>
                  </a:moveTo>
                  <a:cubicBezTo>
                    <a:pt x="f182" y="f315"/>
                    <a:pt x="f600" y="f439"/>
                    <a:pt x="f600" y="f337"/>
                  </a:cubicBezTo>
                  <a:cubicBezTo>
                    <a:pt x="f600" y="f340"/>
                    <a:pt x="f600" y="f629"/>
                    <a:pt x="f600" y="f630"/>
                  </a:cubicBezTo>
                  <a:cubicBezTo>
                    <a:pt x="f631" y="f553"/>
                    <a:pt x="f502" y="f70"/>
                    <a:pt x="f632" y="f633"/>
                  </a:cubicBezTo>
                  <a:cubicBezTo>
                    <a:pt x="f634" y="f635"/>
                    <a:pt x="f632" y="f398"/>
                    <a:pt x="f632" y="f369"/>
                  </a:cubicBezTo>
                  <a:cubicBezTo>
                    <a:pt x="f632" y="f53"/>
                    <a:pt x="f632" y="f334"/>
                    <a:pt x="f634" y="f40"/>
                  </a:cubicBezTo>
                  <a:cubicBezTo>
                    <a:pt x="f634" y="f466"/>
                    <a:pt x="f501" y="f44"/>
                    <a:pt x="f501" y="f34"/>
                  </a:cubicBezTo>
                  <a:cubicBezTo>
                    <a:pt x="f636" y="f637"/>
                    <a:pt x="f636" y="f262"/>
                    <a:pt x="f638" y="f266"/>
                  </a:cubicBezTo>
                  <a:cubicBezTo>
                    <a:pt x="f638" y="f523"/>
                    <a:pt x="f501" y="f421"/>
                    <a:pt x="f601" y="f319"/>
                  </a:cubicBezTo>
                  <a:cubicBezTo>
                    <a:pt x="f600" y="f268"/>
                    <a:pt x="f639" y="f373"/>
                    <a:pt x="f502" y="f370"/>
                  </a:cubicBezTo>
                  <a:cubicBezTo>
                    <a:pt x="f640" y="f373"/>
                    <a:pt x="f624" y="f268"/>
                    <a:pt x="f596" y="f444"/>
                  </a:cubicBezTo>
                  <a:cubicBezTo>
                    <a:pt x="f596" y="f418"/>
                    <a:pt x="f596" y="f272"/>
                    <a:pt x="f596" y="f641"/>
                  </a:cubicBezTo>
                  <a:cubicBezTo>
                    <a:pt x="f596" y="f206"/>
                    <a:pt x="f178" y="f375"/>
                    <a:pt x="f507" y="f34"/>
                  </a:cubicBezTo>
                  <a:cubicBezTo>
                    <a:pt x="f507" y="f36"/>
                    <a:pt x="f599" y="f38"/>
                    <a:pt x="f599" y="f44"/>
                  </a:cubicBezTo>
                  <a:cubicBezTo>
                    <a:pt x="f599" y="f277"/>
                    <a:pt x="f507" y="f466"/>
                    <a:pt x="f507" y="f363"/>
                  </a:cubicBezTo>
                  <a:cubicBezTo>
                    <a:pt x="f598" y="f642"/>
                    <a:pt x="f643" y="f644"/>
                    <a:pt x="f643" y="f53"/>
                  </a:cubicBezTo>
                  <a:cubicBezTo>
                    <a:pt x="f643" y="f463"/>
                    <a:pt x="f645" y="f357"/>
                    <a:pt x="f645" y="f64"/>
                  </a:cubicBezTo>
                  <a:cubicBezTo>
                    <a:pt x="f645" y="f213"/>
                    <a:pt x="f646" y="f338"/>
                    <a:pt x="f645" y="f286"/>
                  </a:cubicBezTo>
                  <a:cubicBezTo>
                    <a:pt x="f3" y="f331"/>
                    <a:pt x="f645" y="f324"/>
                    <a:pt x="f574" y="f119"/>
                  </a:cubicBezTo>
                  <a:cubicBezTo>
                    <a:pt x="f631" y="f289"/>
                    <a:pt x="f182" y="f647"/>
                    <a:pt x="f600" y="f648"/>
                  </a:cubicBezTo>
                  <a:cubicBezTo>
                    <a:pt x="f502" y="f649"/>
                    <a:pt x="f574" y="f94"/>
                    <a:pt x="f627" y="f628"/>
                  </a:cubicBezTo>
                  <a:close/>
                  <a:moveTo>
                    <a:pt x="f650" y="f638"/>
                  </a:moveTo>
                  <a:cubicBezTo>
                    <a:pt x="f651" y="f638"/>
                    <a:pt x="f243" y="f638"/>
                    <a:pt x="f652" y="f638"/>
                  </a:cubicBezTo>
                  <a:cubicBezTo>
                    <a:pt x="f172" y="f653"/>
                    <a:pt x="f654" y="f655"/>
                    <a:pt x="f656" y="f657"/>
                  </a:cubicBezTo>
                  <a:cubicBezTo>
                    <a:pt x="f238" y="f657"/>
                    <a:pt x="f658" y="f657"/>
                    <a:pt x="f659" y="f657"/>
                  </a:cubicBezTo>
                  <a:cubicBezTo>
                    <a:pt x="f660" y="f494"/>
                    <a:pt x="f240" y="f653"/>
                    <a:pt x="f650" y="f638"/>
                  </a:cubicBezTo>
                  <a:close/>
                  <a:moveTo>
                    <a:pt x="f430" y="f609"/>
                  </a:moveTo>
                  <a:cubicBezTo>
                    <a:pt x="f431" y="f609"/>
                    <a:pt x="f563" y="f609"/>
                    <a:pt x="f404" y="f609"/>
                  </a:cubicBezTo>
                  <a:cubicBezTo>
                    <a:pt x="f404" y="f479"/>
                    <a:pt x="f404" y="f661"/>
                    <a:pt x="f404" y="f414"/>
                  </a:cubicBezTo>
                  <a:cubicBezTo>
                    <a:pt x="f445" y="f414"/>
                    <a:pt x="f563" y="f414"/>
                    <a:pt x="f431" y="f414"/>
                  </a:cubicBezTo>
                  <a:cubicBezTo>
                    <a:pt x="f431" y="f661"/>
                    <a:pt x="f430" y="f188"/>
                    <a:pt x="f430" y="f609"/>
                  </a:cubicBezTo>
                  <a:close/>
                  <a:moveTo>
                    <a:pt x="f563" y="f662"/>
                  </a:moveTo>
                  <a:cubicBezTo>
                    <a:pt x="f431" y="f662"/>
                    <a:pt x="f430" y="f10"/>
                    <a:pt x="f428" y="f10"/>
                  </a:cubicBezTo>
                  <a:cubicBezTo>
                    <a:pt x="f430" y="f12"/>
                    <a:pt x="f563" y="f495"/>
                    <a:pt x="f404" y="f663"/>
                  </a:cubicBezTo>
                  <a:cubicBezTo>
                    <a:pt x="f404" y="f663"/>
                    <a:pt x="f619" y="f663"/>
                    <a:pt x="f429" y="f663"/>
                  </a:cubicBezTo>
                  <a:cubicBezTo>
                    <a:pt x="f619" y="f14"/>
                    <a:pt x="f404" y="f496"/>
                    <a:pt x="f563" y="f662"/>
                  </a:cubicBezTo>
                  <a:close/>
                </a:path>
              </a:pathLst>
            </a:custGeom>
            <a:solidFill>
              <a:srgbClr val="E610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35" name="Freeform 6">
              <a:extLst>
                <a:ext uri="{FF2B5EF4-FFF2-40B4-BE49-F238E27FC236}">
                  <a16:creationId xmlns:a16="http://schemas.microsoft.com/office/drawing/2014/main" id="{340966E2-CD4F-3635-1D9D-2F0B10FD0278}"/>
                </a:ext>
              </a:extLst>
            </p:cNvPr>
            <p:cNvSpPr/>
            <p:nvPr/>
          </p:nvSpPr>
          <p:spPr>
            <a:xfrm>
              <a:off x="2125705" y="3405344"/>
              <a:ext cx="795262" cy="1301118"/>
            </a:xfrm>
            <a:custGeom>
              <a:avLst/>
              <a:gdLst>
                <a:gd name="f0" fmla="val 10800000"/>
                <a:gd name="f1" fmla="val 5400000"/>
                <a:gd name="f2" fmla="val 180"/>
                <a:gd name="f3" fmla="val w"/>
                <a:gd name="f4" fmla="val h"/>
                <a:gd name="f5" fmla="val 0"/>
                <a:gd name="f6" fmla="val 413"/>
                <a:gd name="f7" fmla="val 677"/>
                <a:gd name="f8" fmla="val 128"/>
                <a:gd name="f9" fmla="val 98"/>
                <a:gd name="f10" fmla="val 160"/>
                <a:gd name="f11" fmla="val 117"/>
                <a:gd name="f12" fmla="val 196"/>
                <a:gd name="f13" fmla="val 131"/>
                <a:gd name="f14" fmla="val 205"/>
                <a:gd name="f15" fmla="val 173"/>
                <a:gd name="f16" fmla="val 206"/>
                <a:gd name="f17" fmla="val 167"/>
                <a:gd name="f18" fmla="val 161"/>
                <a:gd name="f19" fmla="val 208"/>
                <a:gd name="f20" fmla="val 155"/>
                <a:gd name="f21" fmla="val 210"/>
                <a:gd name="f22" fmla="val 141"/>
                <a:gd name="f23" fmla="val 219"/>
                <a:gd name="f24" fmla="val 132"/>
                <a:gd name="f25" fmla="val 233"/>
                <a:gd name="f26" fmla="val 129"/>
                <a:gd name="f27" fmla="val 244"/>
                <a:gd name="f28" fmla="val 126"/>
                <a:gd name="f29" fmla="val 254"/>
                <a:gd name="f30" fmla="val 121"/>
                <a:gd name="f31" fmla="val 262"/>
                <a:gd name="f32" fmla="val 112"/>
                <a:gd name="f33" fmla="val 264"/>
                <a:gd name="f34" fmla="val 109"/>
                <a:gd name="f35" fmla="val 268"/>
                <a:gd name="f36" fmla="val 107"/>
                <a:gd name="f37" fmla="val 271"/>
                <a:gd name="f38" fmla="val 105"/>
                <a:gd name="f39" fmla="val 279"/>
                <a:gd name="f40" fmla="val 101"/>
                <a:gd name="f41" fmla="val 280"/>
                <a:gd name="f42" fmla="val 93"/>
                <a:gd name="f43" fmla="val 273"/>
                <a:gd name="f44" fmla="val 88"/>
                <a:gd name="f45" fmla="val 260"/>
                <a:gd name="f46" fmla="val 81"/>
                <a:gd name="f47" fmla="val 258"/>
                <a:gd name="f48" fmla="val 68"/>
                <a:gd name="f49" fmla="val 55"/>
                <a:gd name="f50" fmla="val 252"/>
                <a:gd name="f51" fmla="val 47"/>
                <a:gd name="f52" fmla="val 263"/>
                <a:gd name="f53" fmla="val 31"/>
                <a:gd name="f54" fmla="val 27"/>
                <a:gd name="f55" fmla="val 277"/>
                <a:gd name="f56" fmla="val 25"/>
                <a:gd name="f57" fmla="val 281"/>
                <a:gd name="f58" fmla="val 23"/>
                <a:gd name="f59" fmla="val 284"/>
                <a:gd name="f60" fmla="val 21"/>
                <a:gd name="f61" fmla="val 291"/>
                <a:gd name="f62" fmla="val 15"/>
                <a:gd name="f63" fmla="val 297"/>
                <a:gd name="f64" fmla="val 304"/>
                <a:gd name="f65" fmla="val 19"/>
                <a:gd name="f66" fmla="val 321"/>
                <a:gd name="f67" fmla="val 28"/>
                <a:gd name="f68" fmla="val 327"/>
                <a:gd name="f69" fmla="val 42"/>
                <a:gd name="f70" fmla="val 326"/>
                <a:gd name="f71" fmla="val 62"/>
                <a:gd name="f72" fmla="val 325"/>
                <a:gd name="f73" fmla="val 73"/>
                <a:gd name="f74" fmla="val 322"/>
                <a:gd name="f75" fmla="val 317"/>
                <a:gd name="f76" fmla="val 90"/>
                <a:gd name="f77" fmla="val 313"/>
                <a:gd name="f78" fmla="val 96"/>
                <a:gd name="f79" fmla="val 315"/>
                <a:gd name="f80" fmla="val 100"/>
                <a:gd name="f81" fmla="val 320"/>
                <a:gd name="f82" fmla="val 106"/>
                <a:gd name="f83" fmla="val 332"/>
                <a:gd name="f84" fmla="val 120"/>
                <a:gd name="f85" fmla="val 347"/>
                <a:gd name="f86" fmla="val 362"/>
                <a:gd name="f87" fmla="val 138"/>
                <a:gd name="f88" fmla="val 368"/>
                <a:gd name="f89" fmla="val 142"/>
                <a:gd name="f90" fmla="val 374"/>
                <a:gd name="f91" fmla="val 149"/>
                <a:gd name="f92" fmla="val 377"/>
                <a:gd name="f93" fmla="val 156"/>
                <a:gd name="f94" fmla="val 387"/>
                <a:gd name="f95" fmla="val 179"/>
                <a:gd name="f96" fmla="val 395"/>
                <a:gd name="f97" fmla="val 202"/>
                <a:gd name="f98" fmla="val 403"/>
                <a:gd name="f99" fmla="val 225"/>
                <a:gd name="f100" fmla="val 407"/>
                <a:gd name="f101" fmla="val 234"/>
                <a:gd name="f102" fmla="val 408"/>
                <a:gd name="f103" fmla="val 411"/>
                <a:gd name="f104" fmla="val 253"/>
                <a:gd name="f105" fmla="val 256"/>
                <a:gd name="f106" fmla="val 257"/>
                <a:gd name="f107" fmla="val 404"/>
                <a:gd name="f108" fmla="val 409"/>
                <a:gd name="f109" fmla="val 274"/>
                <a:gd name="f110" fmla="val 405"/>
                <a:gd name="f111" fmla="val 397"/>
                <a:gd name="f112" fmla="val 293"/>
                <a:gd name="f113" fmla="val 311"/>
                <a:gd name="f114" fmla="val 378"/>
                <a:gd name="f115" fmla="val 371"/>
                <a:gd name="f116" fmla="val 364"/>
                <a:gd name="f117" fmla="val 365"/>
                <a:gd name="f118" fmla="val 340"/>
                <a:gd name="f119" fmla="val 366"/>
                <a:gd name="f120" fmla="val 373"/>
                <a:gd name="f121" fmla="val 370"/>
                <a:gd name="f122" fmla="val 438"/>
                <a:gd name="f123" fmla="val 452"/>
                <a:gd name="f124" fmla="val 466"/>
                <a:gd name="f125" fmla="val 375"/>
                <a:gd name="f126" fmla="val 480"/>
                <a:gd name="f127" fmla="val 499"/>
                <a:gd name="f128" fmla="val 381"/>
                <a:gd name="f129" fmla="val 518"/>
                <a:gd name="f130" fmla="val 383"/>
                <a:gd name="f131" fmla="val 537"/>
                <a:gd name="f132" fmla="val 385"/>
                <a:gd name="f133" fmla="val 557"/>
                <a:gd name="f134" fmla="val 386"/>
                <a:gd name="f135" fmla="val 576"/>
                <a:gd name="f136" fmla="val 382"/>
                <a:gd name="f137" fmla="val 596"/>
                <a:gd name="f138" fmla="val 380"/>
                <a:gd name="f139" fmla="val 610"/>
                <a:gd name="f140" fmla="val 391"/>
                <a:gd name="f141" fmla="val 620"/>
                <a:gd name="f142" fmla="val 400"/>
                <a:gd name="f143" fmla="val 629"/>
                <a:gd name="f144" fmla="val 402"/>
                <a:gd name="f145" fmla="val 632"/>
                <a:gd name="f146" fmla="val 634"/>
                <a:gd name="f147" fmla="val 637"/>
                <a:gd name="f148" fmla="val 412"/>
                <a:gd name="f149" fmla="val 641"/>
                <a:gd name="f150" fmla="val 414"/>
                <a:gd name="f151" fmla="val 646"/>
                <a:gd name="f152" fmla="val 651"/>
                <a:gd name="f153" fmla="val 653"/>
                <a:gd name="f154" fmla="val 657"/>
                <a:gd name="f155" fmla="val 388"/>
                <a:gd name="f156" fmla="val 656"/>
                <a:gd name="f157" fmla="val 372"/>
                <a:gd name="f158" fmla="val 654"/>
                <a:gd name="f159" fmla="val 356"/>
                <a:gd name="f160" fmla="val 352"/>
                <a:gd name="f161" fmla="val 650"/>
                <a:gd name="f162" fmla="val 348"/>
                <a:gd name="f163" fmla="val 642"/>
                <a:gd name="f164" fmla="val 638"/>
                <a:gd name="f165" fmla="val 626"/>
                <a:gd name="f166" fmla="val 349"/>
                <a:gd name="f167" fmla="val 615"/>
                <a:gd name="f168" fmla="val 603"/>
                <a:gd name="f169" fmla="val 345"/>
                <a:gd name="f170" fmla="val 580"/>
                <a:gd name="f171" fmla="val 556"/>
                <a:gd name="f172" fmla="val 337"/>
                <a:gd name="f173" fmla="val 532"/>
                <a:gd name="f174" fmla="val 333"/>
                <a:gd name="f175" fmla="val 482"/>
                <a:gd name="f176" fmla="val 314"/>
                <a:gd name="f177" fmla="val 434"/>
                <a:gd name="f178" fmla="val 303"/>
                <a:gd name="f179" fmla="val 300"/>
                <a:gd name="f180" fmla="val 369"/>
                <a:gd name="f181" fmla="val 298"/>
                <a:gd name="f182" fmla="val 361"/>
                <a:gd name="f183" fmla="val 296"/>
                <a:gd name="f184" fmla="val 295"/>
                <a:gd name="f185" fmla="val 294"/>
                <a:gd name="f186" fmla="val 292"/>
                <a:gd name="f187" fmla="val 286"/>
                <a:gd name="f188" fmla="val 419"/>
                <a:gd name="f189" fmla="val 456"/>
                <a:gd name="f190" fmla="val 275"/>
                <a:gd name="f191" fmla="val 493"/>
                <a:gd name="f192" fmla="val 505"/>
                <a:gd name="f193" fmla="val 517"/>
                <a:gd name="f194" fmla="val 529"/>
                <a:gd name="f195" fmla="val 272"/>
                <a:gd name="f196" fmla="val 548"/>
                <a:gd name="f197" fmla="val 269"/>
                <a:gd name="f198" fmla="val 568"/>
                <a:gd name="f199" fmla="val 588"/>
                <a:gd name="f200" fmla="val 592"/>
                <a:gd name="f201" fmla="val 270"/>
                <a:gd name="f202" fmla="val 597"/>
                <a:gd name="f203" fmla="val 602"/>
                <a:gd name="f204" fmla="val 619"/>
                <a:gd name="f205" fmla="val 627"/>
                <a:gd name="f206" fmla="val 633"/>
                <a:gd name="f207" fmla="val 639"/>
                <a:gd name="f208" fmla="val 644"/>
                <a:gd name="f209" fmla="val 259"/>
                <a:gd name="f210" fmla="val 245"/>
                <a:gd name="f211" fmla="val 658"/>
                <a:gd name="f212" fmla="val 239"/>
                <a:gd name="f213" fmla="val 232"/>
                <a:gd name="f214" fmla="val 229"/>
                <a:gd name="f215" fmla="val 230"/>
                <a:gd name="f216" fmla="val 630"/>
                <a:gd name="f217" fmla="val 231"/>
                <a:gd name="f218" fmla="val 613"/>
                <a:gd name="f219" fmla="val 570"/>
                <a:gd name="f220" fmla="val 544"/>
                <a:gd name="f221" fmla="val 501"/>
                <a:gd name="f222" fmla="val 484"/>
                <a:gd name="f223" fmla="val 467"/>
                <a:gd name="f224" fmla="val 450"/>
                <a:gd name="f225" fmla="val 433"/>
                <a:gd name="f226" fmla="val 416"/>
                <a:gd name="f227" fmla="val 330"/>
                <a:gd name="f228" fmla="val 222"/>
                <a:gd name="f229" fmla="val 218"/>
                <a:gd name="f230" fmla="val 216"/>
                <a:gd name="f231" fmla="val 215"/>
                <a:gd name="f232" fmla="val 207"/>
                <a:gd name="f233" fmla="val 189"/>
                <a:gd name="f234" fmla="val 188"/>
                <a:gd name="f235" fmla="val 185"/>
                <a:gd name="f236" fmla="val 350"/>
                <a:gd name="f237" fmla="val 184"/>
                <a:gd name="f238" fmla="val 183"/>
                <a:gd name="f239" fmla="val 355"/>
                <a:gd name="f240" fmla="val 181"/>
                <a:gd name="f241" fmla="val 358"/>
                <a:gd name="f242" fmla="val 182"/>
                <a:gd name="f243" fmla="val 420"/>
                <a:gd name="f244" fmla="val 459"/>
                <a:gd name="f245" fmla="val 468"/>
                <a:gd name="f246" fmla="val 190"/>
                <a:gd name="f247" fmla="val 475"/>
                <a:gd name="f248" fmla="val 191"/>
                <a:gd name="f249" fmla="val 476"/>
                <a:gd name="f250" fmla="val 478"/>
                <a:gd name="f251" fmla="val 479"/>
                <a:gd name="f252" fmla="val 495"/>
                <a:gd name="f253" fmla="val 511"/>
                <a:gd name="f254" fmla="val 527"/>
                <a:gd name="f255" fmla="val 551"/>
                <a:gd name="f256" fmla="val 575"/>
                <a:gd name="f257" fmla="val 187"/>
                <a:gd name="f258" fmla="val 600"/>
                <a:gd name="f259" fmla="val 605"/>
                <a:gd name="f260" fmla="val 616"/>
                <a:gd name="f261" fmla="val 621"/>
                <a:gd name="f262" fmla="val 192"/>
                <a:gd name="f263" fmla="val 197"/>
                <a:gd name="f264" fmla="val 649"/>
                <a:gd name="f265" fmla="val 201"/>
                <a:gd name="f266" fmla="val 203"/>
                <a:gd name="f267" fmla="val 661"/>
                <a:gd name="f268" fmla="val 666"/>
                <a:gd name="f269" fmla="val 668"/>
                <a:gd name="f270" fmla="val 672"/>
                <a:gd name="f271" fmla="val 200"/>
                <a:gd name="f272" fmla="val 675"/>
                <a:gd name="f273" fmla="val 170"/>
                <a:gd name="f274" fmla="val 673"/>
                <a:gd name="f275" fmla="val 665"/>
                <a:gd name="f276" fmla="val 652"/>
                <a:gd name="f277" fmla="val 157"/>
                <a:gd name="f278" fmla="val 617"/>
                <a:gd name="f279" fmla="val 609"/>
                <a:gd name="f280" fmla="val 154"/>
                <a:gd name="f281" fmla="val 152"/>
                <a:gd name="f282" fmla="val 589"/>
                <a:gd name="f283" fmla="val 151"/>
                <a:gd name="f284" fmla="val 584"/>
                <a:gd name="f285" fmla="val 153"/>
                <a:gd name="f286" fmla="val 582"/>
                <a:gd name="f287" fmla="val 159"/>
                <a:gd name="f288" fmla="val 572"/>
                <a:gd name="f289" fmla="val 563"/>
                <a:gd name="f290" fmla="val 553"/>
                <a:gd name="f291" fmla="val 540"/>
                <a:gd name="f292" fmla="val 526"/>
                <a:gd name="f293" fmla="val 148"/>
                <a:gd name="f294" fmla="val 513"/>
                <a:gd name="f295" fmla="val 502"/>
                <a:gd name="f296" fmla="val 492"/>
                <a:gd name="f297" fmla="val 481"/>
                <a:gd name="f298" fmla="val 139"/>
                <a:gd name="f299" fmla="val 465"/>
                <a:gd name="f300" fmla="val 137"/>
                <a:gd name="f301" fmla="val 457"/>
                <a:gd name="f302" fmla="val 437"/>
                <a:gd name="f303" fmla="val 127"/>
                <a:gd name="f304" fmla="val 417"/>
                <a:gd name="f305" fmla="val 123"/>
                <a:gd name="f306" fmla="val 396"/>
                <a:gd name="f307" fmla="val 113"/>
                <a:gd name="f308" fmla="val 367"/>
                <a:gd name="f309" fmla="val 111"/>
                <a:gd name="f310" fmla="val 110"/>
                <a:gd name="f311" fmla="val 108"/>
                <a:gd name="f312" fmla="val 103"/>
                <a:gd name="f313" fmla="val 401"/>
                <a:gd name="f314" fmla="val 415"/>
                <a:gd name="f315" fmla="val 95"/>
                <a:gd name="f316" fmla="val 92"/>
                <a:gd name="f317" fmla="val 462"/>
                <a:gd name="f318" fmla="val 85"/>
                <a:gd name="f319" fmla="val 485"/>
                <a:gd name="f320" fmla="val 80"/>
                <a:gd name="f321" fmla="val 79"/>
                <a:gd name="f322" fmla="val 512"/>
                <a:gd name="f323" fmla="val 78"/>
                <a:gd name="f324" fmla="val 74"/>
                <a:gd name="f325" fmla="val 555"/>
                <a:gd name="f326" fmla="val 72"/>
                <a:gd name="f327" fmla="val 569"/>
                <a:gd name="f328" fmla="val 71"/>
                <a:gd name="f329" fmla="val 591"/>
                <a:gd name="f330" fmla="val 593"/>
                <a:gd name="f331" fmla="val 595"/>
                <a:gd name="f332" fmla="val 65"/>
                <a:gd name="f333" fmla="val 606"/>
                <a:gd name="f334" fmla="val 69"/>
                <a:gd name="f335" fmla="val 618"/>
                <a:gd name="f336" fmla="val 70"/>
                <a:gd name="f337" fmla="val 676"/>
                <a:gd name="f338" fmla="val 54"/>
                <a:gd name="f339" fmla="val 46"/>
                <a:gd name="f340" fmla="val 38"/>
                <a:gd name="f341" fmla="val 24"/>
                <a:gd name="f342" fmla="val 671"/>
                <a:gd name="f343" fmla="val 30"/>
                <a:gd name="f344" fmla="val 662"/>
                <a:gd name="f345" fmla="val 40"/>
                <a:gd name="f346" fmla="val 645"/>
                <a:gd name="f347" fmla="val 44"/>
                <a:gd name="f348" fmla="val 39"/>
                <a:gd name="f349" fmla="val 608"/>
                <a:gd name="f350" fmla="val 33"/>
                <a:gd name="f351" fmla="val 41"/>
                <a:gd name="f352" fmla="val 36"/>
                <a:gd name="f353" fmla="val 530"/>
                <a:gd name="f354" fmla="val 34"/>
                <a:gd name="f355" fmla="val 520"/>
                <a:gd name="f356" fmla="val 510"/>
                <a:gd name="f357" fmla="val 471"/>
                <a:gd name="f358" fmla="val 444"/>
                <a:gd name="f359" fmla="val 431"/>
                <a:gd name="f360" fmla="val 43"/>
                <a:gd name="f361" fmla="val 394"/>
                <a:gd name="f362" fmla="val 343"/>
                <a:gd name="f363" fmla="val 341"/>
                <a:gd name="f364" fmla="val 324"/>
                <a:gd name="f365" fmla="val 22"/>
                <a:gd name="f366" fmla="val 14"/>
                <a:gd name="f367" fmla="val 9"/>
                <a:gd name="f368" fmla="val 306"/>
                <a:gd name="f369" fmla="val 6"/>
                <a:gd name="f370" fmla="val 10"/>
                <a:gd name="f371" fmla="val 289"/>
                <a:gd name="f372" fmla="val 11"/>
                <a:gd name="f373" fmla="val 283"/>
                <a:gd name="f374" fmla="val 5"/>
                <a:gd name="f375" fmla="val 194"/>
                <a:gd name="f376" fmla="val 13"/>
                <a:gd name="f377" fmla="val 20"/>
                <a:gd name="f378" fmla="val 49"/>
                <a:gd name="f379" fmla="val 118"/>
                <a:gd name="f380" fmla="val 58"/>
                <a:gd name="f381" fmla="val 104"/>
                <a:gd name="f382" fmla="val 83"/>
                <a:gd name="f383" fmla="val 86"/>
                <a:gd name="f384" fmla="val 84"/>
                <a:gd name="f385" fmla="val 67"/>
                <a:gd name="f386" fmla="val 60"/>
                <a:gd name="f387" fmla="val 4"/>
                <a:gd name="f388" fmla="val 1"/>
                <a:gd name="f389" fmla="val 116"/>
                <a:gd name="f390" fmla="val 2"/>
                <a:gd name="f391" fmla="val 37"/>
                <a:gd name="f392" fmla="val 145"/>
                <a:gd name="f393" fmla="val 59"/>
                <a:gd name="f394" fmla="val 63"/>
                <a:gd name="f395" fmla="val 66"/>
                <a:gd name="f396" fmla="val 75"/>
                <a:gd name="f397" fmla="+- 0 0 -90"/>
                <a:gd name="f398" fmla="*/ f3 1 413"/>
                <a:gd name="f399" fmla="*/ f4 1 677"/>
                <a:gd name="f400" fmla="val f5"/>
                <a:gd name="f401" fmla="val f6"/>
                <a:gd name="f402" fmla="val f7"/>
                <a:gd name="f403" fmla="*/ f397 f0 1"/>
                <a:gd name="f404" fmla="+- f402 0 f400"/>
                <a:gd name="f405" fmla="+- f401 0 f400"/>
                <a:gd name="f406" fmla="*/ f403 1 f2"/>
                <a:gd name="f407" fmla="*/ f405 1 413"/>
                <a:gd name="f408" fmla="*/ f404 1 677"/>
                <a:gd name="f409" fmla="*/ 205 f405 1"/>
                <a:gd name="f410" fmla="*/ 173 f404 1"/>
                <a:gd name="f411" fmla="*/ 233 f405 1"/>
                <a:gd name="f412" fmla="*/ 129 f404 1"/>
                <a:gd name="f413" fmla="*/ 271 f405 1"/>
                <a:gd name="f414" fmla="*/ 105 f404 1"/>
                <a:gd name="f415" fmla="*/ 254 f405 1"/>
                <a:gd name="f416" fmla="*/ 55 f404 1"/>
                <a:gd name="f417" fmla="*/ 284 f405 1"/>
                <a:gd name="f418" fmla="*/ 21 f404 1"/>
                <a:gd name="f419" fmla="*/ 326 f405 1"/>
                <a:gd name="f420" fmla="*/ 62 f404 1"/>
                <a:gd name="f421" fmla="*/ 320 f405 1"/>
                <a:gd name="f422" fmla="*/ 106 f404 1"/>
                <a:gd name="f423" fmla="*/ 377 f405 1"/>
                <a:gd name="f424" fmla="*/ 156 f404 1"/>
                <a:gd name="f425" fmla="*/ 411 f405 1"/>
                <a:gd name="f426" fmla="*/ 253 f404 1"/>
                <a:gd name="f427" fmla="*/ 405 f405 1"/>
                <a:gd name="f428" fmla="*/ 280 f404 1"/>
                <a:gd name="f429" fmla="*/ 365 f405 1"/>
                <a:gd name="f430" fmla="*/ 340 f404 1"/>
                <a:gd name="f431" fmla="*/ 375 f405 1"/>
                <a:gd name="f432" fmla="*/ 480 f404 1"/>
                <a:gd name="f433" fmla="*/ 382 f405 1"/>
                <a:gd name="f434" fmla="*/ 596 f404 1"/>
                <a:gd name="f435" fmla="*/ 409 f405 1"/>
                <a:gd name="f436" fmla="*/ 637 f404 1"/>
                <a:gd name="f437" fmla="*/ 404 f405 1"/>
                <a:gd name="f438" fmla="*/ 657 f404 1"/>
                <a:gd name="f439" fmla="*/ 348 f405 1"/>
                <a:gd name="f440" fmla="*/ 638 f404 1"/>
                <a:gd name="f441" fmla="*/ 337 f405 1"/>
                <a:gd name="f442" fmla="*/ 532 f404 1"/>
                <a:gd name="f443" fmla="*/ 298 f405 1"/>
                <a:gd name="f444" fmla="*/ 361 f404 1"/>
                <a:gd name="f445" fmla="*/ 292 f405 1"/>
                <a:gd name="f446" fmla="*/ 382 f404 1"/>
                <a:gd name="f447" fmla="*/ 273 f405 1"/>
                <a:gd name="f448" fmla="*/ 529 f404 1"/>
                <a:gd name="f449" fmla="*/ 602 f404 1"/>
                <a:gd name="f450" fmla="*/ 270 f405 1"/>
                <a:gd name="f451" fmla="*/ 644 f404 1"/>
                <a:gd name="f452" fmla="*/ 239 f405 1"/>
                <a:gd name="f453" fmla="*/ 231 f405 1"/>
                <a:gd name="f454" fmla="*/ 597 f404 1"/>
                <a:gd name="f455" fmla="*/ 234 f405 1"/>
                <a:gd name="f456" fmla="*/ 467 f404 1"/>
                <a:gd name="f457" fmla="*/ 333 f404 1"/>
                <a:gd name="f458" fmla="*/ 215 f405 1"/>
                <a:gd name="f459" fmla="*/ 315 f404 1"/>
                <a:gd name="f460" fmla="*/ 184 f405 1"/>
                <a:gd name="f461" fmla="*/ 352 f404 1"/>
                <a:gd name="f462" fmla="*/ 185 f405 1"/>
                <a:gd name="f463" fmla="*/ 450 f404 1"/>
                <a:gd name="f464" fmla="*/ 191 f405 1"/>
                <a:gd name="f465" fmla="*/ 479 f404 1"/>
                <a:gd name="f466" fmla="*/ 187 f405 1"/>
                <a:gd name="f467" fmla="*/ 600 f404 1"/>
                <a:gd name="f468" fmla="*/ 188 f405 1"/>
                <a:gd name="f469" fmla="*/ 632 f404 1"/>
                <a:gd name="f470" fmla="*/ 207 f405 1"/>
                <a:gd name="f471" fmla="*/ 668 f404 1"/>
                <a:gd name="f472" fmla="*/ 170 f405 1"/>
                <a:gd name="f473" fmla="*/ 673 f404 1"/>
                <a:gd name="f474" fmla="*/ 157 f405 1"/>
                <a:gd name="f475" fmla="*/ 617 f404 1"/>
                <a:gd name="f476" fmla="*/ 153 f405 1"/>
                <a:gd name="f477" fmla="*/ 582 f404 1"/>
                <a:gd name="f478" fmla="*/ 148 f405 1"/>
                <a:gd name="f479" fmla="*/ 513 f404 1"/>
                <a:gd name="f480" fmla="*/ 137 f405 1"/>
                <a:gd name="f481" fmla="*/ 457 f404 1"/>
                <a:gd name="f482" fmla="*/ 117 f405 1"/>
                <a:gd name="f483" fmla="*/ 372 f404 1"/>
                <a:gd name="f484" fmla="*/ 108 f405 1"/>
                <a:gd name="f485" fmla="*/ 85 f405 1"/>
                <a:gd name="f486" fmla="*/ 485 f404 1"/>
                <a:gd name="f487" fmla="*/ 72 f405 1"/>
                <a:gd name="f488" fmla="*/ 569 f404 1"/>
                <a:gd name="f489" fmla="*/ 74 f405 1"/>
                <a:gd name="f490" fmla="*/ 595 f404 1"/>
                <a:gd name="f491" fmla="*/ 666 f404 1"/>
                <a:gd name="f492" fmla="*/ 38 f405 1"/>
                <a:gd name="f493" fmla="*/ 676 f404 1"/>
                <a:gd name="f494" fmla="*/ 39 f405 1"/>
                <a:gd name="f495" fmla="*/ 608 f404 1"/>
                <a:gd name="f496" fmla="*/ 499 f404 1"/>
                <a:gd name="f497" fmla="*/ 43 f405 1"/>
                <a:gd name="f498" fmla="*/ 419 f404 1"/>
                <a:gd name="f499" fmla="*/ 42 f405 1"/>
                <a:gd name="f500" fmla="*/ 345 f404 1"/>
                <a:gd name="f501" fmla="*/ 30 f405 1"/>
                <a:gd name="f502" fmla="*/ 324 f404 1"/>
                <a:gd name="f503" fmla="*/ 10 f405 1"/>
                <a:gd name="f504" fmla="*/ 291 f404 1"/>
                <a:gd name="f505" fmla="*/ 5 f405 1"/>
                <a:gd name="f506" fmla="*/ 264 f404 1"/>
                <a:gd name="f507" fmla="*/ 49 f405 1"/>
                <a:gd name="f508" fmla="*/ 118 f404 1"/>
                <a:gd name="f509" fmla="*/ 84 f405 1"/>
                <a:gd name="f510" fmla="*/ 92 f404 1"/>
                <a:gd name="f511" fmla="*/ 90 f405 1"/>
                <a:gd name="f512" fmla="*/ 4 f404 1"/>
                <a:gd name="f513" fmla="*/ 154 f405 1"/>
                <a:gd name="f514" fmla="*/ 37 f404 1"/>
                <a:gd name="f515" fmla="*/ 66 f404 1"/>
                <a:gd name="f516" fmla="+- f406 0 f1"/>
                <a:gd name="f517" fmla="*/ f409 1 414"/>
                <a:gd name="f518" fmla="*/ f410 1 677"/>
                <a:gd name="f519" fmla="*/ f411 1 414"/>
                <a:gd name="f520" fmla="*/ f412 1 677"/>
                <a:gd name="f521" fmla="*/ f413 1 414"/>
                <a:gd name="f522" fmla="*/ f414 1 677"/>
                <a:gd name="f523" fmla="*/ f415 1 414"/>
                <a:gd name="f524" fmla="*/ f416 1 677"/>
                <a:gd name="f525" fmla="*/ f417 1 414"/>
                <a:gd name="f526" fmla="*/ f418 1 677"/>
                <a:gd name="f527" fmla="*/ f419 1 414"/>
                <a:gd name="f528" fmla="*/ f420 1 677"/>
                <a:gd name="f529" fmla="*/ f421 1 414"/>
                <a:gd name="f530" fmla="*/ f422 1 677"/>
                <a:gd name="f531" fmla="*/ f423 1 414"/>
                <a:gd name="f532" fmla="*/ f424 1 677"/>
                <a:gd name="f533" fmla="*/ f425 1 414"/>
                <a:gd name="f534" fmla="*/ f426 1 677"/>
                <a:gd name="f535" fmla="*/ f427 1 414"/>
                <a:gd name="f536" fmla="*/ f428 1 677"/>
                <a:gd name="f537" fmla="*/ f429 1 414"/>
                <a:gd name="f538" fmla="*/ f430 1 677"/>
                <a:gd name="f539" fmla="*/ f431 1 414"/>
                <a:gd name="f540" fmla="*/ f432 1 677"/>
                <a:gd name="f541" fmla="*/ f433 1 414"/>
                <a:gd name="f542" fmla="*/ f434 1 677"/>
                <a:gd name="f543" fmla="*/ f435 1 414"/>
                <a:gd name="f544" fmla="*/ f436 1 677"/>
                <a:gd name="f545" fmla="*/ f437 1 414"/>
                <a:gd name="f546" fmla="*/ f438 1 677"/>
                <a:gd name="f547" fmla="*/ f439 1 414"/>
                <a:gd name="f548" fmla="*/ f440 1 677"/>
                <a:gd name="f549" fmla="*/ f441 1 414"/>
                <a:gd name="f550" fmla="*/ f442 1 677"/>
                <a:gd name="f551" fmla="*/ f443 1 414"/>
                <a:gd name="f552" fmla="*/ f444 1 677"/>
                <a:gd name="f553" fmla="*/ f445 1 414"/>
                <a:gd name="f554" fmla="*/ f446 1 677"/>
                <a:gd name="f555" fmla="*/ f447 1 414"/>
                <a:gd name="f556" fmla="*/ f448 1 677"/>
                <a:gd name="f557" fmla="*/ f449 1 677"/>
                <a:gd name="f558" fmla="*/ f450 1 414"/>
                <a:gd name="f559" fmla="*/ f451 1 677"/>
                <a:gd name="f560" fmla="*/ f452 1 414"/>
                <a:gd name="f561" fmla="*/ f453 1 414"/>
                <a:gd name="f562" fmla="*/ f454 1 677"/>
                <a:gd name="f563" fmla="*/ f455 1 414"/>
                <a:gd name="f564" fmla="*/ f456 1 677"/>
                <a:gd name="f565" fmla="*/ f457 1 677"/>
                <a:gd name="f566" fmla="*/ f458 1 414"/>
                <a:gd name="f567" fmla="*/ f459 1 677"/>
                <a:gd name="f568" fmla="*/ f460 1 414"/>
                <a:gd name="f569" fmla="*/ f461 1 677"/>
                <a:gd name="f570" fmla="*/ f462 1 414"/>
                <a:gd name="f571" fmla="*/ f463 1 677"/>
                <a:gd name="f572" fmla="*/ f464 1 414"/>
                <a:gd name="f573" fmla="*/ f465 1 677"/>
                <a:gd name="f574" fmla="*/ f466 1 414"/>
                <a:gd name="f575" fmla="*/ f467 1 677"/>
                <a:gd name="f576" fmla="*/ f468 1 414"/>
                <a:gd name="f577" fmla="*/ f469 1 677"/>
                <a:gd name="f578" fmla="*/ f470 1 414"/>
                <a:gd name="f579" fmla="*/ f471 1 677"/>
                <a:gd name="f580" fmla="*/ f472 1 414"/>
                <a:gd name="f581" fmla="*/ f473 1 677"/>
                <a:gd name="f582" fmla="*/ f474 1 414"/>
                <a:gd name="f583" fmla="*/ f475 1 677"/>
                <a:gd name="f584" fmla="*/ f476 1 414"/>
                <a:gd name="f585" fmla="*/ f477 1 677"/>
                <a:gd name="f586" fmla="*/ f478 1 414"/>
                <a:gd name="f587" fmla="*/ f479 1 677"/>
                <a:gd name="f588" fmla="*/ f480 1 414"/>
                <a:gd name="f589" fmla="*/ f481 1 677"/>
                <a:gd name="f590" fmla="*/ f482 1 414"/>
                <a:gd name="f591" fmla="*/ f483 1 677"/>
                <a:gd name="f592" fmla="*/ f484 1 414"/>
                <a:gd name="f593" fmla="*/ f485 1 414"/>
                <a:gd name="f594" fmla="*/ f486 1 677"/>
                <a:gd name="f595" fmla="*/ f487 1 414"/>
                <a:gd name="f596" fmla="*/ f488 1 677"/>
                <a:gd name="f597" fmla="*/ f489 1 414"/>
                <a:gd name="f598" fmla="*/ f490 1 677"/>
                <a:gd name="f599" fmla="*/ f491 1 677"/>
                <a:gd name="f600" fmla="*/ f492 1 414"/>
                <a:gd name="f601" fmla="*/ f493 1 677"/>
                <a:gd name="f602" fmla="*/ f494 1 414"/>
                <a:gd name="f603" fmla="*/ f495 1 677"/>
                <a:gd name="f604" fmla="*/ f496 1 677"/>
                <a:gd name="f605" fmla="*/ f497 1 414"/>
                <a:gd name="f606" fmla="*/ f498 1 677"/>
                <a:gd name="f607" fmla="*/ f499 1 414"/>
                <a:gd name="f608" fmla="*/ f500 1 677"/>
                <a:gd name="f609" fmla="*/ f501 1 414"/>
                <a:gd name="f610" fmla="*/ f502 1 677"/>
                <a:gd name="f611" fmla="*/ f503 1 414"/>
                <a:gd name="f612" fmla="*/ f504 1 677"/>
                <a:gd name="f613" fmla="*/ f505 1 414"/>
                <a:gd name="f614" fmla="*/ f506 1 677"/>
                <a:gd name="f615" fmla="*/ f507 1 414"/>
                <a:gd name="f616" fmla="*/ f508 1 677"/>
                <a:gd name="f617" fmla="*/ f509 1 414"/>
                <a:gd name="f618" fmla="*/ f510 1 677"/>
                <a:gd name="f619" fmla="*/ f511 1 414"/>
                <a:gd name="f620" fmla="*/ f512 1 677"/>
                <a:gd name="f621" fmla="*/ f513 1 414"/>
                <a:gd name="f622" fmla="*/ f514 1 677"/>
                <a:gd name="f623" fmla="*/ f515 1 677"/>
                <a:gd name="f624" fmla="*/ 0 1 f407"/>
                <a:gd name="f625" fmla="*/ f401 1 f407"/>
                <a:gd name="f626" fmla="*/ 0 1 f408"/>
                <a:gd name="f627" fmla="*/ f402 1 f408"/>
                <a:gd name="f628" fmla="*/ f517 1 f407"/>
                <a:gd name="f629" fmla="*/ f518 1 f408"/>
                <a:gd name="f630" fmla="*/ f519 1 f407"/>
                <a:gd name="f631" fmla="*/ f520 1 f408"/>
                <a:gd name="f632" fmla="*/ f521 1 f407"/>
                <a:gd name="f633" fmla="*/ f522 1 f408"/>
                <a:gd name="f634" fmla="*/ f523 1 f407"/>
                <a:gd name="f635" fmla="*/ f524 1 f408"/>
                <a:gd name="f636" fmla="*/ f525 1 f407"/>
                <a:gd name="f637" fmla="*/ f526 1 f408"/>
                <a:gd name="f638" fmla="*/ f527 1 f407"/>
                <a:gd name="f639" fmla="*/ f528 1 f408"/>
                <a:gd name="f640" fmla="*/ f529 1 f407"/>
                <a:gd name="f641" fmla="*/ f530 1 f408"/>
                <a:gd name="f642" fmla="*/ f531 1 f407"/>
                <a:gd name="f643" fmla="*/ f532 1 f408"/>
                <a:gd name="f644" fmla="*/ f533 1 f407"/>
                <a:gd name="f645" fmla="*/ f534 1 f408"/>
                <a:gd name="f646" fmla="*/ f535 1 f407"/>
                <a:gd name="f647" fmla="*/ f536 1 f408"/>
                <a:gd name="f648" fmla="*/ f537 1 f407"/>
                <a:gd name="f649" fmla="*/ f538 1 f408"/>
                <a:gd name="f650" fmla="*/ f539 1 f407"/>
                <a:gd name="f651" fmla="*/ f540 1 f408"/>
                <a:gd name="f652" fmla="*/ f541 1 f407"/>
                <a:gd name="f653" fmla="*/ f542 1 f408"/>
                <a:gd name="f654" fmla="*/ f543 1 f407"/>
                <a:gd name="f655" fmla="*/ f544 1 f408"/>
                <a:gd name="f656" fmla="*/ f545 1 f407"/>
                <a:gd name="f657" fmla="*/ f546 1 f408"/>
                <a:gd name="f658" fmla="*/ f547 1 f407"/>
                <a:gd name="f659" fmla="*/ f548 1 f408"/>
                <a:gd name="f660" fmla="*/ f549 1 f407"/>
                <a:gd name="f661" fmla="*/ f550 1 f408"/>
                <a:gd name="f662" fmla="*/ f551 1 f407"/>
                <a:gd name="f663" fmla="*/ f552 1 f408"/>
                <a:gd name="f664" fmla="*/ f553 1 f407"/>
                <a:gd name="f665" fmla="*/ f554 1 f408"/>
                <a:gd name="f666" fmla="*/ f555 1 f407"/>
                <a:gd name="f667" fmla="*/ f556 1 f408"/>
                <a:gd name="f668" fmla="*/ f557 1 f408"/>
                <a:gd name="f669" fmla="*/ f558 1 f407"/>
                <a:gd name="f670" fmla="*/ f559 1 f408"/>
                <a:gd name="f671" fmla="*/ f560 1 f407"/>
                <a:gd name="f672" fmla="*/ f561 1 f407"/>
                <a:gd name="f673" fmla="*/ f562 1 f408"/>
                <a:gd name="f674" fmla="*/ f563 1 f407"/>
                <a:gd name="f675" fmla="*/ f564 1 f408"/>
                <a:gd name="f676" fmla="*/ f565 1 f408"/>
                <a:gd name="f677" fmla="*/ f566 1 f407"/>
                <a:gd name="f678" fmla="*/ f567 1 f408"/>
                <a:gd name="f679" fmla="*/ f568 1 f407"/>
                <a:gd name="f680" fmla="*/ f569 1 f408"/>
                <a:gd name="f681" fmla="*/ f570 1 f407"/>
                <a:gd name="f682" fmla="*/ f571 1 f408"/>
                <a:gd name="f683" fmla="*/ f572 1 f407"/>
                <a:gd name="f684" fmla="*/ f573 1 f408"/>
                <a:gd name="f685" fmla="*/ f574 1 f407"/>
                <a:gd name="f686" fmla="*/ f575 1 f408"/>
                <a:gd name="f687" fmla="*/ f576 1 f407"/>
                <a:gd name="f688" fmla="*/ f577 1 f408"/>
                <a:gd name="f689" fmla="*/ f578 1 f407"/>
                <a:gd name="f690" fmla="*/ f579 1 f408"/>
                <a:gd name="f691" fmla="*/ f580 1 f407"/>
                <a:gd name="f692" fmla="*/ f581 1 f408"/>
                <a:gd name="f693" fmla="*/ f582 1 f407"/>
                <a:gd name="f694" fmla="*/ f583 1 f408"/>
                <a:gd name="f695" fmla="*/ f584 1 f407"/>
                <a:gd name="f696" fmla="*/ f585 1 f408"/>
                <a:gd name="f697" fmla="*/ f586 1 f407"/>
                <a:gd name="f698" fmla="*/ f587 1 f408"/>
                <a:gd name="f699" fmla="*/ f588 1 f407"/>
                <a:gd name="f700" fmla="*/ f589 1 f408"/>
                <a:gd name="f701" fmla="*/ f590 1 f407"/>
                <a:gd name="f702" fmla="*/ f591 1 f408"/>
                <a:gd name="f703" fmla="*/ f592 1 f407"/>
                <a:gd name="f704" fmla="*/ f593 1 f407"/>
                <a:gd name="f705" fmla="*/ f594 1 f408"/>
                <a:gd name="f706" fmla="*/ f595 1 f407"/>
                <a:gd name="f707" fmla="*/ f596 1 f408"/>
                <a:gd name="f708" fmla="*/ f597 1 f407"/>
                <a:gd name="f709" fmla="*/ f598 1 f408"/>
                <a:gd name="f710" fmla="*/ f599 1 f408"/>
                <a:gd name="f711" fmla="*/ f600 1 f407"/>
                <a:gd name="f712" fmla="*/ f601 1 f408"/>
                <a:gd name="f713" fmla="*/ f602 1 f407"/>
                <a:gd name="f714" fmla="*/ f603 1 f408"/>
                <a:gd name="f715" fmla="*/ f604 1 f408"/>
                <a:gd name="f716" fmla="*/ f605 1 f407"/>
                <a:gd name="f717" fmla="*/ f606 1 f408"/>
                <a:gd name="f718" fmla="*/ f607 1 f407"/>
                <a:gd name="f719" fmla="*/ f608 1 f408"/>
                <a:gd name="f720" fmla="*/ f609 1 f407"/>
                <a:gd name="f721" fmla="*/ f610 1 f408"/>
                <a:gd name="f722" fmla="*/ f611 1 f407"/>
                <a:gd name="f723" fmla="*/ f612 1 f408"/>
                <a:gd name="f724" fmla="*/ f613 1 f407"/>
                <a:gd name="f725" fmla="*/ f614 1 f408"/>
                <a:gd name="f726" fmla="*/ f615 1 f407"/>
                <a:gd name="f727" fmla="*/ f616 1 f408"/>
                <a:gd name="f728" fmla="*/ f617 1 f407"/>
                <a:gd name="f729" fmla="*/ f618 1 f408"/>
                <a:gd name="f730" fmla="*/ f619 1 f407"/>
                <a:gd name="f731" fmla="*/ f620 1 f408"/>
                <a:gd name="f732" fmla="*/ f621 1 f407"/>
                <a:gd name="f733" fmla="*/ f622 1 f408"/>
                <a:gd name="f734" fmla="*/ f623 1 f408"/>
                <a:gd name="f735" fmla="*/ f624 f398 1"/>
                <a:gd name="f736" fmla="*/ f625 f398 1"/>
                <a:gd name="f737" fmla="*/ f627 f399 1"/>
                <a:gd name="f738" fmla="*/ f626 f399 1"/>
                <a:gd name="f739" fmla="*/ f628 f398 1"/>
                <a:gd name="f740" fmla="*/ f629 f399 1"/>
                <a:gd name="f741" fmla="*/ f630 f398 1"/>
                <a:gd name="f742" fmla="*/ f631 f399 1"/>
                <a:gd name="f743" fmla="*/ f632 f398 1"/>
                <a:gd name="f744" fmla="*/ f633 f399 1"/>
                <a:gd name="f745" fmla="*/ f634 f398 1"/>
                <a:gd name="f746" fmla="*/ f635 f399 1"/>
                <a:gd name="f747" fmla="*/ f636 f398 1"/>
                <a:gd name="f748" fmla="*/ f637 f399 1"/>
                <a:gd name="f749" fmla="*/ f638 f398 1"/>
                <a:gd name="f750" fmla="*/ f639 f399 1"/>
                <a:gd name="f751" fmla="*/ f640 f398 1"/>
                <a:gd name="f752" fmla="*/ f641 f399 1"/>
                <a:gd name="f753" fmla="*/ f642 f398 1"/>
                <a:gd name="f754" fmla="*/ f643 f399 1"/>
                <a:gd name="f755" fmla="*/ f644 f398 1"/>
                <a:gd name="f756" fmla="*/ f645 f399 1"/>
                <a:gd name="f757" fmla="*/ f646 f398 1"/>
                <a:gd name="f758" fmla="*/ f647 f399 1"/>
                <a:gd name="f759" fmla="*/ f648 f398 1"/>
                <a:gd name="f760" fmla="*/ f649 f399 1"/>
                <a:gd name="f761" fmla="*/ f650 f398 1"/>
                <a:gd name="f762" fmla="*/ f651 f399 1"/>
                <a:gd name="f763" fmla="*/ f652 f398 1"/>
                <a:gd name="f764" fmla="*/ f653 f399 1"/>
                <a:gd name="f765" fmla="*/ f654 f398 1"/>
                <a:gd name="f766" fmla="*/ f655 f399 1"/>
                <a:gd name="f767" fmla="*/ f656 f398 1"/>
                <a:gd name="f768" fmla="*/ f657 f399 1"/>
                <a:gd name="f769" fmla="*/ f658 f398 1"/>
                <a:gd name="f770" fmla="*/ f659 f399 1"/>
                <a:gd name="f771" fmla="*/ f660 f398 1"/>
                <a:gd name="f772" fmla="*/ f661 f399 1"/>
                <a:gd name="f773" fmla="*/ f662 f398 1"/>
                <a:gd name="f774" fmla="*/ f663 f399 1"/>
                <a:gd name="f775" fmla="*/ f664 f398 1"/>
                <a:gd name="f776" fmla="*/ f665 f399 1"/>
                <a:gd name="f777" fmla="*/ f666 f398 1"/>
                <a:gd name="f778" fmla="*/ f667 f399 1"/>
                <a:gd name="f779" fmla="*/ f668 f399 1"/>
                <a:gd name="f780" fmla="*/ f669 f398 1"/>
                <a:gd name="f781" fmla="*/ f670 f399 1"/>
                <a:gd name="f782" fmla="*/ f671 f398 1"/>
                <a:gd name="f783" fmla="*/ f672 f398 1"/>
                <a:gd name="f784" fmla="*/ f673 f399 1"/>
                <a:gd name="f785" fmla="*/ f674 f398 1"/>
                <a:gd name="f786" fmla="*/ f675 f399 1"/>
                <a:gd name="f787" fmla="*/ f676 f399 1"/>
                <a:gd name="f788" fmla="*/ f677 f398 1"/>
                <a:gd name="f789" fmla="*/ f678 f399 1"/>
                <a:gd name="f790" fmla="*/ f679 f398 1"/>
                <a:gd name="f791" fmla="*/ f680 f399 1"/>
                <a:gd name="f792" fmla="*/ f681 f398 1"/>
                <a:gd name="f793" fmla="*/ f682 f399 1"/>
                <a:gd name="f794" fmla="*/ f683 f398 1"/>
                <a:gd name="f795" fmla="*/ f684 f399 1"/>
                <a:gd name="f796" fmla="*/ f685 f398 1"/>
                <a:gd name="f797" fmla="*/ f686 f399 1"/>
                <a:gd name="f798" fmla="*/ f687 f398 1"/>
                <a:gd name="f799" fmla="*/ f688 f399 1"/>
                <a:gd name="f800" fmla="*/ f689 f398 1"/>
                <a:gd name="f801" fmla="*/ f690 f399 1"/>
                <a:gd name="f802" fmla="*/ f691 f398 1"/>
                <a:gd name="f803" fmla="*/ f692 f399 1"/>
                <a:gd name="f804" fmla="*/ f693 f398 1"/>
                <a:gd name="f805" fmla="*/ f694 f399 1"/>
                <a:gd name="f806" fmla="*/ f695 f398 1"/>
                <a:gd name="f807" fmla="*/ f696 f399 1"/>
                <a:gd name="f808" fmla="*/ f697 f398 1"/>
                <a:gd name="f809" fmla="*/ f698 f399 1"/>
                <a:gd name="f810" fmla="*/ f699 f398 1"/>
                <a:gd name="f811" fmla="*/ f700 f399 1"/>
                <a:gd name="f812" fmla="*/ f701 f398 1"/>
                <a:gd name="f813" fmla="*/ f702 f399 1"/>
                <a:gd name="f814" fmla="*/ f703 f398 1"/>
                <a:gd name="f815" fmla="*/ f704 f398 1"/>
                <a:gd name="f816" fmla="*/ f705 f399 1"/>
                <a:gd name="f817" fmla="*/ f706 f398 1"/>
                <a:gd name="f818" fmla="*/ f707 f399 1"/>
                <a:gd name="f819" fmla="*/ f708 f398 1"/>
                <a:gd name="f820" fmla="*/ f709 f399 1"/>
                <a:gd name="f821" fmla="*/ f710 f399 1"/>
                <a:gd name="f822" fmla="*/ f711 f398 1"/>
                <a:gd name="f823" fmla="*/ f712 f399 1"/>
                <a:gd name="f824" fmla="*/ f713 f398 1"/>
                <a:gd name="f825" fmla="*/ f714 f399 1"/>
                <a:gd name="f826" fmla="*/ f715 f399 1"/>
                <a:gd name="f827" fmla="*/ f716 f398 1"/>
                <a:gd name="f828" fmla="*/ f717 f399 1"/>
                <a:gd name="f829" fmla="*/ f718 f398 1"/>
                <a:gd name="f830" fmla="*/ f719 f399 1"/>
                <a:gd name="f831" fmla="*/ f720 f398 1"/>
                <a:gd name="f832" fmla="*/ f721 f399 1"/>
                <a:gd name="f833" fmla="*/ f722 f398 1"/>
                <a:gd name="f834" fmla="*/ f723 f399 1"/>
                <a:gd name="f835" fmla="*/ f724 f398 1"/>
                <a:gd name="f836" fmla="*/ f725 f399 1"/>
                <a:gd name="f837" fmla="*/ f726 f398 1"/>
                <a:gd name="f838" fmla="*/ f727 f399 1"/>
                <a:gd name="f839" fmla="*/ f728 f398 1"/>
                <a:gd name="f840" fmla="*/ f729 f399 1"/>
                <a:gd name="f841" fmla="*/ f730 f398 1"/>
                <a:gd name="f842" fmla="*/ f731 f399 1"/>
                <a:gd name="f843" fmla="*/ f732 f398 1"/>
                <a:gd name="f844" fmla="*/ f733 f399 1"/>
                <a:gd name="f845" fmla="*/ f734 f399 1"/>
              </a:gdLst>
              <a:ahLst/>
              <a:cxnLst>
                <a:cxn ang="3cd4">
                  <a:pos x="hc" y="t"/>
                </a:cxn>
                <a:cxn ang="0">
                  <a:pos x="r" y="vc"/>
                </a:cxn>
                <a:cxn ang="cd4">
                  <a:pos x="hc" y="b"/>
                </a:cxn>
                <a:cxn ang="cd2">
                  <a:pos x="l" y="vc"/>
                </a:cxn>
                <a:cxn ang="f516">
                  <a:pos x="f739" y="f740"/>
                </a:cxn>
                <a:cxn ang="f516">
                  <a:pos x="f741" y="f742"/>
                </a:cxn>
                <a:cxn ang="f516">
                  <a:pos x="f743" y="f744"/>
                </a:cxn>
                <a:cxn ang="f516">
                  <a:pos x="f745" y="f746"/>
                </a:cxn>
                <a:cxn ang="f516">
                  <a:pos x="f747" y="f748"/>
                </a:cxn>
                <a:cxn ang="f516">
                  <a:pos x="f749" y="f750"/>
                </a:cxn>
                <a:cxn ang="f516">
                  <a:pos x="f751" y="f752"/>
                </a:cxn>
                <a:cxn ang="f516">
                  <a:pos x="f753" y="f754"/>
                </a:cxn>
                <a:cxn ang="f516">
                  <a:pos x="f755" y="f756"/>
                </a:cxn>
                <a:cxn ang="f516">
                  <a:pos x="f757" y="f758"/>
                </a:cxn>
                <a:cxn ang="f516">
                  <a:pos x="f759" y="f760"/>
                </a:cxn>
                <a:cxn ang="f516">
                  <a:pos x="f761" y="f762"/>
                </a:cxn>
                <a:cxn ang="f516">
                  <a:pos x="f763" y="f764"/>
                </a:cxn>
                <a:cxn ang="f516">
                  <a:pos x="f765" y="f766"/>
                </a:cxn>
                <a:cxn ang="f516">
                  <a:pos x="f767" y="f768"/>
                </a:cxn>
                <a:cxn ang="f516">
                  <a:pos x="f769" y="f770"/>
                </a:cxn>
                <a:cxn ang="f516">
                  <a:pos x="f771" y="f772"/>
                </a:cxn>
                <a:cxn ang="f516">
                  <a:pos x="f773" y="f774"/>
                </a:cxn>
                <a:cxn ang="f516">
                  <a:pos x="f775" y="f776"/>
                </a:cxn>
                <a:cxn ang="f516">
                  <a:pos x="f777" y="f778"/>
                </a:cxn>
                <a:cxn ang="f516">
                  <a:pos x="f743" y="f779"/>
                </a:cxn>
                <a:cxn ang="f516">
                  <a:pos x="f780" y="f781"/>
                </a:cxn>
                <a:cxn ang="f516">
                  <a:pos x="f782" y="f768"/>
                </a:cxn>
                <a:cxn ang="f516">
                  <a:pos x="f783" y="f784"/>
                </a:cxn>
                <a:cxn ang="f516">
                  <a:pos x="f785" y="f786"/>
                </a:cxn>
                <a:cxn ang="f516">
                  <a:pos x="f783" y="f787"/>
                </a:cxn>
                <a:cxn ang="f516">
                  <a:pos x="f788" y="f789"/>
                </a:cxn>
                <a:cxn ang="f516">
                  <a:pos x="f790" y="f791"/>
                </a:cxn>
                <a:cxn ang="f516">
                  <a:pos x="f792" y="f793"/>
                </a:cxn>
                <a:cxn ang="f516">
                  <a:pos x="f794" y="f795"/>
                </a:cxn>
                <a:cxn ang="f516">
                  <a:pos x="f796" y="f797"/>
                </a:cxn>
                <a:cxn ang="f516">
                  <a:pos x="f798" y="f799"/>
                </a:cxn>
                <a:cxn ang="f516">
                  <a:pos x="f800" y="f801"/>
                </a:cxn>
                <a:cxn ang="f516">
                  <a:pos x="f802" y="f803"/>
                </a:cxn>
                <a:cxn ang="f516">
                  <a:pos x="f804" y="f805"/>
                </a:cxn>
                <a:cxn ang="f516">
                  <a:pos x="f806" y="f807"/>
                </a:cxn>
                <a:cxn ang="f516">
                  <a:pos x="f808" y="f809"/>
                </a:cxn>
                <a:cxn ang="f516">
                  <a:pos x="f810" y="f811"/>
                </a:cxn>
                <a:cxn ang="f516">
                  <a:pos x="f812" y="f813"/>
                </a:cxn>
                <a:cxn ang="f516">
                  <a:pos x="f814" y="f813"/>
                </a:cxn>
                <a:cxn ang="f516">
                  <a:pos x="f815" y="f816"/>
                </a:cxn>
                <a:cxn ang="f516">
                  <a:pos x="f817" y="f818"/>
                </a:cxn>
                <a:cxn ang="f516">
                  <a:pos x="f819" y="f820"/>
                </a:cxn>
                <a:cxn ang="f516">
                  <a:pos x="f817" y="f821"/>
                </a:cxn>
                <a:cxn ang="f516">
                  <a:pos x="f822" y="f823"/>
                </a:cxn>
                <a:cxn ang="f516">
                  <a:pos x="f824" y="f825"/>
                </a:cxn>
                <a:cxn ang="f516">
                  <a:pos x="f824" y="f826"/>
                </a:cxn>
                <a:cxn ang="f516">
                  <a:pos x="f827" y="f828"/>
                </a:cxn>
                <a:cxn ang="f516">
                  <a:pos x="f829" y="f830"/>
                </a:cxn>
                <a:cxn ang="f516">
                  <a:pos x="f831" y="f832"/>
                </a:cxn>
                <a:cxn ang="f516">
                  <a:pos x="f833" y="f834"/>
                </a:cxn>
                <a:cxn ang="f516">
                  <a:pos x="f835" y="f836"/>
                </a:cxn>
                <a:cxn ang="f516">
                  <a:pos x="f837" y="f838"/>
                </a:cxn>
                <a:cxn ang="f516">
                  <a:pos x="f839" y="f840"/>
                </a:cxn>
                <a:cxn ang="f516">
                  <a:pos x="f841" y="f842"/>
                </a:cxn>
                <a:cxn ang="f516">
                  <a:pos x="f843" y="f844"/>
                </a:cxn>
                <a:cxn ang="f516">
                  <a:pos x="f810" y="f845"/>
                </a:cxn>
              </a:cxnLst>
              <a:rect l="f735" t="f738" r="f736" b="f737"/>
              <a:pathLst>
                <a:path w="413" h="677">
                  <a:moveTo>
                    <a:pt x="f8" y="f9"/>
                  </a:moveTo>
                  <a:cubicBezTo>
                    <a:pt x="f10" y="f11"/>
                    <a:pt x="f12" y="f13"/>
                    <a:pt x="f14" y="f15"/>
                  </a:cubicBezTo>
                  <a:cubicBezTo>
                    <a:pt x="f16" y="f17"/>
                    <a:pt x="f16"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29" y="f49"/>
                  </a:cubicBezTo>
                  <a:cubicBezTo>
                    <a:pt x="f50" y="f51"/>
                    <a:pt x="f52" y="f53"/>
                    <a:pt x="f43" y="f54"/>
                  </a:cubicBezTo>
                  <a:cubicBezTo>
                    <a:pt x="f55" y="f56"/>
                    <a:pt x="f57" y="f58"/>
                    <a:pt x="f59" y="f60"/>
                  </a:cubicBezTo>
                  <a:cubicBezTo>
                    <a:pt x="f61" y="f62"/>
                    <a:pt x="f63" y="f62"/>
                    <a:pt x="f64" y="f65"/>
                  </a:cubicBezTo>
                  <a:cubicBezTo>
                    <a:pt x="f66" y="f67"/>
                    <a:pt x="f68" y="f69"/>
                    <a:pt x="f70" y="f71"/>
                  </a:cubicBezTo>
                  <a:cubicBezTo>
                    <a:pt x="f72" y="f73"/>
                    <a:pt x="f74" y="f46"/>
                    <a:pt x="f75" y="f76"/>
                  </a:cubicBezTo>
                  <a:cubicBezTo>
                    <a:pt x="f77" y="f78"/>
                    <a:pt x="f79" y="f80"/>
                    <a:pt x="f81" y="f82"/>
                  </a:cubicBezTo>
                  <a:cubicBezTo>
                    <a:pt x="f83" y="f84"/>
                    <a:pt x="f85" y="f26"/>
                    <a:pt x="f86" y="f87"/>
                  </a:cubicBezTo>
                  <a:cubicBezTo>
                    <a:pt x="f88" y="f89"/>
                    <a:pt x="f90" y="f91"/>
                    <a:pt x="f92" y="f93"/>
                  </a:cubicBezTo>
                  <a:cubicBezTo>
                    <a:pt x="f94" y="f95"/>
                    <a:pt x="f96" y="f97"/>
                    <a:pt x="f98" y="f99"/>
                  </a:cubicBezTo>
                  <a:cubicBezTo>
                    <a:pt x="f100" y="f101"/>
                    <a:pt x="f102" y="f27"/>
                    <a:pt x="f103" y="f104"/>
                  </a:cubicBezTo>
                  <a:cubicBezTo>
                    <a:pt x="f103" y="f29"/>
                    <a:pt x="f103" y="f105"/>
                    <a:pt x="f103" y="f106"/>
                  </a:cubicBezTo>
                  <a:cubicBezTo>
                    <a:pt x="f107" y="f33"/>
                    <a:pt x="f108" y="f109"/>
                    <a:pt x="f110" y="f41"/>
                  </a:cubicBezTo>
                  <a:cubicBezTo>
                    <a:pt x="f111" y="f112"/>
                    <a:pt x="f111" y="f113"/>
                    <a:pt x="f114" y="f79"/>
                  </a:cubicBezTo>
                  <a:cubicBezTo>
                    <a:pt x="f115" y="f75"/>
                    <a:pt x="f116" y="f83"/>
                    <a:pt x="f117" y="f118"/>
                  </a:cubicBezTo>
                  <a:cubicBezTo>
                    <a:pt x="f119" y="f120"/>
                    <a:pt x="f88" y="f110"/>
                    <a:pt x="f121" y="f122"/>
                  </a:cubicBezTo>
                  <a:cubicBezTo>
                    <a:pt x="f115" y="f123"/>
                    <a:pt x="f120" y="f124"/>
                    <a:pt x="f125" y="f126"/>
                  </a:cubicBezTo>
                  <a:cubicBezTo>
                    <a:pt x="f92" y="f127"/>
                    <a:pt x="f128" y="f129"/>
                    <a:pt x="f130" y="f131"/>
                  </a:cubicBezTo>
                  <a:cubicBezTo>
                    <a:pt x="f132" y="f133"/>
                    <a:pt x="f134" y="f135"/>
                    <a:pt x="f136" y="f137"/>
                  </a:cubicBezTo>
                  <a:cubicBezTo>
                    <a:pt x="f138" y="f139"/>
                    <a:pt x="f140" y="f141"/>
                    <a:pt x="f142" y="f143"/>
                  </a:cubicBezTo>
                  <a:cubicBezTo>
                    <a:pt x="f144" y="f145"/>
                    <a:pt x="f100" y="f146"/>
                    <a:pt x="f108" y="f147"/>
                  </a:cubicBezTo>
                  <a:cubicBezTo>
                    <a:pt x="f148" y="f149"/>
                    <a:pt x="f150" y="f151"/>
                    <a:pt x="f150" y="f152"/>
                  </a:cubicBezTo>
                  <a:cubicBezTo>
                    <a:pt x="f6" y="f153"/>
                    <a:pt x="f100" y="f154"/>
                    <a:pt x="f107" y="f154"/>
                  </a:cubicBezTo>
                  <a:cubicBezTo>
                    <a:pt x="f155" y="f156"/>
                    <a:pt x="f157" y="f158"/>
                    <a:pt x="f159" y="f152"/>
                  </a:cubicBezTo>
                  <a:cubicBezTo>
                    <a:pt x="f160" y="f161"/>
                    <a:pt x="f162" y="f163"/>
                    <a:pt x="f162" y="f164"/>
                  </a:cubicBezTo>
                  <a:cubicBezTo>
                    <a:pt x="f85" y="f165"/>
                    <a:pt x="f166" y="f167"/>
                    <a:pt x="f162" y="f168"/>
                  </a:cubicBezTo>
                  <a:cubicBezTo>
                    <a:pt x="f169" y="f170"/>
                    <a:pt x="f118" y="f171"/>
                    <a:pt x="f172" y="f173"/>
                  </a:cubicBezTo>
                  <a:cubicBezTo>
                    <a:pt x="f174" y="f175"/>
                    <a:pt x="f176" y="f177"/>
                    <a:pt x="f64" y="f132"/>
                  </a:cubicBezTo>
                  <a:cubicBezTo>
                    <a:pt x="f178" y="f92"/>
                    <a:pt x="f179" y="f180"/>
                    <a:pt x="f181" y="f182"/>
                  </a:cubicBezTo>
                  <a:cubicBezTo>
                    <a:pt x="f63" y="f182"/>
                    <a:pt x="f183" y="f86"/>
                    <a:pt x="f184" y="f86"/>
                  </a:cubicBezTo>
                  <a:cubicBezTo>
                    <a:pt x="f185" y="f88"/>
                    <a:pt x="f112" y="f125"/>
                    <a:pt x="f186" y="f136"/>
                  </a:cubicBezTo>
                  <a:cubicBezTo>
                    <a:pt x="f187" y="f188"/>
                    <a:pt x="f41" y="f189"/>
                    <a:pt x="f190" y="f191"/>
                  </a:cubicBezTo>
                  <a:cubicBezTo>
                    <a:pt x="f43" y="f192"/>
                    <a:pt x="f109" y="f193"/>
                    <a:pt x="f43" y="f194"/>
                  </a:cubicBezTo>
                  <a:cubicBezTo>
                    <a:pt x="f195" y="f196"/>
                    <a:pt x="f197" y="f198"/>
                    <a:pt x="f35" y="f199"/>
                  </a:cubicBezTo>
                  <a:cubicBezTo>
                    <a:pt x="f35" y="f200"/>
                    <a:pt x="f201" y="f202"/>
                    <a:pt x="f37" y="f203"/>
                  </a:cubicBezTo>
                  <a:cubicBezTo>
                    <a:pt x="f37" y="f139"/>
                    <a:pt x="f195" y="f204"/>
                    <a:pt x="f195" y="f205"/>
                  </a:cubicBezTo>
                  <a:cubicBezTo>
                    <a:pt x="f195" y="f206"/>
                    <a:pt x="f201" y="f207"/>
                    <a:pt x="f201" y="f208"/>
                  </a:cubicBezTo>
                  <a:cubicBezTo>
                    <a:pt x="f37" y="f158"/>
                    <a:pt x="f35" y="f154"/>
                    <a:pt x="f209" y="f154"/>
                  </a:cubicBezTo>
                  <a:cubicBezTo>
                    <a:pt x="f50" y="f154"/>
                    <a:pt x="f210" y="f211"/>
                    <a:pt x="f212" y="f154"/>
                  </a:cubicBezTo>
                  <a:cubicBezTo>
                    <a:pt x="f213" y="f154"/>
                    <a:pt x="f214" y="f153"/>
                    <a:pt x="f215" y="f151"/>
                  </a:cubicBezTo>
                  <a:cubicBezTo>
                    <a:pt x="f215" y="f216"/>
                    <a:pt x="f217" y="f218"/>
                    <a:pt x="f217" y="f202"/>
                  </a:cubicBezTo>
                  <a:cubicBezTo>
                    <a:pt x="f217" y="f219"/>
                    <a:pt x="f214" y="f220"/>
                    <a:pt x="f214" y="f129"/>
                  </a:cubicBezTo>
                  <a:cubicBezTo>
                    <a:pt x="f214" y="f221"/>
                    <a:pt x="f25" y="f222"/>
                    <a:pt x="f101" y="f223"/>
                  </a:cubicBezTo>
                  <a:cubicBezTo>
                    <a:pt x="f101" y="f224"/>
                    <a:pt x="f217" y="f225"/>
                    <a:pt x="f217" y="f226"/>
                  </a:cubicBezTo>
                  <a:cubicBezTo>
                    <a:pt x="f217" y="f155"/>
                    <a:pt x="f217" y="f182"/>
                    <a:pt x="f217" y="f174"/>
                  </a:cubicBezTo>
                  <a:cubicBezTo>
                    <a:pt x="f217" y="f227"/>
                    <a:pt x="f228" y="f79"/>
                    <a:pt x="f23" y="f176"/>
                  </a:cubicBezTo>
                  <a:cubicBezTo>
                    <a:pt x="f229" y="f176"/>
                    <a:pt x="f230" y="f176"/>
                    <a:pt x="f231" y="f79"/>
                  </a:cubicBezTo>
                  <a:cubicBezTo>
                    <a:pt x="f232" y="f72"/>
                    <a:pt x="f233" y="f68"/>
                    <a:pt x="f233" y="f169"/>
                  </a:cubicBezTo>
                  <a:cubicBezTo>
                    <a:pt x="f234" y="f85"/>
                    <a:pt x="f235" y="f236"/>
                    <a:pt x="f237" y="f160"/>
                  </a:cubicBezTo>
                  <a:cubicBezTo>
                    <a:pt x="f238" y="f239"/>
                    <a:pt x="f240" y="f241"/>
                    <a:pt x="f242" y="f182"/>
                  </a:cubicBezTo>
                  <a:cubicBezTo>
                    <a:pt x="f242" y="f140"/>
                    <a:pt x="f238" y="f243"/>
                    <a:pt x="f235" y="f224"/>
                  </a:cubicBezTo>
                  <a:cubicBezTo>
                    <a:pt x="f235" y="f244"/>
                    <a:pt x="f238" y="f245"/>
                    <a:pt x="f246" y="f247"/>
                  </a:cubicBezTo>
                  <a:cubicBezTo>
                    <a:pt x="f248" y="f249"/>
                    <a:pt x="f248" y="f250"/>
                    <a:pt x="f248" y="f251"/>
                  </a:cubicBezTo>
                  <a:cubicBezTo>
                    <a:pt x="f238" y="f252"/>
                    <a:pt x="f248" y="f253"/>
                    <a:pt x="f246" y="f254"/>
                  </a:cubicBezTo>
                  <a:cubicBezTo>
                    <a:pt x="f234" y="f255"/>
                    <a:pt x="f234" y="f256"/>
                    <a:pt x="f257" y="f258"/>
                  </a:cubicBezTo>
                  <a:cubicBezTo>
                    <a:pt x="f257" y="f259"/>
                    <a:pt x="f257" y="f139"/>
                    <a:pt x="f234" y="f260"/>
                  </a:cubicBezTo>
                  <a:cubicBezTo>
                    <a:pt x="f234" y="f261"/>
                    <a:pt x="f257" y="f205"/>
                    <a:pt x="f234" y="f145"/>
                  </a:cubicBezTo>
                  <a:cubicBezTo>
                    <a:pt x="f262" y="f149"/>
                    <a:pt x="f263" y="f264"/>
                    <a:pt x="f265" y="f211"/>
                  </a:cubicBezTo>
                  <a:cubicBezTo>
                    <a:pt x="f266" y="f267"/>
                    <a:pt x="f19" y="f268"/>
                    <a:pt x="f232" y="f269"/>
                  </a:cubicBezTo>
                  <a:cubicBezTo>
                    <a:pt x="f14" y="f270"/>
                    <a:pt x="f271" y="f272"/>
                    <a:pt x="f12" y="f272"/>
                  </a:cubicBezTo>
                  <a:cubicBezTo>
                    <a:pt x="f257" y="f272"/>
                    <a:pt x="f95" y="f272"/>
                    <a:pt x="f273" y="f274"/>
                  </a:cubicBezTo>
                  <a:cubicBezTo>
                    <a:pt x="f18" y="f270"/>
                    <a:pt x="f93" y="f275"/>
                    <a:pt x="f93" y="f276"/>
                  </a:cubicBezTo>
                  <a:cubicBezTo>
                    <a:pt x="f93" y="f149"/>
                    <a:pt x="f277" y="f143"/>
                    <a:pt x="f277" y="f278"/>
                  </a:cubicBezTo>
                  <a:cubicBezTo>
                    <a:pt x="f93" y="f279"/>
                    <a:pt x="f280" y="f258"/>
                    <a:pt x="f281" y="f200"/>
                  </a:cubicBezTo>
                  <a:cubicBezTo>
                    <a:pt x="f281" y="f282"/>
                    <a:pt x="f283" y="f284"/>
                    <a:pt x="f285" y="f286"/>
                  </a:cubicBezTo>
                  <a:cubicBezTo>
                    <a:pt x="f287" y="f288"/>
                    <a:pt x="f280" y="f289"/>
                    <a:pt x="f285" y="f290"/>
                  </a:cubicBezTo>
                  <a:cubicBezTo>
                    <a:pt x="f283" y="f291"/>
                    <a:pt x="f91" y="f292"/>
                    <a:pt x="f293" y="f294"/>
                  </a:cubicBezTo>
                  <a:cubicBezTo>
                    <a:pt x="f293" y="f295"/>
                    <a:pt x="f91" y="f296"/>
                    <a:pt x="f89" y="f297"/>
                  </a:cubicBezTo>
                  <a:cubicBezTo>
                    <a:pt x="f87" y="f247"/>
                    <a:pt x="f298" y="f299"/>
                    <a:pt x="f300" y="f301"/>
                  </a:cubicBezTo>
                  <a:cubicBezTo>
                    <a:pt x="f24" y="f302"/>
                    <a:pt x="f303" y="f304"/>
                    <a:pt x="f305" y="f306"/>
                  </a:cubicBezTo>
                  <a:cubicBezTo>
                    <a:pt x="f30" y="f155"/>
                    <a:pt x="f84" y="f138"/>
                    <a:pt x="f11" y="f157"/>
                  </a:cubicBezTo>
                  <a:cubicBezTo>
                    <a:pt x="f11" y="f180"/>
                    <a:pt x="f307" y="f308"/>
                    <a:pt x="f309" y="f117"/>
                  </a:cubicBezTo>
                  <a:cubicBezTo>
                    <a:pt x="f310" y="f308"/>
                    <a:pt x="f311" y="f121"/>
                    <a:pt x="f311" y="f157"/>
                  </a:cubicBezTo>
                  <a:cubicBezTo>
                    <a:pt x="f38" y="f94"/>
                    <a:pt x="f312" y="f313"/>
                    <a:pt x="f80" y="f314"/>
                  </a:cubicBezTo>
                  <a:cubicBezTo>
                    <a:pt x="f315" y="f122"/>
                    <a:pt x="f316" y="f317"/>
                    <a:pt x="f318" y="f319"/>
                  </a:cubicBezTo>
                  <a:cubicBezTo>
                    <a:pt x="f320" y="f127"/>
                    <a:pt x="f321" y="f322"/>
                    <a:pt x="f321" y="f292"/>
                  </a:cubicBezTo>
                  <a:cubicBezTo>
                    <a:pt x="f323" y="f291"/>
                    <a:pt x="f324" y="f325"/>
                    <a:pt x="f326" y="f327"/>
                  </a:cubicBezTo>
                  <a:cubicBezTo>
                    <a:pt x="f328" y="f256"/>
                    <a:pt x="f73" y="f286"/>
                    <a:pt x="f73" y="f282"/>
                  </a:cubicBezTo>
                  <a:cubicBezTo>
                    <a:pt x="f324" y="f329"/>
                    <a:pt x="f324" y="f330"/>
                    <a:pt x="f324" y="f331"/>
                  </a:cubicBezTo>
                  <a:cubicBezTo>
                    <a:pt x="f332" y="f333"/>
                    <a:pt x="f334" y="f335"/>
                    <a:pt x="f336" y="f216"/>
                  </a:cubicBezTo>
                  <a:cubicBezTo>
                    <a:pt x="f336" y="f163"/>
                    <a:pt x="f328" y="f158"/>
                    <a:pt x="f326" y="f268"/>
                  </a:cubicBezTo>
                  <a:cubicBezTo>
                    <a:pt x="f326" y="f270"/>
                    <a:pt x="f336" y="f7"/>
                    <a:pt x="f71" y="f337"/>
                  </a:cubicBezTo>
                  <a:cubicBezTo>
                    <a:pt x="f338" y="f272"/>
                    <a:pt x="f339" y="f337"/>
                    <a:pt x="f340" y="f337"/>
                  </a:cubicBezTo>
                  <a:cubicBezTo>
                    <a:pt x="f67" y="f337"/>
                    <a:pt x="f341" y="f342"/>
                    <a:pt x="f343" y="f344"/>
                  </a:cubicBezTo>
                  <a:cubicBezTo>
                    <a:pt x="f345" y="f346"/>
                    <a:pt x="f347" y="f165"/>
                    <a:pt x="f348" y="f349"/>
                  </a:cubicBezTo>
                  <a:cubicBezTo>
                    <a:pt x="f350" y="f286"/>
                    <a:pt x="f351" y="f171"/>
                    <a:pt x="f352" y="f353"/>
                  </a:cubicBezTo>
                  <a:cubicBezTo>
                    <a:pt x="f354" y="f355"/>
                    <a:pt x="f340" y="f356"/>
                    <a:pt x="f348" y="f127"/>
                  </a:cubicBezTo>
                  <a:cubicBezTo>
                    <a:pt x="f69" y="f319"/>
                    <a:pt x="f339" y="f357"/>
                    <a:pt x="f339" y="f301"/>
                  </a:cubicBezTo>
                  <a:cubicBezTo>
                    <a:pt x="f51" y="f358"/>
                    <a:pt x="f347" y="f359"/>
                    <a:pt x="f360" y="f188"/>
                  </a:cubicBezTo>
                  <a:cubicBezTo>
                    <a:pt x="f69" y="f103"/>
                    <a:pt x="f360" y="f98"/>
                    <a:pt x="f69" y="f361"/>
                  </a:cubicBezTo>
                  <a:cubicBezTo>
                    <a:pt x="f69" y="f114"/>
                    <a:pt x="f69" y="f182"/>
                    <a:pt x="f69" y="f169"/>
                  </a:cubicBezTo>
                  <a:cubicBezTo>
                    <a:pt x="f69" y="f362"/>
                    <a:pt x="f351" y="f363"/>
                    <a:pt x="f345" y="f118"/>
                  </a:cubicBezTo>
                  <a:cubicBezTo>
                    <a:pt x="f352" y="f174"/>
                    <a:pt x="f350" y="f68"/>
                    <a:pt x="f343" y="f364"/>
                  </a:cubicBezTo>
                  <a:cubicBezTo>
                    <a:pt x="f365" y="f75"/>
                    <a:pt x="f366" y="f77"/>
                    <a:pt x="f367" y="f368"/>
                  </a:cubicBezTo>
                  <a:cubicBezTo>
                    <a:pt x="f369" y="f64"/>
                    <a:pt x="f367" y="f63"/>
                    <a:pt x="f370" y="f61"/>
                  </a:cubicBezTo>
                  <a:cubicBezTo>
                    <a:pt x="f370" y="f371"/>
                    <a:pt x="f372" y="f187"/>
                    <a:pt x="f370" y="f373"/>
                  </a:cubicBezTo>
                  <a:cubicBezTo>
                    <a:pt x="f367" y="f55"/>
                    <a:pt x="f369" y="f201"/>
                    <a:pt x="f374" y="f33"/>
                  </a:cubicBezTo>
                  <a:cubicBezTo>
                    <a:pt x="f5" y="f214"/>
                    <a:pt x="f5" y="f375"/>
                    <a:pt x="f376" y="f287"/>
                  </a:cubicBezTo>
                  <a:cubicBezTo>
                    <a:pt x="f377" y="f22"/>
                    <a:pt x="f53" y="f303"/>
                    <a:pt x="f378" y="f379"/>
                  </a:cubicBezTo>
                  <a:cubicBezTo>
                    <a:pt x="f380" y="f307"/>
                    <a:pt x="f48" y="f311"/>
                    <a:pt x="f323" y="f381"/>
                  </a:cubicBezTo>
                  <a:cubicBezTo>
                    <a:pt x="f382" y="f40"/>
                    <a:pt x="f383" y="f9"/>
                    <a:pt x="f384" y="f316"/>
                  </a:cubicBezTo>
                  <a:cubicBezTo>
                    <a:pt x="f46" y="f382"/>
                    <a:pt x="f321" y="f324"/>
                    <a:pt x="f324" y="f385"/>
                  </a:cubicBezTo>
                  <a:cubicBezTo>
                    <a:pt x="f386" y="f339"/>
                    <a:pt x="f385" y="f366"/>
                    <a:pt x="f76" y="f387"/>
                  </a:cubicBezTo>
                  <a:cubicBezTo>
                    <a:pt x="f9" y="f388"/>
                    <a:pt x="f36" y="f387"/>
                    <a:pt x="f389" y="f390"/>
                  </a:cubicBezTo>
                  <a:cubicBezTo>
                    <a:pt x="f24" y="f5"/>
                    <a:pt x="f280" y="f341"/>
                    <a:pt x="f280" y="f391"/>
                  </a:cubicBezTo>
                  <a:cubicBezTo>
                    <a:pt x="f280" y="f360"/>
                    <a:pt x="f283" y="f378"/>
                    <a:pt x="f293" y="f338"/>
                  </a:cubicBezTo>
                  <a:cubicBezTo>
                    <a:pt x="f392" y="f393"/>
                    <a:pt x="f89" y="f394"/>
                    <a:pt x="f300" y="f395"/>
                  </a:cubicBezTo>
                  <a:cubicBezTo>
                    <a:pt x="f303" y="f396"/>
                    <a:pt x="f28" y="f383"/>
                    <a:pt x="f8" y="f9"/>
                  </a:cubicBezTo>
                  <a:close/>
                </a:path>
              </a:pathLst>
            </a:custGeom>
            <a:solidFill>
              <a:srgbClr val="E610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
        <p:nvSpPr>
          <p:cNvPr id="37" name="Freeform 5">
            <a:extLst>
              <a:ext uri="{FF2B5EF4-FFF2-40B4-BE49-F238E27FC236}">
                <a16:creationId xmlns:a16="http://schemas.microsoft.com/office/drawing/2014/main" id="{71EE7B92-4E87-EDA6-77EC-0DF3F36CCBF7}"/>
              </a:ext>
            </a:extLst>
          </p:cNvPr>
          <p:cNvSpPr/>
          <p:nvPr/>
        </p:nvSpPr>
        <p:spPr>
          <a:xfrm>
            <a:off x="1744666" y="454027"/>
            <a:ext cx="342900" cy="1214442"/>
          </a:xfrm>
          <a:custGeom>
            <a:avLst/>
            <a:gdLst>
              <a:gd name="f0" fmla="val 10800000"/>
              <a:gd name="f1" fmla="val 5400000"/>
              <a:gd name="f2" fmla="val 180"/>
              <a:gd name="f3" fmla="val w"/>
              <a:gd name="f4" fmla="val h"/>
              <a:gd name="f5" fmla="val 0"/>
              <a:gd name="f6" fmla="val 119"/>
              <a:gd name="f7" fmla="val 423"/>
              <a:gd name="f8" fmla="val 118"/>
              <a:gd name="f9" fmla="val 36"/>
              <a:gd name="f10" fmla="val 24"/>
              <a:gd name="f11" fmla="val 12"/>
              <a:gd name="f12" fmla="val 116"/>
              <a:gd name="f13" fmla="val 1"/>
              <a:gd name="f14" fmla="val 115"/>
              <a:gd name="f15" fmla="val 2"/>
              <a:gd name="f16" fmla="val 114"/>
              <a:gd name="f17" fmla="val 3"/>
              <a:gd name="f18" fmla="val 77"/>
              <a:gd name="f19" fmla="val 33"/>
              <a:gd name="f20" fmla="val 40"/>
              <a:gd name="f21" fmla="val 62"/>
              <a:gd name="f22" fmla="val 92"/>
              <a:gd name="f23" fmla="val 94"/>
              <a:gd name="f24" fmla="val 96"/>
              <a:gd name="f25" fmla="val 99"/>
              <a:gd name="f26" fmla="val 189"/>
              <a:gd name="f27" fmla="val 279"/>
              <a:gd name="f28" fmla="val 368"/>
              <a:gd name="f29" fmla="val 372"/>
              <a:gd name="f30" fmla="val 373"/>
              <a:gd name="f31" fmla="val 4"/>
              <a:gd name="f32" fmla="val 375"/>
              <a:gd name="f33" fmla="val 41"/>
              <a:gd name="f34" fmla="val 390"/>
              <a:gd name="f35" fmla="val 406"/>
              <a:gd name="f36" fmla="val 422"/>
              <a:gd name="f37" fmla="val 424"/>
              <a:gd name="f38" fmla="val 419"/>
              <a:gd name="f39" fmla="val 291"/>
              <a:gd name="f40" fmla="val 163"/>
              <a:gd name="f41" fmla="+- 0 0 -90"/>
              <a:gd name="f42" fmla="*/ f3 1 119"/>
              <a:gd name="f43" fmla="*/ f4 1 423"/>
              <a:gd name="f44" fmla="val f5"/>
              <a:gd name="f45" fmla="val f6"/>
              <a:gd name="f46" fmla="val f7"/>
              <a:gd name="f47" fmla="*/ f41 f0 1"/>
              <a:gd name="f48" fmla="+- f46 0 f44"/>
              <a:gd name="f49" fmla="+- f45 0 f44"/>
              <a:gd name="f50" fmla="*/ f47 1 f2"/>
              <a:gd name="f51" fmla="*/ f49 1 119"/>
              <a:gd name="f52" fmla="*/ f48 1 423"/>
              <a:gd name="f53" fmla="*/ 118 f49 1"/>
              <a:gd name="f54" fmla="*/ 36 f48 1"/>
              <a:gd name="f55" fmla="*/ 0 f48 1"/>
              <a:gd name="f56" fmla="*/ 114 f49 1"/>
              <a:gd name="f57" fmla="*/ 3 f48 1"/>
              <a:gd name="f58" fmla="*/ 3 f49 1"/>
              <a:gd name="f59" fmla="*/ 92 f48 1"/>
              <a:gd name="f60" fmla="*/ 0 f49 1"/>
              <a:gd name="f61" fmla="*/ 99 f48 1"/>
              <a:gd name="f62" fmla="*/ 368 f48 1"/>
              <a:gd name="f63" fmla="*/ 4 f49 1"/>
              <a:gd name="f64" fmla="*/ 375 f48 1"/>
              <a:gd name="f65" fmla="*/ 422 f48 1"/>
              <a:gd name="f66" fmla="*/ 119 f49 1"/>
              <a:gd name="f67" fmla="*/ 419 f48 1"/>
              <a:gd name="f68" fmla="+- f50 0 f1"/>
              <a:gd name="f69" fmla="*/ f53 1 119"/>
              <a:gd name="f70" fmla="*/ f54 1 424"/>
              <a:gd name="f71" fmla="*/ f55 1 424"/>
              <a:gd name="f72" fmla="*/ f56 1 119"/>
              <a:gd name="f73" fmla="*/ f57 1 424"/>
              <a:gd name="f74" fmla="*/ f58 1 119"/>
              <a:gd name="f75" fmla="*/ f59 1 424"/>
              <a:gd name="f76" fmla="*/ f60 1 119"/>
              <a:gd name="f77" fmla="*/ f61 1 424"/>
              <a:gd name="f78" fmla="*/ f62 1 424"/>
              <a:gd name="f79" fmla="*/ f63 1 119"/>
              <a:gd name="f80" fmla="*/ f64 1 424"/>
              <a:gd name="f81" fmla="*/ f65 1 424"/>
              <a:gd name="f82" fmla="*/ f66 1 119"/>
              <a:gd name="f83" fmla="*/ f67 1 424"/>
              <a:gd name="f84" fmla="*/ 0 1 f51"/>
              <a:gd name="f85" fmla="*/ f45 1 f51"/>
              <a:gd name="f86" fmla="*/ 0 1 f52"/>
              <a:gd name="f87" fmla="*/ f46 1 f52"/>
              <a:gd name="f88" fmla="*/ f69 1 f51"/>
              <a:gd name="f89" fmla="*/ f70 1 f52"/>
              <a:gd name="f90" fmla="*/ f71 1 f52"/>
              <a:gd name="f91" fmla="*/ f72 1 f51"/>
              <a:gd name="f92" fmla="*/ f73 1 f52"/>
              <a:gd name="f93" fmla="*/ f74 1 f51"/>
              <a:gd name="f94" fmla="*/ f75 1 f52"/>
              <a:gd name="f95" fmla="*/ f76 1 f51"/>
              <a:gd name="f96" fmla="*/ f77 1 f52"/>
              <a:gd name="f97" fmla="*/ f78 1 f52"/>
              <a:gd name="f98" fmla="*/ f79 1 f51"/>
              <a:gd name="f99" fmla="*/ f80 1 f52"/>
              <a:gd name="f100" fmla="*/ f81 1 f52"/>
              <a:gd name="f101" fmla="*/ f82 1 f51"/>
              <a:gd name="f102" fmla="*/ f83 1 f52"/>
              <a:gd name="f103" fmla="*/ f84 f42 1"/>
              <a:gd name="f104" fmla="*/ f85 f42 1"/>
              <a:gd name="f105" fmla="*/ f87 f43 1"/>
              <a:gd name="f106" fmla="*/ f86 f43 1"/>
              <a:gd name="f107" fmla="*/ f88 f42 1"/>
              <a:gd name="f108" fmla="*/ f89 f43 1"/>
              <a:gd name="f109" fmla="*/ f90 f43 1"/>
              <a:gd name="f110" fmla="*/ f91 f42 1"/>
              <a:gd name="f111" fmla="*/ f92 f43 1"/>
              <a:gd name="f112" fmla="*/ f93 f42 1"/>
              <a:gd name="f113" fmla="*/ f94 f43 1"/>
              <a:gd name="f114" fmla="*/ f95 f42 1"/>
              <a:gd name="f115" fmla="*/ f96 f43 1"/>
              <a:gd name="f116" fmla="*/ f97 f43 1"/>
              <a:gd name="f117" fmla="*/ f98 f42 1"/>
              <a:gd name="f118" fmla="*/ f99 f43 1"/>
              <a:gd name="f119" fmla="*/ f100 f43 1"/>
              <a:gd name="f120" fmla="*/ f101 f42 1"/>
              <a:gd name="f121" fmla="*/ f102 f43 1"/>
            </a:gdLst>
            <a:ahLst/>
            <a:cxnLst>
              <a:cxn ang="3cd4">
                <a:pos x="hc" y="t"/>
              </a:cxn>
              <a:cxn ang="0">
                <a:pos x="r" y="vc"/>
              </a:cxn>
              <a:cxn ang="cd4">
                <a:pos x="hc" y="b"/>
              </a:cxn>
              <a:cxn ang="cd2">
                <a:pos x="l" y="vc"/>
              </a:cxn>
              <a:cxn ang="f68">
                <a:pos x="f107" y="f108"/>
              </a:cxn>
              <a:cxn ang="f68">
                <a:pos x="f107" y="f109"/>
              </a:cxn>
              <a:cxn ang="f68">
                <a:pos x="f110" y="f111"/>
              </a:cxn>
              <a:cxn ang="f68">
                <a:pos x="f112" y="f113"/>
              </a:cxn>
              <a:cxn ang="f68">
                <a:pos x="f114" y="f115"/>
              </a:cxn>
              <a:cxn ang="f68">
                <a:pos x="f114" y="f116"/>
              </a:cxn>
              <a:cxn ang="f68">
                <a:pos x="f117" y="f118"/>
              </a:cxn>
              <a:cxn ang="f68">
                <a:pos x="f110" y="f119"/>
              </a:cxn>
              <a:cxn ang="f68">
                <a:pos x="f120" y="f121"/>
              </a:cxn>
              <a:cxn ang="f68">
                <a:pos x="f107" y="f108"/>
              </a:cxn>
            </a:cxnLst>
            <a:rect l="f103" t="f106" r="f104" b="f105"/>
            <a:pathLst>
              <a:path w="119" h="423">
                <a:moveTo>
                  <a:pt x="f8" y="f9"/>
                </a:moveTo>
                <a:cubicBezTo>
                  <a:pt x="f8" y="f10"/>
                  <a:pt x="f8" y="f11"/>
                  <a:pt x="f8" y="f5"/>
                </a:cubicBezTo>
                <a:cubicBezTo>
                  <a:pt x="f12" y="f13"/>
                  <a:pt x="f14" y="f15"/>
                  <a:pt x="f16" y="f17"/>
                </a:cubicBezTo>
                <a:cubicBezTo>
                  <a:pt x="f18" y="f19"/>
                  <a:pt x="f20" y="f21"/>
                  <a:pt x="f17" y="f22"/>
                </a:cubicBezTo>
                <a:cubicBezTo>
                  <a:pt x="f5" y="f23"/>
                  <a:pt x="f5" y="f24"/>
                  <a:pt x="f5" y="f25"/>
                </a:cubicBezTo>
                <a:cubicBezTo>
                  <a:pt x="f5" y="f26"/>
                  <a:pt x="f5" y="f27"/>
                  <a:pt x="f5" y="f28"/>
                </a:cubicBezTo>
                <a:cubicBezTo>
                  <a:pt x="f5" y="f29"/>
                  <a:pt x="f5" y="f30"/>
                  <a:pt x="f31" y="f32"/>
                </a:cubicBezTo>
                <a:cubicBezTo>
                  <a:pt x="f33" y="f34"/>
                  <a:pt x="f18" y="f35"/>
                  <a:pt x="f16" y="f36"/>
                </a:cubicBezTo>
                <a:cubicBezTo>
                  <a:pt x="f8" y="f37"/>
                  <a:pt x="f6" y="f37"/>
                  <a:pt x="f6" y="f38"/>
                </a:cubicBezTo>
                <a:cubicBezTo>
                  <a:pt x="f6" y="f39"/>
                  <a:pt x="f8" y="f40"/>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Freeform 6">
            <a:extLst>
              <a:ext uri="{FF2B5EF4-FFF2-40B4-BE49-F238E27FC236}">
                <a16:creationId xmlns:a16="http://schemas.microsoft.com/office/drawing/2014/main" id="{F7FF158B-E84A-65E7-7FD0-44AA6466F644}"/>
              </a:ext>
            </a:extLst>
          </p:cNvPr>
          <p:cNvSpPr/>
          <p:nvPr/>
        </p:nvSpPr>
        <p:spPr>
          <a:xfrm>
            <a:off x="1355726" y="450854"/>
            <a:ext cx="342900" cy="1217615"/>
          </a:xfrm>
          <a:custGeom>
            <a:avLst/>
            <a:gdLst>
              <a:gd name="f0" fmla="val 10800000"/>
              <a:gd name="f1" fmla="val 5400000"/>
              <a:gd name="f2" fmla="val 180"/>
              <a:gd name="f3" fmla="val w"/>
              <a:gd name="f4" fmla="val h"/>
              <a:gd name="f5" fmla="val 0"/>
              <a:gd name="f6" fmla="val 119"/>
              <a:gd name="f7" fmla="val 425"/>
              <a:gd name="f8" fmla="val 115"/>
              <a:gd name="f9" fmla="val 93"/>
              <a:gd name="f10" fmla="val 94"/>
              <a:gd name="f11" fmla="val 75"/>
              <a:gd name="f12" fmla="val 72"/>
              <a:gd name="f13" fmla="val 58"/>
              <a:gd name="f14" fmla="val 51"/>
              <a:gd name="f15" fmla="val 41"/>
              <a:gd name="f16" fmla="val 35"/>
              <a:gd name="f17" fmla="val 28"/>
              <a:gd name="f18" fmla="val 18"/>
              <a:gd name="f19" fmla="val 14"/>
              <a:gd name="f20" fmla="val 1"/>
              <a:gd name="f21" fmla="val 15"/>
              <a:gd name="f22" fmla="val 42"/>
              <a:gd name="f23" fmla="val 68"/>
              <a:gd name="f24" fmla="val 121"/>
              <a:gd name="f25" fmla="val 123"/>
              <a:gd name="f26" fmla="val 124"/>
              <a:gd name="f27" fmla="val 125"/>
              <a:gd name="f28" fmla="val 174"/>
              <a:gd name="f29" fmla="val 223"/>
              <a:gd name="f30" fmla="val 272"/>
              <a:gd name="f31" fmla="val 301"/>
              <a:gd name="f32" fmla="val 330"/>
              <a:gd name="f33" fmla="val 359"/>
              <a:gd name="f34" fmla="val 381"/>
              <a:gd name="f35" fmla="val 403"/>
              <a:gd name="f36" fmla="val 2"/>
              <a:gd name="f37" fmla="val 424"/>
              <a:gd name="f38" fmla="val 3"/>
              <a:gd name="f39" fmla="val 40"/>
              <a:gd name="f40" fmla="val 408"/>
              <a:gd name="f41" fmla="val 77"/>
              <a:gd name="f42" fmla="val 392"/>
              <a:gd name="f43" fmla="val 376"/>
              <a:gd name="f44" fmla="val 118"/>
              <a:gd name="f45" fmla="val 374"/>
              <a:gd name="f46" fmla="val 373"/>
              <a:gd name="f47" fmla="val 369"/>
              <a:gd name="f48" fmla="val 279"/>
              <a:gd name="f49" fmla="val 190"/>
              <a:gd name="f50" fmla="val 100"/>
              <a:gd name="f51" fmla="val 97"/>
              <a:gd name="f52" fmla="val 95"/>
              <a:gd name="f53" fmla="+- 0 0 -90"/>
              <a:gd name="f54" fmla="*/ f3 1 119"/>
              <a:gd name="f55" fmla="*/ f4 1 425"/>
              <a:gd name="f56" fmla="val f5"/>
              <a:gd name="f57" fmla="val f6"/>
              <a:gd name="f58" fmla="val f7"/>
              <a:gd name="f59" fmla="*/ f53 f0 1"/>
              <a:gd name="f60" fmla="+- f58 0 f56"/>
              <a:gd name="f61" fmla="+- f57 0 f56"/>
              <a:gd name="f62" fmla="*/ f59 1 f2"/>
              <a:gd name="f63" fmla="*/ f61 1 119"/>
              <a:gd name="f64" fmla="*/ f60 1 425"/>
              <a:gd name="f65" fmla="*/ 115 f61 1"/>
              <a:gd name="f66" fmla="*/ 93 f60 1"/>
              <a:gd name="f67" fmla="*/ 51 f61 1"/>
              <a:gd name="f68" fmla="*/ 41 f60 1"/>
              <a:gd name="f69" fmla="*/ 1 f61 1"/>
              <a:gd name="f70" fmla="*/ 0 f60 1"/>
              <a:gd name="f71" fmla="*/ 42 f60 1"/>
              <a:gd name="f72" fmla="*/ 119 f60 1"/>
              <a:gd name="f73" fmla="*/ 124 f60 1"/>
              <a:gd name="f74" fmla="*/ 125 f60 1"/>
              <a:gd name="f75" fmla="*/ 0 f61 1"/>
              <a:gd name="f76" fmla="*/ 272 f60 1"/>
              <a:gd name="f77" fmla="*/ 359 f60 1"/>
              <a:gd name="f78" fmla="*/ 425 f60 1"/>
              <a:gd name="f79" fmla="*/ 3 f61 1"/>
              <a:gd name="f80" fmla="*/ 424 f60 1"/>
              <a:gd name="f81" fmla="*/ 376 f60 1"/>
              <a:gd name="f82" fmla="*/ 119 f61 1"/>
              <a:gd name="f83" fmla="*/ 369 f60 1"/>
              <a:gd name="f84" fmla="*/ 100 f60 1"/>
              <a:gd name="f85" fmla="+- f62 0 f1"/>
              <a:gd name="f86" fmla="*/ f65 1 119"/>
              <a:gd name="f87" fmla="*/ f66 1 425"/>
              <a:gd name="f88" fmla="*/ f67 1 119"/>
              <a:gd name="f89" fmla="*/ f68 1 425"/>
              <a:gd name="f90" fmla="*/ f69 1 119"/>
              <a:gd name="f91" fmla="*/ f70 1 425"/>
              <a:gd name="f92" fmla="*/ f71 1 425"/>
              <a:gd name="f93" fmla="*/ f72 1 425"/>
              <a:gd name="f94" fmla="*/ f73 1 425"/>
              <a:gd name="f95" fmla="*/ f74 1 425"/>
              <a:gd name="f96" fmla="*/ f75 1 119"/>
              <a:gd name="f97" fmla="*/ f76 1 425"/>
              <a:gd name="f98" fmla="*/ f77 1 425"/>
              <a:gd name="f99" fmla="*/ f78 1 425"/>
              <a:gd name="f100" fmla="*/ f79 1 119"/>
              <a:gd name="f101" fmla="*/ f80 1 425"/>
              <a:gd name="f102" fmla="*/ f81 1 425"/>
              <a:gd name="f103" fmla="*/ f82 1 119"/>
              <a:gd name="f104" fmla="*/ f83 1 425"/>
              <a:gd name="f105" fmla="*/ f84 1 425"/>
              <a:gd name="f106" fmla="*/ 0 1 f63"/>
              <a:gd name="f107" fmla="*/ f57 1 f63"/>
              <a:gd name="f108" fmla="*/ 0 1 f64"/>
              <a:gd name="f109" fmla="*/ f58 1 f64"/>
              <a:gd name="f110" fmla="*/ f86 1 f63"/>
              <a:gd name="f111" fmla="*/ f87 1 f64"/>
              <a:gd name="f112" fmla="*/ f88 1 f63"/>
              <a:gd name="f113" fmla="*/ f89 1 f64"/>
              <a:gd name="f114" fmla="*/ f90 1 f63"/>
              <a:gd name="f115" fmla="*/ f91 1 f64"/>
              <a:gd name="f116" fmla="*/ f92 1 f64"/>
              <a:gd name="f117" fmla="*/ f93 1 f64"/>
              <a:gd name="f118" fmla="*/ f94 1 f64"/>
              <a:gd name="f119" fmla="*/ f95 1 f64"/>
              <a:gd name="f120" fmla="*/ f96 1 f63"/>
              <a:gd name="f121" fmla="*/ f97 1 f64"/>
              <a:gd name="f122" fmla="*/ f98 1 f64"/>
              <a:gd name="f123" fmla="*/ f99 1 f64"/>
              <a:gd name="f124" fmla="*/ f100 1 f63"/>
              <a:gd name="f125" fmla="*/ f101 1 f64"/>
              <a:gd name="f126" fmla="*/ f102 1 f64"/>
              <a:gd name="f127" fmla="*/ f103 1 f63"/>
              <a:gd name="f128" fmla="*/ f104 1 f64"/>
              <a:gd name="f129" fmla="*/ f105 1 f64"/>
              <a:gd name="f130" fmla="*/ f106 f54 1"/>
              <a:gd name="f131" fmla="*/ f107 f54 1"/>
              <a:gd name="f132" fmla="*/ f109 f55 1"/>
              <a:gd name="f133" fmla="*/ f108 f55 1"/>
              <a:gd name="f134" fmla="*/ f110 f54 1"/>
              <a:gd name="f135" fmla="*/ f111 f55 1"/>
              <a:gd name="f136" fmla="*/ f112 f54 1"/>
              <a:gd name="f137" fmla="*/ f113 f55 1"/>
              <a:gd name="f138" fmla="*/ f114 f54 1"/>
              <a:gd name="f139" fmla="*/ f115 f55 1"/>
              <a:gd name="f140" fmla="*/ f116 f55 1"/>
              <a:gd name="f141" fmla="*/ f117 f55 1"/>
              <a:gd name="f142" fmla="*/ f118 f55 1"/>
              <a:gd name="f143" fmla="*/ f119 f55 1"/>
              <a:gd name="f144" fmla="*/ f120 f54 1"/>
              <a:gd name="f145" fmla="*/ f121 f55 1"/>
              <a:gd name="f146" fmla="*/ f122 f55 1"/>
              <a:gd name="f147" fmla="*/ f123 f55 1"/>
              <a:gd name="f148" fmla="*/ f124 f54 1"/>
              <a:gd name="f149" fmla="*/ f125 f55 1"/>
              <a:gd name="f150" fmla="*/ f126 f55 1"/>
              <a:gd name="f151" fmla="*/ f127 f54 1"/>
              <a:gd name="f152" fmla="*/ f128 f55 1"/>
              <a:gd name="f153" fmla="*/ f129 f55 1"/>
            </a:gdLst>
            <a:ahLst/>
            <a:cxnLst>
              <a:cxn ang="3cd4">
                <a:pos x="hc" y="t"/>
              </a:cxn>
              <a:cxn ang="0">
                <a:pos x="r" y="vc"/>
              </a:cxn>
              <a:cxn ang="cd4">
                <a:pos x="hc" y="b"/>
              </a:cxn>
              <a:cxn ang="cd2">
                <a:pos x="l" y="vc"/>
              </a:cxn>
              <a:cxn ang="f85">
                <a:pos x="f134" y="f135"/>
              </a:cxn>
              <a:cxn ang="f85">
                <a:pos x="f136" y="f137"/>
              </a:cxn>
              <a:cxn ang="f85">
                <a:pos x="f138" y="f139"/>
              </a:cxn>
              <a:cxn ang="f85">
                <a:pos x="f138" y="f140"/>
              </a:cxn>
              <a:cxn ang="f85">
                <a:pos x="f138" y="f141"/>
              </a:cxn>
              <a:cxn ang="f85">
                <a:pos x="f138" y="f142"/>
              </a:cxn>
              <a:cxn ang="f85">
                <a:pos x="f138" y="f143"/>
              </a:cxn>
              <a:cxn ang="f85">
                <a:pos x="f144" y="f145"/>
              </a:cxn>
              <a:cxn ang="f85">
                <a:pos x="f144" y="f146"/>
              </a:cxn>
              <a:cxn ang="f85">
                <a:pos x="f144" y="f147"/>
              </a:cxn>
              <a:cxn ang="f85">
                <a:pos x="f148" y="f149"/>
              </a:cxn>
              <a:cxn ang="f85">
                <a:pos x="f134" y="f150"/>
              </a:cxn>
              <a:cxn ang="f85">
                <a:pos x="f151" y="f152"/>
              </a:cxn>
              <a:cxn ang="f85">
                <a:pos x="f151" y="f153"/>
              </a:cxn>
              <a:cxn ang="f85">
                <a:pos x="f134" y="f135"/>
              </a:cxn>
            </a:cxnLst>
            <a:rect l="f130" t="f133" r="f131" b="f132"/>
            <a:pathLst>
              <a:path w="119" h="425">
                <a:moveTo>
                  <a:pt x="f8" y="f9"/>
                </a:moveTo>
                <a:cubicBezTo>
                  <a:pt x="f10" y="f11"/>
                  <a:pt x="f12" y="f13"/>
                  <a:pt x="f14" y="f15"/>
                </a:cubicBezTo>
                <a:cubicBezTo>
                  <a:pt x="f16" y="f17"/>
                  <a:pt x="f18" y="f19"/>
                  <a:pt x="f20" y="f5"/>
                </a:cubicBezTo>
                <a:cubicBezTo>
                  <a:pt x="f20" y="f21"/>
                  <a:pt x="f20" y="f17"/>
                  <a:pt x="f20" y="f22"/>
                </a:cubicBezTo>
                <a:cubicBezTo>
                  <a:pt x="f20" y="f23"/>
                  <a:pt x="f20" y="f10"/>
                  <a:pt x="f20" y="f6"/>
                </a:cubicBezTo>
                <a:cubicBezTo>
                  <a:pt x="f5" y="f24"/>
                  <a:pt x="f20" y="f25"/>
                  <a:pt x="f20" y="f26"/>
                </a:cubicBezTo>
                <a:cubicBezTo>
                  <a:pt x="f20" y="f26"/>
                  <a:pt x="f20" y="f26"/>
                  <a:pt x="f20" y="f27"/>
                </a:cubicBezTo>
                <a:cubicBezTo>
                  <a:pt x="f5" y="f28"/>
                  <a:pt x="f5" y="f29"/>
                  <a:pt x="f5" y="f30"/>
                </a:cubicBezTo>
                <a:cubicBezTo>
                  <a:pt x="f5" y="f31"/>
                  <a:pt x="f5" y="f32"/>
                  <a:pt x="f5" y="f33"/>
                </a:cubicBezTo>
                <a:cubicBezTo>
                  <a:pt x="f5" y="f34"/>
                  <a:pt x="f5" y="f35"/>
                  <a:pt x="f5" y="f7"/>
                </a:cubicBezTo>
                <a:cubicBezTo>
                  <a:pt x="f20" y="f7"/>
                  <a:pt x="f36" y="f37"/>
                  <a:pt x="f38" y="f37"/>
                </a:cubicBezTo>
                <a:cubicBezTo>
                  <a:pt x="f39" y="f40"/>
                  <a:pt x="f41" y="f42"/>
                  <a:pt x="f8" y="f43"/>
                </a:cubicBezTo>
                <a:cubicBezTo>
                  <a:pt x="f44" y="f45"/>
                  <a:pt x="f6" y="f46"/>
                  <a:pt x="f6" y="f47"/>
                </a:cubicBezTo>
                <a:cubicBezTo>
                  <a:pt x="f6" y="f48"/>
                  <a:pt x="f6" y="f49"/>
                  <a:pt x="f6" y="f50"/>
                </a:cubicBezTo>
                <a:cubicBezTo>
                  <a:pt x="f6" y="f51"/>
                  <a:pt x="f44" y="f52"/>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39" name="Grupo 20">
            <a:extLst>
              <a:ext uri="{FF2B5EF4-FFF2-40B4-BE49-F238E27FC236}">
                <a16:creationId xmlns:a16="http://schemas.microsoft.com/office/drawing/2014/main" id="{B2608370-FDC1-F5C0-DE7D-2FACF43D129D}"/>
              </a:ext>
            </a:extLst>
          </p:cNvPr>
          <p:cNvGrpSpPr/>
          <p:nvPr/>
        </p:nvGrpSpPr>
        <p:grpSpPr>
          <a:xfrm>
            <a:off x="471492" y="2017715"/>
            <a:ext cx="2486014" cy="941383"/>
            <a:chOff x="471492" y="2017715"/>
            <a:chExt cx="2486014" cy="941383"/>
          </a:xfrm>
        </p:grpSpPr>
        <p:sp>
          <p:nvSpPr>
            <p:cNvPr id="40" name="Freeform 10">
              <a:extLst>
                <a:ext uri="{FF2B5EF4-FFF2-40B4-BE49-F238E27FC236}">
                  <a16:creationId xmlns:a16="http://schemas.microsoft.com/office/drawing/2014/main" id="{39DBA2D9-0B2B-D5A4-39DE-AA24DFC76E61}"/>
                </a:ext>
              </a:extLst>
            </p:cNvPr>
            <p:cNvSpPr/>
            <p:nvPr/>
          </p:nvSpPr>
          <p:spPr>
            <a:xfrm>
              <a:off x="2190746" y="2024060"/>
              <a:ext cx="755651" cy="935038"/>
            </a:xfrm>
            <a:custGeom>
              <a:avLst/>
              <a:gdLst>
                <a:gd name="f0" fmla="val 10800000"/>
                <a:gd name="f1" fmla="val 5400000"/>
                <a:gd name="f2" fmla="val 180"/>
                <a:gd name="f3" fmla="val w"/>
                <a:gd name="f4" fmla="val h"/>
                <a:gd name="f5" fmla="val 0"/>
                <a:gd name="f6" fmla="val 265"/>
                <a:gd name="f7" fmla="val 326"/>
                <a:gd name="f8" fmla="val 160"/>
                <a:gd name="f9" fmla="val 259"/>
                <a:gd name="f10" fmla="val 240"/>
                <a:gd name="f11" fmla="val 167"/>
                <a:gd name="f12" fmla="val 216"/>
                <a:gd name="f13" fmla="val 158"/>
                <a:gd name="f14" fmla="val 205"/>
                <a:gd name="f15" fmla="val 148"/>
                <a:gd name="f16" fmla="val 193"/>
                <a:gd name="f17" fmla="val 123"/>
                <a:gd name="f18" fmla="val 105"/>
                <a:gd name="f19" fmla="val 188"/>
                <a:gd name="f20" fmla="val 83"/>
                <a:gd name="f21" fmla="val 182"/>
                <a:gd name="f22" fmla="val 60"/>
                <a:gd name="f23" fmla="val 176"/>
                <a:gd name="f24" fmla="val 38"/>
                <a:gd name="f25" fmla="val 170"/>
                <a:gd name="f26" fmla="val 12"/>
                <a:gd name="f27" fmla="val 162"/>
                <a:gd name="f28" fmla="val 1"/>
                <a:gd name="f29" fmla="val 146"/>
                <a:gd name="f30" fmla="val 120"/>
                <a:gd name="f31" fmla="val 97"/>
                <a:gd name="f32" fmla="val 74"/>
                <a:gd name="f33" fmla="val 52"/>
                <a:gd name="f34" fmla="val 2"/>
                <a:gd name="f35" fmla="val 19"/>
                <a:gd name="f36" fmla="val 20"/>
                <a:gd name="f37" fmla="val 65"/>
                <a:gd name="f38" fmla="val 78"/>
                <a:gd name="f39" fmla="val 90"/>
                <a:gd name="f40" fmla="val 103"/>
                <a:gd name="f41" fmla="val 106"/>
                <a:gd name="f42" fmla="val 5"/>
                <a:gd name="f43" fmla="val 17"/>
                <a:gd name="f44" fmla="val 42"/>
                <a:gd name="f45" fmla="val 68"/>
                <a:gd name="f46" fmla="val 93"/>
                <a:gd name="f47" fmla="val 104"/>
                <a:gd name="f48" fmla="val 109"/>
                <a:gd name="f49" fmla="val 108"/>
                <a:gd name="f50" fmla="val 119"/>
                <a:gd name="f51" fmla="val 111"/>
                <a:gd name="f52" fmla="val 150"/>
                <a:gd name="f53" fmla="val 118"/>
                <a:gd name="f54" fmla="val 125"/>
                <a:gd name="f55" fmla="val 214"/>
                <a:gd name="f56" fmla="val 133"/>
                <a:gd name="f57" fmla="val 254"/>
                <a:gd name="f58" fmla="val 144"/>
                <a:gd name="f59" fmla="val 264"/>
                <a:gd name="f60" fmla="val 157"/>
                <a:gd name="f61" fmla="val 200"/>
                <a:gd name="f62" fmla="val 220"/>
                <a:gd name="f63" fmla="val 241"/>
                <a:gd name="f64" fmla="val 262"/>
                <a:gd name="f65" fmla="val 290"/>
                <a:gd name="f66" fmla="val 246"/>
                <a:gd name="f67" fmla="val 311"/>
                <a:gd name="f68" fmla="val 218"/>
                <a:gd name="f69" fmla="val 316"/>
                <a:gd name="f70" fmla="val 165"/>
                <a:gd name="f71" fmla="val 161"/>
                <a:gd name="f72" fmla="val 323"/>
                <a:gd name="f73" fmla="val 269"/>
                <a:gd name="f74" fmla="val 266"/>
                <a:gd name="f75" fmla="+- 0 0 -90"/>
                <a:gd name="f76" fmla="*/ f3 1 265"/>
                <a:gd name="f77" fmla="*/ f4 1 326"/>
                <a:gd name="f78" fmla="val f5"/>
                <a:gd name="f79" fmla="val f6"/>
                <a:gd name="f80" fmla="val f7"/>
                <a:gd name="f81" fmla="*/ f75 f0 1"/>
                <a:gd name="f82" fmla="+- f80 0 f78"/>
                <a:gd name="f83" fmla="+- f79 0 f78"/>
                <a:gd name="f84" fmla="*/ f81 1 f2"/>
                <a:gd name="f85" fmla="*/ f83 1 265"/>
                <a:gd name="f86" fmla="*/ f82 1 326"/>
                <a:gd name="f87" fmla="*/ 160 f83 1"/>
                <a:gd name="f88" fmla="*/ 259 f82 1"/>
                <a:gd name="f89" fmla="*/ 158 f83 1"/>
                <a:gd name="f90" fmla="*/ 205 f82 1"/>
                <a:gd name="f91" fmla="*/ 105 f83 1"/>
                <a:gd name="f92" fmla="*/ 188 f82 1"/>
                <a:gd name="f93" fmla="*/ 38 f83 1"/>
                <a:gd name="f94" fmla="*/ 170 f82 1"/>
                <a:gd name="f95" fmla="*/ 1 f83 1"/>
                <a:gd name="f96" fmla="*/ 120 f82 1"/>
                <a:gd name="f97" fmla="*/ 52 f82 1"/>
                <a:gd name="f98" fmla="*/ 52 f83 1"/>
                <a:gd name="f99" fmla="*/ 1 f82 1"/>
                <a:gd name="f100" fmla="*/ 90 f83 1"/>
                <a:gd name="f101" fmla="*/ 106 f83 1"/>
                <a:gd name="f102" fmla="*/ 17 f82 1"/>
                <a:gd name="f103" fmla="*/ 93 f82 1"/>
                <a:gd name="f104" fmla="*/ 119 f83 1"/>
                <a:gd name="f105" fmla="*/ 111 f82 1"/>
                <a:gd name="f106" fmla="*/ 214 f83 1"/>
                <a:gd name="f107" fmla="*/ 133 f82 1"/>
                <a:gd name="f108" fmla="*/ 264 f83 1"/>
                <a:gd name="f109" fmla="*/ 200 f82 1"/>
                <a:gd name="f110" fmla="*/ 262 f82 1"/>
                <a:gd name="f111" fmla="*/ 218 f83 1"/>
                <a:gd name="f112" fmla="*/ 316 f82 1"/>
                <a:gd name="f113" fmla="*/ 161 f83 1"/>
                <a:gd name="f114" fmla="*/ 269 f82 1"/>
                <a:gd name="f115" fmla="+- f84 0 f1"/>
                <a:gd name="f116" fmla="*/ f87 1 265"/>
                <a:gd name="f117" fmla="*/ f88 1 326"/>
                <a:gd name="f118" fmla="*/ f89 1 265"/>
                <a:gd name="f119" fmla="*/ f90 1 326"/>
                <a:gd name="f120" fmla="*/ f91 1 265"/>
                <a:gd name="f121" fmla="*/ f92 1 326"/>
                <a:gd name="f122" fmla="*/ f93 1 265"/>
                <a:gd name="f123" fmla="*/ f94 1 326"/>
                <a:gd name="f124" fmla="*/ f95 1 265"/>
                <a:gd name="f125" fmla="*/ f96 1 326"/>
                <a:gd name="f126" fmla="*/ f97 1 326"/>
                <a:gd name="f127" fmla="*/ f98 1 265"/>
                <a:gd name="f128" fmla="*/ f99 1 326"/>
                <a:gd name="f129" fmla="*/ f100 1 265"/>
                <a:gd name="f130" fmla="*/ f101 1 265"/>
                <a:gd name="f131" fmla="*/ f102 1 326"/>
                <a:gd name="f132" fmla="*/ f103 1 326"/>
                <a:gd name="f133" fmla="*/ f104 1 265"/>
                <a:gd name="f134" fmla="*/ f105 1 326"/>
                <a:gd name="f135" fmla="*/ f106 1 265"/>
                <a:gd name="f136" fmla="*/ f107 1 326"/>
                <a:gd name="f137" fmla="*/ f108 1 265"/>
                <a:gd name="f138" fmla="*/ f109 1 326"/>
                <a:gd name="f139" fmla="*/ f110 1 326"/>
                <a:gd name="f140" fmla="*/ f111 1 265"/>
                <a:gd name="f141" fmla="*/ f112 1 326"/>
                <a:gd name="f142" fmla="*/ f113 1 265"/>
                <a:gd name="f143" fmla="*/ f114 1 326"/>
                <a:gd name="f144" fmla="*/ 0 1 f85"/>
                <a:gd name="f145" fmla="*/ f79 1 f85"/>
                <a:gd name="f146" fmla="*/ 0 1 f86"/>
                <a:gd name="f147" fmla="*/ f80 1 f86"/>
                <a:gd name="f148" fmla="*/ f116 1 f85"/>
                <a:gd name="f149" fmla="*/ f117 1 f86"/>
                <a:gd name="f150" fmla="*/ f118 1 f85"/>
                <a:gd name="f151" fmla="*/ f119 1 f86"/>
                <a:gd name="f152" fmla="*/ f120 1 f85"/>
                <a:gd name="f153" fmla="*/ f121 1 f86"/>
                <a:gd name="f154" fmla="*/ f122 1 f85"/>
                <a:gd name="f155" fmla="*/ f123 1 f86"/>
                <a:gd name="f156" fmla="*/ f124 1 f85"/>
                <a:gd name="f157" fmla="*/ f125 1 f86"/>
                <a:gd name="f158" fmla="*/ f126 1 f86"/>
                <a:gd name="f159" fmla="*/ f127 1 f85"/>
                <a:gd name="f160" fmla="*/ f128 1 f86"/>
                <a:gd name="f161" fmla="*/ f129 1 f85"/>
                <a:gd name="f162" fmla="*/ f130 1 f85"/>
                <a:gd name="f163" fmla="*/ f131 1 f86"/>
                <a:gd name="f164" fmla="*/ f132 1 f86"/>
                <a:gd name="f165" fmla="*/ f133 1 f85"/>
                <a:gd name="f166" fmla="*/ f134 1 f86"/>
                <a:gd name="f167" fmla="*/ f135 1 f85"/>
                <a:gd name="f168" fmla="*/ f136 1 f86"/>
                <a:gd name="f169" fmla="*/ f137 1 f85"/>
                <a:gd name="f170" fmla="*/ f138 1 f86"/>
                <a:gd name="f171" fmla="*/ f139 1 f86"/>
                <a:gd name="f172" fmla="*/ f140 1 f85"/>
                <a:gd name="f173" fmla="*/ f141 1 f86"/>
                <a:gd name="f174" fmla="*/ f142 1 f85"/>
                <a:gd name="f175" fmla="*/ f143 1 f86"/>
                <a:gd name="f176" fmla="*/ f144 f76 1"/>
                <a:gd name="f177" fmla="*/ f145 f76 1"/>
                <a:gd name="f178" fmla="*/ f147 f77 1"/>
                <a:gd name="f179" fmla="*/ f146 f77 1"/>
                <a:gd name="f180" fmla="*/ f148 f76 1"/>
                <a:gd name="f181" fmla="*/ f149 f77 1"/>
                <a:gd name="f182" fmla="*/ f150 f76 1"/>
                <a:gd name="f183" fmla="*/ f151 f77 1"/>
                <a:gd name="f184" fmla="*/ f152 f76 1"/>
                <a:gd name="f185" fmla="*/ f153 f77 1"/>
                <a:gd name="f186" fmla="*/ f154 f76 1"/>
                <a:gd name="f187" fmla="*/ f155 f77 1"/>
                <a:gd name="f188" fmla="*/ f156 f76 1"/>
                <a:gd name="f189" fmla="*/ f157 f77 1"/>
                <a:gd name="f190" fmla="*/ f158 f77 1"/>
                <a:gd name="f191" fmla="*/ f159 f76 1"/>
                <a:gd name="f192" fmla="*/ f160 f77 1"/>
                <a:gd name="f193" fmla="*/ f161 f76 1"/>
                <a:gd name="f194" fmla="*/ f162 f76 1"/>
                <a:gd name="f195" fmla="*/ f163 f77 1"/>
                <a:gd name="f196" fmla="*/ f164 f77 1"/>
                <a:gd name="f197" fmla="*/ f165 f76 1"/>
                <a:gd name="f198" fmla="*/ f166 f77 1"/>
                <a:gd name="f199" fmla="*/ f167 f76 1"/>
                <a:gd name="f200" fmla="*/ f168 f77 1"/>
                <a:gd name="f201" fmla="*/ f169 f76 1"/>
                <a:gd name="f202" fmla="*/ f170 f77 1"/>
                <a:gd name="f203" fmla="*/ f171 f77 1"/>
                <a:gd name="f204" fmla="*/ f172 f76 1"/>
                <a:gd name="f205" fmla="*/ f173 f77 1"/>
                <a:gd name="f206" fmla="*/ f174 f76 1"/>
                <a:gd name="f207" fmla="*/ f175 f77 1"/>
              </a:gdLst>
              <a:ahLst/>
              <a:cxnLst>
                <a:cxn ang="3cd4">
                  <a:pos x="hc" y="t"/>
                </a:cxn>
                <a:cxn ang="0">
                  <a:pos x="r" y="vc"/>
                </a:cxn>
                <a:cxn ang="cd4">
                  <a:pos x="hc" y="b"/>
                </a:cxn>
                <a:cxn ang="cd2">
                  <a:pos x="l" y="vc"/>
                </a:cxn>
                <a:cxn ang="f115">
                  <a:pos x="f180" y="f181"/>
                </a:cxn>
                <a:cxn ang="f115">
                  <a:pos x="f182" y="f183"/>
                </a:cxn>
                <a:cxn ang="f115">
                  <a:pos x="f184" y="f185"/>
                </a:cxn>
                <a:cxn ang="f115">
                  <a:pos x="f186" y="f187"/>
                </a:cxn>
                <a:cxn ang="f115">
                  <a:pos x="f188" y="f189"/>
                </a:cxn>
                <a:cxn ang="f115">
                  <a:pos x="f188" y="f190"/>
                </a:cxn>
                <a:cxn ang="f115">
                  <a:pos x="f191" y="f192"/>
                </a:cxn>
                <a:cxn ang="f115">
                  <a:pos x="f193" y="f192"/>
                </a:cxn>
                <a:cxn ang="f115">
                  <a:pos x="f194" y="f195"/>
                </a:cxn>
                <a:cxn ang="f115">
                  <a:pos x="f184" y="f196"/>
                </a:cxn>
                <a:cxn ang="f115">
                  <a:pos x="f197" y="f198"/>
                </a:cxn>
                <a:cxn ang="f115">
                  <a:pos x="f199" y="f200"/>
                </a:cxn>
                <a:cxn ang="f115">
                  <a:pos x="f201" y="f202"/>
                </a:cxn>
                <a:cxn ang="f115">
                  <a:pos x="f201" y="f203"/>
                </a:cxn>
                <a:cxn ang="f115">
                  <a:pos x="f204" y="f205"/>
                </a:cxn>
                <a:cxn ang="f115">
                  <a:pos x="f206" y="f207"/>
                </a:cxn>
                <a:cxn ang="f115">
                  <a:pos x="f206" y="f181"/>
                </a:cxn>
                <a:cxn ang="f115">
                  <a:pos x="f180" y="f181"/>
                </a:cxn>
              </a:cxnLst>
              <a:rect l="f176" t="f179" r="f177" b="f178"/>
              <a:pathLst>
                <a:path w="265" h="326">
                  <a:moveTo>
                    <a:pt x="f8" y="f9"/>
                  </a:moveTo>
                  <a:cubicBezTo>
                    <a:pt x="f8" y="f10"/>
                    <a:pt x="f11" y="f12"/>
                    <a:pt x="f13" y="f14"/>
                  </a:cubicBezTo>
                  <a:cubicBezTo>
                    <a:pt x="f15" y="f16"/>
                    <a:pt x="f17" y="f16"/>
                    <a:pt x="f18" y="f19"/>
                  </a:cubicBezTo>
                  <a:cubicBezTo>
                    <a:pt x="f20" y="f21"/>
                    <a:pt x="f22" y="f23"/>
                    <a:pt x="f24" y="f25"/>
                  </a:cubicBezTo>
                  <a:cubicBezTo>
                    <a:pt x="f26" y="f27"/>
                    <a:pt x="f28" y="f29"/>
                    <a:pt x="f28" y="f30"/>
                  </a:cubicBezTo>
                  <a:cubicBezTo>
                    <a:pt x="f28" y="f31"/>
                    <a:pt x="f5" y="f32"/>
                    <a:pt x="f28" y="f33"/>
                  </a:cubicBezTo>
                  <a:cubicBezTo>
                    <a:pt x="f34" y="f35"/>
                    <a:pt x="f36" y="f34"/>
                    <a:pt x="f33" y="f28"/>
                  </a:cubicBezTo>
                  <a:cubicBezTo>
                    <a:pt x="f37" y="f28"/>
                    <a:pt x="f38" y="f34"/>
                    <a:pt x="f39" y="f28"/>
                  </a:cubicBezTo>
                  <a:cubicBezTo>
                    <a:pt x="f40" y="f5"/>
                    <a:pt x="f41" y="f42"/>
                    <a:pt x="f41" y="f43"/>
                  </a:cubicBezTo>
                  <a:cubicBezTo>
                    <a:pt x="f18" y="f44"/>
                    <a:pt x="f41" y="f45"/>
                    <a:pt x="f18" y="f46"/>
                  </a:cubicBezTo>
                  <a:cubicBezTo>
                    <a:pt x="f18" y="f47"/>
                    <a:pt x="f48" y="f49"/>
                    <a:pt x="f50" y="f51"/>
                  </a:cubicBezTo>
                  <a:cubicBezTo>
                    <a:pt x="f52" y="f53"/>
                    <a:pt x="f21" y="f54"/>
                    <a:pt x="f55" y="f56"/>
                  </a:cubicBezTo>
                  <a:cubicBezTo>
                    <a:pt x="f57" y="f58"/>
                    <a:pt x="f59" y="f60"/>
                    <a:pt x="f59" y="f61"/>
                  </a:cubicBezTo>
                  <a:cubicBezTo>
                    <a:pt x="f59" y="f62"/>
                    <a:pt x="f6" y="f63"/>
                    <a:pt x="f59" y="f64"/>
                  </a:cubicBezTo>
                  <a:cubicBezTo>
                    <a:pt x="f59" y="f65"/>
                    <a:pt x="f66" y="f67"/>
                    <a:pt x="f68" y="f69"/>
                  </a:cubicBezTo>
                  <a:cubicBezTo>
                    <a:pt x="f70" y="f7"/>
                    <a:pt x="f71" y="f72"/>
                    <a:pt x="f71" y="f73"/>
                  </a:cubicBezTo>
                  <a:cubicBezTo>
                    <a:pt x="f71" y="f74"/>
                    <a:pt x="f71" y="f64"/>
                    <a:pt x="f71" y="f9"/>
                  </a:cubicBezTo>
                  <a:cubicBezTo>
                    <a:pt x="f71"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Freeform 11">
              <a:extLst>
                <a:ext uri="{FF2B5EF4-FFF2-40B4-BE49-F238E27FC236}">
                  <a16:creationId xmlns:a16="http://schemas.microsoft.com/office/drawing/2014/main" id="{D6325415-6744-9FB7-7C78-97B04063BAEF}"/>
                </a:ext>
              </a:extLst>
            </p:cNvPr>
            <p:cNvSpPr/>
            <p:nvPr/>
          </p:nvSpPr>
          <p:spPr>
            <a:xfrm>
              <a:off x="787398" y="2017715"/>
              <a:ext cx="487366" cy="909635"/>
            </a:xfrm>
            <a:custGeom>
              <a:avLst/>
              <a:gdLst>
                <a:gd name="f0" fmla="val 10800000"/>
                <a:gd name="f1" fmla="val 5400000"/>
                <a:gd name="f2" fmla="val 180"/>
                <a:gd name="f3" fmla="val w"/>
                <a:gd name="f4" fmla="val h"/>
                <a:gd name="f5" fmla="val 0"/>
                <a:gd name="f6" fmla="val 171"/>
                <a:gd name="f7" fmla="val 317"/>
                <a:gd name="f8" fmla="val 133"/>
                <a:gd name="f9" fmla="val 151"/>
                <a:gd name="f10" fmla="val 161"/>
                <a:gd name="f11" fmla="val 162"/>
                <a:gd name="f12" fmla="val 169"/>
                <a:gd name="f13" fmla="val 206"/>
                <a:gd name="f14" fmla="val 168"/>
                <a:gd name="f15" fmla="val 227"/>
                <a:gd name="f16" fmla="val 249"/>
                <a:gd name="f17" fmla="val 271"/>
                <a:gd name="f18" fmla="val 296"/>
                <a:gd name="f19" fmla="val 150"/>
                <a:gd name="f20" fmla="val 316"/>
                <a:gd name="f21" fmla="val 125"/>
                <a:gd name="f22" fmla="val 90"/>
                <a:gd name="f23" fmla="val 54"/>
                <a:gd name="f24" fmla="val 19"/>
                <a:gd name="f25" fmla="val 9"/>
                <a:gd name="f26" fmla="val 7"/>
                <a:gd name="f27" fmla="val 313"/>
                <a:gd name="f28" fmla="val 304"/>
                <a:gd name="f29" fmla="val 5"/>
                <a:gd name="f30" fmla="val 265"/>
                <a:gd name="f31" fmla="val 264"/>
                <a:gd name="f32" fmla="val 44"/>
                <a:gd name="f33" fmla="val 64"/>
                <a:gd name="f34" fmla="val 266"/>
                <a:gd name="f35" fmla="val 69"/>
                <a:gd name="f36" fmla="val 259"/>
                <a:gd name="f37" fmla="val 67"/>
                <a:gd name="f38" fmla="val 242"/>
                <a:gd name="f39" fmla="val 66"/>
                <a:gd name="f40" fmla="val 211"/>
                <a:gd name="f41" fmla="val 196"/>
                <a:gd name="f42" fmla="val 185"/>
                <a:gd name="f43" fmla="val 181"/>
                <a:gd name="f44" fmla="val 53"/>
                <a:gd name="f45" fmla="val 182"/>
                <a:gd name="f46" fmla="val 49"/>
                <a:gd name="f47" fmla="val 183"/>
                <a:gd name="f48" fmla="val 39"/>
                <a:gd name="f49" fmla="val 6"/>
                <a:gd name="f50" fmla="val 174"/>
                <a:gd name="f51" fmla="val 140"/>
                <a:gd name="f52" fmla="val 131"/>
                <a:gd name="f53" fmla="val 15"/>
                <a:gd name="f54" fmla="val 20"/>
                <a:gd name="f55" fmla="val 34"/>
                <a:gd name="f56" fmla="val 130"/>
                <a:gd name="f57" fmla="val 61"/>
                <a:gd name="f58" fmla="val 128"/>
                <a:gd name="f59" fmla="val 118"/>
                <a:gd name="f60" fmla="val 63"/>
                <a:gd name="f61" fmla="val 101"/>
                <a:gd name="f62" fmla="val 87"/>
                <a:gd name="f63" fmla="val 51"/>
                <a:gd name="f64" fmla="val 50"/>
                <a:gd name="f65" fmla="val 27"/>
                <a:gd name="f66" fmla="val 10"/>
                <a:gd name="f67" fmla="val 52"/>
                <a:gd name="f68" fmla="val 47"/>
                <a:gd name="f69" fmla="val 30"/>
                <a:gd name="f70" fmla="val 17"/>
                <a:gd name="f71" fmla="val 26"/>
                <a:gd name="f72" fmla="val 2"/>
                <a:gd name="f73" fmla="val 55"/>
                <a:gd name="f74" fmla="val 4"/>
                <a:gd name="f75" fmla="val 84"/>
                <a:gd name="f76" fmla="val 112"/>
                <a:gd name="f77" fmla="val 3"/>
                <a:gd name="f78" fmla="val 144"/>
                <a:gd name="f79" fmla="val 158"/>
                <a:gd name="f80" fmla="val 18"/>
                <a:gd name="f81" fmla="val 159"/>
                <a:gd name="f82" fmla="val 76"/>
                <a:gd name="f83" fmla="val 113"/>
                <a:gd name="f84" fmla="val 137"/>
                <a:gd name="f85" fmla="+- 0 0 -90"/>
                <a:gd name="f86" fmla="*/ f3 1 171"/>
                <a:gd name="f87" fmla="*/ f4 1 317"/>
                <a:gd name="f88" fmla="val f5"/>
                <a:gd name="f89" fmla="val f6"/>
                <a:gd name="f90" fmla="val f7"/>
                <a:gd name="f91" fmla="*/ f85 f0 1"/>
                <a:gd name="f92" fmla="+- f90 0 f88"/>
                <a:gd name="f93" fmla="+- f89 0 f88"/>
                <a:gd name="f94" fmla="*/ f91 1 f2"/>
                <a:gd name="f95" fmla="*/ f93 1 171"/>
                <a:gd name="f96" fmla="*/ f92 1 317"/>
                <a:gd name="f97" fmla="*/ 133 f93 1"/>
                <a:gd name="f98" fmla="*/ 151 f92 1"/>
                <a:gd name="f99" fmla="*/ 169 f93 1"/>
                <a:gd name="f100" fmla="*/ 206 f92 1"/>
                <a:gd name="f101" fmla="*/ 271 f92 1"/>
                <a:gd name="f102" fmla="*/ 125 f93 1"/>
                <a:gd name="f103" fmla="*/ 316 f92 1"/>
                <a:gd name="f104" fmla="*/ 19 f93 1"/>
                <a:gd name="f105" fmla="*/ 317 f92 1"/>
                <a:gd name="f106" fmla="*/ 7 f93 1"/>
                <a:gd name="f107" fmla="*/ 304 f92 1"/>
                <a:gd name="f108" fmla="*/ 44 f93 1"/>
                <a:gd name="f109" fmla="*/ 265 f92 1"/>
                <a:gd name="f110" fmla="*/ 67 f93 1"/>
                <a:gd name="f111" fmla="*/ 242 f92 1"/>
                <a:gd name="f112" fmla="*/ 196 f92 1"/>
                <a:gd name="f113" fmla="*/ 53 f93 1"/>
                <a:gd name="f114" fmla="*/ 182 f92 1"/>
                <a:gd name="f115" fmla="*/ 39 f93 1"/>
                <a:gd name="f116" fmla="*/ 140 f92 1"/>
                <a:gd name="f117" fmla="*/ 20 f93 1"/>
                <a:gd name="f118" fmla="*/ 133 f92 1"/>
                <a:gd name="f119" fmla="*/ 61 f93 1"/>
                <a:gd name="f120" fmla="*/ 128 f92 1"/>
                <a:gd name="f121" fmla="*/ 63 f93 1"/>
                <a:gd name="f122" fmla="*/ 87 f92 1"/>
                <a:gd name="f123" fmla="*/ 27 f93 1"/>
                <a:gd name="f124" fmla="*/ 51 f92 1"/>
                <a:gd name="f125" fmla="*/ 30 f92 1"/>
                <a:gd name="f126" fmla="*/ 26 f93 1"/>
                <a:gd name="f127" fmla="*/ 2 f92 1"/>
                <a:gd name="f128" fmla="*/ 112 f93 1"/>
                <a:gd name="f129" fmla="*/ 3 f92 1"/>
                <a:gd name="f130" fmla="*/ 159 f93 1"/>
                <a:gd name="f131" fmla="*/ 50 f92 1"/>
                <a:gd name="f132" fmla="*/ 90 f92 1"/>
                <a:gd name="f133" fmla="+- f94 0 f1"/>
                <a:gd name="f134" fmla="*/ f97 1 171"/>
                <a:gd name="f135" fmla="*/ f98 1 317"/>
                <a:gd name="f136" fmla="*/ f99 1 171"/>
                <a:gd name="f137" fmla="*/ f100 1 317"/>
                <a:gd name="f138" fmla="*/ f101 1 317"/>
                <a:gd name="f139" fmla="*/ f102 1 171"/>
                <a:gd name="f140" fmla="*/ f103 1 317"/>
                <a:gd name="f141" fmla="*/ f104 1 171"/>
                <a:gd name="f142" fmla="*/ f105 1 317"/>
                <a:gd name="f143" fmla="*/ f106 1 171"/>
                <a:gd name="f144" fmla="*/ f107 1 317"/>
                <a:gd name="f145" fmla="*/ f108 1 171"/>
                <a:gd name="f146" fmla="*/ f109 1 317"/>
                <a:gd name="f147" fmla="*/ f110 1 171"/>
                <a:gd name="f148" fmla="*/ f111 1 317"/>
                <a:gd name="f149" fmla="*/ f112 1 317"/>
                <a:gd name="f150" fmla="*/ f113 1 171"/>
                <a:gd name="f151" fmla="*/ f114 1 317"/>
                <a:gd name="f152" fmla="*/ f115 1 171"/>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317"/>
                <a:gd name="f163" fmla="*/ f126 1 171"/>
                <a:gd name="f164" fmla="*/ f127 1 317"/>
                <a:gd name="f165" fmla="*/ f128 1 171"/>
                <a:gd name="f166" fmla="*/ f129 1 317"/>
                <a:gd name="f167" fmla="*/ f130 1 171"/>
                <a:gd name="f168" fmla="*/ f131 1 317"/>
                <a:gd name="f169" fmla="*/ f132 1 317"/>
                <a:gd name="f170" fmla="*/ 0 1 f95"/>
                <a:gd name="f171" fmla="*/ f89 1 f95"/>
                <a:gd name="f172" fmla="*/ 0 1 f96"/>
                <a:gd name="f173" fmla="*/ f90 1 f96"/>
                <a:gd name="f174" fmla="*/ f134 1 f95"/>
                <a:gd name="f175" fmla="*/ f135 1 f96"/>
                <a:gd name="f176" fmla="*/ f136 1 f95"/>
                <a:gd name="f177" fmla="*/ f137 1 f96"/>
                <a:gd name="f178" fmla="*/ f138 1 f96"/>
                <a:gd name="f179" fmla="*/ f139 1 f95"/>
                <a:gd name="f180" fmla="*/ f140 1 f96"/>
                <a:gd name="f181" fmla="*/ f141 1 f95"/>
                <a:gd name="f182" fmla="*/ f142 1 f96"/>
                <a:gd name="f183" fmla="*/ f143 1 f95"/>
                <a:gd name="f184" fmla="*/ f144 1 f96"/>
                <a:gd name="f185" fmla="*/ f145 1 f95"/>
                <a:gd name="f186" fmla="*/ f146 1 f96"/>
                <a:gd name="f187" fmla="*/ f147 1 f95"/>
                <a:gd name="f188" fmla="*/ f148 1 f96"/>
                <a:gd name="f189" fmla="*/ f149 1 f96"/>
                <a:gd name="f190" fmla="*/ f150 1 f95"/>
                <a:gd name="f191" fmla="*/ f151 1 f96"/>
                <a:gd name="f192" fmla="*/ f152 1 f95"/>
                <a:gd name="f193" fmla="*/ f153 1 f96"/>
                <a:gd name="f194" fmla="*/ f154 1 f95"/>
                <a:gd name="f195" fmla="*/ f155 1 f96"/>
                <a:gd name="f196" fmla="*/ f156 1 f95"/>
                <a:gd name="f197" fmla="*/ f157 1 f96"/>
                <a:gd name="f198" fmla="*/ f158 1 f95"/>
                <a:gd name="f199" fmla="*/ f159 1 f96"/>
                <a:gd name="f200" fmla="*/ f160 1 f95"/>
                <a:gd name="f201" fmla="*/ f161 1 f96"/>
                <a:gd name="f202" fmla="*/ f162 1 f96"/>
                <a:gd name="f203" fmla="*/ f163 1 f95"/>
                <a:gd name="f204" fmla="*/ f164 1 f96"/>
                <a:gd name="f205" fmla="*/ f165 1 f95"/>
                <a:gd name="f206" fmla="*/ f166 1 f96"/>
                <a:gd name="f207" fmla="*/ f167 1 f95"/>
                <a:gd name="f208" fmla="*/ f168 1 f96"/>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7 1"/>
                <a:gd name="f219" fmla="*/ f179 f86 1"/>
                <a:gd name="f220" fmla="*/ f180 f87 1"/>
                <a:gd name="f221" fmla="*/ f181 f86 1"/>
                <a:gd name="f222" fmla="*/ f182 f87 1"/>
                <a:gd name="f223" fmla="*/ f183 f86 1"/>
                <a:gd name="f224" fmla="*/ f184 f87 1"/>
                <a:gd name="f225" fmla="*/ f185 f86 1"/>
                <a:gd name="f226" fmla="*/ f186 f87 1"/>
                <a:gd name="f227" fmla="*/ f187 f86 1"/>
                <a:gd name="f228" fmla="*/ f188 f87 1"/>
                <a:gd name="f229" fmla="*/ f189 f87 1"/>
                <a:gd name="f230" fmla="*/ f190 f86 1"/>
                <a:gd name="f231" fmla="*/ f191 f87 1"/>
                <a:gd name="f232" fmla="*/ f192 f86 1"/>
                <a:gd name="f233" fmla="*/ f193 f87 1"/>
                <a:gd name="f234" fmla="*/ f194 f86 1"/>
                <a:gd name="f235" fmla="*/ f195 f87 1"/>
                <a:gd name="f236" fmla="*/ f196 f86 1"/>
                <a:gd name="f237" fmla="*/ f197 f87 1"/>
                <a:gd name="f238" fmla="*/ f198 f86 1"/>
                <a:gd name="f239" fmla="*/ f199 f87 1"/>
                <a:gd name="f240" fmla="*/ f200 f86 1"/>
                <a:gd name="f241" fmla="*/ f201 f87 1"/>
                <a:gd name="f242" fmla="*/ f202 f87 1"/>
                <a:gd name="f243" fmla="*/ f203 f86 1"/>
                <a:gd name="f244" fmla="*/ f204 f87 1"/>
                <a:gd name="f245" fmla="*/ f205 f86 1"/>
                <a:gd name="f246" fmla="*/ f206 f87 1"/>
                <a:gd name="f247" fmla="*/ f207 f86 1"/>
                <a:gd name="f248" fmla="*/ f208 f87 1"/>
                <a:gd name="f249" fmla="*/ f209 f87 1"/>
              </a:gdLst>
              <a:ahLst/>
              <a:cxnLst>
                <a:cxn ang="3cd4">
                  <a:pos x="hc" y="t"/>
                </a:cxn>
                <a:cxn ang="0">
                  <a:pos x="r" y="vc"/>
                </a:cxn>
                <a:cxn ang="cd4">
                  <a:pos x="hc" y="b"/>
                </a:cxn>
                <a:cxn ang="cd2">
                  <a:pos x="l" y="vc"/>
                </a:cxn>
                <a:cxn ang="f133">
                  <a:pos x="f214" y="f215"/>
                </a:cxn>
                <a:cxn ang="f133">
                  <a:pos x="f216" y="f217"/>
                </a:cxn>
                <a:cxn ang="f133">
                  <a:pos x="f216" y="f218"/>
                </a:cxn>
                <a:cxn ang="f133">
                  <a:pos x="f219" y="f220"/>
                </a:cxn>
                <a:cxn ang="f133">
                  <a:pos x="f221" y="f222"/>
                </a:cxn>
                <a:cxn ang="f133">
                  <a:pos x="f223" y="f224"/>
                </a:cxn>
                <a:cxn ang="f133">
                  <a:pos x="f225" y="f226"/>
                </a:cxn>
                <a:cxn ang="f133">
                  <a:pos x="f227" y="f228"/>
                </a:cxn>
                <a:cxn ang="f133">
                  <a:pos x="f227" y="f229"/>
                </a:cxn>
                <a:cxn ang="f133">
                  <a:pos x="f230" y="f231"/>
                </a:cxn>
                <a:cxn ang="f133">
                  <a:pos x="f232" y="f231"/>
                </a:cxn>
                <a:cxn ang="f133">
                  <a:pos x="f223" y="f233"/>
                </a:cxn>
                <a:cxn ang="f133">
                  <a:pos x="f234" y="f235"/>
                </a:cxn>
                <a:cxn ang="f133">
                  <a:pos x="f236" y="f237"/>
                </a:cxn>
                <a:cxn ang="f133">
                  <a:pos x="f238" y="f239"/>
                </a:cxn>
                <a:cxn ang="f133">
                  <a:pos x="f240" y="f241"/>
                </a:cxn>
                <a:cxn ang="f133">
                  <a:pos x="f223" y="f242"/>
                </a:cxn>
                <a:cxn ang="f133">
                  <a:pos x="f243" y="f244"/>
                </a:cxn>
                <a:cxn ang="f133">
                  <a:pos x="f245" y="f246"/>
                </a:cxn>
                <a:cxn ang="f133">
                  <a:pos x="f247" y="f248"/>
                </a:cxn>
                <a:cxn ang="f133">
                  <a:pos x="f247" y="f249"/>
                </a:cxn>
                <a:cxn ang="f133">
                  <a:pos x="f214" y="f215"/>
                </a:cxn>
              </a:cxnLst>
              <a:rect l="f210" t="f213" r="f211" b="f212"/>
              <a:pathLst>
                <a:path w="171" h="317">
                  <a:moveTo>
                    <a:pt x="f8" y="f9"/>
                  </a:moveTo>
                  <a:cubicBezTo>
                    <a:pt x="f10" y="f11"/>
                    <a:pt x="f6" y="f2"/>
                    <a:pt x="f12" y="f13"/>
                  </a:cubicBezTo>
                  <a:cubicBezTo>
                    <a:pt x="f14" y="f15"/>
                    <a:pt x="f12" y="f16"/>
                    <a:pt x="f12" y="f17"/>
                  </a:cubicBezTo>
                  <a:cubicBezTo>
                    <a:pt x="f14" y="f18"/>
                    <a:pt x="f19" y="f20"/>
                    <a:pt x="f21" y="f20"/>
                  </a:cubicBezTo>
                  <a:cubicBezTo>
                    <a:pt x="f22" y="f7"/>
                    <a:pt x="f23" y="f7"/>
                    <a:pt x="f24" y="f7"/>
                  </a:cubicBezTo>
                  <a:cubicBezTo>
                    <a:pt x="f25" y="f7"/>
                    <a:pt x="f26" y="f27"/>
                    <a:pt x="f26" y="f28"/>
                  </a:cubicBezTo>
                  <a:cubicBezTo>
                    <a:pt x="f29" y="f30"/>
                    <a:pt x="f29" y="f31"/>
                    <a:pt x="f32" y="f30"/>
                  </a:cubicBezTo>
                  <a:cubicBezTo>
                    <a:pt x="f33" y="f34"/>
                    <a:pt x="f35" y="f36"/>
                    <a:pt x="f37" y="f38"/>
                  </a:cubicBezTo>
                  <a:cubicBezTo>
                    <a:pt x="f39" y="f15"/>
                    <a:pt x="f39" y="f40"/>
                    <a:pt x="f37" y="f41"/>
                  </a:cubicBezTo>
                  <a:cubicBezTo>
                    <a:pt x="f37" y="f42"/>
                    <a:pt x="f33" y="f43"/>
                    <a:pt x="f44" y="f45"/>
                  </a:cubicBezTo>
                  <a:cubicBezTo>
                    <a:pt x="f46" y="f47"/>
                    <a:pt x="f32" y="f45"/>
                    <a:pt x="f48" y="f45"/>
                  </a:cubicBezTo>
                  <a:cubicBezTo>
                    <a:pt x="f49" y="f45"/>
                    <a:pt x="f5" y="f50"/>
                    <a:pt x="f26" y="f51"/>
                  </a:cubicBezTo>
                  <a:cubicBezTo>
                    <a:pt x="f25" y="f52"/>
                    <a:pt x="f53" y="f8"/>
                    <a:pt x="f54" y="f8"/>
                  </a:cubicBezTo>
                  <a:cubicBezTo>
                    <a:pt x="f55" y="f56"/>
                    <a:pt x="f44" y="f51"/>
                    <a:pt x="f57" y="f58"/>
                  </a:cubicBezTo>
                  <a:cubicBezTo>
                    <a:pt x="f37" y="f59"/>
                    <a:pt x="f60" y="f61"/>
                    <a:pt x="f60" y="f62"/>
                  </a:cubicBezTo>
                  <a:cubicBezTo>
                    <a:pt x="f60" y="f63"/>
                    <a:pt x="f60" y="f64"/>
                    <a:pt x="f65" y="f63"/>
                  </a:cubicBezTo>
                  <a:cubicBezTo>
                    <a:pt x="f66" y="f67"/>
                    <a:pt x="f29" y="f68"/>
                    <a:pt x="f26" y="f69"/>
                  </a:cubicBezTo>
                  <a:cubicBezTo>
                    <a:pt x="f25" y="f70"/>
                    <a:pt x="f5" y="f5"/>
                    <a:pt x="f71" y="f72"/>
                  </a:cubicBezTo>
                  <a:cubicBezTo>
                    <a:pt x="f73" y="f74"/>
                    <a:pt x="f75" y="f72"/>
                    <a:pt x="f76" y="f77"/>
                  </a:cubicBezTo>
                  <a:cubicBezTo>
                    <a:pt x="f78" y="f77"/>
                    <a:pt x="f79" y="f80"/>
                    <a:pt x="f81" y="f64"/>
                  </a:cubicBezTo>
                  <a:cubicBezTo>
                    <a:pt x="f81" y="f60"/>
                    <a:pt x="f79" y="f82"/>
                    <a:pt x="f81" y="f22"/>
                  </a:cubicBezTo>
                  <a:cubicBezTo>
                    <a:pt x="f81" y="f83"/>
                    <a:pt x="f11" y="f84"/>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Freeform 12">
              <a:extLst>
                <a:ext uri="{FF2B5EF4-FFF2-40B4-BE49-F238E27FC236}">
                  <a16:creationId xmlns:a16="http://schemas.microsoft.com/office/drawing/2014/main" id="{F86EACDF-E0A3-9B78-C949-4441A5E03766}"/>
                </a:ext>
              </a:extLst>
            </p:cNvPr>
            <p:cNvSpPr/>
            <p:nvPr/>
          </p:nvSpPr>
          <p:spPr>
            <a:xfrm>
              <a:off x="471492" y="2020888"/>
              <a:ext cx="296859" cy="909635"/>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300"/>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40"/>
                <a:gd name="f30" fmla="val 2"/>
                <a:gd name="f31" fmla="val 64"/>
                <a:gd name="f32" fmla="val 101"/>
                <a:gd name="f33" fmla="val 18"/>
                <a:gd name="f34" fmla="val 65"/>
                <a:gd name="f35" fmla="val 113"/>
                <a:gd name="f36" fmla="+- 0 0 -90"/>
                <a:gd name="f37" fmla="*/ f3 1 104"/>
                <a:gd name="f38" fmla="*/ f4 1 317"/>
                <a:gd name="f39" fmla="val f5"/>
                <a:gd name="f40" fmla="val f6"/>
                <a:gd name="f41" fmla="val f7"/>
                <a:gd name="f42" fmla="*/ f36 f0 1"/>
                <a:gd name="f43" fmla="+- f41 0 f39"/>
                <a:gd name="f44" fmla="+- f40 0 f39"/>
                <a:gd name="f45" fmla="*/ f42 1 f2"/>
                <a:gd name="f46" fmla="*/ f44 1 104"/>
                <a:gd name="f47" fmla="*/ f43 1 317"/>
                <a:gd name="f48" fmla="*/ 103 f44 1"/>
                <a:gd name="f49" fmla="*/ 160 f43 1"/>
                <a:gd name="f50" fmla="*/ 104 f44 1"/>
                <a:gd name="f51" fmla="*/ 300 f43 1"/>
                <a:gd name="f52" fmla="*/ 87 f44 1"/>
                <a:gd name="f53" fmla="*/ 316 f43 1"/>
                <a:gd name="f54" fmla="*/ 15 f44 1"/>
                <a:gd name="f55" fmla="*/ 0 f44 1"/>
                <a:gd name="f56" fmla="*/ 301 f43 1"/>
                <a:gd name="f57" fmla="*/ 16 f43 1"/>
                <a:gd name="f58" fmla="*/ 16 f44 1"/>
                <a:gd name="f59" fmla="*/ 1 f43 1"/>
                <a:gd name="f60" fmla="*/ 18 f43 1"/>
                <a:gd name="f61" fmla="+- f45 0 f1"/>
                <a:gd name="f62" fmla="*/ f48 1 104"/>
                <a:gd name="f63" fmla="*/ f49 1 317"/>
                <a:gd name="f64" fmla="*/ f50 1 104"/>
                <a:gd name="f65" fmla="*/ f51 1 317"/>
                <a:gd name="f66" fmla="*/ f52 1 104"/>
                <a:gd name="f67" fmla="*/ f53 1 317"/>
                <a:gd name="f68" fmla="*/ f54 1 104"/>
                <a:gd name="f69" fmla="*/ f55 1 104"/>
                <a:gd name="f70" fmla="*/ f56 1 317"/>
                <a:gd name="f71" fmla="*/ f57 1 317"/>
                <a:gd name="f72" fmla="*/ f58 1 104"/>
                <a:gd name="f73" fmla="*/ f59 1 317"/>
                <a:gd name="f74" fmla="*/ f60 1 317"/>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7"/>
                <a:gd name="f89" fmla="*/ f72 1 f46"/>
                <a:gd name="f90" fmla="*/ f73 1 f47"/>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8 1"/>
                <a:gd name="f106" fmla="*/ f89 f37 1"/>
                <a:gd name="f107" fmla="*/ f90 f38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104"/>
                </a:cxn>
                <a:cxn ang="f61">
                  <a:pos x="f103" y="f105"/>
                </a:cxn>
                <a:cxn ang="f61">
                  <a:pos x="f106" y="f107"/>
                </a:cxn>
                <a:cxn ang="f61">
                  <a:pos x="f100" y="f107"/>
                </a:cxn>
                <a:cxn ang="f61">
                  <a:pos x="f98" y="f108"/>
                </a:cxn>
                <a:cxn ang="f61">
                  <a:pos x="f98" y="f97"/>
                </a:cxn>
                <a:cxn ang="f61">
                  <a:pos x="f96" y="f97"/>
                </a:cxn>
              </a:cxnLst>
              <a:rect l="f92" t="f95" r="f93" b="f94"/>
              <a:pathLst>
                <a:path w="104" h="317">
                  <a:moveTo>
                    <a:pt x="f8" y="f9"/>
                  </a:moveTo>
                  <a:cubicBezTo>
                    <a:pt x="f8" y="f10"/>
                    <a:pt x="f8" y="f11"/>
                    <a:pt x="f6" y="f12"/>
                  </a:cubicBezTo>
                  <a:cubicBezTo>
                    <a:pt x="f6" y="f13"/>
                    <a:pt x="f14" y="f7"/>
                    <a:pt x="f15" y="f16"/>
                  </a:cubicBezTo>
                  <a:cubicBezTo>
                    <a:pt x="f17" y="f18"/>
                    <a:pt x="f19" y="f18"/>
                    <a:pt x="f20" y="f16"/>
                  </a:cubicBezTo>
                  <a:cubicBezTo>
                    <a:pt x="f21" y="f7"/>
                    <a:pt x="f5" y="f22"/>
                    <a:pt x="f5" y="f23"/>
                  </a:cubicBezTo>
                  <a:cubicBezTo>
                    <a:pt x="f24" y="f10"/>
                    <a:pt x="f24" y="f25"/>
                    <a:pt x="f5" y="f26"/>
                  </a:cubicBezTo>
                  <a:cubicBezTo>
                    <a:pt x="f5" y="f27"/>
                    <a:pt x="f28" y="f24"/>
                    <a:pt x="f26" y="f24"/>
                  </a:cubicBezTo>
                  <a:cubicBezTo>
                    <a:pt x="f29" y="f30"/>
                    <a:pt x="f31" y="f30"/>
                    <a:pt x="f15" y="f24"/>
                  </a:cubicBezTo>
                  <a:cubicBezTo>
                    <a:pt x="f32" y="f5"/>
                    <a:pt x="f6" y="f28"/>
                    <a:pt x="f6" y="f33"/>
                  </a:cubicBezTo>
                  <a:cubicBezTo>
                    <a:pt x="f8" y="f34"/>
                    <a:pt x="f6" y="f35"/>
                    <a:pt x="f6" y="f9"/>
                  </a:cubicBezTo>
                  <a:cubicBezTo>
                    <a:pt x="f6"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Freeform 13">
              <a:extLst>
                <a:ext uri="{FF2B5EF4-FFF2-40B4-BE49-F238E27FC236}">
                  <a16:creationId xmlns:a16="http://schemas.microsoft.com/office/drawing/2014/main" id="{44245904-4F82-59B1-5F2E-91C7412AFD51}"/>
                </a:ext>
              </a:extLst>
            </p:cNvPr>
            <p:cNvSpPr/>
            <p:nvPr/>
          </p:nvSpPr>
          <p:spPr>
            <a:xfrm>
              <a:off x="1582734" y="2227258"/>
              <a:ext cx="296859" cy="703265"/>
            </a:xfrm>
            <a:custGeom>
              <a:avLst/>
              <a:gdLst>
                <a:gd name="f0" fmla="val 10800000"/>
                <a:gd name="f1" fmla="val 5400000"/>
                <a:gd name="f2" fmla="val 180"/>
                <a:gd name="f3" fmla="val w"/>
                <a:gd name="f4" fmla="val h"/>
                <a:gd name="f5" fmla="val 0"/>
                <a:gd name="f6" fmla="val 104"/>
                <a:gd name="f7" fmla="val 245"/>
                <a:gd name="f8" fmla="val 121"/>
                <a:gd name="f9" fmla="val 86"/>
                <a:gd name="f10" fmla="val 1"/>
                <a:gd name="f11" fmla="val 52"/>
                <a:gd name="f12" fmla="val 17"/>
                <a:gd name="f13" fmla="val 4"/>
                <a:gd name="f14" fmla="val 42"/>
                <a:gd name="f15" fmla="val 66"/>
                <a:gd name="f16" fmla="val 91"/>
                <a:gd name="f17" fmla="val 100"/>
                <a:gd name="f18" fmla="val 103"/>
                <a:gd name="f19" fmla="val 13"/>
                <a:gd name="f20" fmla="val 160"/>
                <a:gd name="f21" fmla="val 233"/>
                <a:gd name="f22" fmla="val 241"/>
                <a:gd name="f23" fmla="val 101"/>
                <a:gd name="f24" fmla="val 92"/>
                <a:gd name="f25" fmla="val 244"/>
                <a:gd name="f26" fmla="val 40"/>
                <a:gd name="f27" fmla="val 14"/>
                <a:gd name="f28" fmla="val 2"/>
                <a:gd name="f29" fmla="val 239"/>
                <a:gd name="f30" fmla="val 229"/>
                <a:gd name="f31" fmla="val 193"/>
                <a:gd name="f32" fmla="val 157"/>
                <a:gd name="f33" fmla="+- 0 0 -90"/>
                <a:gd name="f34" fmla="*/ f3 1 104"/>
                <a:gd name="f35" fmla="*/ f4 1 245"/>
                <a:gd name="f36" fmla="val f5"/>
                <a:gd name="f37" fmla="val f6"/>
                <a:gd name="f38" fmla="val f7"/>
                <a:gd name="f39" fmla="*/ f33 f0 1"/>
                <a:gd name="f40" fmla="+- f38 0 f36"/>
                <a:gd name="f41" fmla="+- f37 0 f36"/>
                <a:gd name="f42" fmla="*/ f39 1 f2"/>
                <a:gd name="f43" fmla="*/ f41 1 104"/>
                <a:gd name="f44" fmla="*/ f40 1 245"/>
                <a:gd name="f45" fmla="*/ 0 f41 1"/>
                <a:gd name="f46" fmla="*/ 121 f40 1"/>
                <a:gd name="f47" fmla="*/ 17 f40 1"/>
                <a:gd name="f48" fmla="*/ 17 f41 1"/>
                <a:gd name="f49" fmla="*/ 0 f40 1"/>
                <a:gd name="f50" fmla="*/ 91 f41 1"/>
                <a:gd name="f51" fmla="*/ 103 f41 1"/>
                <a:gd name="f52" fmla="*/ 13 f40 1"/>
                <a:gd name="f53" fmla="*/ 233 f40 1"/>
                <a:gd name="f54" fmla="*/ 92 f41 1"/>
                <a:gd name="f55" fmla="*/ 244 f40 1"/>
                <a:gd name="f56" fmla="*/ 14 f41 1"/>
                <a:gd name="f57" fmla="*/ 229 f40 1"/>
                <a:gd name="f58" fmla="+- f42 0 f1"/>
                <a:gd name="f59" fmla="*/ f45 1 104"/>
                <a:gd name="f60" fmla="*/ f46 1 245"/>
                <a:gd name="f61" fmla="*/ f47 1 245"/>
                <a:gd name="f62" fmla="*/ f48 1 104"/>
                <a:gd name="f63" fmla="*/ f49 1 245"/>
                <a:gd name="f64" fmla="*/ f50 1 104"/>
                <a:gd name="f65" fmla="*/ f51 1 104"/>
                <a:gd name="f66" fmla="*/ f52 1 245"/>
                <a:gd name="f67" fmla="*/ f53 1 245"/>
                <a:gd name="f68" fmla="*/ f54 1 104"/>
                <a:gd name="f69" fmla="*/ f55 1 245"/>
                <a:gd name="f70" fmla="*/ f56 1 104"/>
                <a:gd name="f71" fmla="*/ f57 1 245"/>
                <a:gd name="f72" fmla="*/ 0 1 f43"/>
                <a:gd name="f73" fmla="*/ f37 1 f43"/>
                <a:gd name="f74" fmla="*/ 0 1 f44"/>
                <a:gd name="f75" fmla="*/ f38 1 f44"/>
                <a:gd name="f76" fmla="*/ f59 1 f43"/>
                <a:gd name="f77" fmla="*/ f60 1 f44"/>
                <a:gd name="f78" fmla="*/ f61 1 f44"/>
                <a:gd name="f79" fmla="*/ f62 1 f43"/>
                <a:gd name="f80" fmla="*/ f63 1 f44"/>
                <a:gd name="f81" fmla="*/ f64 1 f43"/>
                <a:gd name="f82" fmla="*/ f65 1 f43"/>
                <a:gd name="f83" fmla="*/ f66 1 f44"/>
                <a:gd name="f84" fmla="*/ f67 1 f44"/>
                <a:gd name="f85" fmla="*/ f68 1 f43"/>
                <a:gd name="f86" fmla="*/ f69 1 f44"/>
                <a:gd name="f87" fmla="*/ f70 1 f43"/>
                <a:gd name="f88" fmla="*/ f71 1 f44"/>
                <a:gd name="f89" fmla="*/ f72 f34 1"/>
                <a:gd name="f90" fmla="*/ f73 f34 1"/>
                <a:gd name="f91" fmla="*/ f75 f35 1"/>
                <a:gd name="f92" fmla="*/ f74 f35 1"/>
                <a:gd name="f93" fmla="*/ f76 f34 1"/>
                <a:gd name="f94" fmla="*/ f77 f35 1"/>
                <a:gd name="f95" fmla="*/ f78 f35 1"/>
                <a:gd name="f96" fmla="*/ f79 f34 1"/>
                <a:gd name="f97" fmla="*/ f80 f35 1"/>
                <a:gd name="f98" fmla="*/ f81 f34 1"/>
                <a:gd name="f99" fmla="*/ f82 f34 1"/>
                <a:gd name="f100" fmla="*/ f83 f35 1"/>
                <a:gd name="f101" fmla="*/ f84 f35 1"/>
                <a:gd name="f102" fmla="*/ f85 f34 1"/>
                <a:gd name="f103" fmla="*/ f86 f35 1"/>
                <a:gd name="f104" fmla="*/ f87 f34 1"/>
                <a:gd name="f105" fmla="*/ f88 f35 1"/>
              </a:gdLst>
              <a:ahLst/>
              <a:cxnLst>
                <a:cxn ang="3cd4">
                  <a:pos x="hc" y="t"/>
                </a:cxn>
                <a:cxn ang="0">
                  <a:pos x="r" y="vc"/>
                </a:cxn>
                <a:cxn ang="cd4">
                  <a:pos x="hc" y="b"/>
                </a:cxn>
                <a:cxn ang="cd2">
                  <a:pos x="l" y="vc"/>
                </a:cxn>
                <a:cxn ang="f58">
                  <a:pos x="f93" y="f94"/>
                </a:cxn>
                <a:cxn ang="f58">
                  <a:pos x="f93" y="f95"/>
                </a:cxn>
                <a:cxn ang="f58">
                  <a:pos x="f96" y="f97"/>
                </a:cxn>
                <a:cxn ang="f58">
                  <a:pos x="f98" y="f97"/>
                </a:cxn>
                <a:cxn ang="f58">
                  <a:pos x="f99" y="f100"/>
                </a:cxn>
                <a:cxn ang="f58">
                  <a:pos x="f99" y="f101"/>
                </a:cxn>
                <a:cxn ang="f58">
                  <a:pos x="f102" y="f103"/>
                </a:cxn>
                <a:cxn ang="f58">
                  <a:pos x="f104" y="f103"/>
                </a:cxn>
                <a:cxn ang="f58">
                  <a:pos x="f93" y="f105"/>
                </a:cxn>
                <a:cxn ang="f58">
                  <a:pos x="f93" y="f94"/>
                </a:cxn>
                <a:cxn ang="f58">
                  <a:pos x="f93" y="f94"/>
                </a:cxn>
              </a:cxnLst>
              <a:rect l="f89" t="f92" r="f90" b="f91"/>
              <a:pathLst>
                <a:path w="104" h="245">
                  <a:moveTo>
                    <a:pt x="f5" y="f8"/>
                  </a:moveTo>
                  <a:cubicBezTo>
                    <a:pt x="f5" y="f9"/>
                    <a:pt x="f10" y="f11"/>
                    <a:pt x="f5" y="f12"/>
                  </a:cubicBezTo>
                  <a:cubicBezTo>
                    <a:pt x="f5" y="f13"/>
                    <a:pt x="f13" y="f5"/>
                    <a:pt x="f12" y="f5"/>
                  </a:cubicBezTo>
                  <a:cubicBezTo>
                    <a:pt x="f14" y="f10"/>
                    <a:pt x="f15" y="f10"/>
                    <a:pt x="f16" y="f5"/>
                  </a:cubicBezTo>
                  <a:cubicBezTo>
                    <a:pt x="f17" y="f5"/>
                    <a:pt x="f6" y="f13"/>
                    <a:pt x="f18" y="f19"/>
                  </a:cubicBezTo>
                  <a:cubicBezTo>
                    <a:pt x="f18" y="f9"/>
                    <a:pt x="f18" y="f20"/>
                    <a:pt x="f18" y="f21"/>
                  </a:cubicBezTo>
                  <a:cubicBezTo>
                    <a:pt x="f18" y="f22"/>
                    <a:pt x="f23" y="f7"/>
                    <a:pt x="f24" y="f25"/>
                  </a:cubicBezTo>
                  <a:cubicBezTo>
                    <a:pt x="f15" y="f25"/>
                    <a:pt x="f26" y="f25"/>
                    <a:pt x="f27" y="f25"/>
                  </a:cubicBezTo>
                  <a:cubicBezTo>
                    <a:pt x="f28" y="f7"/>
                    <a:pt x="f5" y="f29"/>
                    <a:pt x="f5" y="f30"/>
                  </a:cubicBezTo>
                  <a:cubicBezTo>
                    <a:pt x="f5" y="f31"/>
                    <a:pt x="f5" y="f32"/>
                    <a:pt x="f5" y="f8"/>
                  </a:cubicBezTo>
                  <a:cubicBezTo>
                    <a:pt x="f5" y="f8"/>
                    <a:pt x="f5" y="f8"/>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Freeform 14">
              <a:extLst>
                <a:ext uri="{FF2B5EF4-FFF2-40B4-BE49-F238E27FC236}">
                  <a16:creationId xmlns:a16="http://schemas.microsoft.com/office/drawing/2014/main" id="{7C77C1B6-4E9E-BC33-C8B5-ED91DEE8E976}"/>
                </a:ext>
              </a:extLst>
            </p:cNvPr>
            <p:cNvSpPr/>
            <p:nvPr/>
          </p:nvSpPr>
          <p:spPr>
            <a:xfrm>
              <a:off x="1323978" y="2020888"/>
              <a:ext cx="817565" cy="166685"/>
            </a:xfrm>
            <a:custGeom>
              <a:avLst/>
              <a:gdLst>
                <a:gd name="f0" fmla="val 10800000"/>
                <a:gd name="f1" fmla="val 5400000"/>
                <a:gd name="f2" fmla="val 180"/>
                <a:gd name="f3" fmla="val w"/>
                <a:gd name="f4" fmla="val h"/>
                <a:gd name="f5" fmla="val 0"/>
                <a:gd name="f6" fmla="val 287"/>
                <a:gd name="f7" fmla="val 57"/>
                <a:gd name="f8" fmla="val 143"/>
                <a:gd name="f9" fmla="val 101"/>
                <a:gd name="f10" fmla="val 60"/>
                <a:gd name="f11" fmla="val 19"/>
                <a:gd name="f12" fmla="val 58"/>
                <a:gd name="f13" fmla="val 7"/>
                <a:gd name="f14" fmla="val 1"/>
                <a:gd name="f15" fmla="val 55"/>
                <a:gd name="f16" fmla="val 42"/>
                <a:gd name="f17" fmla="val 41"/>
                <a:gd name="f18" fmla="val 117"/>
                <a:gd name="f19" fmla="val 193"/>
                <a:gd name="f20" fmla="val 269"/>
                <a:gd name="f21" fmla="val 283"/>
                <a:gd name="f22" fmla="val 5"/>
                <a:gd name="f23" fmla="val 286"/>
                <a:gd name="f24" fmla="val 18"/>
                <a:gd name="f25" fmla="val 248"/>
                <a:gd name="f26" fmla="val 213"/>
                <a:gd name="f27" fmla="val 178"/>
                <a:gd name="f28" fmla="+- 0 0 -90"/>
                <a:gd name="f29" fmla="*/ f3 1 287"/>
                <a:gd name="f30" fmla="*/ f4 1 57"/>
                <a:gd name="f31" fmla="val f5"/>
                <a:gd name="f32" fmla="val f6"/>
                <a:gd name="f33" fmla="val f7"/>
                <a:gd name="f34" fmla="*/ f28 f0 1"/>
                <a:gd name="f35" fmla="+- f33 0 f31"/>
                <a:gd name="f36" fmla="+- f32 0 f31"/>
                <a:gd name="f37" fmla="*/ f34 1 f2"/>
                <a:gd name="f38" fmla="*/ f36 1 287"/>
                <a:gd name="f39" fmla="*/ f35 1 57"/>
                <a:gd name="f40" fmla="*/ 143 f36 1"/>
                <a:gd name="f41" fmla="*/ 57 f35 1"/>
                <a:gd name="f42" fmla="*/ 19 f36 1"/>
                <a:gd name="f43" fmla="*/ 58 f35 1"/>
                <a:gd name="f44" fmla="*/ 1 f36 1"/>
                <a:gd name="f45" fmla="*/ 42 f35 1"/>
                <a:gd name="f46" fmla="*/ 41 f36 1"/>
                <a:gd name="f47" fmla="*/ 0 f35 1"/>
                <a:gd name="f48" fmla="*/ 269 f36 1"/>
                <a:gd name="f49" fmla="*/ 286 f36 1"/>
                <a:gd name="f50" fmla="*/ 18 f35 1"/>
                <a:gd name="f51" fmla="*/ 248 f36 1"/>
                <a:gd name="f52" fmla="+- f37 0 f1"/>
                <a:gd name="f53" fmla="*/ f40 1 287"/>
                <a:gd name="f54" fmla="*/ f41 1 58"/>
                <a:gd name="f55" fmla="*/ f42 1 287"/>
                <a:gd name="f56" fmla="*/ f43 1 58"/>
                <a:gd name="f57" fmla="*/ f44 1 287"/>
                <a:gd name="f58" fmla="*/ f45 1 58"/>
                <a:gd name="f59" fmla="*/ f46 1 287"/>
                <a:gd name="f60" fmla="*/ f47 1 58"/>
                <a:gd name="f61" fmla="*/ f48 1 287"/>
                <a:gd name="f62" fmla="*/ f49 1 287"/>
                <a:gd name="f63" fmla="*/ f50 1 58"/>
                <a:gd name="f64" fmla="*/ f51 1 287"/>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8"/>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29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2"/>
                </a:cxn>
                <a:cxn ang="f52">
                  <a:pos x="f94" y="f95"/>
                </a:cxn>
                <a:cxn ang="f52">
                  <a:pos x="f96" y="f88"/>
                </a:cxn>
                <a:cxn ang="f52">
                  <a:pos x="f85" y="f88"/>
                </a:cxn>
                <a:cxn ang="f52">
                  <a:pos x="f85" y="f86"/>
                </a:cxn>
              </a:cxnLst>
              <a:rect l="f81" t="f84" r="f82" b="f83"/>
              <a:pathLst>
                <a:path w="287" h="57">
                  <a:moveTo>
                    <a:pt x="f8" y="f7"/>
                  </a:moveTo>
                  <a:cubicBezTo>
                    <a:pt x="f9" y="f7"/>
                    <a:pt x="f10" y="f7"/>
                    <a:pt x="f11" y="f12"/>
                  </a:cubicBezTo>
                  <a:cubicBezTo>
                    <a:pt x="f13" y="f12"/>
                    <a:pt x="f14" y="f15"/>
                    <a:pt x="f14" y="f16"/>
                  </a:cubicBezTo>
                  <a:cubicBezTo>
                    <a:pt x="f14" y="f5"/>
                    <a:pt x="f5" y="f5"/>
                    <a:pt x="f17" y="f5"/>
                  </a:cubicBezTo>
                  <a:cubicBezTo>
                    <a:pt x="f18" y="f5"/>
                    <a:pt x="f19" y="f14"/>
                    <a:pt x="f20" y="f5"/>
                  </a:cubicBezTo>
                  <a:cubicBezTo>
                    <a:pt x="f21" y="f5"/>
                    <a:pt x="f6" y="f22"/>
                    <a:pt x="f23" y="f24"/>
                  </a:cubicBezTo>
                  <a:cubicBezTo>
                    <a:pt x="f23" y="f7"/>
                    <a:pt x="f23" y="f7"/>
                    <a:pt x="f25" y="f12"/>
                  </a:cubicBezTo>
                  <a:cubicBezTo>
                    <a:pt x="f26" y="f12"/>
                    <a:pt x="f27" y="f12"/>
                    <a:pt x="f8" y="f12"/>
                  </a:cubicBezTo>
                  <a:cubicBezTo>
                    <a:pt x="f8" y="f7"/>
                    <a:pt x="f8"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Freeform 15">
              <a:extLst>
                <a:ext uri="{FF2B5EF4-FFF2-40B4-BE49-F238E27FC236}">
                  <a16:creationId xmlns:a16="http://schemas.microsoft.com/office/drawing/2014/main" id="{71FB2F9B-8611-04EE-C752-8184E165C070}"/>
                </a:ext>
              </a:extLst>
            </p:cNvPr>
            <p:cNvSpPr/>
            <p:nvPr/>
          </p:nvSpPr>
          <p:spPr>
            <a:xfrm>
              <a:off x="2538410" y="2020888"/>
              <a:ext cx="419096" cy="163513"/>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6"/>
                <a:gd name="f12" fmla="val 17"/>
                <a:gd name="f13" fmla="val 6"/>
                <a:gd name="f14" fmla="val 1"/>
                <a:gd name="f15" fmla="val 55"/>
                <a:gd name="f16" fmla="val 42"/>
                <a:gd name="f17" fmla="val 41"/>
                <a:gd name="f18" fmla="val 70"/>
                <a:gd name="f19" fmla="val 100"/>
                <a:gd name="f20" fmla="val 130"/>
                <a:gd name="f21" fmla="val 142"/>
                <a:gd name="f22" fmla="val 146"/>
                <a:gd name="f23" fmla="val 4"/>
                <a:gd name="f24" fmla="val 16"/>
                <a:gd name="f25" fmla="val 107"/>
                <a:gd name="f26" fmla="val 95"/>
                <a:gd name="f27" fmla="val 84"/>
                <a:gd name="f28" fmla="+- 0 0 -90"/>
                <a:gd name="f29" fmla="*/ f3 1 147"/>
                <a:gd name="f30" fmla="*/ f4 1 57"/>
                <a:gd name="f31" fmla="val f5"/>
                <a:gd name="f32" fmla="val f6"/>
                <a:gd name="f33" fmla="val f7"/>
                <a:gd name="f34" fmla="*/ f28 f0 1"/>
                <a:gd name="f35" fmla="+- f33 0 f31"/>
                <a:gd name="f36" fmla="+- f32 0 f31"/>
                <a:gd name="f37" fmla="*/ f34 1 f2"/>
                <a:gd name="f38" fmla="*/ f36 1 147"/>
                <a:gd name="f39" fmla="*/ f35 1 57"/>
                <a:gd name="f40" fmla="*/ 73 f36 1"/>
                <a:gd name="f41" fmla="*/ 56 f35 1"/>
                <a:gd name="f42" fmla="*/ 17 f36 1"/>
                <a:gd name="f43" fmla="*/ 57 f35 1"/>
                <a:gd name="f44" fmla="*/ 1 f36 1"/>
                <a:gd name="f45" fmla="*/ 42 f35 1"/>
                <a:gd name="f46" fmla="*/ 41 f36 1"/>
                <a:gd name="f47" fmla="*/ 1 f35 1"/>
                <a:gd name="f48" fmla="*/ 130 f36 1"/>
                <a:gd name="f49" fmla="*/ 0 f35 1"/>
                <a:gd name="f50" fmla="*/ 146 f36 1"/>
                <a:gd name="f51" fmla="*/ 16 f35 1"/>
                <a:gd name="f52" fmla="*/ 107 f36 1"/>
                <a:gd name="f53" fmla="+- f37 0 f1"/>
                <a:gd name="f54" fmla="*/ f40 1 147"/>
                <a:gd name="f55" fmla="*/ f41 1 57"/>
                <a:gd name="f56" fmla="*/ f42 1 147"/>
                <a:gd name="f57" fmla="*/ f43 1 57"/>
                <a:gd name="f58" fmla="*/ f44 1 147"/>
                <a:gd name="f59" fmla="*/ f45 1 57"/>
                <a:gd name="f60" fmla="*/ f46 1 147"/>
                <a:gd name="f61" fmla="*/ f47 1 57"/>
                <a:gd name="f62" fmla="*/ f48 1 147"/>
                <a:gd name="f63" fmla="*/ f49 1 57"/>
                <a:gd name="f64" fmla="*/ f50 1 147"/>
                <a:gd name="f65" fmla="*/ f51 1 57"/>
                <a:gd name="f66" fmla="*/ f52 1 147"/>
                <a:gd name="f67" fmla="*/ 0 1 f38"/>
                <a:gd name="f68" fmla="*/ f32 1 f38"/>
                <a:gd name="f69" fmla="*/ 0 1 f39"/>
                <a:gd name="f70" fmla="*/ f33 1 f39"/>
                <a:gd name="f71" fmla="*/ f54 1 f38"/>
                <a:gd name="f72" fmla="*/ f55 1 f39"/>
                <a:gd name="f73" fmla="*/ f56 1 f38"/>
                <a:gd name="f74" fmla="*/ f57 1 f39"/>
                <a:gd name="f75" fmla="*/ f58 1 f38"/>
                <a:gd name="f76" fmla="*/ f59 1 f39"/>
                <a:gd name="f77" fmla="*/ f60 1 f38"/>
                <a:gd name="f78" fmla="*/ f61 1 f39"/>
                <a:gd name="f79" fmla="*/ f62 1 f38"/>
                <a:gd name="f80" fmla="*/ f63 1 f39"/>
                <a:gd name="f81" fmla="*/ f64 1 f38"/>
                <a:gd name="f82" fmla="*/ f65 1 f39"/>
                <a:gd name="f83" fmla="*/ f66 1 f38"/>
                <a:gd name="f84" fmla="*/ f67 f29 1"/>
                <a:gd name="f85" fmla="*/ f68 f29 1"/>
                <a:gd name="f86" fmla="*/ f70 f30 1"/>
                <a:gd name="f87" fmla="*/ f69 f30 1"/>
                <a:gd name="f88" fmla="*/ f71 f29 1"/>
                <a:gd name="f89" fmla="*/ f72 f30 1"/>
                <a:gd name="f90" fmla="*/ f73 f29 1"/>
                <a:gd name="f91" fmla="*/ f74 f30 1"/>
                <a:gd name="f92" fmla="*/ f75 f29 1"/>
                <a:gd name="f93" fmla="*/ f76 f30 1"/>
                <a:gd name="f94" fmla="*/ f77 f29 1"/>
                <a:gd name="f95" fmla="*/ f78 f30 1"/>
                <a:gd name="f96" fmla="*/ f79 f29 1"/>
                <a:gd name="f97" fmla="*/ f80 f30 1"/>
                <a:gd name="f98" fmla="*/ f81 f29 1"/>
                <a:gd name="f99" fmla="*/ f82 f30 1"/>
                <a:gd name="f100" fmla="*/ f83 f29 1"/>
              </a:gdLst>
              <a:ahLst/>
              <a:cxnLst>
                <a:cxn ang="3cd4">
                  <a:pos x="hc" y="t"/>
                </a:cxn>
                <a:cxn ang="0">
                  <a:pos x="r" y="vc"/>
                </a:cxn>
                <a:cxn ang="cd4">
                  <a:pos x="hc" y="b"/>
                </a:cxn>
                <a:cxn ang="cd2">
                  <a:pos x="l" y="vc"/>
                </a:cxn>
                <a:cxn ang="f53">
                  <a:pos x="f88" y="f89"/>
                </a:cxn>
                <a:cxn ang="f53">
                  <a:pos x="f90" y="f91"/>
                </a:cxn>
                <a:cxn ang="f53">
                  <a:pos x="f92" y="f93"/>
                </a:cxn>
                <a:cxn ang="f53">
                  <a:pos x="f94" y="f95"/>
                </a:cxn>
                <a:cxn ang="f53">
                  <a:pos x="f96" y="f97"/>
                </a:cxn>
                <a:cxn ang="f53">
                  <a:pos x="f98" y="f99"/>
                </a:cxn>
                <a:cxn ang="f53">
                  <a:pos x="f100" y="f89"/>
                </a:cxn>
                <a:cxn ang="f53">
                  <a:pos x="f88" y="f89"/>
                </a:cxn>
                <a:cxn ang="f53">
                  <a:pos x="f88" y="f89"/>
                </a:cxn>
              </a:cxnLst>
              <a:rect l="f84" t="f87" r="f85" b="f86"/>
              <a:pathLst>
                <a:path w="147" h="57">
                  <a:moveTo>
                    <a:pt x="f8" y="f9"/>
                  </a:moveTo>
                  <a:cubicBezTo>
                    <a:pt x="f10" y="f9"/>
                    <a:pt x="f11" y="f9"/>
                    <a:pt x="f12" y="f7"/>
                  </a:cubicBezTo>
                  <a:cubicBezTo>
                    <a:pt x="f13" y="f7"/>
                    <a:pt x="f14" y="f15"/>
                    <a:pt x="f14" y="f16"/>
                  </a:cubicBezTo>
                  <a:cubicBezTo>
                    <a:pt x="f5" y="f14"/>
                    <a:pt x="f5" y="f14"/>
                    <a:pt x="f17" y="f14"/>
                  </a:cubicBezTo>
                  <a:cubicBezTo>
                    <a:pt x="f18" y="f14"/>
                    <a:pt x="f19" y="f14"/>
                    <a:pt x="f20" y="f5"/>
                  </a:cubicBezTo>
                  <a:cubicBezTo>
                    <a:pt x="f21" y="f5"/>
                    <a:pt x="f22" y="f23"/>
                    <a:pt x="f22" y="f24"/>
                  </a:cubicBezTo>
                  <a:cubicBezTo>
                    <a:pt x="f6" y="f7"/>
                    <a:pt x="f6" y="f7"/>
                    <a:pt x="f25" y="f9"/>
                  </a:cubicBezTo>
                  <a:cubicBezTo>
                    <a:pt x="f26" y="f9"/>
                    <a:pt x="f27"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6" name="Freeform 16">
              <a:extLst>
                <a:ext uri="{FF2B5EF4-FFF2-40B4-BE49-F238E27FC236}">
                  <a16:creationId xmlns:a16="http://schemas.microsoft.com/office/drawing/2014/main" id="{3DFD26CB-D390-5769-1680-0220F0BD0882}"/>
                </a:ext>
              </a:extLst>
            </p:cNvPr>
            <p:cNvSpPr/>
            <p:nvPr/>
          </p:nvSpPr>
          <p:spPr>
            <a:xfrm>
              <a:off x="2190746" y="2767010"/>
              <a:ext cx="422279" cy="163513"/>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6"/>
                <a:gd name="f17" fmla="val 56"/>
                <a:gd name="f18" fmla="val 107"/>
                <a:gd name="f19" fmla="val 47"/>
                <a:gd name="f20" fmla="val 17"/>
                <a:gd name="f21" fmla="val 5"/>
                <a:gd name="f22" fmla="val 53"/>
                <a:gd name="f23" fmla="val 41"/>
                <a:gd name="f24" fmla="val 65"/>
                <a:gd name="f25" fmla="+- 0 0 -90"/>
                <a:gd name="f26" fmla="*/ f3 1 148"/>
                <a:gd name="f27" fmla="*/ f4 1 57"/>
                <a:gd name="f28" fmla="val f5"/>
                <a:gd name="f29" fmla="val f6"/>
                <a:gd name="f30" fmla="val f7"/>
                <a:gd name="f31" fmla="*/ f25 f0 1"/>
                <a:gd name="f32" fmla="+- f30 0 f28"/>
                <a:gd name="f33" fmla="+- f29 0 f28"/>
                <a:gd name="f34" fmla="*/ f31 1 f2"/>
                <a:gd name="f35" fmla="*/ f33 1 148"/>
                <a:gd name="f36" fmla="*/ f32 1 57"/>
                <a:gd name="f37" fmla="*/ 77 f33 1"/>
                <a:gd name="f38" fmla="*/ 1 f32 1"/>
                <a:gd name="f39" fmla="*/ 131 f33 1"/>
                <a:gd name="f40" fmla="*/ 147 f33 1"/>
                <a:gd name="f41" fmla="*/ 16 f32 1"/>
                <a:gd name="f42" fmla="*/ 107 f33 1"/>
                <a:gd name="f43" fmla="*/ 56 f32 1"/>
                <a:gd name="f44" fmla="*/ 17 f33 1"/>
                <a:gd name="f45" fmla="*/ 57 f32 1"/>
                <a:gd name="f46" fmla="*/ 1 f33 1"/>
                <a:gd name="f47" fmla="*/ 41 f32 1"/>
                <a:gd name="f48" fmla="*/ 41 f33 1"/>
                <a:gd name="f49" fmla="+- f34 0 f1"/>
                <a:gd name="f50" fmla="*/ f37 1 148"/>
                <a:gd name="f51" fmla="*/ f38 1 57"/>
                <a:gd name="f52" fmla="*/ f39 1 148"/>
                <a:gd name="f53" fmla="*/ f40 1 148"/>
                <a:gd name="f54" fmla="*/ f41 1 57"/>
                <a:gd name="f55" fmla="*/ f42 1 148"/>
                <a:gd name="f56" fmla="*/ f43 1 57"/>
                <a:gd name="f57" fmla="*/ f44 1 148"/>
                <a:gd name="f58" fmla="*/ f45 1 57"/>
                <a:gd name="f59" fmla="*/ f46 1 148"/>
                <a:gd name="f60" fmla="*/ f47 1 57"/>
                <a:gd name="f61" fmla="*/ f48 1 148"/>
                <a:gd name="f62" fmla="*/ 0 1 f35"/>
                <a:gd name="f63" fmla="*/ f29 1 f35"/>
                <a:gd name="f64" fmla="*/ 0 1 f36"/>
                <a:gd name="f65" fmla="*/ f30 1 f36"/>
                <a:gd name="f66" fmla="*/ f50 1 f35"/>
                <a:gd name="f67" fmla="*/ f51 1 f36"/>
                <a:gd name="f68" fmla="*/ f52 1 f35"/>
                <a:gd name="f69" fmla="*/ f53 1 f35"/>
                <a:gd name="f70" fmla="*/ f54 1 f36"/>
                <a:gd name="f71" fmla="*/ f55 1 f35"/>
                <a:gd name="f72" fmla="*/ f56 1 f36"/>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6 1"/>
                <a:gd name="f86" fmla="*/ f70 f27 1"/>
                <a:gd name="f87" fmla="*/ f71 f26 1"/>
                <a:gd name="f88" fmla="*/ f72 f27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3"/>
                </a:cxn>
                <a:cxn ang="f49">
                  <a:pos x="f85" y="f86"/>
                </a:cxn>
                <a:cxn ang="f49">
                  <a:pos x="f87" y="f88"/>
                </a:cxn>
                <a:cxn ang="f49">
                  <a:pos x="f89" y="f90"/>
                </a:cxn>
                <a:cxn ang="f49">
                  <a:pos x="f91" y="f92"/>
                </a:cxn>
                <a:cxn ang="f49">
                  <a:pos x="f93" y="f83"/>
                </a:cxn>
                <a:cxn ang="f49">
                  <a:pos x="f82" y="f83"/>
                </a:cxn>
                <a:cxn ang="f49">
                  <a:pos x="f82" y="f83"/>
                </a:cxn>
              </a:cxnLst>
              <a:rect l="f78" t="f81" r="f79" b="f80"/>
              <a:pathLst>
                <a:path w="148" h="57">
                  <a:moveTo>
                    <a:pt x="f8" y="f9"/>
                  </a:moveTo>
                  <a:cubicBezTo>
                    <a:pt x="f10" y="f9"/>
                    <a:pt x="f11" y="f9"/>
                    <a:pt x="f12" y="f9"/>
                  </a:cubicBezTo>
                  <a:cubicBezTo>
                    <a:pt x="f13" y="f5"/>
                    <a:pt x="f14" y="f15"/>
                    <a:pt x="f14" y="f16"/>
                  </a:cubicBezTo>
                  <a:cubicBezTo>
                    <a:pt x="f14" y="f17"/>
                    <a:pt x="f6" y="f17"/>
                    <a:pt x="f18" y="f17"/>
                  </a:cubicBezTo>
                  <a:cubicBezTo>
                    <a:pt x="f8" y="f17"/>
                    <a:pt x="f19" y="f17"/>
                    <a:pt x="f20" y="f7"/>
                  </a:cubicBezTo>
                  <a:cubicBezTo>
                    <a:pt x="f21" y="f7"/>
                    <a:pt x="f9" y="f22"/>
                    <a:pt x="f9" y="f23"/>
                  </a:cubicBezTo>
                  <a:cubicBezTo>
                    <a:pt x="f9" y="f9"/>
                    <a:pt x="f5" y="f9"/>
                    <a:pt x="f23" y="f9"/>
                  </a:cubicBezTo>
                  <a:cubicBezTo>
                    <a:pt x="f22" y="f9"/>
                    <a:pt x="f24"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175">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94DE882-2B68-9784-00A9-F96CE7951A02}"/>
              </a:ext>
            </a:extLst>
          </p:cNvPr>
          <p:cNvPicPr>
            <a:picLocks noChangeAspect="1"/>
          </p:cNvPicPr>
          <p:nvPr/>
        </p:nvPicPr>
        <p:blipFill>
          <a:blip r:embed="rId2"/>
          <a:stretch>
            <a:fillRect/>
          </a:stretch>
        </p:blipFill>
        <p:spPr>
          <a:xfrm rot="5400013">
            <a:off x="-886219" y="877888"/>
            <a:ext cx="3544891" cy="1789115"/>
          </a:xfrm>
          <a:prstGeom prst="rect">
            <a:avLst/>
          </a:prstGeom>
          <a:noFill/>
          <a:ln cap="flat">
            <a:noFill/>
          </a:ln>
        </p:spPr>
      </p:pic>
      <p:pic>
        <p:nvPicPr>
          <p:cNvPr id="3" name="Picture 6">
            <a:extLst>
              <a:ext uri="{FF2B5EF4-FFF2-40B4-BE49-F238E27FC236}">
                <a16:creationId xmlns:a16="http://schemas.microsoft.com/office/drawing/2014/main" id="{F06B6408-7B12-1DDB-878F-190F7BD02D4F}"/>
              </a:ext>
            </a:extLst>
          </p:cNvPr>
          <p:cNvPicPr>
            <a:picLocks noChangeAspect="1"/>
          </p:cNvPicPr>
          <p:nvPr/>
        </p:nvPicPr>
        <p:blipFill>
          <a:blip r:embed="rId2"/>
          <a:stretch>
            <a:fillRect/>
          </a:stretch>
        </p:blipFill>
        <p:spPr>
          <a:xfrm rot="16200004">
            <a:off x="6476997" y="2466218"/>
            <a:ext cx="3544891" cy="1789115"/>
          </a:xfrm>
          <a:prstGeom prst="rect">
            <a:avLst/>
          </a:prstGeom>
          <a:noFill/>
          <a:ln cap="flat">
            <a:noFill/>
          </a:ln>
        </p:spPr>
      </p:pic>
      <p:pic>
        <p:nvPicPr>
          <p:cNvPr id="4" name="Picture 2" descr="310 ideas de Fondos de Pantalla de BTS♡ | bts, fondo de pantalla bts, fondo  de pantalla de kpop">
            <a:extLst>
              <a:ext uri="{FF2B5EF4-FFF2-40B4-BE49-F238E27FC236}">
                <a16:creationId xmlns:a16="http://schemas.microsoft.com/office/drawing/2014/main" id="{016990D0-7EA5-D37A-C927-965A85F699DD}"/>
              </a:ext>
            </a:extLst>
          </p:cNvPr>
          <p:cNvPicPr>
            <a:picLocks noChangeAspect="1"/>
          </p:cNvPicPr>
          <p:nvPr/>
        </p:nvPicPr>
        <p:blipFill>
          <a:blip r:embed="rId3"/>
          <a:srcRect r="-342" b="-52"/>
          <a:stretch>
            <a:fillRect/>
          </a:stretch>
        </p:blipFill>
        <p:spPr>
          <a:xfrm>
            <a:off x="758869" y="1072783"/>
            <a:ext cx="1685111" cy="3670666"/>
          </a:xfrm>
          <a:prstGeom prst="rect">
            <a:avLst/>
          </a:prstGeom>
          <a:noFill/>
          <a:ln cap="flat">
            <a:noFill/>
          </a:ln>
        </p:spPr>
      </p:pic>
      <p:grpSp>
        <p:nvGrpSpPr>
          <p:cNvPr id="5" name="Group 2">
            <a:extLst>
              <a:ext uri="{FF2B5EF4-FFF2-40B4-BE49-F238E27FC236}">
                <a16:creationId xmlns:a16="http://schemas.microsoft.com/office/drawing/2014/main" id="{2D3F0A1A-195B-FD9A-8316-14F76FD3565F}"/>
              </a:ext>
            </a:extLst>
          </p:cNvPr>
          <p:cNvGrpSpPr/>
          <p:nvPr/>
        </p:nvGrpSpPr>
        <p:grpSpPr>
          <a:xfrm>
            <a:off x="1171465" y="1349755"/>
            <a:ext cx="3072822" cy="3076800"/>
            <a:chOff x="1171465" y="1349755"/>
            <a:chExt cx="3072822" cy="3076800"/>
          </a:xfrm>
        </p:grpSpPr>
        <p:sp>
          <p:nvSpPr>
            <p:cNvPr id="6" name="Block Arc 4">
              <a:extLst>
                <a:ext uri="{FF2B5EF4-FFF2-40B4-BE49-F238E27FC236}">
                  <a16:creationId xmlns:a16="http://schemas.microsoft.com/office/drawing/2014/main" id="{20865125-EE89-DFC8-DDEE-BD8F0745BABD}"/>
                </a:ext>
              </a:extLst>
            </p:cNvPr>
            <p:cNvSpPr/>
            <p:nvPr/>
          </p:nvSpPr>
          <p:spPr>
            <a:xfrm rot="5400013">
              <a:off x="1171465" y="1418335"/>
              <a:ext cx="2979572" cy="2979572"/>
            </a:xfrm>
            <a:custGeom>
              <a:avLst>
                <a:gd name="f13" fmla="val 90"/>
                <a:gd name="f14" fmla="val 269"/>
                <a:gd name="f15" fmla="val 1093"/>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90"/>
                <a:gd name="f14" fmla="val 269"/>
                <a:gd name="f15" fmla="val 1093"/>
                <a:gd name="f16" fmla="+- 0 0 -180"/>
                <a:gd name="f17" fmla="+- 0 0 -539"/>
                <a:gd name="f18" fmla="+- 0 0 -359"/>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2C2C2C"/>
            </a:solidFill>
            <a:ln w="12701" cap="flat">
              <a:solidFill>
                <a:srgbClr val="10101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000000"/>
                </a:solidFill>
                <a:uFillTx/>
                <a:latin typeface="Arial"/>
                <a:ea typeface="Arial"/>
                <a:cs typeface="Arial"/>
              </a:endParaRPr>
            </a:p>
          </p:txBody>
        </p:sp>
        <p:sp>
          <p:nvSpPr>
            <p:cNvPr id="7" name="Oval 5">
              <a:extLst>
                <a:ext uri="{FF2B5EF4-FFF2-40B4-BE49-F238E27FC236}">
                  <a16:creationId xmlns:a16="http://schemas.microsoft.com/office/drawing/2014/main" id="{804406B6-53F1-1D3F-1659-0AF4915CFF62}"/>
                </a:ext>
              </a:extLst>
            </p:cNvPr>
            <p:cNvSpPr/>
            <p:nvPr/>
          </p:nvSpPr>
          <p:spPr>
            <a:xfrm rot="5400013">
              <a:off x="3757758" y="3206521"/>
              <a:ext cx="477435" cy="49562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38103" cap="flat">
              <a:solidFill>
                <a:srgbClr val="10101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FFFFFF"/>
                </a:solidFill>
                <a:uFillTx/>
                <a:latin typeface="Arial"/>
                <a:ea typeface="Arial"/>
                <a:cs typeface="Arial"/>
              </a:endParaRPr>
            </a:p>
          </p:txBody>
        </p:sp>
        <p:sp>
          <p:nvSpPr>
            <p:cNvPr id="8" name="Oval 7">
              <a:extLst>
                <a:ext uri="{FF2B5EF4-FFF2-40B4-BE49-F238E27FC236}">
                  <a16:creationId xmlns:a16="http://schemas.microsoft.com/office/drawing/2014/main" id="{750CF38E-9EDA-86D7-F643-51B29EC78098}"/>
                </a:ext>
              </a:extLst>
            </p:cNvPr>
            <p:cNvSpPr/>
            <p:nvPr/>
          </p:nvSpPr>
          <p:spPr>
            <a:xfrm rot="5400013">
              <a:off x="3770592" y="2149663"/>
              <a:ext cx="477435" cy="45980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38103" cap="flat">
              <a:solidFill>
                <a:srgbClr val="10101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FFFFFF"/>
                </a:solidFill>
                <a:uFillTx/>
                <a:latin typeface="Arial"/>
                <a:ea typeface="Arial"/>
                <a:cs typeface="Arial"/>
              </a:endParaRPr>
            </a:p>
          </p:txBody>
        </p:sp>
        <p:sp>
          <p:nvSpPr>
            <p:cNvPr id="9" name="Oval 9">
              <a:extLst>
                <a:ext uri="{FF2B5EF4-FFF2-40B4-BE49-F238E27FC236}">
                  <a16:creationId xmlns:a16="http://schemas.microsoft.com/office/drawing/2014/main" id="{057AA5CC-709C-B324-861B-1EED244CD8FC}"/>
                </a:ext>
              </a:extLst>
            </p:cNvPr>
            <p:cNvSpPr/>
            <p:nvPr/>
          </p:nvSpPr>
          <p:spPr>
            <a:xfrm rot="5400013">
              <a:off x="3128998" y="3940026"/>
              <a:ext cx="477435" cy="49562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38103" cap="flat">
              <a:solidFill>
                <a:srgbClr val="10101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FFFFFF"/>
                </a:solidFill>
                <a:uFillTx/>
                <a:latin typeface="Arial"/>
                <a:ea typeface="Arial"/>
                <a:cs typeface="Arial"/>
              </a:endParaRPr>
            </a:p>
          </p:txBody>
        </p:sp>
        <p:sp>
          <p:nvSpPr>
            <p:cNvPr id="10" name="Oval 10">
              <a:extLst>
                <a:ext uri="{FF2B5EF4-FFF2-40B4-BE49-F238E27FC236}">
                  <a16:creationId xmlns:a16="http://schemas.microsoft.com/office/drawing/2014/main" id="{C9D2A0E8-B06A-C378-A2FA-7012C3248A7A}"/>
                </a:ext>
              </a:extLst>
            </p:cNvPr>
            <p:cNvSpPr/>
            <p:nvPr/>
          </p:nvSpPr>
          <p:spPr>
            <a:xfrm rot="5400013">
              <a:off x="3118305" y="1358570"/>
              <a:ext cx="477435" cy="45980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38103" cap="flat">
              <a:solidFill>
                <a:srgbClr val="10101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FFFFFF"/>
                </a:solidFill>
                <a:uFillTx/>
                <a:latin typeface="Arial"/>
                <a:ea typeface="Arial"/>
                <a:cs typeface="Arial"/>
              </a:endParaRPr>
            </a:p>
          </p:txBody>
        </p:sp>
      </p:grpSp>
      <p:sp>
        <p:nvSpPr>
          <p:cNvPr id="11" name="Text Placeholder 1">
            <a:extLst>
              <a:ext uri="{FF2B5EF4-FFF2-40B4-BE49-F238E27FC236}">
                <a16:creationId xmlns:a16="http://schemas.microsoft.com/office/drawing/2014/main" id="{364C0F04-B97D-CEA6-FAED-15D2983C5C92}"/>
              </a:ext>
            </a:extLst>
          </p:cNvPr>
          <p:cNvSpPr txBox="1"/>
          <p:nvPr/>
        </p:nvSpPr>
        <p:spPr>
          <a:xfrm>
            <a:off x="457648" y="335429"/>
            <a:ext cx="7745818" cy="484732"/>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7030A0"/>
                </a:solidFill>
                <a:uFillTx/>
                <a:latin typeface="Arial"/>
                <a:ea typeface="Arial"/>
                <a:cs typeface="Arial" pitchFamily="34"/>
              </a:rPr>
              <a:t>Infographic Style</a:t>
            </a:r>
          </a:p>
        </p:txBody>
      </p:sp>
      <p:sp>
        <p:nvSpPr>
          <p:cNvPr id="12" name="Isosceles Triangle 41">
            <a:extLst>
              <a:ext uri="{FF2B5EF4-FFF2-40B4-BE49-F238E27FC236}">
                <a16:creationId xmlns:a16="http://schemas.microsoft.com/office/drawing/2014/main" id="{F3EC8A6E-A6B6-B6C9-15D6-55526E703C2D}"/>
              </a:ext>
            </a:extLst>
          </p:cNvPr>
          <p:cNvSpPr/>
          <p:nvPr/>
        </p:nvSpPr>
        <p:spPr>
          <a:xfrm>
            <a:off x="3929094" y="3360776"/>
            <a:ext cx="160431" cy="230456"/>
          </a:xfrm>
          <a:custGeom>
            <a:avLst/>
            <a:gdLst>
              <a:gd name="f0" fmla="val 10800000"/>
              <a:gd name="f1" fmla="val 5400000"/>
              <a:gd name="f2" fmla="val 180"/>
              <a:gd name="f3" fmla="val w"/>
              <a:gd name="f4" fmla="val h"/>
              <a:gd name="f5" fmla="val 0"/>
              <a:gd name="f6" fmla="val 2736000"/>
              <a:gd name="f7" fmla="val 3930091"/>
              <a:gd name="f8" fmla="val 1367278"/>
              <a:gd name="f9" fmla="val 2418044"/>
              <a:gd name="f10" fmla="val 1475622"/>
              <a:gd name="f11" fmla="val 2496498"/>
              <a:gd name="f12" fmla="val 1442256"/>
              <a:gd name="f13" fmla="val 2523346"/>
              <a:gd name="f14" fmla="val 1552576"/>
              <a:gd name="f15" fmla="val 2576139"/>
              <a:gd name="f16" fmla="val 1866725"/>
              <a:gd name="f17" fmla="val 2636040"/>
              <a:gd name="f18" fmla="val 2088000"/>
              <a:gd name="f19" fmla="val 3057033"/>
              <a:gd name="f20" fmla="val 3520946"/>
              <a:gd name="f21" fmla="val 648080"/>
              <a:gd name="f22" fmla="val 3506285"/>
              <a:gd name="f23" fmla="val 653073"/>
              <a:gd name="f24" fmla="val 3048089"/>
              <a:gd name="f25" fmla="val 871005"/>
              <a:gd name="f26" fmla="val 2673776"/>
              <a:gd name="f27" fmla="val 1182763"/>
              <a:gd name="f28" fmla="val 2571640"/>
              <a:gd name="f29" fmla="val 1280064"/>
              <a:gd name="f30" fmla="val 2508169"/>
              <a:gd name="f31" fmla="val 1254632"/>
              <a:gd name="f32" fmla="val 2499927"/>
              <a:gd name="f33" fmla="val 648003"/>
              <a:gd name="f34" fmla="val 793859"/>
              <a:gd name="f35" fmla="val 2087849"/>
              <a:gd name="f36" fmla="val 808518"/>
              <a:gd name="f37" fmla="val 2081743"/>
              <a:gd name="f38" fmla="val 1099400"/>
              <a:gd name="f39" fmla="val 1898532"/>
              <a:gd name="f40" fmla="val 1346081"/>
              <a:gd name="f41" fmla="val 1641214"/>
              <a:gd name="f42" fmla="val 1449982"/>
              <a:gd name="f43" fmla="val 1581100"/>
              <a:gd name="f44" fmla="val 1476031"/>
              <a:gd name="f45" fmla="val 1454311"/>
              <a:gd name="f46" fmla="val 1749732"/>
              <a:gd name="f47" fmla="val 1368003"/>
              <a:gd name="f48" fmla="val 1937706"/>
              <a:gd name="f49" fmla="val 1290978"/>
              <a:gd name="f50" fmla="val 1744554"/>
              <a:gd name="f51" fmla="val 1168712"/>
              <a:gd name="f52" fmla="val 1479962"/>
              <a:gd name="f53" fmla="val 1094068"/>
              <a:gd name="f54" fmla="val 1448735"/>
              <a:gd name="f55" fmla="val 831917"/>
              <a:gd name="f56" fmla="val 1343398"/>
              <a:gd name="f57" fmla="val 1089607"/>
              <a:gd name="f58" fmla="val 516625"/>
              <a:gd name="f59" fmla="val 299874"/>
              <a:gd name="f60" fmla="val 449580"/>
              <a:gd name="f61" fmla="val 947043"/>
              <a:gd name="f62" fmla="val 728081"/>
              <a:gd name="f63" fmla="val 1374116"/>
              <a:gd name="f64" fmla="val 1029987"/>
              <a:gd name="f65" fmla="val 1557992"/>
              <a:gd name="f66" fmla="val 1152140"/>
              <a:gd name="f67" fmla="val 1645374"/>
              <a:gd name="f68" fmla="val 1146996"/>
              <a:gd name="f69" fmla="val 1879118"/>
              <a:gd name="f70" fmla="val 2057479"/>
              <a:gd name="f71" fmla="val 2199170"/>
              <a:gd name="f72" fmla="val 1165085"/>
              <a:gd name="f73" fmla="val 2330604"/>
              <a:gd name="f74" fmla="val 1055065"/>
              <a:gd name="f75" fmla="val 2431585"/>
              <a:gd name="f76" fmla="val 746548"/>
              <a:gd name="f77" fmla="val 2590263"/>
              <a:gd name="f78" fmla="val 539378"/>
              <a:gd name="f79" fmla="val 3004916"/>
              <a:gd name="f80" fmla="val 3468615"/>
              <a:gd name="f81" fmla="val 3604591"/>
              <a:gd name="f82" fmla="val 2196077"/>
              <a:gd name="f83" fmla="val 3023625"/>
              <a:gd name="f84" fmla="val 1980552"/>
              <a:gd name="f85" fmla="val 2629673"/>
              <a:gd name="f86" fmla="val 1695313"/>
              <a:gd name="f87" fmla="val 2440912"/>
              <a:gd name="f88" fmla="val 1597256"/>
              <a:gd name="f89" fmla="val 2355530"/>
              <a:gd name="f90" fmla="val 1621109"/>
              <a:gd name="f91" fmla="val 2199255"/>
              <a:gd name="f92" fmla="val 1617547"/>
              <a:gd name="f93" fmla="val 2049252"/>
              <a:gd name="f94" fmla="val 1614246"/>
              <a:gd name="f95" fmla="val 1910233"/>
              <a:gd name="f96" fmla="val 1594005"/>
              <a:gd name="f97" fmla="val 1638458"/>
              <a:gd name="f98" fmla="val 1719395"/>
              <a:gd name="f99" fmla="val 1540961"/>
              <a:gd name="f100" fmla="val 2008283"/>
              <a:gd name="f101" fmla="val 1349911"/>
              <a:gd name="f102" fmla="val 2207952"/>
              <a:gd name="f103" fmla="val 932979"/>
              <a:gd name="f104" fmla="val 144000"/>
              <a:gd name="f105" fmla="val 2592000"/>
              <a:gd name="f106" fmla="val 2671529"/>
              <a:gd name="f107" fmla="val 64471"/>
              <a:gd name="f108" fmla="val 223529"/>
              <a:gd name="f109" fmla="val 288000"/>
              <a:gd name="f110" fmla="val 2396702"/>
              <a:gd name="f111" fmla="val 413234"/>
              <a:gd name="f112" fmla="val 964640"/>
              <a:gd name="f113" fmla="val 2159804"/>
              <a:gd name="f114" fmla="val 1441170"/>
              <a:gd name="f115" fmla="val 1815389"/>
              <a:gd name="f116" fmla="val 1665324"/>
              <a:gd name="f117" fmla="val 1718143"/>
              <a:gd name="f118" fmla="val 1767020"/>
              <a:gd name="f119" fmla="val 1749155"/>
              <a:gd name="f120" fmla="val 1822697"/>
              <a:gd name="f121" fmla="val 1753098"/>
              <a:gd name="f122" fmla="val 1974987"/>
              <a:gd name="f123" fmla="val 1757412"/>
              <a:gd name="f124" fmla="val 2141597"/>
              <a:gd name="f125" fmla="val 1739638"/>
              <a:gd name="f126" fmla="val 2200230"/>
              <a:gd name="f127" fmla="val 1825752"/>
              <a:gd name="f128" fmla="val 2312143"/>
              <a:gd name="f129" fmla="val 2164142"/>
              <a:gd name="f130" fmla="val 2539312"/>
              <a:gd name="f131" fmla="val 2395980"/>
              <a:gd name="f132" fmla="val 3011520"/>
              <a:gd name="f133" fmla="val 3557007"/>
              <a:gd name="f134" fmla="val 3642092"/>
              <a:gd name="f135" fmla="val 3706563"/>
              <a:gd name="f136" fmla="val 3786092"/>
              <a:gd name="f137" fmla="val 3865621"/>
              <a:gd name="f138" fmla="val 3930092"/>
              <a:gd name="f139" fmla="val 338578"/>
              <a:gd name="f140" fmla="val 2988551"/>
              <a:gd name="f141" fmla="val 590352"/>
              <a:gd name="f142" fmla="val 2499674"/>
              <a:gd name="f143" fmla="val 951672"/>
              <a:gd name="f144" fmla="val 2284199"/>
              <a:gd name="f145" fmla="val 1026597"/>
              <a:gd name="f146" fmla="val 2195332"/>
              <a:gd name="f147" fmla="val 1008559"/>
              <a:gd name="f148" fmla="val 2142287"/>
              <a:gd name="f149" fmla="val 1012216"/>
              <a:gd name="f150" fmla="val 1995181"/>
              <a:gd name="f151" fmla="val 1001243"/>
              <a:gd name="f152" fmla="val 1843296"/>
              <a:gd name="f153" fmla="val 1013640"/>
              <a:gd name="f154" fmla="val 1774963"/>
              <a:gd name="f155" fmla="val 943195"/>
              <a:gd name="f156" fmla="val 1693402"/>
              <a:gd name="f157" fmla="val 584785"/>
              <a:gd name="f158" fmla="val 1476413"/>
              <a:gd name="f159" fmla="val 339300"/>
              <a:gd name="f160" fmla="val 978710"/>
              <a:gd name="f161" fmla="+- 0 0 -90"/>
              <a:gd name="f162" fmla="*/ f3 1 2736000"/>
              <a:gd name="f163" fmla="*/ f4 1 3930091"/>
              <a:gd name="f164" fmla="val f5"/>
              <a:gd name="f165" fmla="val f6"/>
              <a:gd name="f166" fmla="val f7"/>
              <a:gd name="f167" fmla="*/ f161 f0 1"/>
              <a:gd name="f168" fmla="+- f166 0 f164"/>
              <a:gd name="f169" fmla="+- f165 0 f164"/>
              <a:gd name="f170" fmla="*/ f167 1 f2"/>
              <a:gd name="f171" fmla="*/ f169 1 2736000"/>
              <a:gd name="f172" fmla="*/ f168 1 3930091"/>
              <a:gd name="f173" fmla="*/ 1367278 f169 1"/>
              <a:gd name="f174" fmla="*/ 2418044 f168 1"/>
              <a:gd name="f175" fmla="*/ 1552576 f169 1"/>
              <a:gd name="f176" fmla="*/ 2576139 f168 1"/>
              <a:gd name="f177" fmla="*/ 2088000 f169 1"/>
              <a:gd name="f178" fmla="*/ 3520946 f168 1"/>
              <a:gd name="f179" fmla="*/ 648080 f169 1"/>
              <a:gd name="f180" fmla="*/ 3506285 f168 1"/>
              <a:gd name="f181" fmla="*/ 1182763 f169 1"/>
              <a:gd name="f182" fmla="*/ 2571640 f168 1"/>
              <a:gd name="f183" fmla="*/ 648003 f169 1"/>
              <a:gd name="f184" fmla="*/ 793859 f168 1"/>
              <a:gd name="f185" fmla="*/ 2087849 f169 1"/>
              <a:gd name="f186" fmla="*/ 808518 f168 1"/>
              <a:gd name="f187" fmla="*/ 1641214 f169 1"/>
              <a:gd name="f188" fmla="*/ 1449982 f168 1"/>
              <a:gd name="f189" fmla="*/ 1368003 f169 1"/>
              <a:gd name="f190" fmla="*/ 1937706 f168 1"/>
              <a:gd name="f191" fmla="*/ 1094068 f169 1"/>
              <a:gd name="f192" fmla="*/ 1448735 f168 1"/>
              <a:gd name="f193" fmla="*/ 516625 f169 1"/>
              <a:gd name="f194" fmla="*/ 299874 f168 1"/>
              <a:gd name="f195" fmla="*/ 449580 f168 1"/>
              <a:gd name="f196" fmla="*/ 1029987 f169 1"/>
              <a:gd name="f197" fmla="*/ 1557992 f168 1"/>
              <a:gd name="f198" fmla="*/ 1146996 f169 1"/>
              <a:gd name="f199" fmla="*/ 2057479 f168 1"/>
              <a:gd name="f200" fmla="*/ 1055065 f169 1"/>
              <a:gd name="f201" fmla="*/ 2431585 f168 1"/>
              <a:gd name="f202" fmla="*/ 539378 f169 1"/>
              <a:gd name="f203" fmla="*/ 3468615 f168 1"/>
              <a:gd name="f204" fmla="*/ 3604591 f168 1"/>
              <a:gd name="f205" fmla="*/ 2196077 f169 1"/>
              <a:gd name="f206" fmla="*/ 1695313 f169 1"/>
              <a:gd name="f207" fmla="*/ 2440912 f168 1"/>
              <a:gd name="f208" fmla="*/ 1617547 f169 1"/>
              <a:gd name="f209" fmla="*/ 2049252 f168 1"/>
              <a:gd name="f210" fmla="*/ 1719395 f169 1"/>
              <a:gd name="f211" fmla="*/ 1540961 f168 1"/>
              <a:gd name="f212" fmla="*/ 2207952 f169 1"/>
              <a:gd name="f213" fmla="*/ 144000 f169 1"/>
              <a:gd name="f214" fmla="*/ 0 f168 1"/>
              <a:gd name="f215" fmla="*/ 2592000 f169 1"/>
              <a:gd name="f216" fmla="*/ 2736000 f169 1"/>
              <a:gd name="f217" fmla="*/ 144000 f168 1"/>
              <a:gd name="f218" fmla="*/ 288000 f168 1"/>
              <a:gd name="f219" fmla="*/ 2396702 f169 1"/>
              <a:gd name="f220" fmla="*/ 413234 f168 1"/>
              <a:gd name="f221" fmla="*/ 1815389 f169 1"/>
              <a:gd name="f222" fmla="*/ 1665324 f168 1"/>
              <a:gd name="f223" fmla="*/ 1753098 f169 1"/>
              <a:gd name="f224" fmla="*/ 1974987 f168 1"/>
              <a:gd name="f225" fmla="*/ 1825752 f169 1"/>
              <a:gd name="f226" fmla="*/ 2312143 f168 1"/>
              <a:gd name="f227" fmla="*/ 2395980 f169 1"/>
              <a:gd name="f228" fmla="*/ 3557007 f168 1"/>
              <a:gd name="f229" fmla="*/ 3642092 f168 1"/>
              <a:gd name="f230" fmla="*/ 3786092 f168 1"/>
              <a:gd name="f231" fmla="*/ 3930092 f168 1"/>
              <a:gd name="f232" fmla="*/ 0 f169 1"/>
              <a:gd name="f233" fmla="*/ 338578 f169 1"/>
              <a:gd name="f234" fmla="*/ 951672 f169 1"/>
              <a:gd name="f235" fmla="*/ 2284199 f168 1"/>
              <a:gd name="f236" fmla="*/ 1012216 f169 1"/>
              <a:gd name="f237" fmla="*/ 1995181 f168 1"/>
              <a:gd name="f238" fmla="*/ 943195 f169 1"/>
              <a:gd name="f239" fmla="*/ 1693402 f168 1"/>
              <a:gd name="f240" fmla="*/ 339300 f169 1"/>
              <a:gd name="f241" fmla="+- f170 0 f1"/>
              <a:gd name="f242" fmla="*/ f173 1 2736000"/>
              <a:gd name="f243" fmla="*/ f174 1 3930092"/>
              <a:gd name="f244" fmla="*/ f175 1 2736000"/>
              <a:gd name="f245" fmla="*/ f176 1 3930092"/>
              <a:gd name="f246" fmla="*/ f177 1 2736000"/>
              <a:gd name="f247" fmla="*/ f178 1 3930092"/>
              <a:gd name="f248" fmla="*/ f179 1 2736000"/>
              <a:gd name="f249" fmla="*/ f180 1 3930092"/>
              <a:gd name="f250" fmla="*/ f181 1 2736000"/>
              <a:gd name="f251" fmla="*/ f182 1 3930092"/>
              <a:gd name="f252" fmla="*/ f183 1 2736000"/>
              <a:gd name="f253" fmla="*/ f184 1 3930092"/>
              <a:gd name="f254" fmla="*/ f185 1 2736000"/>
              <a:gd name="f255" fmla="*/ f186 1 3930092"/>
              <a:gd name="f256" fmla="*/ f187 1 2736000"/>
              <a:gd name="f257" fmla="*/ f188 1 3930092"/>
              <a:gd name="f258" fmla="*/ f189 1 2736000"/>
              <a:gd name="f259" fmla="*/ f190 1 3930092"/>
              <a:gd name="f260" fmla="*/ f191 1 2736000"/>
              <a:gd name="f261" fmla="*/ f192 1 3930092"/>
              <a:gd name="f262" fmla="*/ f193 1 2736000"/>
              <a:gd name="f263" fmla="*/ f194 1 3930092"/>
              <a:gd name="f264" fmla="*/ f195 1 3930092"/>
              <a:gd name="f265" fmla="*/ f196 1 2736000"/>
              <a:gd name="f266" fmla="*/ f197 1 3930092"/>
              <a:gd name="f267" fmla="*/ f198 1 2736000"/>
              <a:gd name="f268" fmla="*/ f199 1 3930092"/>
              <a:gd name="f269" fmla="*/ f200 1 2736000"/>
              <a:gd name="f270" fmla="*/ f201 1 3930092"/>
              <a:gd name="f271" fmla="*/ f202 1 2736000"/>
              <a:gd name="f272" fmla="*/ f203 1 3930092"/>
              <a:gd name="f273" fmla="*/ f204 1 3930092"/>
              <a:gd name="f274" fmla="*/ f205 1 2736000"/>
              <a:gd name="f275" fmla="*/ f206 1 2736000"/>
              <a:gd name="f276" fmla="*/ f207 1 3930092"/>
              <a:gd name="f277" fmla="*/ f208 1 2736000"/>
              <a:gd name="f278" fmla="*/ f209 1 3930092"/>
              <a:gd name="f279" fmla="*/ f210 1 2736000"/>
              <a:gd name="f280" fmla="*/ f211 1 3930092"/>
              <a:gd name="f281" fmla="*/ f212 1 2736000"/>
              <a:gd name="f282" fmla="*/ f213 1 2736000"/>
              <a:gd name="f283" fmla="*/ f214 1 3930092"/>
              <a:gd name="f284" fmla="*/ f215 1 2736000"/>
              <a:gd name="f285" fmla="*/ f216 1 2736000"/>
              <a:gd name="f286" fmla="*/ f217 1 3930092"/>
              <a:gd name="f287" fmla="*/ f218 1 3930092"/>
              <a:gd name="f288" fmla="*/ f219 1 2736000"/>
              <a:gd name="f289" fmla="*/ f220 1 3930092"/>
              <a:gd name="f290" fmla="*/ f221 1 2736000"/>
              <a:gd name="f291" fmla="*/ f222 1 3930092"/>
              <a:gd name="f292" fmla="*/ f223 1 2736000"/>
              <a:gd name="f293" fmla="*/ f224 1 3930092"/>
              <a:gd name="f294" fmla="*/ f225 1 2736000"/>
              <a:gd name="f295" fmla="*/ f226 1 3930092"/>
              <a:gd name="f296" fmla="*/ f227 1 2736000"/>
              <a:gd name="f297" fmla="*/ f228 1 3930092"/>
              <a:gd name="f298" fmla="*/ f229 1 3930092"/>
              <a:gd name="f299" fmla="*/ f230 1 3930092"/>
              <a:gd name="f300" fmla="*/ f231 1 3930092"/>
              <a:gd name="f301" fmla="*/ f232 1 2736000"/>
              <a:gd name="f302" fmla="*/ f233 1 2736000"/>
              <a:gd name="f303" fmla="*/ f234 1 2736000"/>
              <a:gd name="f304" fmla="*/ f235 1 3930092"/>
              <a:gd name="f305" fmla="*/ f236 1 2736000"/>
              <a:gd name="f306" fmla="*/ f237 1 3930092"/>
              <a:gd name="f307" fmla="*/ f238 1 2736000"/>
              <a:gd name="f308" fmla="*/ f239 1 3930092"/>
              <a:gd name="f309" fmla="*/ f240 1 2736000"/>
              <a:gd name="f310" fmla="*/ f164 1 f171"/>
              <a:gd name="f311" fmla="*/ f165 1 f171"/>
              <a:gd name="f312" fmla="*/ f164 1 f172"/>
              <a:gd name="f313" fmla="*/ f166 1 f172"/>
              <a:gd name="f314" fmla="*/ f242 1 f171"/>
              <a:gd name="f315" fmla="*/ f243 1 f172"/>
              <a:gd name="f316" fmla="*/ f244 1 f171"/>
              <a:gd name="f317" fmla="*/ f245 1 f172"/>
              <a:gd name="f318" fmla="*/ f246 1 f171"/>
              <a:gd name="f319" fmla="*/ f247 1 f172"/>
              <a:gd name="f320" fmla="*/ f248 1 f171"/>
              <a:gd name="f321" fmla="*/ f249 1 f172"/>
              <a:gd name="f322" fmla="*/ f250 1 f171"/>
              <a:gd name="f323" fmla="*/ f251 1 f172"/>
              <a:gd name="f324" fmla="*/ f252 1 f171"/>
              <a:gd name="f325" fmla="*/ f253 1 f172"/>
              <a:gd name="f326" fmla="*/ f254 1 f171"/>
              <a:gd name="f327" fmla="*/ f255 1 f172"/>
              <a:gd name="f328" fmla="*/ f256 1 f171"/>
              <a:gd name="f329" fmla="*/ f257 1 f172"/>
              <a:gd name="f330" fmla="*/ f258 1 f171"/>
              <a:gd name="f331" fmla="*/ f259 1 f172"/>
              <a:gd name="f332" fmla="*/ f260 1 f171"/>
              <a:gd name="f333" fmla="*/ f261 1 f172"/>
              <a:gd name="f334" fmla="*/ f262 1 f171"/>
              <a:gd name="f335" fmla="*/ f263 1 f172"/>
              <a:gd name="f336" fmla="*/ f264 1 f172"/>
              <a:gd name="f337" fmla="*/ f265 1 f171"/>
              <a:gd name="f338" fmla="*/ f266 1 f172"/>
              <a:gd name="f339" fmla="*/ f267 1 f171"/>
              <a:gd name="f340" fmla="*/ f268 1 f172"/>
              <a:gd name="f341" fmla="*/ f269 1 f171"/>
              <a:gd name="f342" fmla="*/ f270 1 f172"/>
              <a:gd name="f343" fmla="*/ f271 1 f171"/>
              <a:gd name="f344" fmla="*/ f272 1 f172"/>
              <a:gd name="f345" fmla="*/ f273 1 f172"/>
              <a:gd name="f346" fmla="*/ f274 1 f171"/>
              <a:gd name="f347" fmla="*/ f275 1 f171"/>
              <a:gd name="f348" fmla="*/ f276 1 f172"/>
              <a:gd name="f349" fmla="*/ f277 1 f171"/>
              <a:gd name="f350" fmla="*/ f278 1 f172"/>
              <a:gd name="f351" fmla="*/ f279 1 f171"/>
              <a:gd name="f352" fmla="*/ f280 1 f172"/>
              <a:gd name="f353" fmla="*/ f281 1 f171"/>
              <a:gd name="f354" fmla="*/ f282 1 f171"/>
              <a:gd name="f355" fmla="*/ f283 1 f172"/>
              <a:gd name="f356" fmla="*/ f284 1 f171"/>
              <a:gd name="f357" fmla="*/ f285 1 f171"/>
              <a:gd name="f358" fmla="*/ f286 1 f172"/>
              <a:gd name="f359" fmla="*/ f287 1 f172"/>
              <a:gd name="f360" fmla="*/ f288 1 f171"/>
              <a:gd name="f361" fmla="*/ f289 1 f172"/>
              <a:gd name="f362" fmla="*/ f290 1 f171"/>
              <a:gd name="f363" fmla="*/ f291 1 f172"/>
              <a:gd name="f364" fmla="*/ f292 1 f171"/>
              <a:gd name="f365" fmla="*/ f293 1 f172"/>
              <a:gd name="f366" fmla="*/ f294 1 f171"/>
              <a:gd name="f367" fmla="*/ f295 1 f172"/>
              <a:gd name="f368" fmla="*/ f296 1 f171"/>
              <a:gd name="f369" fmla="*/ f297 1 f172"/>
              <a:gd name="f370" fmla="*/ f298 1 f172"/>
              <a:gd name="f371" fmla="*/ f299 1 f172"/>
              <a:gd name="f372" fmla="*/ f300 1 f172"/>
              <a:gd name="f373" fmla="*/ f301 1 f171"/>
              <a:gd name="f374" fmla="*/ f302 1 f171"/>
              <a:gd name="f375" fmla="*/ f303 1 f171"/>
              <a:gd name="f376" fmla="*/ f304 1 f172"/>
              <a:gd name="f377" fmla="*/ f305 1 f171"/>
              <a:gd name="f378" fmla="*/ f306 1 f172"/>
              <a:gd name="f379" fmla="*/ f307 1 f171"/>
              <a:gd name="f380" fmla="*/ f308 1 f172"/>
              <a:gd name="f381" fmla="*/ f309 1 f171"/>
              <a:gd name="f382" fmla="*/ f310 f162 1"/>
              <a:gd name="f383" fmla="*/ f311 f162 1"/>
              <a:gd name="f384" fmla="*/ f313 f163 1"/>
              <a:gd name="f385" fmla="*/ f312 f163 1"/>
              <a:gd name="f386" fmla="*/ f314 f162 1"/>
              <a:gd name="f387" fmla="*/ f315 f163 1"/>
              <a:gd name="f388" fmla="*/ f316 f162 1"/>
              <a:gd name="f389" fmla="*/ f317 f163 1"/>
              <a:gd name="f390" fmla="*/ f318 f162 1"/>
              <a:gd name="f391" fmla="*/ f319 f163 1"/>
              <a:gd name="f392" fmla="*/ f320 f162 1"/>
              <a:gd name="f393" fmla="*/ f321 f163 1"/>
              <a:gd name="f394" fmla="*/ f322 f162 1"/>
              <a:gd name="f395" fmla="*/ f323 f163 1"/>
              <a:gd name="f396" fmla="*/ f324 f162 1"/>
              <a:gd name="f397" fmla="*/ f325 f163 1"/>
              <a:gd name="f398" fmla="*/ f326 f162 1"/>
              <a:gd name="f399" fmla="*/ f327 f163 1"/>
              <a:gd name="f400" fmla="*/ f328 f162 1"/>
              <a:gd name="f401" fmla="*/ f329 f163 1"/>
              <a:gd name="f402" fmla="*/ f330 f162 1"/>
              <a:gd name="f403" fmla="*/ f331 f163 1"/>
              <a:gd name="f404" fmla="*/ f332 f162 1"/>
              <a:gd name="f405" fmla="*/ f333 f163 1"/>
              <a:gd name="f406" fmla="*/ f334 f162 1"/>
              <a:gd name="f407" fmla="*/ f335 f163 1"/>
              <a:gd name="f408" fmla="*/ f336 f163 1"/>
              <a:gd name="f409" fmla="*/ f337 f162 1"/>
              <a:gd name="f410" fmla="*/ f338 f163 1"/>
              <a:gd name="f411" fmla="*/ f339 f162 1"/>
              <a:gd name="f412" fmla="*/ f340 f163 1"/>
              <a:gd name="f413" fmla="*/ f341 f162 1"/>
              <a:gd name="f414" fmla="*/ f342 f163 1"/>
              <a:gd name="f415" fmla="*/ f343 f162 1"/>
              <a:gd name="f416" fmla="*/ f344 f163 1"/>
              <a:gd name="f417" fmla="*/ f345 f163 1"/>
              <a:gd name="f418" fmla="*/ f346 f162 1"/>
              <a:gd name="f419" fmla="*/ f347 f162 1"/>
              <a:gd name="f420" fmla="*/ f348 f163 1"/>
              <a:gd name="f421" fmla="*/ f349 f162 1"/>
              <a:gd name="f422" fmla="*/ f350 f163 1"/>
              <a:gd name="f423" fmla="*/ f351 f162 1"/>
              <a:gd name="f424" fmla="*/ f352 f163 1"/>
              <a:gd name="f425" fmla="*/ f353 f162 1"/>
              <a:gd name="f426" fmla="*/ f354 f162 1"/>
              <a:gd name="f427" fmla="*/ f355 f163 1"/>
              <a:gd name="f428" fmla="*/ f356 f162 1"/>
              <a:gd name="f429" fmla="*/ f357 f162 1"/>
              <a:gd name="f430" fmla="*/ f358 f163 1"/>
              <a:gd name="f431" fmla="*/ f359 f163 1"/>
              <a:gd name="f432" fmla="*/ f360 f162 1"/>
              <a:gd name="f433" fmla="*/ f361 f163 1"/>
              <a:gd name="f434" fmla="*/ f362 f162 1"/>
              <a:gd name="f435" fmla="*/ f363 f163 1"/>
              <a:gd name="f436" fmla="*/ f364 f162 1"/>
              <a:gd name="f437" fmla="*/ f365 f163 1"/>
              <a:gd name="f438" fmla="*/ f366 f162 1"/>
              <a:gd name="f439" fmla="*/ f367 f163 1"/>
              <a:gd name="f440" fmla="*/ f368 f162 1"/>
              <a:gd name="f441" fmla="*/ f369 f163 1"/>
              <a:gd name="f442" fmla="*/ f370 f163 1"/>
              <a:gd name="f443" fmla="*/ f371 f163 1"/>
              <a:gd name="f444" fmla="*/ f372 f163 1"/>
              <a:gd name="f445" fmla="*/ f373 f162 1"/>
              <a:gd name="f446" fmla="*/ f374 f162 1"/>
              <a:gd name="f447" fmla="*/ f375 f162 1"/>
              <a:gd name="f448" fmla="*/ f376 f163 1"/>
              <a:gd name="f449" fmla="*/ f377 f162 1"/>
              <a:gd name="f450" fmla="*/ f378 f163 1"/>
              <a:gd name="f451" fmla="*/ f379 f162 1"/>
              <a:gd name="f452" fmla="*/ f380 f163 1"/>
              <a:gd name="f453" fmla="*/ f381 f162 1"/>
            </a:gdLst>
            <a:ahLst/>
            <a:cxnLst>
              <a:cxn ang="3cd4">
                <a:pos x="hc" y="t"/>
              </a:cxn>
              <a:cxn ang="0">
                <a:pos x="r" y="vc"/>
              </a:cxn>
              <a:cxn ang="cd4">
                <a:pos x="hc" y="b"/>
              </a:cxn>
              <a:cxn ang="cd2">
                <a:pos x="l" y="vc"/>
              </a:cxn>
              <a:cxn ang="f241">
                <a:pos x="f386" y="f387"/>
              </a:cxn>
              <a:cxn ang="f241">
                <a:pos x="f388" y="f389"/>
              </a:cxn>
              <a:cxn ang="f241">
                <a:pos x="f390" y="f391"/>
              </a:cxn>
              <a:cxn ang="f241">
                <a:pos x="f392" y="f393"/>
              </a:cxn>
              <a:cxn ang="f241">
                <a:pos x="f394" y="f395"/>
              </a:cxn>
              <a:cxn ang="f241">
                <a:pos x="f386" y="f387"/>
              </a:cxn>
              <a:cxn ang="f241">
                <a:pos x="f396" y="f397"/>
              </a:cxn>
              <a:cxn ang="f241">
                <a:pos x="f398" y="f399"/>
              </a:cxn>
              <a:cxn ang="f241">
                <a:pos x="f400" y="f401"/>
              </a:cxn>
              <a:cxn ang="f241">
                <a:pos x="f402" y="f403"/>
              </a:cxn>
              <a:cxn ang="f241">
                <a:pos x="f404" y="f405"/>
              </a:cxn>
              <a:cxn ang="f241">
                <a:pos x="f396" y="f397"/>
              </a:cxn>
              <a:cxn ang="f241">
                <a:pos x="f406" y="f407"/>
              </a:cxn>
              <a:cxn ang="f241">
                <a:pos x="f406" y="f408"/>
              </a:cxn>
              <a:cxn ang="f241">
                <a:pos x="f409" y="f410"/>
              </a:cxn>
              <a:cxn ang="f241">
                <a:pos x="f411" y="f412"/>
              </a:cxn>
              <a:cxn ang="f241">
                <a:pos x="f413" y="f414"/>
              </a:cxn>
              <a:cxn ang="f241">
                <a:pos x="f415" y="f416"/>
              </a:cxn>
              <a:cxn ang="f241">
                <a:pos x="f415" y="f417"/>
              </a:cxn>
              <a:cxn ang="f241">
                <a:pos x="f418" y="f417"/>
              </a:cxn>
              <a:cxn ang="f241">
                <a:pos x="f418" y="f416"/>
              </a:cxn>
              <a:cxn ang="f241">
                <a:pos x="f419" y="f420"/>
              </a:cxn>
              <a:cxn ang="f241">
                <a:pos x="f421" y="f422"/>
              </a:cxn>
              <a:cxn ang="f241">
                <a:pos x="f423" y="f424"/>
              </a:cxn>
              <a:cxn ang="f241">
                <a:pos x="f425" y="f408"/>
              </a:cxn>
              <a:cxn ang="f241">
                <a:pos x="f425" y="f407"/>
              </a:cxn>
              <a:cxn ang="f241">
                <a:pos x="f406" y="f407"/>
              </a:cxn>
              <a:cxn ang="f241">
                <a:pos x="f426" y="f427"/>
              </a:cxn>
              <a:cxn ang="f241">
                <a:pos x="f428" y="f427"/>
              </a:cxn>
              <a:cxn ang="f241">
                <a:pos x="f429" y="f430"/>
              </a:cxn>
              <a:cxn ang="f241">
                <a:pos x="f428" y="f431"/>
              </a:cxn>
              <a:cxn ang="f241">
                <a:pos x="f432" y="f431"/>
              </a:cxn>
              <a:cxn ang="f241">
                <a:pos x="f432" y="f433"/>
              </a:cxn>
              <a:cxn ang="f241">
                <a:pos x="f434" y="f435"/>
              </a:cxn>
              <a:cxn ang="f241">
                <a:pos x="f436" y="f437"/>
              </a:cxn>
              <a:cxn ang="f241">
                <a:pos x="f438" y="f439"/>
              </a:cxn>
              <a:cxn ang="f241">
                <a:pos x="f440" y="f441"/>
              </a:cxn>
              <a:cxn ang="f241">
                <a:pos x="f440" y="f442"/>
              </a:cxn>
              <a:cxn ang="f241">
                <a:pos x="f428" y="f442"/>
              </a:cxn>
              <a:cxn ang="f241">
                <a:pos x="f429" y="f443"/>
              </a:cxn>
              <a:cxn ang="f241">
                <a:pos x="f428" y="f444"/>
              </a:cxn>
              <a:cxn ang="f241">
                <a:pos x="f426" y="f444"/>
              </a:cxn>
              <a:cxn ang="f241">
                <a:pos x="f445" y="f443"/>
              </a:cxn>
              <a:cxn ang="f241">
                <a:pos x="f426" y="f442"/>
              </a:cxn>
              <a:cxn ang="f241">
                <a:pos x="f446" y="f442"/>
              </a:cxn>
              <a:cxn ang="f241">
                <a:pos x="f446" y="f441"/>
              </a:cxn>
              <a:cxn ang="f241">
                <a:pos x="f447" y="f448"/>
              </a:cxn>
              <a:cxn ang="f241">
                <a:pos x="f449" y="f450"/>
              </a:cxn>
              <a:cxn ang="f241">
                <a:pos x="f451" y="f452"/>
              </a:cxn>
              <a:cxn ang="f241">
                <a:pos x="f453" y="f433"/>
              </a:cxn>
              <a:cxn ang="f241">
                <a:pos x="f453" y="f431"/>
              </a:cxn>
              <a:cxn ang="f241">
                <a:pos x="f426" y="f431"/>
              </a:cxn>
              <a:cxn ang="f241">
                <a:pos x="f445" y="f430"/>
              </a:cxn>
              <a:cxn ang="f241">
                <a:pos x="f426" y="f427"/>
              </a:cxn>
            </a:cxnLst>
            <a:rect l="f382" t="f385" r="f383" b="f384"/>
            <a:pathLst>
              <a:path w="2736000" h="3930091">
                <a:moveTo>
                  <a:pt x="f8" y="f9"/>
                </a:moveTo>
                <a:cubicBezTo>
                  <a:pt x="f10" y="f11"/>
                  <a:pt x="f12" y="f13"/>
                  <a:pt x="f14" y="f15"/>
                </a:cubicBezTo>
                <a:cubicBezTo>
                  <a:pt x="f16" y="f17"/>
                  <a:pt x="f18" y="f19"/>
                  <a:pt x="f18" y="f20"/>
                </a:cubicBezTo>
                <a:lnTo>
                  <a:pt x="f21" y="f22"/>
                </a:lnTo>
                <a:cubicBezTo>
                  <a:pt x="f23" y="f24"/>
                  <a:pt x="f25" y="f26"/>
                  <a:pt x="f27" y="f28"/>
                </a:cubicBezTo>
                <a:cubicBezTo>
                  <a:pt x="f29" y="f30"/>
                  <a:pt x="f31" y="f32"/>
                  <a:pt x="f8" y="f9"/>
                </a:cubicBezTo>
                <a:close/>
                <a:moveTo>
                  <a:pt x="f33" y="f34"/>
                </a:moveTo>
                <a:lnTo>
                  <a:pt x="f35" y="f36"/>
                </a:lnTo>
                <a:cubicBezTo>
                  <a:pt x="f37" y="f38"/>
                  <a:pt x="f39" y="f40"/>
                  <a:pt x="f41" y="f42"/>
                </a:cubicBezTo>
                <a:cubicBezTo>
                  <a:pt x="f43" y="f44"/>
                  <a:pt x="f45" y="f46"/>
                  <a:pt x="f47" y="f48"/>
                </a:cubicBezTo>
                <a:cubicBezTo>
                  <a:pt x="f49" y="f50"/>
                  <a:pt x="f51" y="f52"/>
                  <a:pt x="f53" y="f54"/>
                </a:cubicBezTo>
                <a:cubicBezTo>
                  <a:pt x="f55" y="f56"/>
                  <a:pt x="f33" y="f57"/>
                  <a:pt x="f33" y="f34"/>
                </a:cubicBezTo>
                <a:close/>
                <a:moveTo>
                  <a:pt x="f58" y="f59"/>
                </a:moveTo>
                <a:lnTo>
                  <a:pt x="f58" y="f60"/>
                </a:lnTo>
                <a:cubicBezTo>
                  <a:pt x="f58" y="f61"/>
                  <a:pt x="f62" y="f63"/>
                  <a:pt x="f64" y="f65"/>
                </a:cubicBezTo>
                <a:cubicBezTo>
                  <a:pt x="f66" y="f67"/>
                  <a:pt x="f68" y="f69"/>
                  <a:pt x="f68" y="f70"/>
                </a:cubicBezTo>
                <a:cubicBezTo>
                  <a:pt x="f68" y="f71"/>
                  <a:pt x="f72" y="f73"/>
                  <a:pt x="f74" y="f75"/>
                </a:cubicBezTo>
                <a:cubicBezTo>
                  <a:pt x="f76" y="f77"/>
                  <a:pt x="f78" y="f79"/>
                  <a:pt x="f78" y="f80"/>
                </a:cubicBezTo>
                <a:lnTo>
                  <a:pt x="f78" y="f81"/>
                </a:lnTo>
                <a:lnTo>
                  <a:pt x="f82" y="f81"/>
                </a:lnTo>
                <a:lnTo>
                  <a:pt x="f82" y="f80"/>
                </a:lnTo>
                <a:cubicBezTo>
                  <a:pt x="f82" y="f83"/>
                  <a:pt x="f84" y="f85"/>
                  <a:pt x="f86" y="f87"/>
                </a:cubicBezTo>
                <a:cubicBezTo>
                  <a:pt x="f88" y="f89"/>
                  <a:pt x="f90" y="f91"/>
                  <a:pt x="f92" y="f93"/>
                </a:cubicBezTo>
                <a:cubicBezTo>
                  <a:pt x="f94" y="f95"/>
                  <a:pt x="f96" y="f97"/>
                  <a:pt x="f98" y="f99"/>
                </a:cubicBezTo>
                <a:cubicBezTo>
                  <a:pt x="f100" y="f101"/>
                  <a:pt x="f102" y="f103"/>
                  <a:pt x="f102" y="f60"/>
                </a:cubicBezTo>
                <a:lnTo>
                  <a:pt x="f102" y="f59"/>
                </a:lnTo>
                <a:lnTo>
                  <a:pt x="f58" y="f59"/>
                </a:lnTo>
                <a:close/>
                <a:moveTo>
                  <a:pt x="f104" y="f5"/>
                </a:moveTo>
                <a:lnTo>
                  <a:pt x="f105" y="f5"/>
                </a:lnTo>
                <a:cubicBezTo>
                  <a:pt x="f106" y="f5"/>
                  <a:pt x="f6" y="f107"/>
                  <a:pt x="f6" y="f104"/>
                </a:cubicBezTo>
                <a:cubicBezTo>
                  <a:pt x="f6" y="f108"/>
                  <a:pt x="f106" y="f109"/>
                  <a:pt x="f105" y="f109"/>
                </a:cubicBezTo>
                <a:lnTo>
                  <a:pt x="f110" y="f109"/>
                </a:lnTo>
                <a:lnTo>
                  <a:pt x="f110" y="f111"/>
                </a:lnTo>
                <a:cubicBezTo>
                  <a:pt x="f110" y="f112"/>
                  <a:pt x="f113" y="f114"/>
                  <a:pt x="f115" y="f116"/>
                </a:cubicBezTo>
                <a:cubicBezTo>
                  <a:pt x="f117" y="f118"/>
                  <a:pt x="f119" y="f120"/>
                  <a:pt x="f121" y="f122"/>
                </a:cubicBezTo>
                <a:cubicBezTo>
                  <a:pt x="f123" y="f124"/>
                  <a:pt x="f125" y="f126"/>
                  <a:pt x="f127" y="f128"/>
                </a:cubicBezTo>
                <a:cubicBezTo>
                  <a:pt x="f129" y="f130"/>
                  <a:pt x="f131" y="f132"/>
                  <a:pt x="f131" y="f133"/>
                </a:cubicBezTo>
                <a:lnTo>
                  <a:pt x="f131" y="f134"/>
                </a:lnTo>
                <a:lnTo>
                  <a:pt x="f105" y="f134"/>
                </a:lnTo>
                <a:cubicBezTo>
                  <a:pt x="f106" y="f134"/>
                  <a:pt x="f6" y="f135"/>
                  <a:pt x="f6" y="f136"/>
                </a:cubicBezTo>
                <a:cubicBezTo>
                  <a:pt x="f6" y="f137"/>
                  <a:pt x="f106" y="f138"/>
                  <a:pt x="f105" y="f138"/>
                </a:cubicBezTo>
                <a:lnTo>
                  <a:pt x="f104" y="f138"/>
                </a:lnTo>
                <a:cubicBezTo>
                  <a:pt x="f107" y="f138"/>
                  <a:pt x="f5" y="f137"/>
                  <a:pt x="f5" y="f136"/>
                </a:cubicBezTo>
                <a:cubicBezTo>
                  <a:pt x="f5" y="f135"/>
                  <a:pt x="f107" y="f134"/>
                  <a:pt x="f104" y="f134"/>
                </a:cubicBezTo>
                <a:lnTo>
                  <a:pt x="f139" y="f134"/>
                </a:lnTo>
                <a:lnTo>
                  <a:pt x="f139" y="f133"/>
                </a:lnTo>
                <a:cubicBezTo>
                  <a:pt x="f139" y="f140"/>
                  <a:pt x="f141" y="f142"/>
                  <a:pt x="f143" y="f144"/>
                </a:cubicBezTo>
                <a:cubicBezTo>
                  <a:pt x="f145" y="f146"/>
                  <a:pt x="f147" y="f148"/>
                  <a:pt x="f149" y="f150"/>
                </a:cubicBezTo>
                <a:cubicBezTo>
                  <a:pt x="f151" y="f152"/>
                  <a:pt x="f153" y="f154"/>
                  <a:pt x="f155" y="f156"/>
                </a:cubicBezTo>
                <a:cubicBezTo>
                  <a:pt x="f157" y="f158"/>
                  <a:pt x="f159" y="f160"/>
                  <a:pt x="f159" y="f111"/>
                </a:cubicBezTo>
                <a:lnTo>
                  <a:pt x="f159" y="f109"/>
                </a:lnTo>
                <a:lnTo>
                  <a:pt x="f104" y="f109"/>
                </a:lnTo>
                <a:cubicBezTo>
                  <a:pt x="f107" y="f109"/>
                  <a:pt x="f5" y="f108"/>
                  <a:pt x="f5" y="f104"/>
                </a:cubicBezTo>
                <a:cubicBezTo>
                  <a:pt x="f5" y="f107"/>
                  <a:pt x="f107" y="f5"/>
                  <a:pt x="f104" y="f5"/>
                </a:cubicBezTo>
                <a:close/>
              </a:path>
            </a:pathLst>
          </a:custGeom>
          <a:solidFill>
            <a:srgbClr val="E610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FFFFFF"/>
              </a:solidFill>
              <a:uFillTx/>
              <a:latin typeface="Arial"/>
              <a:ea typeface="Arial"/>
              <a:cs typeface="Arial"/>
            </a:endParaRPr>
          </a:p>
        </p:txBody>
      </p:sp>
      <p:sp>
        <p:nvSpPr>
          <p:cNvPr id="13" name="Isosceles Triangle 22">
            <a:extLst>
              <a:ext uri="{FF2B5EF4-FFF2-40B4-BE49-F238E27FC236}">
                <a16:creationId xmlns:a16="http://schemas.microsoft.com/office/drawing/2014/main" id="{59D3A0F4-C328-EEE8-76E3-5C9EFAC35D03}"/>
              </a:ext>
            </a:extLst>
          </p:cNvPr>
          <p:cNvSpPr/>
          <p:nvPr/>
        </p:nvSpPr>
        <p:spPr>
          <a:xfrm rot="19800012">
            <a:off x="3914647" y="2285461"/>
            <a:ext cx="225582" cy="225545"/>
          </a:xfrm>
          <a:custGeom>
            <a:avLst/>
            <a:gdLst>
              <a:gd name="f0" fmla="val w"/>
              <a:gd name="f1" fmla="val h"/>
              <a:gd name="f2" fmla="val 0"/>
              <a:gd name="f3" fmla="val 3948369"/>
              <a:gd name="f4" fmla="val 3947711"/>
              <a:gd name="f5" fmla="val 1024184"/>
              <a:gd name="f6" fmla="val 1327019"/>
              <a:gd name="f7" fmla="val 953964"/>
              <a:gd name="f8" fmla="val 1286477"/>
              <a:gd name="f9" fmla="val 864174"/>
              <a:gd name="f10" fmla="val 1310536"/>
              <a:gd name="f11" fmla="val 823632"/>
              <a:gd name="f12" fmla="val 1380756"/>
              <a:gd name="f13" fmla="val 783091"/>
              <a:gd name="f14" fmla="val 1450976"/>
              <a:gd name="f15" fmla="val 807150"/>
              <a:gd name="f16" fmla="val 1540767"/>
              <a:gd name="f17" fmla="val 877370"/>
              <a:gd name="f18" fmla="val 1581308"/>
              <a:gd name="f19" fmla="val 947590"/>
              <a:gd name="f20" fmla="val 1621850"/>
              <a:gd name="f21" fmla="val 1037380"/>
              <a:gd name="f22" fmla="val 1597790"/>
              <a:gd name="f23" fmla="val 1077922"/>
              <a:gd name="f24" fmla="val 1527570"/>
              <a:gd name="f25" fmla="val 1118463"/>
              <a:gd name="f26" fmla="val 1457350"/>
              <a:gd name="f27" fmla="val 1094404"/>
              <a:gd name="f28" fmla="val 1367560"/>
              <a:gd name="f29" fmla="val 3610643"/>
              <a:gd name="f30" fmla="val 2228121"/>
              <a:gd name="f31" fmla="val 3600833"/>
              <a:gd name="f32" fmla="val 2220477"/>
              <a:gd name="f33" fmla="val 3589363"/>
              <a:gd name="f34" fmla="val 2214630"/>
              <a:gd name="f35" fmla="val 3576595"/>
              <a:gd name="f36" fmla="val 2211209"/>
              <a:gd name="f37" fmla="val 3525522"/>
              <a:gd name="f38" fmla="val 2197524"/>
              <a:gd name="f39" fmla="val 3473024"/>
              <a:gd name="f40" fmla="val 2227833"/>
              <a:gd name="f41" fmla="val 3459339"/>
              <a:gd name="f42" fmla="val 2278906"/>
              <a:gd name="f43" fmla="val 3445654"/>
              <a:gd name="f44" fmla="val 2329979"/>
              <a:gd name="f45" fmla="val 3475964"/>
              <a:gd name="f46" fmla="val 2382476"/>
              <a:gd name="f47" fmla="val 3527037"/>
              <a:gd name="f48" fmla="val 2396161"/>
              <a:gd name="f49" fmla="val 3578110"/>
              <a:gd name="f50" fmla="val 2409846"/>
              <a:gd name="f51" fmla="val 3630607"/>
              <a:gd name="f52" fmla="val 2379537"/>
              <a:gd name="f53" fmla="val 3644292"/>
              <a:gd name="f54" fmla="val 2328464"/>
              <a:gd name="f55" fmla="val 3654556"/>
              <a:gd name="f56" fmla="val 2290159"/>
              <a:gd name="f57" fmla="val 3640073"/>
              <a:gd name="f58" fmla="val 2251053"/>
              <a:gd name="f59" fmla="val 2177025"/>
              <a:gd name="f60" fmla="val 3902391"/>
              <a:gd name="f61" fmla="val 2247588"/>
              <a:gd name="f62" fmla="val 3840166"/>
              <a:gd name="f63" fmla="val 2207044"/>
              <a:gd name="f64" fmla="val 3769677"/>
              <a:gd name="f65" fmla="val 2184131"/>
              <a:gd name="f66" fmla="val 3697935"/>
              <a:gd name="f67" fmla="val 2180296"/>
              <a:gd name="f68" fmla="val 3737123"/>
              <a:gd name="f69" fmla="val 2226403"/>
              <a:gd name="f70" fmla="val 3753617"/>
              <a:gd name="f71" fmla="val 2290363"/>
              <a:gd name="f72" fmla="val 3736768"/>
              <a:gd name="f73" fmla="val 2353243"/>
              <a:gd name="f74" fmla="val 3709398"/>
              <a:gd name="f75" fmla="val 2455390"/>
              <a:gd name="f76" fmla="val 3604404"/>
              <a:gd name="f77" fmla="val 2516008"/>
              <a:gd name="f78" fmla="val 3502258"/>
              <a:gd name="f79" fmla="val 2488638"/>
              <a:gd name="f80" fmla="val 3400111"/>
              <a:gd name="f81" fmla="val 2461268"/>
              <a:gd name="f82" fmla="val 3339493"/>
              <a:gd name="f83" fmla="val 2356274"/>
              <a:gd name="f84" fmla="val 3366863"/>
              <a:gd name="f85" fmla="val 2254127"/>
              <a:gd name="f86" fmla="val 3381032"/>
              <a:gd name="f87" fmla="val 2201247"/>
              <a:gd name="f88" fmla="val 3416004"/>
              <a:gd name="f89" fmla="val 2159497"/>
              <a:gd name="f90" fmla="val 3460818"/>
              <a:gd name="f91" fmla="val 2135698"/>
              <a:gd name="f92" fmla="val 3436032"/>
              <a:gd name="f93" fmla="val 2129730"/>
              <a:gd name="f94" fmla="val 3409996"/>
              <a:gd name="f95" fmla="val 2129302"/>
              <a:gd name="f96" fmla="val 3383900"/>
              <a:gd name="f97" fmla="val 2133133"/>
              <a:gd name="f98" fmla="val 3331988"/>
              <a:gd name="f99" fmla="val 2140756"/>
              <a:gd name="f100" fmla="val 3285146"/>
              <a:gd name="f101" fmla="val 2164460"/>
              <a:gd name="f102" fmla="val 3249703"/>
              <a:gd name="f103" fmla="val 2200200"/>
              <a:gd name="f104" fmla="val 3299772"/>
              <a:gd name="f105" fmla="val 2410806"/>
              <a:gd name="f106" fmla="val 3262997"/>
              <a:gd name="f107" fmla="val 2663063"/>
              <a:gd name="f108" fmla="val 3111944"/>
              <a:gd name="f109" fmla="val 2983361"/>
              <a:gd name="f110" fmla="val 2900481"/>
              <a:gd name="f111" fmla="val 3337269"/>
              <a:gd name="f112" fmla="val 2604169"/>
              <a:gd name="f113" fmla="val 3479398"/>
              <a:gd name="f114" fmla="val 2264290"/>
              <a:gd name="f115" fmla="val 3473876"/>
              <a:gd name="f116" fmla="val 1854414"/>
              <a:gd name="f117" fmla="val 1615515"/>
              <a:gd name="f118" fmla="val 3809782"/>
              <a:gd name="f119" fmla="val 1764774"/>
              <a:gd name="f120" fmla="val 3379707"/>
              <a:gd name="f121" fmla="val 1587770"/>
              <a:gd name="f122" fmla="val 3319643"/>
              <a:gd name="f123" fmla="val 1405350"/>
              <a:gd name="f124" fmla="val 3232972"/>
              <a:gd name="f125" fmla="val 1221865"/>
              <a:gd name="f126" fmla="val 3127037"/>
              <a:gd name="f127" fmla="val 1120271"/>
              <a:gd name="f128" fmla="val 3068382"/>
              <a:gd name="f129" fmla="val 1025311"/>
              <a:gd name="f130" fmla="val 3004264"/>
              <a:gd name="f131" fmla="val 938291"/>
              <a:gd name="f132" fmla="val 2935309"/>
              <a:gd name="f133" fmla="val 509476"/>
              <a:gd name="f134" fmla="val 3157353"/>
              <a:gd name="f135" fmla="val 247593"/>
              <a:gd name="f136" fmla="val 2999226"/>
              <a:gd name="f137" fmla="val 599626"/>
              <a:gd name="f138" fmla="val 2603610"/>
              <a:gd name="f139" fmla="val 384783"/>
              <a:gd name="f140" fmla="val 2338553"/>
              <a:gd name="f141" fmla="val 289709"/>
              <a:gd name="f142" fmla="val 2193107"/>
              <a:gd name="f143" fmla="val 174176"/>
              <a:gd name="f144" fmla="val 1843897"/>
              <a:gd name="f145" fmla="val 1381252"/>
              <a:gd name="f146" fmla="val 107522"/>
              <a:gd name="f147" fmla="val 1111013"/>
              <a:gd name="f148" fmla="val 159316"/>
              <a:gd name="f149" fmla="val 1021302"/>
              <a:gd name="f150" fmla="val 259400"/>
              <a:gd name="f151" fmla="val 1099908"/>
              <a:gd name="f152" fmla="val 349113"/>
              <a:gd name="f153" fmla="val 1151702"/>
              <a:gd name="f154" fmla="val 486246"/>
              <a:gd name="f155" fmla="val 1217020"/>
              <a:gd name="f156" fmla="val 628225"/>
              <a:gd name="f157" fmla="val 1148493"/>
              <a:gd name="f158" fmla="val 768311"/>
              <a:gd name="f159" fmla="val 1094036"/>
              <a:gd name="f160" fmla="val 908721"/>
              <a:gd name="f161" fmla="val 1057007"/>
              <a:gd name="f162" fmla="val 1011476"/>
              <a:gd name="f163" fmla="val 947354"/>
              <a:gd name="f164" fmla="val 1021990"/>
              <a:gd name="f165" fmla="val 857768"/>
              <a:gd name="f166" fmla="val 976491"/>
              <a:gd name="f167" fmla="val 611195"/>
              <a:gd name="f168" fmla="val 1335325"/>
              <a:gd name="f169" fmla="val 817429"/>
              <a:gd name="f170" fmla="val 1326102"/>
              <a:gd name="f171" fmla="val 899150"/>
              <a:gd name="f172" fmla="val 1389221"/>
              <a:gd name="f173" fmla="val 1007976"/>
              <a:gd name="f174" fmla="val 1615807"/>
              <a:gd name="f175" fmla="val 1002289"/>
              <a:gd name="f176" fmla="val 1836555"/>
              <a:gd name="f177" fmla="val 1044211"/>
              <a:gd name="f178" fmla="val 2066828"/>
              <a:gd name="f179" fmla="val 1133629"/>
              <a:gd name="f180" fmla="val 2047082"/>
              <a:gd name="f181" fmla="val 1203277"/>
              <a:gd name="f182" fmla="val 2048342"/>
              <a:gd name="f183" fmla="val 1275855"/>
              <a:gd name="f184" fmla="val 2067080"/>
              <a:gd name="f185" fmla="val 1343672"/>
              <a:gd name="f186" fmla="val 2009772"/>
              <a:gd name="f187" fmla="val 1325329"/>
              <a:gd name="f188" fmla="val 1950048"/>
              <a:gd name="f189" fmla="val 1312156"/>
              <a:gd name="f190" fmla="val 1888409"/>
              <a:gd name="f191" fmla="val 1302802"/>
              <a:gd name="f192" fmla="val 1831983"/>
              <a:gd name="f193" fmla="val 1466454"/>
              <a:gd name="f194" fmla="val 2171713"/>
              <a:gd name="f195" fmla="val 1545279"/>
              <a:gd name="f196" fmla="val 2334158"/>
              <a:gd name="f197" fmla="val 1639067"/>
              <a:gd name="f198" fmla="val 2533793"/>
              <a:gd name="f199" fmla="val 1871644"/>
              <a:gd name="f200" fmla="val 2655130"/>
              <a:gd name="f201" fmla="val 1752801"/>
              <a:gd name="f202" fmla="val 2623271"/>
              <a:gd name="f203" fmla="val 1710443"/>
              <a:gd name="f204" fmla="val 2589631"/>
              <a:gd name="f205" fmla="val 1671169"/>
              <a:gd name="f206" fmla="val 2553401"/>
              <a:gd name="f207" fmla="val 1635762"/>
              <a:gd name="f208" fmla="val 2626342"/>
              <a:gd name="f209" fmla="val 1620812"/>
              <a:gd name="f210" fmla="val 2694472"/>
              <a:gd name="f211" fmla="val 1585039"/>
              <a:gd name="f212" fmla="val 2748239"/>
              <a:gd name="f213" fmla="val 1530606"/>
              <a:gd name="f214" fmla="val 2959801"/>
              <a:gd name="f215" fmla="val 1699876"/>
              <a:gd name="f216" fmla="val 3152007"/>
              <a:gd name="f217" fmla="val 1908367"/>
              <a:gd name="f218" fmla="val 3223775"/>
              <a:gd name="f219" fmla="val 2111154"/>
              <a:gd name="f220" fmla="val 3265103"/>
              <a:gd name="f221" fmla="val 2076949"/>
              <a:gd name="f222" fmla="val 3316077"/>
              <a:gd name="f223" fmla="val 2055387"/>
              <a:gd name="f224" fmla="val 3371292"/>
              <a:gd name="f225" fmla="val 2047279"/>
              <a:gd name="f226" fmla="val 3454199"/>
              <a:gd name="f227" fmla="val 2035105"/>
              <a:gd name="f228" fmla="val 3536665"/>
              <a:gd name="f229" fmla="val 2054733"/>
              <a:gd name="f230" fmla="val 3603728"/>
              <a:gd name="f231" fmla="val 2099347"/>
              <a:gd name="f232" fmla="val 3679156"/>
              <a:gd name="f233" fmla="val 2088543"/>
              <a:gd name="f234" fmla="val 3756158"/>
              <a:gd name="f235" fmla="val 2095770"/>
              <a:gd name="f236" fmla="val 3828792"/>
              <a:gd name="f237" fmla="val 2119628"/>
              <a:gd name="f238" fmla="val 3870454"/>
              <a:gd name="f239" fmla="val 2133311"/>
              <a:gd name="f240" fmla="val 3910678"/>
              <a:gd name="f241" fmla="val 2152466"/>
              <a:gd name="f242" fmla="val 2661401"/>
              <a:gd name="f243" fmla="val 883270"/>
              <a:gd name="f244" fmla="val 2838812"/>
              <a:gd name="f245" fmla="val 985699"/>
              <a:gd name="f246" fmla="val 2899598"/>
              <a:gd name="f247" fmla="val 1212554"/>
              <a:gd name="f248" fmla="val 2797170"/>
              <a:gd name="f249" fmla="val 1389966"/>
              <a:gd name="f250" fmla="val 2694741"/>
              <a:gd name="f251" fmla="val 1567377"/>
              <a:gd name="f252" fmla="val 2467885"/>
              <a:gd name="f253" fmla="val 1628163"/>
              <a:gd name="f254" fmla="val 2290474"/>
              <a:gd name="f255" fmla="val 1525735"/>
              <a:gd name="f256" fmla="val 2113063"/>
              <a:gd name="f257" fmla="val 1423306"/>
              <a:gd name="f258" fmla="val 2052277"/>
              <a:gd name="f259" fmla="val 1196450"/>
              <a:gd name="f260" fmla="val 2154705"/>
              <a:gd name="f261" fmla="val 1019039"/>
              <a:gd name="f262" fmla="val 2257134"/>
              <a:gd name="f263" fmla="val 841627"/>
              <a:gd name="f264" fmla="val 2483990"/>
              <a:gd name="f265" fmla="val 780842"/>
              <a:gd name="f266" fmla="val 2494139"/>
              <a:gd name="f267" fmla="val 49756"/>
              <a:gd name="f268" fmla="val 2671551"/>
              <a:gd name="f269" fmla="val 152184"/>
              <a:gd name="f270" fmla="val 2732337"/>
              <a:gd name="f271" fmla="val 379040"/>
              <a:gd name="f272" fmla="val 2629908"/>
              <a:gd name="f273" fmla="val 556451"/>
              <a:gd name="f274" fmla="val 2527480"/>
              <a:gd name="f275" fmla="val 733863"/>
              <a:gd name="f276" fmla="val 2300624"/>
              <a:gd name="f277" fmla="val 794648"/>
              <a:gd name="f278" fmla="val 2123212"/>
              <a:gd name="f279" fmla="val 692220"/>
              <a:gd name="f280" fmla="val 1945801"/>
              <a:gd name="f281" fmla="val 589791"/>
              <a:gd name="f282" fmla="val 1885015"/>
              <a:gd name="f283" fmla="val 362936"/>
              <a:gd name="f284" fmla="val 1987444"/>
              <a:gd name="f285" fmla="val 185524"/>
              <a:gd name="f286" fmla="val 2089872"/>
              <a:gd name="f287" fmla="val 8113"/>
              <a:gd name="f288" fmla="val 2316728"/>
              <a:gd name="f289" fmla="val -52673"/>
              <a:gd name="f290" fmla="*/ f0 1 3948369"/>
              <a:gd name="f291" fmla="*/ f1 1 3947711"/>
              <a:gd name="f292" fmla="val f2"/>
              <a:gd name="f293" fmla="val f3"/>
              <a:gd name="f294" fmla="val f4"/>
              <a:gd name="f295" fmla="+- f294 0 f292"/>
              <a:gd name="f296" fmla="+- f293 0 f292"/>
              <a:gd name="f297" fmla="*/ f296 1 3948369"/>
              <a:gd name="f298" fmla="*/ f295 1 3947711"/>
              <a:gd name="f299" fmla="*/ f292 1 f297"/>
              <a:gd name="f300" fmla="*/ f293 1 f297"/>
              <a:gd name="f301" fmla="*/ f292 1 f298"/>
              <a:gd name="f302" fmla="*/ f294 1 f298"/>
              <a:gd name="f303" fmla="*/ f299 f290 1"/>
              <a:gd name="f304" fmla="*/ f300 f290 1"/>
              <a:gd name="f305" fmla="*/ f302 f291 1"/>
              <a:gd name="f306" fmla="*/ f301 f291 1"/>
            </a:gdLst>
            <a:ahLst/>
            <a:cxnLst>
              <a:cxn ang="3cd4">
                <a:pos x="hc" y="t"/>
              </a:cxn>
              <a:cxn ang="0">
                <a:pos x="r" y="vc"/>
              </a:cxn>
              <a:cxn ang="cd4">
                <a:pos x="hc" y="b"/>
              </a:cxn>
              <a:cxn ang="cd2">
                <a:pos x="l" y="vc"/>
              </a:cxn>
            </a:cxnLst>
            <a:rect l="f303" t="f306" r="f304" b="f305"/>
            <a:pathLst>
              <a:path w="3948369" h="394771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53" y="f54"/>
                </a:cubicBezTo>
                <a:cubicBezTo>
                  <a:pt x="f55" y="f56"/>
                  <a:pt x="f57" y="f58"/>
                  <a:pt x="f29" y="f30"/>
                </a:cubicBezTo>
                <a:close/>
                <a:moveTo>
                  <a:pt x="f3" y="f59"/>
                </a:moveTo>
                <a:lnTo>
                  <a:pt x="f60" y="f61"/>
                </a:ln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102" y="f103"/>
                </a:cubicBezTo>
                <a:cubicBezTo>
                  <a:pt x="f104" y="f105"/>
                  <a:pt x="f106" y="f107"/>
                  <a:pt x="f108" y="f109"/>
                </a:cubicBezTo>
                <a:cubicBezTo>
                  <a:pt x="f110" y="f111"/>
                  <a:pt x="f112" y="f113"/>
                  <a:pt x="f114" y="f115"/>
                </a:cubicBezTo>
                <a:lnTo>
                  <a:pt x="f116" y="f4"/>
                </a:lnTo>
                <a:lnTo>
                  <a:pt x="f117" y="f118"/>
                </a:lnTo>
                <a:lnTo>
                  <a:pt x="f119" y="f120"/>
                </a:lnTo>
                <a:cubicBezTo>
                  <a:pt x="f121" y="f122"/>
                  <a:pt x="f123" y="f124"/>
                  <a:pt x="f125" y="f126"/>
                </a:cubicBezTo>
                <a:cubicBezTo>
                  <a:pt x="f127" y="f128"/>
                  <a:pt x="f129" y="f130"/>
                  <a:pt x="f131" y="f132"/>
                </a:cubicBezTo>
                <a:lnTo>
                  <a:pt x="f133" y="f134"/>
                </a:lnTo>
                <a:lnTo>
                  <a:pt x="f135" y="f136"/>
                </a:lnTo>
                <a:lnTo>
                  <a:pt x="f137" y="f138"/>
                </a:lnTo>
                <a:cubicBezTo>
                  <a:pt x="f139" y="f140"/>
                  <a:pt x="f141" y="f142"/>
                  <a:pt x="f143" y="f144"/>
                </a:cubicBezTo>
                <a:lnTo>
                  <a:pt x="f2" y="f145"/>
                </a:lnTo>
                <a:lnTo>
                  <a:pt x="f146" y="f147"/>
                </a:lnTo>
                <a:cubicBezTo>
                  <a:pt x="f148" y="f149"/>
                  <a:pt x="f150" y="f151"/>
                  <a:pt x="f152" y="f153"/>
                </a:cubicBezTo>
                <a:lnTo>
                  <a:pt x="f154" y="f155"/>
                </a:lnTo>
                <a:cubicBezTo>
                  <a:pt x="f156" y="f157"/>
                  <a:pt x="f158" y="f159"/>
                  <a:pt x="f160" y="f161"/>
                </a:cubicBezTo>
                <a:cubicBezTo>
                  <a:pt x="f162" y="f163"/>
                  <a:pt x="f164" y="f165"/>
                  <a:pt x="f166" y="f167"/>
                </a:cubicBezTo>
                <a:cubicBezTo>
                  <a:pt x="f168" y="f169"/>
                  <a:pt x="f170" y="f171"/>
                  <a:pt x="f172" y="f173"/>
                </a:cubicBezTo>
                <a:cubicBezTo>
                  <a:pt x="f174" y="f175"/>
                  <a:pt x="f176" y="f177"/>
                  <a:pt x="f178" y="f179"/>
                </a:cubicBezTo>
                <a:cubicBezTo>
                  <a:pt x="f180" y="f181"/>
                  <a:pt x="f182" y="f183"/>
                  <a:pt x="f184" y="f185"/>
                </a:cubicBezTo>
                <a:cubicBezTo>
                  <a:pt x="f186" y="f187"/>
                  <a:pt x="f188" y="f189"/>
                  <a:pt x="f190" y="f191"/>
                </a:cubicBezTo>
                <a:lnTo>
                  <a:pt x="f192" y="f193"/>
                </a:lnTo>
                <a:cubicBezTo>
                  <a:pt x="f194" y="f195"/>
                  <a:pt x="f196" y="f197"/>
                  <a:pt x="f198" y="f199"/>
                </a:cubicBezTo>
                <a:lnTo>
                  <a:pt x="f200" y="f201"/>
                </a:lnTo>
                <a:cubicBezTo>
                  <a:pt x="f202" y="f203"/>
                  <a:pt x="f204" y="f205"/>
                  <a:pt x="f206" y="f207"/>
                </a:cubicBezTo>
                <a:cubicBezTo>
                  <a:pt x="f208" y="f209"/>
                  <a:pt x="f210" y="f211"/>
                  <a:pt x="f212" y="f213"/>
                </a:cubicBezTo>
                <a:cubicBezTo>
                  <a:pt x="f214" y="f215"/>
                  <a:pt x="f216" y="f217"/>
                  <a:pt x="f218" y="f219"/>
                </a:cubicBezTo>
                <a:cubicBezTo>
                  <a:pt x="f220" y="f221"/>
                  <a:pt x="f222" y="f223"/>
                  <a:pt x="f224" y="f225"/>
                </a:cubicBezTo>
                <a:cubicBezTo>
                  <a:pt x="f226" y="f227"/>
                  <a:pt x="f228" y="f229"/>
                  <a:pt x="f230" y="f231"/>
                </a:cubicBezTo>
                <a:cubicBezTo>
                  <a:pt x="f232" y="f233"/>
                  <a:pt x="f234" y="f235"/>
                  <a:pt x="f236" y="f237"/>
                </a:cubicBezTo>
                <a:cubicBezTo>
                  <a:pt x="f238" y="f239"/>
                  <a:pt x="f240" y="f241"/>
                  <a:pt x="f3" y="f59"/>
                </a:cubicBezTo>
                <a:close/>
                <a:moveTo>
                  <a:pt x="f242" y="f243"/>
                </a:moveTo>
                <a:cubicBezTo>
                  <a:pt x="f244" y="f245"/>
                  <a:pt x="f246" y="f247"/>
                  <a:pt x="f248" y="f249"/>
                </a:cubicBezTo>
                <a:cubicBezTo>
                  <a:pt x="f250" y="f251"/>
                  <a:pt x="f252" y="f253"/>
                  <a:pt x="f254" y="f255"/>
                </a:cubicBezTo>
                <a:cubicBezTo>
                  <a:pt x="f256" y="f257"/>
                  <a:pt x="f258" y="f259"/>
                  <a:pt x="f260" y="f261"/>
                </a:cubicBezTo>
                <a:cubicBezTo>
                  <a:pt x="f262" y="f263"/>
                  <a:pt x="f264" y="f265"/>
                  <a:pt x="f242" y="f243"/>
                </a:cubicBezTo>
                <a:close/>
                <a:moveTo>
                  <a:pt x="f266" y="f267"/>
                </a:moveTo>
                <a:cubicBezTo>
                  <a:pt x="f268" y="f269"/>
                  <a:pt x="f270" y="f271"/>
                  <a:pt x="f272" y="f273"/>
                </a:cubicBezTo>
                <a:cubicBezTo>
                  <a:pt x="f274" y="f275"/>
                  <a:pt x="f276" y="f277"/>
                  <a:pt x="f278" y="f279"/>
                </a:cubicBezTo>
                <a:cubicBezTo>
                  <a:pt x="f280" y="f281"/>
                  <a:pt x="f282" y="f283"/>
                  <a:pt x="f284" y="f285"/>
                </a:cubicBezTo>
                <a:cubicBezTo>
                  <a:pt x="f286" y="f287"/>
                  <a:pt x="f288" y="f289"/>
                  <a:pt x="f266" y="f267"/>
                </a:cubicBezTo>
                <a:close/>
              </a:path>
            </a:pathLst>
          </a:custGeom>
          <a:solidFill>
            <a:srgbClr val="E610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FFFFFF"/>
              </a:solidFill>
              <a:uFillTx/>
              <a:latin typeface="Arial"/>
              <a:ea typeface="Arial"/>
              <a:cs typeface="Arial"/>
            </a:endParaRPr>
          </a:p>
        </p:txBody>
      </p:sp>
      <p:sp>
        <p:nvSpPr>
          <p:cNvPr id="14" name="Rounded Rectangle 9">
            <a:extLst>
              <a:ext uri="{FF2B5EF4-FFF2-40B4-BE49-F238E27FC236}">
                <a16:creationId xmlns:a16="http://schemas.microsoft.com/office/drawing/2014/main" id="{53CE47B9-D863-6020-DF98-44DBF0BAD610}"/>
              </a:ext>
            </a:extLst>
          </p:cNvPr>
          <p:cNvSpPr/>
          <p:nvPr/>
        </p:nvSpPr>
        <p:spPr>
          <a:xfrm>
            <a:off x="3256169" y="1476435"/>
            <a:ext cx="224064" cy="224064"/>
          </a:xfrm>
          <a:custGeom>
            <a:avLst/>
            <a:gdLst>
              <a:gd name="f0" fmla="val w"/>
              <a:gd name="f1" fmla="val h"/>
              <a:gd name="f2" fmla="val 0"/>
              <a:gd name="f3" fmla="val 3960440"/>
              <a:gd name="f4" fmla="val 3960000"/>
              <a:gd name="f5" fmla="val 1588743"/>
              <a:gd name="f6" fmla="val 1414211"/>
              <a:gd name="f7" fmla="val 1540407"/>
              <a:gd name="f8" fmla="val 1411706"/>
              <a:gd name="f9" fmla="val 1506842"/>
              <a:gd name="f10" fmla="val 1440258"/>
              <a:gd name="f11" fmla="val 1478573"/>
              <a:gd name="f12" fmla="val 2462752"/>
              <a:gd name="f13" fmla="val 2484086"/>
              <a:gd name="f14" fmla="val 1516471"/>
              <a:gd name="f15" fmla="val 2503171"/>
              <a:gd name="f16" fmla="val 1532201"/>
              <a:gd name="f17" fmla="val 2515206"/>
              <a:gd name="f18" fmla="val 1552351"/>
              <a:gd name="f19" fmla="val 2541621"/>
              <a:gd name="f20" fmla="val 1589483"/>
              <a:gd name="f21" fmla="val 2548946"/>
              <a:gd name="f22" fmla="val 1619199"/>
              <a:gd name="f23" fmla="val 2531790"/>
              <a:gd name="f24" fmla="val 2471524"/>
              <a:gd name="f25" fmla="val 2039700"/>
              <a:gd name="f26" fmla="val 2509339"/>
              <a:gd name="f27" fmla="val 2017643"/>
              <a:gd name="f28" fmla="val 2509577"/>
              <a:gd name="f29" fmla="val 1945490"/>
              <a:gd name="f30" fmla="val 2464719"/>
              <a:gd name="f31" fmla="val 1913406"/>
              <a:gd name="f32" fmla="val 2315501"/>
              <a:gd name="f33" fmla="val 1808322"/>
              <a:gd name="f34" fmla="val 1748389"/>
              <a:gd name="f35" fmla="val 1486683"/>
              <a:gd name="f36" fmla="val 1982320"/>
              <a:gd name="f37" fmla="val 904379"/>
              <a:gd name="f38" fmla="val 2575020"/>
              <a:gd name="f39" fmla="val 3055498"/>
              <a:gd name="f40" fmla="val 1384857"/>
              <a:gd name="f41" fmla="val 1977557"/>
              <a:gd name="f42" fmla="val 2570257"/>
              <a:gd name="f43" fmla="val 3050735"/>
              <a:gd name="f44" fmla="val 1389620"/>
              <a:gd name="f45" fmla="val 909142"/>
              <a:gd name="f46" fmla="val 537397"/>
              <a:gd name="f47" fmla="val 1186942"/>
              <a:gd name="f48" fmla="val 542160"/>
              <a:gd name="f49" fmla="val 1182179"/>
              <a:gd name="f50" fmla="val 2772935"/>
              <a:gd name="f51" fmla="val 3417717"/>
              <a:gd name="f52" fmla="val 2777698"/>
              <a:gd name="f53" fmla="val 3422480"/>
              <a:gd name="f54" fmla="val 436907"/>
              <a:gd name="f55" fmla="val 3523533"/>
              <a:gd name="f56" fmla="val 3764830"/>
              <a:gd name="f57" fmla="val 195610"/>
              <a:gd name="f58" fmla="val 3523093"/>
              <a:gd name="f59" fmla="val 3764390"/>
              <a:gd name="f60" fmla="*/ f0 1 3960440"/>
              <a:gd name="f61" fmla="*/ f1 1 3960000"/>
              <a:gd name="f62" fmla="val f2"/>
              <a:gd name="f63" fmla="val f3"/>
              <a:gd name="f64" fmla="val f4"/>
              <a:gd name="f65" fmla="+- f64 0 f62"/>
              <a:gd name="f66" fmla="+- f63 0 f62"/>
              <a:gd name="f67" fmla="*/ f66 1 3960440"/>
              <a:gd name="f68" fmla="*/ f65 1 3960000"/>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3960440" h="3960000">
                <a:moveTo>
                  <a:pt x="f5" y="f6"/>
                </a:moveTo>
                <a:cubicBezTo>
                  <a:pt x="f7" y="f8"/>
                  <a:pt x="f9" y="f10"/>
                  <a:pt x="f9" y="f11"/>
                </a:cubicBezTo>
                <a:lnTo>
                  <a:pt x="f9" y="f12"/>
                </a:lnTo>
                <a:cubicBezTo>
                  <a:pt x="f9" y="f13"/>
                  <a:pt x="f14" y="f15"/>
                  <a:pt x="f16" y="f17"/>
                </a:cubicBezTo>
                <a:cubicBezTo>
                  <a:pt x="f18" y="f19"/>
                  <a:pt x="f20" y="f21"/>
                  <a:pt x="f22" y="f23"/>
                </a:cubicBezTo>
                <a:lnTo>
                  <a:pt x="f24" y="f25"/>
                </a:lnTo>
                <a:cubicBezTo>
                  <a:pt x="f26" y="f27"/>
                  <a:pt x="f28" y="f29"/>
                  <a:pt x="f30" y="f31"/>
                </a:cubicBezTo>
                <a:cubicBezTo>
                  <a:pt x="f32" y="f33"/>
                  <a:pt x="f34" y="f35"/>
                  <a:pt x="f5" y="f6"/>
                </a:cubicBezTo>
                <a:close/>
                <a:moveTo>
                  <a:pt x="f36" y="f37"/>
                </a:moveTo>
                <a:cubicBezTo>
                  <a:pt x="f38" y="f37"/>
                  <a:pt x="f39" y="f40"/>
                  <a:pt x="f39" y="f41"/>
                </a:cubicBezTo>
                <a:cubicBezTo>
                  <a:pt x="f39" y="f42"/>
                  <a:pt x="f38" y="f43"/>
                  <a:pt x="f36" y="f43"/>
                </a:cubicBezTo>
                <a:cubicBezTo>
                  <a:pt x="f44" y="f43"/>
                  <a:pt x="f45" y="f42"/>
                  <a:pt x="f45" y="f41"/>
                </a:cubicBezTo>
                <a:cubicBezTo>
                  <a:pt x="f45" y="f40"/>
                  <a:pt x="f44" y="f37"/>
                  <a:pt x="f36" y="f37"/>
                </a:cubicBezTo>
                <a:close/>
                <a:moveTo>
                  <a:pt x="f36" y="f46"/>
                </a:moveTo>
                <a:cubicBezTo>
                  <a:pt x="f47" y="f46"/>
                  <a:pt x="f48" y="f49"/>
                  <a:pt x="f48" y="f41"/>
                </a:cubicBezTo>
                <a:cubicBezTo>
                  <a:pt x="f48" y="f50"/>
                  <a:pt x="f47" y="f51"/>
                  <a:pt x="f36" y="f51"/>
                </a:cubicBezTo>
                <a:cubicBezTo>
                  <a:pt x="f52" y="f51"/>
                  <a:pt x="f53" y="f50"/>
                  <a:pt x="f53" y="f41"/>
                </a:cubicBezTo>
                <a:cubicBezTo>
                  <a:pt x="f53" y="f49"/>
                  <a:pt x="f52" y="f46"/>
                  <a:pt x="f36" y="f46"/>
                </a:cubicBezTo>
                <a:close/>
                <a:moveTo>
                  <a:pt x="f54" y="f2"/>
                </a:moveTo>
                <a:lnTo>
                  <a:pt x="f55" y="f2"/>
                </a:lnTo>
                <a:cubicBezTo>
                  <a:pt x="f56" y="f2"/>
                  <a:pt x="f3" y="f57"/>
                  <a:pt x="f3" y="f54"/>
                </a:cubicBezTo>
                <a:lnTo>
                  <a:pt x="f3" y="f58"/>
                </a:lnTo>
                <a:cubicBezTo>
                  <a:pt x="f3" y="f59"/>
                  <a:pt x="f56" y="f4"/>
                  <a:pt x="f55" y="f4"/>
                </a:cubicBezTo>
                <a:lnTo>
                  <a:pt x="f54" y="f4"/>
                </a:lnTo>
                <a:cubicBezTo>
                  <a:pt x="f57" y="f4"/>
                  <a:pt x="f2" y="f59"/>
                  <a:pt x="f2" y="f58"/>
                </a:cubicBezTo>
                <a:lnTo>
                  <a:pt x="f2" y="f54"/>
                </a:lnTo>
                <a:cubicBezTo>
                  <a:pt x="f2" y="f57"/>
                  <a:pt x="f57" y="f2"/>
                  <a:pt x="f54" y="f2"/>
                </a:cubicBezTo>
                <a:close/>
              </a:path>
            </a:pathLst>
          </a:custGeom>
          <a:solidFill>
            <a:srgbClr val="E610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000000"/>
              </a:solidFill>
              <a:uFillTx/>
              <a:latin typeface="Arial"/>
              <a:ea typeface="Arial"/>
              <a:cs typeface="Arial"/>
            </a:endParaRPr>
          </a:p>
        </p:txBody>
      </p:sp>
      <p:sp>
        <p:nvSpPr>
          <p:cNvPr id="15" name="Freeform 39">
            <a:extLst>
              <a:ext uri="{FF2B5EF4-FFF2-40B4-BE49-F238E27FC236}">
                <a16:creationId xmlns:a16="http://schemas.microsoft.com/office/drawing/2014/main" id="{AA4A89D5-EAD2-5092-71D3-3CE29A42AD3C}"/>
              </a:ext>
            </a:extLst>
          </p:cNvPr>
          <p:cNvSpPr/>
          <p:nvPr/>
        </p:nvSpPr>
        <p:spPr>
          <a:xfrm rot="8579997">
            <a:off x="3255876" y="4075798"/>
            <a:ext cx="224658" cy="224064"/>
          </a:xfrm>
          <a:custGeom>
            <a:avLst/>
            <a:gdLst>
              <a:gd name="f0" fmla="val w"/>
              <a:gd name="f1" fmla="val h"/>
              <a:gd name="f2" fmla="val 0"/>
              <a:gd name="f3" fmla="val 3872365"/>
              <a:gd name="f4" fmla="val 3862045"/>
              <a:gd name="f5" fmla="val 1786489"/>
              <a:gd name="f6" fmla="val 808318"/>
              <a:gd name="f7" fmla="val 1525809"/>
              <a:gd name="f8" fmla="val 610106"/>
              <a:gd name="f9" fmla="val 1257124"/>
              <a:gd name="f10" fmla="val 397966"/>
              <a:gd name="f11" fmla="val 1040385"/>
              <a:gd name="f12" fmla="val 230829"/>
              <a:gd name="f13" fmla="val 1905215"/>
              <a:gd name="f14" fmla="val -194386"/>
              <a:gd name="f15" fmla="val 2650439"/>
              <a:gd name="f16" fmla="val 24572"/>
              <a:gd name="f17" fmla="val 3162062"/>
              <a:gd name="f18" fmla="val 429660"/>
              <a:gd name="f19" fmla="val 3007351"/>
              <a:gd name="f20" fmla="val 875340"/>
              <a:gd name="f21" fmla="val 2905932"/>
              <a:gd name="f22" fmla="val 1443216"/>
              <a:gd name="f23" fmla="val 2745609"/>
              <a:gd name="f24" fmla="val 1410478"/>
              <a:gd name="f25" fmla="val 2633182"/>
              <a:gd name="f26" fmla="val 1430335"/>
              <a:gd name="f27" fmla="val 2220955"/>
              <a:gd name="f28" fmla="val 1138671"/>
              <a:gd name="f29" fmla="val 2701004"/>
              <a:gd name="f30" fmla="val 2590217"/>
              <a:gd name="f31" fmla="val 2682933"/>
              <a:gd name="f32" fmla="val 2576481"/>
              <a:gd name="f33" fmla="val 2672282"/>
              <a:gd name="f34" fmla="val 2559744"/>
              <a:gd name="f35" fmla="val 2670336"/>
              <a:gd name="f36" fmla="val 2539383"/>
              <a:gd name="f37" fmla="val 2587360"/>
              <a:gd name="f38" fmla="val 2376647"/>
              <a:gd name="f39" fmla="val 3042640"/>
              <a:gd name="f40" fmla="val 1246798"/>
              <a:gd name="f41" fmla="val 3299881"/>
              <a:gd name="f42" fmla="val 563773"/>
              <a:gd name="f43" fmla="val 3959368"/>
              <a:gd name="f44" fmla="val 1266493"/>
              <a:gd name="f45" fmla="val 3967860"/>
              <a:gd name="f46" fmla="val 2043171"/>
              <a:gd name="f47" fmla="val 3730056"/>
              <a:gd name="f48" fmla="val 2650875"/>
              <a:gd name="f49" fmla="val 3317547"/>
              <a:gd name="f50" fmla="val 2635434"/>
              <a:gd name="f51" fmla="val 2827499"/>
              <a:gd name="f52" fmla="val 2686366"/>
              <a:gd name="f53" fmla="val 19691"/>
              <a:gd name="f54" fmla="val 2248546"/>
              <a:gd name="f55" fmla="val -100797"/>
              <a:gd name="f56" fmla="val 1292396"/>
              <a:gd name="f57" fmla="val 348853"/>
              <a:gd name="f58" fmla="val 659059"/>
              <a:gd name="f59" fmla="val 898439"/>
              <a:gd name="f60" fmla="val 307194"/>
              <a:gd name="f61" fmla="val 1269469"/>
              <a:gd name="f62" fmla="val 598575"/>
              <a:gd name="f63" fmla="val 1773388"/>
              <a:gd name="f64" fmla="val 879352"/>
              <a:gd name="f65" fmla="val 1690237"/>
              <a:gd name="f66" fmla="val 1020281"/>
              <a:gd name="f67" fmla="val 1661713"/>
              <a:gd name="f68" fmla="val 1200709"/>
              <a:gd name="f69" fmla="val 629275"/>
              <a:gd name="f70" fmla="val 1847170"/>
              <a:gd name="f71" fmla="val 1805382"/>
              <a:gd name="f72" fmla="val 3858278"/>
              <a:gd name="f73" fmla="val 1676483"/>
              <a:gd name="f74" fmla="val 3404460"/>
              <a:gd name="f75" fmla="val 1433840"/>
              <a:gd name="f76" fmla="val 2881111"/>
              <a:gd name="f77" fmla="val 1583946"/>
              <a:gd name="f78" fmla="val 2815971"/>
              <a:gd name="f79" fmla="val 1713076"/>
              <a:gd name="f80" fmla="val 2686769"/>
              <a:gd name="f81" fmla="val 2928316"/>
              <a:gd name="f82" fmla="val 2770622"/>
              <a:gd name="f83" fmla="val 3657403"/>
              <a:gd name="f84" fmla="val 2804207"/>
              <a:gd name="f85" fmla="val 3192869"/>
              <a:gd name="f86" fmla="val 3648569"/>
              <a:gd name="f87" fmla="val 2456828"/>
              <a:gd name="f88" fmla="val 3896652"/>
              <a:gd name="f89" fmla="val 762284"/>
              <a:gd name="f90" fmla="val 3480575"/>
              <a:gd name="f91" fmla="val 380940"/>
              <a:gd name="f92" fmla="val 3198297"/>
              <a:gd name="f93" fmla="val 161300"/>
              <a:gd name="f94" fmla="val 2806810"/>
              <a:gd name="f95" fmla="val 58293"/>
              <a:gd name="f96" fmla="val 2412172"/>
              <a:gd name="f97" fmla="val 450067"/>
              <a:gd name="f98" fmla="val 2149344"/>
              <a:gd name="f99" fmla="val 872820"/>
              <a:gd name="f100" fmla="val 1756853"/>
              <a:gd name="f101" fmla="val 981158"/>
              <a:gd name="f102" fmla="val 1879484"/>
              <a:gd name="f103" fmla="val 1143940"/>
              <a:gd name="f104" fmla="val 1962367"/>
              <a:gd name="f105" fmla="val 1439720"/>
              <a:gd name="f106" fmla="val 3144041"/>
              <a:gd name="f107" fmla="val 1633080"/>
              <a:gd name="f108" fmla="val 3847823"/>
              <a:gd name="f109" fmla="val 1278110"/>
              <a:gd name="f110" fmla="val 3779994"/>
              <a:gd name="f111" fmla="val 991090"/>
              <a:gd name="f112" fmla="val 3649942"/>
              <a:gd name="f113" fmla="*/ f0 1 3872365"/>
              <a:gd name="f114" fmla="*/ f1 1 3862045"/>
              <a:gd name="f115" fmla="val f2"/>
              <a:gd name="f116" fmla="val f3"/>
              <a:gd name="f117" fmla="val f4"/>
              <a:gd name="f118" fmla="+- f117 0 f115"/>
              <a:gd name="f119" fmla="+- f116 0 f115"/>
              <a:gd name="f120" fmla="*/ f119 1 3872365"/>
              <a:gd name="f121" fmla="*/ f118 1 3862045"/>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3872365" h="3862045">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29" y="f30"/>
                </a:cubicBezTo>
                <a:close/>
                <a:moveTo>
                  <a:pt x="f53" y="f54"/>
                </a:moveTo>
                <a:cubicBezTo>
                  <a:pt x="f55" y="f56"/>
                  <a:pt x="f57" y="f58"/>
                  <a:pt x="f59" y="f60"/>
                </a:cubicBezTo>
                <a:cubicBezTo>
                  <a:pt x="f61" y="f62"/>
                  <a:pt x="f63" y="f64"/>
                  <a:pt x="f65" y="f66"/>
                </a:cubicBezTo>
                <a:cubicBezTo>
                  <a:pt x="f67" y="f68"/>
                  <a:pt x="f69" y="f70"/>
                  <a:pt x="f53" y="f54"/>
                </a:cubicBezTo>
                <a:close/>
                <a:moveTo>
                  <a:pt x="f71" y="f72"/>
                </a:moveTo>
                <a:cubicBezTo>
                  <a:pt x="f73" y="f74"/>
                  <a:pt x="f75" y="f76"/>
                  <a:pt x="f77" y="f78"/>
                </a:cubicBezTo>
                <a:cubicBezTo>
                  <a:pt x="f79" y="f80"/>
                  <a:pt x="f81" y="f82"/>
                  <a:pt x="f83" y="f84"/>
                </a:cubicBezTo>
                <a:cubicBezTo>
                  <a:pt x="f85" y="f86"/>
                  <a:pt x="f87" y="f88"/>
                  <a:pt x="f71" y="f72"/>
                </a:cubicBezTo>
                <a:close/>
                <a:moveTo>
                  <a:pt x="f89" y="f90"/>
                </a:moveTo>
                <a:cubicBezTo>
                  <a:pt x="f91" y="f92"/>
                  <a:pt x="f93" y="f94"/>
                  <a:pt x="f95" y="f96"/>
                </a:cubicBezTo>
                <a:cubicBezTo>
                  <a:pt x="f97" y="f98"/>
                  <a:pt x="f99" y="f100"/>
                  <a:pt x="f101" y="f102"/>
                </a:cubicBezTo>
                <a:cubicBezTo>
                  <a:pt x="f103" y="f104"/>
                  <a:pt x="f105" y="f106"/>
                  <a:pt x="f107" y="f108"/>
                </a:cubicBezTo>
                <a:cubicBezTo>
                  <a:pt x="f109" y="f110"/>
                  <a:pt x="f111" y="f112"/>
                  <a:pt x="f89" y="f90"/>
                </a:cubicBezTo>
                <a:close/>
              </a:path>
            </a:pathLst>
          </a:custGeom>
          <a:solidFill>
            <a:srgbClr val="E610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000000"/>
              </a:solidFill>
              <a:uFillTx/>
              <a:latin typeface="Arial"/>
              <a:ea typeface="Arial"/>
              <a:cs typeface="Arial"/>
            </a:endParaRPr>
          </a:p>
        </p:txBody>
      </p:sp>
      <p:sp>
        <p:nvSpPr>
          <p:cNvPr id="16" name="Freeform: Shape 35">
            <a:extLst>
              <a:ext uri="{FF2B5EF4-FFF2-40B4-BE49-F238E27FC236}">
                <a16:creationId xmlns:a16="http://schemas.microsoft.com/office/drawing/2014/main" id="{93ED8AC5-0C16-A3E2-3A50-2D0B1AC596A1}"/>
              </a:ext>
            </a:extLst>
          </p:cNvPr>
          <p:cNvSpPr/>
          <p:nvPr/>
        </p:nvSpPr>
        <p:spPr>
          <a:xfrm>
            <a:off x="4330552" y="1291681"/>
            <a:ext cx="2979572" cy="535500"/>
          </a:xfrm>
          <a:custGeom>
            <a:avLst/>
            <a:gdLst>
              <a:gd name="f0" fmla="val 10800000"/>
              <a:gd name="f1" fmla="val 5400000"/>
              <a:gd name="f2" fmla="val 180"/>
              <a:gd name="f3" fmla="val w"/>
              <a:gd name="f4" fmla="val h"/>
              <a:gd name="f5" fmla="val 0"/>
              <a:gd name="f6" fmla="val 4095750"/>
              <a:gd name="f7" fmla="val 800100"/>
              <a:gd name="f8" fmla="val 4086225"/>
              <a:gd name="f9" fmla="+- 0 0 -90"/>
              <a:gd name="f10" fmla="*/ f3 1 4095750"/>
              <a:gd name="f11" fmla="*/ f4 1 800100"/>
              <a:gd name="f12" fmla="val f5"/>
              <a:gd name="f13" fmla="val f6"/>
              <a:gd name="f14" fmla="val f7"/>
              <a:gd name="f15" fmla="*/ f9 f0 1"/>
              <a:gd name="f16" fmla="+- f14 0 f12"/>
              <a:gd name="f17" fmla="+- f13 0 f12"/>
              <a:gd name="f18" fmla="*/ f15 1 f2"/>
              <a:gd name="f19" fmla="*/ f17 1 4095750"/>
              <a:gd name="f20" fmla="*/ f16 1 800100"/>
              <a:gd name="f21" fmla="*/ 4095750 f17 1"/>
              <a:gd name="f22" fmla="*/ 0 f16 1"/>
              <a:gd name="f23" fmla="*/ 0 f17 1"/>
              <a:gd name="f24" fmla="*/ 800100 f16 1"/>
              <a:gd name="f25" fmla="*/ 4086225 f17 1"/>
              <a:gd name="f26" fmla="+- f18 0 f1"/>
              <a:gd name="f27" fmla="*/ f21 1 4095750"/>
              <a:gd name="f28" fmla="*/ f22 1 800100"/>
              <a:gd name="f29" fmla="*/ f23 1 4095750"/>
              <a:gd name="f30" fmla="*/ f24 1 800100"/>
              <a:gd name="f31" fmla="*/ f25 1 4095750"/>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6"/>
              </a:cxn>
              <a:cxn ang="f26">
                <a:pos x="f47" y="f48"/>
              </a:cxn>
              <a:cxn ang="f26">
                <a:pos x="f49" y="f48"/>
              </a:cxn>
            </a:cxnLst>
            <a:rect l="f41" t="f44" r="f42" b="f43"/>
            <a:pathLst>
              <a:path w="4095750" h="800100">
                <a:moveTo>
                  <a:pt x="f6" y="f5"/>
                </a:moveTo>
                <a:lnTo>
                  <a:pt x="f5" y="f5"/>
                </a:lnTo>
                <a:lnTo>
                  <a:pt x="f5" y="f7"/>
                </a:lnTo>
                <a:lnTo>
                  <a:pt x="f8" y="f7"/>
                </a:lnTo>
              </a:path>
            </a:pathLst>
          </a:custGeom>
          <a:noFill/>
          <a:ln w="38103" cap="flat">
            <a:solidFill>
              <a:srgbClr val="E6106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17" name="Freeform: Shape 36">
            <a:extLst>
              <a:ext uri="{FF2B5EF4-FFF2-40B4-BE49-F238E27FC236}">
                <a16:creationId xmlns:a16="http://schemas.microsoft.com/office/drawing/2014/main" id="{EDD92A3A-831B-F7D4-68BF-DFF461213A26}"/>
              </a:ext>
            </a:extLst>
          </p:cNvPr>
          <p:cNvSpPr/>
          <p:nvPr/>
        </p:nvSpPr>
        <p:spPr>
          <a:xfrm>
            <a:off x="4846557" y="2145740"/>
            <a:ext cx="2979572" cy="535500"/>
          </a:xfrm>
          <a:custGeom>
            <a:avLst/>
            <a:gdLst>
              <a:gd name="f0" fmla="val 10800000"/>
              <a:gd name="f1" fmla="val 5400000"/>
              <a:gd name="f2" fmla="val 180"/>
              <a:gd name="f3" fmla="val w"/>
              <a:gd name="f4" fmla="val h"/>
              <a:gd name="f5" fmla="val 0"/>
              <a:gd name="f6" fmla="val 4095750"/>
              <a:gd name="f7" fmla="val 800100"/>
              <a:gd name="f8" fmla="val 4086225"/>
              <a:gd name="f9" fmla="+- 0 0 -90"/>
              <a:gd name="f10" fmla="*/ f3 1 4095750"/>
              <a:gd name="f11" fmla="*/ f4 1 800100"/>
              <a:gd name="f12" fmla="val f5"/>
              <a:gd name="f13" fmla="val f6"/>
              <a:gd name="f14" fmla="val f7"/>
              <a:gd name="f15" fmla="*/ f9 f0 1"/>
              <a:gd name="f16" fmla="+- f14 0 f12"/>
              <a:gd name="f17" fmla="+- f13 0 f12"/>
              <a:gd name="f18" fmla="*/ f15 1 f2"/>
              <a:gd name="f19" fmla="*/ f17 1 4095750"/>
              <a:gd name="f20" fmla="*/ f16 1 800100"/>
              <a:gd name="f21" fmla="*/ 4095750 f17 1"/>
              <a:gd name="f22" fmla="*/ 0 f16 1"/>
              <a:gd name="f23" fmla="*/ 0 f17 1"/>
              <a:gd name="f24" fmla="*/ 800100 f16 1"/>
              <a:gd name="f25" fmla="*/ 4086225 f17 1"/>
              <a:gd name="f26" fmla="+- f18 0 f1"/>
              <a:gd name="f27" fmla="*/ f21 1 4095750"/>
              <a:gd name="f28" fmla="*/ f22 1 800100"/>
              <a:gd name="f29" fmla="*/ f23 1 4095750"/>
              <a:gd name="f30" fmla="*/ f24 1 800100"/>
              <a:gd name="f31" fmla="*/ f25 1 4095750"/>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6"/>
              </a:cxn>
              <a:cxn ang="f26">
                <a:pos x="f47" y="f48"/>
              </a:cxn>
              <a:cxn ang="f26">
                <a:pos x="f49" y="f48"/>
              </a:cxn>
            </a:cxnLst>
            <a:rect l="f41" t="f44" r="f42" b="f43"/>
            <a:pathLst>
              <a:path w="4095750" h="800100">
                <a:moveTo>
                  <a:pt x="f6" y="f5"/>
                </a:moveTo>
                <a:lnTo>
                  <a:pt x="f5" y="f5"/>
                </a:lnTo>
                <a:lnTo>
                  <a:pt x="f5" y="f7"/>
                </a:lnTo>
                <a:lnTo>
                  <a:pt x="f8" y="f7"/>
                </a:lnTo>
              </a:path>
            </a:pathLst>
          </a:custGeom>
          <a:noFill/>
          <a:ln w="38103" cap="flat">
            <a:solidFill>
              <a:srgbClr val="E6106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18" name="Freeform: Shape 37">
            <a:extLst>
              <a:ext uri="{FF2B5EF4-FFF2-40B4-BE49-F238E27FC236}">
                <a16:creationId xmlns:a16="http://schemas.microsoft.com/office/drawing/2014/main" id="{190AC9D5-F6E3-7726-039B-22EE7CF1235C}"/>
              </a:ext>
            </a:extLst>
          </p:cNvPr>
          <p:cNvSpPr/>
          <p:nvPr/>
        </p:nvSpPr>
        <p:spPr>
          <a:xfrm>
            <a:off x="4839260" y="3023783"/>
            <a:ext cx="2979572" cy="535500"/>
          </a:xfrm>
          <a:custGeom>
            <a:avLst/>
            <a:gdLst>
              <a:gd name="f0" fmla="val 10800000"/>
              <a:gd name="f1" fmla="val 5400000"/>
              <a:gd name="f2" fmla="val 180"/>
              <a:gd name="f3" fmla="val w"/>
              <a:gd name="f4" fmla="val h"/>
              <a:gd name="f5" fmla="val 0"/>
              <a:gd name="f6" fmla="val 4095750"/>
              <a:gd name="f7" fmla="val 800100"/>
              <a:gd name="f8" fmla="val 4086225"/>
              <a:gd name="f9" fmla="+- 0 0 -90"/>
              <a:gd name="f10" fmla="*/ f3 1 4095750"/>
              <a:gd name="f11" fmla="*/ f4 1 800100"/>
              <a:gd name="f12" fmla="val f5"/>
              <a:gd name="f13" fmla="val f6"/>
              <a:gd name="f14" fmla="val f7"/>
              <a:gd name="f15" fmla="*/ f9 f0 1"/>
              <a:gd name="f16" fmla="+- f14 0 f12"/>
              <a:gd name="f17" fmla="+- f13 0 f12"/>
              <a:gd name="f18" fmla="*/ f15 1 f2"/>
              <a:gd name="f19" fmla="*/ f17 1 4095750"/>
              <a:gd name="f20" fmla="*/ f16 1 800100"/>
              <a:gd name="f21" fmla="*/ 4095750 f17 1"/>
              <a:gd name="f22" fmla="*/ 0 f16 1"/>
              <a:gd name="f23" fmla="*/ 0 f17 1"/>
              <a:gd name="f24" fmla="*/ 800100 f16 1"/>
              <a:gd name="f25" fmla="*/ 4086225 f17 1"/>
              <a:gd name="f26" fmla="+- f18 0 f1"/>
              <a:gd name="f27" fmla="*/ f21 1 4095750"/>
              <a:gd name="f28" fmla="*/ f22 1 800100"/>
              <a:gd name="f29" fmla="*/ f23 1 4095750"/>
              <a:gd name="f30" fmla="*/ f24 1 800100"/>
              <a:gd name="f31" fmla="*/ f25 1 4095750"/>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6"/>
              </a:cxn>
              <a:cxn ang="f26">
                <a:pos x="f47" y="f48"/>
              </a:cxn>
              <a:cxn ang="f26">
                <a:pos x="f49" y="f48"/>
              </a:cxn>
            </a:cxnLst>
            <a:rect l="f41" t="f44" r="f42" b="f43"/>
            <a:pathLst>
              <a:path w="4095750" h="800100">
                <a:moveTo>
                  <a:pt x="f6" y="f5"/>
                </a:moveTo>
                <a:lnTo>
                  <a:pt x="f5" y="f5"/>
                </a:lnTo>
                <a:lnTo>
                  <a:pt x="f5" y="f7"/>
                </a:lnTo>
                <a:lnTo>
                  <a:pt x="f8" y="f7"/>
                </a:lnTo>
              </a:path>
            </a:pathLst>
          </a:custGeom>
          <a:noFill/>
          <a:ln w="38103" cap="flat">
            <a:solidFill>
              <a:srgbClr val="E6106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sp>
        <p:nvSpPr>
          <p:cNvPr id="19" name="Freeform: Shape 38">
            <a:extLst>
              <a:ext uri="{FF2B5EF4-FFF2-40B4-BE49-F238E27FC236}">
                <a16:creationId xmlns:a16="http://schemas.microsoft.com/office/drawing/2014/main" id="{5625BC3E-7BA3-F783-484F-A0AE2CF01DED}"/>
              </a:ext>
            </a:extLst>
          </p:cNvPr>
          <p:cNvSpPr/>
          <p:nvPr/>
        </p:nvSpPr>
        <p:spPr>
          <a:xfrm>
            <a:off x="4330552" y="3893734"/>
            <a:ext cx="2979572" cy="535500"/>
          </a:xfrm>
          <a:custGeom>
            <a:avLst/>
            <a:gdLst>
              <a:gd name="f0" fmla="val 10800000"/>
              <a:gd name="f1" fmla="val 5400000"/>
              <a:gd name="f2" fmla="val 180"/>
              <a:gd name="f3" fmla="val w"/>
              <a:gd name="f4" fmla="val h"/>
              <a:gd name="f5" fmla="val 0"/>
              <a:gd name="f6" fmla="val 4095750"/>
              <a:gd name="f7" fmla="val 800100"/>
              <a:gd name="f8" fmla="val 4086225"/>
              <a:gd name="f9" fmla="+- 0 0 -90"/>
              <a:gd name="f10" fmla="*/ f3 1 4095750"/>
              <a:gd name="f11" fmla="*/ f4 1 800100"/>
              <a:gd name="f12" fmla="val f5"/>
              <a:gd name="f13" fmla="val f6"/>
              <a:gd name="f14" fmla="val f7"/>
              <a:gd name="f15" fmla="*/ f9 f0 1"/>
              <a:gd name="f16" fmla="+- f14 0 f12"/>
              <a:gd name="f17" fmla="+- f13 0 f12"/>
              <a:gd name="f18" fmla="*/ f15 1 f2"/>
              <a:gd name="f19" fmla="*/ f17 1 4095750"/>
              <a:gd name="f20" fmla="*/ f16 1 800100"/>
              <a:gd name="f21" fmla="*/ 4095750 f17 1"/>
              <a:gd name="f22" fmla="*/ 0 f16 1"/>
              <a:gd name="f23" fmla="*/ 0 f17 1"/>
              <a:gd name="f24" fmla="*/ 800100 f16 1"/>
              <a:gd name="f25" fmla="*/ 4086225 f17 1"/>
              <a:gd name="f26" fmla="+- f18 0 f1"/>
              <a:gd name="f27" fmla="*/ f21 1 4095750"/>
              <a:gd name="f28" fmla="*/ f22 1 800100"/>
              <a:gd name="f29" fmla="*/ f23 1 4095750"/>
              <a:gd name="f30" fmla="*/ f24 1 800100"/>
              <a:gd name="f31" fmla="*/ f25 1 4095750"/>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6"/>
              </a:cxn>
              <a:cxn ang="f26">
                <a:pos x="f47" y="f48"/>
              </a:cxn>
              <a:cxn ang="f26">
                <a:pos x="f49" y="f48"/>
              </a:cxn>
            </a:cxnLst>
            <a:rect l="f41" t="f44" r="f42" b="f43"/>
            <a:pathLst>
              <a:path w="4095750" h="800100">
                <a:moveTo>
                  <a:pt x="f6" y="f5"/>
                </a:moveTo>
                <a:lnTo>
                  <a:pt x="f5" y="f5"/>
                </a:lnTo>
                <a:lnTo>
                  <a:pt x="f5" y="f7"/>
                </a:lnTo>
                <a:lnTo>
                  <a:pt x="f8" y="f7"/>
                </a:lnTo>
              </a:path>
            </a:pathLst>
          </a:custGeom>
          <a:noFill/>
          <a:ln w="38103" cap="flat">
            <a:solidFill>
              <a:srgbClr val="E6106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a:cs typeface="Arial"/>
            </a:endParaRPr>
          </a:p>
        </p:txBody>
      </p:sp>
      <p:grpSp>
        <p:nvGrpSpPr>
          <p:cNvPr id="20" name="Group 39">
            <a:extLst>
              <a:ext uri="{FF2B5EF4-FFF2-40B4-BE49-F238E27FC236}">
                <a16:creationId xmlns:a16="http://schemas.microsoft.com/office/drawing/2014/main" id="{AE1E571C-BED0-BB91-3692-B947297B8000}"/>
              </a:ext>
            </a:extLst>
          </p:cNvPr>
          <p:cNvGrpSpPr/>
          <p:nvPr/>
        </p:nvGrpSpPr>
        <p:grpSpPr>
          <a:xfrm>
            <a:off x="4461750" y="1318848"/>
            <a:ext cx="2717752" cy="537694"/>
            <a:chOff x="4461750" y="1318848"/>
            <a:chExt cx="2717752" cy="537694"/>
          </a:xfrm>
        </p:grpSpPr>
        <p:sp>
          <p:nvSpPr>
            <p:cNvPr id="21" name="TextBox 40">
              <a:extLst>
                <a:ext uri="{FF2B5EF4-FFF2-40B4-BE49-F238E27FC236}">
                  <a16:creationId xmlns:a16="http://schemas.microsoft.com/office/drawing/2014/main" id="{23D2EA22-C8A1-BD56-CCE9-D488B34BDA08}"/>
                </a:ext>
              </a:extLst>
            </p:cNvPr>
            <p:cNvSpPr txBox="1"/>
            <p:nvPr/>
          </p:nvSpPr>
          <p:spPr>
            <a:xfrm>
              <a:off x="4461750" y="1487207"/>
              <a:ext cx="2717752"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22" name="TextBox 41">
              <a:extLst>
                <a:ext uri="{FF2B5EF4-FFF2-40B4-BE49-F238E27FC236}">
                  <a16:creationId xmlns:a16="http://schemas.microsoft.com/office/drawing/2014/main" id="{DBA36155-9199-F0CC-757B-BD7F5F8B183B}"/>
                </a:ext>
              </a:extLst>
            </p:cNvPr>
            <p:cNvSpPr txBox="1"/>
            <p:nvPr/>
          </p:nvSpPr>
          <p:spPr>
            <a:xfrm>
              <a:off x="4485232" y="1318848"/>
              <a:ext cx="2694270"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404040"/>
                  </a:solidFill>
                  <a:uFillTx/>
                  <a:latin typeface="Arial"/>
                  <a:ea typeface="Arial"/>
                  <a:cs typeface="Arial" pitchFamily="34"/>
                </a:rPr>
                <a:t>Your Text  Here</a:t>
              </a:r>
            </a:p>
          </p:txBody>
        </p:sp>
      </p:grpSp>
      <p:grpSp>
        <p:nvGrpSpPr>
          <p:cNvPr id="23" name="Group 42">
            <a:extLst>
              <a:ext uri="{FF2B5EF4-FFF2-40B4-BE49-F238E27FC236}">
                <a16:creationId xmlns:a16="http://schemas.microsoft.com/office/drawing/2014/main" id="{6E6D78AE-6F5E-09C4-ACD3-CD95B07C87AE}"/>
              </a:ext>
            </a:extLst>
          </p:cNvPr>
          <p:cNvGrpSpPr/>
          <p:nvPr/>
        </p:nvGrpSpPr>
        <p:grpSpPr>
          <a:xfrm>
            <a:off x="4989569" y="2185534"/>
            <a:ext cx="2717761" cy="537695"/>
            <a:chOff x="4989569" y="2185534"/>
            <a:chExt cx="2717761" cy="537695"/>
          </a:xfrm>
        </p:grpSpPr>
        <p:sp>
          <p:nvSpPr>
            <p:cNvPr id="24" name="TextBox 43">
              <a:extLst>
                <a:ext uri="{FF2B5EF4-FFF2-40B4-BE49-F238E27FC236}">
                  <a16:creationId xmlns:a16="http://schemas.microsoft.com/office/drawing/2014/main" id="{BB52FE12-BD1A-FBCC-1A3A-EA2EA516EB2D}"/>
                </a:ext>
              </a:extLst>
            </p:cNvPr>
            <p:cNvSpPr txBox="1"/>
            <p:nvPr/>
          </p:nvSpPr>
          <p:spPr>
            <a:xfrm>
              <a:off x="4989569" y="2353894"/>
              <a:ext cx="2717752"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25" name="TextBox 44">
              <a:extLst>
                <a:ext uri="{FF2B5EF4-FFF2-40B4-BE49-F238E27FC236}">
                  <a16:creationId xmlns:a16="http://schemas.microsoft.com/office/drawing/2014/main" id="{DF7B09DA-A0D4-637D-479E-013FDF70891D}"/>
                </a:ext>
              </a:extLst>
            </p:cNvPr>
            <p:cNvSpPr txBox="1"/>
            <p:nvPr/>
          </p:nvSpPr>
          <p:spPr>
            <a:xfrm>
              <a:off x="5013060" y="2185534"/>
              <a:ext cx="2694270"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404040"/>
                  </a:solidFill>
                  <a:uFillTx/>
                  <a:latin typeface="Arial"/>
                  <a:ea typeface="Arial"/>
                  <a:cs typeface="Arial" pitchFamily="34"/>
                </a:rPr>
                <a:t>Your Text  Here</a:t>
              </a:r>
            </a:p>
          </p:txBody>
        </p:sp>
      </p:grpSp>
      <p:grpSp>
        <p:nvGrpSpPr>
          <p:cNvPr id="26" name="Group 45">
            <a:extLst>
              <a:ext uri="{FF2B5EF4-FFF2-40B4-BE49-F238E27FC236}">
                <a16:creationId xmlns:a16="http://schemas.microsoft.com/office/drawing/2014/main" id="{81F8C98F-2CAB-15D0-F284-4877CBC89A81}"/>
              </a:ext>
            </a:extLst>
          </p:cNvPr>
          <p:cNvGrpSpPr/>
          <p:nvPr/>
        </p:nvGrpSpPr>
        <p:grpSpPr>
          <a:xfrm>
            <a:off x="4989569" y="3052221"/>
            <a:ext cx="2717761" cy="537694"/>
            <a:chOff x="4989569" y="3052221"/>
            <a:chExt cx="2717761" cy="537694"/>
          </a:xfrm>
        </p:grpSpPr>
        <p:sp>
          <p:nvSpPr>
            <p:cNvPr id="27" name="TextBox 46">
              <a:extLst>
                <a:ext uri="{FF2B5EF4-FFF2-40B4-BE49-F238E27FC236}">
                  <a16:creationId xmlns:a16="http://schemas.microsoft.com/office/drawing/2014/main" id="{26AB6B30-CE7A-BBA4-ADB1-9448E4D3483D}"/>
                </a:ext>
              </a:extLst>
            </p:cNvPr>
            <p:cNvSpPr txBox="1"/>
            <p:nvPr/>
          </p:nvSpPr>
          <p:spPr>
            <a:xfrm>
              <a:off x="4989569" y="3220580"/>
              <a:ext cx="2717752"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28" name="TextBox 47">
              <a:extLst>
                <a:ext uri="{FF2B5EF4-FFF2-40B4-BE49-F238E27FC236}">
                  <a16:creationId xmlns:a16="http://schemas.microsoft.com/office/drawing/2014/main" id="{00557A3E-4DE5-C249-539C-276E4287BD81}"/>
                </a:ext>
              </a:extLst>
            </p:cNvPr>
            <p:cNvSpPr txBox="1"/>
            <p:nvPr/>
          </p:nvSpPr>
          <p:spPr>
            <a:xfrm>
              <a:off x="5013060" y="3052221"/>
              <a:ext cx="2694270"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404040"/>
                  </a:solidFill>
                  <a:uFillTx/>
                  <a:latin typeface="Arial"/>
                  <a:ea typeface="Arial"/>
                  <a:cs typeface="Arial" pitchFamily="34"/>
                </a:rPr>
                <a:t>Your Text  Here</a:t>
              </a:r>
            </a:p>
          </p:txBody>
        </p:sp>
      </p:grpSp>
      <p:grpSp>
        <p:nvGrpSpPr>
          <p:cNvPr id="29" name="Group 48">
            <a:extLst>
              <a:ext uri="{FF2B5EF4-FFF2-40B4-BE49-F238E27FC236}">
                <a16:creationId xmlns:a16="http://schemas.microsoft.com/office/drawing/2014/main" id="{6F4440EC-FA79-9837-B901-6454BE6500B5}"/>
              </a:ext>
            </a:extLst>
          </p:cNvPr>
          <p:cNvGrpSpPr/>
          <p:nvPr/>
        </p:nvGrpSpPr>
        <p:grpSpPr>
          <a:xfrm>
            <a:off x="4461750" y="3918917"/>
            <a:ext cx="2717752" cy="537694"/>
            <a:chOff x="4461750" y="3918917"/>
            <a:chExt cx="2717752" cy="537694"/>
          </a:xfrm>
        </p:grpSpPr>
        <p:sp>
          <p:nvSpPr>
            <p:cNvPr id="30" name="TextBox 49">
              <a:extLst>
                <a:ext uri="{FF2B5EF4-FFF2-40B4-BE49-F238E27FC236}">
                  <a16:creationId xmlns:a16="http://schemas.microsoft.com/office/drawing/2014/main" id="{9BABC2D1-7A8F-3C9E-F6C7-8C5B132687FC}"/>
                </a:ext>
              </a:extLst>
            </p:cNvPr>
            <p:cNvSpPr txBox="1"/>
            <p:nvPr/>
          </p:nvSpPr>
          <p:spPr>
            <a:xfrm>
              <a:off x="4461750" y="4087276"/>
              <a:ext cx="2717752"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31" name="TextBox 50">
              <a:extLst>
                <a:ext uri="{FF2B5EF4-FFF2-40B4-BE49-F238E27FC236}">
                  <a16:creationId xmlns:a16="http://schemas.microsoft.com/office/drawing/2014/main" id="{33A91002-32F0-6B25-9F00-262348A4D295}"/>
                </a:ext>
              </a:extLst>
            </p:cNvPr>
            <p:cNvSpPr txBox="1"/>
            <p:nvPr/>
          </p:nvSpPr>
          <p:spPr>
            <a:xfrm>
              <a:off x="4485232" y="3918917"/>
              <a:ext cx="2694270"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1200" cap="none" spc="0" baseline="0">
                  <a:solidFill>
                    <a:srgbClr val="404040"/>
                  </a:solidFill>
                  <a:uFillTx/>
                  <a:latin typeface="Arial"/>
                  <a:ea typeface="Arial"/>
                  <a:cs typeface="Arial" pitchFamily="34"/>
                </a:rPr>
                <a:t>Your Text  Here</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69">
    <p:spTree>
      <p:nvGrpSpPr>
        <p:cNvPr id="1" name=""/>
        <p:cNvGrpSpPr/>
        <p:nvPr/>
      </p:nvGrpSpPr>
      <p:grpSpPr>
        <a:xfrm>
          <a:off x="0" y="0"/>
          <a:ext cx="0" cy="0"/>
          <a:chOff x="0" y="0"/>
          <a:chExt cx="0" cy="0"/>
        </a:xfrm>
      </p:grpSpPr>
      <p:sp>
        <p:nvSpPr>
          <p:cNvPr id="2" name="Rectángulo 12">
            <a:extLst>
              <a:ext uri="{FF2B5EF4-FFF2-40B4-BE49-F238E27FC236}">
                <a16:creationId xmlns:a16="http://schemas.microsoft.com/office/drawing/2014/main" id="{3C74D34F-37B5-1CC2-ADAA-B585FE9B42FF}"/>
              </a:ext>
            </a:extLst>
          </p:cNvPr>
          <p:cNvSpPr/>
          <p:nvPr/>
        </p:nvSpPr>
        <p:spPr>
          <a:xfrm>
            <a:off x="1018568" y="68964"/>
            <a:ext cx="7060557" cy="5028230"/>
          </a:xfrm>
          <a:prstGeom prst="rect">
            <a:avLst/>
          </a:prstGeom>
          <a:solidFill>
            <a:srgbClr val="FF16A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직사각형 4">
            <a:extLst>
              <a:ext uri="{FF2B5EF4-FFF2-40B4-BE49-F238E27FC236}">
                <a16:creationId xmlns:a16="http://schemas.microsoft.com/office/drawing/2014/main" id="{DFD66B74-413E-62F3-DA48-41C8974F1106}"/>
              </a:ext>
            </a:extLst>
          </p:cNvPr>
          <p:cNvSpPr/>
          <p:nvPr/>
        </p:nvSpPr>
        <p:spPr>
          <a:xfrm>
            <a:off x="817162" y="1344405"/>
            <a:ext cx="2454688" cy="2454688"/>
          </a:xfrm>
          <a:prstGeom prst="rect">
            <a:avLst/>
          </a:prstGeom>
          <a:solidFill>
            <a:srgbClr val="770099"/>
          </a:solidFill>
          <a:ln cap="flat">
            <a:noFill/>
            <a:prstDash val="soli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FFFFFF"/>
                </a:solidFill>
                <a:uFillTx/>
                <a:latin typeface="Arial"/>
                <a:ea typeface="맑은 고딕" pitchFamily="34"/>
                <a:cs typeface="Arial"/>
              </a:rPr>
              <a:t>project name</a:t>
            </a:r>
          </a:p>
        </p:txBody>
      </p:sp>
      <p:sp>
        <p:nvSpPr>
          <p:cNvPr id="4" name="TextBox 5">
            <a:extLst>
              <a:ext uri="{FF2B5EF4-FFF2-40B4-BE49-F238E27FC236}">
                <a16:creationId xmlns:a16="http://schemas.microsoft.com/office/drawing/2014/main" id="{35FD99B8-5460-4660-14D3-AE1BA83E90C3}"/>
              </a:ext>
            </a:extLst>
          </p:cNvPr>
          <p:cNvSpPr txBox="1"/>
          <p:nvPr/>
        </p:nvSpPr>
        <p:spPr>
          <a:xfrm>
            <a:off x="3365760" y="3960851"/>
            <a:ext cx="1854622" cy="41549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FFFFFF"/>
                </a:solidFill>
                <a:uFillTx/>
                <a:latin typeface="Arial"/>
                <a:ea typeface="Arial"/>
                <a:cs typeface="Arial"/>
              </a:rPr>
              <a:t>Lorem ipsum dolor sit amet, consectetur adipisicing elit</a:t>
            </a:r>
          </a:p>
        </p:txBody>
      </p:sp>
      <p:sp>
        <p:nvSpPr>
          <p:cNvPr id="5" name="TextBox 6">
            <a:extLst>
              <a:ext uri="{FF2B5EF4-FFF2-40B4-BE49-F238E27FC236}">
                <a16:creationId xmlns:a16="http://schemas.microsoft.com/office/drawing/2014/main" id="{7C96C1F3-0C07-F4B6-D550-D84EA9959415}"/>
              </a:ext>
            </a:extLst>
          </p:cNvPr>
          <p:cNvSpPr txBox="1"/>
          <p:nvPr/>
        </p:nvSpPr>
        <p:spPr>
          <a:xfrm>
            <a:off x="6007608" y="3960851"/>
            <a:ext cx="1854622" cy="41549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FFFFFF"/>
                </a:solidFill>
                <a:uFillTx/>
                <a:latin typeface="Arial"/>
                <a:ea typeface="Arial"/>
                <a:cs typeface="Arial"/>
              </a:rPr>
              <a:t>Lorem ipsum dolor sit amet, consectetur adipisicing elit</a:t>
            </a:r>
          </a:p>
        </p:txBody>
      </p:sp>
      <p:sp>
        <p:nvSpPr>
          <p:cNvPr id="6" name="직사각형 36">
            <a:extLst>
              <a:ext uri="{FF2B5EF4-FFF2-40B4-BE49-F238E27FC236}">
                <a16:creationId xmlns:a16="http://schemas.microsoft.com/office/drawing/2014/main" id="{ED9933D2-93CD-6801-99FA-E72D0744CD3B}"/>
              </a:ext>
            </a:extLst>
          </p:cNvPr>
          <p:cNvSpPr/>
          <p:nvPr/>
        </p:nvSpPr>
        <p:spPr>
          <a:xfrm flipH="1">
            <a:off x="3365760" y="1344405"/>
            <a:ext cx="4496479" cy="2454688"/>
          </a:xfrm>
          <a:prstGeom prst="rect">
            <a:avLst/>
          </a:prstGeom>
          <a:solidFill>
            <a:srgbClr val="FAF9F7"/>
          </a:solidFill>
          <a:ln cap="flat">
            <a:noFill/>
            <a:prstDash val="solid"/>
          </a:ln>
          <a:effectLst>
            <a:outerShdw dir="16200000" algn="tl">
              <a:srgbClr val="000000">
                <a:alpha val="15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1" i="0" u="none" strike="noStrike" kern="0" cap="none" spc="0" baseline="0">
              <a:solidFill>
                <a:srgbClr val="5747E1"/>
              </a:solidFill>
              <a:uFillTx/>
              <a:latin typeface="Arial"/>
              <a:ea typeface="맑은 고딕" pitchFamily="34"/>
              <a:cs typeface="Arial"/>
            </a:endParaRPr>
          </a:p>
        </p:txBody>
      </p:sp>
      <p:sp>
        <p:nvSpPr>
          <p:cNvPr id="7" name="Rectángulo 9">
            <a:extLst>
              <a:ext uri="{FF2B5EF4-FFF2-40B4-BE49-F238E27FC236}">
                <a16:creationId xmlns:a16="http://schemas.microsoft.com/office/drawing/2014/main" id="{028E464B-9892-1738-E568-9FA1F6C31D06}"/>
              </a:ext>
            </a:extLst>
          </p:cNvPr>
          <p:cNvSpPr/>
          <p:nvPr/>
        </p:nvSpPr>
        <p:spPr>
          <a:xfrm>
            <a:off x="57872" y="39063"/>
            <a:ext cx="723903" cy="5058140"/>
          </a:xfrm>
          <a:prstGeom prst="rect">
            <a:avLst/>
          </a:pr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8" name="Grupo 2">
            <a:extLst>
              <a:ext uri="{FF2B5EF4-FFF2-40B4-BE49-F238E27FC236}">
                <a16:creationId xmlns:a16="http://schemas.microsoft.com/office/drawing/2014/main" id="{63A18424-300E-990A-756E-BD16F7B5E6D1}"/>
              </a:ext>
            </a:extLst>
          </p:cNvPr>
          <p:cNvGrpSpPr/>
          <p:nvPr/>
        </p:nvGrpSpPr>
        <p:grpSpPr>
          <a:xfrm>
            <a:off x="138833" y="131664"/>
            <a:ext cx="581969" cy="4847262"/>
            <a:chOff x="138833" y="131664"/>
            <a:chExt cx="581969" cy="4847262"/>
          </a:xfrm>
        </p:grpSpPr>
        <p:sp>
          <p:nvSpPr>
            <p:cNvPr id="9" name="Rectángulo 10">
              <a:extLst>
                <a:ext uri="{FF2B5EF4-FFF2-40B4-BE49-F238E27FC236}">
                  <a16:creationId xmlns:a16="http://schemas.microsoft.com/office/drawing/2014/main" id="{27898AA3-1B70-2850-E3BA-EC899CF169E4}"/>
                </a:ext>
              </a:extLst>
            </p:cNvPr>
            <p:cNvSpPr/>
            <p:nvPr/>
          </p:nvSpPr>
          <p:spPr>
            <a:xfrm>
              <a:off x="138897" y="131664"/>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0" name="Rectángulo 14">
              <a:extLst>
                <a:ext uri="{FF2B5EF4-FFF2-40B4-BE49-F238E27FC236}">
                  <a16:creationId xmlns:a16="http://schemas.microsoft.com/office/drawing/2014/main" id="{6F15E657-401E-0A3E-EEBD-759CFC16AEF4}"/>
                </a:ext>
              </a:extLst>
            </p:cNvPr>
            <p:cNvSpPr/>
            <p:nvPr/>
          </p:nvSpPr>
          <p:spPr>
            <a:xfrm>
              <a:off x="138897" y="546920"/>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1" name="Rectángulo 15">
              <a:extLst>
                <a:ext uri="{FF2B5EF4-FFF2-40B4-BE49-F238E27FC236}">
                  <a16:creationId xmlns:a16="http://schemas.microsoft.com/office/drawing/2014/main" id="{B5E1849E-02BB-4DA9-305C-286205AAB557}"/>
                </a:ext>
              </a:extLst>
            </p:cNvPr>
            <p:cNvSpPr/>
            <p:nvPr/>
          </p:nvSpPr>
          <p:spPr>
            <a:xfrm>
              <a:off x="138897" y="962177"/>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2" name="Rectángulo 16">
              <a:extLst>
                <a:ext uri="{FF2B5EF4-FFF2-40B4-BE49-F238E27FC236}">
                  <a16:creationId xmlns:a16="http://schemas.microsoft.com/office/drawing/2014/main" id="{808C2B57-5A35-06C8-4CC0-7AD9E632F1DB}"/>
                </a:ext>
              </a:extLst>
            </p:cNvPr>
            <p:cNvSpPr/>
            <p:nvPr/>
          </p:nvSpPr>
          <p:spPr>
            <a:xfrm>
              <a:off x="150409" y="1377424"/>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3" name="Rectángulo 18">
              <a:extLst>
                <a:ext uri="{FF2B5EF4-FFF2-40B4-BE49-F238E27FC236}">
                  <a16:creationId xmlns:a16="http://schemas.microsoft.com/office/drawing/2014/main" id="{B509C698-0BAB-9A6A-ECE4-655F5F86E329}"/>
                </a:ext>
              </a:extLst>
            </p:cNvPr>
            <p:cNvSpPr/>
            <p:nvPr/>
          </p:nvSpPr>
          <p:spPr>
            <a:xfrm>
              <a:off x="138897" y="1781882"/>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4" name="Rectángulo 19">
              <a:extLst>
                <a:ext uri="{FF2B5EF4-FFF2-40B4-BE49-F238E27FC236}">
                  <a16:creationId xmlns:a16="http://schemas.microsoft.com/office/drawing/2014/main" id="{0AD3C335-6B1C-6ADE-3AFB-84FCCB07DD3F}"/>
                </a:ext>
              </a:extLst>
            </p:cNvPr>
            <p:cNvSpPr/>
            <p:nvPr/>
          </p:nvSpPr>
          <p:spPr>
            <a:xfrm>
              <a:off x="138897" y="2197138"/>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5" name="Rectángulo 20">
              <a:extLst>
                <a:ext uri="{FF2B5EF4-FFF2-40B4-BE49-F238E27FC236}">
                  <a16:creationId xmlns:a16="http://schemas.microsoft.com/office/drawing/2014/main" id="{5C313B15-190C-8A2B-DEB1-ED63BC1583D6}"/>
                </a:ext>
              </a:extLst>
            </p:cNvPr>
            <p:cNvSpPr/>
            <p:nvPr/>
          </p:nvSpPr>
          <p:spPr>
            <a:xfrm>
              <a:off x="138897" y="2612395"/>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6" name="Rectángulo 21">
              <a:extLst>
                <a:ext uri="{FF2B5EF4-FFF2-40B4-BE49-F238E27FC236}">
                  <a16:creationId xmlns:a16="http://schemas.microsoft.com/office/drawing/2014/main" id="{5942549B-B7BC-F57B-C983-73A1F604EEB4}"/>
                </a:ext>
              </a:extLst>
            </p:cNvPr>
            <p:cNvSpPr/>
            <p:nvPr/>
          </p:nvSpPr>
          <p:spPr>
            <a:xfrm>
              <a:off x="138833" y="3027651"/>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7" name="Rectángulo 22">
              <a:extLst>
                <a:ext uri="{FF2B5EF4-FFF2-40B4-BE49-F238E27FC236}">
                  <a16:creationId xmlns:a16="http://schemas.microsoft.com/office/drawing/2014/main" id="{23D74314-313D-BD24-DB89-84E3BD90829D}"/>
                </a:ext>
              </a:extLst>
            </p:cNvPr>
            <p:cNvSpPr/>
            <p:nvPr/>
          </p:nvSpPr>
          <p:spPr>
            <a:xfrm>
              <a:off x="153701" y="3427143"/>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8" name="Rectángulo 23">
              <a:extLst>
                <a:ext uri="{FF2B5EF4-FFF2-40B4-BE49-F238E27FC236}">
                  <a16:creationId xmlns:a16="http://schemas.microsoft.com/office/drawing/2014/main" id="{0F3E0878-3D2D-7564-1D4B-94B8F394F9C3}"/>
                </a:ext>
              </a:extLst>
            </p:cNvPr>
            <p:cNvSpPr/>
            <p:nvPr/>
          </p:nvSpPr>
          <p:spPr>
            <a:xfrm>
              <a:off x="153701" y="3842400"/>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9" name="Rectángulo 24">
              <a:extLst>
                <a:ext uri="{FF2B5EF4-FFF2-40B4-BE49-F238E27FC236}">
                  <a16:creationId xmlns:a16="http://schemas.microsoft.com/office/drawing/2014/main" id="{05B89BE5-FF59-F3D9-A62E-847716FAB1F1}"/>
                </a:ext>
              </a:extLst>
            </p:cNvPr>
            <p:cNvSpPr/>
            <p:nvPr/>
          </p:nvSpPr>
          <p:spPr>
            <a:xfrm>
              <a:off x="153701" y="4257656"/>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0" name="Rectángulo 25">
              <a:extLst>
                <a:ext uri="{FF2B5EF4-FFF2-40B4-BE49-F238E27FC236}">
                  <a16:creationId xmlns:a16="http://schemas.microsoft.com/office/drawing/2014/main" id="{8DD09C6E-01A9-812A-73B9-3D674F2060F1}"/>
                </a:ext>
              </a:extLst>
            </p:cNvPr>
            <p:cNvSpPr/>
            <p:nvPr/>
          </p:nvSpPr>
          <p:spPr>
            <a:xfrm>
              <a:off x="165213" y="4672913"/>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sp>
        <p:nvSpPr>
          <p:cNvPr id="21" name="Rectángulo 28">
            <a:extLst>
              <a:ext uri="{FF2B5EF4-FFF2-40B4-BE49-F238E27FC236}">
                <a16:creationId xmlns:a16="http://schemas.microsoft.com/office/drawing/2014/main" id="{4D749EDB-F1CB-A7B2-CE16-D521EB806406}"/>
              </a:ext>
            </a:extLst>
          </p:cNvPr>
          <p:cNvSpPr/>
          <p:nvPr/>
        </p:nvSpPr>
        <p:spPr>
          <a:xfrm>
            <a:off x="8345390" y="25749"/>
            <a:ext cx="723903" cy="5058140"/>
          </a:xfrm>
          <a:prstGeom prst="rect">
            <a:avLst/>
          </a:pr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22" name="Grupo 1">
            <a:extLst>
              <a:ext uri="{FF2B5EF4-FFF2-40B4-BE49-F238E27FC236}">
                <a16:creationId xmlns:a16="http://schemas.microsoft.com/office/drawing/2014/main" id="{9CD95037-F462-BB72-F268-3B4DB755113C}"/>
              </a:ext>
            </a:extLst>
          </p:cNvPr>
          <p:cNvGrpSpPr/>
          <p:nvPr/>
        </p:nvGrpSpPr>
        <p:grpSpPr>
          <a:xfrm>
            <a:off x="8426351" y="118341"/>
            <a:ext cx="581969" cy="4847271"/>
            <a:chOff x="8426351" y="118341"/>
            <a:chExt cx="581969" cy="4847271"/>
          </a:xfrm>
        </p:grpSpPr>
        <p:sp>
          <p:nvSpPr>
            <p:cNvPr id="23" name="Rectángulo 29">
              <a:extLst>
                <a:ext uri="{FF2B5EF4-FFF2-40B4-BE49-F238E27FC236}">
                  <a16:creationId xmlns:a16="http://schemas.microsoft.com/office/drawing/2014/main" id="{09882CDA-BEDA-0602-397E-5CF7D039C550}"/>
                </a:ext>
              </a:extLst>
            </p:cNvPr>
            <p:cNvSpPr/>
            <p:nvPr/>
          </p:nvSpPr>
          <p:spPr>
            <a:xfrm>
              <a:off x="8426415" y="118341"/>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4" name="Rectángulo 30">
              <a:extLst>
                <a:ext uri="{FF2B5EF4-FFF2-40B4-BE49-F238E27FC236}">
                  <a16:creationId xmlns:a16="http://schemas.microsoft.com/office/drawing/2014/main" id="{AA6A55E6-02FD-9ADF-D0E7-D5540F327D2C}"/>
                </a:ext>
              </a:extLst>
            </p:cNvPr>
            <p:cNvSpPr/>
            <p:nvPr/>
          </p:nvSpPr>
          <p:spPr>
            <a:xfrm>
              <a:off x="8426415" y="533598"/>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5" name="Rectángulo 31">
              <a:extLst>
                <a:ext uri="{FF2B5EF4-FFF2-40B4-BE49-F238E27FC236}">
                  <a16:creationId xmlns:a16="http://schemas.microsoft.com/office/drawing/2014/main" id="{E4268008-1E9A-7AF6-FB86-DE740B8D40D1}"/>
                </a:ext>
              </a:extLst>
            </p:cNvPr>
            <p:cNvSpPr/>
            <p:nvPr/>
          </p:nvSpPr>
          <p:spPr>
            <a:xfrm>
              <a:off x="8426415" y="948854"/>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6" name="Rectángulo 32">
              <a:extLst>
                <a:ext uri="{FF2B5EF4-FFF2-40B4-BE49-F238E27FC236}">
                  <a16:creationId xmlns:a16="http://schemas.microsoft.com/office/drawing/2014/main" id="{163FA94B-F4E4-1515-242F-5E8946AB5675}"/>
                </a:ext>
              </a:extLst>
            </p:cNvPr>
            <p:cNvSpPr/>
            <p:nvPr/>
          </p:nvSpPr>
          <p:spPr>
            <a:xfrm>
              <a:off x="8437927" y="1364111"/>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7" name="Rectángulo 33">
              <a:extLst>
                <a:ext uri="{FF2B5EF4-FFF2-40B4-BE49-F238E27FC236}">
                  <a16:creationId xmlns:a16="http://schemas.microsoft.com/office/drawing/2014/main" id="{9111E90D-2A92-9DE0-08B4-4F8DB2237E9A}"/>
                </a:ext>
              </a:extLst>
            </p:cNvPr>
            <p:cNvSpPr/>
            <p:nvPr/>
          </p:nvSpPr>
          <p:spPr>
            <a:xfrm>
              <a:off x="8426415" y="1768568"/>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8" name="Rectángulo 34">
              <a:extLst>
                <a:ext uri="{FF2B5EF4-FFF2-40B4-BE49-F238E27FC236}">
                  <a16:creationId xmlns:a16="http://schemas.microsoft.com/office/drawing/2014/main" id="{B4E8D04F-6F12-4442-C736-A3D778571B3D}"/>
                </a:ext>
              </a:extLst>
            </p:cNvPr>
            <p:cNvSpPr/>
            <p:nvPr/>
          </p:nvSpPr>
          <p:spPr>
            <a:xfrm>
              <a:off x="8426415" y="2183824"/>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9" name="Rectángulo 35">
              <a:extLst>
                <a:ext uri="{FF2B5EF4-FFF2-40B4-BE49-F238E27FC236}">
                  <a16:creationId xmlns:a16="http://schemas.microsoft.com/office/drawing/2014/main" id="{F0724E9F-3FF3-F4CD-C561-365C25066F03}"/>
                </a:ext>
              </a:extLst>
            </p:cNvPr>
            <p:cNvSpPr/>
            <p:nvPr/>
          </p:nvSpPr>
          <p:spPr>
            <a:xfrm>
              <a:off x="8426415" y="2599081"/>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0" name="Rectángulo 36">
              <a:extLst>
                <a:ext uri="{FF2B5EF4-FFF2-40B4-BE49-F238E27FC236}">
                  <a16:creationId xmlns:a16="http://schemas.microsoft.com/office/drawing/2014/main" id="{18CC3DCC-14C6-E2A3-DE74-24BD644AD8CA}"/>
                </a:ext>
              </a:extLst>
            </p:cNvPr>
            <p:cNvSpPr/>
            <p:nvPr/>
          </p:nvSpPr>
          <p:spPr>
            <a:xfrm>
              <a:off x="8426351" y="3014328"/>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1" name="Rectángulo 37">
              <a:extLst>
                <a:ext uri="{FF2B5EF4-FFF2-40B4-BE49-F238E27FC236}">
                  <a16:creationId xmlns:a16="http://schemas.microsoft.com/office/drawing/2014/main" id="{F3FCD8FE-1B3A-C6A0-9B1E-D6DBD7A9BA30}"/>
                </a:ext>
              </a:extLst>
            </p:cNvPr>
            <p:cNvSpPr/>
            <p:nvPr/>
          </p:nvSpPr>
          <p:spPr>
            <a:xfrm>
              <a:off x="8441219" y="3413830"/>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2" name="Rectángulo 38">
              <a:extLst>
                <a:ext uri="{FF2B5EF4-FFF2-40B4-BE49-F238E27FC236}">
                  <a16:creationId xmlns:a16="http://schemas.microsoft.com/office/drawing/2014/main" id="{C0031F3D-5FCF-DDE8-E06D-DD373ECE83D1}"/>
                </a:ext>
              </a:extLst>
            </p:cNvPr>
            <p:cNvSpPr/>
            <p:nvPr/>
          </p:nvSpPr>
          <p:spPr>
            <a:xfrm>
              <a:off x="8441219" y="3829086"/>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3" name="Rectángulo 39">
              <a:extLst>
                <a:ext uri="{FF2B5EF4-FFF2-40B4-BE49-F238E27FC236}">
                  <a16:creationId xmlns:a16="http://schemas.microsoft.com/office/drawing/2014/main" id="{423B1158-290B-A56E-1BD6-780D412E12B4}"/>
                </a:ext>
              </a:extLst>
            </p:cNvPr>
            <p:cNvSpPr/>
            <p:nvPr/>
          </p:nvSpPr>
          <p:spPr>
            <a:xfrm>
              <a:off x="8441219" y="4244343"/>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4" name="Rectángulo 40">
              <a:extLst>
                <a:ext uri="{FF2B5EF4-FFF2-40B4-BE49-F238E27FC236}">
                  <a16:creationId xmlns:a16="http://schemas.microsoft.com/office/drawing/2014/main" id="{05C89368-6C60-33A5-D2D8-93A3482B12BC}"/>
                </a:ext>
              </a:extLst>
            </p:cNvPr>
            <p:cNvSpPr/>
            <p:nvPr/>
          </p:nvSpPr>
          <p:spPr>
            <a:xfrm>
              <a:off x="8452731" y="4659599"/>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sp>
        <p:nvSpPr>
          <p:cNvPr id="35" name="Rectángulo 42">
            <a:extLst>
              <a:ext uri="{FF2B5EF4-FFF2-40B4-BE49-F238E27FC236}">
                <a16:creationId xmlns:a16="http://schemas.microsoft.com/office/drawing/2014/main" id="{4A871FF8-20A3-4E5C-4C7A-47597BF34AC1}"/>
              </a:ext>
            </a:extLst>
          </p:cNvPr>
          <p:cNvSpPr/>
          <p:nvPr/>
        </p:nvSpPr>
        <p:spPr>
          <a:xfrm>
            <a:off x="4595152" y="2720047"/>
            <a:ext cx="2257068" cy="1109030"/>
          </a:xfrm>
          <a:prstGeom prst="rect">
            <a:avLst/>
          </a:prstGeom>
          <a:solidFill>
            <a:srgbClr val="FF16A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6" name="Picture 6" descr="BTS PNG PIC | PNG Mart">
            <a:extLst>
              <a:ext uri="{FF2B5EF4-FFF2-40B4-BE49-F238E27FC236}">
                <a16:creationId xmlns:a16="http://schemas.microsoft.com/office/drawing/2014/main" id="{04F1B54F-E894-9021-4797-DFA6073C3C31}"/>
              </a:ext>
            </a:extLst>
          </p:cNvPr>
          <p:cNvPicPr>
            <a:picLocks noChangeAspect="1"/>
          </p:cNvPicPr>
          <p:nvPr/>
        </p:nvPicPr>
        <p:blipFill>
          <a:blip r:embed="rId3"/>
          <a:stretch>
            <a:fillRect/>
          </a:stretch>
        </p:blipFill>
        <p:spPr>
          <a:xfrm>
            <a:off x="3599672" y="558122"/>
            <a:ext cx="4062779" cy="3725859"/>
          </a:xfrm>
          <a:prstGeom prst="rect">
            <a:avLst/>
          </a:prstGeom>
          <a:noFill/>
          <a:ln cap="flat">
            <a:noFill/>
          </a:ln>
        </p:spPr>
      </p:pic>
      <p:sp>
        <p:nvSpPr>
          <p:cNvPr id="37" name="Text Placeholder 1">
            <a:extLst>
              <a:ext uri="{FF2B5EF4-FFF2-40B4-BE49-F238E27FC236}">
                <a16:creationId xmlns:a16="http://schemas.microsoft.com/office/drawing/2014/main" id="{7678AE56-1208-80F8-312B-E7D6FCB07BF4}"/>
              </a:ext>
            </a:extLst>
          </p:cNvPr>
          <p:cNvSpPr txBox="1"/>
          <p:nvPr/>
        </p:nvSpPr>
        <p:spPr>
          <a:xfrm>
            <a:off x="1109606" y="68964"/>
            <a:ext cx="3535198" cy="978298"/>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0" cap="none" spc="0" baseline="0">
                <a:solidFill>
                  <a:srgbClr val="FFFFFF"/>
                </a:solidFill>
                <a:uFillTx/>
                <a:latin typeface="Arial"/>
                <a:ea typeface="Arial"/>
                <a:cs typeface="Arial"/>
              </a:rPr>
              <a:t>Infographic Style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76">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C560B063-08A0-3D6B-6807-AAB8E072B8DE}"/>
              </a:ext>
            </a:extLst>
          </p:cNvPr>
          <p:cNvSpPr/>
          <p:nvPr/>
        </p:nvSpPr>
        <p:spPr>
          <a:xfrm>
            <a:off x="0" y="0"/>
            <a:ext cx="9144000" cy="5143499"/>
          </a:xfrm>
          <a:prstGeom prst="rect">
            <a:avLst/>
          </a:prstGeom>
          <a:gradFill>
            <a:gsLst>
              <a:gs pos="0">
                <a:srgbClr val="FCFCFC"/>
              </a:gs>
              <a:gs pos="100000">
                <a:srgbClr val="EDEDED"/>
              </a:gs>
            </a:gsLst>
            <a:lin ang="189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 name="Imagen 1">
            <a:extLst>
              <a:ext uri="{FF2B5EF4-FFF2-40B4-BE49-F238E27FC236}">
                <a16:creationId xmlns:a16="http://schemas.microsoft.com/office/drawing/2014/main" id="{1E2F1633-4B09-1E43-64D4-3AED6BD39926}"/>
              </a:ext>
            </a:extLst>
          </p:cNvPr>
          <p:cNvPicPr>
            <a:picLocks noChangeAspect="1"/>
          </p:cNvPicPr>
          <p:nvPr/>
        </p:nvPicPr>
        <p:blipFill>
          <a:blip r:embed="rId2"/>
          <a:stretch>
            <a:fillRect/>
          </a:stretch>
        </p:blipFill>
        <p:spPr>
          <a:xfrm>
            <a:off x="0" y="1016383"/>
            <a:ext cx="4023360" cy="4127116"/>
          </a:xfrm>
          <a:prstGeom prst="rect">
            <a:avLst/>
          </a:prstGeom>
          <a:noFill/>
          <a:ln cap="flat">
            <a:noFill/>
          </a:ln>
        </p:spPr>
      </p:pic>
      <p:grpSp>
        <p:nvGrpSpPr>
          <p:cNvPr id="4" name="그룹 2">
            <a:extLst>
              <a:ext uri="{FF2B5EF4-FFF2-40B4-BE49-F238E27FC236}">
                <a16:creationId xmlns:a16="http://schemas.microsoft.com/office/drawing/2014/main" id="{B3DC63BD-DED5-AF9F-70FF-A675B26E27E7}"/>
              </a:ext>
            </a:extLst>
          </p:cNvPr>
          <p:cNvGrpSpPr/>
          <p:nvPr/>
        </p:nvGrpSpPr>
        <p:grpSpPr>
          <a:xfrm>
            <a:off x="6604820" y="1496031"/>
            <a:ext cx="2284838" cy="1281613"/>
            <a:chOff x="6604820" y="1496031"/>
            <a:chExt cx="2284838" cy="1281613"/>
          </a:xfrm>
        </p:grpSpPr>
        <p:sp>
          <p:nvSpPr>
            <p:cNvPr id="5" name="TextBox 3">
              <a:extLst>
                <a:ext uri="{FF2B5EF4-FFF2-40B4-BE49-F238E27FC236}">
                  <a16:creationId xmlns:a16="http://schemas.microsoft.com/office/drawing/2014/main" id="{EAACAAC3-D612-83FB-74DC-DF8BCCB409FB}"/>
                </a:ext>
              </a:extLst>
            </p:cNvPr>
            <p:cNvSpPr txBox="1"/>
            <p:nvPr/>
          </p:nvSpPr>
          <p:spPr>
            <a:xfrm>
              <a:off x="6604820" y="1854311"/>
              <a:ext cx="2284838" cy="923333"/>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 </a:t>
              </a:r>
              <a:r>
                <a:rPr lang="en-US" sz="900" b="0" i="0" u="none" strike="noStrike" kern="0" cap="none" spc="0" baseline="0">
                  <a:solidFill>
                    <a:srgbClr val="FFFFFF"/>
                  </a:solidFill>
                  <a:uFillTx/>
                  <a:latin typeface="Arial"/>
                  <a:ea typeface="HY견명조" pitchFamily="18"/>
                  <a:cs typeface="Arial" pitchFamily="34"/>
                </a:rPr>
                <a:t>Get a modern PowerPoint  Presentation that is beautifully designed. I hope and I believe that this Template will your Time, Money and Reputation. </a:t>
              </a:r>
              <a:endParaRPr lang="en-US" sz="900" b="0" i="0" u="none" strike="noStrike" kern="0" cap="none" spc="0" baseline="0">
                <a:solidFill>
                  <a:srgbClr val="FFFFFF"/>
                </a:solidFill>
                <a:uFillTx/>
                <a:latin typeface="Arial"/>
                <a:ea typeface="FZShuTi" pitchFamily="2"/>
                <a:cs typeface="Arial" pitchFamily="34"/>
              </a:endParaRPr>
            </a:p>
          </p:txBody>
        </p:sp>
        <p:sp>
          <p:nvSpPr>
            <p:cNvPr id="6" name="TextBox 4">
              <a:extLst>
                <a:ext uri="{FF2B5EF4-FFF2-40B4-BE49-F238E27FC236}">
                  <a16:creationId xmlns:a16="http://schemas.microsoft.com/office/drawing/2014/main" id="{0E7A7D3E-E28C-1C9D-8864-0426693A3D30}"/>
                </a:ext>
              </a:extLst>
            </p:cNvPr>
            <p:cNvSpPr txBox="1"/>
            <p:nvPr/>
          </p:nvSpPr>
          <p:spPr>
            <a:xfrm>
              <a:off x="6604820" y="1496031"/>
              <a:ext cx="2284838" cy="403954"/>
            </a:xfrm>
            <a:prstGeom prst="rect">
              <a:avLst/>
            </a:prstGeom>
            <a:noFill/>
            <a:ln cap="flat">
              <a:noFill/>
            </a:ln>
          </p:spPr>
          <p:txBody>
            <a:bodyPr vert="horz" wrap="square" lIns="80997" tIns="45720" rIns="80997"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25" b="1" i="0" u="none" strike="noStrike" kern="0" cap="none" spc="0" baseline="0">
                  <a:solidFill>
                    <a:srgbClr val="FFFFFF"/>
                  </a:solidFill>
                  <a:uFillTx/>
                  <a:latin typeface="Arial"/>
                  <a:ea typeface="Arial"/>
                  <a:cs typeface="Arial" pitchFamily="34"/>
                </a:rPr>
                <a:t>Contents Here</a:t>
              </a:r>
            </a:p>
          </p:txBody>
        </p:sp>
      </p:grpSp>
      <p:sp>
        <p:nvSpPr>
          <p:cNvPr id="7" name="TextBox 5">
            <a:extLst>
              <a:ext uri="{FF2B5EF4-FFF2-40B4-BE49-F238E27FC236}">
                <a16:creationId xmlns:a16="http://schemas.microsoft.com/office/drawing/2014/main" id="{801DCFFA-1024-4339-E570-CD4BA8FA7D8A}"/>
              </a:ext>
            </a:extLst>
          </p:cNvPr>
          <p:cNvSpPr txBox="1"/>
          <p:nvPr/>
        </p:nvSpPr>
        <p:spPr>
          <a:xfrm>
            <a:off x="6604820" y="4331174"/>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sp>
        <p:nvSpPr>
          <p:cNvPr id="8" name="TextBox 5">
            <a:extLst>
              <a:ext uri="{FF2B5EF4-FFF2-40B4-BE49-F238E27FC236}">
                <a16:creationId xmlns:a16="http://schemas.microsoft.com/office/drawing/2014/main" id="{EBE02A45-DE47-B0EA-7B1D-B928AD7487F3}"/>
              </a:ext>
            </a:extLst>
          </p:cNvPr>
          <p:cNvSpPr txBox="1"/>
          <p:nvPr/>
        </p:nvSpPr>
        <p:spPr>
          <a:xfrm>
            <a:off x="6604820" y="3661586"/>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sp>
        <p:nvSpPr>
          <p:cNvPr id="9" name="TextBox 5">
            <a:extLst>
              <a:ext uri="{FF2B5EF4-FFF2-40B4-BE49-F238E27FC236}">
                <a16:creationId xmlns:a16="http://schemas.microsoft.com/office/drawing/2014/main" id="{671476EE-72A6-6BDC-E403-15FD93155397}"/>
              </a:ext>
            </a:extLst>
          </p:cNvPr>
          <p:cNvSpPr txBox="1"/>
          <p:nvPr/>
        </p:nvSpPr>
        <p:spPr>
          <a:xfrm>
            <a:off x="6604820" y="3071579"/>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sp>
        <p:nvSpPr>
          <p:cNvPr id="10" name="Google Shape;868;p40">
            <a:extLst>
              <a:ext uri="{FF2B5EF4-FFF2-40B4-BE49-F238E27FC236}">
                <a16:creationId xmlns:a16="http://schemas.microsoft.com/office/drawing/2014/main" id="{CABFE748-9F1D-E5DF-C257-9D498364FAB9}"/>
              </a:ext>
            </a:extLst>
          </p:cNvPr>
          <p:cNvSpPr txBox="1"/>
          <p:nvPr/>
        </p:nvSpPr>
        <p:spPr>
          <a:xfrm>
            <a:off x="670447" y="261637"/>
            <a:ext cx="7729203" cy="502499"/>
          </a:xfrm>
          <a:prstGeom prst="rect">
            <a:avLst/>
          </a:prstGeom>
          <a:noFill/>
          <a:ln cap="flat">
            <a:noFill/>
          </a:ln>
        </p:spPr>
        <p:txBody>
          <a:bodyPr vert="horz" wrap="square" lIns="91421" tIns="91421" rIns="91421" bIns="91421"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3500" b="0" i="0" u="none" strike="noStrike" kern="0" cap="none" spc="0" baseline="0">
                <a:solidFill>
                  <a:srgbClr val="FFFFFF"/>
                </a:solidFill>
                <a:uFillTx/>
                <a:latin typeface="Arial Black" pitchFamily="34"/>
                <a:ea typeface="Arial"/>
                <a:cs typeface="Arial"/>
              </a:rPr>
              <a:t>TABLE OF CONTENTS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3500" b="0" i="0" u="none" strike="noStrike" kern="0" cap="none" spc="0" baseline="0">
              <a:solidFill>
                <a:srgbClr val="FFFFFF"/>
              </a:solidFill>
              <a:uFillTx/>
              <a:latin typeface="Arial Black" pitchFamily="34"/>
              <a:ea typeface="Arial"/>
              <a:cs typeface="Arial"/>
            </a:endParaRPr>
          </a:p>
        </p:txBody>
      </p:sp>
      <p:grpSp>
        <p:nvGrpSpPr>
          <p:cNvPr id="11" name="Grupo 20">
            <a:extLst>
              <a:ext uri="{FF2B5EF4-FFF2-40B4-BE49-F238E27FC236}">
                <a16:creationId xmlns:a16="http://schemas.microsoft.com/office/drawing/2014/main" id="{CF2C1E99-C0F6-FE1E-7F33-8B914557BBC5}"/>
              </a:ext>
            </a:extLst>
          </p:cNvPr>
          <p:cNvGrpSpPr/>
          <p:nvPr/>
        </p:nvGrpSpPr>
        <p:grpSpPr>
          <a:xfrm>
            <a:off x="4468299" y="1590250"/>
            <a:ext cx="1516394" cy="3404677"/>
            <a:chOff x="4468299" y="1590250"/>
            <a:chExt cx="1516394" cy="3404677"/>
          </a:xfrm>
        </p:grpSpPr>
        <p:sp>
          <p:nvSpPr>
            <p:cNvPr id="12" name="Freeform 5">
              <a:extLst>
                <a:ext uri="{FF2B5EF4-FFF2-40B4-BE49-F238E27FC236}">
                  <a16:creationId xmlns:a16="http://schemas.microsoft.com/office/drawing/2014/main" id="{5F093074-ED9C-769C-EBF8-48EEE2BFE662}"/>
                </a:ext>
              </a:extLst>
            </p:cNvPr>
            <p:cNvSpPr/>
            <p:nvPr/>
          </p:nvSpPr>
          <p:spPr>
            <a:xfrm rot="16200004">
              <a:off x="4714221" y="1371484"/>
              <a:ext cx="1033875" cy="1507068"/>
            </a:xfrm>
            <a:custGeom>
              <a:avLst/>
              <a:gdLst>
                <a:gd name="f0" fmla="val 10800000"/>
                <a:gd name="f1" fmla="val 5400000"/>
                <a:gd name="f2" fmla="val 180"/>
                <a:gd name="f3" fmla="val w"/>
                <a:gd name="f4" fmla="val h"/>
                <a:gd name="f5" fmla="val 0"/>
                <a:gd name="f6" fmla="val 265"/>
                <a:gd name="f7" fmla="val 326"/>
                <a:gd name="f8" fmla="val 160"/>
                <a:gd name="f9" fmla="val 259"/>
                <a:gd name="f10" fmla="val 240"/>
                <a:gd name="f11" fmla="val 167"/>
                <a:gd name="f12" fmla="val 216"/>
                <a:gd name="f13" fmla="val 158"/>
                <a:gd name="f14" fmla="val 205"/>
                <a:gd name="f15" fmla="val 148"/>
                <a:gd name="f16" fmla="val 193"/>
                <a:gd name="f17" fmla="val 123"/>
                <a:gd name="f18" fmla="val 105"/>
                <a:gd name="f19" fmla="val 188"/>
                <a:gd name="f20" fmla="val 83"/>
                <a:gd name="f21" fmla="val 182"/>
                <a:gd name="f22" fmla="val 60"/>
                <a:gd name="f23" fmla="val 176"/>
                <a:gd name="f24" fmla="val 38"/>
                <a:gd name="f25" fmla="val 170"/>
                <a:gd name="f26" fmla="val 12"/>
                <a:gd name="f27" fmla="val 162"/>
                <a:gd name="f28" fmla="val 1"/>
                <a:gd name="f29" fmla="val 146"/>
                <a:gd name="f30" fmla="val 120"/>
                <a:gd name="f31" fmla="val 97"/>
                <a:gd name="f32" fmla="val 74"/>
                <a:gd name="f33" fmla="val 52"/>
                <a:gd name="f34" fmla="val 2"/>
                <a:gd name="f35" fmla="val 19"/>
                <a:gd name="f36" fmla="val 20"/>
                <a:gd name="f37" fmla="val 65"/>
                <a:gd name="f38" fmla="val 78"/>
                <a:gd name="f39" fmla="val 90"/>
                <a:gd name="f40" fmla="val 103"/>
                <a:gd name="f41" fmla="val 106"/>
                <a:gd name="f42" fmla="val 5"/>
                <a:gd name="f43" fmla="val 17"/>
                <a:gd name="f44" fmla="val 42"/>
                <a:gd name="f45" fmla="val 68"/>
                <a:gd name="f46" fmla="val 93"/>
                <a:gd name="f47" fmla="val 104"/>
                <a:gd name="f48" fmla="val 109"/>
                <a:gd name="f49" fmla="val 108"/>
                <a:gd name="f50" fmla="val 119"/>
                <a:gd name="f51" fmla="val 111"/>
                <a:gd name="f52" fmla="val 150"/>
                <a:gd name="f53" fmla="val 118"/>
                <a:gd name="f54" fmla="val 125"/>
                <a:gd name="f55" fmla="val 214"/>
                <a:gd name="f56" fmla="val 133"/>
                <a:gd name="f57" fmla="val 254"/>
                <a:gd name="f58" fmla="val 144"/>
                <a:gd name="f59" fmla="val 264"/>
                <a:gd name="f60" fmla="val 157"/>
                <a:gd name="f61" fmla="val 200"/>
                <a:gd name="f62" fmla="val 220"/>
                <a:gd name="f63" fmla="val 241"/>
                <a:gd name="f64" fmla="val 262"/>
                <a:gd name="f65" fmla="val 290"/>
                <a:gd name="f66" fmla="val 246"/>
                <a:gd name="f67" fmla="val 311"/>
                <a:gd name="f68" fmla="val 218"/>
                <a:gd name="f69" fmla="val 316"/>
                <a:gd name="f70" fmla="val 165"/>
                <a:gd name="f71" fmla="val 161"/>
                <a:gd name="f72" fmla="val 323"/>
                <a:gd name="f73" fmla="val 269"/>
                <a:gd name="f74" fmla="val 266"/>
                <a:gd name="f75" fmla="+- 0 0 -90"/>
                <a:gd name="f76" fmla="*/ f3 1 265"/>
                <a:gd name="f77" fmla="*/ f4 1 326"/>
                <a:gd name="f78" fmla="val f5"/>
                <a:gd name="f79" fmla="val f6"/>
                <a:gd name="f80" fmla="val f7"/>
                <a:gd name="f81" fmla="*/ f75 f0 1"/>
                <a:gd name="f82" fmla="+- f80 0 f78"/>
                <a:gd name="f83" fmla="+- f79 0 f78"/>
                <a:gd name="f84" fmla="*/ f81 1 f2"/>
                <a:gd name="f85" fmla="*/ f83 1 265"/>
                <a:gd name="f86" fmla="*/ f82 1 326"/>
                <a:gd name="f87" fmla="*/ 160 f83 1"/>
                <a:gd name="f88" fmla="*/ 259 f82 1"/>
                <a:gd name="f89" fmla="*/ 158 f83 1"/>
                <a:gd name="f90" fmla="*/ 205 f82 1"/>
                <a:gd name="f91" fmla="*/ 105 f83 1"/>
                <a:gd name="f92" fmla="*/ 188 f82 1"/>
                <a:gd name="f93" fmla="*/ 38 f83 1"/>
                <a:gd name="f94" fmla="*/ 170 f82 1"/>
                <a:gd name="f95" fmla="*/ 1 f83 1"/>
                <a:gd name="f96" fmla="*/ 120 f82 1"/>
                <a:gd name="f97" fmla="*/ 52 f82 1"/>
                <a:gd name="f98" fmla="*/ 52 f83 1"/>
                <a:gd name="f99" fmla="*/ 1 f82 1"/>
                <a:gd name="f100" fmla="*/ 90 f83 1"/>
                <a:gd name="f101" fmla="*/ 106 f83 1"/>
                <a:gd name="f102" fmla="*/ 17 f82 1"/>
                <a:gd name="f103" fmla="*/ 93 f82 1"/>
                <a:gd name="f104" fmla="*/ 119 f83 1"/>
                <a:gd name="f105" fmla="*/ 111 f82 1"/>
                <a:gd name="f106" fmla="*/ 214 f83 1"/>
                <a:gd name="f107" fmla="*/ 133 f82 1"/>
                <a:gd name="f108" fmla="*/ 264 f83 1"/>
                <a:gd name="f109" fmla="*/ 200 f82 1"/>
                <a:gd name="f110" fmla="*/ 262 f82 1"/>
                <a:gd name="f111" fmla="*/ 218 f83 1"/>
                <a:gd name="f112" fmla="*/ 316 f82 1"/>
                <a:gd name="f113" fmla="*/ 161 f83 1"/>
                <a:gd name="f114" fmla="*/ 269 f82 1"/>
                <a:gd name="f115" fmla="+- f84 0 f1"/>
                <a:gd name="f116" fmla="*/ f87 1 265"/>
                <a:gd name="f117" fmla="*/ f88 1 326"/>
                <a:gd name="f118" fmla="*/ f89 1 265"/>
                <a:gd name="f119" fmla="*/ f90 1 326"/>
                <a:gd name="f120" fmla="*/ f91 1 265"/>
                <a:gd name="f121" fmla="*/ f92 1 326"/>
                <a:gd name="f122" fmla="*/ f93 1 265"/>
                <a:gd name="f123" fmla="*/ f94 1 326"/>
                <a:gd name="f124" fmla="*/ f95 1 265"/>
                <a:gd name="f125" fmla="*/ f96 1 326"/>
                <a:gd name="f126" fmla="*/ f97 1 326"/>
                <a:gd name="f127" fmla="*/ f98 1 265"/>
                <a:gd name="f128" fmla="*/ f99 1 326"/>
                <a:gd name="f129" fmla="*/ f100 1 265"/>
                <a:gd name="f130" fmla="*/ f101 1 265"/>
                <a:gd name="f131" fmla="*/ f102 1 326"/>
                <a:gd name="f132" fmla="*/ f103 1 326"/>
                <a:gd name="f133" fmla="*/ f104 1 265"/>
                <a:gd name="f134" fmla="*/ f105 1 326"/>
                <a:gd name="f135" fmla="*/ f106 1 265"/>
                <a:gd name="f136" fmla="*/ f107 1 326"/>
                <a:gd name="f137" fmla="*/ f108 1 265"/>
                <a:gd name="f138" fmla="*/ f109 1 326"/>
                <a:gd name="f139" fmla="*/ f110 1 326"/>
                <a:gd name="f140" fmla="*/ f111 1 265"/>
                <a:gd name="f141" fmla="*/ f112 1 326"/>
                <a:gd name="f142" fmla="*/ f113 1 265"/>
                <a:gd name="f143" fmla="*/ f114 1 326"/>
                <a:gd name="f144" fmla="*/ 0 1 f85"/>
                <a:gd name="f145" fmla="*/ f79 1 f85"/>
                <a:gd name="f146" fmla="*/ 0 1 f86"/>
                <a:gd name="f147" fmla="*/ f80 1 f86"/>
                <a:gd name="f148" fmla="*/ f116 1 f85"/>
                <a:gd name="f149" fmla="*/ f117 1 f86"/>
                <a:gd name="f150" fmla="*/ f118 1 f85"/>
                <a:gd name="f151" fmla="*/ f119 1 f86"/>
                <a:gd name="f152" fmla="*/ f120 1 f85"/>
                <a:gd name="f153" fmla="*/ f121 1 f86"/>
                <a:gd name="f154" fmla="*/ f122 1 f85"/>
                <a:gd name="f155" fmla="*/ f123 1 f86"/>
                <a:gd name="f156" fmla="*/ f124 1 f85"/>
                <a:gd name="f157" fmla="*/ f125 1 f86"/>
                <a:gd name="f158" fmla="*/ f126 1 f86"/>
                <a:gd name="f159" fmla="*/ f127 1 f85"/>
                <a:gd name="f160" fmla="*/ f128 1 f86"/>
                <a:gd name="f161" fmla="*/ f129 1 f85"/>
                <a:gd name="f162" fmla="*/ f130 1 f85"/>
                <a:gd name="f163" fmla="*/ f131 1 f86"/>
                <a:gd name="f164" fmla="*/ f132 1 f86"/>
                <a:gd name="f165" fmla="*/ f133 1 f85"/>
                <a:gd name="f166" fmla="*/ f134 1 f86"/>
                <a:gd name="f167" fmla="*/ f135 1 f85"/>
                <a:gd name="f168" fmla="*/ f136 1 f86"/>
                <a:gd name="f169" fmla="*/ f137 1 f85"/>
                <a:gd name="f170" fmla="*/ f138 1 f86"/>
                <a:gd name="f171" fmla="*/ f139 1 f86"/>
                <a:gd name="f172" fmla="*/ f140 1 f85"/>
                <a:gd name="f173" fmla="*/ f141 1 f86"/>
                <a:gd name="f174" fmla="*/ f142 1 f85"/>
                <a:gd name="f175" fmla="*/ f143 1 f86"/>
                <a:gd name="f176" fmla="*/ f144 f76 1"/>
                <a:gd name="f177" fmla="*/ f145 f76 1"/>
                <a:gd name="f178" fmla="*/ f147 f77 1"/>
                <a:gd name="f179" fmla="*/ f146 f77 1"/>
                <a:gd name="f180" fmla="*/ f148 f76 1"/>
                <a:gd name="f181" fmla="*/ f149 f77 1"/>
                <a:gd name="f182" fmla="*/ f150 f76 1"/>
                <a:gd name="f183" fmla="*/ f151 f77 1"/>
                <a:gd name="f184" fmla="*/ f152 f76 1"/>
                <a:gd name="f185" fmla="*/ f153 f77 1"/>
                <a:gd name="f186" fmla="*/ f154 f76 1"/>
                <a:gd name="f187" fmla="*/ f155 f77 1"/>
                <a:gd name="f188" fmla="*/ f156 f76 1"/>
                <a:gd name="f189" fmla="*/ f157 f77 1"/>
                <a:gd name="f190" fmla="*/ f158 f77 1"/>
                <a:gd name="f191" fmla="*/ f159 f76 1"/>
                <a:gd name="f192" fmla="*/ f160 f77 1"/>
                <a:gd name="f193" fmla="*/ f161 f76 1"/>
                <a:gd name="f194" fmla="*/ f162 f76 1"/>
                <a:gd name="f195" fmla="*/ f163 f77 1"/>
                <a:gd name="f196" fmla="*/ f164 f77 1"/>
                <a:gd name="f197" fmla="*/ f165 f76 1"/>
                <a:gd name="f198" fmla="*/ f166 f77 1"/>
                <a:gd name="f199" fmla="*/ f167 f76 1"/>
                <a:gd name="f200" fmla="*/ f168 f77 1"/>
                <a:gd name="f201" fmla="*/ f169 f76 1"/>
                <a:gd name="f202" fmla="*/ f170 f77 1"/>
                <a:gd name="f203" fmla="*/ f171 f77 1"/>
                <a:gd name="f204" fmla="*/ f172 f76 1"/>
                <a:gd name="f205" fmla="*/ f173 f77 1"/>
                <a:gd name="f206" fmla="*/ f174 f76 1"/>
                <a:gd name="f207" fmla="*/ f175 f77 1"/>
              </a:gdLst>
              <a:ahLst/>
              <a:cxnLst>
                <a:cxn ang="3cd4">
                  <a:pos x="hc" y="t"/>
                </a:cxn>
                <a:cxn ang="0">
                  <a:pos x="r" y="vc"/>
                </a:cxn>
                <a:cxn ang="cd4">
                  <a:pos x="hc" y="b"/>
                </a:cxn>
                <a:cxn ang="cd2">
                  <a:pos x="l" y="vc"/>
                </a:cxn>
                <a:cxn ang="f115">
                  <a:pos x="f180" y="f181"/>
                </a:cxn>
                <a:cxn ang="f115">
                  <a:pos x="f182" y="f183"/>
                </a:cxn>
                <a:cxn ang="f115">
                  <a:pos x="f184" y="f185"/>
                </a:cxn>
                <a:cxn ang="f115">
                  <a:pos x="f186" y="f187"/>
                </a:cxn>
                <a:cxn ang="f115">
                  <a:pos x="f188" y="f189"/>
                </a:cxn>
                <a:cxn ang="f115">
                  <a:pos x="f188" y="f190"/>
                </a:cxn>
                <a:cxn ang="f115">
                  <a:pos x="f191" y="f192"/>
                </a:cxn>
                <a:cxn ang="f115">
                  <a:pos x="f193" y="f192"/>
                </a:cxn>
                <a:cxn ang="f115">
                  <a:pos x="f194" y="f195"/>
                </a:cxn>
                <a:cxn ang="f115">
                  <a:pos x="f184" y="f196"/>
                </a:cxn>
                <a:cxn ang="f115">
                  <a:pos x="f197" y="f198"/>
                </a:cxn>
                <a:cxn ang="f115">
                  <a:pos x="f199" y="f200"/>
                </a:cxn>
                <a:cxn ang="f115">
                  <a:pos x="f201" y="f202"/>
                </a:cxn>
                <a:cxn ang="f115">
                  <a:pos x="f201" y="f203"/>
                </a:cxn>
                <a:cxn ang="f115">
                  <a:pos x="f204" y="f205"/>
                </a:cxn>
                <a:cxn ang="f115">
                  <a:pos x="f206" y="f207"/>
                </a:cxn>
                <a:cxn ang="f115">
                  <a:pos x="f206" y="f181"/>
                </a:cxn>
                <a:cxn ang="f115">
                  <a:pos x="f180" y="f181"/>
                </a:cxn>
              </a:cxnLst>
              <a:rect l="f176" t="f179" r="f177" b="f178"/>
              <a:pathLst>
                <a:path w="265" h="326">
                  <a:moveTo>
                    <a:pt x="f8" y="f9"/>
                  </a:moveTo>
                  <a:cubicBezTo>
                    <a:pt x="f8" y="f10"/>
                    <a:pt x="f11" y="f12"/>
                    <a:pt x="f13" y="f14"/>
                  </a:cubicBezTo>
                  <a:cubicBezTo>
                    <a:pt x="f15" y="f16"/>
                    <a:pt x="f17" y="f16"/>
                    <a:pt x="f18" y="f19"/>
                  </a:cubicBezTo>
                  <a:cubicBezTo>
                    <a:pt x="f20" y="f21"/>
                    <a:pt x="f22" y="f23"/>
                    <a:pt x="f24" y="f25"/>
                  </a:cubicBezTo>
                  <a:cubicBezTo>
                    <a:pt x="f26" y="f27"/>
                    <a:pt x="f28" y="f29"/>
                    <a:pt x="f28" y="f30"/>
                  </a:cubicBezTo>
                  <a:cubicBezTo>
                    <a:pt x="f28" y="f31"/>
                    <a:pt x="f5" y="f32"/>
                    <a:pt x="f28" y="f33"/>
                  </a:cubicBezTo>
                  <a:cubicBezTo>
                    <a:pt x="f34" y="f35"/>
                    <a:pt x="f36" y="f34"/>
                    <a:pt x="f33" y="f28"/>
                  </a:cubicBezTo>
                  <a:cubicBezTo>
                    <a:pt x="f37" y="f28"/>
                    <a:pt x="f38" y="f34"/>
                    <a:pt x="f39" y="f28"/>
                  </a:cubicBezTo>
                  <a:cubicBezTo>
                    <a:pt x="f40" y="f5"/>
                    <a:pt x="f41" y="f42"/>
                    <a:pt x="f41" y="f43"/>
                  </a:cubicBezTo>
                  <a:cubicBezTo>
                    <a:pt x="f18" y="f44"/>
                    <a:pt x="f41" y="f45"/>
                    <a:pt x="f18" y="f46"/>
                  </a:cubicBezTo>
                  <a:cubicBezTo>
                    <a:pt x="f18" y="f47"/>
                    <a:pt x="f48" y="f49"/>
                    <a:pt x="f50" y="f51"/>
                  </a:cubicBezTo>
                  <a:cubicBezTo>
                    <a:pt x="f52" y="f53"/>
                    <a:pt x="f21" y="f54"/>
                    <a:pt x="f55" y="f56"/>
                  </a:cubicBezTo>
                  <a:cubicBezTo>
                    <a:pt x="f57" y="f58"/>
                    <a:pt x="f59" y="f60"/>
                    <a:pt x="f59" y="f61"/>
                  </a:cubicBezTo>
                  <a:cubicBezTo>
                    <a:pt x="f59" y="f62"/>
                    <a:pt x="f6" y="f63"/>
                    <a:pt x="f59" y="f64"/>
                  </a:cubicBezTo>
                  <a:cubicBezTo>
                    <a:pt x="f59" y="f65"/>
                    <a:pt x="f66" y="f67"/>
                    <a:pt x="f68" y="f69"/>
                  </a:cubicBezTo>
                  <a:cubicBezTo>
                    <a:pt x="f70" y="f7"/>
                    <a:pt x="f71" y="f72"/>
                    <a:pt x="f71" y="f73"/>
                  </a:cubicBezTo>
                  <a:cubicBezTo>
                    <a:pt x="f71" y="f74"/>
                    <a:pt x="f71" y="f64"/>
                    <a:pt x="f71" y="f9"/>
                  </a:cubicBezTo>
                  <a:cubicBezTo>
                    <a:pt x="f71"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6">
              <a:extLst>
                <a:ext uri="{FF2B5EF4-FFF2-40B4-BE49-F238E27FC236}">
                  <a16:creationId xmlns:a16="http://schemas.microsoft.com/office/drawing/2014/main" id="{517CB0A9-F6D7-C8E6-55B8-7DE164A802BC}"/>
                </a:ext>
              </a:extLst>
            </p:cNvPr>
            <p:cNvSpPr/>
            <p:nvPr/>
          </p:nvSpPr>
          <p:spPr>
            <a:xfrm rot="16200004">
              <a:off x="4866808" y="3495700"/>
              <a:ext cx="668453" cy="1465472"/>
            </a:xfrm>
            <a:custGeom>
              <a:avLst/>
              <a:gdLst>
                <a:gd name="f0" fmla="val 10800000"/>
                <a:gd name="f1" fmla="val 5400000"/>
                <a:gd name="f2" fmla="val 180"/>
                <a:gd name="f3" fmla="val w"/>
                <a:gd name="f4" fmla="val h"/>
                <a:gd name="f5" fmla="val 0"/>
                <a:gd name="f6" fmla="val 171"/>
                <a:gd name="f7" fmla="val 317"/>
                <a:gd name="f8" fmla="val 133"/>
                <a:gd name="f9" fmla="val 151"/>
                <a:gd name="f10" fmla="val 161"/>
                <a:gd name="f11" fmla="val 162"/>
                <a:gd name="f12" fmla="val 169"/>
                <a:gd name="f13" fmla="val 206"/>
                <a:gd name="f14" fmla="val 168"/>
                <a:gd name="f15" fmla="val 227"/>
                <a:gd name="f16" fmla="val 249"/>
                <a:gd name="f17" fmla="val 271"/>
                <a:gd name="f18" fmla="val 296"/>
                <a:gd name="f19" fmla="val 150"/>
                <a:gd name="f20" fmla="val 316"/>
                <a:gd name="f21" fmla="val 125"/>
                <a:gd name="f22" fmla="val 90"/>
                <a:gd name="f23" fmla="val 54"/>
                <a:gd name="f24" fmla="val 19"/>
                <a:gd name="f25" fmla="val 9"/>
                <a:gd name="f26" fmla="val 7"/>
                <a:gd name="f27" fmla="val 313"/>
                <a:gd name="f28" fmla="val 304"/>
                <a:gd name="f29" fmla="val 5"/>
                <a:gd name="f30" fmla="val 265"/>
                <a:gd name="f31" fmla="val 264"/>
                <a:gd name="f32" fmla="val 44"/>
                <a:gd name="f33" fmla="val 64"/>
                <a:gd name="f34" fmla="val 266"/>
                <a:gd name="f35" fmla="val 69"/>
                <a:gd name="f36" fmla="val 259"/>
                <a:gd name="f37" fmla="val 67"/>
                <a:gd name="f38" fmla="val 242"/>
                <a:gd name="f39" fmla="val 66"/>
                <a:gd name="f40" fmla="val 211"/>
                <a:gd name="f41" fmla="val 196"/>
                <a:gd name="f42" fmla="val 185"/>
                <a:gd name="f43" fmla="val 181"/>
                <a:gd name="f44" fmla="val 53"/>
                <a:gd name="f45" fmla="val 182"/>
                <a:gd name="f46" fmla="val 49"/>
                <a:gd name="f47" fmla="val 183"/>
                <a:gd name="f48" fmla="val 39"/>
                <a:gd name="f49" fmla="val 6"/>
                <a:gd name="f50" fmla="val 174"/>
                <a:gd name="f51" fmla="val 140"/>
                <a:gd name="f52" fmla="val 131"/>
                <a:gd name="f53" fmla="val 15"/>
                <a:gd name="f54" fmla="val 20"/>
                <a:gd name="f55" fmla="val 34"/>
                <a:gd name="f56" fmla="val 130"/>
                <a:gd name="f57" fmla="val 61"/>
                <a:gd name="f58" fmla="val 128"/>
                <a:gd name="f59" fmla="val 118"/>
                <a:gd name="f60" fmla="val 63"/>
                <a:gd name="f61" fmla="val 101"/>
                <a:gd name="f62" fmla="val 87"/>
                <a:gd name="f63" fmla="val 51"/>
                <a:gd name="f64" fmla="val 50"/>
                <a:gd name="f65" fmla="val 27"/>
                <a:gd name="f66" fmla="val 10"/>
                <a:gd name="f67" fmla="val 52"/>
                <a:gd name="f68" fmla="val 47"/>
                <a:gd name="f69" fmla="val 30"/>
                <a:gd name="f70" fmla="val 17"/>
                <a:gd name="f71" fmla="val 26"/>
                <a:gd name="f72" fmla="val 2"/>
                <a:gd name="f73" fmla="val 55"/>
                <a:gd name="f74" fmla="val 4"/>
                <a:gd name="f75" fmla="val 84"/>
                <a:gd name="f76" fmla="val 112"/>
                <a:gd name="f77" fmla="val 3"/>
                <a:gd name="f78" fmla="val 144"/>
                <a:gd name="f79" fmla="val 158"/>
                <a:gd name="f80" fmla="val 18"/>
                <a:gd name="f81" fmla="val 159"/>
                <a:gd name="f82" fmla="val 76"/>
                <a:gd name="f83" fmla="val 113"/>
                <a:gd name="f84" fmla="val 137"/>
                <a:gd name="f85" fmla="+- 0 0 -90"/>
                <a:gd name="f86" fmla="*/ f3 1 171"/>
                <a:gd name="f87" fmla="*/ f4 1 317"/>
                <a:gd name="f88" fmla="val f5"/>
                <a:gd name="f89" fmla="val f6"/>
                <a:gd name="f90" fmla="val f7"/>
                <a:gd name="f91" fmla="*/ f85 f0 1"/>
                <a:gd name="f92" fmla="+- f90 0 f88"/>
                <a:gd name="f93" fmla="+- f89 0 f88"/>
                <a:gd name="f94" fmla="*/ f91 1 f2"/>
                <a:gd name="f95" fmla="*/ f93 1 171"/>
                <a:gd name="f96" fmla="*/ f92 1 317"/>
                <a:gd name="f97" fmla="*/ 133 f93 1"/>
                <a:gd name="f98" fmla="*/ 151 f92 1"/>
                <a:gd name="f99" fmla="*/ 169 f93 1"/>
                <a:gd name="f100" fmla="*/ 206 f92 1"/>
                <a:gd name="f101" fmla="*/ 271 f92 1"/>
                <a:gd name="f102" fmla="*/ 125 f93 1"/>
                <a:gd name="f103" fmla="*/ 316 f92 1"/>
                <a:gd name="f104" fmla="*/ 19 f93 1"/>
                <a:gd name="f105" fmla="*/ 317 f92 1"/>
                <a:gd name="f106" fmla="*/ 7 f93 1"/>
                <a:gd name="f107" fmla="*/ 304 f92 1"/>
                <a:gd name="f108" fmla="*/ 44 f93 1"/>
                <a:gd name="f109" fmla="*/ 265 f92 1"/>
                <a:gd name="f110" fmla="*/ 67 f93 1"/>
                <a:gd name="f111" fmla="*/ 242 f92 1"/>
                <a:gd name="f112" fmla="*/ 196 f92 1"/>
                <a:gd name="f113" fmla="*/ 53 f93 1"/>
                <a:gd name="f114" fmla="*/ 182 f92 1"/>
                <a:gd name="f115" fmla="*/ 39 f93 1"/>
                <a:gd name="f116" fmla="*/ 140 f92 1"/>
                <a:gd name="f117" fmla="*/ 20 f93 1"/>
                <a:gd name="f118" fmla="*/ 133 f92 1"/>
                <a:gd name="f119" fmla="*/ 61 f93 1"/>
                <a:gd name="f120" fmla="*/ 128 f92 1"/>
                <a:gd name="f121" fmla="*/ 63 f93 1"/>
                <a:gd name="f122" fmla="*/ 87 f92 1"/>
                <a:gd name="f123" fmla="*/ 27 f93 1"/>
                <a:gd name="f124" fmla="*/ 51 f92 1"/>
                <a:gd name="f125" fmla="*/ 30 f92 1"/>
                <a:gd name="f126" fmla="*/ 26 f93 1"/>
                <a:gd name="f127" fmla="*/ 2 f92 1"/>
                <a:gd name="f128" fmla="*/ 112 f93 1"/>
                <a:gd name="f129" fmla="*/ 3 f92 1"/>
                <a:gd name="f130" fmla="*/ 159 f93 1"/>
                <a:gd name="f131" fmla="*/ 50 f92 1"/>
                <a:gd name="f132" fmla="*/ 90 f92 1"/>
                <a:gd name="f133" fmla="+- f94 0 f1"/>
                <a:gd name="f134" fmla="*/ f97 1 171"/>
                <a:gd name="f135" fmla="*/ f98 1 317"/>
                <a:gd name="f136" fmla="*/ f99 1 171"/>
                <a:gd name="f137" fmla="*/ f100 1 317"/>
                <a:gd name="f138" fmla="*/ f101 1 317"/>
                <a:gd name="f139" fmla="*/ f102 1 171"/>
                <a:gd name="f140" fmla="*/ f103 1 317"/>
                <a:gd name="f141" fmla="*/ f104 1 171"/>
                <a:gd name="f142" fmla="*/ f105 1 317"/>
                <a:gd name="f143" fmla="*/ f106 1 171"/>
                <a:gd name="f144" fmla="*/ f107 1 317"/>
                <a:gd name="f145" fmla="*/ f108 1 171"/>
                <a:gd name="f146" fmla="*/ f109 1 317"/>
                <a:gd name="f147" fmla="*/ f110 1 171"/>
                <a:gd name="f148" fmla="*/ f111 1 317"/>
                <a:gd name="f149" fmla="*/ f112 1 317"/>
                <a:gd name="f150" fmla="*/ f113 1 171"/>
                <a:gd name="f151" fmla="*/ f114 1 317"/>
                <a:gd name="f152" fmla="*/ f115 1 171"/>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317"/>
                <a:gd name="f163" fmla="*/ f126 1 171"/>
                <a:gd name="f164" fmla="*/ f127 1 317"/>
                <a:gd name="f165" fmla="*/ f128 1 171"/>
                <a:gd name="f166" fmla="*/ f129 1 317"/>
                <a:gd name="f167" fmla="*/ f130 1 171"/>
                <a:gd name="f168" fmla="*/ f131 1 317"/>
                <a:gd name="f169" fmla="*/ f132 1 317"/>
                <a:gd name="f170" fmla="*/ 0 1 f95"/>
                <a:gd name="f171" fmla="*/ f89 1 f95"/>
                <a:gd name="f172" fmla="*/ 0 1 f96"/>
                <a:gd name="f173" fmla="*/ f90 1 f96"/>
                <a:gd name="f174" fmla="*/ f134 1 f95"/>
                <a:gd name="f175" fmla="*/ f135 1 f96"/>
                <a:gd name="f176" fmla="*/ f136 1 f95"/>
                <a:gd name="f177" fmla="*/ f137 1 f96"/>
                <a:gd name="f178" fmla="*/ f138 1 f96"/>
                <a:gd name="f179" fmla="*/ f139 1 f95"/>
                <a:gd name="f180" fmla="*/ f140 1 f96"/>
                <a:gd name="f181" fmla="*/ f141 1 f95"/>
                <a:gd name="f182" fmla="*/ f142 1 f96"/>
                <a:gd name="f183" fmla="*/ f143 1 f95"/>
                <a:gd name="f184" fmla="*/ f144 1 f96"/>
                <a:gd name="f185" fmla="*/ f145 1 f95"/>
                <a:gd name="f186" fmla="*/ f146 1 f96"/>
                <a:gd name="f187" fmla="*/ f147 1 f95"/>
                <a:gd name="f188" fmla="*/ f148 1 f96"/>
                <a:gd name="f189" fmla="*/ f149 1 f96"/>
                <a:gd name="f190" fmla="*/ f150 1 f95"/>
                <a:gd name="f191" fmla="*/ f151 1 f96"/>
                <a:gd name="f192" fmla="*/ f152 1 f95"/>
                <a:gd name="f193" fmla="*/ f153 1 f96"/>
                <a:gd name="f194" fmla="*/ f154 1 f95"/>
                <a:gd name="f195" fmla="*/ f155 1 f96"/>
                <a:gd name="f196" fmla="*/ f156 1 f95"/>
                <a:gd name="f197" fmla="*/ f157 1 f96"/>
                <a:gd name="f198" fmla="*/ f158 1 f95"/>
                <a:gd name="f199" fmla="*/ f159 1 f96"/>
                <a:gd name="f200" fmla="*/ f160 1 f95"/>
                <a:gd name="f201" fmla="*/ f161 1 f96"/>
                <a:gd name="f202" fmla="*/ f162 1 f96"/>
                <a:gd name="f203" fmla="*/ f163 1 f95"/>
                <a:gd name="f204" fmla="*/ f164 1 f96"/>
                <a:gd name="f205" fmla="*/ f165 1 f95"/>
                <a:gd name="f206" fmla="*/ f166 1 f96"/>
                <a:gd name="f207" fmla="*/ f167 1 f95"/>
                <a:gd name="f208" fmla="*/ f168 1 f96"/>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7 1"/>
                <a:gd name="f219" fmla="*/ f179 f86 1"/>
                <a:gd name="f220" fmla="*/ f180 f87 1"/>
                <a:gd name="f221" fmla="*/ f181 f86 1"/>
                <a:gd name="f222" fmla="*/ f182 f87 1"/>
                <a:gd name="f223" fmla="*/ f183 f86 1"/>
                <a:gd name="f224" fmla="*/ f184 f87 1"/>
                <a:gd name="f225" fmla="*/ f185 f86 1"/>
                <a:gd name="f226" fmla="*/ f186 f87 1"/>
                <a:gd name="f227" fmla="*/ f187 f86 1"/>
                <a:gd name="f228" fmla="*/ f188 f87 1"/>
                <a:gd name="f229" fmla="*/ f189 f87 1"/>
                <a:gd name="f230" fmla="*/ f190 f86 1"/>
                <a:gd name="f231" fmla="*/ f191 f87 1"/>
                <a:gd name="f232" fmla="*/ f192 f86 1"/>
                <a:gd name="f233" fmla="*/ f193 f87 1"/>
                <a:gd name="f234" fmla="*/ f194 f86 1"/>
                <a:gd name="f235" fmla="*/ f195 f87 1"/>
                <a:gd name="f236" fmla="*/ f196 f86 1"/>
                <a:gd name="f237" fmla="*/ f197 f87 1"/>
                <a:gd name="f238" fmla="*/ f198 f86 1"/>
                <a:gd name="f239" fmla="*/ f199 f87 1"/>
                <a:gd name="f240" fmla="*/ f200 f86 1"/>
                <a:gd name="f241" fmla="*/ f201 f87 1"/>
                <a:gd name="f242" fmla="*/ f202 f87 1"/>
                <a:gd name="f243" fmla="*/ f203 f86 1"/>
                <a:gd name="f244" fmla="*/ f204 f87 1"/>
                <a:gd name="f245" fmla="*/ f205 f86 1"/>
                <a:gd name="f246" fmla="*/ f206 f87 1"/>
                <a:gd name="f247" fmla="*/ f207 f86 1"/>
                <a:gd name="f248" fmla="*/ f208 f87 1"/>
                <a:gd name="f249" fmla="*/ f209 f87 1"/>
              </a:gdLst>
              <a:ahLst/>
              <a:cxnLst>
                <a:cxn ang="3cd4">
                  <a:pos x="hc" y="t"/>
                </a:cxn>
                <a:cxn ang="0">
                  <a:pos x="r" y="vc"/>
                </a:cxn>
                <a:cxn ang="cd4">
                  <a:pos x="hc" y="b"/>
                </a:cxn>
                <a:cxn ang="cd2">
                  <a:pos x="l" y="vc"/>
                </a:cxn>
                <a:cxn ang="f133">
                  <a:pos x="f214" y="f215"/>
                </a:cxn>
                <a:cxn ang="f133">
                  <a:pos x="f216" y="f217"/>
                </a:cxn>
                <a:cxn ang="f133">
                  <a:pos x="f216" y="f218"/>
                </a:cxn>
                <a:cxn ang="f133">
                  <a:pos x="f219" y="f220"/>
                </a:cxn>
                <a:cxn ang="f133">
                  <a:pos x="f221" y="f222"/>
                </a:cxn>
                <a:cxn ang="f133">
                  <a:pos x="f223" y="f224"/>
                </a:cxn>
                <a:cxn ang="f133">
                  <a:pos x="f225" y="f226"/>
                </a:cxn>
                <a:cxn ang="f133">
                  <a:pos x="f227" y="f228"/>
                </a:cxn>
                <a:cxn ang="f133">
                  <a:pos x="f227" y="f229"/>
                </a:cxn>
                <a:cxn ang="f133">
                  <a:pos x="f230" y="f231"/>
                </a:cxn>
                <a:cxn ang="f133">
                  <a:pos x="f232" y="f231"/>
                </a:cxn>
                <a:cxn ang="f133">
                  <a:pos x="f223" y="f233"/>
                </a:cxn>
                <a:cxn ang="f133">
                  <a:pos x="f234" y="f235"/>
                </a:cxn>
                <a:cxn ang="f133">
                  <a:pos x="f236" y="f237"/>
                </a:cxn>
                <a:cxn ang="f133">
                  <a:pos x="f238" y="f239"/>
                </a:cxn>
                <a:cxn ang="f133">
                  <a:pos x="f240" y="f241"/>
                </a:cxn>
                <a:cxn ang="f133">
                  <a:pos x="f223" y="f242"/>
                </a:cxn>
                <a:cxn ang="f133">
                  <a:pos x="f243" y="f244"/>
                </a:cxn>
                <a:cxn ang="f133">
                  <a:pos x="f245" y="f246"/>
                </a:cxn>
                <a:cxn ang="f133">
                  <a:pos x="f247" y="f248"/>
                </a:cxn>
                <a:cxn ang="f133">
                  <a:pos x="f247" y="f249"/>
                </a:cxn>
                <a:cxn ang="f133">
                  <a:pos x="f214" y="f215"/>
                </a:cxn>
              </a:cxnLst>
              <a:rect l="f210" t="f213" r="f211" b="f212"/>
              <a:pathLst>
                <a:path w="171" h="317">
                  <a:moveTo>
                    <a:pt x="f8" y="f9"/>
                  </a:moveTo>
                  <a:cubicBezTo>
                    <a:pt x="f10" y="f11"/>
                    <a:pt x="f6" y="f2"/>
                    <a:pt x="f12" y="f13"/>
                  </a:cubicBezTo>
                  <a:cubicBezTo>
                    <a:pt x="f14" y="f15"/>
                    <a:pt x="f12" y="f16"/>
                    <a:pt x="f12" y="f17"/>
                  </a:cubicBezTo>
                  <a:cubicBezTo>
                    <a:pt x="f14" y="f18"/>
                    <a:pt x="f19" y="f20"/>
                    <a:pt x="f21" y="f20"/>
                  </a:cubicBezTo>
                  <a:cubicBezTo>
                    <a:pt x="f22" y="f7"/>
                    <a:pt x="f23" y="f7"/>
                    <a:pt x="f24" y="f7"/>
                  </a:cubicBezTo>
                  <a:cubicBezTo>
                    <a:pt x="f25" y="f7"/>
                    <a:pt x="f26" y="f27"/>
                    <a:pt x="f26" y="f28"/>
                  </a:cubicBezTo>
                  <a:cubicBezTo>
                    <a:pt x="f29" y="f30"/>
                    <a:pt x="f29" y="f31"/>
                    <a:pt x="f32" y="f30"/>
                  </a:cubicBezTo>
                  <a:cubicBezTo>
                    <a:pt x="f33" y="f34"/>
                    <a:pt x="f35" y="f36"/>
                    <a:pt x="f37" y="f38"/>
                  </a:cubicBezTo>
                  <a:cubicBezTo>
                    <a:pt x="f39" y="f15"/>
                    <a:pt x="f39" y="f40"/>
                    <a:pt x="f37" y="f41"/>
                  </a:cubicBezTo>
                  <a:cubicBezTo>
                    <a:pt x="f37" y="f42"/>
                    <a:pt x="f33" y="f43"/>
                    <a:pt x="f44" y="f45"/>
                  </a:cubicBezTo>
                  <a:cubicBezTo>
                    <a:pt x="f46" y="f47"/>
                    <a:pt x="f32" y="f45"/>
                    <a:pt x="f48" y="f45"/>
                  </a:cubicBezTo>
                  <a:cubicBezTo>
                    <a:pt x="f49" y="f45"/>
                    <a:pt x="f5" y="f50"/>
                    <a:pt x="f26" y="f51"/>
                  </a:cubicBezTo>
                  <a:cubicBezTo>
                    <a:pt x="f25" y="f52"/>
                    <a:pt x="f53" y="f8"/>
                    <a:pt x="f54" y="f8"/>
                  </a:cubicBezTo>
                  <a:cubicBezTo>
                    <a:pt x="f55" y="f56"/>
                    <a:pt x="f44" y="f51"/>
                    <a:pt x="f57" y="f58"/>
                  </a:cubicBezTo>
                  <a:cubicBezTo>
                    <a:pt x="f37" y="f59"/>
                    <a:pt x="f60" y="f61"/>
                    <a:pt x="f60" y="f62"/>
                  </a:cubicBezTo>
                  <a:cubicBezTo>
                    <a:pt x="f60" y="f63"/>
                    <a:pt x="f60" y="f64"/>
                    <a:pt x="f65" y="f63"/>
                  </a:cubicBezTo>
                  <a:cubicBezTo>
                    <a:pt x="f66" y="f67"/>
                    <a:pt x="f29" y="f68"/>
                    <a:pt x="f26" y="f69"/>
                  </a:cubicBezTo>
                  <a:cubicBezTo>
                    <a:pt x="f25" y="f70"/>
                    <a:pt x="f5" y="f5"/>
                    <a:pt x="f71" y="f72"/>
                  </a:cubicBezTo>
                  <a:cubicBezTo>
                    <a:pt x="f73" y="f74"/>
                    <a:pt x="f75" y="f72"/>
                    <a:pt x="f76" y="f77"/>
                  </a:cubicBezTo>
                  <a:cubicBezTo>
                    <a:pt x="f78" y="f77"/>
                    <a:pt x="f79" y="f80"/>
                    <a:pt x="f81" y="f64"/>
                  </a:cubicBezTo>
                  <a:cubicBezTo>
                    <a:pt x="f81" y="f60"/>
                    <a:pt x="f79" y="f82"/>
                    <a:pt x="f81" y="f22"/>
                  </a:cubicBezTo>
                  <a:cubicBezTo>
                    <a:pt x="f81" y="f83"/>
                    <a:pt x="f11" y="f84"/>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7">
              <a:extLst>
                <a:ext uri="{FF2B5EF4-FFF2-40B4-BE49-F238E27FC236}">
                  <a16:creationId xmlns:a16="http://schemas.microsoft.com/office/drawing/2014/main" id="{7D4B2632-C15A-8DC7-AADC-4A09D736FEC5}"/>
                </a:ext>
              </a:extLst>
            </p:cNvPr>
            <p:cNvSpPr/>
            <p:nvPr/>
          </p:nvSpPr>
          <p:spPr>
            <a:xfrm rot="16200004">
              <a:off x="5002577" y="4059428"/>
              <a:ext cx="405527" cy="1465472"/>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300"/>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40"/>
                <a:gd name="f30" fmla="val 2"/>
                <a:gd name="f31" fmla="val 64"/>
                <a:gd name="f32" fmla="val 101"/>
                <a:gd name="f33" fmla="val 18"/>
                <a:gd name="f34" fmla="val 65"/>
                <a:gd name="f35" fmla="val 113"/>
                <a:gd name="f36" fmla="+- 0 0 -90"/>
                <a:gd name="f37" fmla="*/ f3 1 104"/>
                <a:gd name="f38" fmla="*/ f4 1 317"/>
                <a:gd name="f39" fmla="val f5"/>
                <a:gd name="f40" fmla="val f6"/>
                <a:gd name="f41" fmla="val f7"/>
                <a:gd name="f42" fmla="*/ f36 f0 1"/>
                <a:gd name="f43" fmla="+- f41 0 f39"/>
                <a:gd name="f44" fmla="+- f40 0 f39"/>
                <a:gd name="f45" fmla="*/ f42 1 f2"/>
                <a:gd name="f46" fmla="*/ f44 1 104"/>
                <a:gd name="f47" fmla="*/ f43 1 317"/>
                <a:gd name="f48" fmla="*/ 103 f44 1"/>
                <a:gd name="f49" fmla="*/ 160 f43 1"/>
                <a:gd name="f50" fmla="*/ 104 f44 1"/>
                <a:gd name="f51" fmla="*/ 300 f43 1"/>
                <a:gd name="f52" fmla="*/ 87 f44 1"/>
                <a:gd name="f53" fmla="*/ 316 f43 1"/>
                <a:gd name="f54" fmla="*/ 15 f44 1"/>
                <a:gd name="f55" fmla="*/ 0 f44 1"/>
                <a:gd name="f56" fmla="*/ 301 f43 1"/>
                <a:gd name="f57" fmla="*/ 16 f43 1"/>
                <a:gd name="f58" fmla="*/ 16 f44 1"/>
                <a:gd name="f59" fmla="*/ 1 f43 1"/>
                <a:gd name="f60" fmla="*/ 18 f43 1"/>
                <a:gd name="f61" fmla="+- f45 0 f1"/>
                <a:gd name="f62" fmla="*/ f48 1 104"/>
                <a:gd name="f63" fmla="*/ f49 1 317"/>
                <a:gd name="f64" fmla="*/ f50 1 104"/>
                <a:gd name="f65" fmla="*/ f51 1 317"/>
                <a:gd name="f66" fmla="*/ f52 1 104"/>
                <a:gd name="f67" fmla="*/ f53 1 317"/>
                <a:gd name="f68" fmla="*/ f54 1 104"/>
                <a:gd name="f69" fmla="*/ f55 1 104"/>
                <a:gd name="f70" fmla="*/ f56 1 317"/>
                <a:gd name="f71" fmla="*/ f57 1 317"/>
                <a:gd name="f72" fmla="*/ f58 1 104"/>
                <a:gd name="f73" fmla="*/ f59 1 317"/>
                <a:gd name="f74" fmla="*/ f60 1 317"/>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7"/>
                <a:gd name="f89" fmla="*/ f72 1 f46"/>
                <a:gd name="f90" fmla="*/ f73 1 f47"/>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8 1"/>
                <a:gd name="f106" fmla="*/ f89 f37 1"/>
                <a:gd name="f107" fmla="*/ f90 f38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104"/>
                </a:cxn>
                <a:cxn ang="f61">
                  <a:pos x="f103" y="f105"/>
                </a:cxn>
                <a:cxn ang="f61">
                  <a:pos x="f106" y="f107"/>
                </a:cxn>
                <a:cxn ang="f61">
                  <a:pos x="f100" y="f107"/>
                </a:cxn>
                <a:cxn ang="f61">
                  <a:pos x="f98" y="f108"/>
                </a:cxn>
                <a:cxn ang="f61">
                  <a:pos x="f98" y="f97"/>
                </a:cxn>
                <a:cxn ang="f61">
                  <a:pos x="f96" y="f97"/>
                </a:cxn>
              </a:cxnLst>
              <a:rect l="f92" t="f95" r="f93" b="f94"/>
              <a:pathLst>
                <a:path w="104" h="317">
                  <a:moveTo>
                    <a:pt x="f8" y="f9"/>
                  </a:moveTo>
                  <a:cubicBezTo>
                    <a:pt x="f8" y="f10"/>
                    <a:pt x="f8" y="f11"/>
                    <a:pt x="f6" y="f12"/>
                  </a:cubicBezTo>
                  <a:cubicBezTo>
                    <a:pt x="f6" y="f13"/>
                    <a:pt x="f14" y="f7"/>
                    <a:pt x="f15" y="f16"/>
                  </a:cubicBezTo>
                  <a:cubicBezTo>
                    <a:pt x="f17" y="f18"/>
                    <a:pt x="f19" y="f18"/>
                    <a:pt x="f20" y="f16"/>
                  </a:cubicBezTo>
                  <a:cubicBezTo>
                    <a:pt x="f21" y="f7"/>
                    <a:pt x="f5" y="f22"/>
                    <a:pt x="f5" y="f23"/>
                  </a:cubicBezTo>
                  <a:cubicBezTo>
                    <a:pt x="f24" y="f10"/>
                    <a:pt x="f24" y="f25"/>
                    <a:pt x="f5" y="f26"/>
                  </a:cubicBezTo>
                  <a:cubicBezTo>
                    <a:pt x="f5" y="f27"/>
                    <a:pt x="f28" y="f24"/>
                    <a:pt x="f26" y="f24"/>
                  </a:cubicBezTo>
                  <a:cubicBezTo>
                    <a:pt x="f29" y="f30"/>
                    <a:pt x="f31" y="f30"/>
                    <a:pt x="f15" y="f24"/>
                  </a:cubicBezTo>
                  <a:cubicBezTo>
                    <a:pt x="f32" y="f5"/>
                    <a:pt x="f6" y="f28"/>
                    <a:pt x="f6" y="f33"/>
                  </a:cubicBezTo>
                  <a:cubicBezTo>
                    <a:pt x="f8" y="f34"/>
                    <a:pt x="f6" y="f35"/>
                    <a:pt x="f6" y="f9"/>
                  </a:cubicBezTo>
                  <a:cubicBezTo>
                    <a:pt x="f6"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8">
              <a:extLst>
                <a:ext uri="{FF2B5EF4-FFF2-40B4-BE49-F238E27FC236}">
                  <a16:creationId xmlns:a16="http://schemas.microsoft.com/office/drawing/2014/main" id="{0E19D690-4165-E287-320A-C58E8F63BBAD}"/>
                </a:ext>
              </a:extLst>
            </p:cNvPr>
            <p:cNvSpPr/>
            <p:nvPr/>
          </p:nvSpPr>
          <p:spPr>
            <a:xfrm rot="16200004">
              <a:off x="5168998" y="2701772"/>
              <a:ext cx="405527" cy="1132630"/>
            </a:xfrm>
            <a:custGeom>
              <a:avLst/>
              <a:gdLst>
                <a:gd name="f0" fmla="val 10800000"/>
                <a:gd name="f1" fmla="val 5400000"/>
                <a:gd name="f2" fmla="val 180"/>
                <a:gd name="f3" fmla="val w"/>
                <a:gd name="f4" fmla="val h"/>
                <a:gd name="f5" fmla="val 0"/>
                <a:gd name="f6" fmla="val 104"/>
                <a:gd name="f7" fmla="val 245"/>
                <a:gd name="f8" fmla="val 121"/>
                <a:gd name="f9" fmla="val 86"/>
                <a:gd name="f10" fmla="val 1"/>
                <a:gd name="f11" fmla="val 52"/>
                <a:gd name="f12" fmla="val 17"/>
                <a:gd name="f13" fmla="val 4"/>
                <a:gd name="f14" fmla="val 42"/>
                <a:gd name="f15" fmla="val 66"/>
                <a:gd name="f16" fmla="val 91"/>
                <a:gd name="f17" fmla="val 100"/>
                <a:gd name="f18" fmla="val 103"/>
                <a:gd name="f19" fmla="val 13"/>
                <a:gd name="f20" fmla="val 160"/>
                <a:gd name="f21" fmla="val 233"/>
                <a:gd name="f22" fmla="val 241"/>
                <a:gd name="f23" fmla="val 101"/>
                <a:gd name="f24" fmla="val 92"/>
                <a:gd name="f25" fmla="val 244"/>
                <a:gd name="f26" fmla="val 40"/>
                <a:gd name="f27" fmla="val 14"/>
                <a:gd name="f28" fmla="val 2"/>
                <a:gd name="f29" fmla="val 239"/>
                <a:gd name="f30" fmla="val 229"/>
                <a:gd name="f31" fmla="val 193"/>
                <a:gd name="f32" fmla="val 157"/>
                <a:gd name="f33" fmla="+- 0 0 -90"/>
                <a:gd name="f34" fmla="*/ f3 1 104"/>
                <a:gd name="f35" fmla="*/ f4 1 245"/>
                <a:gd name="f36" fmla="val f5"/>
                <a:gd name="f37" fmla="val f6"/>
                <a:gd name="f38" fmla="val f7"/>
                <a:gd name="f39" fmla="*/ f33 f0 1"/>
                <a:gd name="f40" fmla="+- f38 0 f36"/>
                <a:gd name="f41" fmla="+- f37 0 f36"/>
                <a:gd name="f42" fmla="*/ f39 1 f2"/>
                <a:gd name="f43" fmla="*/ f41 1 104"/>
                <a:gd name="f44" fmla="*/ f40 1 245"/>
                <a:gd name="f45" fmla="*/ 0 f41 1"/>
                <a:gd name="f46" fmla="*/ 121 f40 1"/>
                <a:gd name="f47" fmla="*/ 17 f40 1"/>
                <a:gd name="f48" fmla="*/ 17 f41 1"/>
                <a:gd name="f49" fmla="*/ 0 f40 1"/>
                <a:gd name="f50" fmla="*/ 91 f41 1"/>
                <a:gd name="f51" fmla="*/ 103 f41 1"/>
                <a:gd name="f52" fmla="*/ 13 f40 1"/>
                <a:gd name="f53" fmla="*/ 233 f40 1"/>
                <a:gd name="f54" fmla="*/ 92 f41 1"/>
                <a:gd name="f55" fmla="*/ 244 f40 1"/>
                <a:gd name="f56" fmla="*/ 14 f41 1"/>
                <a:gd name="f57" fmla="*/ 229 f40 1"/>
                <a:gd name="f58" fmla="+- f42 0 f1"/>
                <a:gd name="f59" fmla="*/ f45 1 104"/>
                <a:gd name="f60" fmla="*/ f46 1 245"/>
                <a:gd name="f61" fmla="*/ f47 1 245"/>
                <a:gd name="f62" fmla="*/ f48 1 104"/>
                <a:gd name="f63" fmla="*/ f49 1 245"/>
                <a:gd name="f64" fmla="*/ f50 1 104"/>
                <a:gd name="f65" fmla="*/ f51 1 104"/>
                <a:gd name="f66" fmla="*/ f52 1 245"/>
                <a:gd name="f67" fmla="*/ f53 1 245"/>
                <a:gd name="f68" fmla="*/ f54 1 104"/>
                <a:gd name="f69" fmla="*/ f55 1 245"/>
                <a:gd name="f70" fmla="*/ f56 1 104"/>
                <a:gd name="f71" fmla="*/ f57 1 245"/>
                <a:gd name="f72" fmla="*/ 0 1 f43"/>
                <a:gd name="f73" fmla="*/ f37 1 f43"/>
                <a:gd name="f74" fmla="*/ 0 1 f44"/>
                <a:gd name="f75" fmla="*/ f38 1 f44"/>
                <a:gd name="f76" fmla="*/ f59 1 f43"/>
                <a:gd name="f77" fmla="*/ f60 1 f44"/>
                <a:gd name="f78" fmla="*/ f61 1 f44"/>
                <a:gd name="f79" fmla="*/ f62 1 f43"/>
                <a:gd name="f80" fmla="*/ f63 1 f44"/>
                <a:gd name="f81" fmla="*/ f64 1 f43"/>
                <a:gd name="f82" fmla="*/ f65 1 f43"/>
                <a:gd name="f83" fmla="*/ f66 1 f44"/>
                <a:gd name="f84" fmla="*/ f67 1 f44"/>
                <a:gd name="f85" fmla="*/ f68 1 f43"/>
                <a:gd name="f86" fmla="*/ f69 1 f44"/>
                <a:gd name="f87" fmla="*/ f70 1 f43"/>
                <a:gd name="f88" fmla="*/ f71 1 f44"/>
                <a:gd name="f89" fmla="*/ f72 f34 1"/>
                <a:gd name="f90" fmla="*/ f73 f34 1"/>
                <a:gd name="f91" fmla="*/ f75 f35 1"/>
                <a:gd name="f92" fmla="*/ f74 f35 1"/>
                <a:gd name="f93" fmla="*/ f76 f34 1"/>
                <a:gd name="f94" fmla="*/ f77 f35 1"/>
                <a:gd name="f95" fmla="*/ f78 f35 1"/>
                <a:gd name="f96" fmla="*/ f79 f34 1"/>
                <a:gd name="f97" fmla="*/ f80 f35 1"/>
                <a:gd name="f98" fmla="*/ f81 f34 1"/>
                <a:gd name="f99" fmla="*/ f82 f34 1"/>
                <a:gd name="f100" fmla="*/ f83 f35 1"/>
                <a:gd name="f101" fmla="*/ f84 f35 1"/>
                <a:gd name="f102" fmla="*/ f85 f34 1"/>
                <a:gd name="f103" fmla="*/ f86 f35 1"/>
                <a:gd name="f104" fmla="*/ f87 f34 1"/>
                <a:gd name="f105" fmla="*/ f88 f35 1"/>
              </a:gdLst>
              <a:ahLst/>
              <a:cxnLst>
                <a:cxn ang="3cd4">
                  <a:pos x="hc" y="t"/>
                </a:cxn>
                <a:cxn ang="0">
                  <a:pos x="r" y="vc"/>
                </a:cxn>
                <a:cxn ang="cd4">
                  <a:pos x="hc" y="b"/>
                </a:cxn>
                <a:cxn ang="cd2">
                  <a:pos x="l" y="vc"/>
                </a:cxn>
                <a:cxn ang="f58">
                  <a:pos x="f93" y="f94"/>
                </a:cxn>
                <a:cxn ang="f58">
                  <a:pos x="f93" y="f95"/>
                </a:cxn>
                <a:cxn ang="f58">
                  <a:pos x="f96" y="f97"/>
                </a:cxn>
                <a:cxn ang="f58">
                  <a:pos x="f98" y="f97"/>
                </a:cxn>
                <a:cxn ang="f58">
                  <a:pos x="f99" y="f100"/>
                </a:cxn>
                <a:cxn ang="f58">
                  <a:pos x="f99" y="f101"/>
                </a:cxn>
                <a:cxn ang="f58">
                  <a:pos x="f102" y="f103"/>
                </a:cxn>
                <a:cxn ang="f58">
                  <a:pos x="f104" y="f103"/>
                </a:cxn>
                <a:cxn ang="f58">
                  <a:pos x="f93" y="f105"/>
                </a:cxn>
                <a:cxn ang="f58">
                  <a:pos x="f93" y="f94"/>
                </a:cxn>
                <a:cxn ang="f58">
                  <a:pos x="f93" y="f94"/>
                </a:cxn>
              </a:cxnLst>
              <a:rect l="f89" t="f92" r="f90" b="f91"/>
              <a:pathLst>
                <a:path w="104" h="245">
                  <a:moveTo>
                    <a:pt x="f5" y="f8"/>
                  </a:moveTo>
                  <a:cubicBezTo>
                    <a:pt x="f5" y="f9"/>
                    <a:pt x="f10" y="f11"/>
                    <a:pt x="f5" y="f12"/>
                  </a:cubicBezTo>
                  <a:cubicBezTo>
                    <a:pt x="f5" y="f13"/>
                    <a:pt x="f13" y="f5"/>
                    <a:pt x="f12" y="f5"/>
                  </a:cubicBezTo>
                  <a:cubicBezTo>
                    <a:pt x="f14" y="f10"/>
                    <a:pt x="f15" y="f10"/>
                    <a:pt x="f16" y="f5"/>
                  </a:cubicBezTo>
                  <a:cubicBezTo>
                    <a:pt x="f17" y="f5"/>
                    <a:pt x="f6" y="f13"/>
                    <a:pt x="f18" y="f19"/>
                  </a:cubicBezTo>
                  <a:cubicBezTo>
                    <a:pt x="f18" y="f9"/>
                    <a:pt x="f18" y="f20"/>
                    <a:pt x="f18" y="f21"/>
                  </a:cubicBezTo>
                  <a:cubicBezTo>
                    <a:pt x="f18" y="f22"/>
                    <a:pt x="f23" y="f7"/>
                    <a:pt x="f24" y="f25"/>
                  </a:cubicBezTo>
                  <a:cubicBezTo>
                    <a:pt x="f15" y="f25"/>
                    <a:pt x="f26" y="f25"/>
                    <a:pt x="f27" y="f25"/>
                  </a:cubicBezTo>
                  <a:cubicBezTo>
                    <a:pt x="f28" y="f7"/>
                    <a:pt x="f5" y="f29"/>
                    <a:pt x="f5" y="f30"/>
                  </a:cubicBezTo>
                  <a:cubicBezTo>
                    <a:pt x="f5" y="f31"/>
                    <a:pt x="f5" y="f32"/>
                    <a:pt x="f5" y="f8"/>
                  </a:cubicBezTo>
                  <a:cubicBezTo>
                    <a:pt x="f5" y="f8"/>
                    <a:pt x="f5" y="f8"/>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9">
              <a:extLst>
                <a:ext uri="{FF2B5EF4-FFF2-40B4-BE49-F238E27FC236}">
                  <a16:creationId xmlns:a16="http://schemas.microsoft.com/office/drawing/2014/main" id="{01834639-106A-40BF-3870-B811091183DC}"/>
                </a:ext>
              </a:extLst>
            </p:cNvPr>
            <p:cNvSpPr/>
            <p:nvPr/>
          </p:nvSpPr>
          <p:spPr>
            <a:xfrm rot="16200004">
              <a:off x="4047477" y="3133946"/>
              <a:ext cx="1118548" cy="268275"/>
            </a:xfrm>
            <a:custGeom>
              <a:avLst/>
              <a:gdLst>
                <a:gd name="f0" fmla="val 10800000"/>
                <a:gd name="f1" fmla="val 5400000"/>
                <a:gd name="f2" fmla="val 180"/>
                <a:gd name="f3" fmla="val w"/>
                <a:gd name="f4" fmla="val h"/>
                <a:gd name="f5" fmla="val 0"/>
                <a:gd name="f6" fmla="val 287"/>
                <a:gd name="f7" fmla="val 57"/>
                <a:gd name="f8" fmla="val 143"/>
                <a:gd name="f9" fmla="val 101"/>
                <a:gd name="f10" fmla="val 60"/>
                <a:gd name="f11" fmla="val 19"/>
                <a:gd name="f12" fmla="val 58"/>
                <a:gd name="f13" fmla="val 7"/>
                <a:gd name="f14" fmla="val 1"/>
                <a:gd name="f15" fmla="val 55"/>
                <a:gd name="f16" fmla="val 42"/>
                <a:gd name="f17" fmla="val 41"/>
                <a:gd name="f18" fmla="val 117"/>
                <a:gd name="f19" fmla="val 193"/>
                <a:gd name="f20" fmla="val 269"/>
                <a:gd name="f21" fmla="val 283"/>
                <a:gd name="f22" fmla="val 5"/>
                <a:gd name="f23" fmla="val 286"/>
                <a:gd name="f24" fmla="val 18"/>
                <a:gd name="f25" fmla="val 248"/>
                <a:gd name="f26" fmla="val 213"/>
                <a:gd name="f27" fmla="val 178"/>
                <a:gd name="f28" fmla="+- 0 0 -90"/>
                <a:gd name="f29" fmla="*/ f3 1 287"/>
                <a:gd name="f30" fmla="*/ f4 1 57"/>
                <a:gd name="f31" fmla="val f5"/>
                <a:gd name="f32" fmla="val f6"/>
                <a:gd name="f33" fmla="val f7"/>
                <a:gd name="f34" fmla="*/ f28 f0 1"/>
                <a:gd name="f35" fmla="+- f33 0 f31"/>
                <a:gd name="f36" fmla="+- f32 0 f31"/>
                <a:gd name="f37" fmla="*/ f34 1 f2"/>
                <a:gd name="f38" fmla="*/ f36 1 287"/>
                <a:gd name="f39" fmla="*/ f35 1 57"/>
                <a:gd name="f40" fmla="*/ 143 f36 1"/>
                <a:gd name="f41" fmla="*/ 57 f35 1"/>
                <a:gd name="f42" fmla="*/ 19 f36 1"/>
                <a:gd name="f43" fmla="*/ 58 f35 1"/>
                <a:gd name="f44" fmla="*/ 1 f36 1"/>
                <a:gd name="f45" fmla="*/ 42 f35 1"/>
                <a:gd name="f46" fmla="*/ 41 f36 1"/>
                <a:gd name="f47" fmla="*/ 0 f35 1"/>
                <a:gd name="f48" fmla="*/ 269 f36 1"/>
                <a:gd name="f49" fmla="*/ 286 f36 1"/>
                <a:gd name="f50" fmla="*/ 18 f35 1"/>
                <a:gd name="f51" fmla="*/ 248 f36 1"/>
                <a:gd name="f52" fmla="+- f37 0 f1"/>
                <a:gd name="f53" fmla="*/ f40 1 287"/>
                <a:gd name="f54" fmla="*/ f41 1 58"/>
                <a:gd name="f55" fmla="*/ f42 1 287"/>
                <a:gd name="f56" fmla="*/ f43 1 58"/>
                <a:gd name="f57" fmla="*/ f44 1 287"/>
                <a:gd name="f58" fmla="*/ f45 1 58"/>
                <a:gd name="f59" fmla="*/ f46 1 287"/>
                <a:gd name="f60" fmla="*/ f47 1 58"/>
                <a:gd name="f61" fmla="*/ f48 1 287"/>
                <a:gd name="f62" fmla="*/ f49 1 287"/>
                <a:gd name="f63" fmla="*/ f50 1 58"/>
                <a:gd name="f64" fmla="*/ f51 1 287"/>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8"/>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29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2"/>
                </a:cxn>
                <a:cxn ang="f52">
                  <a:pos x="f94" y="f95"/>
                </a:cxn>
                <a:cxn ang="f52">
                  <a:pos x="f96" y="f88"/>
                </a:cxn>
                <a:cxn ang="f52">
                  <a:pos x="f85" y="f88"/>
                </a:cxn>
                <a:cxn ang="f52">
                  <a:pos x="f85" y="f86"/>
                </a:cxn>
              </a:cxnLst>
              <a:rect l="f81" t="f84" r="f82" b="f83"/>
              <a:pathLst>
                <a:path w="287" h="57">
                  <a:moveTo>
                    <a:pt x="f8" y="f7"/>
                  </a:moveTo>
                  <a:cubicBezTo>
                    <a:pt x="f9" y="f7"/>
                    <a:pt x="f10" y="f7"/>
                    <a:pt x="f11" y="f12"/>
                  </a:cubicBezTo>
                  <a:cubicBezTo>
                    <a:pt x="f13" y="f12"/>
                    <a:pt x="f14" y="f15"/>
                    <a:pt x="f14" y="f16"/>
                  </a:cubicBezTo>
                  <a:cubicBezTo>
                    <a:pt x="f14" y="f5"/>
                    <a:pt x="f5" y="f5"/>
                    <a:pt x="f17" y="f5"/>
                  </a:cubicBezTo>
                  <a:cubicBezTo>
                    <a:pt x="f18" y="f5"/>
                    <a:pt x="f19" y="f14"/>
                    <a:pt x="f20" y="f5"/>
                  </a:cubicBezTo>
                  <a:cubicBezTo>
                    <a:pt x="f21" y="f5"/>
                    <a:pt x="f6" y="f22"/>
                    <a:pt x="f23" y="f24"/>
                  </a:cubicBezTo>
                  <a:cubicBezTo>
                    <a:pt x="f23" y="f7"/>
                    <a:pt x="f23" y="f7"/>
                    <a:pt x="f25" y="f12"/>
                  </a:cubicBezTo>
                  <a:cubicBezTo>
                    <a:pt x="f26" y="f12"/>
                    <a:pt x="f27" y="f12"/>
                    <a:pt x="f8" y="f12"/>
                  </a:cubicBezTo>
                  <a:cubicBezTo>
                    <a:pt x="f8" y="f7"/>
                    <a:pt x="f8"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10">
              <a:extLst>
                <a:ext uri="{FF2B5EF4-FFF2-40B4-BE49-F238E27FC236}">
                  <a16:creationId xmlns:a16="http://schemas.microsoft.com/office/drawing/2014/main" id="{1C00DDEE-7FBE-7628-B41B-3DC1766522F8}"/>
                </a:ext>
              </a:extLst>
            </p:cNvPr>
            <p:cNvSpPr/>
            <p:nvPr/>
          </p:nvSpPr>
          <p:spPr>
            <a:xfrm rot="16200004">
              <a:off x="4317161" y="1745703"/>
              <a:ext cx="574874" cy="263968"/>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6"/>
                <a:gd name="f12" fmla="val 17"/>
                <a:gd name="f13" fmla="val 6"/>
                <a:gd name="f14" fmla="val 1"/>
                <a:gd name="f15" fmla="val 55"/>
                <a:gd name="f16" fmla="val 42"/>
                <a:gd name="f17" fmla="val 41"/>
                <a:gd name="f18" fmla="val 70"/>
                <a:gd name="f19" fmla="val 100"/>
                <a:gd name="f20" fmla="val 130"/>
                <a:gd name="f21" fmla="val 142"/>
                <a:gd name="f22" fmla="val 146"/>
                <a:gd name="f23" fmla="val 4"/>
                <a:gd name="f24" fmla="val 16"/>
                <a:gd name="f25" fmla="val 107"/>
                <a:gd name="f26" fmla="val 95"/>
                <a:gd name="f27" fmla="val 84"/>
                <a:gd name="f28" fmla="+- 0 0 -90"/>
                <a:gd name="f29" fmla="*/ f3 1 147"/>
                <a:gd name="f30" fmla="*/ f4 1 57"/>
                <a:gd name="f31" fmla="val f5"/>
                <a:gd name="f32" fmla="val f6"/>
                <a:gd name="f33" fmla="val f7"/>
                <a:gd name="f34" fmla="*/ f28 f0 1"/>
                <a:gd name="f35" fmla="+- f33 0 f31"/>
                <a:gd name="f36" fmla="+- f32 0 f31"/>
                <a:gd name="f37" fmla="*/ f34 1 f2"/>
                <a:gd name="f38" fmla="*/ f36 1 147"/>
                <a:gd name="f39" fmla="*/ f35 1 57"/>
                <a:gd name="f40" fmla="*/ 73 f36 1"/>
                <a:gd name="f41" fmla="*/ 56 f35 1"/>
                <a:gd name="f42" fmla="*/ 17 f36 1"/>
                <a:gd name="f43" fmla="*/ 57 f35 1"/>
                <a:gd name="f44" fmla="*/ 1 f36 1"/>
                <a:gd name="f45" fmla="*/ 42 f35 1"/>
                <a:gd name="f46" fmla="*/ 41 f36 1"/>
                <a:gd name="f47" fmla="*/ 1 f35 1"/>
                <a:gd name="f48" fmla="*/ 130 f36 1"/>
                <a:gd name="f49" fmla="*/ 0 f35 1"/>
                <a:gd name="f50" fmla="*/ 146 f36 1"/>
                <a:gd name="f51" fmla="*/ 16 f35 1"/>
                <a:gd name="f52" fmla="*/ 107 f36 1"/>
                <a:gd name="f53" fmla="+- f37 0 f1"/>
                <a:gd name="f54" fmla="*/ f40 1 147"/>
                <a:gd name="f55" fmla="*/ f41 1 57"/>
                <a:gd name="f56" fmla="*/ f42 1 147"/>
                <a:gd name="f57" fmla="*/ f43 1 57"/>
                <a:gd name="f58" fmla="*/ f44 1 147"/>
                <a:gd name="f59" fmla="*/ f45 1 57"/>
                <a:gd name="f60" fmla="*/ f46 1 147"/>
                <a:gd name="f61" fmla="*/ f47 1 57"/>
                <a:gd name="f62" fmla="*/ f48 1 147"/>
                <a:gd name="f63" fmla="*/ f49 1 57"/>
                <a:gd name="f64" fmla="*/ f50 1 147"/>
                <a:gd name="f65" fmla="*/ f51 1 57"/>
                <a:gd name="f66" fmla="*/ f52 1 147"/>
                <a:gd name="f67" fmla="*/ 0 1 f38"/>
                <a:gd name="f68" fmla="*/ f32 1 f38"/>
                <a:gd name="f69" fmla="*/ 0 1 f39"/>
                <a:gd name="f70" fmla="*/ f33 1 f39"/>
                <a:gd name="f71" fmla="*/ f54 1 f38"/>
                <a:gd name="f72" fmla="*/ f55 1 f39"/>
                <a:gd name="f73" fmla="*/ f56 1 f38"/>
                <a:gd name="f74" fmla="*/ f57 1 f39"/>
                <a:gd name="f75" fmla="*/ f58 1 f38"/>
                <a:gd name="f76" fmla="*/ f59 1 f39"/>
                <a:gd name="f77" fmla="*/ f60 1 f38"/>
                <a:gd name="f78" fmla="*/ f61 1 f39"/>
                <a:gd name="f79" fmla="*/ f62 1 f38"/>
                <a:gd name="f80" fmla="*/ f63 1 f39"/>
                <a:gd name="f81" fmla="*/ f64 1 f38"/>
                <a:gd name="f82" fmla="*/ f65 1 f39"/>
                <a:gd name="f83" fmla="*/ f66 1 f38"/>
                <a:gd name="f84" fmla="*/ f67 f29 1"/>
                <a:gd name="f85" fmla="*/ f68 f29 1"/>
                <a:gd name="f86" fmla="*/ f70 f30 1"/>
                <a:gd name="f87" fmla="*/ f69 f30 1"/>
                <a:gd name="f88" fmla="*/ f71 f29 1"/>
                <a:gd name="f89" fmla="*/ f72 f30 1"/>
                <a:gd name="f90" fmla="*/ f73 f29 1"/>
                <a:gd name="f91" fmla="*/ f74 f30 1"/>
                <a:gd name="f92" fmla="*/ f75 f29 1"/>
                <a:gd name="f93" fmla="*/ f76 f30 1"/>
                <a:gd name="f94" fmla="*/ f77 f29 1"/>
                <a:gd name="f95" fmla="*/ f78 f30 1"/>
                <a:gd name="f96" fmla="*/ f79 f29 1"/>
                <a:gd name="f97" fmla="*/ f80 f30 1"/>
                <a:gd name="f98" fmla="*/ f81 f29 1"/>
                <a:gd name="f99" fmla="*/ f82 f30 1"/>
                <a:gd name="f100" fmla="*/ f83 f29 1"/>
              </a:gdLst>
              <a:ahLst/>
              <a:cxnLst>
                <a:cxn ang="3cd4">
                  <a:pos x="hc" y="t"/>
                </a:cxn>
                <a:cxn ang="0">
                  <a:pos x="r" y="vc"/>
                </a:cxn>
                <a:cxn ang="cd4">
                  <a:pos x="hc" y="b"/>
                </a:cxn>
                <a:cxn ang="cd2">
                  <a:pos x="l" y="vc"/>
                </a:cxn>
                <a:cxn ang="f53">
                  <a:pos x="f88" y="f89"/>
                </a:cxn>
                <a:cxn ang="f53">
                  <a:pos x="f90" y="f91"/>
                </a:cxn>
                <a:cxn ang="f53">
                  <a:pos x="f92" y="f93"/>
                </a:cxn>
                <a:cxn ang="f53">
                  <a:pos x="f94" y="f95"/>
                </a:cxn>
                <a:cxn ang="f53">
                  <a:pos x="f96" y="f97"/>
                </a:cxn>
                <a:cxn ang="f53">
                  <a:pos x="f98" y="f99"/>
                </a:cxn>
                <a:cxn ang="f53">
                  <a:pos x="f100" y="f89"/>
                </a:cxn>
                <a:cxn ang="f53">
                  <a:pos x="f88" y="f89"/>
                </a:cxn>
                <a:cxn ang="f53">
                  <a:pos x="f88" y="f89"/>
                </a:cxn>
              </a:cxnLst>
              <a:rect l="f84" t="f87" r="f85" b="f86"/>
              <a:pathLst>
                <a:path w="147" h="57">
                  <a:moveTo>
                    <a:pt x="f8" y="f9"/>
                  </a:moveTo>
                  <a:cubicBezTo>
                    <a:pt x="f10" y="f9"/>
                    <a:pt x="f11" y="f9"/>
                    <a:pt x="f12" y="f7"/>
                  </a:cubicBezTo>
                  <a:cubicBezTo>
                    <a:pt x="f13" y="f7"/>
                    <a:pt x="f14" y="f15"/>
                    <a:pt x="f14" y="f16"/>
                  </a:cubicBezTo>
                  <a:cubicBezTo>
                    <a:pt x="f5" y="f14"/>
                    <a:pt x="f5" y="f14"/>
                    <a:pt x="f17" y="f14"/>
                  </a:cubicBezTo>
                  <a:cubicBezTo>
                    <a:pt x="f18" y="f14"/>
                    <a:pt x="f19" y="f14"/>
                    <a:pt x="f20" y="f5"/>
                  </a:cubicBezTo>
                  <a:cubicBezTo>
                    <a:pt x="f21" y="f5"/>
                    <a:pt x="f22" y="f23"/>
                    <a:pt x="f22" y="f24"/>
                  </a:cubicBezTo>
                  <a:cubicBezTo>
                    <a:pt x="f6" y="f7"/>
                    <a:pt x="f6" y="f7"/>
                    <a:pt x="f25" y="f9"/>
                  </a:cubicBezTo>
                  <a:cubicBezTo>
                    <a:pt x="f26" y="f9"/>
                    <a:pt x="f27"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11">
              <a:extLst>
                <a:ext uri="{FF2B5EF4-FFF2-40B4-BE49-F238E27FC236}">
                  <a16:creationId xmlns:a16="http://schemas.microsoft.com/office/drawing/2014/main" id="{EC80FA26-1F3E-F6C9-6709-6D0F1F96EDC4}"/>
                </a:ext>
              </a:extLst>
            </p:cNvPr>
            <p:cNvSpPr/>
            <p:nvPr/>
          </p:nvSpPr>
          <p:spPr>
            <a:xfrm rot="16200004">
              <a:off x="5516786" y="2220666"/>
              <a:ext cx="579327" cy="263255"/>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6"/>
                <a:gd name="f17" fmla="val 56"/>
                <a:gd name="f18" fmla="val 107"/>
                <a:gd name="f19" fmla="val 47"/>
                <a:gd name="f20" fmla="val 17"/>
                <a:gd name="f21" fmla="val 5"/>
                <a:gd name="f22" fmla="val 53"/>
                <a:gd name="f23" fmla="val 41"/>
                <a:gd name="f24" fmla="val 65"/>
                <a:gd name="f25" fmla="+- 0 0 -90"/>
                <a:gd name="f26" fmla="*/ f3 1 148"/>
                <a:gd name="f27" fmla="*/ f4 1 57"/>
                <a:gd name="f28" fmla="val f5"/>
                <a:gd name="f29" fmla="val f6"/>
                <a:gd name="f30" fmla="val f7"/>
                <a:gd name="f31" fmla="*/ f25 f0 1"/>
                <a:gd name="f32" fmla="+- f30 0 f28"/>
                <a:gd name="f33" fmla="+- f29 0 f28"/>
                <a:gd name="f34" fmla="*/ f31 1 f2"/>
                <a:gd name="f35" fmla="*/ f33 1 148"/>
                <a:gd name="f36" fmla="*/ f32 1 57"/>
                <a:gd name="f37" fmla="*/ 77 f33 1"/>
                <a:gd name="f38" fmla="*/ 1 f32 1"/>
                <a:gd name="f39" fmla="*/ 131 f33 1"/>
                <a:gd name="f40" fmla="*/ 147 f33 1"/>
                <a:gd name="f41" fmla="*/ 16 f32 1"/>
                <a:gd name="f42" fmla="*/ 107 f33 1"/>
                <a:gd name="f43" fmla="*/ 56 f32 1"/>
                <a:gd name="f44" fmla="*/ 17 f33 1"/>
                <a:gd name="f45" fmla="*/ 57 f32 1"/>
                <a:gd name="f46" fmla="*/ 1 f33 1"/>
                <a:gd name="f47" fmla="*/ 41 f32 1"/>
                <a:gd name="f48" fmla="*/ 41 f33 1"/>
                <a:gd name="f49" fmla="+- f34 0 f1"/>
                <a:gd name="f50" fmla="*/ f37 1 148"/>
                <a:gd name="f51" fmla="*/ f38 1 57"/>
                <a:gd name="f52" fmla="*/ f39 1 148"/>
                <a:gd name="f53" fmla="*/ f40 1 148"/>
                <a:gd name="f54" fmla="*/ f41 1 57"/>
                <a:gd name="f55" fmla="*/ f42 1 148"/>
                <a:gd name="f56" fmla="*/ f43 1 57"/>
                <a:gd name="f57" fmla="*/ f44 1 148"/>
                <a:gd name="f58" fmla="*/ f45 1 57"/>
                <a:gd name="f59" fmla="*/ f46 1 148"/>
                <a:gd name="f60" fmla="*/ f47 1 57"/>
                <a:gd name="f61" fmla="*/ f48 1 148"/>
                <a:gd name="f62" fmla="*/ 0 1 f35"/>
                <a:gd name="f63" fmla="*/ f29 1 f35"/>
                <a:gd name="f64" fmla="*/ 0 1 f36"/>
                <a:gd name="f65" fmla="*/ f30 1 f36"/>
                <a:gd name="f66" fmla="*/ f50 1 f35"/>
                <a:gd name="f67" fmla="*/ f51 1 f36"/>
                <a:gd name="f68" fmla="*/ f52 1 f35"/>
                <a:gd name="f69" fmla="*/ f53 1 f35"/>
                <a:gd name="f70" fmla="*/ f54 1 f36"/>
                <a:gd name="f71" fmla="*/ f55 1 f35"/>
                <a:gd name="f72" fmla="*/ f56 1 f36"/>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6 1"/>
                <a:gd name="f86" fmla="*/ f70 f27 1"/>
                <a:gd name="f87" fmla="*/ f71 f26 1"/>
                <a:gd name="f88" fmla="*/ f72 f27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3"/>
                </a:cxn>
                <a:cxn ang="f49">
                  <a:pos x="f85" y="f86"/>
                </a:cxn>
                <a:cxn ang="f49">
                  <a:pos x="f87" y="f88"/>
                </a:cxn>
                <a:cxn ang="f49">
                  <a:pos x="f89" y="f90"/>
                </a:cxn>
                <a:cxn ang="f49">
                  <a:pos x="f91" y="f92"/>
                </a:cxn>
                <a:cxn ang="f49">
                  <a:pos x="f93" y="f83"/>
                </a:cxn>
                <a:cxn ang="f49">
                  <a:pos x="f82" y="f83"/>
                </a:cxn>
                <a:cxn ang="f49">
                  <a:pos x="f82" y="f83"/>
                </a:cxn>
              </a:cxnLst>
              <a:rect l="f78" t="f81" r="f79" b="f80"/>
              <a:pathLst>
                <a:path w="148" h="57">
                  <a:moveTo>
                    <a:pt x="f8" y="f9"/>
                  </a:moveTo>
                  <a:cubicBezTo>
                    <a:pt x="f10" y="f9"/>
                    <a:pt x="f11" y="f9"/>
                    <a:pt x="f12" y="f9"/>
                  </a:cubicBezTo>
                  <a:cubicBezTo>
                    <a:pt x="f13" y="f5"/>
                    <a:pt x="f14" y="f15"/>
                    <a:pt x="f14" y="f16"/>
                  </a:cubicBezTo>
                  <a:cubicBezTo>
                    <a:pt x="f14" y="f17"/>
                    <a:pt x="f6" y="f17"/>
                    <a:pt x="f18" y="f17"/>
                  </a:cubicBezTo>
                  <a:cubicBezTo>
                    <a:pt x="f8" y="f17"/>
                    <a:pt x="f19" y="f17"/>
                    <a:pt x="f20" y="f7"/>
                  </a:cubicBezTo>
                  <a:cubicBezTo>
                    <a:pt x="f21" y="f7"/>
                    <a:pt x="f9" y="f22"/>
                    <a:pt x="f9" y="f23"/>
                  </a:cubicBezTo>
                  <a:cubicBezTo>
                    <a:pt x="f9" y="f9"/>
                    <a:pt x="f5" y="f9"/>
                    <a:pt x="f23" y="f9"/>
                  </a:cubicBezTo>
                  <a:cubicBezTo>
                    <a:pt x="f22" y="f9"/>
                    <a:pt x="f24"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77">
    <p:spTree>
      <p:nvGrpSpPr>
        <p:cNvPr id="1" name=""/>
        <p:cNvGrpSpPr/>
        <p:nvPr/>
      </p:nvGrpSpPr>
      <p:grpSpPr>
        <a:xfrm>
          <a:off x="0" y="0"/>
          <a:ext cx="0" cy="0"/>
          <a:chOff x="0" y="0"/>
          <a:chExt cx="0" cy="0"/>
        </a:xfrm>
      </p:grpSpPr>
      <p:sp>
        <p:nvSpPr>
          <p:cNvPr id="2" name="Rectángulo 12">
            <a:extLst>
              <a:ext uri="{FF2B5EF4-FFF2-40B4-BE49-F238E27FC236}">
                <a16:creationId xmlns:a16="http://schemas.microsoft.com/office/drawing/2014/main" id="{20B3E551-C7F1-A37C-2E19-D924A81238A3}"/>
              </a:ext>
            </a:extLst>
          </p:cNvPr>
          <p:cNvSpPr/>
          <p:nvPr/>
        </p:nvSpPr>
        <p:spPr>
          <a:xfrm>
            <a:off x="0" y="0"/>
            <a:ext cx="9144000" cy="5143499"/>
          </a:xfrm>
          <a:prstGeom prst="rect">
            <a:avLst/>
          </a:prstGeom>
          <a:gradFill>
            <a:gsLst>
              <a:gs pos="0">
                <a:srgbClr val="FCFCFC"/>
              </a:gs>
              <a:gs pos="100000">
                <a:srgbClr val="EDEDED"/>
              </a:gs>
            </a:gsLst>
            <a:lin ang="162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Freeform 16">
            <a:extLst>
              <a:ext uri="{FF2B5EF4-FFF2-40B4-BE49-F238E27FC236}">
                <a16:creationId xmlns:a16="http://schemas.microsoft.com/office/drawing/2014/main" id="{3508F6DB-D1B2-802A-B00F-EC2FDBCE3728}"/>
              </a:ext>
            </a:extLst>
          </p:cNvPr>
          <p:cNvSpPr/>
          <p:nvPr/>
        </p:nvSpPr>
        <p:spPr>
          <a:xfrm>
            <a:off x="782004" y="1688777"/>
            <a:ext cx="3335584" cy="3061840"/>
          </a:xfrm>
          <a:custGeom>
            <a:avLst/>
            <a:gdLst>
              <a:gd name="f0" fmla="val w"/>
              <a:gd name="f1" fmla="val h"/>
              <a:gd name="f2" fmla="val 0"/>
              <a:gd name="f3" fmla="val 1889406"/>
              <a:gd name="f4" fmla="val 1734347"/>
              <a:gd name="f5" fmla="val 1764946"/>
              <a:gd name="f6" fmla="val 124460"/>
              <a:gd name="f7" fmla="val 55880"/>
              <a:gd name="f8" fmla="val 1678467"/>
              <a:gd name="f9" fmla="val 1609887"/>
              <a:gd name="f10" fmla="val 1833526"/>
              <a:gd name="f11" fmla="*/ f0 1 1889406"/>
              <a:gd name="f12" fmla="*/ f1 1 1734347"/>
              <a:gd name="f13" fmla="val f2"/>
              <a:gd name="f14" fmla="val f3"/>
              <a:gd name="f15" fmla="val f4"/>
              <a:gd name="f16" fmla="+- f15 0 f13"/>
              <a:gd name="f17" fmla="+- f14 0 f13"/>
              <a:gd name="f18" fmla="*/ f17 1 1889406"/>
              <a:gd name="f19" fmla="*/ f16 1 173434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889406" h="1734347">
                <a:moveTo>
                  <a:pt x="f5" y="f4"/>
                </a:moveTo>
                <a:lnTo>
                  <a:pt x="f6" y="f4"/>
                </a:lnTo>
                <a:cubicBezTo>
                  <a:pt x="f7" y="f4"/>
                  <a:pt x="f2" y="f8"/>
                  <a:pt x="f2" y="f9"/>
                </a:cubicBezTo>
                <a:lnTo>
                  <a:pt x="f2" y="f6"/>
                </a:lnTo>
                <a:cubicBezTo>
                  <a:pt x="f2" y="f7"/>
                  <a:pt x="f7" y="f2"/>
                  <a:pt x="f6" y="f2"/>
                </a:cubicBezTo>
                <a:lnTo>
                  <a:pt x="f5" y="f2"/>
                </a:lnTo>
                <a:cubicBezTo>
                  <a:pt x="f10" y="f2"/>
                  <a:pt x="f3" y="f7"/>
                  <a:pt x="f3" y="f6"/>
                </a:cubicBezTo>
                <a:lnTo>
                  <a:pt x="f3" y="f9"/>
                </a:lnTo>
                <a:cubicBezTo>
                  <a:pt x="f3" y="f8"/>
                  <a:pt x="f10" y="f4"/>
                  <a:pt x="f5" y="f4"/>
                </a:cubicBezTo>
                <a:close/>
              </a:path>
            </a:pathLst>
          </a:custGeom>
          <a:solidFill>
            <a:srgbClr val="5290C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Freeform 18">
            <a:extLst>
              <a:ext uri="{FF2B5EF4-FFF2-40B4-BE49-F238E27FC236}">
                <a16:creationId xmlns:a16="http://schemas.microsoft.com/office/drawing/2014/main" id="{B3F32B43-35AB-3426-6F6A-73011570271F}"/>
              </a:ext>
            </a:extLst>
          </p:cNvPr>
          <p:cNvSpPr/>
          <p:nvPr/>
        </p:nvSpPr>
        <p:spPr>
          <a:xfrm>
            <a:off x="4974939" y="1688777"/>
            <a:ext cx="3335584" cy="3061840"/>
          </a:xfrm>
          <a:custGeom>
            <a:avLst/>
            <a:gdLst>
              <a:gd name="f0" fmla="val w"/>
              <a:gd name="f1" fmla="val h"/>
              <a:gd name="f2" fmla="val 0"/>
              <a:gd name="f3" fmla="val 1889406"/>
              <a:gd name="f4" fmla="val 1734347"/>
              <a:gd name="f5" fmla="val 1764946"/>
              <a:gd name="f6" fmla="val 124460"/>
              <a:gd name="f7" fmla="val 55880"/>
              <a:gd name="f8" fmla="val 1678467"/>
              <a:gd name="f9" fmla="val 1609887"/>
              <a:gd name="f10" fmla="val 1833526"/>
              <a:gd name="f11" fmla="*/ f0 1 1889406"/>
              <a:gd name="f12" fmla="*/ f1 1 1734347"/>
              <a:gd name="f13" fmla="val f2"/>
              <a:gd name="f14" fmla="val f3"/>
              <a:gd name="f15" fmla="val f4"/>
              <a:gd name="f16" fmla="+- f15 0 f13"/>
              <a:gd name="f17" fmla="+- f14 0 f13"/>
              <a:gd name="f18" fmla="*/ f17 1 1889406"/>
              <a:gd name="f19" fmla="*/ f16 1 173434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889406" h="1734347">
                <a:moveTo>
                  <a:pt x="f5" y="f4"/>
                </a:moveTo>
                <a:lnTo>
                  <a:pt x="f6" y="f4"/>
                </a:lnTo>
                <a:cubicBezTo>
                  <a:pt x="f7" y="f4"/>
                  <a:pt x="f2" y="f8"/>
                  <a:pt x="f2" y="f9"/>
                </a:cubicBezTo>
                <a:lnTo>
                  <a:pt x="f2" y="f6"/>
                </a:lnTo>
                <a:cubicBezTo>
                  <a:pt x="f2" y="f7"/>
                  <a:pt x="f7" y="f2"/>
                  <a:pt x="f6" y="f2"/>
                </a:cubicBezTo>
                <a:lnTo>
                  <a:pt x="f5" y="f2"/>
                </a:lnTo>
                <a:cubicBezTo>
                  <a:pt x="f10" y="f2"/>
                  <a:pt x="f3" y="f7"/>
                  <a:pt x="f3" y="f6"/>
                </a:cubicBezTo>
                <a:lnTo>
                  <a:pt x="f3" y="f9"/>
                </a:lnTo>
                <a:cubicBezTo>
                  <a:pt x="f3" y="f8"/>
                  <a:pt x="f10" y="f4"/>
                  <a:pt x="f5" y="f4"/>
                </a:cubicBezTo>
                <a:close/>
              </a:path>
            </a:pathLst>
          </a:custGeom>
          <a:solidFill>
            <a:srgbClr val="5290C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Freeform 20">
            <a:extLst>
              <a:ext uri="{FF2B5EF4-FFF2-40B4-BE49-F238E27FC236}">
                <a16:creationId xmlns:a16="http://schemas.microsoft.com/office/drawing/2014/main" id="{5FECCEE8-F796-B762-F9F3-B4771F74D940}"/>
              </a:ext>
            </a:extLst>
          </p:cNvPr>
          <p:cNvSpPr/>
          <p:nvPr/>
        </p:nvSpPr>
        <p:spPr>
          <a:xfrm>
            <a:off x="1116189" y="1913775"/>
            <a:ext cx="3112105" cy="3112727"/>
          </a:xfrm>
          <a:custGeom>
            <a:avLst/>
            <a:gdLst>
              <a:gd name="f0" fmla="val w"/>
              <a:gd name="f1" fmla="val h"/>
              <a:gd name="f2" fmla="val 0"/>
              <a:gd name="f3" fmla="val 6350000"/>
              <a:gd name="f4" fmla="val 6351270"/>
              <a:gd name="f5" fmla="val 5955030"/>
              <a:gd name="f6" fmla="val 394970"/>
              <a:gd name="f7" fmla="val 176530"/>
              <a:gd name="f8" fmla="val 5956300"/>
              <a:gd name="f9" fmla="val 6173470"/>
              <a:gd name="f10" fmla="val 6174740"/>
              <a:gd name="f11" fmla="*/ f0 1 6350000"/>
              <a:gd name="f12" fmla="*/ f1 1 6351270"/>
              <a:gd name="f13" fmla="val f2"/>
              <a:gd name="f14" fmla="val f3"/>
              <a:gd name="f15" fmla="val f4"/>
              <a:gd name="f16" fmla="+- f15 0 f13"/>
              <a:gd name="f17" fmla="+- f14 0 f13"/>
              <a:gd name="f18" fmla="*/ f17 1 6350000"/>
              <a:gd name="f19" fmla="*/ f16 1 635127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350000" h="6351270">
                <a:moveTo>
                  <a:pt x="f2" y="f5"/>
                </a:moveTo>
                <a:lnTo>
                  <a:pt x="f2" y="f6"/>
                </a:lnTo>
                <a:cubicBezTo>
                  <a:pt x="f2" y="f7"/>
                  <a:pt x="f7" y="f2"/>
                  <a:pt x="f6" y="f2"/>
                </a:cubicBezTo>
                <a:lnTo>
                  <a:pt x="f8" y="f2"/>
                </a:lnTo>
                <a:cubicBezTo>
                  <a:pt x="f9" y="f2"/>
                  <a:pt x="f3" y="f7"/>
                  <a:pt x="f3" y="f6"/>
                </a:cubicBezTo>
                <a:cubicBezTo>
                  <a:pt x="f3" y="f6"/>
                  <a:pt x="f3" y="f6"/>
                  <a:pt x="f3" y="f6"/>
                </a:cubicBezTo>
                <a:lnTo>
                  <a:pt x="f3" y="f8"/>
                </a:lnTo>
                <a:cubicBezTo>
                  <a:pt x="f3" y="f10"/>
                  <a:pt x="f9" y="f4"/>
                  <a:pt x="f5" y="f4"/>
                </a:cubicBezTo>
                <a:lnTo>
                  <a:pt x="f5" y="f4"/>
                </a:lnTo>
                <a:lnTo>
                  <a:pt x="f6" y="f4"/>
                </a:lnTo>
                <a:cubicBezTo>
                  <a:pt x="f7" y="f3"/>
                  <a:pt x="f2" y="f9"/>
                  <a:pt x="f2" y="f5"/>
                </a:cubicBezTo>
                <a:cubicBezTo>
                  <a:pt x="f2" y="f5"/>
                  <a:pt x="f2" y="f5"/>
                  <a:pt x="f2" y="f5"/>
                </a:cubicBezTo>
                <a:close/>
              </a:path>
            </a:pathLst>
          </a:custGeom>
          <a:blipFill>
            <a:blip r:embed="rId3">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Freeform 22">
            <a:extLst>
              <a:ext uri="{FF2B5EF4-FFF2-40B4-BE49-F238E27FC236}">
                <a16:creationId xmlns:a16="http://schemas.microsoft.com/office/drawing/2014/main" id="{E4347017-C5C1-4E5B-D1E3-63730D685311}"/>
              </a:ext>
            </a:extLst>
          </p:cNvPr>
          <p:cNvSpPr/>
          <p:nvPr/>
        </p:nvSpPr>
        <p:spPr>
          <a:xfrm>
            <a:off x="5146654" y="1928158"/>
            <a:ext cx="3215341" cy="3215990"/>
          </a:xfrm>
          <a:custGeom>
            <a:avLst/>
            <a:gdLst>
              <a:gd name="f0" fmla="val w"/>
              <a:gd name="f1" fmla="val h"/>
              <a:gd name="f2" fmla="val 0"/>
              <a:gd name="f3" fmla="val 6350000"/>
              <a:gd name="f4" fmla="val 6351270"/>
              <a:gd name="f5" fmla="val 5955030"/>
              <a:gd name="f6" fmla="val 394970"/>
              <a:gd name="f7" fmla="val 176530"/>
              <a:gd name="f8" fmla="val 5956300"/>
              <a:gd name="f9" fmla="val 6173470"/>
              <a:gd name="f10" fmla="val 6174740"/>
              <a:gd name="f11" fmla="*/ f0 1 6350000"/>
              <a:gd name="f12" fmla="*/ f1 1 6351270"/>
              <a:gd name="f13" fmla="val f2"/>
              <a:gd name="f14" fmla="val f3"/>
              <a:gd name="f15" fmla="val f4"/>
              <a:gd name="f16" fmla="+- f15 0 f13"/>
              <a:gd name="f17" fmla="+- f14 0 f13"/>
              <a:gd name="f18" fmla="*/ f17 1 6350000"/>
              <a:gd name="f19" fmla="*/ f16 1 635127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350000" h="6351270">
                <a:moveTo>
                  <a:pt x="f2" y="f5"/>
                </a:moveTo>
                <a:lnTo>
                  <a:pt x="f2" y="f6"/>
                </a:lnTo>
                <a:cubicBezTo>
                  <a:pt x="f2" y="f7"/>
                  <a:pt x="f7" y="f2"/>
                  <a:pt x="f6" y="f2"/>
                </a:cubicBezTo>
                <a:lnTo>
                  <a:pt x="f8" y="f2"/>
                </a:lnTo>
                <a:cubicBezTo>
                  <a:pt x="f9" y="f2"/>
                  <a:pt x="f3" y="f7"/>
                  <a:pt x="f3" y="f6"/>
                </a:cubicBezTo>
                <a:cubicBezTo>
                  <a:pt x="f3" y="f6"/>
                  <a:pt x="f3" y="f6"/>
                  <a:pt x="f3" y="f6"/>
                </a:cubicBezTo>
                <a:lnTo>
                  <a:pt x="f3" y="f8"/>
                </a:lnTo>
                <a:cubicBezTo>
                  <a:pt x="f3" y="f10"/>
                  <a:pt x="f9" y="f4"/>
                  <a:pt x="f5" y="f4"/>
                </a:cubicBezTo>
                <a:lnTo>
                  <a:pt x="f5" y="f4"/>
                </a:lnTo>
                <a:lnTo>
                  <a:pt x="f6" y="f4"/>
                </a:lnTo>
                <a:cubicBezTo>
                  <a:pt x="f7" y="f3"/>
                  <a:pt x="f2" y="f9"/>
                  <a:pt x="f2" y="f5"/>
                </a:cubicBezTo>
                <a:cubicBezTo>
                  <a:pt x="f2" y="f5"/>
                  <a:pt x="f2" y="f5"/>
                  <a:pt x="f2" y="f5"/>
                </a:cubicBezTo>
                <a:close/>
              </a:path>
            </a:pathLst>
          </a:custGeom>
          <a:blipFill>
            <a:blip r:embed="rId4">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868;p40">
            <a:extLst>
              <a:ext uri="{FF2B5EF4-FFF2-40B4-BE49-F238E27FC236}">
                <a16:creationId xmlns:a16="http://schemas.microsoft.com/office/drawing/2014/main" id="{02576F7D-2A4D-88E9-BDE0-5C70F73505AF}"/>
              </a:ext>
            </a:extLst>
          </p:cNvPr>
          <p:cNvSpPr txBox="1"/>
          <p:nvPr/>
        </p:nvSpPr>
        <p:spPr>
          <a:xfrm>
            <a:off x="670447" y="261637"/>
            <a:ext cx="7729203" cy="502499"/>
          </a:xfrm>
          <a:prstGeom prst="rect">
            <a:avLst/>
          </a:prstGeom>
          <a:noFill/>
          <a:ln cap="flat">
            <a:noFill/>
          </a:ln>
        </p:spPr>
        <p:txBody>
          <a:bodyPr vert="horz" wrap="square" lIns="91421" tIns="91421" rIns="91421" bIns="91421"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3500" b="0" i="0" u="none" strike="noStrike" kern="0" cap="none" spc="0" baseline="0">
                <a:solidFill>
                  <a:srgbClr val="FFFFFF"/>
                </a:solidFill>
                <a:uFillTx/>
                <a:latin typeface="Arial Black" pitchFamily="34"/>
                <a:ea typeface="Arial"/>
                <a:cs typeface="Arial"/>
              </a:rPr>
              <a:t>TABLE OF CONTENTS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3500" b="0" i="0" u="none" strike="noStrike" kern="0" cap="none" spc="0" baseline="0">
              <a:solidFill>
                <a:srgbClr val="FFFFFF"/>
              </a:solidFill>
              <a:uFillTx/>
              <a:latin typeface="Arial Black" pitchFamily="34"/>
              <a:ea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75">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D217131A-A07B-4651-CC46-8AF9ECF7E31D}"/>
              </a:ext>
            </a:extLst>
          </p:cNvPr>
          <p:cNvSpPr/>
          <p:nvPr/>
        </p:nvSpPr>
        <p:spPr>
          <a:xfrm>
            <a:off x="0" y="0"/>
            <a:ext cx="9144000" cy="5143499"/>
          </a:xfrm>
          <a:prstGeom prst="rect">
            <a:avLst/>
          </a:prstGeom>
          <a:solidFill>
            <a:srgbClr val="07070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Elipse 3">
            <a:extLst>
              <a:ext uri="{FF2B5EF4-FFF2-40B4-BE49-F238E27FC236}">
                <a16:creationId xmlns:a16="http://schemas.microsoft.com/office/drawing/2014/main" id="{1D72F4C3-D0CB-897C-D48F-CC02EF163E21}"/>
              </a:ext>
            </a:extLst>
          </p:cNvPr>
          <p:cNvSpPr/>
          <p:nvPr/>
        </p:nvSpPr>
        <p:spPr>
          <a:xfrm>
            <a:off x="2315699" y="563755"/>
            <a:ext cx="4477871" cy="44778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1010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4" name="Imagen 1">
            <a:extLst>
              <a:ext uri="{FF2B5EF4-FFF2-40B4-BE49-F238E27FC236}">
                <a16:creationId xmlns:a16="http://schemas.microsoft.com/office/drawing/2014/main" id="{5FB5697D-5503-A36C-7C99-573E7E93518D}"/>
              </a:ext>
            </a:extLst>
          </p:cNvPr>
          <p:cNvPicPr>
            <a:picLocks noChangeAspect="1"/>
          </p:cNvPicPr>
          <p:nvPr/>
        </p:nvPicPr>
        <p:blipFill>
          <a:blip r:embed="rId2"/>
          <a:srcRect r="-43" b="-9"/>
          <a:stretch>
            <a:fillRect/>
          </a:stretch>
        </p:blipFill>
        <p:spPr>
          <a:xfrm>
            <a:off x="2013993" y="2233915"/>
            <a:ext cx="5081284" cy="2909584"/>
          </a:xfrm>
          <a:prstGeom prst="rect">
            <a:avLst/>
          </a:prstGeom>
          <a:noFill/>
          <a:ln cap="flat">
            <a:noFill/>
          </a:ln>
        </p:spPr>
      </p:pic>
      <p:grpSp>
        <p:nvGrpSpPr>
          <p:cNvPr id="5" name="Grupo 15">
            <a:extLst>
              <a:ext uri="{FF2B5EF4-FFF2-40B4-BE49-F238E27FC236}">
                <a16:creationId xmlns:a16="http://schemas.microsoft.com/office/drawing/2014/main" id="{08037C14-6758-1A0A-0473-DBEBC271D4FF}"/>
              </a:ext>
            </a:extLst>
          </p:cNvPr>
          <p:cNvGrpSpPr/>
          <p:nvPr/>
        </p:nvGrpSpPr>
        <p:grpSpPr>
          <a:xfrm>
            <a:off x="387074" y="930273"/>
            <a:ext cx="1239844" cy="3282953"/>
            <a:chOff x="387074" y="930273"/>
            <a:chExt cx="1239844" cy="3282953"/>
          </a:xfrm>
        </p:grpSpPr>
        <p:sp>
          <p:nvSpPr>
            <p:cNvPr id="6" name="Freeform 5">
              <a:extLst>
                <a:ext uri="{FF2B5EF4-FFF2-40B4-BE49-F238E27FC236}">
                  <a16:creationId xmlns:a16="http://schemas.microsoft.com/office/drawing/2014/main" id="{205BEDBF-A7C8-FE67-4573-617311B1428C}"/>
                </a:ext>
              </a:extLst>
            </p:cNvPr>
            <p:cNvSpPr/>
            <p:nvPr/>
          </p:nvSpPr>
          <p:spPr>
            <a:xfrm>
              <a:off x="393429" y="949320"/>
              <a:ext cx="1233489" cy="993779"/>
            </a:xfrm>
            <a:custGeom>
              <a:avLst/>
              <a:gdLst>
                <a:gd name="f0" fmla="val 10800000"/>
                <a:gd name="f1" fmla="val 5400000"/>
                <a:gd name="f2" fmla="val 180"/>
                <a:gd name="f3" fmla="val w"/>
                <a:gd name="f4" fmla="val h"/>
                <a:gd name="f5" fmla="val 0"/>
                <a:gd name="f6" fmla="val 326"/>
                <a:gd name="f7" fmla="val 264"/>
                <a:gd name="f8" fmla="val 259"/>
                <a:gd name="f9" fmla="val 104"/>
                <a:gd name="f10" fmla="val 241"/>
                <a:gd name="f11" fmla="val 216"/>
                <a:gd name="f12" fmla="val 97"/>
                <a:gd name="f13" fmla="val 205"/>
                <a:gd name="f14" fmla="val 106"/>
                <a:gd name="f15" fmla="val 193"/>
                <a:gd name="f16" fmla="val 116"/>
                <a:gd name="f17" fmla="val 141"/>
                <a:gd name="f18" fmla="val 188"/>
                <a:gd name="f19" fmla="val 159"/>
                <a:gd name="f20" fmla="val 182"/>
                <a:gd name="f21" fmla="val 177"/>
                <a:gd name="f22" fmla="val 204"/>
                <a:gd name="f23" fmla="val 170"/>
                <a:gd name="f24" fmla="val 226"/>
                <a:gd name="f25" fmla="val 162"/>
                <a:gd name="f26" fmla="val 252"/>
                <a:gd name="f27" fmla="val 146"/>
                <a:gd name="f28" fmla="val 263"/>
                <a:gd name="f29" fmla="val 120"/>
                <a:gd name="f30" fmla="val 75"/>
                <a:gd name="f31" fmla="val 52"/>
                <a:gd name="f32" fmla="val 20"/>
                <a:gd name="f33" fmla="val 2"/>
                <a:gd name="f34" fmla="val 244"/>
                <a:gd name="f35" fmla="val 1"/>
                <a:gd name="f36" fmla="val 212"/>
                <a:gd name="f37" fmla="val 199"/>
                <a:gd name="f38" fmla="val 187"/>
                <a:gd name="f39" fmla="val 174"/>
                <a:gd name="f40" fmla="val 161"/>
                <a:gd name="f41" fmla="val 5"/>
                <a:gd name="f42" fmla="val 158"/>
                <a:gd name="f43" fmla="val 17"/>
                <a:gd name="f44" fmla="val 43"/>
                <a:gd name="f45" fmla="val 68"/>
                <a:gd name="f46" fmla="val 93"/>
                <a:gd name="f47" fmla="val 109"/>
                <a:gd name="f48" fmla="val 156"/>
                <a:gd name="f49" fmla="val 111"/>
                <a:gd name="f50" fmla="val 145"/>
                <a:gd name="f51" fmla="val 118"/>
                <a:gd name="f52" fmla="val 114"/>
                <a:gd name="f53" fmla="val 125"/>
                <a:gd name="f54" fmla="val 82"/>
                <a:gd name="f55" fmla="val 133"/>
                <a:gd name="f56" fmla="val 50"/>
                <a:gd name="f57" fmla="val 144"/>
                <a:gd name="f58" fmla="val 10"/>
                <a:gd name="f59" fmla="val 200"/>
                <a:gd name="f60" fmla="val 221"/>
                <a:gd name="f61" fmla="val 262"/>
                <a:gd name="f62" fmla="val 290"/>
                <a:gd name="f63" fmla="val 311"/>
                <a:gd name="f64" fmla="val 18"/>
                <a:gd name="f65" fmla="val 316"/>
                <a:gd name="f66" fmla="val 46"/>
                <a:gd name="f67" fmla="val 100"/>
                <a:gd name="f68" fmla="val 323"/>
                <a:gd name="f69" fmla="val 103"/>
                <a:gd name="f70" fmla="val 269"/>
                <a:gd name="f71" fmla="val 266"/>
                <a:gd name="f72" fmla="+- 0 0 -90"/>
                <a:gd name="f73" fmla="*/ f3 1 326"/>
                <a:gd name="f74" fmla="*/ f4 1 264"/>
                <a:gd name="f75" fmla="val f5"/>
                <a:gd name="f76" fmla="val f6"/>
                <a:gd name="f77" fmla="val f7"/>
                <a:gd name="f78" fmla="*/ f72 f0 1"/>
                <a:gd name="f79" fmla="+- f77 0 f75"/>
                <a:gd name="f80" fmla="+- f76 0 f75"/>
                <a:gd name="f81" fmla="*/ f78 1 f2"/>
                <a:gd name="f82" fmla="*/ f80 1 326"/>
                <a:gd name="f83" fmla="*/ f79 1 264"/>
                <a:gd name="f84" fmla="*/ 259 f80 1"/>
                <a:gd name="f85" fmla="*/ 104 f79 1"/>
                <a:gd name="f86" fmla="*/ 205 f80 1"/>
                <a:gd name="f87" fmla="*/ 106 f79 1"/>
                <a:gd name="f88" fmla="*/ 188 f80 1"/>
                <a:gd name="f89" fmla="*/ 159 f79 1"/>
                <a:gd name="f90" fmla="*/ 170 f80 1"/>
                <a:gd name="f91" fmla="*/ 226 f79 1"/>
                <a:gd name="f92" fmla="*/ 120 f80 1"/>
                <a:gd name="f93" fmla="*/ 263 f79 1"/>
                <a:gd name="f94" fmla="*/ 52 f80 1"/>
                <a:gd name="f95" fmla="*/ 1 f80 1"/>
                <a:gd name="f96" fmla="*/ 212 f79 1"/>
                <a:gd name="f97" fmla="*/ 174 f79 1"/>
                <a:gd name="f98" fmla="*/ 17 f80 1"/>
                <a:gd name="f99" fmla="*/ 93 f80 1"/>
                <a:gd name="f100" fmla="*/ 111 f80 1"/>
                <a:gd name="f101" fmla="*/ 145 f79 1"/>
                <a:gd name="f102" fmla="*/ 133 f80 1"/>
                <a:gd name="f103" fmla="*/ 50 f79 1"/>
                <a:gd name="f104" fmla="*/ 200 f80 1"/>
                <a:gd name="f105" fmla="*/ 0 f79 1"/>
                <a:gd name="f106" fmla="*/ 262 f80 1"/>
                <a:gd name="f107" fmla="*/ 316 f80 1"/>
                <a:gd name="f108" fmla="*/ 46 f79 1"/>
                <a:gd name="f109" fmla="*/ 269 f80 1"/>
                <a:gd name="f110" fmla="*/ 103 f79 1"/>
                <a:gd name="f111" fmla="+- f81 0 f1"/>
                <a:gd name="f112" fmla="*/ f84 1 326"/>
                <a:gd name="f113" fmla="*/ f85 1 264"/>
                <a:gd name="f114" fmla="*/ f86 1 326"/>
                <a:gd name="f115" fmla="*/ f87 1 264"/>
                <a:gd name="f116" fmla="*/ f88 1 326"/>
                <a:gd name="f117" fmla="*/ f89 1 264"/>
                <a:gd name="f118" fmla="*/ f90 1 326"/>
                <a:gd name="f119" fmla="*/ f91 1 264"/>
                <a:gd name="f120" fmla="*/ f92 1 326"/>
                <a:gd name="f121" fmla="*/ f93 1 264"/>
                <a:gd name="f122" fmla="*/ f94 1 326"/>
                <a:gd name="f123" fmla="*/ f95 1 326"/>
                <a:gd name="f124" fmla="*/ f96 1 264"/>
                <a:gd name="f125" fmla="*/ f97 1 264"/>
                <a:gd name="f126" fmla="*/ f98 1 326"/>
                <a:gd name="f127" fmla="*/ f99 1 326"/>
                <a:gd name="f128" fmla="*/ f100 1 326"/>
                <a:gd name="f129" fmla="*/ f101 1 264"/>
                <a:gd name="f130" fmla="*/ f102 1 326"/>
                <a:gd name="f131" fmla="*/ f103 1 264"/>
                <a:gd name="f132" fmla="*/ f104 1 326"/>
                <a:gd name="f133" fmla="*/ f105 1 264"/>
                <a:gd name="f134" fmla="*/ f106 1 326"/>
                <a:gd name="f135" fmla="*/ f107 1 326"/>
                <a:gd name="f136" fmla="*/ f108 1 264"/>
                <a:gd name="f137" fmla="*/ f109 1 326"/>
                <a:gd name="f138" fmla="*/ f110 1 264"/>
                <a:gd name="f139" fmla="*/ 0 1 f82"/>
                <a:gd name="f140" fmla="*/ f76 1 f82"/>
                <a:gd name="f141" fmla="*/ 0 1 f83"/>
                <a:gd name="f142" fmla="*/ f77 1 f83"/>
                <a:gd name="f143" fmla="*/ f112 1 f82"/>
                <a:gd name="f144" fmla="*/ f113 1 f83"/>
                <a:gd name="f145" fmla="*/ f114 1 f82"/>
                <a:gd name="f146" fmla="*/ f115 1 f83"/>
                <a:gd name="f147" fmla="*/ f116 1 f82"/>
                <a:gd name="f148" fmla="*/ f117 1 f83"/>
                <a:gd name="f149" fmla="*/ f118 1 f82"/>
                <a:gd name="f150" fmla="*/ f119 1 f83"/>
                <a:gd name="f151" fmla="*/ f120 1 f82"/>
                <a:gd name="f152" fmla="*/ f121 1 f83"/>
                <a:gd name="f153" fmla="*/ f122 1 f82"/>
                <a:gd name="f154" fmla="*/ f123 1 f82"/>
                <a:gd name="f155" fmla="*/ f124 1 f83"/>
                <a:gd name="f156" fmla="*/ f125 1 f83"/>
                <a:gd name="f157" fmla="*/ f126 1 f82"/>
                <a:gd name="f158" fmla="*/ f127 1 f82"/>
                <a:gd name="f159" fmla="*/ f128 1 f82"/>
                <a:gd name="f160" fmla="*/ f129 1 f83"/>
                <a:gd name="f161" fmla="*/ f130 1 f82"/>
                <a:gd name="f162" fmla="*/ f131 1 f83"/>
                <a:gd name="f163" fmla="*/ f132 1 f82"/>
                <a:gd name="f164" fmla="*/ f133 1 f83"/>
                <a:gd name="f165" fmla="*/ f134 1 f82"/>
                <a:gd name="f166" fmla="*/ f135 1 f82"/>
                <a:gd name="f167" fmla="*/ f136 1 f83"/>
                <a:gd name="f168" fmla="*/ f137 1 f82"/>
                <a:gd name="f169" fmla="*/ f138 1 f83"/>
                <a:gd name="f170" fmla="*/ f139 f73 1"/>
                <a:gd name="f171" fmla="*/ f140 f73 1"/>
                <a:gd name="f172" fmla="*/ f142 f74 1"/>
                <a:gd name="f173" fmla="*/ f141 f74 1"/>
                <a:gd name="f174" fmla="*/ f143 f73 1"/>
                <a:gd name="f175" fmla="*/ f144 f74 1"/>
                <a:gd name="f176" fmla="*/ f145 f73 1"/>
                <a:gd name="f177" fmla="*/ f146 f74 1"/>
                <a:gd name="f178" fmla="*/ f147 f73 1"/>
                <a:gd name="f179" fmla="*/ f148 f74 1"/>
                <a:gd name="f180" fmla="*/ f149 f73 1"/>
                <a:gd name="f181" fmla="*/ f150 f74 1"/>
                <a:gd name="f182" fmla="*/ f151 f73 1"/>
                <a:gd name="f183" fmla="*/ f152 f74 1"/>
                <a:gd name="f184" fmla="*/ f153 f73 1"/>
                <a:gd name="f185" fmla="*/ f154 f73 1"/>
                <a:gd name="f186" fmla="*/ f155 f74 1"/>
                <a:gd name="f187" fmla="*/ f156 f74 1"/>
                <a:gd name="f188" fmla="*/ f157 f73 1"/>
                <a:gd name="f189" fmla="*/ f158 f73 1"/>
                <a:gd name="f190" fmla="*/ f159 f73 1"/>
                <a:gd name="f191" fmla="*/ f160 f74 1"/>
                <a:gd name="f192" fmla="*/ f161 f73 1"/>
                <a:gd name="f193" fmla="*/ f162 f74 1"/>
                <a:gd name="f194" fmla="*/ f163 f73 1"/>
                <a:gd name="f195" fmla="*/ f164 f74 1"/>
                <a:gd name="f196" fmla="*/ f165 f73 1"/>
                <a:gd name="f197" fmla="*/ f166 f73 1"/>
                <a:gd name="f198" fmla="*/ f167 f74 1"/>
                <a:gd name="f199" fmla="*/ f168 f73 1"/>
                <a:gd name="f200" fmla="*/ f169 f74 1"/>
              </a:gdLst>
              <a:ahLst/>
              <a:cxnLst>
                <a:cxn ang="3cd4">
                  <a:pos x="hc" y="t"/>
                </a:cxn>
                <a:cxn ang="0">
                  <a:pos x="r" y="vc"/>
                </a:cxn>
                <a:cxn ang="cd4">
                  <a:pos x="hc" y="b"/>
                </a:cxn>
                <a:cxn ang="cd2">
                  <a:pos x="l" y="vc"/>
                </a:cxn>
                <a:cxn ang="f111">
                  <a:pos x="f174" y="f175"/>
                </a:cxn>
                <a:cxn ang="f111">
                  <a:pos x="f176" y="f177"/>
                </a:cxn>
                <a:cxn ang="f111">
                  <a:pos x="f178" y="f179"/>
                </a:cxn>
                <a:cxn ang="f111">
                  <a:pos x="f180" y="f181"/>
                </a:cxn>
                <a:cxn ang="f111">
                  <a:pos x="f182" y="f183"/>
                </a:cxn>
                <a:cxn ang="f111">
                  <a:pos x="f184" y="f183"/>
                </a:cxn>
                <a:cxn ang="f111">
                  <a:pos x="f185" y="f186"/>
                </a:cxn>
                <a:cxn ang="f111">
                  <a:pos x="f185" y="f187"/>
                </a:cxn>
                <a:cxn ang="f111">
                  <a:pos x="f188" y="f179"/>
                </a:cxn>
                <a:cxn ang="f111">
                  <a:pos x="f189" y="f179"/>
                </a:cxn>
                <a:cxn ang="f111">
                  <a:pos x="f190" y="f191"/>
                </a:cxn>
                <a:cxn ang="f111">
                  <a:pos x="f192" y="f193"/>
                </a:cxn>
                <a:cxn ang="f111">
                  <a:pos x="f194" y="f195"/>
                </a:cxn>
                <a:cxn ang="f111">
                  <a:pos x="f196" y="f195"/>
                </a:cxn>
                <a:cxn ang="f111">
                  <a:pos x="f197" y="f198"/>
                </a:cxn>
                <a:cxn ang="f111">
                  <a:pos x="f199" y="f200"/>
                </a:cxn>
                <a:cxn ang="f111">
                  <a:pos x="f174" y="f200"/>
                </a:cxn>
                <a:cxn ang="f111">
                  <a:pos x="f174" y="f175"/>
                </a:cxn>
              </a:cxnLst>
              <a:rect l="f170" t="f173" r="f171" b="f172"/>
              <a:pathLst>
                <a:path w="326" h="264">
                  <a:moveTo>
                    <a:pt x="f8" y="f9"/>
                  </a:moveTo>
                  <a:cubicBezTo>
                    <a:pt x="f10" y="f9"/>
                    <a:pt x="f11" y="f12"/>
                    <a:pt x="f13" y="f14"/>
                  </a:cubicBezTo>
                  <a:cubicBezTo>
                    <a:pt x="f15" y="f16"/>
                    <a:pt x="f15" y="f17"/>
                    <a:pt x="f18" y="f19"/>
                  </a:cubicBezTo>
                  <a:cubicBezTo>
                    <a:pt x="f20" y="f20"/>
                    <a:pt x="f21" y="f22"/>
                    <a:pt x="f23" y="f24"/>
                  </a:cubicBezTo>
                  <a:cubicBezTo>
                    <a:pt x="f25" y="f26"/>
                    <a:pt x="f27" y="f28"/>
                    <a:pt x="f29" y="f28"/>
                  </a:cubicBezTo>
                  <a:cubicBezTo>
                    <a:pt x="f12" y="f7"/>
                    <a:pt x="f30" y="f7"/>
                    <a:pt x="f31" y="f28"/>
                  </a:cubicBezTo>
                  <a:cubicBezTo>
                    <a:pt x="f32" y="f28"/>
                    <a:pt x="f33" y="f34"/>
                    <a:pt x="f35" y="f36"/>
                  </a:cubicBezTo>
                  <a:cubicBezTo>
                    <a:pt x="f35" y="f37"/>
                    <a:pt x="f33" y="f38"/>
                    <a:pt x="f35" y="f39"/>
                  </a:cubicBezTo>
                  <a:cubicBezTo>
                    <a:pt x="f5" y="f40"/>
                    <a:pt x="f41" y="f42"/>
                    <a:pt x="f43" y="f19"/>
                  </a:cubicBezTo>
                  <a:cubicBezTo>
                    <a:pt x="f44" y="f19"/>
                    <a:pt x="f45" y="f42"/>
                    <a:pt x="f46" y="f19"/>
                  </a:cubicBezTo>
                  <a:cubicBezTo>
                    <a:pt x="f9" y="f19"/>
                    <a:pt x="f47" y="f48"/>
                    <a:pt x="f49" y="f50"/>
                  </a:cubicBezTo>
                  <a:cubicBezTo>
                    <a:pt x="f51" y="f52"/>
                    <a:pt x="f53" y="f54"/>
                    <a:pt x="f55" y="f56"/>
                  </a:cubicBezTo>
                  <a:cubicBezTo>
                    <a:pt x="f57" y="f58"/>
                    <a:pt x="f42" y="f5"/>
                    <a:pt x="f59" y="f5"/>
                  </a:cubicBezTo>
                  <a:cubicBezTo>
                    <a:pt x="f60" y="f5"/>
                    <a:pt x="f10" y="f5"/>
                    <a:pt x="f61" y="f5"/>
                  </a:cubicBezTo>
                  <a:cubicBezTo>
                    <a:pt x="f62" y="f5"/>
                    <a:pt x="f63" y="f64"/>
                    <a:pt x="f65" y="f66"/>
                  </a:cubicBezTo>
                  <a:cubicBezTo>
                    <a:pt x="f6" y="f67"/>
                    <a:pt x="f68" y="f69"/>
                    <a:pt x="f70" y="f69"/>
                  </a:cubicBezTo>
                  <a:cubicBezTo>
                    <a:pt x="f71" y="f69"/>
                    <a:pt x="f28" y="f69"/>
                    <a:pt x="f8" y="f69"/>
                  </a:cubicBezTo>
                  <a:cubicBezTo>
                    <a:pt x="f8" y="f6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7" name="Freeform 6">
              <a:extLst>
                <a:ext uri="{FF2B5EF4-FFF2-40B4-BE49-F238E27FC236}">
                  <a16:creationId xmlns:a16="http://schemas.microsoft.com/office/drawing/2014/main" id="{E3DD5C95-280D-9304-3BDA-DE641F6E737A}"/>
                </a:ext>
              </a:extLst>
            </p:cNvPr>
            <p:cNvSpPr/>
            <p:nvPr/>
          </p:nvSpPr>
          <p:spPr>
            <a:xfrm>
              <a:off x="387074" y="3151186"/>
              <a:ext cx="1201741" cy="642942"/>
            </a:xfrm>
            <a:custGeom>
              <a:avLst/>
              <a:gdLst>
                <a:gd name="f0" fmla="val 10800000"/>
                <a:gd name="f1" fmla="val 5400000"/>
                <a:gd name="f2" fmla="val 180"/>
                <a:gd name="f3" fmla="val w"/>
                <a:gd name="f4" fmla="val h"/>
                <a:gd name="f5" fmla="val 0"/>
                <a:gd name="f6" fmla="val 318"/>
                <a:gd name="f7" fmla="val 171"/>
                <a:gd name="f8" fmla="val 151"/>
                <a:gd name="f9" fmla="val 38"/>
                <a:gd name="f10" fmla="val 162"/>
                <a:gd name="f11" fmla="val 10"/>
                <a:gd name="f12" fmla="val 206"/>
                <a:gd name="f13" fmla="val 2"/>
                <a:gd name="f14" fmla="val 228"/>
                <a:gd name="f15" fmla="val 3"/>
                <a:gd name="f16" fmla="val 250"/>
                <a:gd name="f17" fmla="val 272"/>
                <a:gd name="f18" fmla="val 297"/>
                <a:gd name="f19" fmla="val 316"/>
                <a:gd name="f20" fmla="val 21"/>
                <a:gd name="f21" fmla="val 317"/>
                <a:gd name="f22" fmla="val 46"/>
                <a:gd name="f23" fmla="val 82"/>
                <a:gd name="f24" fmla="val 117"/>
                <a:gd name="f25" fmla="val 152"/>
                <a:gd name="f26" fmla="val 314"/>
                <a:gd name="f27" fmla="val 164"/>
                <a:gd name="f28" fmla="val 305"/>
                <a:gd name="f29" fmla="val 266"/>
                <a:gd name="f30" fmla="val 166"/>
                <a:gd name="f31" fmla="val 265"/>
                <a:gd name="f32" fmla="val 127"/>
                <a:gd name="f33" fmla="val 108"/>
                <a:gd name="f34" fmla="val 260"/>
                <a:gd name="f35" fmla="val 103"/>
                <a:gd name="f36" fmla="val 242"/>
                <a:gd name="f37" fmla="val 104"/>
                <a:gd name="f38" fmla="val 227"/>
                <a:gd name="f39" fmla="val 106"/>
                <a:gd name="f40" fmla="val 212"/>
                <a:gd name="f41" fmla="val 105"/>
                <a:gd name="f42" fmla="val 196"/>
                <a:gd name="f43" fmla="val 186"/>
                <a:gd name="f44" fmla="val 181"/>
                <a:gd name="f45" fmla="val 107"/>
                <a:gd name="f46" fmla="val 183"/>
                <a:gd name="f47" fmla="val 118"/>
                <a:gd name="f48" fmla="val 122"/>
                <a:gd name="f49" fmla="val 132"/>
                <a:gd name="f50" fmla="val 165"/>
                <a:gd name="f51" fmla="val 174"/>
                <a:gd name="f52" fmla="val 141"/>
                <a:gd name="f53" fmla="val 131"/>
                <a:gd name="f54" fmla="val 134"/>
                <a:gd name="f55" fmla="val 157"/>
                <a:gd name="f56" fmla="val 133"/>
                <a:gd name="f57" fmla="val 137"/>
                <a:gd name="f58" fmla="val 140"/>
                <a:gd name="f59" fmla="val 128"/>
                <a:gd name="f60" fmla="val 110"/>
                <a:gd name="f61" fmla="val 101"/>
                <a:gd name="f62" fmla="val 109"/>
                <a:gd name="f63" fmla="val 87"/>
                <a:gd name="f64" fmla="val 51"/>
                <a:gd name="f65" fmla="val 50"/>
                <a:gd name="f66" fmla="val 52"/>
                <a:gd name="f67" fmla="val 144"/>
                <a:gd name="f68" fmla="val 161"/>
                <a:gd name="f69" fmla="val 47"/>
                <a:gd name="f70" fmla="val 31"/>
                <a:gd name="f71" fmla="val 18"/>
                <a:gd name="f72" fmla="val 163"/>
                <a:gd name="f73" fmla="val 145"/>
                <a:gd name="f74" fmla="val 5"/>
                <a:gd name="f75" fmla="val 116"/>
                <a:gd name="f76" fmla="val 88"/>
                <a:gd name="f77" fmla="val 59"/>
                <a:gd name="f78" fmla="val 4"/>
                <a:gd name="f79" fmla="val 27"/>
                <a:gd name="f80" fmla="val 19"/>
                <a:gd name="f81" fmla="val 13"/>
                <a:gd name="f82" fmla="val 63"/>
                <a:gd name="f83" fmla="val 12"/>
                <a:gd name="f84" fmla="val 77"/>
                <a:gd name="f85" fmla="val 90"/>
                <a:gd name="f86" fmla="val 114"/>
                <a:gd name="f87" fmla="val 138"/>
                <a:gd name="f88" fmla="val 9"/>
                <a:gd name="f89" fmla="+- 0 0 -90"/>
                <a:gd name="f90" fmla="*/ f3 1 318"/>
                <a:gd name="f91" fmla="*/ f4 1 171"/>
                <a:gd name="f92" fmla="val f5"/>
                <a:gd name="f93" fmla="val f6"/>
                <a:gd name="f94" fmla="val f7"/>
                <a:gd name="f95" fmla="*/ f89 f0 1"/>
                <a:gd name="f96" fmla="+- f94 0 f92"/>
                <a:gd name="f97" fmla="+- f93 0 f92"/>
                <a:gd name="f98" fmla="*/ f95 1 f2"/>
                <a:gd name="f99" fmla="*/ f97 1 318"/>
                <a:gd name="f100" fmla="*/ f96 1 171"/>
                <a:gd name="f101" fmla="*/ 151 f97 1"/>
                <a:gd name="f102" fmla="*/ 38 f96 1"/>
                <a:gd name="f103" fmla="*/ 206 f97 1"/>
                <a:gd name="f104" fmla="*/ 2 f96 1"/>
                <a:gd name="f105" fmla="*/ 272 f97 1"/>
                <a:gd name="f106" fmla="*/ 317 f97 1"/>
                <a:gd name="f107" fmla="*/ 46 f96 1"/>
                <a:gd name="f108" fmla="*/ 152 f96 1"/>
                <a:gd name="f109" fmla="*/ 305 f97 1"/>
                <a:gd name="f110" fmla="*/ 164 f96 1"/>
                <a:gd name="f111" fmla="*/ 266 f97 1"/>
                <a:gd name="f112" fmla="*/ 127 f96 1"/>
                <a:gd name="f113" fmla="*/ 242 f97 1"/>
                <a:gd name="f114" fmla="*/ 104 f96 1"/>
                <a:gd name="f115" fmla="*/ 196 f97 1"/>
                <a:gd name="f116" fmla="*/ 183 f97 1"/>
                <a:gd name="f117" fmla="*/ 118 f96 1"/>
                <a:gd name="f118" fmla="*/ 132 f96 1"/>
                <a:gd name="f119" fmla="*/ 141 f97 1"/>
                <a:gd name="f120" fmla="*/ 133 f97 1"/>
                <a:gd name="f121" fmla="*/ 151 f96 1"/>
                <a:gd name="f122" fmla="*/ 128 f97 1"/>
                <a:gd name="f123" fmla="*/ 110 f96 1"/>
                <a:gd name="f124" fmla="*/ 87 f97 1"/>
                <a:gd name="f125" fmla="*/ 109 f96 1"/>
                <a:gd name="f126" fmla="*/ 52 f97 1"/>
                <a:gd name="f127" fmla="*/ 144 f96 1"/>
                <a:gd name="f128" fmla="*/ 31 f97 1"/>
                <a:gd name="f129" fmla="*/ 2 f97 1"/>
                <a:gd name="f130" fmla="*/ 145 f96 1"/>
                <a:gd name="f131" fmla="*/ 3 f97 1"/>
                <a:gd name="f132" fmla="*/ 59 f96 1"/>
                <a:gd name="f133" fmla="*/ 50 f97 1"/>
                <a:gd name="f134" fmla="*/ 13 f96 1"/>
                <a:gd name="f135" fmla="*/ 90 f97 1"/>
                <a:gd name="f136" fmla="+- f98 0 f1"/>
                <a:gd name="f137" fmla="*/ f101 1 318"/>
                <a:gd name="f138" fmla="*/ f102 1 171"/>
                <a:gd name="f139" fmla="*/ f103 1 318"/>
                <a:gd name="f140" fmla="*/ f104 1 171"/>
                <a:gd name="f141" fmla="*/ f105 1 318"/>
                <a:gd name="f142" fmla="*/ f106 1 318"/>
                <a:gd name="f143" fmla="*/ f107 1 171"/>
                <a:gd name="f144" fmla="*/ f108 1 171"/>
                <a:gd name="f145" fmla="*/ f109 1 318"/>
                <a:gd name="f146" fmla="*/ f110 1 171"/>
                <a:gd name="f147" fmla="*/ f111 1 318"/>
                <a:gd name="f148" fmla="*/ f112 1 171"/>
                <a:gd name="f149" fmla="*/ f113 1 318"/>
                <a:gd name="f150" fmla="*/ f114 1 171"/>
                <a:gd name="f151" fmla="*/ f115 1 318"/>
                <a:gd name="f152" fmla="*/ f116 1 318"/>
                <a:gd name="f153" fmla="*/ f117 1 171"/>
                <a:gd name="f154" fmla="*/ f118 1 171"/>
                <a:gd name="f155" fmla="*/ f119 1 318"/>
                <a:gd name="f156" fmla="*/ f120 1 318"/>
                <a:gd name="f157" fmla="*/ f121 1 171"/>
                <a:gd name="f158" fmla="*/ f122 1 318"/>
                <a:gd name="f159" fmla="*/ f123 1 171"/>
                <a:gd name="f160" fmla="*/ f124 1 318"/>
                <a:gd name="f161" fmla="*/ f125 1 171"/>
                <a:gd name="f162" fmla="*/ f126 1 318"/>
                <a:gd name="f163" fmla="*/ f127 1 171"/>
                <a:gd name="f164" fmla="*/ f128 1 318"/>
                <a:gd name="f165" fmla="*/ f129 1 318"/>
                <a:gd name="f166" fmla="*/ f130 1 171"/>
                <a:gd name="f167" fmla="*/ f131 1 318"/>
                <a:gd name="f168" fmla="*/ f132 1 171"/>
                <a:gd name="f169" fmla="*/ f133 1 318"/>
                <a:gd name="f170" fmla="*/ f134 1 171"/>
                <a:gd name="f171" fmla="*/ f135 1 318"/>
                <a:gd name="f172" fmla="*/ 0 1 f99"/>
                <a:gd name="f173" fmla="*/ f93 1 f99"/>
                <a:gd name="f174" fmla="*/ 0 1 f100"/>
                <a:gd name="f175" fmla="*/ f94 1 f100"/>
                <a:gd name="f176" fmla="*/ f137 1 f99"/>
                <a:gd name="f177" fmla="*/ f138 1 f100"/>
                <a:gd name="f178" fmla="*/ f139 1 f99"/>
                <a:gd name="f179" fmla="*/ f140 1 f100"/>
                <a:gd name="f180" fmla="*/ f141 1 f99"/>
                <a:gd name="f181" fmla="*/ f142 1 f99"/>
                <a:gd name="f182" fmla="*/ f143 1 f100"/>
                <a:gd name="f183" fmla="*/ f144 1 f100"/>
                <a:gd name="f184" fmla="*/ f145 1 f99"/>
                <a:gd name="f185" fmla="*/ f146 1 f100"/>
                <a:gd name="f186" fmla="*/ f147 1 f99"/>
                <a:gd name="f187" fmla="*/ f148 1 f100"/>
                <a:gd name="f188" fmla="*/ f149 1 f99"/>
                <a:gd name="f189" fmla="*/ f150 1 f100"/>
                <a:gd name="f190" fmla="*/ f151 1 f99"/>
                <a:gd name="f191" fmla="*/ f152 1 f99"/>
                <a:gd name="f192" fmla="*/ f153 1 f100"/>
                <a:gd name="f193" fmla="*/ f154 1 f100"/>
                <a:gd name="f194" fmla="*/ f155 1 f99"/>
                <a:gd name="f195" fmla="*/ f156 1 f99"/>
                <a:gd name="f196" fmla="*/ f157 1 f100"/>
                <a:gd name="f197" fmla="*/ f158 1 f99"/>
                <a:gd name="f198" fmla="*/ f159 1 f100"/>
                <a:gd name="f199" fmla="*/ f160 1 f99"/>
                <a:gd name="f200" fmla="*/ f161 1 f100"/>
                <a:gd name="f201" fmla="*/ f162 1 f99"/>
                <a:gd name="f202" fmla="*/ f163 1 f100"/>
                <a:gd name="f203" fmla="*/ f164 1 f99"/>
                <a:gd name="f204" fmla="*/ f165 1 f99"/>
                <a:gd name="f205" fmla="*/ f166 1 f100"/>
                <a:gd name="f206" fmla="*/ f167 1 f99"/>
                <a:gd name="f207" fmla="*/ f168 1 f100"/>
                <a:gd name="f208" fmla="*/ f169 1 f99"/>
                <a:gd name="f209" fmla="*/ f170 1 f100"/>
                <a:gd name="f210" fmla="*/ f171 1 f99"/>
                <a:gd name="f211" fmla="*/ f172 f90 1"/>
                <a:gd name="f212" fmla="*/ f173 f90 1"/>
                <a:gd name="f213" fmla="*/ f175 f91 1"/>
                <a:gd name="f214" fmla="*/ f174 f91 1"/>
                <a:gd name="f215" fmla="*/ f176 f90 1"/>
                <a:gd name="f216" fmla="*/ f177 f91 1"/>
                <a:gd name="f217" fmla="*/ f178 f90 1"/>
                <a:gd name="f218" fmla="*/ f179 f91 1"/>
                <a:gd name="f219" fmla="*/ f180 f90 1"/>
                <a:gd name="f220" fmla="*/ f181 f90 1"/>
                <a:gd name="f221" fmla="*/ f182 f91 1"/>
                <a:gd name="f222" fmla="*/ f183 f91 1"/>
                <a:gd name="f223" fmla="*/ f184 f90 1"/>
                <a:gd name="f224" fmla="*/ f185 f91 1"/>
                <a:gd name="f225" fmla="*/ f186 f90 1"/>
                <a:gd name="f226" fmla="*/ f187 f91 1"/>
                <a:gd name="f227" fmla="*/ f188 f90 1"/>
                <a:gd name="f228" fmla="*/ f189 f91 1"/>
                <a:gd name="f229" fmla="*/ f190 f90 1"/>
                <a:gd name="f230" fmla="*/ f191 f90 1"/>
                <a:gd name="f231" fmla="*/ f192 f91 1"/>
                <a:gd name="f232" fmla="*/ f193 f91 1"/>
                <a:gd name="f233" fmla="*/ f194 f90 1"/>
                <a:gd name="f234" fmla="*/ f195 f90 1"/>
                <a:gd name="f235" fmla="*/ f196 f91 1"/>
                <a:gd name="f236" fmla="*/ f197 f90 1"/>
                <a:gd name="f237" fmla="*/ f198 f91 1"/>
                <a:gd name="f238" fmla="*/ f199 f90 1"/>
                <a:gd name="f239" fmla="*/ f200 f91 1"/>
                <a:gd name="f240" fmla="*/ f201 f90 1"/>
                <a:gd name="f241" fmla="*/ f202 f91 1"/>
                <a:gd name="f242" fmla="*/ f203 f90 1"/>
                <a:gd name="f243" fmla="*/ f204 f90 1"/>
                <a:gd name="f244" fmla="*/ f205 f91 1"/>
                <a:gd name="f245" fmla="*/ f206 f90 1"/>
                <a:gd name="f246" fmla="*/ f207 f91 1"/>
                <a:gd name="f247" fmla="*/ f208 f90 1"/>
                <a:gd name="f248" fmla="*/ f209 f91 1"/>
                <a:gd name="f249" fmla="*/ f210 f90 1"/>
              </a:gdLst>
              <a:ahLst/>
              <a:cxnLst>
                <a:cxn ang="3cd4">
                  <a:pos x="hc" y="t"/>
                </a:cxn>
                <a:cxn ang="0">
                  <a:pos x="r" y="vc"/>
                </a:cxn>
                <a:cxn ang="cd4">
                  <a:pos x="hc" y="b"/>
                </a:cxn>
                <a:cxn ang="cd2">
                  <a:pos x="l" y="vc"/>
                </a:cxn>
                <a:cxn ang="f136">
                  <a:pos x="f215" y="f216"/>
                </a:cxn>
                <a:cxn ang="f136">
                  <a:pos x="f217" y="f218"/>
                </a:cxn>
                <a:cxn ang="f136">
                  <a:pos x="f219" y="f218"/>
                </a:cxn>
                <a:cxn ang="f136">
                  <a:pos x="f220" y="f221"/>
                </a:cxn>
                <a:cxn ang="f136">
                  <a:pos x="f220" y="f222"/>
                </a:cxn>
                <a:cxn ang="f136">
                  <a:pos x="f223" y="f224"/>
                </a:cxn>
                <a:cxn ang="f136">
                  <a:pos x="f225" y="f226"/>
                </a:cxn>
                <a:cxn ang="f136">
                  <a:pos x="f227" y="f228"/>
                </a:cxn>
                <a:cxn ang="f136">
                  <a:pos x="f229" y="f228"/>
                </a:cxn>
                <a:cxn ang="f136">
                  <a:pos x="f230" y="f231"/>
                </a:cxn>
                <a:cxn ang="f136">
                  <a:pos x="f230" y="f232"/>
                </a:cxn>
                <a:cxn ang="f136">
                  <a:pos x="f233" y="f224"/>
                </a:cxn>
                <a:cxn ang="f136">
                  <a:pos x="f234" y="f235"/>
                </a:cxn>
                <a:cxn ang="f136">
                  <a:pos x="f236" y="f237"/>
                </a:cxn>
                <a:cxn ang="f136">
                  <a:pos x="f238" y="f239"/>
                </a:cxn>
                <a:cxn ang="f136">
                  <a:pos x="f240" y="f241"/>
                </a:cxn>
                <a:cxn ang="f136">
                  <a:pos x="f242" y="f224"/>
                </a:cxn>
                <a:cxn ang="f136">
                  <a:pos x="f243" y="f244"/>
                </a:cxn>
                <a:cxn ang="f136">
                  <a:pos x="f245" y="f246"/>
                </a:cxn>
                <a:cxn ang="f136">
                  <a:pos x="f247" y="f248"/>
                </a:cxn>
                <a:cxn ang="f136">
                  <a:pos x="f249" y="f248"/>
                </a:cxn>
                <a:cxn ang="f136">
                  <a:pos x="f215" y="f216"/>
                </a:cxn>
              </a:cxnLst>
              <a:rect l="f211" t="f214" r="f212" b="f213"/>
              <a:pathLst>
                <a:path w="318" h="171">
                  <a:moveTo>
                    <a:pt x="f8" y="f9"/>
                  </a:moveTo>
                  <a:cubicBezTo>
                    <a:pt x="f10" y="f11"/>
                    <a:pt x="f2" y="f5"/>
                    <a:pt x="f12" y="f13"/>
                  </a:cubicBezTo>
                  <a:cubicBezTo>
                    <a:pt x="f14" y="f15"/>
                    <a:pt x="f16" y="f13"/>
                    <a:pt x="f17" y="f13"/>
                  </a:cubicBezTo>
                  <a:cubicBezTo>
                    <a:pt x="f18" y="f15"/>
                    <a:pt x="f19" y="f20"/>
                    <a:pt x="f21" y="f22"/>
                  </a:cubicBezTo>
                  <a:cubicBezTo>
                    <a:pt x="f6" y="f23"/>
                    <a:pt x="f21" y="f24"/>
                    <a:pt x="f21" y="f25"/>
                  </a:cubicBezTo>
                  <a:cubicBezTo>
                    <a:pt x="f6" y="f10"/>
                    <a:pt x="f26" y="f27"/>
                    <a:pt x="f28" y="f27"/>
                  </a:cubicBezTo>
                  <a:cubicBezTo>
                    <a:pt x="f29" y="f30"/>
                    <a:pt x="f31" y="f30"/>
                    <a:pt x="f29" y="f32"/>
                  </a:cubicBezTo>
                  <a:cubicBezTo>
                    <a:pt x="f29" y="f33"/>
                    <a:pt x="f34" y="f35"/>
                    <a:pt x="f36" y="f37"/>
                  </a:cubicBezTo>
                  <a:cubicBezTo>
                    <a:pt x="f38" y="f39"/>
                    <a:pt x="f40" y="f41"/>
                    <a:pt x="f42" y="f37"/>
                  </a:cubicBezTo>
                  <a:cubicBezTo>
                    <a:pt x="f43" y="f37"/>
                    <a:pt x="f44" y="f45"/>
                    <a:pt x="f46" y="f47"/>
                  </a:cubicBezTo>
                  <a:cubicBezTo>
                    <a:pt x="f46" y="f48"/>
                    <a:pt x="f46" y="f32"/>
                    <a:pt x="f46" y="f49"/>
                  </a:cubicBezTo>
                  <a:cubicBezTo>
                    <a:pt x="f46" y="f50"/>
                    <a:pt x="f51" y="f7"/>
                    <a:pt x="f52" y="f27"/>
                  </a:cubicBezTo>
                  <a:cubicBezTo>
                    <a:pt x="f53" y="f10"/>
                    <a:pt x="f54" y="f55"/>
                    <a:pt x="f56" y="f8"/>
                  </a:cubicBezTo>
                  <a:cubicBezTo>
                    <a:pt x="f53" y="f57"/>
                    <a:pt x="f58" y="f47"/>
                    <a:pt x="f59" y="f60"/>
                  </a:cubicBezTo>
                  <a:cubicBezTo>
                    <a:pt x="f47" y="f37"/>
                    <a:pt x="f61" y="f62"/>
                    <a:pt x="f63" y="f62"/>
                  </a:cubicBezTo>
                  <a:cubicBezTo>
                    <a:pt x="f64" y="f62"/>
                    <a:pt x="f65" y="f62"/>
                    <a:pt x="f66" y="f67"/>
                  </a:cubicBezTo>
                  <a:cubicBezTo>
                    <a:pt x="f66" y="f68"/>
                    <a:pt x="f69" y="f30"/>
                    <a:pt x="f70" y="f27"/>
                  </a:cubicBezTo>
                  <a:cubicBezTo>
                    <a:pt x="f71" y="f72"/>
                    <a:pt x="f5" y="f7"/>
                    <a:pt x="f13" y="f73"/>
                  </a:cubicBezTo>
                  <a:cubicBezTo>
                    <a:pt x="f74" y="f75"/>
                    <a:pt x="f15" y="f76"/>
                    <a:pt x="f15" y="f77"/>
                  </a:cubicBezTo>
                  <a:cubicBezTo>
                    <a:pt x="f78" y="f79"/>
                    <a:pt x="f80" y="f81"/>
                    <a:pt x="f65" y="f81"/>
                  </a:cubicBezTo>
                  <a:cubicBezTo>
                    <a:pt x="f82" y="f83"/>
                    <a:pt x="f84" y="f81"/>
                    <a:pt x="f85" y="f81"/>
                  </a:cubicBezTo>
                  <a:cubicBezTo>
                    <a:pt x="f86" y="f83"/>
                    <a:pt x="f87" y="f88"/>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8" name="Freeform 7">
              <a:extLst>
                <a:ext uri="{FF2B5EF4-FFF2-40B4-BE49-F238E27FC236}">
                  <a16:creationId xmlns:a16="http://schemas.microsoft.com/office/drawing/2014/main" id="{1A483A9C-2AAB-7AC7-B563-36CFD0B99B60}"/>
                </a:ext>
              </a:extLst>
            </p:cNvPr>
            <p:cNvSpPr/>
            <p:nvPr/>
          </p:nvSpPr>
          <p:spPr>
            <a:xfrm>
              <a:off x="393429" y="3821113"/>
              <a:ext cx="1195385" cy="392113"/>
            </a:xfrm>
            <a:custGeom>
              <a:avLst/>
              <a:gdLst>
                <a:gd name="f0" fmla="val 10800000"/>
                <a:gd name="f1" fmla="val 5400000"/>
                <a:gd name="f2" fmla="val 180"/>
                <a:gd name="f3" fmla="val w"/>
                <a:gd name="f4" fmla="val h"/>
                <a:gd name="f5" fmla="val 0"/>
                <a:gd name="f6" fmla="val 316"/>
                <a:gd name="f7" fmla="val 104"/>
                <a:gd name="f8" fmla="val 159"/>
                <a:gd name="f9" fmla="val 1"/>
                <a:gd name="f10" fmla="val 206"/>
                <a:gd name="f11" fmla="val 252"/>
                <a:gd name="f12" fmla="val 299"/>
                <a:gd name="f13" fmla="val 312"/>
                <a:gd name="f14" fmla="val 4"/>
                <a:gd name="f15" fmla="val 17"/>
                <a:gd name="f16" fmla="val 315"/>
                <a:gd name="f17" fmla="val 41"/>
                <a:gd name="f18" fmla="val 65"/>
                <a:gd name="f19" fmla="val 89"/>
                <a:gd name="f20" fmla="val 101"/>
                <a:gd name="f21" fmla="val 301"/>
                <a:gd name="f22" fmla="val 205"/>
                <a:gd name="f23" fmla="val 110"/>
                <a:gd name="f24" fmla="val 103"/>
                <a:gd name="f25" fmla="val 15"/>
                <a:gd name="f26" fmla="val 3"/>
                <a:gd name="f27" fmla="val 99"/>
                <a:gd name="f28" fmla="val 2"/>
                <a:gd name="f29" fmla="val 5"/>
                <a:gd name="f30" fmla="val 18"/>
                <a:gd name="f31" fmla="val 112"/>
                <a:gd name="f32" fmla="+- 0 0 -90"/>
                <a:gd name="f33" fmla="*/ f3 1 316"/>
                <a:gd name="f34" fmla="*/ f4 1 104"/>
                <a:gd name="f35" fmla="val f5"/>
                <a:gd name="f36" fmla="val f6"/>
                <a:gd name="f37" fmla="val f7"/>
                <a:gd name="f38" fmla="*/ f32 f0 1"/>
                <a:gd name="f39" fmla="+- f37 0 f35"/>
                <a:gd name="f40" fmla="+- f36 0 f35"/>
                <a:gd name="f41" fmla="*/ f38 1 f2"/>
                <a:gd name="f42" fmla="*/ f40 1 316"/>
                <a:gd name="f43" fmla="*/ f39 1 104"/>
                <a:gd name="f44" fmla="*/ 159 f40 1"/>
                <a:gd name="f45" fmla="*/ 1 f39 1"/>
                <a:gd name="f46" fmla="*/ 299 f40 1"/>
                <a:gd name="f47" fmla="*/ 316 f40 1"/>
                <a:gd name="f48" fmla="*/ 17 f39 1"/>
                <a:gd name="f49" fmla="*/ 89 f39 1"/>
                <a:gd name="f50" fmla="*/ 301 f40 1"/>
                <a:gd name="f51" fmla="*/ 104 f39 1"/>
                <a:gd name="f52" fmla="*/ 15 f40 1"/>
                <a:gd name="f53" fmla="*/ 1 f40 1"/>
                <a:gd name="f54" fmla="*/ 0 f40 1"/>
                <a:gd name="f55" fmla="*/ 18 f40 1"/>
                <a:gd name="f56" fmla="*/ 0 f39 1"/>
                <a:gd name="f57" fmla="+- f41 0 f1"/>
                <a:gd name="f58" fmla="*/ f44 1 316"/>
                <a:gd name="f59" fmla="*/ f45 1 104"/>
                <a:gd name="f60" fmla="*/ f46 1 316"/>
                <a:gd name="f61" fmla="*/ f47 1 316"/>
                <a:gd name="f62" fmla="*/ f48 1 104"/>
                <a:gd name="f63" fmla="*/ f49 1 104"/>
                <a:gd name="f64" fmla="*/ f50 1 316"/>
                <a:gd name="f65" fmla="*/ f51 1 104"/>
                <a:gd name="f66" fmla="*/ f52 1 316"/>
                <a:gd name="f67" fmla="*/ f53 1 316"/>
                <a:gd name="f68" fmla="*/ f54 1 316"/>
                <a:gd name="f69" fmla="*/ f55 1 316"/>
                <a:gd name="f70" fmla="*/ f56 1 104"/>
                <a:gd name="f71" fmla="*/ 0 1 f42"/>
                <a:gd name="f72" fmla="*/ f36 1 f42"/>
                <a:gd name="f73" fmla="*/ 0 1 f43"/>
                <a:gd name="f74" fmla="*/ f37 1 f43"/>
                <a:gd name="f75" fmla="*/ f58 1 f42"/>
                <a:gd name="f76" fmla="*/ f59 1 f43"/>
                <a:gd name="f77" fmla="*/ f60 1 f42"/>
                <a:gd name="f78" fmla="*/ f61 1 f42"/>
                <a:gd name="f79" fmla="*/ f62 1 f43"/>
                <a:gd name="f80" fmla="*/ f63 1 f43"/>
                <a:gd name="f81" fmla="*/ f64 1 f42"/>
                <a:gd name="f82" fmla="*/ f65 1 f43"/>
                <a:gd name="f83" fmla="*/ f66 1 f42"/>
                <a:gd name="f84" fmla="*/ f67 1 f42"/>
                <a:gd name="f85" fmla="*/ f68 1 f42"/>
                <a:gd name="f86" fmla="*/ f69 1 f42"/>
                <a:gd name="f87" fmla="*/ f70 1 f43"/>
                <a:gd name="f88" fmla="*/ f71 f33 1"/>
                <a:gd name="f89" fmla="*/ f72 f33 1"/>
                <a:gd name="f90" fmla="*/ f74 f34 1"/>
                <a:gd name="f91" fmla="*/ f73 f34 1"/>
                <a:gd name="f92" fmla="*/ f75 f33 1"/>
                <a:gd name="f93" fmla="*/ f76 f34 1"/>
                <a:gd name="f94" fmla="*/ f77 f33 1"/>
                <a:gd name="f95" fmla="*/ f78 f33 1"/>
                <a:gd name="f96" fmla="*/ f79 f34 1"/>
                <a:gd name="f97" fmla="*/ f80 f34 1"/>
                <a:gd name="f98" fmla="*/ f81 f33 1"/>
                <a:gd name="f99" fmla="*/ f82 f34 1"/>
                <a:gd name="f100" fmla="*/ f83 f33 1"/>
                <a:gd name="f101" fmla="*/ f84 f33 1"/>
                <a:gd name="f102" fmla="*/ f85 f33 1"/>
                <a:gd name="f103" fmla="*/ f86 f33 1"/>
                <a:gd name="f104" fmla="*/ f87 f34 1"/>
              </a:gdLst>
              <a:ahLst/>
              <a:cxnLst>
                <a:cxn ang="3cd4">
                  <a:pos x="hc" y="t"/>
                </a:cxn>
                <a:cxn ang="0">
                  <a:pos x="r" y="vc"/>
                </a:cxn>
                <a:cxn ang="cd4">
                  <a:pos x="hc" y="b"/>
                </a:cxn>
                <a:cxn ang="cd2">
                  <a:pos x="l" y="vc"/>
                </a:cxn>
                <a:cxn ang="f57">
                  <a:pos x="f92" y="f93"/>
                </a:cxn>
                <a:cxn ang="f57">
                  <a:pos x="f94" y="f93"/>
                </a:cxn>
                <a:cxn ang="f57">
                  <a:pos x="f95" y="f96"/>
                </a:cxn>
                <a:cxn ang="f57">
                  <a:pos x="f95" y="f97"/>
                </a:cxn>
                <a:cxn ang="f57">
                  <a:pos x="f98" y="f99"/>
                </a:cxn>
                <a:cxn ang="f57">
                  <a:pos x="f100" y="f99"/>
                </a:cxn>
                <a:cxn ang="f57">
                  <a:pos x="f101" y="f97"/>
                </a:cxn>
                <a:cxn ang="f57">
                  <a:pos x="f102" y="f96"/>
                </a:cxn>
                <a:cxn ang="f57">
                  <a:pos x="f103" y="f104"/>
                </a:cxn>
                <a:cxn ang="f57">
                  <a:pos x="f92" y="f104"/>
                </a:cxn>
                <a:cxn ang="f57">
                  <a:pos x="f92" y="f93"/>
                </a:cxn>
              </a:cxnLst>
              <a:rect l="f88" t="f91" r="f89" b="f90"/>
              <a:pathLst>
                <a:path w="316" h="104">
                  <a:moveTo>
                    <a:pt x="f8" y="f9"/>
                  </a:moveTo>
                  <a:cubicBezTo>
                    <a:pt x="f10" y="f9"/>
                    <a:pt x="f11" y="f9"/>
                    <a:pt x="f12" y="f9"/>
                  </a:cubicBezTo>
                  <a:cubicBezTo>
                    <a:pt x="f13" y="f5"/>
                    <a:pt x="f6" y="f14"/>
                    <a:pt x="f6" y="f15"/>
                  </a:cubicBezTo>
                  <a:cubicBezTo>
                    <a:pt x="f16" y="f17"/>
                    <a:pt x="f16" y="f18"/>
                    <a:pt x="f6" y="f19"/>
                  </a:cubicBezTo>
                  <a:cubicBezTo>
                    <a:pt x="f6" y="f20"/>
                    <a:pt x="f13" y="f7"/>
                    <a:pt x="f21" y="f7"/>
                  </a:cubicBezTo>
                  <a:cubicBezTo>
                    <a:pt x="f22" y="f7"/>
                    <a:pt x="f23" y="f24"/>
                    <a:pt x="f25" y="f7"/>
                  </a:cubicBezTo>
                  <a:cubicBezTo>
                    <a:pt x="f26" y="f7"/>
                    <a:pt x="f5" y="f27"/>
                    <a:pt x="f9" y="f19"/>
                  </a:cubicBezTo>
                  <a:cubicBezTo>
                    <a:pt x="f9" y="f18"/>
                    <a:pt x="f28" y="f17"/>
                    <a:pt x="f5" y="f15"/>
                  </a:cubicBezTo>
                  <a:cubicBezTo>
                    <a:pt x="f5" y="f26"/>
                    <a:pt x="f29" y="f5"/>
                    <a:pt x="f30" y="f5"/>
                  </a:cubicBezTo>
                  <a:cubicBezTo>
                    <a:pt x="f18" y="f9"/>
                    <a:pt x="f31" y="f5"/>
                    <a:pt x="f8" y="f5"/>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9" name="Freeform 8">
              <a:extLst>
                <a:ext uri="{FF2B5EF4-FFF2-40B4-BE49-F238E27FC236}">
                  <a16:creationId xmlns:a16="http://schemas.microsoft.com/office/drawing/2014/main" id="{76ACF031-21B7-58A2-10D5-D9A454301656}"/>
                </a:ext>
              </a:extLst>
            </p:cNvPr>
            <p:cNvSpPr/>
            <p:nvPr/>
          </p:nvSpPr>
          <p:spPr>
            <a:xfrm>
              <a:off x="663305" y="2357432"/>
              <a:ext cx="925509" cy="390521"/>
            </a:xfrm>
            <a:custGeom>
              <a:avLst/>
              <a:gdLst>
                <a:gd name="f0" fmla="val 10800000"/>
                <a:gd name="f1" fmla="val 5400000"/>
                <a:gd name="f2" fmla="val 180"/>
                <a:gd name="f3" fmla="val w"/>
                <a:gd name="f4" fmla="val h"/>
                <a:gd name="f5" fmla="val 0"/>
                <a:gd name="f6" fmla="val 245"/>
                <a:gd name="f7" fmla="val 104"/>
                <a:gd name="f8" fmla="val 121"/>
                <a:gd name="f9" fmla="val 103"/>
                <a:gd name="f10" fmla="val 87"/>
                <a:gd name="f11" fmla="val 52"/>
                <a:gd name="f12" fmla="val 102"/>
                <a:gd name="f13" fmla="val 18"/>
                <a:gd name="f14" fmla="val 4"/>
                <a:gd name="f15" fmla="val 99"/>
                <a:gd name="f16" fmla="val 1"/>
                <a:gd name="f17" fmla="val 86"/>
                <a:gd name="f18" fmla="val 2"/>
                <a:gd name="f19" fmla="val 62"/>
                <a:gd name="f20" fmla="val 37"/>
                <a:gd name="f21" fmla="val 12"/>
                <a:gd name="f22" fmla="val 3"/>
                <a:gd name="f23" fmla="val 13"/>
                <a:gd name="f24" fmla="val 160"/>
                <a:gd name="f25" fmla="val 233"/>
                <a:gd name="f26" fmla="val 242"/>
                <a:gd name="f27" fmla="val 11"/>
                <a:gd name="f28" fmla="val 244"/>
                <a:gd name="f29" fmla="val 63"/>
                <a:gd name="f30" fmla="val 89"/>
                <a:gd name="f31" fmla="val 101"/>
                <a:gd name="f32" fmla="val 240"/>
                <a:gd name="f33" fmla="val 229"/>
                <a:gd name="f34" fmla="val 193"/>
                <a:gd name="f35" fmla="val 157"/>
                <a:gd name="f36" fmla="+- 0 0 -90"/>
                <a:gd name="f37" fmla="*/ f3 1 245"/>
                <a:gd name="f38" fmla="*/ f4 1 104"/>
                <a:gd name="f39" fmla="val f5"/>
                <a:gd name="f40" fmla="val f6"/>
                <a:gd name="f41" fmla="val f7"/>
                <a:gd name="f42" fmla="*/ f36 f0 1"/>
                <a:gd name="f43" fmla="+- f41 0 f39"/>
                <a:gd name="f44" fmla="+- f40 0 f39"/>
                <a:gd name="f45" fmla="*/ f42 1 f2"/>
                <a:gd name="f46" fmla="*/ f44 1 245"/>
                <a:gd name="f47" fmla="*/ f43 1 104"/>
                <a:gd name="f48" fmla="*/ 121 f44 1"/>
                <a:gd name="f49" fmla="*/ 103 f43 1"/>
                <a:gd name="f50" fmla="*/ 18 f44 1"/>
                <a:gd name="f51" fmla="*/ 1 f44 1"/>
                <a:gd name="f52" fmla="*/ 86 f43 1"/>
                <a:gd name="f53" fmla="*/ 12 f43 1"/>
                <a:gd name="f54" fmla="*/ 13 f44 1"/>
                <a:gd name="f55" fmla="*/ 0 f43 1"/>
                <a:gd name="f56" fmla="*/ 233 f44 1"/>
                <a:gd name="f57" fmla="*/ 245 f44 1"/>
                <a:gd name="f58" fmla="*/ 11 f43 1"/>
                <a:gd name="f59" fmla="*/ 89 f43 1"/>
                <a:gd name="f60" fmla="*/ 229 f44 1"/>
                <a:gd name="f61" fmla="+- f45 0 f1"/>
                <a:gd name="f62" fmla="*/ f48 1 245"/>
                <a:gd name="f63" fmla="*/ f49 1 104"/>
                <a:gd name="f64" fmla="*/ f50 1 245"/>
                <a:gd name="f65" fmla="*/ f51 1 245"/>
                <a:gd name="f66" fmla="*/ f52 1 104"/>
                <a:gd name="f67" fmla="*/ f53 1 104"/>
                <a:gd name="f68" fmla="*/ f54 1 245"/>
                <a:gd name="f69" fmla="*/ f55 1 104"/>
                <a:gd name="f70" fmla="*/ f56 1 245"/>
                <a:gd name="f71" fmla="*/ f57 1 245"/>
                <a:gd name="f72" fmla="*/ f58 1 104"/>
                <a:gd name="f73" fmla="*/ f59 1 104"/>
                <a:gd name="f74" fmla="*/ f60 1 245"/>
                <a:gd name="f75" fmla="*/ 0 1 f46"/>
                <a:gd name="f76" fmla="*/ f40 1 f46"/>
                <a:gd name="f77" fmla="*/ 0 1 f47"/>
                <a:gd name="f78" fmla="*/ f41 1 f47"/>
                <a:gd name="f79" fmla="*/ f62 1 f46"/>
                <a:gd name="f80" fmla="*/ f63 1 f47"/>
                <a:gd name="f81" fmla="*/ f64 1 f46"/>
                <a:gd name="f82" fmla="*/ f65 1 f46"/>
                <a:gd name="f83" fmla="*/ f66 1 f47"/>
                <a:gd name="f84" fmla="*/ f67 1 f47"/>
                <a:gd name="f85" fmla="*/ f68 1 f46"/>
                <a:gd name="f86" fmla="*/ f69 1 f47"/>
                <a:gd name="f87" fmla="*/ f70 1 f46"/>
                <a:gd name="f88" fmla="*/ f71 1 f46"/>
                <a:gd name="f89" fmla="*/ f72 1 f47"/>
                <a:gd name="f90" fmla="*/ f73 1 f47"/>
                <a:gd name="f91" fmla="*/ f74 1 f46"/>
                <a:gd name="f92" fmla="*/ f75 f37 1"/>
                <a:gd name="f93" fmla="*/ f76 f37 1"/>
                <a:gd name="f94" fmla="*/ f78 f38 1"/>
                <a:gd name="f95" fmla="*/ f77 f38 1"/>
                <a:gd name="f96" fmla="*/ f79 f37 1"/>
                <a:gd name="f97" fmla="*/ f80 f38 1"/>
                <a:gd name="f98" fmla="*/ f81 f37 1"/>
                <a:gd name="f99" fmla="*/ f82 f37 1"/>
                <a:gd name="f100" fmla="*/ f83 f38 1"/>
                <a:gd name="f101" fmla="*/ f84 f38 1"/>
                <a:gd name="f102" fmla="*/ f85 f37 1"/>
                <a:gd name="f103" fmla="*/ f86 f38 1"/>
                <a:gd name="f104" fmla="*/ f87 f37 1"/>
                <a:gd name="f105" fmla="*/ f88 f37 1"/>
                <a:gd name="f106" fmla="*/ f89 f38 1"/>
                <a:gd name="f107" fmla="*/ f90 f38 1"/>
                <a:gd name="f108" fmla="*/ f91 f37 1"/>
              </a:gdLst>
              <a:ahLst/>
              <a:cxnLst>
                <a:cxn ang="3cd4">
                  <a:pos x="hc" y="t"/>
                </a:cxn>
                <a:cxn ang="0">
                  <a:pos x="r" y="vc"/>
                </a:cxn>
                <a:cxn ang="cd4">
                  <a:pos x="hc" y="b"/>
                </a:cxn>
                <a:cxn ang="cd2">
                  <a:pos x="l" y="vc"/>
                </a:cxn>
                <a:cxn ang="f61">
                  <a:pos x="f96" y="f97"/>
                </a:cxn>
                <a:cxn ang="f61">
                  <a:pos x="f98" y="f97"/>
                </a:cxn>
                <a:cxn ang="f61">
                  <a:pos x="f99" y="f100"/>
                </a:cxn>
                <a:cxn ang="f61">
                  <a:pos x="f99" y="f101"/>
                </a:cxn>
                <a:cxn ang="f61">
                  <a:pos x="f102" y="f103"/>
                </a:cxn>
                <a:cxn ang="f61">
                  <a:pos x="f104" y="f103"/>
                </a:cxn>
                <a:cxn ang="f61">
                  <a:pos x="f105" y="f106"/>
                </a:cxn>
                <a:cxn ang="f61">
                  <a:pos x="f105" y="f107"/>
                </a:cxn>
                <a:cxn ang="f61">
                  <a:pos x="f108" y="f97"/>
                </a:cxn>
                <a:cxn ang="f61">
                  <a:pos x="f96" y="f97"/>
                </a:cxn>
                <a:cxn ang="f61">
                  <a:pos x="f96" y="f97"/>
                </a:cxn>
              </a:cxnLst>
              <a:rect l="f92" t="f95" r="f93" b="f94"/>
              <a:pathLst>
                <a:path w="245" h="104">
                  <a:moveTo>
                    <a:pt x="f8" y="f9"/>
                  </a:moveTo>
                  <a:cubicBezTo>
                    <a:pt x="f10" y="f9"/>
                    <a:pt x="f11" y="f12"/>
                    <a:pt x="f13" y="f9"/>
                  </a:cubicBezTo>
                  <a:cubicBezTo>
                    <a:pt x="f14" y="f7"/>
                    <a:pt x="f5" y="f15"/>
                    <a:pt x="f16" y="f17"/>
                  </a:cubicBezTo>
                  <a:cubicBezTo>
                    <a:pt x="f18" y="f19"/>
                    <a:pt x="f16" y="f20"/>
                    <a:pt x="f16" y="f21"/>
                  </a:cubicBezTo>
                  <a:cubicBezTo>
                    <a:pt x="f16" y="f22"/>
                    <a:pt x="f14" y="f5"/>
                    <a:pt x="f23" y="f5"/>
                  </a:cubicBezTo>
                  <a:cubicBezTo>
                    <a:pt x="f10" y="f5"/>
                    <a:pt x="f24" y="f5"/>
                    <a:pt x="f25" y="f5"/>
                  </a:cubicBezTo>
                  <a:cubicBezTo>
                    <a:pt x="f26" y="f5"/>
                    <a:pt x="f6" y="f22"/>
                    <a:pt x="f6" y="f27"/>
                  </a:cubicBezTo>
                  <a:cubicBezTo>
                    <a:pt x="f28" y="f20"/>
                    <a:pt x="f28" y="f29"/>
                    <a:pt x="f6" y="f30"/>
                  </a:cubicBezTo>
                  <a:cubicBezTo>
                    <a:pt x="f6" y="f31"/>
                    <a:pt x="f32" y="f9"/>
                    <a:pt x="f33" y="f9"/>
                  </a:cubicBezTo>
                  <a:cubicBezTo>
                    <a:pt x="f34" y="f9"/>
                    <a:pt x="f35"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0" name="Freeform 9">
              <a:extLst>
                <a:ext uri="{FF2B5EF4-FFF2-40B4-BE49-F238E27FC236}">
                  <a16:creationId xmlns:a16="http://schemas.microsoft.com/office/drawing/2014/main" id="{61608EEA-8CB6-4546-8269-8CB4AA79706E}"/>
                </a:ext>
              </a:extLst>
            </p:cNvPr>
            <p:cNvSpPr/>
            <p:nvPr/>
          </p:nvSpPr>
          <p:spPr>
            <a:xfrm>
              <a:off x="390256" y="2006595"/>
              <a:ext cx="219071" cy="1081085"/>
            </a:xfrm>
            <a:custGeom>
              <a:avLst/>
              <a:gdLst>
                <a:gd name="f0" fmla="val 10800000"/>
                <a:gd name="f1" fmla="val 5400000"/>
                <a:gd name="f2" fmla="val 180"/>
                <a:gd name="f3" fmla="val w"/>
                <a:gd name="f4" fmla="val h"/>
                <a:gd name="f5" fmla="val 0"/>
                <a:gd name="f6" fmla="val 57"/>
                <a:gd name="f7" fmla="val 287"/>
                <a:gd name="f8" fmla="val 58"/>
                <a:gd name="f9" fmla="val 145"/>
                <a:gd name="f10" fmla="val 186"/>
                <a:gd name="f11" fmla="val 227"/>
                <a:gd name="f12" fmla="val 268"/>
                <a:gd name="f13" fmla="val 280"/>
                <a:gd name="f14" fmla="val 56"/>
                <a:gd name="f15" fmla="val 286"/>
                <a:gd name="f16" fmla="val 42"/>
                <a:gd name="f17" fmla="val 1"/>
                <a:gd name="f18" fmla="val 246"/>
                <a:gd name="f19" fmla="val 170"/>
                <a:gd name="f20" fmla="val 94"/>
                <a:gd name="f21" fmla="val 18"/>
                <a:gd name="f22" fmla="val 4"/>
                <a:gd name="f23" fmla="val 5"/>
                <a:gd name="f24" fmla="val 19"/>
                <a:gd name="f25" fmla="val 39"/>
                <a:gd name="f26" fmla="val 74"/>
                <a:gd name="f27" fmla="val 109"/>
                <a:gd name="f28" fmla="+- 0 0 -90"/>
                <a:gd name="f29" fmla="*/ f3 1 57"/>
                <a:gd name="f30" fmla="*/ f4 1 287"/>
                <a:gd name="f31" fmla="val f5"/>
                <a:gd name="f32" fmla="val f6"/>
                <a:gd name="f33" fmla="val f7"/>
                <a:gd name="f34" fmla="*/ f28 f0 1"/>
                <a:gd name="f35" fmla="+- f33 0 f31"/>
                <a:gd name="f36" fmla="+- f32 0 f31"/>
                <a:gd name="f37" fmla="*/ f34 1 f2"/>
                <a:gd name="f38" fmla="*/ f36 1 57"/>
                <a:gd name="f39" fmla="*/ f35 1 287"/>
                <a:gd name="f40" fmla="*/ 58 f36 1"/>
                <a:gd name="f41" fmla="*/ 145 f35 1"/>
                <a:gd name="f42" fmla="*/ 268 f35 1"/>
                <a:gd name="f43" fmla="*/ 42 f36 1"/>
                <a:gd name="f44" fmla="*/ 286 f35 1"/>
                <a:gd name="f45" fmla="*/ 1 f36 1"/>
                <a:gd name="f46" fmla="*/ 246 f35 1"/>
                <a:gd name="f47" fmla="*/ 18 f35 1"/>
                <a:gd name="f48" fmla="*/ 19 f36 1"/>
                <a:gd name="f49" fmla="*/ 1 f35 1"/>
                <a:gd name="f50" fmla="*/ 39 f35 1"/>
                <a:gd name="f51" fmla="+- f37 0 f1"/>
                <a:gd name="f52" fmla="*/ f40 1 58"/>
                <a:gd name="f53" fmla="*/ f41 1 287"/>
                <a:gd name="f54" fmla="*/ f42 1 287"/>
                <a:gd name="f55" fmla="*/ f43 1 58"/>
                <a:gd name="f56" fmla="*/ f44 1 287"/>
                <a:gd name="f57" fmla="*/ f45 1 58"/>
                <a:gd name="f58" fmla="*/ f46 1 287"/>
                <a:gd name="f59" fmla="*/ f47 1 287"/>
                <a:gd name="f60" fmla="*/ f48 1 58"/>
                <a:gd name="f61" fmla="*/ f49 1 287"/>
                <a:gd name="f62" fmla="*/ f50 1 287"/>
                <a:gd name="f63" fmla="*/ 0 1 f38"/>
                <a:gd name="f64" fmla="*/ f32 1 f38"/>
                <a:gd name="f65" fmla="*/ 0 1 f39"/>
                <a:gd name="f66" fmla="*/ f33 1 f39"/>
                <a:gd name="f67" fmla="*/ f52 1 f38"/>
                <a:gd name="f68" fmla="*/ f53 1 f39"/>
                <a:gd name="f69" fmla="*/ f54 1 f39"/>
                <a:gd name="f70" fmla="*/ f55 1 f38"/>
                <a:gd name="f71" fmla="*/ f56 1 f39"/>
                <a:gd name="f72" fmla="*/ f57 1 f38"/>
                <a:gd name="f73" fmla="*/ f58 1 f39"/>
                <a:gd name="f74" fmla="*/ f59 1 f39"/>
                <a:gd name="f75" fmla="*/ f60 1 f38"/>
                <a:gd name="f76" fmla="*/ f61 1 f39"/>
                <a:gd name="f77" fmla="*/ f62 1 f39"/>
                <a:gd name="f78" fmla="*/ f63 f29 1"/>
                <a:gd name="f79" fmla="*/ f64 f29 1"/>
                <a:gd name="f80" fmla="*/ f66 f30 1"/>
                <a:gd name="f81" fmla="*/ f65 f30 1"/>
                <a:gd name="f82" fmla="*/ f67 f29 1"/>
                <a:gd name="f83" fmla="*/ f68 f30 1"/>
                <a:gd name="f84" fmla="*/ f69 f30 1"/>
                <a:gd name="f85" fmla="*/ f70 f29 1"/>
                <a:gd name="f86" fmla="*/ f71 f30 1"/>
                <a:gd name="f87" fmla="*/ f72 f29 1"/>
                <a:gd name="f88" fmla="*/ f73 f30 1"/>
                <a:gd name="f89" fmla="*/ f74 f30 1"/>
                <a:gd name="f90" fmla="*/ f75 f29 1"/>
                <a:gd name="f91" fmla="*/ f76 f30 1"/>
                <a:gd name="f92" fmla="*/ f77 f30 1"/>
              </a:gdLst>
              <a:ahLst/>
              <a:cxnLst>
                <a:cxn ang="3cd4">
                  <a:pos x="hc" y="t"/>
                </a:cxn>
                <a:cxn ang="0">
                  <a:pos x="r" y="vc"/>
                </a:cxn>
                <a:cxn ang="cd4">
                  <a:pos x="hc" y="b"/>
                </a:cxn>
                <a:cxn ang="cd2">
                  <a:pos x="l" y="vc"/>
                </a:cxn>
                <a:cxn ang="f51">
                  <a:pos x="f82" y="f83"/>
                </a:cxn>
                <a:cxn ang="f51">
                  <a:pos x="f82" y="f84"/>
                </a:cxn>
                <a:cxn ang="f51">
                  <a:pos x="f85" y="f86"/>
                </a:cxn>
                <a:cxn ang="f51">
                  <a:pos x="f87" y="f88"/>
                </a:cxn>
                <a:cxn ang="f51">
                  <a:pos x="f87" y="f89"/>
                </a:cxn>
                <a:cxn ang="f51">
                  <a:pos x="f90" y="f91"/>
                </a:cxn>
                <a:cxn ang="f51">
                  <a:pos x="f82" y="f92"/>
                </a:cxn>
                <a:cxn ang="f51">
                  <a:pos x="f82" y="f83"/>
                </a:cxn>
                <a:cxn ang="f51">
                  <a:pos x="f82" y="f83"/>
                </a:cxn>
              </a:cxnLst>
              <a:rect l="f78" t="f81" r="f79" b="f80"/>
              <a:pathLst>
                <a:path w="57" h="287">
                  <a:moveTo>
                    <a:pt x="f8" y="f9"/>
                  </a:moveTo>
                  <a:cubicBezTo>
                    <a:pt x="f8" y="f10"/>
                    <a:pt x="f6" y="f11"/>
                    <a:pt x="f8" y="f12"/>
                  </a:cubicBezTo>
                  <a:cubicBezTo>
                    <a:pt x="f8" y="f13"/>
                    <a:pt x="f14" y="f15"/>
                    <a:pt x="f16" y="f15"/>
                  </a:cubicBezTo>
                  <a:cubicBezTo>
                    <a:pt x="f17" y="f15"/>
                    <a:pt x="f17" y="f7"/>
                    <a:pt x="f17" y="f18"/>
                  </a:cubicBezTo>
                  <a:cubicBezTo>
                    <a:pt x="f17" y="f19"/>
                    <a:pt x="f17" y="f20"/>
                    <a:pt x="f17" y="f21"/>
                  </a:cubicBezTo>
                  <a:cubicBezTo>
                    <a:pt x="f5" y="f22"/>
                    <a:pt x="f23" y="f5"/>
                    <a:pt x="f24" y="f17"/>
                  </a:cubicBezTo>
                  <a:cubicBezTo>
                    <a:pt x="f8" y="f17"/>
                    <a:pt x="f8" y="f17"/>
                    <a:pt x="f8" y="f25"/>
                  </a:cubicBezTo>
                  <a:cubicBezTo>
                    <a:pt x="f8" y="f26"/>
                    <a:pt x="f8" y="f27"/>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1" name="Freeform 10">
              <a:extLst>
                <a:ext uri="{FF2B5EF4-FFF2-40B4-BE49-F238E27FC236}">
                  <a16:creationId xmlns:a16="http://schemas.microsoft.com/office/drawing/2014/main" id="{C78601C4-FCA2-1B0C-7955-C48A9FB4CD09}"/>
                </a:ext>
              </a:extLst>
            </p:cNvPr>
            <p:cNvSpPr/>
            <p:nvPr/>
          </p:nvSpPr>
          <p:spPr>
            <a:xfrm>
              <a:off x="393429" y="930273"/>
              <a:ext cx="212726" cy="554034"/>
            </a:xfrm>
            <a:custGeom>
              <a:avLst/>
              <a:gdLst>
                <a:gd name="f0" fmla="val 10800000"/>
                <a:gd name="f1" fmla="val 5400000"/>
                <a:gd name="f2" fmla="val 180"/>
                <a:gd name="f3" fmla="val w"/>
                <a:gd name="f4" fmla="val h"/>
                <a:gd name="f5" fmla="val 0"/>
                <a:gd name="f6" fmla="val 56"/>
                <a:gd name="f7" fmla="val 147"/>
                <a:gd name="f8" fmla="val 74"/>
                <a:gd name="f9" fmla="val 93"/>
                <a:gd name="f10" fmla="val 55"/>
                <a:gd name="f11" fmla="val 112"/>
                <a:gd name="f12" fmla="val 130"/>
                <a:gd name="f13" fmla="val 142"/>
                <a:gd name="f14" fmla="val 54"/>
                <a:gd name="f15" fmla="val 41"/>
                <a:gd name="f16" fmla="val 107"/>
                <a:gd name="f17" fmla="val 77"/>
                <a:gd name="f18" fmla="val 47"/>
                <a:gd name="f19" fmla="val 17"/>
                <a:gd name="f20" fmla="val 5"/>
                <a:gd name="f21" fmla="val 4"/>
                <a:gd name="f22" fmla="val 1"/>
                <a:gd name="f23" fmla="val 16"/>
                <a:gd name="f24" fmla="val 52"/>
                <a:gd name="f25" fmla="val 63"/>
                <a:gd name="f26" fmla="+- 0 0 -90"/>
                <a:gd name="f27" fmla="*/ f3 1 56"/>
                <a:gd name="f28" fmla="*/ f4 1 147"/>
                <a:gd name="f29" fmla="val f5"/>
                <a:gd name="f30" fmla="val f6"/>
                <a:gd name="f31" fmla="val f7"/>
                <a:gd name="f32" fmla="*/ f26 f0 1"/>
                <a:gd name="f33" fmla="+- f31 0 f29"/>
                <a:gd name="f34" fmla="+- f30 0 f29"/>
                <a:gd name="f35" fmla="*/ f32 1 f2"/>
                <a:gd name="f36" fmla="*/ f34 1 56"/>
                <a:gd name="f37" fmla="*/ f33 1 147"/>
                <a:gd name="f38" fmla="*/ 56 f34 1"/>
                <a:gd name="f39" fmla="*/ 74 f33 1"/>
                <a:gd name="f40" fmla="*/ 130 f33 1"/>
                <a:gd name="f41" fmla="*/ 41 f34 1"/>
                <a:gd name="f42" fmla="*/ 147 f33 1"/>
                <a:gd name="f43" fmla="*/ 0 f34 1"/>
                <a:gd name="f44" fmla="*/ 107 f33 1"/>
                <a:gd name="f45" fmla="*/ 17 f33 1"/>
                <a:gd name="f46" fmla="*/ 16 f34 1"/>
                <a:gd name="f47" fmla="*/ 1 f33 1"/>
                <a:gd name="f48" fmla="*/ 41 f33 1"/>
                <a:gd name="f49" fmla="+- f35 0 f1"/>
                <a:gd name="f50" fmla="*/ f38 1 56"/>
                <a:gd name="f51" fmla="*/ f39 1 147"/>
                <a:gd name="f52" fmla="*/ f40 1 147"/>
                <a:gd name="f53" fmla="*/ f41 1 56"/>
                <a:gd name="f54" fmla="*/ f42 1 147"/>
                <a:gd name="f55" fmla="*/ f43 1 56"/>
                <a:gd name="f56" fmla="*/ f44 1 147"/>
                <a:gd name="f57" fmla="*/ f45 1 147"/>
                <a:gd name="f58" fmla="*/ f46 1 56"/>
                <a:gd name="f59" fmla="*/ f47 1 147"/>
                <a:gd name="f60" fmla="*/ f48 1 147"/>
                <a:gd name="f61" fmla="*/ 0 1 f36"/>
                <a:gd name="f62" fmla="*/ f30 1 f36"/>
                <a:gd name="f63" fmla="*/ 0 1 f37"/>
                <a:gd name="f64" fmla="*/ f31 1 f37"/>
                <a:gd name="f65" fmla="*/ f50 1 f36"/>
                <a:gd name="f66" fmla="*/ f51 1 f37"/>
                <a:gd name="f67" fmla="*/ f52 1 f37"/>
                <a:gd name="f68" fmla="*/ f53 1 f36"/>
                <a:gd name="f69" fmla="*/ f54 1 f37"/>
                <a:gd name="f70" fmla="*/ f55 1 f36"/>
                <a:gd name="f71" fmla="*/ f56 1 f37"/>
                <a:gd name="f72" fmla="*/ f57 1 f37"/>
                <a:gd name="f73" fmla="*/ f58 1 f36"/>
                <a:gd name="f74" fmla="*/ f59 1 f37"/>
                <a:gd name="f75" fmla="*/ f60 1 f37"/>
                <a:gd name="f76" fmla="*/ f61 f27 1"/>
                <a:gd name="f77" fmla="*/ f62 f27 1"/>
                <a:gd name="f78" fmla="*/ f64 f28 1"/>
                <a:gd name="f79" fmla="*/ f63 f28 1"/>
                <a:gd name="f80" fmla="*/ f65 f27 1"/>
                <a:gd name="f81" fmla="*/ f66 f28 1"/>
                <a:gd name="f82" fmla="*/ f67 f28 1"/>
                <a:gd name="f83" fmla="*/ f68 f27 1"/>
                <a:gd name="f84" fmla="*/ f69 f28 1"/>
                <a:gd name="f85" fmla="*/ f70 f27 1"/>
                <a:gd name="f86" fmla="*/ f71 f28 1"/>
                <a:gd name="f87" fmla="*/ f72 f28 1"/>
                <a:gd name="f88" fmla="*/ f73 f27 1"/>
                <a:gd name="f89" fmla="*/ f74 f28 1"/>
                <a:gd name="f90" fmla="*/ f75 f28 1"/>
              </a:gdLst>
              <a:ahLst/>
              <a:cxnLst>
                <a:cxn ang="3cd4">
                  <a:pos x="hc" y="t"/>
                </a:cxn>
                <a:cxn ang="0">
                  <a:pos x="r" y="vc"/>
                </a:cxn>
                <a:cxn ang="cd4">
                  <a:pos x="hc" y="b"/>
                </a:cxn>
                <a:cxn ang="cd2">
                  <a:pos x="l" y="vc"/>
                </a:cxn>
                <a:cxn ang="f49">
                  <a:pos x="f80" y="f81"/>
                </a:cxn>
                <a:cxn ang="f49">
                  <a:pos x="f80" y="f82"/>
                </a:cxn>
                <a:cxn ang="f49">
                  <a:pos x="f83" y="f84"/>
                </a:cxn>
                <a:cxn ang="f49">
                  <a:pos x="f85" y="f86"/>
                </a:cxn>
                <a:cxn ang="f49">
                  <a:pos x="f85" y="f87"/>
                </a:cxn>
                <a:cxn ang="f49">
                  <a:pos x="f88" y="f89"/>
                </a:cxn>
                <a:cxn ang="f49">
                  <a:pos x="f80" y="f90"/>
                </a:cxn>
                <a:cxn ang="f49">
                  <a:pos x="f80" y="f81"/>
                </a:cxn>
                <a:cxn ang="f49">
                  <a:pos x="f80" y="f81"/>
                </a:cxn>
              </a:cxnLst>
              <a:rect l="f76" t="f79" r="f77" b="f78"/>
              <a:pathLst>
                <a:path w="56" h="147">
                  <a:moveTo>
                    <a:pt x="f6" y="f8"/>
                  </a:moveTo>
                  <a:cubicBezTo>
                    <a:pt x="f6" y="f9"/>
                    <a:pt x="f10" y="f11"/>
                    <a:pt x="f6" y="f12"/>
                  </a:cubicBezTo>
                  <a:cubicBezTo>
                    <a:pt x="f6" y="f13"/>
                    <a:pt x="f14" y="f7"/>
                    <a:pt x="f15" y="f7"/>
                  </a:cubicBezTo>
                  <a:cubicBezTo>
                    <a:pt x="f5" y="f7"/>
                    <a:pt x="f5" y="f7"/>
                    <a:pt x="f5" y="f16"/>
                  </a:cubicBezTo>
                  <a:cubicBezTo>
                    <a:pt x="f5" y="f17"/>
                    <a:pt x="f5" y="f18"/>
                    <a:pt x="f5" y="f19"/>
                  </a:cubicBezTo>
                  <a:cubicBezTo>
                    <a:pt x="f5" y="f20"/>
                    <a:pt x="f21" y="f22"/>
                    <a:pt x="f23" y="f22"/>
                  </a:cubicBezTo>
                  <a:cubicBezTo>
                    <a:pt x="f6" y="f5"/>
                    <a:pt x="f6" y="f5"/>
                    <a:pt x="f6" y="f15"/>
                  </a:cubicBezTo>
                  <a:cubicBezTo>
                    <a:pt x="f6" y="f24"/>
                    <a:pt x="f6" y="f25"/>
                    <a:pt x="f6" y="f8"/>
                  </a:cubicBezTo>
                  <a:cubicBezTo>
                    <a:pt x="f6" y="f8"/>
                    <a:pt x="f6" y="f8"/>
                    <a:pt x="f6"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2" name="Freeform 11">
              <a:extLst>
                <a:ext uri="{FF2B5EF4-FFF2-40B4-BE49-F238E27FC236}">
                  <a16:creationId xmlns:a16="http://schemas.microsoft.com/office/drawing/2014/main" id="{549D3635-43D3-26BA-B9E2-D5426AC1C850}"/>
                </a:ext>
              </a:extLst>
            </p:cNvPr>
            <p:cNvSpPr/>
            <p:nvPr/>
          </p:nvSpPr>
          <p:spPr>
            <a:xfrm>
              <a:off x="1374507" y="1385882"/>
              <a:ext cx="214307" cy="557217"/>
            </a:xfrm>
            <a:custGeom>
              <a:avLst/>
              <a:gdLst>
                <a:gd name="f0" fmla="val 10800000"/>
                <a:gd name="f1" fmla="val 5400000"/>
                <a:gd name="f2" fmla="val 180"/>
                <a:gd name="f3" fmla="val w"/>
                <a:gd name="f4" fmla="val h"/>
                <a:gd name="f5" fmla="val 0"/>
                <a:gd name="f6" fmla="val 57"/>
                <a:gd name="f7" fmla="val 148"/>
                <a:gd name="f8" fmla="val 1"/>
                <a:gd name="f9" fmla="val 71"/>
                <a:gd name="f10" fmla="val 53"/>
                <a:gd name="f11" fmla="val 2"/>
                <a:gd name="f12" fmla="val 35"/>
                <a:gd name="f13" fmla="val 17"/>
                <a:gd name="f14" fmla="val 6"/>
                <a:gd name="f15" fmla="val 3"/>
                <a:gd name="f16" fmla="val 16"/>
                <a:gd name="f17" fmla="val 41"/>
                <a:gd name="f18" fmla="val 56"/>
                <a:gd name="f19" fmla="val 101"/>
                <a:gd name="f20" fmla="val 131"/>
                <a:gd name="f21" fmla="val 144"/>
                <a:gd name="f22" fmla="val 147"/>
                <a:gd name="f23" fmla="val 107"/>
                <a:gd name="f24" fmla="val 95"/>
                <a:gd name="f25" fmla="val 83"/>
                <a:gd name="f26" fmla="+- 0 0 -90"/>
                <a:gd name="f27" fmla="*/ f3 1 57"/>
                <a:gd name="f28" fmla="*/ f4 1 148"/>
                <a:gd name="f29" fmla="val f5"/>
                <a:gd name="f30" fmla="val f6"/>
                <a:gd name="f31" fmla="val f7"/>
                <a:gd name="f32" fmla="*/ f26 f0 1"/>
                <a:gd name="f33" fmla="+- f31 0 f29"/>
                <a:gd name="f34" fmla="+- f30 0 f29"/>
                <a:gd name="f35" fmla="*/ f32 1 f2"/>
                <a:gd name="f36" fmla="*/ f34 1 57"/>
                <a:gd name="f37" fmla="*/ f33 1 148"/>
                <a:gd name="f38" fmla="*/ 1 f34 1"/>
                <a:gd name="f39" fmla="*/ 71 f33 1"/>
                <a:gd name="f40" fmla="*/ 17 f33 1"/>
                <a:gd name="f41" fmla="*/ 16 f34 1"/>
                <a:gd name="f42" fmla="*/ 1 f33 1"/>
                <a:gd name="f43" fmla="*/ 57 f34 1"/>
                <a:gd name="f44" fmla="*/ 41 f33 1"/>
                <a:gd name="f45" fmla="*/ 131 f33 1"/>
                <a:gd name="f46" fmla="*/ 41 f34 1"/>
                <a:gd name="f47" fmla="*/ 147 f33 1"/>
                <a:gd name="f48" fmla="*/ 107 f33 1"/>
                <a:gd name="f49" fmla="+- f35 0 f1"/>
                <a:gd name="f50" fmla="*/ f38 1 57"/>
                <a:gd name="f51" fmla="*/ f39 1 148"/>
                <a:gd name="f52" fmla="*/ f40 1 148"/>
                <a:gd name="f53" fmla="*/ f41 1 57"/>
                <a:gd name="f54" fmla="*/ f42 1 148"/>
                <a:gd name="f55" fmla="*/ f43 1 57"/>
                <a:gd name="f56" fmla="*/ f44 1 148"/>
                <a:gd name="f57" fmla="*/ f45 1 148"/>
                <a:gd name="f58" fmla="*/ f46 1 57"/>
                <a:gd name="f59" fmla="*/ f47 1 148"/>
                <a:gd name="f60" fmla="*/ f48 1 148"/>
                <a:gd name="f61" fmla="*/ 0 1 f36"/>
                <a:gd name="f62" fmla="*/ f30 1 f36"/>
                <a:gd name="f63" fmla="*/ 0 1 f37"/>
                <a:gd name="f64" fmla="*/ f31 1 f37"/>
                <a:gd name="f65" fmla="*/ f50 1 f36"/>
                <a:gd name="f66" fmla="*/ f51 1 f37"/>
                <a:gd name="f67" fmla="*/ f52 1 f37"/>
                <a:gd name="f68" fmla="*/ f53 1 f36"/>
                <a:gd name="f69" fmla="*/ f54 1 f37"/>
                <a:gd name="f70" fmla="*/ f55 1 f36"/>
                <a:gd name="f71" fmla="*/ f56 1 f37"/>
                <a:gd name="f72" fmla="*/ f57 1 f37"/>
                <a:gd name="f73" fmla="*/ f58 1 f36"/>
                <a:gd name="f74" fmla="*/ f59 1 f37"/>
                <a:gd name="f75" fmla="*/ f60 1 f37"/>
                <a:gd name="f76" fmla="*/ f61 f27 1"/>
                <a:gd name="f77" fmla="*/ f62 f27 1"/>
                <a:gd name="f78" fmla="*/ f64 f28 1"/>
                <a:gd name="f79" fmla="*/ f63 f28 1"/>
                <a:gd name="f80" fmla="*/ f65 f27 1"/>
                <a:gd name="f81" fmla="*/ f66 f28 1"/>
                <a:gd name="f82" fmla="*/ f67 f28 1"/>
                <a:gd name="f83" fmla="*/ f68 f27 1"/>
                <a:gd name="f84" fmla="*/ f69 f28 1"/>
                <a:gd name="f85" fmla="*/ f70 f27 1"/>
                <a:gd name="f86" fmla="*/ f71 f28 1"/>
                <a:gd name="f87" fmla="*/ f72 f28 1"/>
                <a:gd name="f88" fmla="*/ f73 f27 1"/>
                <a:gd name="f89" fmla="*/ f74 f28 1"/>
                <a:gd name="f90" fmla="*/ f75 f28 1"/>
              </a:gdLst>
              <a:ahLst/>
              <a:cxnLst>
                <a:cxn ang="3cd4">
                  <a:pos x="hc" y="t"/>
                </a:cxn>
                <a:cxn ang="0">
                  <a:pos x="r" y="vc"/>
                </a:cxn>
                <a:cxn ang="cd4">
                  <a:pos x="hc" y="b"/>
                </a:cxn>
                <a:cxn ang="cd2">
                  <a:pos x="l" y="vc"/>
                </a:cxn>
                <a:cxn ang="f49">
                  <a:pos x="f80" y="f81"/>
                </a:cxn>
                <a:cxn ang="f49">
                  <a:pos x="f80" y="f82"/>
                </a:cxn>
                <a:cxn ang="f49">
                  <a:pos x="f83" y="f84"/>
                </a:cxn>
                <a:cxn ang="f49">
                  <a:pos x="f85" y="f86"/>
                </a:cxn>
                <a:cxn ang="f49">
                  <a:pos x="f85" y="f87"/>
                </a:cxn>
                <a:cxn ang="f49">
                  <a:pos x="f88" y="f89"/>
                </a:cxn>
                <a:cxn ang="f49">
                  <a:pos x="f80" y="f90"/>
                </a:cxn>
                <a:cxn ang="f49">
                  <a:pos x="f80" y="f81"/>
                </a:cxn>
                <a:cxn ang="f49">
                  <a:pos x="f80" y="f81"/>
                </a:cxn>
              </a:cxnLst>
              <a:rect l="f76" t="f79" r="f77" b="f78"/>
              <a:pathLst>
                <a:path w="57" h="148">
                  <a:moveTo>
                    <a:pt x="f8" y="f9"/>
                  </a:moveTo>
                  <a:cubicBezTo>
                    <a:pt x="f8" y="f10"/>
                    <a:pt x="f11" y="f12"/>
                    <a:pt x="f8" y="f13"/>
                  </a:cubicBezTo>
                  <a:cubicBezTo>
                    <a:pt x="f5" y="f14"/>
                    <a:pt x="f15" y="f8"/>
                    <a:pt x="f16" y="f8"/>
                  </a:cubicBezTo>
                  <a:cubicBezTo>
                    <a:pt x="f6" y="f8"/>
                    <a:pt x="f6" y="f5"/>
                    <a:pt x="f6" y="f17"/>
                  </a:cubicBezTo>
                  <a:cubicBezTo>
                    <a:pt x="f6" y="f9"/>
                    <a:pt x="f18" y="f19"/>
                    <a:pt x="f6" y="f20"/>
                  </a:cubicBezTo>
                  <a:cubicBezTo>
                    <a:pt x="f6" y="f21"/>
                    <a:pt x="f10" y="f22"/>
                    <a:pt x="f17" y="f22"/>
                  </a:cubicBezTo>
                  <a:cubicBezTo>
                    <a:pt x="f8" y="f22"/>
                    <a:pt x="f8" y="f7"/>
                    <a:pt x="f8" y="f23"/>
                  </a:cubicBezTo>
                  <a:cubicBezTo>
                    <a:pt x="f8" y="f24"/>
                    <a:pt x="f8" y="f25"/>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grpSp>
        <p:nvGrpSpPr>
          <p:cNvPr id="13" name="Grupo 16">
            <a:extLst>
              <a:ext uri="{FF2B5EF4-FFF2-40B4-BE49-F238E27FC236}">
                <a16:creationId xmlns:a16="http://schemas.microsoft.com/office/drawing/2014/main" id="{099633DA-F404-B044-8B4E-3E9A8B97A55B}"/>
              </a:ext>
            </a:extLst>
          </p:cNvPr>
          <p:cNvGrpSpPr/>
          <p:nvPr/>
        </p:nvGrpSpPr>
        <p:grpSpPr>
          <a:xfrm>
            <a:off x="7500210" y="972509"/>
            <a:ext cx="1239834" cy="3282952"/>
            <a:chOff x="7500210" y="972509"/>
            <a:chExt cx="1239834" cy="3282952"/>
          </a:xfrm>
        </p:grpSpPr>
        <p:sp>
          <p:nvSpPr>
            <p:cNvPr id="14" name="Freeform 5">
              <a:extLst>
                <a:ext uri="{FF2B5EF4-FFF2-40B4-BE49-F238E27FC236}">
                  <a16:creationId xmlns:a16="http://schemas.microsoft.com/office/drawing/2014/main" id="{358FBA71-9DFE-0450-C05F-6D6D726B942B}"/>
                </a:ext>
              </a:extLst>
            </p:cNvPr>
            <p:cNvSpPr/>
            <p:nvPr/>
          </p:nvSpPr>
          <p:spPr>
            <a:xfrm rot="10799991">
              <a:off x="7500210" y="3242635"/>
              <a:ext cx="1233489" cy="993779"/>
            </a:xfrm>
            <a:custGeom>
              <a:avLst/>
              <a:gdLst>
                <a:gd name="f0" fmla="val 10800000"/>
                <a:gd name="f1" fmla="val 5400000"/>
                <a:gd name="f2" fmla="val 180"/>
                <a:gd name="f3" fmla="val w"/>
                <a:gd name="f4" fmla="val h"/>
                <a:gd name="f5" fmla="val 0"/>
                <a:gd name="f6" fmla="val 326"/>
                <a:gd name="f7" fmla="val 264"/>
                <a:gd name="f8" fmla="val 259"/>
                <a:gd name="f9" fmla="val 104"/>
                <a:gd name="f10" fmla="val 241"/>
                <a:gd name="f11" fmla="val 216"/>
                <a:gd name="f12" fmla="val 97"/>
                <a:gd name="f13" fmla="val 205"/>
                <a:gd name="f14" fmla="val 106"/>
                <a:gd name="f15" fmla="val 193"/>
                <a:gd name="f16" fmla="val 116"/>
                <a:gd name="f17" fmla="val 141"/>
                <a:gd name="f18" fmla="val 188"/>
                <a:gd name="f19" fmla="val 159"/>
                <a:gd name="f20" fmla="val 182"/>
                <a:gd name="f21" fmla="val 177"/>
                <a:gd name="f22" fmla="val 204"/>
                <a:gd name="f23" fmla="val 170"/>
                <a:gd name="f24" fmla="val 226"/>
                <a:gd name="f25" fmla="val 162"/>
                <a:gd name="f26" fmla="val 252"/>
                <a:gd name="f27" fmla="val 146"/>
                <a:gd name="f28" fmla="val 263"/>
                <a:gd name="f29" fmla="val 120"/>
                <a:gd name="f30" fmla="val 75"/>
                <a:gd name="f31" fmla="val 52"/>
                <a:gd name="f32" fmla="val 20"/>
                <a:gd name="f33" fmla="val 2"/>
                <a:gd name="f34" fmla="val 244"/>
                <a:gd name="f35" fmla="val 1"/>
                <a:gd name="f36" fmla="val 212"/>
                <a:gd name="f37" fmla="val 199"/>
                <a:gd name="f38" fmla="val 187"/>
                <a:gd name="f39" fmla="val 174"/>
                <a:gd name="f40" fmla="val 161"/>
                <a:gd name="f41" fmla="val 5"/>
                <a:gd name="f42" fmla="val 158"/>
                <a:gd name="f43" fmla="val 17"/>
                <a:gd name="f44" fmla="val 43"/>
                <a:gd name="f45" fmla="val 68"/>
                <a:gd name="f46" fmla="val 93"/>
                <a:gd name="f47" fmla="val 109"/>
                <a:gd name="f48" fmla="val 156"/>
                <a:gd name="f49" fmla="val 111"/>
                <a:gd name="f50" fmla="val 145"/>
                <a:gd name="f51" fmla="val 118"/>
                <a:gd name="f52" fmla="val 114"/>
                <a:gd name="f53" fmla="val 125"/>
                <a:gd name="f54" fmla="val 82"/>
                <a:gd name="f55" fmla="val 133"/>
                <a:gd name="f56" fmla="val 50"/>
                <a:gd name="f57" fmla="val 144"/>
                <a:gd name="f58" fmla="val 10"/>
                <a:gd name="f59" fmla="val 200"/>
                <a:gd name="f60" fmla="val 221"/>
                <a:gd name="f61" fmla="val 262"/>
                <a:gd name="f62" fmla="val 290"/>
                <a:gd name="f63" fmla="val 311"/>
                <a:gd name="f64" fmla="val 18"/>
                <a:gd name="f65" fmla="val 316"/>
                <a:gd name="f66" fmla="val 46"/>
                <a:gd name="f67" fmla="val 100"/>
                <a:gd name="f68" fmla="val 323"/>
                <a:gd name="f69" fmla="val 103"/>
                <a:gd name="f70" fmla="val 269"/>
                <a:gd name="f71" fmla="val 266"/>
                <a:gd name="f72" fmla="+- 0 0 -90"/>
                <a:gd name="f73" fmla="*/ f3 1 326"/>
                <a:gd name="f74" fmla="*/ f4 1 264"/>
                <a:gd name="f75" fmla="val f5"/>
                <a:gd name="f76" fmla="val f6"/>
                <a:gd name="f77" fmla="val f7"/>
                <a:gd name="f78" fmla="*/ f72 f0 1"/>
                <a:gd name="f79" fmla="+- f77 0 f75"/>
                <a:gd name="f80" fmla="+- f76 0 f75"/>
                <a:gd name="f81" fmla="*/ f78 1 f2"/>
                <a:gd name="f82" fmla="*/ f80 1 326"/>
                <a:gd name="f83" fmla="*/ f79 1 264"/>
                <a:gd name="f84" fmla="*/ 259 f80 1"/>
                <a:gd name="f85" fmla="*/ 104 f79 1"/>
                <a:gd name="f86" fmla="*/ 205 f80 1"/>
                <a:gd name="f87" fmla="*/ 106 f79 1"/>
                <a:gd name="f88" fmla="*/ 188 f80 1"/>
                <a:gd name="f89" fmla="*/ 159 f79 1"/>
                <a:gd name="f90" fmla="*/ 170 f80 1"/>
                <a:gd name="f91" fmla="*/ 226 f79 1"/>
                <a:gd name="f92" fmla="*/ 120 f80 1"/>
                <a:gd name="f93" fmla="*/ 263 f79 1"/>
                <a:gd name="f94" fmla="*/ 52 f80 1"/>
                <a:gd name="f95" fmla="*/ 1 f80 1"/>
                <a:gd name="f96" fmla="*/ 212 f79 1"/>
                <a:gd name="f97" fmla="*/ 174 f79 1"/>
                <a:gd name="f98" fmla="*/ 17 f80 1"/>
                <a:gd name="f99" fmla="*/ 93 f80 1"/>
                <a:gd name="f100" fmla="*/ 111 f80 1"/>
                <a:gd name="f101" fmla="*/ 145 f79 1"/>
                <a:gd name="f102" fmla="*/ 133 f80 1"/>
                <a:gd name="f103" fmla="*/ 50 f79 1"/>
                <a:gd name="f104" fmla="*/ 200 f80 1"/>
                <a:gd name="f105" fmla="*/ 0 f79 1"/>
                <a:gd name="f106" fmla="*/ 262 f80 1"/>
                <a:gd name="f107" fmla="*/ 316 f80 1"/>
                <a:gd name="f108" fmla="*/ 46 f79 1"/>
                <a:gd name="f109" fmla="*/ 269 f80 1"/>
                <a:gd name="f110" fmla="*/ 103 f79 1"/>
                <a:gd name="f111" fmla="+- f81 0 f1"/>
                <a:gd name="f112" fmla="*/ f84 1 326"/>
                <a:gd name="f113" fmla="*/ f85 1 264"/>
                <a:gd name="f114" fmla="*/ f86 1 326"/>
                <a:gd name="f115" fmla="*/ f87 1 264"/>
                <a:gd name="f116" fmla="*/ f88 1 326"/>
                <a:gd name="f117" fmla="*/ f89 1 264"/>
                <a:gd name="f118" fmla="*/ f90 1 326"/>
                <a:gd name="f119" fmla="*/ f91 1 264"/>
                <a:gd name="f120" fmla="*/ f92 1 326"/>
                <a:gd name="f121" fmla="*/ f93 1 264"/>
                <a:gd name="f122" fmla="*/ f94 1 326"/>
                <a:gd name="f123" fmla="*/ f95 1 326"/>
                <a:gd name="f124" fmla="*/ f96 1 264"/>
                <a:gd name="f125" fmla="*/ f97 1 264"/>
                <a:gd name="f126" fmla="*/ f98 1 326"/>
                <a:gd name="f127" fmla="*/ f99 1 326"/>
                <a:gd name="f128" fmla="*/ f100 1 326"/>
                <a:gd name="f129" fmla="*/ f101 1 264"/>
                <a:gd name="f130" fmla="*/ f102 1 326"/>
                <a:gd name="f131" fmla="*/ f103 1 264"/>
                <a:gd name="f132" fmla="*/ f104 1 326"/>
                <a:gd name="f133" fmla="*/ f105 1 264"/>
                <a:gd name="f134" fmla="*/ f106 1 326"/>
                <a:gd name="f135" fmla="*/ f107 1 326"/>
                <a:gd name="f136" fmla="*/ f108 1 264"/>
                <a:gd name="f137" fmla="*/ f109 1 326"/>
                <a:gd name="f138" fmla="*/ f110 1 264"/>
                <a:gd name="f139" fmla="*/ 0 1 f82"/>
                <a:gd name="f140" fmla="*/ f76 1 f82"/>
                <a:gd name="f141" fmla="*/ 0 1 f83"/>
                <a:gd name="f142" fmla="*/ f77 1 f83"/>
                <a:gd name="f143" fmla="*/ f112 1 f82"/>
                <a:gd name="f144" fmla="*/ f113 1 f83"/>
                <a:gd name="f145" fmla="*/ f114 1 f82"/>
                <a:gd name="f146" fmla="*/ f115 1 f83"/>
                <a:gd name="f147" fmla="*/ f116 1 f82"/>
                <a:gd name="f148" fmla="*/ f117 1 f83"/>
                <a:gd name="f149" fmla="*/ f118 1 f82"/>
                <a:gd name="f150" fmla="*/ f119 1 f83"/>
                <a:gd name="f151" fmla="*/ f120 1 f82"/>
                <a:gd name="f152" fmla="*/ f121 1 f83"/>
                <a:gd name="f153" fmla="*/ f122 1 f82"/>
                <a:gd name="f154" fmla="*/ f123 1 f82"/>
                <a:gd name="f155" fmla="*/ f124 1 f83"/>
                <a:gd name="f156" fmla="*/ f125 1 f83"/>
                <a:gd name="f157" fmla="*/ f126 1 f82"/>
                <a:gd name="f158" fmla="*/ f127 1 f82"/>
                <a:gd name="f159" fmla="*/ f128 1 f82"/>
                <a:gd name="f160" fmla="*/ f129 1 f83"/>
                <a:gd name="f161" fmla="*/ f130 1 f82"/>
                <a:gd name="f162" fmla="*/ f131 1 f83"/>
                <a:gd name="f163" fmla="*/ f132 1 f82"/>
                <a:gd name="f164" fmla="*/ f133 1 f83"/>
                <a:gd name="f165" fmla="*/ f134 1 f82"/>
                <a:gd name="f166" fmla="*/ f135 1 f82"/>
                <a:gd name="f167" fmla="*/ f136 1 f83"/>
                <a:gd name="f168" fmla="*/ f137 1 f82"/>
                <a:gd name="f169" fmla="*/ f138 1 f83"/>
                <a:gd name="f170" fmla="*/ f139 f73 1"/>
                <a:gd name="f171" fmla="*/ f140 f73 1"/>
                <a:gd name="f172" fmla="*/ f142 f74 1"/>
                <a:gd name="f173" fmla="*/ f141 f74 1"/>
                <a:gd name="f174" fmla="*/ f143 f73 1"/>
                <a:gd name="f175" fmla="*/ f144 f74 1"/>
                <a:gd name="f176" fmla="*/ f145 f73 1"/>
                <a:gd name="f177" fmla="*/ f146 f74 1"/>
                <a:gd name="f178" fmla="*/ f147 f73 1"/>
                <a:gd name="f179" fmla="*/ f148 f74 1"/>
                <a:gd name="f180" fmla="*/ f149 f73 1"/>
                <a:gd name="f181" fmla="*/ f150 f74 1"/>
                <a:gd name="f182" fmla="*/ f151 f73 1"/>
                <a:gd name="f183" fmla="*/ f152 f74 1"/>
                <a:gd name="f184" fmla="*/ f153 f73 1"/>
                <a:gd name="f185" fmla="*/ f154 f73 1"/>
                <a:gd name="f186" fmla="*/ f155 f74 1"/>
                <a:gd name="f187" fmla="*/ f156 f74 1"/>
                <a:gd name="f188" fmla="*/ f157 f73 1"/>
                <a:gd name="f189" fmla="*/ f158 f73 1"/>
                <a:gd name="f190" fmla="*/ f159 f73 1"/>
                <a:gd name="f191" fmla="*/ f160 f74 1"/>
                <a:gd name="f192" fmla="*/ f161 f73 1"/>
                <a:gd name="f193" fmla="*/ f162 f74 1"/>
                <a:gd name="f194" fmla="*/ f163 f73 1"/>
                <a:gd name="f195" fmla="*/ f164 f74 1"/>
                <a:gd name="f196" fmla="*/ f165 f73 1"/>
                <a:gd name="f197" fmla="*/ f166 f73 1"/>
                <a:gd name="f198" fmla="*/ f167 f74 1"/>
                <a:gd name="f199" fmla="*/ f168 f73 1"/>
                <a:gd name="f200" fmla="*/ f169 f74 1"/>
              </a:gdLst>
              <a:ahLst/>
              <a:cxnLst>
                <a:cxn ang="3cd4">
                  <a:pos x="hc" y="t"/>
                </a:cxn>
                <a:cxn ang="0">
                  <a:pos x="r" y="vc"/>
                </a:cxn>
                <a:cxn ang="cd4">
                  <a:pos x="hc" y="b"/>
                </a:cxn>
                <a:cxn ang="cd2">
                  <a:pos x="l" y="vc"/>
                </a:cxn>
                <a:cxn ang="f111">
                  <a:pos x="f174" y="f175"/>
                </a:cxn>
                <a:cxn ang="f111">
                  <a:pos x="f176" y="f177"/>
                </a:cxn>
                <a:cxn ang="f111">
                  <a:pos x="f178" y="f179"/>
                </a:cxn>
                <a:cxn ang="f111">
                  <a:pos x="f180" y="f181"/>
                </a:cxn>
                <a:cxn ang="f111">
                  <a:pos x="f182" y="f183"/>
                </a:cxn>
                <a:cxn ang="f111">
                  <a:pos x="f184" y="f183"/>
                </a:cxn>
                <a:cxn ang="f111">
                  <a:pos x="f185" y="f186"/>
                </a:cxn>
                <a:cxn ang="f111">
                  <a:pos x="f185" y="f187"/>
                </a:cxn>
                <a:cxn ang="f111">
                  <a:pos x="f188" y="f179"/>
                </a:cxn>
                <a:cxn ang="f111">
                  <a:pos x="f189" y="f179"/>
                </a:cxn>
                <a:cxn ang="f111">
                  <a:pos x="f190" y="f191"/>
                </a:cxn>
                <a:cxn ang="f111">
                  <a:pos x="f192" y="f193"/>
                </a:cxn>
                <a:cxn ang="f111">
                  <a:pos x="f194" y="f195"/>
                </a:cxn>
                <a:cxn ang="f111">
                  <a:pos x="f196" y="f195"/>
                </a:cxn>
                <a:cxn ang="f111">
                  <a:pos x="f197" y="f198"/>
                </a:cxn>
                <a:cxn ang="f111">
                  <a:pos x="f199" y="f200"/>
                </a:cxn>
                <a:cxn ang="f111">
                  <a:pos x="f174" y="f200"/>
                </a:cxn>
                <a:cxn ang="f111">
                  <a:pos x="f174" y="f175"/>
                </a:cxn>
              </a:cxnLst>
              <a:rect l="f170" t="f173" r="f171" b="f172"/>
              <a:pathLst>
                <a:path w="326" h="264">
                  <a:moveTo>
                    <a:pt x="f8" y="f9"/>
                  </a:moveTo>
                  <a:cubicBezTo>
                    <a:pt x="f10" y="f9"/>
                    <a:pt x="f11" y="f12"/>
                    <a:pt x="f13" y="f14"/>
                  </a:cubicBezTo>
                  <a:cubicBezTo>
                    <a:pt x="f15" y="f16"/>
                    <a:pt x="f15" y="f17"/>
                    <a:pt x="f18" y="f19"/>
                  </a:cubicBezTo>
                  <a:cubicBezTo>
                    <a:pt x="f20" y="f20"/>
                    <a:pt x="f21" y="f22"/>
                    <a:pt x="f23" y="f24"/>
                  </a:cubicBezTo>
                  <a:cubicBezTo>
                    <a:pt x="f25" y="f26"/>
                    <a:pt x="f27" y="f28"/>
                    <a:pt x="f29" y="f28"/>
                  </a:cubicBezTo>
                  <a:cubicBezTo>
                    <a:pt x="f12" y="f7"/>
                    <a:pt x="f30" y="f7"/>
                    <a:pt x="f31" y="f28"/>
                  </a:cubicBezTo>
                  <a:cubicBezTo>
                    <a:pt x="f32" y="f28"/>
                    <a:pt x="f33" y="f34"/>
                    <a:pt x="f35" y="f36"/>
                  </a:cubicBezTo>
                  <a:cubicBezTo>
                    <a:pt x="f35" y="f37"/>
                    <a:pt x="f33" y="f38"/>
                    <a:pt x="f35" y="f39"/>
                  </a:cubicBezTo>
                  <a:cubicBezTo>
                    <a:pt x="f5" y="f40"/>
                    <a:pt x="f41" y="f42"/>
                    <a:pt x="f43" y="f19"/>
                  </a:cubicBezTo>
                  <a:cubicBezTo>
                    <a:pt x="f44" y="f19"/>
                    <a:pt x="f45" y="f42"/>
                    <a:pt x="f46" y="f19"/>
                  </a:cubicBezTo>
                  <a:cubicBezTo>
                    <a:pt x="f9" y="f19"/>
                    <a:pt x="f47" y="f48"/>
                    <a:pt x="f49" y="f50"/>
                  </a:cubicBezTo>
                  <a:cubicBezTo>
                    <a:pt x="f51" y="f52"/>
                    <a:pt x="f53" y="f54"/>
                    <a:pt x="f55" y="f56"/>
                  </a:cubicBezTo>
                  <a:cubicBezTo>
                    <a:pt x="f57" y="f58"/>
                    <a:pt x="f42" y="f5"/>
                    <a:pt x="f59" y="f5"/>
                  </a:cubicBezTo>
                  <a:cubicBezTo>
                    <a:pt x="f60" y="f5"/>
                    <a:pt x="f10" y="f5"/>
                    <a:pt x="f61" y="f5"/>
                  </a:cubicBezTo>
                  <a:cubicBezTo>
                    <a:pt x="f62" y="f5"/>
                    <a:pt x="f63" y="f64"/>
                    <a:pt x="f65" y="f66"/>
                  </a:cubicBezTo>
                  <a:cubicBezTo>
                    <a:pt x="f6" y="f67"/>
                    <a:pt x="f68" y="f69"/>
                    <a:pt x="f70" y="f69"/>
                  </a:cubicBezTo>
                  <a:cubicBezTo>
                    <a:pt x="f71" y="f69"/>
                    <a:pt x="f28" y="f69"/>
                    <a:pt x="f8" y="f69"/>
                  </a:cubicBezTo>
                  <a:cubicBezTo>
                    <a:pt x="f8" y="f6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5" name="Freeform 6">
              <a:extLst>
                <a:ext uri="{FF2B5EF4-FFF2-40B4-BE49-F238E27FC236}">
                  <a16:creationId xmlns:a16="http://schemas.microsoft.com/office/drawing/2014/main" id="{E04E0942-A232-5770-F890-4BF21B365861}"/>
                </a:ext>
              </a:extLst>
            </p:cNvPr>
            <p:cNvSpPr/>
            <p:nvPr/>
          </p:nvSpPr>
          <p:spPr>
            <a:xfrm rot="10799991">
              <a:off x="7538303" y="1391606"/>
              <a:ext cx="1201741" cy="642942"/>
            </a:xfrm>
            <a:custGeom>
              <a:avLst/>
              <a:gdLst>
                <a:gd name="f0" fmla="val 10800000"/>
                <a:gd name="f1" fmla="val 5400000"/>
                <a:gd name="f2" fmla="val 180"/>
                <a:gd name="f3" fmla="val w"/>
                <a:gd name="f4" fmla="val h"/>
                <a:gd name="f5" fmla="val 0"/>
                <a:gd name="f6" fmla="val 318"/>
                <a:gd name="f7" fmla="val 171"/>
                <a:gd name="f8" fmla="val 151"/>
                <a:gd name="f9" fmla="val 38"/>
                <a:gd name="f10" fmla="val 162"/>
                <a:gd name="f11" fmla="val 10"/>
                <a:gd name="f12" fmla="val 206"/>
                <a:gd name="f13" fmla="val 2"/>
                <a:gd name="f14" fmla="val 228"/>
                <a:gd name="f15" fmla="val 3"/>
                <a:gd name="f16" fmla="val 250"/>
                <a:gd name="f17" fmla="val 272"/>
                <a:gd name="f18" fmla="val 297"/>
                <a:gd name="f19" fmla="val 316"/>
                <a:gd name="f20" fmla="val 21"/>
                <a:gd name="f21" fmla="val 317"/>
                <a:gd name="f22" fmla="val 46"/>
                <a:gd name="f23" fmla="val 82"/>
                <a:gd name="f24" fmla="val 117"/>
                <a:gd name="f25" fmla="val 152"/>
                <a:gd name="f26" fmla="val 314"/>
                <a:gd name="f27" fmla="val 164"/>
                <a:gd name="f28" fmla="val 305"/>
                <a:gd name="f29" fmla="val 266"/>
                <a:gd name="f30" fmla="val 166"/>
                <a:gd name="f31" fmla="val 265"/>
                <a:gd name="f32" fmla="val 127"/>
                <a:gd name="f33" fmla="val 108"/>
                <a:gd name="f34" fmla="val 260"/>
                <a:gd name="f35" fmla="val 103"/>
                <a:gd name="f36" fmla="val 242"/>
                <a:gd name="f37" fmla="val 104"/>
                <a:gd name="f38" fmla="val 227"/>
                <a:gd name="f39" fmla="val 106"/>
                <a:gd name="f40" fmla="val 212"/>
                <a:gd name="f41" fmla="val 105"/>
                <a:gd name="f42" fmla="val 196"/>
                <a:gd name="f43" fmla="val 186"/>
                <a:gd name="f44" fmla="val 181"/>
                <a:gd name="f45" fmla="val 107"/>
                <a:gd name="f46" fmla="val 183"/>
                <a:gd name="f47" fmla="val 118"/>
                <a:gd name="f48" fmla="val 122"/>
                <a:gd name="f49" fmla="val 132"/>
                <a:gd name="f50" fmla="val 165"/>
                <a:gd name="f51" fmla="val 174"/>
                <a:gd name="f52" fmla="val 141"/>
                <a:gd name="f53" fmla="val 131"/>
                <a:gd name="f54" fmla="val 134"/>
                <a:gd name="f55" fmla="val 157"/>
                <a:gd name="f56" fmla="val 133"/>
                <a:gd name="f57" fmla="val 137"/>
                <a:gd name="f58" fmla="val 140"/>
                <a:gd name="f59" fmla="val 128"/>
                <a:gd name="f60" fmla="val 110"/>
                <a:gd name="f61" fmla="val 101"/>
                <a:gd name="f62" fmla="val 109"/>
                <a:gd name="f63" fmla="val 87"/>
                <a:gd name="f64" fmla="val 51"/>
                <a:gd name="f65" fmla="val 50"/>
                <a:gd name="f66" fmla="val 52"/>
                <a:gd name="f67" fmla="val 144"/>
                <a:gd name="f68" fmla="val 161"/>
                <a:gd name="f69" fmla="val 47"/>
                <a:gd name="f70" fmla="val 31"/>
                <a:gd name="f71" fmla="val 18"/>
                <a:gd name="f72" fmla="val 163"/>
                <a:gd name="f73" fmla="val 145"/>
                <a:gd name="f74" fmla="val 5"/>
                <a:gd name="f75" fmla="val 116"/>
                <a:gd name="f76" fmla="val 88"/>
                <a:gd name="f77" fmla="val 59"/>
                <a:gd name="f78" fmla="val 4"/>
                <a:gd name="f79" fmla="val 27"/>
                <a:gd name="f80" fmla="val 19"/>
                <a:gd name="f81" fmla="val 13"/>
                <a:gd name="f82" fmla="val 63"/>
                <a:gd name="f83" fmla="val 12"/>
                <a:gd name="f84" fmla="val 77"/>
                <a:gd name="f85" fmla="val 90"/>
                <a:gd name="f86" fmla="val 114"/>
                <a:gd name="f87" fmla="val 138"/>
                <a:gd name="f88" fmla="val 9"/>
                <a:gd name="f89" fmla="+- 0 0 -90"/>
                <a:gd name="f90" fmla="*/ f3 1 318"/>
                <a:gd name="f91" fmla="*/ f4 1 171"/>
                <a:gd name="f92" fmla="val f5"/>
                <a:gd name="f93" fmla="val f6"/>
                <a:gd name="f94" fmla="val f7"/>
                <a:gd name="f95" fmla="*/ f89 f0 1"/>
                <a:gd name="f96" fmla="+- f94 0 f92"/>
                <a:gd name="f97" fmla="+- f93 0 f92"/>
                <a:gd name="f98" fmla="*/ f95 1 f2"/>
                <a:gd name="f99" fmla="*/ f97 1 318"/>
                <a:gd name="f100" fmla="*/ f96 1 171"/>
                <a:gd name="f101" fmla="*/ 151 f97 1"/>
                <a:gd name="f102" fmla="*/ 38 f96 1"/>
                <a:gd name="f103" fmla="*/ 206 f97 1"/>
                <a:gd name="f104" fmla="*/ 2 f96 1"/>
                <a:gd name="f105" fmla="*/ 272 f97 1"/>
                <a:gd name="f106" fmla="*/ 317 f97 1"/>
                <a:gd name="f107" fmla="*/ 46 f96 1"/>
                <a:gd name="f108" fmla="*/ 152 f96 1"/>
                <a:gd name="f109" fmla="*/ 305 f97 1"/>
                <a:gd name="f110" fmla="*/ 164 f96 1"/>
                <a:gd name="f111" fmla="*/ 266 f97 1"/>
                <a:gd name="f112" fmla="*/ 127 f96 1"/>
                <a:gd name="f113" fmla="*/ 242 f97 1"/>
                <a:gd name="f114" fmla="*/ 104 f96 1"/>
                <a:gd name="f115" fmla="*/ 196 f97 1"/>
                <a:gd name="f116" fmla="*/ 183 f97 1"/>
                <a:gd name="f117" fmla="*/ 118 f96 1"/>
                <a:gd name="f118" fmla="*/ 132 f96 1"/>
                <a:gd name="f119" fmla="*/ 141 f97 1"/>
                <a:gd name="f120" fmla="*/ 133 f97 1"/>
                <a:gd name="f121" fmla="*/ 151 f96 1"/>
                <a:gd name="f122" fmla="*/ 128 f97 1"/>
                <a:gd name="f123" fmla="*/ 110 f96 1"/>
                <a:gd name="f124" fmla="*/ 87 f97 1"/>
                <a:gd name="f125" fmla="*/ 109 f96 1"/>
                <a:gd name="f126" fmla="*/ 52 f97 1"/>
                <a:gd name="f127" fmla="*/ 144 f96 1"/>
                <a:gd name="f128" fmla="*/ 31 f97 1"/>
                <a:gd name="f129" fmla="*/ 2 f97 1"/>
                <a:gd name="f130" fmla="*/ 145 f96 1"/>
                <a:gd name="f131" fmla="*/ 3 f97 1"/>
                <a:gd name="f132" fmla="*/ 59 f96 1"/>
                <a:gd name="f133" fmla="*/ 50 f97 1"/>
                <a:gd name="f134" fmla="*/ 13 f96 1"/>
                <a:gd name="f135" fmla="*/ 90 f97 1"/>
                <a:gd name="f136" fmla="+- f98 0 f1"/>
                <a:gd name="f137" fmla="*/ f101 1 318"/>
                <a:gd name="f138" fmla="*/ f102 1 171"/>
                <a:gd name="f139" fmla="*/ f103 1 318"/>
                <a:gd name="f140" fmla="*/ f104 1 171"/>
                <a:gd name="f141" fmla="*/ f105 1 318"/>
                <a:gd name="f142" fmla="*/ f106 1 318"/>
                <a:gd name="f143" fmla="*/ f107 1 171"/>
                <a:gd name="f144" fmla="*/ f108 1 171"/>
                <a:gd name="f145" fmla="*/ f109 1 318"/>
                <a:gd name="f146" fmla="*/ f110 1 171"/>
                <a:gd name="f147" fmla="*/ f111 1 318"/>
                <a:gd name="f148" fmla="*/ f112 1 171"/>
                <a:gd name="f149" fmla="*/ f113 1 318"/>
                <a:gd name="f150" fmla="*/ f114 1 171"/>
                <a:gd name="f151" fmla="*/ f115 1 318"/>
                <a:gd name="f152" fmla="*/ f116 1 318"/>
                <a:gd name="f153" fmla="*/ f117 1 171"/>
                <a:gd name="f154" fmla="*/ f118 1 171"/>
                <a:gd name="f155" fmla="*/ f119 1 318"/>
                <a:gd name="f156" fmla="*/ f120 1 318"/>
                <a:gd name="f157" fmla="*/ f121 1 171"/>
                <a:gd name="f158" fmla="*/ f122 1 318"/>
                <a:gd name="f159" fmla="*/ f123 1 171"/>
                <a:gd name="f160" fmla="*/ f124 1 318"/>
                <a:gd name="f161" fmla="*/ f125 1 171"/>
                <a:gd name="f162" fmla="*/ f126 1 318"/>
                <a:gd name="f163" fmla="*/ f127 1 171"/>
                <a:gd name="f164" fmla="*/ f128 1 318"/>
                <a:gd name="f165" fmla="*/ f129 1 318"/>
                <a:gd name="f166" fmla="*/ f130 1 171"/>
                <a:gd name="f167" fmla="*/ f131 1 318"/>
                <a:gd name="f168" fmla="*/ f132 1 171"/>
                <a:gd name="f169" fmla="*/ f133 1 318"/>
                <a:gd name="f170" fmla="*/ f134 1 171"/>
                <a:gd name="f171" fmla="*/ f135 1 318"/>
                <a:gd name="f172" fmla="*/ 0 1 f99"/>
                <a:gd name="f173" fmla="*/ f93 1 f99"/>
                <a:gd name="f174" fmla="*/ 0 1 f100"/>
                <a:gd name="f175" fmla="*/ f94 1 f100"/>
                <a:gd name="f176" fmla="*/ f137 1 f99"/>
                <a:gd name="f177" fmla="*/ f138 1 f100"/>
                <a:gd name="f178" fmla="*/ f139 1 f99"/>
                <a:gd name="f179" fmla="*/ f140 1 f100"/>
                <a:gd name="f180" fmla="*/ f141 1 f99"/>
                <a:gd name="f181" fmla="*/ f142 1 f99"/>
                <a:gd name="f182" fmla="*/ f143 1 f100"/>
                <a:gd name="f183" fmla="*/ f144 1 f100"/>
                <a:gd name="f184" fmla="*/ f145 1 f99"/>
                <a:gd name="f185" fmla="*/ f146 1 f100"/>
                <a:gd name="f186" fmla="*/ f147 1 f99"/>
                <a:gd name="f187" fmla="*/ f148 1 f100"/>
                <a:gd name="f188" fmla="*/ f149 1 f99"/>
                <a:gd name="f189" fmla="*/ f150 1 f100"/>
                <a:gd name="f190" fmla="*/ f151 1 f99"/>
                <a:gd name="f191" fmla="*/ f152 1 f99"/>
                <a:gd name="f192" fmla="*/ f153 1 f100"/>
                <a:gd name="f193" fmla="*/ f154 1 f100"/>
                <a:gd name="f194" fmla="*/ f155 1 f99"/>
                <a:gd name="f195" fmla="*/ f156 1 f99"/>
                <a:gd name="f196" fmla="*/ f157 1 f100"/>
                <a:gd name="f197" fmla="*/ f158 1 f99"/>
                <a:gd name="f198" fmla="*/ f159 1 f100"/>
                <a:gd name="f199" fmla="*/ f160 1 f99"/>
                <a:gd name="f200" fmla="*/ f161 1 f100"/>
                <a:gd name="f201" fmla="*/ f162 1 f99"/>
                <a:gd name="f202" fmla="*/ f163 1 f100"/>
                <a:gd name="f203" fmla="*/ f164 1 f99"/>
                <a:gd name="f204" fmla="*/ f165 1 f99"/>
                <a:gd name="f205" fmla="*/ f166 1 f100"/>
                <a:gd name="f206" fmla="*/ f167 1 f99"/>
                <a:gd name="f207" fmla="*/ f168 1 f100"/>
                <a:gd name="f208" fmla="*/ f169 1 f99"/>
                <a:gd name="f209" fmla="*/ f170 1 f100"/>
                <a:gd name="f210" fmla="*/ f171 1 f99"/>
                <a:gd name="f211" fmla="*/ f172 f90 1"/>
                <a:gd name="f212" fmla="*/ f173 f90 1"/>
                <a:gd name="f213" fmla="*/ f175 f91 1"/>
                <a:gd name="f214" fmla="*/ f174 f91 1"/>
                <a:gd name="f215" fmla="*/ f176 f90 1"/>
                <a:gd name="f216" fmla="*/ f177 f91 1"/>
                <a:gd name="f217" fmla="*/ f178 f90 1"/>
                <a:gd name="f218" fmla="*/ f179 f91 1"/>
                <a:gd name="f219" fmla="*/ f180 f90 1"/>
                <a:gd name="f220" fmla="*/ f181 f90 1"/>
                <a:gd name="f221" fmla="*/ f182 f91 1"/>
                <a:gd name="f222" fmla="*/ f183 f91 1"/>
                <a:gd name="f223" fmla="*/ f184 f90 1"/>
                <a:gd name="f224" fmla="*/ f185 f91 1"/>
                <a:gd name="f225" fmla="*/ f186 f90 1"/>
                <a:gd name="f226" fmla="*/ f187 f91 1"/>
                <a:gd name="f227" fmla="*/ f188 f90 1"/>
                <a:gd name="f228" fmla="*/ f189 f91 1"/>
                <a:gd name="f229" fmla="*/ f190 f90 1"/>
                <a:gd name="f230" fmla="*/ f191 f90 1"/>
                <a:gd name="f231" fmla="*/ f192 f91 1"/>
                <a:gd name="f232" fmla="*/ f193 f91 1"/>
                <a:gd name="f233" fmla="*/ f194 f90 1"/>
                <a:gd name="f234" fmla="*/ f195 f90 1"/>
                <a:gd name="f235" fmla="*/ f196 f91 1"/>
                <a:gd name="f236" fmla="*/ f197 f90 1"/>
                <a:gd name="f237" fmla="*/ f198 f91 1"/>
                <a:gd name="f238" fmla="*/ f199 f90 1"/>
                <a:gd name="f239" fmla="*/ f200 f91 1"/>
                <a:gd name="f240" fmla="*/ f201 f90 1"/>
                <a:gd name="f241" fmla="*/ f202 f91 1"/>
                <a:gd name="f242" fmla="*/ f203 f90 1"/>
                <a:gd name="f243" fmla="*/ f204 f90 1"/>
                <a:gd name="f244" fmla="*/ f205 f91 1"/>
                <a:gd name="f245" fmla="*/ f206 f90 1"/>
                <a:gd name="f246" fmla="*/ f207 f91 1"/>
                <a:gd name="f247" fmla="*/ f208 f90 1"/>
                <a:gd name="f248" fmla="*/ f209 f91 1"/>
                <a:gd name="f249" fmla="*/ f210 f90 1"/>
              </a:gdLst>
              <a:ahLst/>
              <a:cxnLst>
                <a:cxn ang="3cd4">
                  <a:pos x="hc" y="t"/>
                </a:cxn>
                <a:cxn ang="0">
                  <a:pos x="r" y="vc"/>
                </a:cxn>
                <a:cxn ang="cd4">
                  <a:pos x="hc" y="b"/>
                </a:cxn>
                <a:cxn ang="cd2">
                  <a:pos x="l" y="vc"/>
                </a:cxn>
                <a:cxn ang="f136">
                  <a:pos x="f215" y="f216"/>
                </a:cxn>
                <a:cxn ang="f136">
                  <a:pos x="f217" y="f218"/>
                </a:cxn>
                <a:cxn ang="f136">
                  <a:pos x="f219" y="f218"/>
                </a:cxn>
                <a:cxn ang="f136">
                  <a:pos x="f220" y="f221"/>
                </a:cxn>
                <a:cxn ang="f136">
                  <a:pos x="f220" y="f222"/>
                </a:cxn>
                <a:cxn ang="f136">
                  <a:pos x="f223" y="f224"/>
                </a:cxn>
                <a:cxn ang="f136">
                  <a:pos x="f225" y="f226"/>
                </a:cxn>
                <a:cxn ang="f136">
                  <a:pos x="f227" y="f228"/>
                </a:cxn>
                <a:cxn ang="f136">
                  <a:pos x="f229" y="f228"/>
                </a:cxn>
                <a:cxn ang="f136">
                  <a:pos x="f230" y="f231"/>
                </a:cxn>
                <a:cxn ang="f136">
                  <a:pos x="f230" y="f232"/>
                </a:cxn>
                <a:cxn ang="f136">
                  <a:pos x="f233" y="f224"/>
                </a:cxn>
                <a:cxn ang="f136">
                  <a:pos x="f234" y="f235"/>
                </a:cxn>
                <a:cxn ang="f136">
                  <a:pos x="f236" y="f237"/>
                </a:cxn>
                <a:cxn ang="f136">
                  <a:pos x="f238" y="f239"/>
                </a:cxn>
                <a:cxn ang="f136">
                  <a:pos x="f240" y="f241"/>
                </a:cxn>
                <a:cxn ang="f136">
                  <a:pos x="f242" y="f224"/>
                </a:cxn>
                <a:cxn ang="f136">
                  <a:pos x="f243" y="f244"/>
                </a:cxn>
                <a:cxn ang="f136">
                  <a:pos x="f245" y="f246"/>
                </a:cxn>
                <a:cxn ang="f136">
                  <a:pos x="f247" y="f248"/>
                </a:cxn>
                <a:cxn ang="f136">
                  <a:pos x="f249" y="f248"/>
                </a:cxn>
                <a:cxn ang="f136">
                  <a:pos x="f215" y="f216"/>
                </a:cxn>
              </a:cxnLst>
              <a:rect l="f211" t="f214" r="f212" b="f213"/>
              <a:pathLst>
                <a:path w="318" h="171">
                  <a:moveTo>
                    <a:pt x="f8" y="f9"/>
                  </a:moveTo>
                  <a:cubicBezTo>
                    <a:pt x="f10" y="f11"/>
                    <a:pt x="f2" y="f5"/>
                    <a:pt x="f12" y="f13"/>
                  </a:cubicBezTo>
                  <a:cubicBezTo>
                    <a:pt x="f14" y="f15"/>
                    <a:pt x="f16" y="f13"/>
                    <a:pt x="f17" y="f13"/>
                  </a:cubicBezTo>
                  <a:cubicBezTo>
                    <a:pt x="f18" y="f15"/>
                    <a:pt x="f19" y="f20"/>
                    <a:pt x="f21" y="f22"/>
                  </a:cubicBezTo>
                  <a:cubicBezTo>
                    <a:pt x="f6" y="f23"/>
                    <a:pt x="f21" y="f24"/>
                    <a:pt x="f21" y="f25"/>
                  </a:cubicBezTo>
                  <a:cubicBezTo>
                    <a:pt x="f6" y="f10"/>
                    <a:pt x="f26" y="f27"/>
                    <a:pt x="f28" y="f27"/>
                  </a:cubicBezTo>
                  <a:cubicBezTo>
                    <a:pt x="f29" y="f30"/>
                    <a:pt x="f31" y="f30"/>
                    <a:pt x="f29" y="f32"/>
                  </a:cubicBezTo>
                  <a:cubicBezTo>
                    <a:pt x="f29" y="f33"/>
                    <a:pt x="f34" y="f35"/>
                    <a:pt x="f36" y="f37"/>
                  </a:cubicBezTo>
                  <a:cubicBezTo>
                    <a:pt x="f38" y="f39"/>
                    <a:pt x="f40" y="f41"/>
                    <a:pt x="f42" y="f37"/>
                  </a:cubicBezTo>
                  <a:cubicBezTo>
                    <a:pt x="f43" y="f37"/>
                    <a:pt x="f44" y="f45"/>
                    <a:pt x="f46" y="f47"/>
                  </a:cubicBezTo>
                  <a:cubicBezTo>
                    <a:pt x="f46" y="f48"/>
                    <a:pt x="f46" y="f32"/>
                    <a:pt x="f46" y="f49"/>
                  </a:cubicBezTo>
                  <a:cubicBezTo>
                    <a:pt x="f46" y="f50"/>
                    <a:pt x="f51" y="f7"/>
                    <a:pt x="f52" y="f27"/>
                  </a:cubicBezTo>
                  <a:cubicBezTo>
                    <a:pt x="f53" y="f10"/>
                    <a:pt x="f54" y="f55"/>
                    <a:pt x="f56" y="f8"/>
                  </a:cubicBezTo>
                  <a:cubicBezTo>
                    <a:pt x="f53" y="f57"/>
                    <a:pt x="f58" y="f47"/>
                    <a:pt x="f59" y="f60"/>
                  </a:cubicBezTo>
                  <a:cubicBezTo>
                    <a:pt x="f47" y="f37"/>
                    <a:pt x="f61" y="f62"/>
                    <a:pt x="f63" y="f62"/>
                  </a:cubicBezTo>
                  <a:cubicBezTo>
                    <a:pt x="f64" y="f62"/>
                    <a:pt x="f65" y="f62"/>
                    <a:pt x="f66" y="f67"/>
                  </a:cubicBezTo>
                  <a:cubicBezTo>
                    <a:pt x="f66" y="f68"/>
                    <a:pt x="f69" y="f30"/>
                    <a:pt x="f70" y="f27"/>
                  </a:cubicBezTo>
                  <a:cubicBezTo>
                    <a:pt x="f71" y="f72"/>
                    <a:pt x="f5" y="f7"/>
                    <a:pt x="f13" y="f73"/>
                  </a:cubicBezTo>
                  <a:cubicBezTo>
                    <a:pt x="f74" y="f75"/>
                    <a:pt x="f15" y="f76"/>
                    <a:pt x="f15" y="f77"/>
                  </a:cubicBezTo>
                  <a:cubicBezTo>
                    <a:pt x="f78" y="f79"/>
                    <a:pt x="f80" y="f81"/>
                    <a:pt x="f65" y="f81"/>
                  </a:cubicBezTo>
                  <a:cubicBezTo>
                    <a:pt x="f82" y="f83"/>
                    <a:pt x="f84" y="f81"/>
                    <a:pt x="f85" y="f81"/>
                  </a:cubicBezTo>
                  <a:cubicBezTo>
                    <a:pt x="f86" y="f83"/>
                    <a:pt x="f87" y="f88"/>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6" name="Freeform 7">
              <a:extLst>
                <a:ext uri="{FF2B5EF4-FFF2-40B4-BE49-F238E27FC236}">
                  <a16:creationId xmlns:a16="http://schemas.microsoft.com/office/drawing/2014/main" id="{203B7424-7E8C-2A86-580E-C11D008B2C9B}"/>
                </a:ext>
              </a:extLst>
            </p:cNvPr>
            <p:cNvSpPr/>
            <p:nvPr/>
          </p:nvSpPr>
          <p:spPr>
            <a:xfrm rot="10799991">
              <a:off x="7538314" y="972509"/>
              <a:ext cx="1195385" cy="392113"/>
            </a:xfrm>
            <a:custGeom>
              <a:avLst/>
              <a:gdLst>
                <a:gd name="f0" fmla="val 10800000"/>
                <a:gd name="f1" fmla="val 5400000"/>
                <a:gd name="f2" fmla="val 180"/>
                <a:gd name="f3" fmla="val w"/>
                <a:gd name="f4" fmla="val h"/>
                <a:gd name="f5" fmla="val 0"/>
                <a:gd name="f6" fmla="val 316"/>
                <a:gd name="f7" fmla="val 104"/>
                <a:gd name="f8" fmla="val 159"/>
                <a:gd name="f9" fmla="val 1"/>
                <a:gd name="f10" fmla="val 206"/>
                <a:gd name="f11" fmla="val 252"/>
                <a:gd name="f12" fmla="val 299"/>
                <a:gd name="f13" fmla="val 312"/>
                <a:gd name="f14" fmla="val 4"/>
                <a:gd name="f15" fmla="val 17"/>
                <a:gd name="f16" fmla="val 315"/>
                <a:gd name="f17" fmla="val 41"/>
                <a:gd name="f18" fmla="val 65"/>
                <a:gd name="f19" fmla="val 89"/>
                <a:gd name="f20" fmla="val 101"/>
                <a:gd name="f21" fmla="val 301"/>
                <a:gd name="f22" fmla="val 205"/>
                <a:gd name="f23" fmla="val 110"/>
                <a:gd name="f24" fmla="val 103"/>
                <a:gd name="f25" fmla="val 15"/>
                <a:gd name="f26" fmla="val 3"/>
                <a:gd name="f27" fmla="val 99"/>
                <a:gd name="f28" fmla="val 2"/>
                <a:gd name="f29" fmla="val 5"/>
                <a:gd name="f30" fmla="val 18"/>
                <a:gd name="f31" fmla="val 112"/>
                <a:gd name="f32" fmla="+- 0 0 -90"/>
                <a:gd name="f33" fmla="*/ f3 1 316"/>
                <a:gd name="f34" fmla="*/ f4 1 104"/>
                <a:gd name="f35" fmla="val f5"/>
                <a:gd name="f36" fmla="val f6"/>
                <a:gd name="f37" fmla="val f7"/>
                <a:gd name="f38" fmla="*/ f32 f0 1"/>
                <a:gd name="f39" fmla="+- f37 0 f35"/>
                <a:gd name="f40" fmla="+- f36 0 f35"/>
                <a:gd name="f41" fmla="*/ f38 1 f2"/>
                <a:gd name="f42" fmla="*/ f40 1 316"/>
                <a:gd name="f43" fmla="*/ f39 1 104"/>
                <a:gd name="f44" fmla="*/ 159 f40 1"/>
                <a:gd name="f45" fmla="*/ 1 f39 1"/>
                <a:gd name="f46" fmla="*/ 299 f40 1"/>
                <a:gd name="f47" fmla="*/ 316 f40 1"/>
                <a:gd name="f48" fmla="*/ 17 f39 1"/>
                <a:gd name="f49" fmla="*/ 89 f39 1"/>
                <a:gd name="f50" fmla="*/ 301 f40 1"/>
                <a:gd name="f51" fmla="*/ 104 f39 1"/>
                <a:gd name="f52" fmla="*/ 15 f40 1"/>
                <a:gd name="f53" fmla="*/ 1 f40 1"/>
                <a:gd name="f54" fmla="*/ 0 f40 1"/>
                <a:gd name="f55" fmla="*/ 18 f40 1"/>
                <a:gd name="f56" fmla="*/ 0 f39 1"/>
                <a:gd name="f57" fmla="+- f41 0 f1"/>
                <a:gd name="f58" fmla="*/ f44 1 316"/>
                <a:gd name="f59" fmla="*/ f45 1 104"/>
                <a:gd name="f60" fmla="*/ f46 1 316"/>
                <a:gd name="f61" fmla="*/ f47 1 316"/>
                <a:gd name="f62" fmla="*/ f48 1 104"/>
                <a:gd name="f63" fmla="*/ f49 1 104"/>
                <a:gd name="f64" fmla="*/ f50 1 316"/>
                <a:gd name="f65" fmla="*/ f51 1 104"/>
                <a:gd name="f66" fmla="*/ f52 1 316"/>
                <a:gd name="f67" fmla="*/ f53 1 316"/>
                <a:gd name="f68" fmla="*/ f54 1 316"/>
                <a:gd name="f69" fmla="*/ f55 1 316"/>
                <a:gd name="f70" fmla="*/ f56 1 104"/>
                <a:gd name="f71" fmla="*/ 0 1 f42"/>
                <a:gd name="f72" fmla="*/ f36 1 f42"/>
                <a:gd name="f73" fmla="*/ 0 1 f43"/>
                <a:gd name="f74" fmla="*/ f37 1 f43"/>
                <a:gd name="f75" fmla="*/ f58 1 f42"/>
                <a:gd name="f76" fmla="*/ f59 1 f43"/>
                <a:gd name="f77" fmla="*/ f60 1 f42"/>
                <a:gd name="f78" fmla="*/ f61 1 f42"/>
                <a:gd name="f79" fmla="*/ f62 1 f43"/>
                <a:gd name="f80" fmla="*/ f63 1 f43"/>
                <a:gd name="f81" fmla="*/ f64 1 f42"/>
                <a:gd name="f82" fmla="*/ f65 1 f43"/>
                <a:gd name="f83" fmla="*/ f66 1 f42"/>
                <a:gd name="f84" fmla="*/ f67 1 f42"/>
                <a:gd name="f85" fmla="*/ f68 1 f42"/>
                <a:gd name="f86" fmla="*/ f69 1 f42"/>
                <a:gd name="f87" fmla="*/ f70 1 f43"/>
                <a:gd name="f88" fmla="*/ f71 f33 1"/>
                <a:gd name="f89" fmla="*/ f72 f33 1"/>
                <a:gd name="f90" fmla="*/ f74 f34 1"/>
                <a:gd name="f91" fmla="*/ f73 f34 1"/>
                <a:gd name="f92" fmla="*/ f75 f33 1"/>
                <a:gd name="f93" fmla="*/ f76 f34 1"/>
                <a:gd name="f94" fmla="*/ f77 f33 1"/>
                <a:gd name="f95" fmla="*/ f78 f33 1"/>
                <a:gd name="f96" fmla="*/ f79 f34 1"/>
                <a:gd name="f97" fmla="*/ f80 f34 1"/>
                <a:gd name="f98" fmla="*/ f81 f33 1"/>
                <a:gd name="f99" fmla="*/ f82 f34 1"/>
                <a:gd name="f100" fmla="*/ f83 f33 1"/>
                <a:gd name="f101" fmla="*/ f84 f33 1"/>
                <a:gd name="f102" fmla="*/ f85 f33 1"/>
                <a:gd name="f103" fmla="*/ f86 f33 1"/>
                <a:gd name="f104" fmla="*/ f87 f34 1"/>
              </a:gdLst>
              <a:ahLst/>
              <a:cxnLst>
                <a:cxn ang="3cd4">
                  <a:pos x="hc" y="t"/>
                </a:cxn>
                <a:cxn ang="0">
                  <a:pos x="r" y="vc"/>
                </a:cxn>
                <a:cxn ang="cd4">
                  <a:pos x="hc" y="b"/>
                </a:cxn>
                <a:cxn ang="cd2">
                  <a:pos x="l" y="vc"/>
                </a:cxn>
                <a:cxn ang="f57">
                  <a:pos x="f92" y="f93"/>
                </a:cxn>
                <a:cxn ang="f57">
                  <a:pos x="f94" y="f93"/>
                </a:cxn>
                <a:cxn ang="f57">
                  <a:pos x="f95" y="f96"/>
                </a:cxn>
                <a:cxn ang="f57">
                  <a:pos x="f95" y="f97"/>
                </a:cxn>
                <a:cxn ang="f57">
                  <a:pos x="f98" y="f99"/>
                </a:cxn>
                <a:cxn ang="f57">
                  <a:pos x="f100" y="f99"/>
                </a:cxn>
                <a:cxn ang="f57">
                  <a:pos x="f101" y="f97"/>
                </a:cxn>
                <a:cxn ang="f57">
                  <a:pos x="f102" y="f96"/>
                </a:cxn>
                <a:cxn ang="f57">
                  <a:pos x="f103" y="f104"/>
                </a:cxn>
                <a:cxn ang="f57">
                  <a:pos x="f92" y="f104"/>
                </a:cxn>
                <a:cxn ang="f57">
                  <a:pos x="f92" y="f93"/>
                </a:cxn>
              </a:cxnLst>
              <a:rect l="f88" t="f91" r="f89" b="f90"/>
              <a:pathLst>
                <a:path w="316" h="104">
                  <a:moveTo>
                    <a:pt x="f8" y="f9"/>
                  </a:moveTo>
                  <a:cubicBezTo>
                    <a:pt x="f10" y="f9"/>
                    <a:pt x="f11" y="f9"/>
                    <a:pt x="f12" y="f9"/>
                  </a:cubicBezTo>
                  <a:cubicBezTo>
                    <a:pt x="f13" y="f5"/>
                    <a:pt x="f6" y="f14"/>
                    <a:pt x="f6" y="f15"/>
                  </a:cubicBezTo>
                  <a:cubicBezTo>
                    <a:pt x="f16" y="f17"/>
                    <a:pt x="f16" y="f18"/>
                    <a:pt x="f6" y="f19"/>
                  </a:cubicBezTo>
                  <a:cubicBezTo>
                    <a:pt x="f6" y="f20"/>
                    <a:pt x="f13" y="f7"/>
                    <a:pt x="f21" y="f7"/>
                  </a:cubicBezTo>
                  <a:cubicBezTo>
                    <a:pt x="f22" y="f7"/>
                    <a:pt x="f23" y="f24"/>
                    <a:pt x="f25" y="f7"/>
                  </a:cubicBezTo>
                  <a:cubicBezTo>
                    <a:pt x="f26" y="f7"/>
                    <a:pt x="f5" y="f27"/>
                    <a:pt x="f9" y="f19"/>
                  </a:cubicBezTo>
                  <a:cubicBezTo>
                    <a:pt x="f9" y="f18"/>
                    <a:pt x="f28" y="f17"/>
                    <a:pt x="f5" y="f15"/>
                  </a:cubicBezTo>
                  <a:cubicBezTo>
                    <a:pt x="f5" y="f26"/>
                    <a:pt x="f29" y="f5"/>
                    <a:pt x="f30" y="f5"/>
                  </a:cubicBezTo>
                  <a:cubicBezTo>
                    <a:pt x="f18" y="f9"/>
                    <a:pt x="f31" y="f5"/>
                    <a:pt x="f8" y="f5"/>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7" name="Freeform 8">
              <a:extLst>
                <a:ext uri="{FF2B5EF4-FFF2-40B4-BE49-F238E27FC236}">
                  <a16:creationId xmlns:a16="http://schemas.microsoft.com/office/drawing/2014/main" id="{1D08634E-4D07-4481-FBDD-D1116202FBBA}"/>
                </a:ext>
              </a:extLst>
            </p:cNvPr>
            <p:cNvSpPr/>
            <p:nvPr/>
          </p:nvSpPr>
          <p:spPr>
            <a:xfrm rot="10799991">
              <a:off x="7538314" y="2437781"/>
              <a:ext cx="925509" cy="390521"/>
            </a:xfrm>
            <a:custGeom>
              <a:avLst/>
              <a:gdLst>
                <a:gd name="f0" fmla="val 10800000"/>
                <a:gd name="f1" fmla="val 5400000"/>
                <a:gd name="f2" fmla="val 180"/>
                <a:gd name="f3" fmla="val w"/>
                <a:gd name="f4" fmla="val h"/>
                <a:gd name="f5" fmla="val 0"/>
                <a:gd name="f6" fmla="val 245"/>
                <a:gd name="f7" fmla="val 104"/>
                <a:gd name="f8" fmla="val 121"/>
                <a:gd name="f9" fmla="val 103"/>
                <a:gd name="f10" fmla="val 87"/>
                <a:gd name="f11" fmla="val 52"/>
                <a:gd name="f12" fmla="val 102"/>
                <a:gd name="f13" fmla="val 18"/>
                <a:gd name="f14" fmla="val 4"/>
                <a:gd name="f15" fmla="val 99"/>
                <a:gd name="f16" fmla="val 1"/>
                <a:gd name="f17" fmla="val 86"/>
                <a:gd name="f18" fmla="val 2"/>
                <a:gd name="f19" fmla="val 62"/>
                <a:gd name="f20" fmla="val 37"/>
                <a:gd name="f21" fmla="val 12"/>
                <a:gd name="f22" fmla="val 3"/>
                <a:gd name="f23" fmla="val 13"/>
                <a:gd name="f24" fmla="val 160"/>
                <a:gd name="f25" fmla="val 233"/>
                <a:gd name="f26" fmla="val 242"/>
                <a:gd name="f27" fmla="val 11"/>
                <a:gd name="f28" fmla="val 244"/>
                <a:gd name="f29" fmla="val 63"/>
                <a:gd name="f30" fmla="val 89"/>
                <a:gd name="f31" fmla="val 101"/>
                <a:gd name="f32" fmla="val 240"/>
                <a:gd name="f33" fmla="val 229"/>
                <a:gd name="f34" fmla="val 193"/>
                <a:gd name="f35" fmla="val 157"/>
                <a:gd name="f36" fmla="+- 0 0 -90"/>
                <a:gd name="f37" fmla="*/ f3 1 245"/>
                <a:gd name="f38" fmla="*/ f4 1 104"/>
                <a:gd name="f39" fmla="val f5"/>
                <a:gd name="f40" fmla="val f6"/>
                <a:gd name="f41" fmla="val f7"/>
                <a:gd name="f42" fmla="*/ f36 f0 1"/>
                <a:gd name="f43" fmla="+- f41 0 f39"/>
                <a:gd name="f44" fmla="+- f40 0 f39"/>
                <a:gd name="f45" fmla="*/ f42 1 f2"/>
                <a:gd name="f46" fmla="*/ f44 1 245"/>
                <a:gd name="f47" fmla="*/ f43 1 104"/>
                <a:gd name="f48" fmla="*/ 121 f44 1"/>
                <a:gd name="f49" fmla="*/ 103 f43 1"/>
                <a:gd name="f50" fmla="*/ 18 f44 1"/>
                <a:gd name="f51" fmla="*/ 1 f44 1"/>
                <a:gd name="f52" fmla="*/ 86 f43 1"/>
                <a:gd name="f53" fmla="*/ 12 f43 1"/>
                <a:gd name="f54" fmla="*/ 13 f44 1"/>
                <a:gd name="f55" fmla="*/ 0 f43 1"/>
                <a:gd name="f56" fmla="*/ 233 f44 1"/>
                <a:gd name="f57" fmla="*/ 245 f44 1"/>
                <a:gd name="f58" fmla="*/ 11 f43 1"/>
                <a:gd name="f59" fmla="*/ 89 f43 1"/>
                <a:gd name="f60" fmla="*/ 229 f44 1"/>
                <a:gd name="f61" fmla="+- f45 0 f1"/>
                <a:gd name="f62" fmla="*/ f48 1 245"/>
                <a:gd name="f63" fmla="*/ f49 1 104"/>
                <a:gd name="f64" fmla="*/ f50 1 245"/>
                <a:gd name="f65" fmla="*/ f51 1 245"/>
                <a:gd name="f66" fmla="*/ f52 1 104"/>
                <a:gd name="f67" fmla="*/ f53 1 104"/>
                <a:gd name="f68" fmla="*/ f54 1 245"/>
                <a:gd name="f69" fmla="*/ f55 1 104"/>
                <a:gd name="f70" fmla="*/ f56 1 245"/>
                <a:gd name="f71" fmla="*/ f57 1 245"/>
                <a:gd name="f72" fmla="*/ f58 1 104"/>
                <a:gd name="f73" fmla="*/ f59 1 104"/>
                <a:gd name="f74" fmla="*/ f60 1 245"/>
                <a:gd name="f75" fmla="*/ 0 1 f46"/>
                <a:gd name="f76" fmla="*/ f40 1 f46"/>
                <a:gd name="f77" fmla="*/ 0 1 f47"/>
                <a:gd name="f78" fmla="*/ f41 1 f47"/>
                <a:gd name="f79" fmla="*/ f62 1 f46"/>
                <a:gd name="f80" fmla="*/ f63 1 f47"/>
                <a:gd name="f81" fmla="*/ f64 1 f46"/>
                <a:gd name="f82" fmla="*/ f65 1 f46"/>
                <a:gd name="f83" fmla="*/ f66 1 f47"/>
                <a:gd name="f84" fmla="*/ f67 1 f47"/>
                <a:gd name="f85" fmla="*/ f68 1 f46"/>
                <a:gd name="f86" fmla="*/ f69 1 f47"/>
                <a:gd name="f87" fmla="*/ f70 1 f46"/>
                <a:gd name="f88" fmla="*/ f71 1 f46"/>
                <a:gd name="f89" fmla="*/ f72 1 f47"/>
                <a:gd name="f90" fmla="*/ f73 1 f47"/>
                <a:gd name="f91" fmla="*/ f74 1 f46"/>
                <a:gd name="f92" fmla="*/ f75 f37 1"/>
                <a:gd name="f93" fmla="*/ f76 f37 1"/>
                <a:gd name="f94" fmla="*/ f78 f38 1"/>
                <a:gd name="f95" fmla="*/ f77 f38 1"/>
                <a:gd name="f96" fmla="*/ f79 f37 1"/>
                <a:gd name="f97" fmla="*/ f80 f38 1"/>
                <a:gd name="f98" fmla="*/ f81 f37 1"/>
                <a:gd name="f99" fmla="*/ f82 f37 1"/>
                <a:gd name="f100" fmla="*/ f83 f38 1"/>
                <a:gd name="f101" fmla="*/ f84 f38 1"/>
                <a:gd name="f102" fmla="*/ f85 f37 1"/>
                <a:gd name="f103" fmla="*/ f86 f38 1"/>
                <a:gd name="f104" fmla="*/ f87 f37 1"/>
                <a:gd name="f105" fmla="*/ f88 f37 1"/>
                <a:gd name="f106" fmla="*/ f89 f38 1"/>
                <a:gd name="f107" fmla="*/ f90 f38 1"/>
                <a:gd name="f108" fmla="*/ f91 f37 1"/>
              </a:gdLst>
              <a:ahLst/>
              <a:cxnLst>
                <a:cxn ang="3cd4">
                  <a:pos x="hc" y="t"/>
                </a:cxn>
                <a:cxn ang="0">
                  <a:pos x="r" y="vc"/>
                </a:cxn>
                <a:cxn ang="cd4">
                  <a:pos x="hc" y="b"/>
                </a:cxn>
                <a:cxn ang="cd2">
                  <a:pos x="l" y="vc"/>
                </a:cxn>
                <a:cxn ang="f61">
                  <a:pos x="f96" y="f97"/>
                </a:cxn>
                <a:cxn ang="f61">
                  <a:pos x="f98" y="f97"/>
                </a:cxn>
                <a:cxn ang="f61">
                  <a:pos x="f99" y="f100"/>
                </a:cxn>
                <a:cxn ang="f61">
                  <a:pos x="f99" y="f101"/>
                </a:cxn>
                <a:cxn ang="f61">
                  <a:pos x="f102" y="f103"/>
                </a:cxn>
                <a:cxn ang="f61">
                  <a:pos x="f104" y="f103"/>
                </a:cxn>
                <a:cxn ang="f61">
                  <a:pos x="f105" y="f106"/>
                </a:cxn>
                <a:cxn ang="f61">
                  <a:pos x="f105" y="f107"/>
                </a:cxn>
                <a:cxn ang="f61">
                  <a:pos x="f108" y="f97"/>
                </a:cxn>
                <a:cxn ang="f61">
                  <a:pos x="f96" y="f97"/>
                </a:cxn>
                <a:cxn ang="f61">
                  <a:pos x="f96" y="f97"/>
                </a:cxn>
              </a:cxnLst>
              <a:rect l="f92" t="f95" r="f93" b="f94"/>
              <a:pathLst>
                <a:path w="245" h="104">
                  <a:moveTo>
                    <a:pt x="f8" y="f9"/>
                  </a:moveTo>
                  <a:cubicBezTo>
                    <a:pt x="f10" y="f9"/>
                    <a:pt x="f11" y="f12"/>
                    <a:pt x="f13" y="f9"/>
                  </a:cubicBezTo>
                  <a:cubicBezTo>
                    <a:pt x="f14" y="f7"/>
                    <a:pt x="f5" y="f15"/>
                    <a:pt x="f16" y="f17"/>
                  </a:cubicBezTo>
                  <a:cubicBezTo>
                    <a:pt x="f18" y="f19"/>
                    <a:pt x="f16" y="f20"/>
                    <a:pt x="f16" y="f21"/>
                  </a:cubicBezTo>
                  <a:cubicBezTo>
                    <a:pt x="f16" y="f22"/>
                    <a:pt x="f14" y="f5"/>
                    <a:pt x="f23" y="f5"/>
                  </a:cubicBezTo>
                  <a:cubicBezTo>
                    <a:pt x="f10" y="f5"/>
                    <a:pt x="f24" y="f5"/>
                    <a:pt x="f25" y="f5"/>
                  </a:cubicBezTo>
                  <a:cubicBezTo>
                    <a:pt x="f26" y="f5"/>
                    <a:pt x="f6" y="f22"/>
                    <a:pt x="f6" y="f27"/>
                  </a:cubicBezTo>
                  <a:cubicBezTo>
                    <a:pt x="f28" y="f20"/>
                    <a:pt x="f28" y="f29"/>
                    <a:pt x="f6" y="f30"/>
                  </a:cubicBezTo>
                  <a:cubicBezTo>
                    <a:pt x="f6" y="f31"/>
                    <a:pt x="f32" y="f9"/>
                    <a:pt x="f33" y="f9"/>
                  </a:cubicBezTo>
                  <a:cubicBezTo>
                    <a:pt x="f34" y="f9"/>
                    <a:pt x="f35"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8" name="Freeform 9">
              <a:extLst>
                <a:ext uri="{FF2B5EF4-FFF2-40B4-BE49-F238E27FC236}">
                  <a16:creationId xmlns:a16="http://schemas.microsoft.com/office/drawing/2014/main" id="{D1F69718-F5E5-B54D-7E39-E96A427F22DD}"/>
                </a:ext>
              </a:extLst>
            </p:cNvPr>
            <p:cNvSpPr/>
            <p:nvPr/>
          </p:nvSpPr>
          <p:spPr>
            <a:xfrm rot="10799991">
              <a:off x="8517800" y="2098054"/>
              <a:ext cx="219071" cy="1081085"/>
            </a:xfrm>
            <a:custGeom>
              <a:avLst/>
              <a:gdLst>
                <a:gd name="f0" fmla="val 10800000"/>
                <a:gd name="f1" fmla="val 5400000"/>
                <a:gd name="f2" fmla="val 180"/>
                <a:gd name="f3" fmla="val w"/>
                <a:gd name="f4" fmla="val h"/>
                <a:gd name="f5" fmla="val 0"/>
                <a:gd name="f6" fmla="val 57"/>
                <a:gd name="f7" fmla="val 287"/>
                <a:gd name="f8" fmla="val 58"/>
                <a:gd name="f9" fmla="val 145"/>
                <a:gd name="f10" fmla="val 186"/>
                <a:gd name="f11" fmla="val 227"/>
                <a:gd name="f12" fmla="val 268"/>
                <a:gd name="f13" fmla="val 280"/>
                <a:gd name="f14" fmla="val 56"/>
                <a:gd name="f15" fmla="val 286"/>
                <a:gd name="f16" fmla="val 42"/>
                <a:gd name="f17" fmla="val 1"/>
                <a:gd name="f18" fmla="val 246"/>
                <a:gd name="f19" fmla="val 170"/>
                <a:gd name="f20" fmla="val 94"/>
                <a:gd name="f21" fmla="val 18"/>
                <a:gd name="f22" fmla="val 4"/>
                <a:gd name="f23" fmla="val 5"/>
                <a:gd name="f24" fmla="val 19"/>
                <a:gd name="f25" fmla="val 39"/>
                <a:gd name="f26" fmla="val 74"/>
                <a:gd name="f27" fmla="val 109"/>
                <a:gd name="f28" fmla="+- 0 0 -90"/>
                <a:gd name="f29" fmla="*/ f3 1 57"/>
                <a:gd name="f30" fmla="*/ f4 1 287"/>
                <a:gd name="f31" fmla="val f5"/>
                <a:gd name="f32" fmla="val f6"/>
                <a:gd name="f33" fmla="val f7"/>
                <a:gd name="f34" fmla="*/ f28 f0 1"/>
                <a:gd name="f35" fmla="+- f33 0 f31"/>
                <a:gd name="f36" fmla="+- f32 0 f31"/>
                <a:gd name="f37" fmla="*/ f34 1 f2"/>
                <a:gd name="f38" fmla="*/ f36 1 57"/>
                <a:gd name="f39" fmla="*/ f35 1 287"/>
                <a:gd name="f40" fmla="*/ 58 f36 1"/>
                <a:gd name="f41" fmla="*/ 145 f35 1"/>
                <a:gd name="f42" fmla="*/ 268 f35 1"/>
                <a:gd name="f43" fmla="*/ 42 f36 1"/>
                <a:gd name="f44" fmla="*/ 286 f35 1"/>
                <a:gd name="f45" fmla="*/ 1 f36 1"/>
                <a:gd name="f46" fmla="*/ 246 f35 1"/>
                <a:gd name="f47" fmla="*/ 18 f35 1"/>
                <a:gd name="f48" fmla="*/ 19 f36 1"/>
                <a:gd name="f49" fmla="*/ 1 f35 1"/>
                <a:gd name="f50" fmla="*/ 39 f35 1"/>
                <a:gd name="f51" fmla="+- f37 0 f1"/>
                <a:gd name="f52" fmla="*/ f40 1 58"/>
                <a:gd name="f53" fmla="*/ f41 1 287"/>
                <a:gd name="f54" fmla="*/ f42 1 287"/>
                <a:gd name="f55" fmla="*/ f43 1 58"/>
                <a:gd name="f56" fmla="*/ f44 1 287"/>
                <a:gd name="f57" fmla="*/ f45 1 58"/>
                <a:gd name="f58" fmla="*/ f46 1 287"/>
                <a:gd name="f59" fmla="*/ f47 1 287"/>
                <a:gd name="f60" fmla="*/ f48 1 58"/>
                <a:gd name="f61" fmla="*/ f49 1 287"/>
                <a:gd name="f62" fmla="*/ f50 1 287"/>
                <a:gd name="f63" fmla="*/ 0 1 f38"/>
                <a:gd name="f64" fmla="*/ f32 1 f38"/>
                <a:gd name="f65" fmla="*/ 0 1 f39"/>
                <a:gd name="f66" fmla="*/ f33 1 f39"/>
                <a:gd name="f67" fmla="*/ f52 1 f38"/>
                <a:gd name="f68" fmla="*/ f53 1 f39"/>
                <a:gd name="f69" fmla="*/ f54 1 f39"/>
                <a:gd name="f70" fmla="*/ f55 1 f38"/>
                <a:gd name="f71" fmla="*/ f56 1 f39"/>
                <a:gd name="f72" fmla="*/ f57 1 f38"/>
                <a:gd name="f73" fmla="*/ f58 1 f39"/>
                <a:gd name="f74" fmla="*/ f59 1 f39"/>
                <a:gd name="f75" fmla="*/ f60 1 f38"/>
                <a:gd name="f76" fmla="*/ f61 1 f39"/>
                <a:gd name="f77" fmla="*/ f62 1 f39"/>
                <a:gd name="f78" fmla="*/ f63 f29 1"/>
                <a:gd name="f79" fmla="*/ f64 f29 1"/>
                <a:gd name="f80" fmla="*/ f66 f30 1"/>
                <a:gd name="f81" fmla="*/ f65 f30 1"/>
                <a:gd name="f82" fmla="*/ f67 f29 1"/>
                <a:gd name="f83" fmla="*/ f68 f30 1"/>
                <a:gd name="f84" fmla="*/ f69 f30 1"/>
                <a:gd name="f85" fmla="*/ f70 f29 1"/>
                <a:gd name="f86" fmla="*/ f71 f30 1"/>
                <a:gd name="f87" fmla="*/ f72 f29 1"/>
                <a:gd name="f88" fmla="*/ f73 f30 1"/>
                <a:gd name="f89" fmla="*/ f74 f30 1"/>
                <a:gd name="f90" fmla="*/ f75 f29 1"/>
                <a:gd name="f91" fmla="*/ f76 f30 1"/>
                <a:gd name="f92" fmla="*/ f77 f30 1"/>
              </a:gdLst>
              <a:ahLst/>
              <a:cxnLst>
                <a:cxn ang="3cd4">
                  <a:pos x="hc" y="t"/>
                </a:cxn>
                <a:cxn ang="0">
                  <a:pos x="r" y="vc"/>
                </a:cxn>
                <a:cxn ang="cd4">
                  <a:pos x="hc" y="b"/>
                </a:cxn>
                <a:cxn ang="cd2">
                  <a:pos x="l" y="vc"/>
                </a:cxn>
                <a:cxn ang="f51">
                  <a:pos x="f82" y="f83"/>
                </a:cxn>
                <a:cxn ang="f51">
                  <a:pos x="f82" y="f84"/>
                </a:cxn>
                <a:cxn ang="f51">
                  <a:pos x="f85" y="f86"/>
                </a:cxn>
                <a:cxn ang="f51">
                  <a:pos x="f87" y="f88"/>
                </a:cxn>
                <a:cxn ang="f51">
                  <a:pos x="f87" y="f89"/>
                </a:cxn>
                <a:cxn ang="f51">
                  <a:pos x="f90" y="f91"/>
                </a:cxn>
                <a:cxn ang="f51">
                  <a:pos x="f82" y="f92"/>
                </a:cxn>
                <a:cxn ang="f51">
                  <a:pos x="f82" y="f83"/>
                </a:cxn>
                <a:cxn ang="f51">
                  <a:pos x="f82" y="f83"/>
                </a:cxn>
              </a:cxnLst>
              <a:rect l="f78" t="f81" r="f79" b="f80"/>
              <a:pathLst>
                <a:path w="57" h="287">
                  <a:moveTo>
                    <a:pt x="f8" y="f9"/>
                  </a:moveTo>
                  <a:cubicBezTo>
                    <a:pt x="f8" y="f10"/>
                    <a:pt x="f6" y="f11"/>
                    <a:pt x="f8" y="f12"/>
                  </a:cubicBezTo>
                  <a:cubicBezTo>
                    <a:pt x="f8" y="f13"/>
                    <a:pt x="f14" y="f15"/>
                    <a:pt x="f16" y="f15"/>
                  </a:cubicBezTo>
                  <a:cubicBezTo>
                    <a:pt x="f17" y="f15"/>
                    <a:pt x="f17" y="f7"/>
                    <a:pt x="f17" y="f18"/>
                  </a:cubicBezTo>
                  <a:cubicBezTo>
                    <a:pt x="f17" y="f19"/>
                    <a:pt x="f17" y="f20"/>
                    <a:pt x="f17" y="f21"/>
                  </a:cubicBezTo>
                  <a:cubicBezTo>
                    <a:pt x="f5" y="f22"/>
                    <a:pt x="f23" y="f5"/>
                    <a:pt x="f24" y="f17"/>
                  </a:cubicBezTo>
                  <a:cubicBezTo>
                    <a:pt x="f8" y="f17"/>
                    <a:pt x="f8" y="f17"/>
                    <a:pt x="f8" y="f25"/>
                  </a:cubicBezTo>
                  <a:cubicBezTo>
                    <a:pt x="f8" y="f26"/>
                    <a:pt x="f8" y="f27"/>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9" name="Freeform 10">
              <a:extLst>
                <a:ext uri="{FF2B5EF4-FFF2-40B4-BE49-F238E27FC236}">
                  <a16:creationId xmlns:a16="http://schemas.microsoft.com/office/drawing/2014/main" id="{FD64FD0F-45C3-E4E8-714A-187BF60A9008}"/>
                </a:ext>
              </a:extLst>
            </p:cNvPr>
            <p:cNvSpPr/>
            <p:nvPr/>
          </p:nvSpPr>
          <p:spPr>
            <a:xfrm rot="10799991">
              <a:off x="8520973" y="3701427"/>
              <a:ext cx="212726" cy="554034"/>
            </a:xfrm>
            <a:custGeom>
              <a:avLst/>
              <a:gdLst>
                <a:gd name="f0" fmla="val 10800000"/>
                <a:gd name="f1" fmla="val 5400000"/>
                <a:gd name="f2" fmla="val 180"/>
                <a:gd name="f3" fmla="val w"/>
                <a:gd name="f4" fmla="val h"/>
                <a:gd name="f5" fmla="val 0"/>
                <a:gd name="f6" fmla="val 56"/>
                <a:gd name="f7" fmla="val 147"/>
                <a:gd name="f8" fmla="val 74"/>
                <a:gd name="f9" fmla="val 93"/>
                <a:gd name="f10" fmla="val 55"/>
                <a:gd name="f11" fmla="val 112"/>
                <a:gd name="f12" fmla="val 130"/>
                <a:gd name="f13" fmla="val 142"/>
                <a:gd name="f14" fmla="val 54"/>
                <a:gd name="f15" fmla="val 41"/>
                <a:gd name="f16" fmla="val 107"/>
                <a:gd name="f17" fmla="val 77"/>
                <a:gd name="f18" fmla="val 47"/>
                <a:gd name="f19" fmla="val 17"/>
                <a:gd name="f20" fmla="val 5"/>
                <a:gd name="f21" fmla="val 4"/>
                <a:gd name="f22" fmla="val 1"/>
                <a:gd name="f23" fmla="val 16"/>
                <a:gd name="f24" fmla="val 52"/>
                <a:gd name="f25" fmla="val 63"/>
                <a:gd name="f26" fmla="+- 0 0 -90"/>
                <a:gd name="f27" fmla="*/ f3 1 56"/>
                <a:gd name="f28" fmla="*/ f4 1 147"/>
                <a:gd name="f29" fmla="val f5"/>
                <a:gd name="f30" fmla="val f6"/>
                <a:gd name="f31" fmla="val f7"/>
                <a:gd name="f32" fmla="*/ f26 f0 1"/>
                <a:gd name="f33" fmla="+- f31 0 f29"/>
                <a:gd name="f34" fmla="+- f30 0 f29"/>
                <a:gd name="f35" fmla="*/ f32 1 f2"/>
                <a:gd name="f36" fmla="*/ f34 1 56"/>
                <a:gd name="f37" fmla="*/ f33 1 147"/>
                <a:gd name="f38" fmla="*/ 56 f34 1"/>
                <a:gd name="f39" fmla="*/ 74 f33 1"/>
                <a:gd name="f40" fmla="*/ 130 f33 1"/>
                <a:gd name="f41" fmla="*/ 41 f34 1"/>
                <a:gd name="f42" fmla="*/ 147 f33 1"/>
                <a:gd name="f43" fmla="*/ 0 f34 1"/>
                <a:gd name="f44" fmla="*/ 107 f33 1"/>
                <a:gd name="f45" fmla="*/ 17 f33 1"/>
                <a:gd name="f46" fmla="*/ 16 f34 1"/>
                <a:gd name="f47" fmla="*/ 1 f33 1"/>
                <a:gd name="f48" fmla="*/ 41 f33 1"/>
                <a:gd name="f49" fmla="+- f35 0 f1"/>
                <a:gd name="f50" fmla="*/ f38 1 56"/>
                <a:gd name="f51" fmla="*/ f39 1 147"/>
                <a:gd name="f52" fmla="*/ f40 1 147"/>
                <a:gd name="f53" fmla="*/ f41 1 56"/>
                <a:gd name="f54" fmla="*/ f42 1 147"/>
                <a:gd name="f55" fmla="*/ f43 1 56"/>
                <a:gd name="f56" fmla="*/ f44 1 147"/>
                <a:gd name="f57" fmla="*/ f45 1 147"/>
                <a:gd name="f58" fmla="*/ f46 1 56"/>
                <a:gd name="f59" fmla="*/ f47 1 147"/>
                <a:gd name="f60" fmla="*/ f48 1 147"/>
                <a:gd name="f61" fmla="*/ 0 1 f36"/>
                <a:gd name="f62" fmla="*/ f30 1 f36"/>
                <a:gd name="f63" fmla="*/ 0 1 f37"/>
                <a:gd name="f64" fmla="*/ f31 1 f37"/>
                <a:gd name="f65" fmla="*/ f50 1 f36"/>
                <a:gd name="f66" fmla="*/ f51 1 f37"/>
                <a:gd name="f67" fmla="*/ f52 1 f37"/>
                <a:gd name="f68" fmla="*/ f53 1 f36"/>
                <a:gd name="f69" fmla="*/ f54 1 f37"/>
                <a:gd name="f70" fmla="*/ f55 1 f36"/>
                <a:gd name="f71" fmla="*/ f56 1 f37"/>
                <a:gd name="f72" fmla="*/ f57 1 f37"/>
                <a:gd name="f73" fmla="*/ f58 1 f36"/>
                <a:gd name="f74" fmla="*/ f59 1 f37"/>
                <a:gd name="f75" fmla="*/ f60 1 f37"/>
                <a:gd name="f76" fmla="*/ f61 f27 1"/>
                <a:gd name="f77" fmla="*/ f62 f27 1"/>
                <a:gd name="f78" fmla="*/ f64 f28 1"/>
                <a:gd name="f79" fmla="*/ f63 f28 1"/>
                <a:gd name="f80" fmla="*/ f65 f27 1"/>
                <a:gd name="f81" fmla="*/ f66 f28 1"/>
                <a:gd name="f82" fmla="*/ f67 f28 1"/>
                <a:gd name="f83" fmla="*/ f68 f27 1"/>
                <a:gd name="f84" fmla="*/ f69 f28 1"/>
                <a:gd name="f85" fmla="*/ f70 f27 1"/>
                <a:gd name="f86" fmla="*/ f71 f28 1"/>
                <a:gd name="f87" fmla="*/ f72 f28 1"/>
                <a:gd name="f88" fmla="*/ f73 f27 1"/>
                <a:gd name="f89" fmla="*/ f74 f28 1"/>
                <a:gd name="f90" fmla="*/ f75 f28 1"/>
              </a:gdLst>
              <a:ahLst/>
              <a:cxnLst>
                <a:cxn ang="3cd4">
                  <a:pos x="hc" y="t"/>
                </a:cxn>
                <a:cxn ang="0">
                  <a:pos x="r" y="vc"/>
                </a:cxn>
                <a:cxn ang="cd4">
                  <a:pos x="hc" y="b"/>
                </a:cxn>
                <a:cxn ang="cd2">
                  <a:pos x="l" y="vc"/>
                </a:cxn>
                <a:cxn ang="f49">
                  <a:pos x="f80" y="f81"/>
                </a:cxn>
                <a:cxn ang="f49">
                  <a:pos x="f80" y="f82"/>
                </a:cxn>
                <a:cxn ang="f49">
                  <a:pos x="f83" y="f84"/>
                </a:cxn>
                <a:cxn ang="f49">
                  <a:pos x="f85" y="f86"/>
                </a:cxn>
                <a:cxn ang="f49">
                  <a:pos x="f85" y="f87"/>
                </a:cxn>
                <a:cxn ang="f49">
                  <a:pos x="f88" y="f89"/>
                </a:cxn>
                <a:cxn ang="f49">
                  <a:pos x="f80" y="f90"/>
                </a:cxn>
                <a:cxn ang="f49">
                  <a:pos x="f80" y="f81"/>
                </a:cxn>
                <a:cxn ang="f49">
                  <a:pos x="f80" y="f81"/>
                </a:cxn>
              </a:cxnLst>
              <a:rect l="f76" t="f79" r="f77" b="f78"/>
              <a:pathLst>
                <a:path w="56" h="147">
                  <a:moveTo>
                    <a:pt x="f6" y="f8"/>
                  </a:moveTo>
                  <a:cubicBezTo>
                    <a:pt x="f6" y="f9"/>
                    <a:pt x="f10" y="f11"/>
                    <a:pt x="f6" y="f12"/>
                  </a:cubicBezTo>
                  <a:cubicBezTo>
                    <a:pt x="f6" y="f13"/>
                    <a:pt x="f14" y="f7"/>
                    <a:pt x="f15" y="f7"/>
                  </a:cubicBezTo>
                  <a:cubicBezTo>
                    <a:pt x="f5" y="f7"/>
                    <a:pt x="f5" y="f7"/>
                    <a:pt x="f5" y="f16"/>
                  </a:cubicBezTo>
                  <a:cubicBezTo>
                    <a:pt x="f5" y="f17"/>
                    <a:pt x="f5" y="f18"/>
                    <a:pt x="f5" y="f19"/>
                  </a:cubicBezTo>
                  <a:cubicBezTo>
                    <a:pt x="f5" y="f20"/>
                    <a:pt x="f21" y="f22"/>
                    <a:pt x="f23" y="f22"/>
                  </a:cubicBezTo>
                  <a:cubicBezTo>
                    <a:pt x="f6" y="f5"/>
                    <a:pt x="f6" y="f5"/>
                    <a:pt x="f6" y="f15"/>
                  </a:cubicBezTo>
                  <a:cubicBezTo>
                    <a:pt x="f6" y="f24"/>
                    <a:pt x="f6" y="f25"/>
                    <a:pt x="f6" y="f8"/>
                  </a:cubicBezTo>
                  <a:cubicBezTo>
                    <a:pt x="f6" y="f8"/>
                    <a:pt x="f6" y="f8"/>
                    <a:pt x="f6"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0" name="Freeform 11">
              <a:extLst>
                <a:ext uri="{FF2B5EF4-FFF2-40B4-BE49-F238E27FC236}">
                  <a16:creationId xmlns:a16="http://schemas.microsoft.com/office/drawing/2014/main" id="{2FFBCABF-DAF4-D98B-BF47-653AA8AC7E8B}"/>
                </a:ext>
              </a:extLst>
            </p:cNvPr>
            <p:cNvSpPr/>
            <p:nvPr/>
          </p:nvSpPr>
          <p:spPr>
            <a:xfrm rot="10799991">
              <a:off x="7538313" y="3242635"/>
              <a:ext cx="214307" cy="557217"/>
            </a:xfrm>
            <a:custGeom>
              <a:avLst/>
              <a:gdLst>
                <a:gd name="f0" fmla="val 10800000"/>
                <a:gd name="f1" fmla="val 5400000"/>
                <a:gd name="f2" fmla="val 180"/>
                <a:gd name="f3" fmla="val w"/>
                <a:gd name="f4" fmla="val h"/>
                <a:gd name="f5" fmla="val 0"/>
                <a:gd name="f6" fmla="val 57"/>
                <a:gd name="f7" fmla="val 148"/>
                <a:gd name="f8" fmla="val 1"/>
                <a:gd name="f9" fmla="val 71"/>
                <a:gd name="f10" fmla="val 53"/>
                <a:gd name="f11" fmla="val 2"/>
                <a:gd name="f12" fmla="val 35"/>
                <a:gd name="f13" fmla="val 17"/>
                <a:gd name="f14" fmla="val 6"/>
                <a:gd name="f15" fmla="val 3"/>
                <a:gd name="f16" fmla="val 16"/>
                <a:gd name="f17" fmla="val 41"/>
                <a:gd name="f18" fmla="val 56"/>
                <a:gd name="f19" fmla="val 101"/>
                <a:gd name="f20" fmla="val 131"/>
                <a:gd name="f21" fmla="val 144"/>
                <a:gd name="f22" fmla="val 147"/>
                <a:gd name="f23" fmla="val 107"/>
                <a:gd name="f24" fmla="val 95"/>
                <a:gd name="f25" fmla="val 83"/>
                <a:gd name="f26" fmla="+- 0 0 -90"/>
                <a:gd name="f27" fmla="*/ f3 1 57"/>
                <a:gd name="f28" fmla="*/ f4 1 148"/>
                <a:gd name="f29" fmla="val f5"/>
                <a:gd name="f30" fmla="val f6"/>
                <a:gd name="f31" fmla="val f7"/>
                <a:gd name="f32" fmla="*/ f26 f0 1"/>
                <a:gd name="f33" fmla="+- f31 0 f29"/>
                <a:gd name="f34" fmla="+- f30 0 f29"/>
                <a:gd name="f35" fmla="*/ f32 1 f2"/>
                <a:gd name="f36" fmla="*/ f34 1 57"/>
                <a:gd name="f37" fmla="*/ f33 1 148"/>
                <a:gd name="f38" fmla="*/ 1 f34 1"/>
                <a:gd name="f39" fmla="*/ 71 f33 1"/>
                <a:gd name="f40" fmla="*/ 17 f33 1"/>
                <a:gd name="f41" fmla="*/ 16 f34 1"/>
                <a:gd name="f42" fmla="*/ 1 f33 1"/>
                <a:gd name="f43" fmla="*/ 57 f34 1"/>
                <a:gd name="f44" fmla="*/ 41 f33 1"/>
                <a:gd name="f45" fmla="*/ 131 f33 1"/>
                <a:gd name="f46" fmla="*/ 41 f34 1"/>
                <a:gd name="f47" fmla="*/ 147 f33 1"/>
                <a:gd name="f48" fmla="*/ 107 f33 1"/>
                <a:gd name="f49" fmla="+- f35 0 f1"/>
                <a:gd name="f50" fmla="*/ f38 1 57"/>
                <a:gd name="f51" fmla="*/ f39 1 148"/>
                <a:gd name="f52" fmla="*/ f40 1 148"/>
                <a:gd name="f53" fmla="*/ f41 1 57"/>
                <a:gd name="f54" fmla="*/ f42 1 148"/>
                <a:gd name="f55" fmla="*/ f43 1 57"/>
                <a:gd name="f56" fmla="*/ f44 1 148"/>
                <a:gd name="f57" fmla="*/ f45 1 148"/>
                <a:gd name="f58" fmla="*/ f46 1 57"/>
                <a:gd name="f59" fmla="*/ f47 1 148"/>
                <a:gd name="f60" fmla="*/ f48 1 148"/>
                <a:gd name="f61" fmla="*/ 0 1 f36"/>
                <a:gd name="f62" fmla="*/ f30 1 f36"/>
                <a:gd name="f63" fmla="*/ 0 1 f37"/>
                <a:gd name="f64" fmla="*/ f31 1 f37"/>
                <a:gd name="f65" fmla="*/ f50 1 f36"/>
                <a:gd name="f66" fmla="*/ f51 1 f37"/>
                <a:gd name="f67" fmla="*/ f52 1 f37"/>
                <a:gd name="f68" fmla="*/ f53 1 f36"/>
                <a:gd name="f69" fmla="*/ f54 1 f37"/>
                <a:gd name="f70" fmla="*/ f55 1 f36"/>
                <a:gd name="f71" fmla="*/ f56 1 f37"/>
                <a:gd name="f72" fmla="*/ f57 1 f37"/>
                <a:gd name="f73" fmla="*/ f58 1 f36"/>
                <a:gd name="f74" fmla="*/ f59 1 f37"/>
                <a:gd name="f75" fmla="*/ f60 1 f37"/>
                <a:gd name="f76" fmla="*/ f61 f27 1"/>
                <a:gd name="f77" fmla="*/ f62 f27 1"/>
                <a:gd name="f78" fmla="*/ f64 f28 1"/>
                <a:gd name="f79" fmla="*/ f63 f28 1"/>
                <a:gd name="f80" fmla="*/ f65 f27 1"/>
                <a:gd name="f81" fmla="*/ f66 f28 1"/>
                <a:gd name="f82" fmla="*/ f67 f28 1"/>
                <a:gd name="f83" fmla="*/ f68 f27 1"/>
                <a:gd name="f84" fmla="*/ f69 f28 1"/>
                <a:gd name="f85" fmla="*/ f70 f27 1"/>
                <a:gd name="f86" fmla="*/ f71 f28 1"/>
                <a:gd name="f87" fmla="*/ f72 f28 1"/>
                <a:gd name="f88" fmla="*/ f73 f27 1"/>
                <a:gd name="f89" fmla="*/ f74 f28 1"/>
                <a:gd name="f90" fmla="*/ f75 f28 1"/>
              </a:gdLst>
              <a:ahLst/>
              <a:cxnLst>
                <a:cxn ang="3cd4">
                  <a:pos x="hc" y="t"/>
                </a:cxn>
                <a:cxn ang="0">
                  <a:pos x="r" y="vc"/>
                </a:cxn>
                <a:cxn ang="cd4">
                  <a:pos x="hc" y="b"/>
                </a:cxn>
                <a:cxn ang="cd2">
                  <a:pos x="l" y="vc"/>
                </a:cxn>
                <a:cxn ang="f49">
                  <a:pos x="f80" y="f81"/>
                </a:cxn>
                <a:cxn ang="f49">
                  <a:pos x="f80" y="f82"/>
                </a:cxn>
                <a:cxn ang="f49">
                  <a:pos x="f83" y="f84"/>
                </a:cxn>
                <a:cxn ang="f49">
                  <a:pos x="f85" y="f86"/>
                </a:cxn>
                <a:cxn ang="f49">
                  <a:pos x="f85" y="f87"/>
                </a:cxn>
                <a:cxn ang="f49">
                  <a:pos x="f88" y="f89"/>
                </a:cxn>
                <a:cxn ang="f49">
                  <a:pos x="f80" y="f90"/>
                </a:cxn>
                <a:cxn ang="f49">
                  <a:pos x="f80" y="f81"/>
                </a:cxn>
                <a:cxn ang="f49">
                  <a:pos x="f80" y="f81"/>
                </a:cxn>
              </a:cxnLst>
              <a:rect l="f76" t="f79" r="f77" b="f78"/>
              <a:pathLst>
                <a:path w="57" h="148">
                  <a:moveTo>
                    <a:pt x="f8" y="f9"/>
                  </a:moveTo>
                  <a:cubicBezTo>
                    <a:pt x="f8" y="f10"/>
                    <a:pt x="f11" y="f12"/>
                    <a:pt x="f8" y="f13"/>
                  </a:cubicBezTo>
                  <a:cubicBezTo>
                    <a:pt x="f5" y="f14"/>
                    <a:pt x="f15" y="f8"/>
                    <a:pt x="f16" y="f8"/>
                  </a:cubicBezTo>
                  <a:cubicBezTo>
                    <a:pt x="f6" y="f8"/>
                    <a:pt x="f6" y="f5"/>
                    <a:pt x="f6" y="f17"/>
                  </a:cubicBezTo>
                  <a:cubicBezTo>
                    <a:pt x="f6" y="f9"/>
                    <a:pt x="f18" y="f19"/>
                    <a:pt x="f6" y="f20"/>
                  </a:cubicBezTo>
                  <a:cubicBezTo>
                    <a:pt x="f6" y="f21"/>
                    <a:pt x="f10" y="f22"/>
                    <a:pt x="f17" y="f22"/>
                  </a:cubicBezTo>
                  <a:cubicBezTo>
                    <a:pt x="f8" y="f22"/>
                    <a:pt x="f8" y="f7"/>
                    <a:pt x="f8" y="f23"/>
                  </a:cubicBezTo>
                  <a:cubicBezTo>
                    <a:pt x="f8" y="f24"/>
                    <a:pt x="f8" y="f25"/>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
        <p:nvSpPr>
          <p:cNvPr id="21" name="TextBox 29">
            <a:extLst>
              <a:ext uri="{FF2B5EF4-FFF2-40B4-BE49-F238E27FC236}">
                <a16:creationId xmlns:a16="http://schemas.microsoft.com/office/drawing/2014/main" id="{61C3C6F1-D917-E2F3-176B-5150E3315129}"/>
              </a:ext>
            </a:extLst>
          </p:cNvPr>
          <p:cNvSpPr txBox="1"/>
          <p:nvPr/>
        </p:nvSpPr>
        <p:spPr>
          <a:xfrm>
            <a:off x="2812840" y="1364623"/>
            <a:ext cx="3483580"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ea typeface="Arial"/>
                <a:cs typeface="Arial" pitchFamily="34"/>
              </a:rPr>
              <a:t>Get a modern PowerPoint  Presentation that is beautifully designed. </a:t>
            </a:r>
            <a:r>
              <a:rPr lang="en-US" sz="1200" b="0" i="0" u="none" strike="noStrike" kern="1200" cap="none" spc="0" baseline="0">
                <a:solidFill>
                  <a:srgbClr val="FFFFFF"/>
                </a:solidFill>
                <a:uFillTx/>
                <a:latin typeface="Arial"/>
                <a:ea typeface="FZShuTi" pitchFamily="2"/>
                <a:cs typeface="Arial" pitchFamily="34"/>
              </a:rPr>
              <a:t>I hope and I believe that this Template will your Time.</a:t>
            </a:r>
            <a:endParaRPr lang="en-US" sz="1200" b="0" i="0" u="none" strike="noStrike" kern="1200" cap="none" spc="0" baseline="0">
              <a:solidFill>
                <a:srgbClr val="FFFFFF"/>
              </a:solidFill>
              <a:uFillTx/>
              <a:latin typeface="Arial"/>
              <a:ea typeface="Arial"/>
              <a:cs typeface="Arial" pitchFamily="34"/>
            </a:endParaRPr>
          </a:p>
        </p:txBody>
      </p:sp>
      <p:sp>
        <p:nvSpPr>
          <p:cNvPr id="22" name="TextBox 30">
            <a:extLst>
              <a:ext uri="{FF2B5EF4-FFF2-40B4-BE49-F238E27FC236}">
                <a16:creationId xmlns:a16="http://schemas.microsoft.com/office/drawing/2014/main" id="{E7781165-EAB1-AD24-29C2-D9B420813655}"/>
              </a:ext>
            </a:extLst>
          </p:cNvPr>
          <p:cNvSpPr txBox="1"/>
          <p:nvPr/>
        </p:nvSpPr>
        <p:spPr>
          <a:xfrm>
            <a:off x="2812840" y="833713"/>
            <a:ext cx="3483580" cy="507830"/>
          </a:xfrm>
          <a:prstGeom prst="rect">
            <a:avLst/>
          </a:prstGeom>
          <a:noFill/>
          <a:ln cap="flat">
            <a:noFill/>
          </a:ln>
        </p:spPr>
        <p:txBody>
          <a:bodyPr vert="horz" wrap="square" lIns="107999" tIns="45720" rIns="107999"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FFFFFF"/>
                </a:solidFill>
                <a:uFillTx/>
                <a:latin typeface="Arial"/>
                <a:ea typeface="Arial"/>
                <a:cs typeface="Arial" pitchFamily="34"/>
              </a:rPr>
              <a:t>Contents</a:t>
            </a:r>
          </a:p>
        </p:txBody>
      </p:sp>
      <p:pic>
        <p:nvPicPr>
          <p:cNvPr id="23" name="Imagen 27" descr="Imagen que contiene Texto&#10;&#10;Descripción generada automáticamente">
            <a:extLst>
              <a:ext uri="{FF2B5EF4-FFF2-40B4-BE49-F238E27FC236}">
                <a16:creationId xmlns:a16="http://schemas.microsoft.com/office/drawing/2014/main" id="{677BEC0F-01DB-3249-6FF4-153F0710F713}"/>
              </a:ext>
            </a:extLst>
          </p:cNvPr>
          <p:cNvPicPr>
            <a:picLocks noChangeAspect="1"/>
          </p:cNvPicPr>
          <p:nvPr/>
        </p:nvPicPr>
        <p:blipFill>
          <a:blip r:embed="rId3"/>
          <a:stretch>
            <a:fillRect/>
          </a:stretch>
        </p:blipFill>
        <p:spPr>
          <a:xfrm>
            <a:off x="2013993" y="3472653"/>
            <a:ext cx="1072463" cy="1072463"/>
          </a:xfrm>
          <a:prstGeom prst="rect">
            <a:avLst/>
          </a:prstGeom>
          <a:solidFill>
            <a:srgbClr val="FFFFFF"/>
          </a:solidFill>
          <a:ln w="76196" cap="sq">
            <a:solidFill>
              <a:srgbClr val="EAEAEA"/>
            </a:solidFill>
            <a:prstDash val="solid"/>
            <a:miter/>
          </a:ln>
        </p:spPr>
      </p:pic>
      <p:pic>
        <p:nvPicPr>
          <p:cNvPr id="24" name="Imagen 28" descr="Imagen que contiene Dibujo de ingeniería&#10;&#10;Descripción generada automáticamente">
            <a:extLst>
              <a:ext uri="{FF2B5EF4-FFF2-40B4-BE49-F238E27FC236}">
                <a16:creationId xmlns:a16="http://schemas.microsoft.com/office/drawing/2014/main" id="{3837DD20-60EA-7657-1231-E491BF423EB8}"/>
              </a:ext>
            </a:extLst>
          </p:cNvPr>
          <p:cNvPicPr>
            <a:picLocks noChangeAspect="1"/>
          </p:cNvPicPr>
          <p:nvPr/>
        </p:nvPicPr>
        <p:blipFill>
          <a:blip r:embed="rId4"/>
          <a:srcRect r="-54" b="-21"/>
          <a:stretch>
            <a:fillRect/>
          </a:stretch>
        </p:blipFill>
        <p:spPr>
          <a:xfrm>
            <a:off x="6165826" y="3492642"/>
            <a:ext cx="1150973" cy="1106341"/>
          </a:xfrm>
          <a:prstGeom prst="rect">
            <a:avLst/>
          </a:prstGeom>
          <a:solidFill>
            <a:srgbClr val="FFFFFF"/>
          </a:solidFill>
          <a:ln w="76196" cap="sq">
            <a:solidFill>
              <a:srgbClr val="EAEAEA"/>
            </a:solidFill>
            <a:prstDash val="solid"/>
            <a:miter/>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58">
    <p:spTree>
      <p:nvGrpSpPr>
        <p:cNvPr id="1" name=""/>
        <p:cNvGrpSpPr/>
        <p:nvPr/>
      </p:nvGrpSpPr>
      <p:grpSpPr>
        <a:xfrm>
          <a:off x="0" y="0"/>
          <a:ext cx="0" cy="0"/>
          <a:chOff x="0" y="0"/>
          <a:chExt cx="0" cy="0"/>
        </a:xfrm>
      </p:grpSpPr>
      <p:pic>
        <p:nvPicPr>
          <p:cNvPr id="2" name="Picture 6" descr="560 ideas de Fondos de pantalla BTS | fondo de pantalla bts, bts, fondos bts">
            <a:extLst>
              <a:ext uri="{FF2B5EF4-FFF2-40B4-BE49-F238E27FC236}">
                <a16:creationId xmlns:a16="http://schemas.microsoft.com/office/drawing/2014/main" id="{993F47E5-4A5A-F6B3-920B-B1EEFFE89048}"/>
              </a:ext>
            </a:extLst>
          </p:cNvPr>
          <p:cNvPicPr>
            <a:picLocks noChangeAspect="1"/>
          </p:cNvPicPr>
          <p:nvPr/>
        </p:nvPicPr>
        <p:blipFill>
          <a:blip r:embed="rId3">
            <a:biLevel thresh="50000"/>
          </a:blip>
          <a:stretch>
            <a:fillRect/>
          </a:stretch>
        </p:blipFill>
        <p:spPr>
          <a:xfrm>
            <a:off x="3046963" y="-260686"/>
            <a:ext cx="3080650" cy="5404186"/>
          </a:xfrm>
          <a:prstGeom prst="rect">
            <a:avLst/>
          </a:prstGeom>
          <a:noFill/>
          <a:ln cap="flat">
            <a:noFill/>
          </a:ln>
        </p:spPr>
      </p:pic>
      <p:grpSp>
        <p:nvGrpSpPr>
          <p:cNvPr id="3" name="Grupo 19">
            <a:extLst>
              <a:ext uri="{FF2B5EF4-FFF2-40B4-BE49-F238E27FC236}">
                <a16:creationId xmlns:a16="http://schemas.microsoft.com/office/drawing/2014/main" id="{92E44A50-805E-A5DD-12CF-BBF99B012634}"/>
              </a:ext>
            </a:extLst>
          </p:cNvPr>
          <p:cNvGrpSpPr/>
          <p:nvPr/>
        </p:nvGrpSpPr>
        <p:grpSpPr>
          <a:xfrm>
            <a:off x="99148" y="-264531"/>
            <a:ext cx="9199083" cy="5659590"/>
            <a:chOff x="99148" y="-264531"/>
            <a:chExt cx="9199083" cy="5659590"/>
          </a:xfrm>
        </p:grpSpPr>
        <p:sp>
          <p:nvSpPr>
            <p:cNvPr id="4" name="Forma libre: forma 15">
              <a:extLst>
                <a:ext uri="{FF2B5EF4-FFF2-40B4-BE49-F238E27FC236}">
                  <a16:creationId xmlns:a16="http://schemas.microsoft.com/office/drawing/2014/main" id="{FCE19DEB-B809-CDC9-9245-CAAD609CAAD1}"/>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5" name="Forma libre: forma 16">
              <a:extLst>
                <a:ext uri="{FF2B5EF4-FFF2-40B4-BE49-F238E27FC236}">
                  <a16:creationId xmlns:a16="http://schemas.microsoft.com/office/drawing/2014/main" id="{39AB9FA6-D944-6BE8-3437-4DDD8F027631}"/>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6" name="Forma libre: forma 17">
              <a:extLst>
                <a:ext uri="{FF2B5EF4-FFF2-40B4-BE49-F238E27FC236}">
                  <a16:creationId xmlns:a16="http://schemas.microsoft.com/office/drawing/2014/main" id="{F56A3655-299B-ACAA-C778-DDEE8005174F}"/>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8">
              <a:extLst>
                <a:ext uri="{FF2B5EF4-FFF2-40B4-BE49-F238E27FC236}">
                  <a16:creationId xmlns:a16="http://schemas.microsoft.com/office/drawing/2014/main" id="{847ED35F-881C-A57B-4F26-D16CD95F0E5B}"/>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21">
              <a:extLst>
                <a:ext uri="{FF2B5EF4-FFF2-40B4-BE49-F238E27FC236}">
                  <a16:creationId xmlns:a16="http://schemas.microsoft.com/office/drawing/2014/main" id="{1A595B36-978D-78BD-7860-C64D40B66C3F}"/>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9" name="Forma libre: forma 22">
              <a:extLst>
                <a:ext uri="{FF2B5EF4-FFF2-40B4-BE49-F238E27FC236}">
                  <a16:creationId xmlns:a16="http://schemas.microsoft.com/office/drawing/2014/main" id="{E9C91CB2-6571-F05B-1885-3EB76660D0C6}"/>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23">
              <a:extLst>
                <a:ext uri="{FF2B5EF4-FFF2-40B4-BE49-F238E27FC236}">
                  <a16:creationId xmlns:a16="http://schemas.microsoft.com/office/drawing/2014/main" id="{AA8DD5D1-2A05-2D30-58C0-F0A8A9642663}"/>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sp>
        <p:nvSpPr>
          <p:cNvPr id="11" name="Text Placeholder 1">
            <a:extLst>
              <a:ext uri="{FF2B5EF4-FFF2-40B4-BE49-F238E27FC236}">
                <a16:creationId xmlns:a16="http://schemas.microsoft.com/office/drawing/2014/main" id="{D9C5E396-099A-D0EC-E886-93180DCF2609}"/>
              </a:ext>
            </a:extLst>
          </p:cNvPr>
          <p:cNvSpPr txBox="1">
            <a:spLocks noGrp="1"/>
          </p:cNvSpPr>
          <p:nvPr>
            <p:ph type="subTitle" idx="4294967295"/>
          </p:nvPr>
        </p:nvSpPr>
        <p:spPr>
          <a:xfrm>
            <a:off x="156270" y="1746302"/>
            <a:ext cx="3535198" cy="978298"/>
          </a:xfrm>
        </p:spPr>
        <p:txBody>
          <a:bodyPr anchorCtr="1"/>
          <a:lstStyle/>
          <a:p>
            <a:pPr lvl="0" algn="ctr">
              <a:lnSpc>
                <a:spcPct val="100000"/>
              </a:lnSpc>
              <a:buNone/>
            </a:pPr>
            <a:r>
              <a:rPr lang="en-US" sz="2800" b="1"/>
              <a:t>Infographic Style</a:t>
            </a:r>
          </a:p>
        </p:txBody>
      </p:sp>
      <p:grpSp>
        <p:nvGrpSpPr>
          <p:cNvPr id="12" name="Group 2">
            <a:extLst>
              <a:ext uri="{FF2B5EF4-FFF2-40B4-BE49-F238E27FC236}">
                <a16:creationId xmlns:a16="http://schemas.microsoft.com/office/drawing/2014/main" id="{DAE59998-669D-9216-9693-BCCB925DA303}"/>
              </a:ext>
            </a:extLst>
          </p:cNvPr>
          <p:cNvGrpSpPr/>
          <p:nvPr/>
        </p:nvGrpSpPr>
        <p:grpSpPr>
          <a:xfrm>
            <a:off x="6304065" y="2472144"/>
            <a:ext cx="2511006" cy="828894"/>
            <a:chOff x="6304065" y="2472144"/>
            <a:chExt cx="2511006" cy="828894"/>
          </a:xfrm>
        </p:grpSpPr>
        <p:sp>
          <p:nvSpPr>
            <p:cNvPr id="13" name="TextBox 3">
              <a:extLst>
                <a:ext uri="{FF2B5EF4-FFF2-40B4-BE49-F238E27FC236}">
                  <a16:creationId xmlns:a16="http://schemas.microsoft.com/office/drawing/2014/main" id="{03CD08A2-57F3-CFA8-F994-33D6854A02E8}"/>
                </a:ext>
              </a:extLst>
            </p:cNvPr>
            <p:cNvSpPr txBox="1"/>
            <p:nvPr/>
          </p:nvSpPr>
          <p:spPr>
            <a:xfrm>
              <a:off x="6304065" y="2472144"/>
              <a:ext cx="2510997" cy="230831"/>
            </a:xfrm>
            <a:prstGeom prst="rect">
              <a:avLst/>
            </a:prstGeom>
            <a:noFill/>
            <a:ln cap="flat">
              <a:noFill/>
            </a:ln>
          </p:spPr>
          <p:txBody>
            <a:bodyPr vert="horz" wrap="square" lIns="67501"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0" cap="none" spc="0" baseline="0">
                  <a:solidFill>
                    <a:srgbClr val="404040"/>
                  </a:solidFill>
                  <a:uFillTx/>
                  <a:latin typeface="Arial"/>
                  <a:ea typeface="Arial"/>
                  <a:cs typeface="Arial" pitchFamily="34"/>
                </a:rPr>
                <a:t>Contents Here</a:t>
              </a:r>
            </a:p>
          </p:txBody>
        </p:sp>
        <p:sp>
          <p:nvSpPr>
            <p:cNvPr id="14" name="TextBox 4">
              <a:extLst>
                <a:ext uri="{FF2B5EF4-FFF2-40B4-BE49-F238E27FC236}">
                  <a16:creationId xmlns:a16="http://schemas.microsoft.com/office/drawing/2014/main" id="{74EAA311-0A27-9E50-BDEA-0F568EDE9BAF}"/>
                </a:ext>
              </a:extLst>
            </p:cNvPr>
            <p:cNvSpPr txBox="1"/>
            <p:nvPr/>
          </p:nvSpPr>
          <p:spPr>
            <a:xfrm>
              <a:off x="6304074" y="2654704"/>
              <a:ext cx="2510997" cy="646334"/>
            </a:xfrm>
            <a:prstGeom prst="rect">
              <a:avLst/>
            </a:prstGeom>
            <a:noFill/>
            <a:ln cap="flat">
              <a:noFill/>
            </a:ln>
          </p:spPr>
          <p:txBody>
            <a:bodyPr vert="horz" wrap="square" lIns="54004"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FZShuTi" pitchFamily="2"/>
                  <a:cs typeface="Arial" pitchFamily="34"/>
                </a:rPr>
                <a:t>Get a modern PowerPoint  Presentation that is beautifully designed. I hope and I believe that this Template will your Time, Money and Reputation.  </a:t>
              </a:r>
            </a:p>
          </p:txBody>
        </p:sp>
      </p:grpSp>
      <p:grpSp>
        <p:nvGrpSpPr>
          <p:cNvPr id="15" name="Group 5">
            <a:extLst>
              <a:ext uri="{FF2B5EF4-FFF2-40B4-BE49-F238E27FC236}">
                <a16:creationId xmlns:a16="http://schemas.microsoft.com/office/drawing/2014/main" id="{DBE3C263-A7F0-65DF-FFBC-FED479653759}"/>
              </a:ext>
            </a:extLst>
          </p:cNvPr>
          <p:cNvGrpSpPr/>
          <p:nvPr/>
        </p:nvGrpSpPr>
        <p:grpSpPr>
          <a:xfrm>
            <a:off x="6363099" y="3682078"/>
            <a:ext cx="2510997" cy="828894"/>
            <a:chOff x="6363099" y="3682078"/>
            <a:chExt cx="2510997" cy="828894"/>
          </a:xfrm>
        </p:grpSpPr>
        <p:sp>
          <p:nvSpPr>
            <p:cNvPr id="16" name="TextBox 6">
              <a:extLst>
                <a:ext uri="{FF2B5EF4-FFF2-40B4-BE49-F238E27FC236}">
                  <a16:creationId xmlns:a16="http://schemas.microsoft.com/office/drawing/2014/main" id="{CBEEC83D-8CEB-9475-9427-2B60FFC92DA2}"/>
                </a:ext>
              </a:extLst>
            </p:cNvPr>
            <p:cNvSpPr txBox="1"/>
            <p:nvPr/>
          </p:nvSpPr>
          <p:spPr>
            <a:xfrm>
              <a:off x="6363099" y="3682078"/>
              <a:ext cx="2510997" cy="230831"/>
            </a:xfrm>
            <a:prstGeom prst="rect">
              <a:avLst/>
            </a:prstGeom>
            <a:noFill/>
            <a:ln cap="flat">
              <a:noFill/>
            </a:ln>
          </p:spPr>
          <p:txBody>
            <a:bodyPr vert="horz" wrap="square" lIns="67501"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0" cap="none" spc="0" baseline="0">
                  <a:solidFill>
                    <a:srgbClr val="404040"/>
                  </a:solidFill>
                  <a:uFillTx/>
                  <a:latin typeface="Arial"/>
                  <a:ea typeface="Arial"/>
                  <a:cs typeface="Arial" pitchFamily="34"/>
                </a:rPr>
                <a:t>Contents Here</a:t>
              </a:r>
            </a:p>
          </p:txBody>
        </p:sp>
        <p:sp>
          <p:nvSpPr>
            <p:cNvPr id="17" name="TextBox 7">
              <a:extLst>
                <a:ext uri="{FF2B5EF4-FFF2-40B4-BE49-F238E27FC236}">
                  <a16:creationId xmlns:a16="http://schemas.microsoft.com/office/drawing/2014/main" id="{C83890FB-0238-199B-BBC6-B9A230BEA527}"/>
                </a:ext>
              </a:extLst>
            </p:cNvPr>
            <p:cNvSpPr txBox="1"/>
            <p:nvPr/>
          </p:nvSpPr>
          <p:spPr>
            <a:xfrm>
              <a:off x="6363099" y="3864638"/>
              <a:ext cx="2510997" cy="646334"/>
            </a:xfrm>
            <a:prstGeom prst="rect">
              <a:avLst/>
            </a:prstGeom>
            <a:noFill/>
            <a:ln cap="flat">
              <a:noFill/>
            </a:ln>
          </p:spPr>
          <p:txBody>
            <a:bodyPr vert="horz" wrap="square" lIns="54004"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FZShuTi" pitchFamily="2"/>
                  <a:cs typeface="Arial" pitchFamily="34"/>
                </a:rPr>
                <a:t>Get a modern PowerPoint  Presentation that is beautifully designed. I hope and I believe that this Template will your Time, Money and Reputation.  </a:t>
              </a:r>
            </a:p>
          </p:txBody>
        </p:sp>
      </p:grpSp>
      <p:grpSp>
        <p:nvGrpSpPr>
          <p:cNvPr id="18" name="Group 8">
            <a:extLst>
              <a:ext uri="{FF2B5EF4-FFF2-40B4-BE49-F238E27FC236}">
                <a16:creationId xmlns:a16="http://schemas.microsoft.com/office/drawing/2014/main" id="{B475C635-8719-24A2-0A26-D05E96F941CF}"/>
              </a:ext>
            </a:extLst>
          </p:cNvPr>
          <p:cNvGrpSpPr/>
          <p:nvPr/>
        </p:nvGrpSpPr>
        <p:grpSpPr>
          <a:xfrm>
            <a:off x="298149" y="3682078"/>
            <a:ext cx="2510997" cy="828894"/>
            <a:chOff x="298149" y="3682078"/>
            <a:chExt cx="2510997" cy="828894"/>
          </a:xfrm>
        </p:grpSpPr>
        <p:sp>
          <p:nvSpPr>
            <p:cNvPr id="19" name="TextBox 9">
              <a:extLst>
                <a:ext uri="{FF2B5EF4-FFF2-40B4-BE49-F238E27FC236}">
                  <a16:creationId xmlns:a16="http://schemas.microsoft.com/office/drawing/2014/main" id="{AC5F0388-F2D1-B1CD-6459-A3B8C51A3F50}"/>
                </a:ext>
              </a:extLst>
            </p:cNvPr>
            <p:cNvSpPr txBox="1"/>
            <p:nvPr/>
          </p:nvSpPr>
          <p:spPr>
            <a:xfrm>
              <a:off x="298149" y="3682078"/>
              <a:ext cx="2510997" cy="230831"/>
            </a:xfrm>
            <a:prstGeom prst="rect">
              <a:avLst/>
            </a:prstGeom>
            <a:noFill/>
            <a:ln cap="flat">
              <a:noFill/>
            </a:ln>
          </p:spPr>
          <p:txBody>
            <a:bodyPr vert="horz" wrap="square" lIns="67501" tIns="45720" rIns="80997"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0" cap="none" spc="0" baseline="0">
                  <a:solidFill>
                    <a:srgbClr val="404040"/>
                  </a:solidFill>
                  <a:uFillTx/>
                  <a:latin typeface="Arial"/>
                  <a:ea typeface="Arial"/>
                  <a:cs typeface="Arial" pitchFamily="34"/>
                </a:rPr>
                <a:t>Contents Here</a:t>
              </a:r>
            </a:p>
          </p:txBody>
        </p:sp>
        <p:sp>
          <p:nvSpPr>
            <p:cNvPr id="20" name="TextBox 10">
              <a:extLst>
                <a:ext uri="{FF2B5EF4-FFF2-40B4-BE49-F238E27FC236}">
                  <a16:creationId xmlns:a16="http://schemas.microsoft.com/office/drawing/2014/main" id="{C2A29A0F-3714-0B39-0DB5-EE5CA0E09155}"/>
                </a:ext>
              </a:extLst>
            </p:cNvPr>
            <p:cNvSpPr txBox="1"/>
            <p:nvPr/>
          </p:nvSpPr>
          <p:spPr>
            <a:xfrm>
              <a:off x="298149" y="3864638"/>
              <a:ext cx="2510997" cy="646334"/>
            </a:xfrm>
            <a:prstGeom prst="rect">
              <a:avLst/>
            </a:prstGeom>
            <a:noFill/>
            <a:ln cap="flat">
              <a:noFill/>
            </a:ln>
          </p:spPr>
          <p:txBody>
            <a:bodyPr vert="horz" wrap="square" lIns="54004" tIns="45720" rIns="80997"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FZShuTi" pitchFamily="2"/>
                  <a:cs typeface="Arial" pitchFamily="34"/>
                </a:rPr>
                <a:t>Get a modern PowerPoint  Presentation that is beautifully designed. I hope and I believe that this Template will your Time, Money and Reputation.  </a:t>
              </a:r>
            </a:p>
          </p:txBody>
        </p:sp>
      </p:grpSp>
      <p:grpSp>
        <p:nvGrpSpPr>
          <p:cNvPr id="21" name="Group 11">
            <a:extLst>
              <a:ext uri="{FF2B5EF4-FFF2-40B4-BE49-F238E27FC236}">
                <a16:creationId xmlns:a16="http://schemas.microsoft.com/office/drawing/2014/main" id="{3D56981C-8A48-5506-8BBE-181091AEB3CB}"/>
              </a:ext>
            </a:extLst>
          </p:cNvPr>
          <p:cNvGrpSpPr/>
          <p:nvPr/>
        </p:nvGrpSpPr>
        <p:grpSpPr>
          <a:xfrm>
            <a:off x="258702" y="2472144"/>
            <a:ext cx="2510997" cy="828894"/>
            <a:chOff x="258702" y="2472144"/>
            <a:chExt cx="2510997" cy="828894"/>
          </a:xfrm>
        </p:grpSpPr>
        <p:sp>
          <p:nvSpPr>
            <p:cNvPr id="22" name="TextBox 12">
              <a:extLst>
                <a:ext uri="{FF2B5EF4-FFF2-40B4-BE49-F238E27FC236}">
                  <a16:creationId xmlns:a16="http://schemas.microsoft.com/office/drawing/2014/main" id="{6D3BE800-6E2E-4604-51AC-978CBD91A1C4}"/>
                </a:ext>
              </a:extLst>
            </p:cNvPr>
            <p:cNvSpPr txBox="1"/>
            <p:nvPr/>
          </p:nvSpPr>
          <p:spPr>
            <a:xfrm>
              <a:off x="258702" y="2472144"/>
              <a:ext cx="2510997" cy="230831"/>
            </a:xfrm>
            <a:prstGeom prst="rect">
              <a:avLst/>
            </a:prstGeom>
            <a:noFill/>
            <a:ln cap="flat">
              <a:noFill/>
            </a:ln>
          </p:spPr>
          <p:txBody>
            <a:bodyPr vert="horz" wrap="square" lIns="67501" tIns="45720" rIns="80997"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0" cap="none" spc="0" baseline="0">
                  <a:solidFill>
                    <a:srgbClr val="404040"/>
                  </a:solidFill>
                  <a:uFillTx/>
                  <a:latin typeface="Arial"/>
                  <a:ea typeface="Arial"/>
                  <a:cs typeface="Arial" pitchFamily="34"/>
                </a:rPr>
                <a:t>Contents Here</a:t>
              </a:r>
            </a:p>
          </p:txBody>
        </p:sp>
        <p:sp>
          <p:nvSpPr>
            <p:cNvPr id="23" name="TextBox 13">
              <a:extLst>
                <a:ext uri="{FF2B5EF4-FFF2-40B4-BE49-F238E27FC236}">
                  <a16:creationId xmlns:a16="http://schemas.microsoft.com/office/drawing/2014/main" id="{AB6632E5-C6C4-0149-3CFC-B4E549BFA2D7}"/>
                </a:ext>
              </a:extLst>
            </p:cNvPr>
            <p:cNvSpPr txBox="1"/>
            <p:nvPr/>
          </p:nvSpPr>
          <p:spPr>
            <a:xfrm>
              <a:off x="258702" y="2654704"/>
              <a:ext cx="2510997" cy="646334"/>
            </a:xfrm>
            <a:prstGeom prst="rect">
              <a:avLst/>
            </a:prstGeom>
            <a:noFill/>
            <a:ln cap="flat">
              <a:noFill/>
            </a:ln>
          </p:spPr>
          <p:txBody>
            <a:bodyPr vert="horz" wrap="square" lIns="54004" tIns="45720" rIns="80997"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FZShuTi" pitchFamily="2"/>
                  <a:cs typeface="Arial" pitchFamily="34"/>
                </a:rPr>
                <a:t>Get a modern PowerPoint  Presentation that is beautifully designed. I hope and I believe that this Template will your Time, Money and Reputation.  </a:t>
              </a:r>
            </a:p>
          </p:txBody>
        </p:sp>
      </p:grpSp>
      <p:sp>
        <p:nvSpPr>
          <p:cNvPr id="24" name="TextBox 17">
            <a:extLst>
              <a:ext uri="{FF2B5EF4-FFF2-40B4-BE49-F238E27FC236}">
                <a16:creationId xmlns:a16="http://schemas.microsoft.com/office/drawing/2014/main" id="{820DEF33-AB45-848D-D7A6-B05558051B3A}"/>
              </a:ext>
            </a:extLst>
          </p:cNvPr>
          <p:cNvSpPr txBox="1"/>
          <p:nvPr/>
        </p:nvSpPr>
        <p:spPr>
          <a:xfrm>
            <a:off x="651866" y="1237667"/>
            <a:ext cx="2854711" cy="553998"/>
          </a:xfrm>
          <a:prstGeom prst="rect">
            <a:avLst/>
          </a:prstGeom>
          <a:noFill/>
          <a:ln cap="flat">
            <a:noFill/>
          </a:ln>
        </p:spPr>
        <p:txBody>
          <a:bodyPr vert="horz" wrap="square" lIns="54004" tIns="0" rIns="27002"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404040"/>
                </a:solidFill>
                <a:uFillTx/>
                <a:latin typeface="Arial"/>
                <a:ea typeface="Arial"/>
                <a:cs typeface="Arial" pitchFamily="34"/>
              </a:rPr>
              <a:t>We Create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6E4CC2"/>
                </a:solidFill>
                <a:uFillTx/>
                <a:latin typeface="Arial"/>
                <a:ea typeface="Arial"/>
                <a:cs typeface="Arial" pitchFamily="34"/>
              </a:rPr>
              <a:t>Professional </a:t>
            </a:r>
            <a:r>
              <a:rPr lang="en-US" sz="1800" b="0" i="0" u="none" strike="noStrike" kern="0" cap="none" spc="0" baseline="0">
                <a:solidFill>
                  <a:srgbClr val="404040"/>
                </a:solidFill>
                <a:uFillTx/>
                <a:latin typeface="Arial"/>
                <a:ea typeface="Arial"/>
                <a:cs typeface="Arial" pitchFamily="34"/>
              </a:rPr>
              <a:t>Presentation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pic>
        <p:nvPicPr>
          <p:cNvPr id="2" name="Picture 13" descr="23 ideas de PNG BTS | foto bts, png, suga suga">
            <a:extLst>
              <a:ext uri="{FF2B5EF4-FFF2-40B4-BE49-F238E27FC236}">
                <a16:creationId xmlns:a16="http://schemas.microsoft.com/office/drawing/2014/main" id="{D4E1E6D0-12F0-D20A-6487-529AC1406C54}"/>
              </a:ext>
            </a:extLst>
          </p:cNvPr>
          <p:cNvPicPr>
            <a:picLocks noChangeAspect="1"/>
          </p:cNvPicPr>
          <p:nvPr/>
        </p:nvPicPr>
        <p:blipFill>
          <a:blip r:embed="rId3"/>
          <a:srcRect r="-153" b="-49"/>
          <a:stretch>
            <a:fillRect/>
          </a:stretch>
        </p:blipFill>
        <p:spPr>
          <a:xfrm>
            <a:off x="7498445" y="544068"/>
            <a:ext cx="1772802" cy="4731955"/>
          </a:xfrm>
          <a:prstGeom prst="rect">
            <a:avLst/>
          </a:prstGeom>
          <a:noFill/>
          <a:ln cap="flat">
            <a:noFill/>
          </a:ln>
        </p:spPr>
      </p:pic>
      <p:grpSp>
        <p:nvGrpSpPr>
          <p:cNvPr id="3" name="Grupo 18">
            <a:extLst>
              <a:ext uri="{FF2B5EF4-FFF2-40B4-BE49-F238E27FC236}">
                <a16:creationId xmlns:a16="http://schemas.microsoft.com/office/drawing/2014/main" id="{F093FCF7-6249-F710-2682-C9251AF341A2}"/>
              </a:ext>
            </a:extLst>
          </p:cNvPr>
          <p:cNvGrpSpPr/>
          <p:nvPr/>
        </p:nvGrpSpPr>
        <p:grpSpPr>
          <a:xfrm>
            <a:off x="99148" y="-264531"/>
            <a:ext cx="9199083" cy="5659590"/>
            <a:chOff x="99148" y="-264531"/>
            <a:chExt cx="9199083" cy="5659590"/>
          </a:xfrm>
        </p:grpSpPr>
        <p:sp>
          <p:nvSpPr>
            <p:cNvPr id="4" name="Forma libre: forma 15">
              <a:extLst>
                <a:ext uri="{FF2B5EF4-FFF2-40B4-BE49-F238E27FC236}">
                  <a16:creationId xmlns:a16="http://schemas.microsoft.com/office/drawing/2014/main" id="{A6C70F15-5968-35B8-DBC9-182326F43E6E}"/>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5" name="Forma libre: forma 16">
              <a:extLst>
                <a:ext uri="{FF2B5EF4-FFF2-40B4-BE49-F238E27FC236}">
                  <a16:creationId xmlns:a16="http://schemas.microsoft.com/office/drawing/2014/main" id="{FB89BFC3-3D20-8C95-9EB8-45055F83D5D0}"/>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6" name="Forma libre: forma 17">
              <a:extLst>
                <a:ext uri="{FF2B5EF4-FFF2-40B4-BE49-F238E27FC236}">
                  <a16:creationId xmlns:a16="http://schemas.microsoft.com/office/drawing/2014/main" id="{AE2A94BB-AE56-30B7-B7EC-E8400C36E29A}"/>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8">
              <a:extLst>
                <a:ext uri="{FF2B5EF4-FFF2-40B4-BE49-F238E27FC236}">
                  <a16:creationId xmlns:a16="http://schemas.microsoft.com/office/drawing/2014/main" id="{B387DF65-E952-1B2D-CC30-8687089777AF}"/>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21">
              <a:extLst>
                <a:ext uri="{FF2B5EF4-FFF2-40B4-BE49-F238E27FC236}">
                  <a16:creationId xmlns:a16="http://schemas.microsoft.com/office/drawing/2014/main" id="{46CB9B1C-CF5A-715F-0B13-6E4A4DC9B534}"/>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9" name="Forma libre: forma 22">
              <a:extLst>
                <a:ext uri="{FF2B5EF4-FFF2-40B4-BE49-F238E27FC236}">
                  <a16:creationId xmlns:a16="http://schemas.microsoft.com/office/drawing/2014/main" id="{73D3137F-8315-8DE9-1960-A14385103E7A}"/>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23">
              <a:extLst>
                <a:ext uri="{FF2B5EF4-FFF2-40B4-BE49-F238E27FC236}">
                  <a16:creationId xmlns:a16="http://schemas.microsoft.com/office/drawing/2014/main" id="{C398FE62-ABF7-8366-4B59-9EF163FBAE5D}"/>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sp>
        <p:nvSpPr>
          <p:cNvPr id="11" name="Google Shape;857;p40">
            <a:extLst>
              <a:ext uri="{FF2B5EF4-FFF2-40B4-BE49-F238E27FC236}">
                <a16:creationId xmlns:a16="http://schemas.microsoft.com/office/drawing/2014/main" id="{3B00B7AB-15F7-7343-8D77-B1D00EEAA437}"/>
              </a:ext>
            </a:extLst>
          </p:cNvPr>
          <p:cNvSpPr txBox="1">
            <a:spLocks noGrp="1"/>
          </p:cNvSpPr>
          <p:nvPr>
            <p:ph type="subTitle" idx="4294967295"/>
          </p:nvPr>
        </p:nvSpPr>
        <p:spPr>
          <a:xfrm>
            <a:off x="6106372" y="3859709"/>
            <a:ext cx="1814398" cy="692996"/>
          </a:xfrm>
        </p:spPr>
        <p:txBody>
          <a:bodyPr anchorCtr="1"/>
          <a:lstStyle/>
          <a:p>
            <a:pPr marL="0" lvl="0" indent="0" algn="ctr">
              <a:lnSpc>
                <a:spcPct val="100000"/>
              </a:lnSpc>
              <a:buNone/>
            </a:pPr>
            <a:r>
              <a:rPr lang="en-US">
                <a:solidFill>
                  <a:srgbClr val="000000"/>
                </a:solidFill>
              </a:rPr>
              <a:t>Here you can describe the topic of the section</a:t>
            </a:r>
          </a:p>
        </p:txBody>
      </p:sp>
      <p:sp>
        <p:nvSpPr>
          <p:cNvPr id="12" name="Google Shape;858;p40">
            <a:extLst>
              <a:ext uri="{FF2B5EF4-FFF2-40B4-BE49-F238E27FC236}">
                <a16:creationId xmlns:a16="http://schemas.microsoft.com/office/drawing/2014/main" id="{EE709133-9502-2942-D413-7C7F1C89EC40}"/>
              </a:ext>
            </a:extLst>
          </p:cNvPr>
          <p:cNvSpPr txBox="1">
            <a:spLocks noGrp="1"/>
          </p:cNvSpPr>
          <p:nvPr>
            <p:ph type="title"/>
          </p:nvPr>
        </p:nvSpPr>
        <p:spPr>
          <a:xfrm>
            <a:off x="117674" y="3540136"/>
            <a:ext cx="1814398" cy="486296"/>
          </a:xfrm>
        </p:spPr>
        <p:txBody>
          <a:bodyPr/>
          <a:lstStyle/>
          <a:p>
            <a:pPr lvl="0"/>
            <a:r>
              <a:rPr lang="en-US"/>
              <a:t>SECTION</a:t>
            </a:r>
          </a:p>
        </p:txBody>
      </p:sp>
      <p:sp>
        <p:nvSpPr>
          <p:cNvPr id="13" name="Google Shape;859;p40">
            <a:extLst>
              <a:ext uri="{FF2B5EF4-FFF2-40B4-BE49-F238E27FC236}">
                <a16:creationId xmlns:a16="http://schemas.microsoft.com/office/drawing/2014/main" id="{36BBA26B-FE39-60C6-DE21-890A0C9AC386}"/>
              </a:ext>
            </a:extLst>
          </p:cNvPr>
          <p:cNvSpPr txBox="1">
            <a:spLocks noGrp="1"/>
          </p:cNvSpPr>
          <p:nvPr>
            <p:ph type="subTitle" idx="4294967295"/>
          </p:nvPr>
        </p:nvSpPr>
        <p:spPr>
          <a:xfrm>
            <a:off x="117664" y="3867143"/>
            <a:ext cx="1814398" cy="692996"/>
          </a:xfrm>
        </p:spPr>
        <p:txBody>
          <a:bodyPr anchorCtr="1"/>
          <a:lstStyle/>
          <a:p>
            <a:pPr marL="0" lvl="0" indent="0" algn="ctr">
              <a:lnSpc>
                <a:spcPct val="100000"/>
              </a:lnSpc>
              <a:buNone/>
            </a:pPr>
            <a:r>
              <a:rPr lang="en-US">
                <a:solidFill>
                  <a:srgbClr val="000000"/>
                </a:solidFill>
              </a:rPr>
              <a:t>Here you can describe the topic of the section</a:t>
            </a:r>
          </a:p>
          <a:p>
            <a:pPr marL="0" lvl="0" indent="0" algn="ctr">
              <a:lnSpc>
                <a:spcPct val="100000"/>
              </a:lnSpc>
              <a:buNone/>
            </a:pPr>
            <a:endParaRPr lang="en-US">
              <a:solidFill>
                <a:srgbClr val="000000"/>
              </a:solidFill>
            </a:endParaRPr>
          </a:p>
        </p:txBody>
      </p:sp>
      <p:sp>
        <p:nvSpPr>
          <p:cNvPr id="14" name="Google Shape;860;p40">
            <a:extLst>
              <a:ext uri="{FF2B5EF4-FFF2-40B4-BE49-F238E27FC236}">
                <a16:creationId xmlns:a16="http://schemas.microsoft.com/office/drawing/2014/main" id="{EFC373F8-7AF5-DC6D-1A3A-6977F234BDE4}"/>
              </a:ext>
            </a:extLst>
          </p:cNvPr>
          <p:cNvSpPr txBox="1">
            <a:spLocks noGrp="1"/>
          </p:cNvSpPr>
          <p:nvPr>
            <p:ph type="title" idx="4294967295"/>
          </p:nvPr>
        </p:nvSpPr>
        <p:spPr>
          <a:xfrm>
            <a:off x="4117524" y="3540136"/>
            <a:ext cx="1814398" cy="486296"/>
          </a:xfrm>
        </p:spPr>
        <p:txBody>
          <a:bodyPr anchor="b" anchorCtr="1"/>
          <a:lstStyle/>
          <a:p>
            <a:pPr lvl="0" algn="ctr"/>
            <a:r>
              <a:rPr lang="en-US" sz="1800">
                <a:solidFill>
                  <a:srgbClr val="6E4CC2"/>
                </a:solidFill>
              </a:rPr>
              <a:t>SECTION</a:t>
            </a:r>
          </a:p>
        </p:txBody>
      </p:sp>
      <p:sp>
        <p:nvSpPr>
          <p:cNvPr id="15" name="Google Shape;861;p40">
            <a:extLst>
              <a:ext uri="{FF2B5EF4-FFF2-40B4-BE49-F238E27FC236}">
                <a16:creationId xmlns:a16="http://schemas.microsoft.com/office/drawing/2014/main" id="{83D5FC90-FC19-7006-DC6F-4EF4C9887801}"/>
              </a:ext>
            </a:extLst>
          </p:cNvPr>
          <p:cNvSpPr txBox="1">
            <a:spLocks noGrp="1"/>
          </p:cNvSpPr>
          <p:nvPr>
            <p:ph type="subTitle" idx="4294967295"/>
          </p:nvPr>
        </p:nvSpPr>
        <p:spPr>
          <a:xfrm>
            <a:off x="4117616" y="3867143"/>
            <a:ext cx="1814398" cy="692996"/>
          </a:xfrm>
        </p:spPr>
        <p:txBody>
          <a:bodyPr anchorCtr="1"/>
          <a:lstStyle/>
          <a:p>
            <a:pPr marL="0" lvl="0" indent="0" algn="ctr">
              <a:lnSpc>
                <a:spcPct val="100000"/>
              </a:lnSpc>
              <a:buNone/>
            </a:pPr>
            <a:r>
              <a:rPr lang="en-US">
                <a:solidFill>
                  <a:srgbClr val="000000"/>
                </a:solidFill>
              </a:rPr>
              <a:t>Here you can describe the topic of the section</a:t>
            </a:r>
          </a:p>
          <a:p>
            <a:pPr marL="0" lvl="0" indent="0" algn="ctr">
              <a:lnSpc>
                <a:spcPct val="100000"/>
              </a:lnSpc>
              <a:buNone/>
            </a:pPr>
            <a:endParaRPr lang="en-US">
              <a:solidFill>
                <a:srgbClr val="000000"/>
              </a:solidFill>
            </a:endParaRPr>
          </a:p>
        </p:txBody>
      </p:sp>
      <p:sp>
        <p:nvSpPr>
          <p:cNvPr id="16" name="Google Shape;862;p40">
            <a:extLst>
              <a:ext uri="{FF2B5EF4-FFF2-40B4-BE49-F238E27FC236}">
                <a16:creationId xmlns:a16="http://schemas.microsoft.com/office/drawing/2014/main" id="{80208C4C-7A6D-2BE7-5CAA-4116537396E2}"/>
              </a:ext>
            </a:extLst>
          </p:cNvPr>
          <p:cNvSpPr txBox="1">
            <a:spLocks noGrp="1"/>
          </p:cNvSpPr>
          <p:nvPr>
            <p:ph type="title" idx="4294967295"/>
          </p:nvPr>
        </p:nvSpPr>
        <p:spPr>
          <a:xfrm>
            <a:off x="2118445" y="3540136"/>
            <a:ext cx="1814398" cy="486296"/>
          </a:xfrm>
        </p:spPr>
        <p:txBody>
          <a:bodyPr anchor="b" anchorCtr="1"/>
          <a:lstStyle/>
          <a:p>
            <a:pPr lvl="0" algn="ctr"/>
            <a:r>
              <a:rPr lang="en-US" sz="1800">
                <a:solidFill>
                  <a:srgbClr val="6E4CC2"/>
                </a:solidFill>
              </a:rPr>
              <a:t>SECTION</a:t>
            </a:r>
          </a:p>
        </p:txBody>
      </p:sp>
      <p:sp>
        <p:nvSpPr>
          <p:cNvPr id="17" name="Google Shape;863;p40">
            <a:extLst>
              <a:ext uri="{FF2B5EF4-FFF2-40B4-BE49-F238E27FC236}">
                <a16:creationId xmlns:a16="http://schemas.microsoft.com/office/drawing/2014/main" id="{DF407F35-DFA3-26C3-9D43-4DC6F93CE547}"/>
              </a:ext>
            </a:extLst>
          </p:cNvPr>
          <p:cNvSpPr txBox="1">
            <a:spLocks noGrp="1"/>
          </p:cNvSpPr>
          <p:nvPr>
            <p:ph type="subTitle" idx="4294967295"/>
          </p:nvPr>
        </p:nvSpPr>
        <p:spPr>
          <a:xfrm>
            <a:off x="2118445" y="3867143"/>
            <a:ext cx="1814398" cy="692996"/>
          </a:xfrm>
        </p:spPr>
        <p:txBody>
          <a:bodyPr anchorCtr="1"/>
          <a:lstStyle/>
          <a:p>
            <a:pPr marL="0" lvl="0" indent="0" algn="ctr">
              <a:lnSpc>
                <a:spcPct val="100000"/>
              </a:lnSpc>
              <a:buNone/>
            </a:pPr>
            <a:r>
              <a:rPr lang="en-US">
                <a:solidFill>
                  <a:srgbClr val="000000"/>
                </a:solidFill>
              </a:rPr>
              <a:t>Here you can describe the topic of the section</a:t>
            </a:r>
          </a:p>
          <a:p>
            <a:pPr marL="0" lvl="0" indent="0" algn="ctr">
              <a:lnSpc>
                <a:spcPct val="100000"/>
              </a:lnSpc>
              <a:buNone/>
            </a:pPr>
            <a:endParaRPr lang="en-US">
              <a:solidFill>
                <a:srgbClr val="000000"/>
              </a:solidFill>
            </a:endParaRPr>
          </a:p>
        </p:txBody>
      </p:sp>
      <p:sp>
        <p:nvSpPr>
          <p:cNvPr id="18" name="Google Shape;864;p40">
            <a:extLst>
              <a:ext uri="{FF2B5EF4-FFF2-40B4-BE49-F238E27FC236}">
                <a16:creationId xmlns:a16="http://schemas.microsoft.com/office/drawing/2014/main" id="{709D96CB-D2A8-12E0-4802-2F2252645F9C}"/>
              </a:ext>
            </a:extLst>
          </p:cNvPr>
          <p:cNvSpPr txBox="1">
            <a:spLocks noGrp="1"/>
          </p:cNvSpPr>
          <p:nvPr>
            <p:ph type="title" idx="4294967295"/>
          </p:nvPr>
        </p:nvSpPr>
        <p:spPr>
          <a:xfrm>
            <a:off x="2118445" y="3289782"/>
            <a:ext cx="1814398" cy="502499"/>
          </a:xfrm>
        </p:spPr>
        <p:txBody>
          <a:bodyPr anchor="b" anchorCtr="1"/>
          <a:lstStyle/>
          <a:p>
            <a:pPr lvl="0" algn="ctr"/>
            <a:r>
              <a:rPr lang="en-US" sz="3500">
                <a:solidFill>
                  <a:srgbClr val="770099"/>
                </a:solidFill>
              </a:rPr>
              <a:t>02</a:t>
            </a:r>
          </a:p>
        </p:txBody>
      </p:sp>
      <p:sp>
        <p:nvSpPr>
          <p:cNvPr id="19" name="Google Shape;865;p40">
            <a:extLst>
              <a:ext uri="{FF2B5EF4-FFF2-40B4-BE49-F238E27FC236}">
                <a16:creationId xmlns:a16="http://schemas.microsoft.com/office/drawing/2014/main" id="{071BC0D6-9359-33CB-4C38-C93ECB17FD72}"/>
              </a:ext>
            </a:extLst>
          </p:cNvPr>
          <p:cNvSpPr txBox="1">
            <a:spLocks noGrp="1"/>
          </p:cNvSpPr>
          <p:nvPr>
            <p:ph type="title" idx="4294967295"/>
          </p:nvPr>
        </p:nvSpPr>
        <p:spPr>
          <a:xfrm>
            <a:off x="117674" y="3289782"/>
            <a:ext cx="1814398" cy="502499"/>
          </a:xfrm>
        </p:spPr>
        <p:txBody>
          <a:bodyPr anchor="b" anchorCtr="1"/>
          <a:lstStyle/>
          <a:p>
            <a:pPr lvl="0" algn="ctr"/>
            <a:r>
              <a:rPr lang="en-US" sz="3500">
                <a:solidFill>
                  <a:srgbClr val="770099"/>
                </a:solidFill>
              </a:rPr>
              <a:t>01</a:t>
            </a:r>
          </a:p>
        </p:txBody>
      </p:sp>
      <p:sp>
        <p:nvSpPr>
          <p:cNvPr id="20" name="Google Shape;866;p40">
            <a:extLst>
              <a:ext uri="{FF2B5EF4-FFF2-40B4-BE49-F238E27FC236}">
                <a16:creationId xmlns:a16="http://schemas.microsoft.com/office/drawing/2014/main" id="{565BC172-395E-B199-2046-48009919B286}"/>
              </a:ext>
            </a:extLst>
          </p:cNvPr>
          <p:cNvSpPr txBox="1">
            <a:spLocks noGrp="1"/>
          </p:cNvSpPr>
          <p:nvPr>
            <p:ph type="title" idx="4294967295"/>
          </p:nvPr>
        </p:nvSpPr>
        <p:spPr>
          <a:xfrm>
            <a:off x="6079818" y="3532711"/>
            <a:ext cx="1867497" cy="486296"/>
          </a:xfrm>
        </p:spPr>
        <p:txBody>
          <a:bodyPr anchor="b" anchorCtr="1"/>
          <a:lstStyle/>
          <a:p>
            <a:pPr lvl="0" algn="ctr"/>
            <a:r>
              <a:rPr lang="en-US" sz="1800">
                <a:solidFill>
                  <a:srgbClr val="6E4CC2"/>
                </a:solidFill>
              </a:rPr>
              <a:t>SECTION</a:t>
            </a:r>
          </a:p>
        </p:txBody>
      </p:sp>
      <p:sp>
        <p:nvSpPr>
          <p:cNvPr id="21" name="Google Shape;867;p40">
            <a:extLst>
              <a:ext uri="{FF2B5EF4-FFF2-40B4-BE49-F238E27FC236}">
                <a16:creationId xmlns:a16="http://schemas.microsoft.com/office/drawing/2014/main" id="{AE2F4367-10A1-9BA7-EECF-38917FB6EBFE}"/>
              </a:ext>
            </a:extLst>
          </p:cNvPr>
          <p:cNvSpPr txBox="1">
            <a:spLocks noGrp="1"/>
          </p:cNvSpPr>
          <p:nvPr>
            <p:ph type="title" idx="4294967295"/>
          </p:nvPr>
        </p:nvSpPr>
        <p:spPr>
          <a:xfrm>
            <a:off x="4117607" y="3289782"/>
            <a:ext cx="1814398" cy="502499"/>
          </a:xfrm>
        </p:spPr>
        <p:txBody>
          <a:bodyPr anchor="b" anchorCtr="1"/>
          <a:lstStyle/>
          <a:p>
            <a:pPr lvl="0" algn="ctr"/>
            <a:r>
              <a:rPr lang="en-US" sz="3500">
                <a:solidFill>
                  <a:srgbClr val="770099"/>
                </a:solidFill>
              </a:rPr>
              <a:t>03</a:t>
            </a:r>
          </a:p>
        </p:txBody>
      </p:sp>
      <p:sp>
        <p:nvSpPr>
          <p:cNvPr id="22" name="Google Shape;868;p40">
            <a:extLst>
              <a:ext uri="{FF2B5EF4-FFF2-40B4-BE49-F238E27FC236}">
                <a16:creationId xmlns:a16="http://schemas.microsoft.com/office/drawing/2014/main" id="{D1AAFC79-3803-7DB8-F4C4-F94DFF24778D}"/>
              </a:ext>
            </a:extLst>
          </p:cNvPr>
          <p:cNvSpPr txBox="1">
            <a:spLocks noGrp="1"/>
          </p:cNvSpPr>
          <p:nvPr>
            <p:ph type="title" idx="4294967295"/>
          </p:nvPr>
        </p:nvSpPr>
        <p:spPr>
          <a:xfrm>
            <a:off x="670447" y="261637"/>
            <a:ext cx="7729203" cy="502499"/>
          </a:xfrm>
        </p:spPr>
        <p:txBody>
          <a:bodyPr/>
          <a:lstStyle/>
          <a:p>
            <a:pPr lvl="0" algn="ctr"/>
            <a:r>
              <a:rPr lang="en-US" sz="3500">
                <a:solidFill>
                  <a:srgbClr val="7030A0"/>
                </a:solidFill>
              </a:rPr>
              <a:t>TABLE OF CONTENTS</a:t>
            </a:r>
          </a:p>
          <a:p>
            <a:pPr lvl="0">
              <a:lnSpc>
                <a:spcPct val="80000"/>
              </a:lnSpc>
            </a:pPr>
            <a:endParaRPr lang="en-US" sz="3500">
              <a:solidFill>
                <a:srgbClr val="7030A0"/>
              </a:solidFill>
            </a:endParaRPr>
          </a:p>
        </p:txBody>
      </p:sp>
      <p:sp>
        <p:nvSpPr>
          <p:cNvPr id="23" name="Google Shape;869;p40">
            <a:extLst>
              <a:ext uri="{FF2B5EF4-FFF2-40B4-BE49-F238E27FC236}">
                <a16:creationId xmlns:a16="http://schemas.microsoft.com/office/drawing/2014/main" id="{C2DFCFCA-E550-6B92-AE5E-F18B46F58E8C}"/>
              </a:ext>
            </a:extLst>
          </p:cNvPr>
          <p:cNvSpPr txBox="1">
            <a:spLocks noGrp="1"/>
          </p:cNvSpPr>
          <p:nvPr>
            <p:ph type="title" idx="4294967295"/>
          </p:nvPr>
        </p:nvSpPr>
        <p:spPr>
          <a:xfrm>
            <a:off x="6106372" y="3282330"/>
            <a:ext cx="1814398" cy="502499"/>
          </a:xfrm>
        </p:spPr>
        <p:txBody>
          <a:bodyPr anchor="b" anchorCtr="1"/>
          <a:lstStyle/>
          <a:p>
            <a:pPr lvl="0" algn="ctr"/>
            <a:r>
              <a:rPr lang="en-US" sz="3500">
                <a:solidFill>
                  <a:srgbClr val="770099"/>
                </a:solidFill>
              </a:rPr>
              <a:t>04</a:t>
            </a:r>
          </a:p>
        </p:txBody>
      </p:sp>
      <p:sp>
        <p:nvSpPr>
          <p:cNvPr id="24" name="Freeform 4">
            <a:extLst>
              <a:ext uri="{FF2B5EF4-FFF2-40B4-BE49-F238E27FC236}">
                <a16:creationId xmlns:a16="http://schemas.microsoft.com/office/drawing/2014/main" id="{DDD6E44B-AA54-3457-38FA-A45BDB7703ED}"/>
              </a:ext>
            </a:extLst>
          </p:cNvPr>
          <p:cNvSpPr/>
          <p:nvPr/>
        </p:nvSpPr>
        <p:spPr>
          <a:xfrm>
            <a:off x="448933" y="1858920"/>
            <a:ext cx="1106488" cy="1250954"/>
          </a:xfrm>
          <a:custGeom>
            <a:avLst/>
            <a:gdLst>
              <a:gd name="f0" fmla="val 10800000"/>
              <a:gd name="f1" fmla="val 5400000"/>
              <a:gd name="f2" fmla="val 180"/>
              <a:gd name="f3" fmla="val w"/>
              <a:gd name="f4" fmla="val h"/>
              <a:gd name="f5" fmla="val 0"/>
              <a:gd name="f6" fmla="val 1277"/>
              <a:gd name="f7" fmla="val 1444"/>
              <a:gd name="f8" fmla="val 1276"/>
              <a:gd name="f9" fmla="val 471"/>
              <a:gd name="f10" fmla="val 610"/>
              <a:gd name="f11" fmla="val 749"/>
              <a:gd name="f12" fmla="val 888"/>
              <a:gd name="f13" fmla="val 1006"/>
              <a:gd name="f14" fmla="val 1206"/>
              <a:gd name="f15" fmla="val 1101"/>
              <a:gd name="f16" fmla="val 1099"/>
              <a:gd name="f17" fmla="val 1134"/>
              <a:gd name="f18" fmla="val 933"/>
              <a:gd name="f19" fmla="val 1184"/>
              <a:gd name="f20" fmla="val 767"/>
              <a:gd name="f21" fmla="val 1050"/>
              <a:gd name="f22" fmla="val 781"/>
              <a:gd name="f23" fmla="val 877"/>
              <a:gd name="f24" fmla="val 794"/>
              <a:gd name="f25" fmla="val 724"/>
              <a:gd name="f26" fmla="val 942"/>
              <a:gd name="f27" fmla="val 616"/>
              <a:gd name="f28" fmla="val 1086"/>
              <a:gd name="f29" fmla="val 655"/>
              <a:gd name="f30" fmla="val 659"/>
              <a:gd name="f31" fmla="val 1116"/>
              <a:gd name="f32" fmla="val 666"/>
              <a:gd name="f33" fmla="val 1127"/>
              <a:gd name="f34" fmla="val 678"/>
              <a:gd name="f35" fmla="val 1139"/>
              <a:gd name="f36" fmla="val 691"/>
              <a:gd name="f37" fmla="val 1155"/>
              <a:gd name="f38" fmla="val 694"/>
              <a:gd name="f39" fmla="val 1171"/>
              <a:gd name="f40" fmla="val 687"/>
              <a:gd name="f41" fmla="val 1186"/>
              <a:gd name="f42" fmla="val 680"/>
              <a:gd name="f43" fmla="val 1195"/>
              <a:gd name="f44" fmla="val 668"/>
              <a:gd name="f45" fmla="val 650"/>
              <a:gd name="f46" fmla="val 549"/>
              <a:gd name="f47" fmla="val 447"/>
              <a:gd name="f48" fmla="val 1194"/>
              <a:gd name="f49" fmla="val 345"/>
              <a:gd name="f50" fmla="val 317"/>
              <a:gd name="f51" fmla="val 1172"/>
              <a:gd name="f52" fmla="val 300"/>
              <a:gd name="f53" fmla="val 1144"/>
              <a:gd name="f54" fmla="val 306"/>
              <a:gd name="f55" fmla="val 946"/>
              <a:gd name="f56" fmla="val 348"/>
              <a:gd name="f57" fmla="val 391"/>
              <a:gd name="f58" fmla="val 551"/>
              <a:gd name="f59" fmla="val 433"/>
              <a:gd name="f60" fmla="val 546"/>
              <a:gd name="f61" fmla="val 435"/>
              <a:gd name="f62" fmla="val 540"/>
              <a:gd name="f63" fmla="val 535"/>
              <a:gd name="f64" fmla="val 436"/>
              <a:gd name="f65" fmla="val 509"/>
              <a:gd name="f66" fmla="val 442"/>
              <a:gd name="f67" fmla="val 498"/>
              <a:gd name="f68" fmla="val 456"/>
              <a:gd name="f69" fmla="val 483"/>
              <a:gd name="f70" fmla="val 560"/>
              <a:gd name="f71" fmla="val 637"/>
              <a:gd name="f72" fmla="val 715"/>
              <a:gd name="f73" fmla="val 861"/>
              <a:gd name="f74" fmla="val 1008"/>
              <a:gd name="f75" fmla="val 1270"/>
              <a:gd name="f76" fmla="val 428"/>
              <a:gd name="f77" fmla="val 1364"/>
              <a:gd name="f78" fmla="val 320"/>
              <a:gd name="f79" fmla="val 1397"/>
              <a:gd name="f80" fmla="val 165"/>
              <a:gd name="f81" fmla="val 4"/>
              <a:gd name="f82" fmla="val 1327"/>
              <a:gd name="f83" fmla="val 2"/>
              <a:gd name="f84" fmla="val 1165"/>
              <a:gd name="f85" fmla="val 1015"/>
              <a:gd name="f86" fmla="val 123"/>
              <a:gd name="f87" fmla="val 899"/>
              <a:gd name="f88" fmla="val 272"/>
              <a:gd name="f89" fmla="val 912"/>
              <a:gd name="f90" fmla="val 301"/>
              <a:gd name="f91" fmla="val 914"/>
              <a:gd name="f92" fmla="val 328"/>
              <a:gd name="f93" fmla="val 921"/>
              <a:gd name="f94" fmla="val 350"/>
              <a:gd name="f95" fmla="val 374"/>
              <a:gd name="f96" fmla="val 965"/>
              <a:gd name="f97" fmla="val 410"/>
              <a:gd name="f98" fmla="val 951"/>
              <a:gd name="f99" fmla="val 416"/>
              <a:gd name="f100" fmla="val 919"/>
              <a:gd name="f101" fmla="val 417"/>
              <a:gd name="f102" fmla="val 911"/>
              <a:gd name="f103" fmla="val 903"/>
              <a:gd name="f104" fmla="val 895"/>
              <a:gd name="f105" fmla="val 661"/>
              <a:gd name="f106" fmla="val 195"/>
              <a:gd name="f107" fmla="val 178"/>
              <a:gd name="f108" fmla="val 422"/>
              <a:gd name="f109" fmla="val 172"/>
              <a:gd name="f110" fmla="val 438"/>
              <a:gd name="f111" fmla="val 168"/>
              <a:gd name="f112" fmla="val 658"/>
              <a:gd name="f113" fmla="val 124"/>
              <a:gd name="f114" fmla="val 878"/>
              <a:gd name="f115" fmla="val 80"/>
              <a:gd name="f116" fmla="val 1098"/>
              <a:gd name="f117" fmla="val 36"/>
              <a:gd name="f118" fmla="val 1151"/>
              <a:gd name="f119" fmla="val 25"/>
              <a:gd name="f120" fmla="val 1205"/>
              <a:gd name="f121" fmla="val 15"/>
              <a:gd name="f122" fmla="val 1258"/>
              <a:gd name="f123" fmla="val 3"/>
              <a:gd name="f124" fmla="val 1274"/>
              <a:gd name="f125" fmla="val 19"/>
              <a:gd name="f126" fmla="val 169"/>
              <a:gd name="f127" fmla="+- 0 0 -90"/>
              <a:gd name="f128" fmla="*/ f3 1 1277"/>
              <a:gd name="f129" fmla="*/ f4 1 1444"/>
              <a:gd name="f130" fmla="val f5"/>
              <a:gd name="f131" fmla="val f6"/>
              <a:gd name="f132" fmla="val f7"/>
              <a:gd name="f133" fmla="*/ f127 f0 1"/>
              <a:gd name="f134" fmla="+- f132 0 f130"/>
              <a:gd name="f135" fmla="+- f131 0 f130"/>
              <a:gd name="f136" fmla="*/ f133 1 f2"/>
              <a:gd name="f137" fmla="*/ f135 1 1277"/>
              <a:gd name="f138" fmla="*/ f134 1 1444"/>
              <a:gd name="f139" fmla="*/ 1276 f135 1"/>
              <a:gd name="f140" fmla="*/ 471 f134 1"/>
              <a:gd name="f141" fmla="*/ 888 f134 1"/>
              <a:gd name="f142" fmla="*/ 1099 f135 1"/>
              <a:gd name="f143" fmla="*/ 1134 f134 1"/>
              <a:gd name="f144" fmla="*/ 781 f135 1"/>
              <a:gd name="f145" fmla="*/ 877 f134 1"/>
              <a:gd name="f146" fmla="*/ 1086 f135 1"/>
              <a:gd name="f147" fmla="*/ 655 f134 1"/>
              <a:gd name="f148" fmla="*/ 1127 f135 1"/>
              <a:gd name="f149" fmla="*/ 678 f134 1"/>
              <a:gd name="f150" fmla="*/ 1171 f135 1"/>
              <a:gd name="f151" fmla="*/ 687 f134 1"/>
              <a:gd name="f152" fmla="*/ 1195 f135 1"/>
              <a:gd name="f153" fmla="*/ 650 f134 1"/>
              <a:gd name="f154" fmla="*/ 1194 f135 1"/>
              <a:gd name="f155" fmla="*/ 345 f134 1"/>
              <a:gd name="f156" fmla="*/ 1144 f135 1"/>
              <a:gd name="f157" fmla="*/ 306 f134 1"/>
              <a:gd name="f158" fmla="*/ 551 f135 1"/>
              <a:gd name="f159" fmla="*/ 433 f134 1"/>
              <a:gd name="f160" fmla="*/ 535 f135 1"/>
              <a:gd name="f161" fmla="*/ 436 f134 1"/>
              <a:gd name="f162" fmla="*/ 498 f135 1"/>
              <a:gd name="f163" fmla="*/ 483 f134 1"/>
              <a:gd name="f164" fmla="*/ 715 f134 1"/>
              <a:gd name="f165" fmla="*/ 1155 f134 1"/>
              <a:gd name="f166" fmla="*/ 320 f135 1"/>
              <a:gd name="f167" fmla="*/ 1397 f134 1"/>
              <a:gd name="f168" fmla="*/ 2 f135 1"/>
              <a:gd name="f169" fmla="*/ 1165 f134 1"/>
              <a:gd name="f170" fmla="*/ 272 f135 1"/>
              <a:gd name="f171" fmla="*/ 912 f134 1"/>
              <a:gd name="f172" fmla="*/ 350 f135 1"/>
              <a:gd name="f173" fmla="*/ 942 f134 1"/>
              <a:gd name="f174" fmla="*/ 416 f135 1"/>
              <a:gd name="f175" fmla="*/ 919 f134 1"/>
              <a:gd name="f176" fmla="*/ 417 f135 1"/>
              <a:gd name="f177" fmla="*/ 895 f134 1"/>
              <a:gd name="f178" fmla="*/ 195 f134 1"/>
              <a:gd name="f179" fmla="*/ 438 f135 1"/>
              <a:gd name="f180" fmla="*/ 168 f134 1"/>
              <a:gd name="f181" fmla="*/ 1098 f135 1"/>
              <a:gd name="f182" fmla="*/ 36 f134 1"/>
              <a:gd name="f183" fmla="*/ 1258 f135 1"/>
              <a:gd name="f184" fmla="*/ 3 f134 1"/>
              <a:gd name="f185" fmla="*/ 19 f134 1"/>
              <a:gd name="f186" fmla="+- f136 0 f1"/>
              <a:gd name="f187" fmla="*/ f139 1 1277"/>
              <a:gd name="f188" fmla="*/ f140 1 1444"/>
              <a:gd name="f189" fmla="*/ f141 1 1444"/>
              <a:gd name="f190" fmla="*/ f142 1 1277"/>
              <a:gd name="f191" fmla="*/ f143 1 1444"/>
              <a:gd name="f192" fmla="*/ f144 1 1277"/>
              <a:gd name="f193" fmla="*/ f145 1 1444"/>
              <a:gd name="f194" fmla="*/ f146 1 1277"/>
              <a:gd name="f195" fmla="*/ f147 1 1444"/>
              <a:gd name="f196" fmla="*/ f148 1 1277"/>
              <a:gd name="f197" fmla="*/ f149 1 1444"/>
              <a:gd name="f198" fmla="*/ f150 1 1277"/>
              <a:gd name="f199" fmla="*/ f151 1 1444"/>
              <a:gd name="f200" fmla="*/ f152 1 1277"/>
              <a:gd name="f201" fmla="*/ f153 1 1444"/>
              <a:gd name="f202" fmla="*/ f154 1 1277"/>
              <a:gd name="f203" fmla="*/ f155 1 1444"/>
              <a:gd name="f204" fmla="*/ f156 1 1277"/>
              <a:gd name="f205" fmla="*/ f157 1 1444"/>
              <a:gd name="f206" fmla="*/ f158 1 1277"/>
              <a:gd name="f207" fmla="*/ f159 1 1444"/>
              <a:gd name="f208" fmla="*/ f160 1 1277"/>
              <a:gd name="f209" fmla="*/ f161 1 1444"/>
              <a:gd name="f210" fmla="*/ f162 1 1277"/>
              <a:gd name="f211" fmla="*/ f163 1 1444"/>
              <a:gd name="f212" fmla="*/ f164 1 1444"/>
              <a:gd name="f213" fmla="*/ f165 1 1444"/>
              <a:gd name="f214" fmla="*/ f166 1 1277"/>
              <a:gd name="f215" fmla="*/ f167 1 1444"/>
              <a:gd name="f216" fmla="*/ f168 1 1277"/>
              <a:gd name="f217" fmla="*/ f169 1 1444"/>
              <a:gd name="f218" fmla="*/ f170 1 1277"/>
              <a:gd name="f219" fmla="*/ f171 1 1444"/>
              <a:gd name="f220" fmla="*/ f172 1 1277"/>
              <a:gd name="f221" fmla="*/ f173 1 1444"/>
              <a:gd name="f222" fmla="*/ f174 1 1277"/>
              <a:gd name="f223" fmla="*/ f175 1 1444"/>
              <a:gd name="f224" fmla="*/ f176 1 1277"/>
              <a:gd name="f225" fmla="*/ f177 1 1444"/>
              <a:gd name="f226" fmla="*/ f178 1 1444"/>
              <a:gd name="f227" fmla="*/ f179 1 1277"/>
              <a:gd name="f228" fmla="*/ f180 1 1444"/>
              <a:gd name="f229" fmla="*/ f181 1 1277"/>
              <a:gd name="f230" fmla="*/ f182 1 1444"/>
              <a:gd name="f231" fmla="*/ f183 1 1277"/>
              <a:gd name="f232" fmla="*/ f184 1 1444"/>
              <a:gd name="f233" fmla="*/ f185 1 1444"/>
              <a:gd name="f234" fmla="*/ 0 1 f137"/>
              <a:gd name="f235" fmla="*/ f131 1 f137"/>
              <a:gd name="f236" fmla="*/ 0 1 f138"/>
              <a:gd name="f237" fmla="*/ f132 1 f138"/>
              <a:gd name="f238" fmla="*/ f187 1 f137"/>
              <a:gd name="f239" fmla="*/ f188 1 f138"/>
              <a:gd name="f240" fmla="*/ f189 1 f138"/>
              <a:gd name="f241" fmla="*/ f190 1 f137"/>
              <a:gd name="f242" fmla="*/ f191 1 f138"/>
              <a:gd name="f243" fmla="*/ f192 1 f137"/>
              <a:gd name="f244" fmla="*/ f193 1 f138"/>
              <a:gd name="f245" fmla="*/ f194 1 f137"/>
              <a:gd name="f246" fmla="*/ f195 1 f138"/>
              <a:gd name="f247" fmla="*/ f196 1 f137"/>
              <a:gd name="f248" fmla="*/ f197 1 f138"/>
              <a:gd name="f249" fmla="*/ f198 1 f137"/>
              <a:gd name="f250" fmla="*/ f199 1 f138"/>
              <a:gd name="f251" fmla="*/ f200 1 f137"/>
              <a:gd name="f252" fmla="*/ f201 1 f138"/>
              <a:gd name="f253" fmla="*/ f202 1 f137"/>
              <a:gd name="f254" fmla="*/ f203 1 f138"/>
              <a:gd name="f255" fmla="*/ f204 1 f137"/>
              <a:gd name="f256" fmla="*/ f205 1 f138"/>
              <a:gd name="f257" fmla="*/ f206 1 f137"/>
              <a:gd name="f258" fmla="*/ f207 1 f138"/>
              <a:gd name="f259" fmla="*/ f208 1 f137"/>
              <a:gd name="f260" fmla="*/ f209 1 f138"/>
              <a:gd name="f261" fmla="*/ f210 1 f137"/>
              <a:gd name="f262" fmla="*/ f211 1 f138"/>
              <a:gd name="f263" fmla="*/ f212 1 f138"/>
              <a:gd name="f264" fmla="*/ f213 1 f138"/>
              <a:gd name="f265" fmla="*/ f214 1 f137"/>
              <a:gd name="f266" fmla="*/ f215 1 f138"/>
              <a:gd name="f267" fmla="*/ f216 1 f137"/>
              <a:gd name="f268" fmla="*/ f217 1 f138"/>
              <a:gd name="f269" fmla="*/ f218 1 f137"/>
              <a:gd name="f270" fmla="*/ f219 1 f138"/>
              <a:gd name="f271" fmla="*/ f220 1 f137"/>
              <a:gd name="f272" fmla="*/ f221 1 f138"/>
              <a:gd name="f273" fmla="*/ f222 1 f137"/>
              <a:gd name="f274" fmla="*/ f223 1 f138"/>
              <a:gd name="f275" fmla="*/ f224 1 f137"/>
              <a:gd name="f276" fmla="*/ f225 1 f138"/>
              <a:gd name="f277" fmla="*/ f226 1 f138"/>
              <a:gd name="f278" fmla="*/ f227 1 f137"/>
              <a:gd name="f279" fmla="*/ f228 1 f138"/>
              <a:gd name="f280" fmla="*/ f229 1 f137"/>
              <a:gd name="f281" fmla="*/ f230 1 f138"/>
              <a:gd name="f282" fmla="*/ f231 1 f137"/>
              <a:gd name="f283" fmla="*/ f232 1 f138"/>
              <a:gd name="f284" fmla="*/ f233 1 f138"/>
              <a:gd name="f285" fmla="*/ f234 f128 1"/>
              <a:gd name="f286" fmla="*/ f235 f128 1"/>
              <a:gd name="f287" fmla="*/ f237 f129 1"/>
              <a:gd name="f288" fmla="*/ f236 f129 1"/>
              <a:gd name="f289" fmla="*/ f238 f128 1"/>
              <a:gd name="f290" fmla="*/ f239 f129 1"/>
              <a:gd name="f291" fmla="*/ f240 f129 1"/>
              <a:gd name="f292" fmla="*/ f241 f128 1"/>
              <a:gd name="f293" fmla="*/ f242 f129 1"/>
              <a:gd name="f294" fmla="*/ f243 f128 1"/>
              <a:gd name="f295" fmla="*/ f244 f129 1"/>
              <a:gd name="f296" fmla="*/ f245 f128 1"/>
              <a:gd name="f297" fmla="*/ f246 f129 1"/>
              <a:gd name="f298" fmla="*/ f247 f128 1"/>
              <a:gd name="f299" fmla="*/ f248 f129 1"/>
              <a:gd name="f300" fmla="*/ f249 f128 1"/>
              <a:gd name="f301" fmla="*/ f250 f129 1"/>
              <a:gd name="f302" fmla="*/ f251 f128 1"/>
              <a:gd name="f303" fmla="*/ f252 f129 1"/>
              <a:gd name="f304" fmla="*/ f253 f128 1"/>
              <a:gd name="f305" fmla="*/ f254 f129 1"/>
              <a:gd name="f306" fmla="*/ f255 f128 1"/>
              <a:gd name="f307" fmla="*/ f256 f129 1"/>
              <a:gd name="f308" fmla="*/ f257 f128 1"/>
              <a:gd name="f309" fmla="*/ f258 f129 1"/>
              <a:gd name="f310" fmla="*/ f259 f128 1"/>
              <a:gd name="f311" fmla="*/ f260 f129 1"/>
              <a:gd name="f312" fmla="*/ f261 f128 1"/>
              <a:gd name="f313" fmla="*/ f262 f129 1"/>
              <a:gd name="f314" fmla="*/ f263 f129 1"/>
              <a:gd name="f315" fmla="*/ f264 f129 1"/>
              <a:gd name="f316" fmla="*/ f265 f128 1"/>
              <a:gd name="f317" fmla="*/ f266 f129 1"/>
              <a:gd name="f318" fmla="*/ f267 f128 1"/>
              <a:gd name="f319" fmla="*/ f268 f129 1"/>
              <a:gd name="f320" fmla="*/ f269 f128 1"/>
              <a:gd name="f321" fmla="*/ f270 f129 1"/>
              <a:gd name="f322" fmla="*/ f271 f128 1"/>
              <a:gd name="f323" fmla="*/ f272 f129 1"/>
              <a:gd name="f324" fmla="*/ f273 f128 1"/>
              <a:gd name="f325" fmla="*/ f274 f129 1"/>
              <a:gd name="f326" fmla="*/ f275 f128 1"/>
              <a:gd name="f327" fmla="*/ f276 f129 1"/>
              <a:gd name="f328" fmla="*/ f277 f129 1"/>
              <a:gd name="f329" fmla="*/ f278 f128 1"/>
              <a:gd name="f330" fmla="*/ f279 f129 1"/>
              <a:gd name="f331" fmla="*/ f280 f128 1"/>
              <a:gd name="f332" fmla="*/ f281 f129 1"/>
              <a:gd name="f333" fmla="*/ f282 f128 1"/>
              <a:gd name="f334" fmla="*/ f283 f129 1"/>
              <a:gd name="f335" fmla="*/ f284 f129 1"/>
            </a:gdLst>
            <a:ahLst/>
            <a:cxnLst>
              <a:cxn ang="3cd4">
                <a:pos x="hc" y="t"/>
              </a:cxn>
              <a:cxn ang="0">
                <a:pos x="r" y="vc"/>
              </a:cxn>
              <a:cxn ang="cd4">
                <a:pos x="hc" y="b"/>
              </a:cxn>
              <a:cxn ang="cd2">
                <a:pos x="l" y="vc"/>
              </a:cxn>
              <a:cxn ang="f186">
                <a:pos x="f289" y="f290"/>
              </a:cxn>
              <a:cxn ang="f186">
                <a:pos x="f289" y="f291"/>
              </a:cxn>
              <a:cxn ang="f186">
                <a:pos x="f292" y="f293"/>
              </a:cxn>
              <a:cxn ang="f186">
                <a:pos x="f294" y="f295"/>
              </a:cxn>
              <a:cxn ang="f186">
                <a:pos x="f296" y="f297"/>
              </a:cxn>
              <a:cxn ang="f186">
                <a:pos x="f298" y="f299"/>
              </a:cxn>
              <a:cxn ang="f186">
                <a:pos x="f300" y="f301"/>
              </a:cxn>
              <a:cxn ang="f186">
                <a:pos x="f302" y="f303"/>
              </a:cxn>
              <a:cxn ang="f186">
                <a:pos x="f304" y="f305"/>
              </a:cxn>
              <a:cxn ang="f186">
                <a:pos x="f306" y="f307"/>
              </a:cxn>
              <a:cxn ang="f186">
                <a:pos x="f308" y="f309"/>
              </a:cxn>
              <a:cxn ang="f186">
                <a:pos x="f310" y="f311"/>
              </a:cxn>
              <a:cxn ang="f186">
                <a:pos x="f312" y="f313"/>
              </a:cxn>
              <a:cxn ang="f186">
                <a:pos x="f312" y="f314"/>
              </a:cxn>
              <a:cxn ang="f186">
                <a:pos x="f312" y="f315"/>
              </a:cxn>
              <a:cxn ang="f186">
                <a:pos x="f316" y="f317"/>
              </a:cxn>
              <a:cxn ang="f186">
                <a:pos x="f318" y="f319"/>
              </a:cxn>
              <a:cxn ang="f186">
                <a:pos x="f320" y="f321"/>
              </a:cxn>
              <a:cxn ang="f186">
                <a:pos x="f322" y="f323"/>
              </a:cxn>
              <a:cxn ang="f186">
                <a:pos x="f324" y="f325"/>
              </a:cxn>
              <a:cxn ang="f186">
                <a:pos x="f326" y="f327"/>
              </a:cxn>
              <a:cxn ang="f186">
                <a:pos x="f324" y="f328"/>
              </a:cxn>
              <a:cxn ang="f186">
                <a:pos x="f329" y="f330"/>
              </a:cxn>
              <a:cxn ang="f186">
                <a:pos x="f331" y="f332"/>
              </a:cxn>
              <a:cxn ang="f186">
                <a:pos x="f333" y="f334"/>
              </a:cxn>
              <a:cxn ang="f186">
                <a:pos x="f289" y="f335"/>
              </a:cxn>
              <a:cxn ang="f186">
                <a:pos x="f289" y="f290"/>
              </a:cxn>
              <a:cxn ang="f186">
                <a:pos x="f289" y="f290"/>
              </a:cxn>
            </a:cxnLst>
            <a:rect l="f285" t="f288" r="f286" b="f287"/>
            <a:pathLst>
              <a:path w="1277" h="1444">
                <a:moveTo>
                  <a:pt x="f8" y="f9"/>
                </a:moveTo>
                <a:cubicBezTo>
                  <a:pt x="f8" y="f10"/>
                  <a:pt x="f6" y="f11"/>
                  <a:pt x="f8" y="f12"/>
                </a:cubicBezTo>
                <a:cubicBezTo>
                  <a:pt x="f8" y="f13"/>
                  <a:pt x="f14" y="f15"/>
                  <a:pt x="f16" y="f17"/>
                </a:cubicBezTo>
                <a:cubicBezTo>
                  <a:pt x="f18" y="f19"/>
                  <a:pt x="f20" y="f21"/>
                  <a:pt x="f22" y="f23"/>
                </a:cubicBezTo>
                <a:cubicBezTo>
                  <a:pt x="f24" y="f25"/>
                  <a:pt x="f26" y="f27"/>
                  <a:pt x="f28" y="f29"/>
                </a:cubicBezTo>
                <a:cubicBezTo>
                  <a:pt x="f15" y="f30"/>
                  <a:pt x="f31" y="f32"/>
                  <a:pt x="f33" y="f34"/>
                </a:cubicBezTo>
                <a:cubicBezTo>
                  <a:pt x="f35" y="f36"/>
                  <a:pt x="f37" y="f38"/>
                  <a:pt x="f39" y="f40"/>
                </a:cubicBezTo>
                <a:cubicBezTo>
                  <a:pt x="f41" y="f42"/>
                  <a:pt x="f43" y="f44"/>
                  <a:pt x="f43" y="f45"/>
                </a:cubicBezTo>
                <a:cubicBezTo>
                  <a:pt x="f43" y="f46"/>
                  <a:pt x="f43" y="f47"/>
                  <a:pt x="f48" y="f49"/>
                </a:cubicBezTo>
                <a:cubicBezTo>
                  <a:pt x="f48" y="f50"/>
                  <a:pt x="f51" y="f52"/>
                  <a:pt x="f53" y="f54"/>
                </a:cubicBezTo>
                <a:cubicBezTo>
                  <a:pt x="f55" y="f56"/>
                  <a:pt x="f11" y="f57"/>
                  <a:pt x="f58" y="f59"/>
                </a:cubicBezTo>
                <a:cubicBezTo>
                  <a:pt x="f60" y="f61"/>
                  <a:pt x="f62" y="f61"/>
                  <a:pt x="f63" y="f64"/>
                </a:cubicBezTo>
                <a:cubicBezTo>
                  <a:pt x="f65" y="f66"/>
                  <a:pt x="f67" y="f68"/>
                  <a:pt x="f67" y="f69"/>
                </a:cubicBezTo>
                <a:cubicBezTo>
                  <a:pt x="f67" y="f70"/>
                  <a:pt x="f67" y="f71"/>
                  <a:pt x="f67" y="f72"/>
                </a:cubicBezTo>
                <a:cubicBezTo>
                  <a:pt x="f67" y="f73"/>
                  <a:pt x="f67" y="f74"/>
                  <a:pt x="f67" y="f37"/>
                </a:cubicBezTo>
                <a:cubicBezTo>
                  <a:pt x="f67" y="f75"/>
                  <a:pt x="f76" y="f77"/>
                  <a:pt x="f78" y="f79"/>
                </a:cubicBezTo>
                <a:cubicBezTo>
                  <a:pt x="f80" y="f7"/>
                  <a:pt x="f81" y="f82"/>
                  <a:pt x="f83" y="f84"/>
                </a:cubicBezTo>
                <a:cubicBezTo>
                  <a:pt x="f5" y="f85"/>
                  <a:pt x="f86" y="f87"/>
                  <a:pt x="f88" y="f89"/>
                </a:cubicBezTo>
                <a:cubicBezTo>
                  <a:pt x="f90" y="f91"/>
                  <a:pt x="f92" y="f93"/>
                  <a:pt x="f94" y="f26"/>
                </a:cubicBezTo>
                <a:cubicBezTo>
                  <a:pt x="f95" y="f96"/>
                  <a:pt x="f97" y="f98"/>
                  <a:pt x="f99" y="f100"/>
                </a:cubicBezTo>
                <a:cubicBezTo>
                  <a:pt x="f101" y="f102"/>
                  <a:pt x="f101" y="f103"/>
                  <a:pt x="f101" y="f104"/>
                </a:cubicBezTo>
                <a:cubicBezTo>
                  <a:pt x="f101" y="f105"/>
                  <a:pt x="f101" y="f76"/>
                  <a:pt x="f99" y="f106"/>
                </a:cubicBezTo>
                <a:cubicBezTo>
                  <a:pt x="f99" y="f107"/>
                  <a:pt x="f108" y="f109"/>
                  <a:pt x="f110" y="f111"/>
                </a:cubicBezTo>
                <a:cubicBezTo>
                  <a:pt x="f112" y="f113"/>
                  <a:pt x="f114" y="f115"/>
                  <a:pt x="f116" y="f117"/>
                </a:cubicBezTo>
                <a:cubicBezTo>
                  <a:pt x="f118" y="f119"/>
                  <a:pt x="f120" y="f121"/>
                  <a:pt x="f122" y="f123"/>
                </a:cubicBezTo>
                <a:cubicBezTo>
                  <a:pt x="f124" y="f5"/>
                  <a:pt x="f8" y="f81"/>
                  <a:pt x="f8" y="f125"/>
                </a:cubicBezTo>
                <a:cubicBezTo>
                  <a:pt x="f8" y="f126"/>
                  <a:pt x="f8" y="f78"/>
                  <a:pt x="f8" y="f9"/>
                </a:cubicBezTo>
                <a:cubicBezTo>
                  <a:pt x="f8" y="f9"/>
                  <a:pt x="f8" y="f9"/>
                  <a:pt x="f8" y="f9"/>
                </a:cubicBezTo>
                <a:close/>
              </a:path>
            </a:pathLst>
          </a:custGeom>
          <a:solidFill>
            <a:srgbClr val="FFDF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5" name="Freeform 4">
            <a:extLst>
              <a:ext uri="{FF2B5EF4-FFF2-40B4-BE49-F238E27FC236}">
                <a16:creationId xmlns:a16="http://schemas.microsoft.com/office/drawing/2014/main" id="{D8A70755-E1B8-F6B0-551D-7DE27548AE3C}"/>
              </a:ext>
            </a:extLst>
          </p:cNvPr>
          <p:cNvSpPr/>
          <p:nvPr/>
        </p:nvSpPr>
        <p:spPr>
          <a:xfrm>
            <a:off x="2472400" y="1858920"/>
            <a:ext cx="1106488" cy="1250954"/>
          </a:xfrm>
          <a:custGeom>
            <a:avLst/>
            <a:gdLst>
              <a:gd name="f0" fmla="val 10800000"/>
              <a:gd name="f1" fmla="val 5400000"/>
              <a:gd name="f2" fmla="val 180"/>
              <a:gd name="f3" fmla="val w"/>
              <a:gd name="f4" fmla="val h"/>
              <a:gd name="f5" fmla="val 0"/>
              <a:gd name="f6" fmla="val 1277"/>
              <a:gd name="f7" fmla="val 1444"/>
              <a:gd name="f8" fmla="val 1276"/>
              <a:gd name="f9" fmla="val 471"/>
              <a:gd name="f10" fmla="val 610"/>
              <a:gd name="f11" fmla="val 749"/>
              <a:gd name="f12" fmla="val 888"/>
              <a:gd name="f13" fmla="val 1006"/>
              <a:gd name="f14" fmla="val 1206"/>
              <a:gd name="f15" fmla="val 1101"/>
              <a:gd name="f16" fmla="val 1099"/>
              <a:gd name="f17" fmla="val 1134"/>
              <a:gd name="f18" fmla="val 933"/>
              <a:gd name="f19" fmla="val 1184"/>
              <a:gd name="f20" fmla="val 767"/>
              <a:gd name="f21" fmla="val 1050"/>
              <a:gd name="f22" fmla="val 781"/>
              <a:gd name="f23" fmla="val 877"/>
              <a:gd name="f24" fmla="val 794"/>
              <a:gd name="f25" fmla="val 724"/>
              <a:gd name="f26" fmla="val 942"/>
              <a:gd name="f27" fmla="val 616"/>
              <a:gd name="f28" fmla="val 1086"/>
              <a:gd name="f29" fmla="val 655"/>
              <a:gd name="f30" fmla="val 659"/>
              <a:gd name="f31" fmla="val 1116"/>
              <a:gd name="f32" fmla="val 666"/>
              <a:gd name="f33" fmla="val 1127"/>
              <a:gd name="f34" fmla="val 678"/>
              <a:gd name="f35" fmla="val 1139"/>
              <a:gd name="f36" fmla="val 691"/>
              <a:gd name="f37" fmla="val 1155"/>
              <a:gd name="f38" fmla="val 694"/>
              <a:gd name="f39" fmla="val 1171"/>
              <a:gd name="f40" fmla="val 687"/>
              <a:gd name="f41" fmla="val 1186"/>
              <a:gd name="f42" fmla="val 680"/>
              <a:gd name="f43" fmla="val 1195"/>
              <a:gd name="f44" fmla="val 668"/>
              <a:gd name="f45" fmla="val 650"/>
              <a:gd name="f46" fmla="val 549"/>
              <a:gd name="f47" fmla="val 447"/>
              <a:gd name="f48" fmla="val 1194"/>
              <a:gd name="f49" fmla="val 345"/>
              <a:gd name="f50" fmla="val 317"/>
              <a:gd name="f51" fmla="val 1172"/>
              <a:gd name="f52" fmla="val 300"/>
              <a:gd name="f53" fmla="val 1144"/>
              <a:gd name="f54" fmla="val 306"/>
              <a:gd name="f55" fmla="val 946"/>
              <a:gd name="f56" fmla="val 348"/>
              <a:gd name="f57" fmla="val 391"/>
              <a:gd name="f58" fmla="val 551"/>
              <a:gd name="f59" fmla="val 433"/>
              <a:gd name="f60" fmla="val 546"/>
              <a:gd name="f61" fmla="val 435"/>
              <a:gd name="f62" fmla="val 540"/>
              <a:gd name="f63" fmla="val 535"/>
              <a:gd name="f64" fmla="val 436"/>
              <a:gd name="f65" fmla="val 509"/>
              <a:gd name="f66" fmla="val 442"/>
              <a:gd name="f67" fmla="val 498"/>
              <a:gd name="f68" fmla="val 456"/>
              <a:gd name="f69" fmla="val 483"/>
              <a:gd name="f70" fmla="val 560"/>
              <a:gd name="f71" fmla="val 637"/>
              <a:gd name="f72" fmla="val 715"/>
              <a:gd name="f73" fmla="val 861"/>
              <a:gd name="f74" fmla="val 1008"/>
              <a:gd name="f75" fmla="val 1270"/>
              <a:gd name="f76" fmla="val 428"/>
              <a:gd name="f77" fmla="val 1364"/>
              <a:gd name="f78" fmla="val 320"/>
              <a:gd name="f79" fmla="val 1397"/>
              <a:gd name="f80" fmla="val 165"/>
              <a:gd name="f81" fmla="val 4"/>
              <a:gd name="f82" fmla="val 1327"/>
              <a:gd name="f83" fmla="val 2"/>
              <a:gd name="f84" fmla="val 1165"/>
              <a:gd name="f85" fmla="val 1015"/>
              <a:gd name="f86" fmla="val 123"/>
              <a:gd name="f87" fmla="val 899"/>
              <a:gd name="f88" fmla="val 272"/>
              <a:gd name="f89" fmla="val 912"/>
              <a:gd name="f90" fmla="val 301"/>
              <a:gd name="f91" fmla="val 914"/>
              <a:gd name="f92" fmla="val 328"/>
              <a:gd name="f93" fmla="val 921"/>
              <a:gd name="f94" fmla="val 350"/>
              <a:gd name="f95" fmla="val 374"/>
              <a:gd name="f96" fmla="val 965"/>
              <a:gd name="f97" fmla="val 410"/>
              <a:gd name="f98" fmla="val 951"/>
              <a:gd name="f99" fmla="val 416"/>
              <a:gd name="f100" fmla="val 919"/>
              <a:gd name="f101" fmla="val 417"/>
              <a:gd name="f102" fmla="val 911"/>
              <a:gd name="f103" fmla="val 903"/>
              <a:gd name="f104" fmla="val 895"/>
              <a:gd name="f105" fmla="val 661"/>
              <a:gd name="f106" fmla="val 195"/>
              <a:gd name="f107" fmla="val 178"/>
              <a:gd name="f108" fmla="val 422"/>
              <a:gd name="f109" fmla="val 172"/>
              <a:gd name="f110" fmla="val 438"/>
              <a:gd name="f111" fmla="val 168"/>
              <a:gd name="f112" fmla="val 658"/>
              <a:gd name="f113" fmla="val 124"/>
              <a:gd name="f114" fmla="val 878"/>
              <a:gd name="f115" fmla="val 80"/>
              <a:gd name="f116" fmla="val 1098"/>
              <a:gd name="f117" fmla="val 36"/>
              <a:gd name="f118" fmla="val 1151"/>
              <a:gd name="f119" fmla="val 25"/>
              <a:gd name="f120" fmla="val 1205"/>
              <a:gd name="f121" fmla="val 15"/>
              <a:gd name="f122" fmla="val 1258"/>
              <a:gd name="f123" fmla="val 3"/>
              <a:gd name="f124" fmla="val 1274"/>
              <a:gd name="f125" fmla="val 19"/>
              <a:gd name="f126" fmla="val 169"/>
              <a:gd name="f127" fmla="+- 0 0 -90"/>
              <a:gd name="f128" fmla="*/ f3 1 1277"/>
              <a:gd name="f129" fmla="*/ f4 1 1444"/>
              <a:gd name="f130" fmla="val f5"/>
              <a:gd name="f131" fmla="val f6"/>
              <a:gd name="f132" fmla="val f7"/>
              <a:gd name="f133" fmla="*/ f127 f0 1"/>
              <a:gd name="f134" fmla="+- f132 0 f130"/>
              <a:gd name="f135" fmla="+- f131 0 f130"/>
              <a:gd name="f136" fmla="*/ f133 1 f2"/>
              <a:gd name="f137" fmla="*/ f135 1 1277"/>
              <a:gd name="f138" fmla="*/ f134 1 1444"/>
              <a:gd name="f139" fmla="*/ 1276 f135 1"/>
              <a:gd name="f140" fmla="*/ 471 f134 1"/>
              <a:gd name="f141" fmla="*/ 888 f134 1"/>
              <a:gd name="f142" fmla="*/ 1099 f135 1"/>
              <a:gd name="f143" fmla="*/ 1134 f134 1"/>
              <a:gd name="f144" fmla="*/ 781 f135 1"/>
              <a:gd name="f145" fmla="*/ 877 f134 1"/>
              <a:gd name="f146" fmla="*/ 1086 f135 1"/>
              <a:gd name="f147" fmla="*/ 655 f134 1"/>
              <a:gd name="f148" fmla="*/ 1127 f135 1"/>
              <a:gd name="f149" fmla="*/ 678 f134 1"/>
              <a:gd name="f150" fmla="*/ 1171 f135 1"/>
              <a:gd name="f151" fmla="*/ 687 f134 1"/>
              <a:gd name="f152" fmla="*/ 1195 f135 1"/>
              <a:gd name="f153" fmla="*/ 650 f134 1"/>
              <a:gd name="f154" fmla="*/ 1194 f135 1"/>
              <a:gd name="f155" fmla="*/ 345 f134 1"/>
              <a:gd name="f156" fmla="*/ 1144 f135 1"/>
              <a:gd name="f157" fmla="*/ 306 f134 1"/>
              <a:gd name="f158" fmla="*/ 551 f135 1"/>
              <a:gd name="f159" fmla="*/ 433 f134 1"/>
              <a:gd name="f160" fmla="*/ 535 f135 1"/>
              <a:gd name="f161" fmla="*/ 436 f134 1"/>
              <a:gd name="f162" fmla="*/ 498 f135 1"/>
              <a:gd name="f163" fmla="*/ 483 f134 1"/>
              <a:gd name="f164" fmla="*/ 715 f134 1"/>
              <a:gd name="f165" fmla="*/ 1155 f134 1"/>
              <a:gd name="f166" fmla="*/ 320 f135 1"/>
              <a:gd name="f167" fmla="*/ 1397 f134 1"/>
              <a:gd name="f168" fmla="*/ 2 f135 1"/>
              <a:gd name="f169" fmla="*/ 1165 f134 1"/>
              <a:gd name="f170" fmla="*/ 272 f135 1"/>
              <a:gd name="f171" fmla="*/ 912 f134 1"/>
              <a:gd name="f172" fmla="*/ 350 f135 1"/>
              <a:gd name="f173" fmla="*/ 942 f134 1"/>
              <a:gd name="f174" fmla="*/ 416 f135 1"/>
              <a:gd name="f175" fmla="*/ 919 f134 1"/>
              <a:gd name="f176" fmla="*/ 417 f135 1"/>
              <a:gd name="f177" fmla="*/ 895 f134 1"/>
              <a:gd name="f178" fmla="*/ 195 f134 1"/>
              <a:gd name="f179" fmla="*/ 438 f135 1"/>
              <a:gd name="f180" fmla="*/ 168 f134 1"/>
              <a:gd name="f181" fmla="*/ 1098 f135 1"/>
              <a:gd name="f182" fmla="*/ 36 f134 1"/>
              <a:gd name="f183" fmla="*/ 1258 f135 1"/>
              <a:gd name="f184" fmla="*/ 3 f134 1"/>
              <a:gd name="f185" fmla="*/ 19 f134 1"/>
              <a:gd name="f186" fmla="+- f136 0 f1"/>
              <a:gd name="f187" fmla="*/ f139 1 1277"/>
              <a:gd name="f188" fmla="*/ f140 1 1444"/>
              <a:gd name="f189" fmla="*/ f141 1 1444"/>
              <a:gd name="f190" fmla="*/ f142 1 1277"/>
              <a:gd name="f191" fmla="*/ f143 1 1444"/>
              <a:gd name="f192" fmla="*/ f144 1 1277"/>
              <a:gd name="f193" fmla="*/ f145 1 1444"/>
              <a:gd name="f194" fmla="*/ f146 1 1277"/>
              <a:gd name="f195" fmla="*/ f147 1 1444"/>
              <a:gd name="f196" fmla="*/ f148 1 1277"/>
              <a:gd name="f197" fmla="*/ f149 1 1444"/>
              <a:gd name="f198" fmla="*/ f150 1 1277"/>
              <a:gd name="f199" fmla="*/ f151 1 1444"/>
              <a:gd name="f200" fmla="*/ f152 1 1277"/>
              <a:gd name="f201" fmla="*/ f153 1 1444"/>
              <a:gd name="f202" fmla="*/ f154 1 1277"/>
              <a:gd name="f203" fmla="*/ f155 1 1444"/>
              <a:gd name="f204" fmla="*/ f156 1 1277"/>
              <a:gd name="f205" fmla="*/ f157 1 1444"/>
              <a:gd name="f206" fmla="*/ f158 1 1277"/>
              <a:gd name="f207" fmla="*/ f159 1 1444"/>
              <a:gd name="f208" fmla="*/ f160 1 1277"/>
              <a:gd name="f209" fmla="*/ f161 1 1444"/>
              <a:gd name="f210" fmla="*/ f162 1 1277"/>
              <a:gd name="f211" fmla="*/ f163 1 1444"/>
              <a:gd name="f212" fmla="*/ f164 1 1444"/>
              <a:gd name="f213" fmla="*/ f165 1 1444"/>
              <a:gd name="f214" fmla="*/ f166 1 1277"/>
              <a:gd name="f215" fmla="*/ f167 1 1444"/>
              <a:gd name="f216" fmla="*/ f168 1 1277"/>
              <a:gd name="f217" fmla="*/ f169 1 1444"/>
              <a:gd name="f218" fmla="*/ f170 1 1277"/>
              <a:gd name="f219" fmla="*/ f171 1 1444"/>
              <a:gd name="f220" fmla="*/ f172 1 1277"/>
              <a:gd name="f221" fmla="*/ f173 1 1444"/>
              <a:gd name="f222" fmla="*/ f174 1 1277"/>
              <a:gd name="f223" fmla="*/ f175 1 1444"/>
              <a:gd name="f224" fmla="*/ f176 1 1277"/>
              <a:gd name="f225" fmla="*/ f177 1 1444"/>
              <a:gd name="f226" fmla="*/ f178 1 1444"/>
              <a:gd name="f227" fmla="*/ f179 1 1277"/>
              <a:gd name="f228" fmla="*/ f180 1 1444"/>
              <a:gd name="f229" fmla="*/ f181 1 1277"/>
              <a:gd name="f230" fmla="*/ f182 1 1444"/>
              <a:gd name="f231" fmla="*/ f183 1 1277"/>
              <a:gd name="f232" fmla="*/ f184 1 1444"/>
              <a:gd name="f233" fmla="*/ f185 1 1444"/>
              <a:gd name="f234" fmla="*/ 0 1 f137"/>
              <a:gd name="f235" fmla="*/ f131 1 f137"/>
              <a:gd name="f236" fmla="*/ 0 1 f138"/>
              <a:gd name="f237" fmla="*/ f132 1 f138"/>
              <a:gd name="f238" fmla="*/ f187 1 f137"/>
              <a:gd name="f239" fmla="*/ f188 1 f138"/>
              <a:gd name="f240" fmla="*/ f189 1 f138"/>
              <a:gd name="f241" fmla="*/ f190 1 f137"/>
              <a:gd name="f242" fmla="*/ f191 1 f138"/>
              <a:gd name="f243" fmla="*/ f192 1 f137"/>
              <a:gd name="f244" fmla="*/ f193 1 f138"/>
              <a:gd name="f245" fmla="*/ f194 1 f137"/>
              <a:gd name="f246" fmla="*/ f195 1 f138"/>
              <a:gd name="f247" fmla="*/ f196 1 f137"/>
              <a:gd name="f248" fmla="*/ f197 1 f138"/>
              <a:gd name="f249" fmla="*/ f198 1 f137"/>
              <a:gd name="f250" fmla="*/ f199 1 f138"/>
              <a:gd name="f251" fmla="*/ f200 1 f137"/>
              <a:gd name="f252" fmla="*/ f201 1 f138"/>
              <a:gd name="f253" fmla="*/ f202 1 f137"/>
              <a:gd name="f254" fmla="*/ f203 1 f138"/>
              <a:gd name="f255" fmla="*/ f204 1 f137"/>
              <a:gd name="f256" fmla="*/ f205 1 f138"/>
              <a:gd name="f257" fmla="*/ f206 1 f137"/>
              <a:gd name="f258" fmla="*/ f207 1 f138"/>
              <a:gd name="f259" fmla="*/ f208 1 f137"/>
              <a:gd name="f260" fmla="*/ f209 1 f138"/>
              <a:gd name="f261" fmla="*/ f210 1 f137"/>
              <a:gd name="f262" fmla="*/ f211 1 f138"/>
              <a:gd name="f263" fmla="*/ f212 1 f138"/>
              <a:gd name="f264" fmla="*/ f213 1 f138"/>
              <a:gd name="f265" fmla="*/ f214 1 f137"/>
              <a:gd name="f266" fmla="*/ f215 1 f138"/>
              <a:gd name="f267" fmla="*/ f216 1 f137"/>
              <a:gd name="f268" fmla="*/ f217 1 f138"/>
              <a:gd name="f269" fmla="*/ f218 1 f137"/>
              <a:gd name="f270" fmla="*/ f219 1 f138"/>
              <a:gd name="f271" fmla="*/ f220 1 f137"/>
              <a:gd name="f272" fmla="*/ f221 1 f138"/>
              <a:gd name="f273" fmla="*/ f222 1 f137"/>
              <a:gd name="f274" fmla="*/ f223 1 f138"/>
              <a:gd name="f275" fmla="*/ f224 1 f137"/>
              <a:gd name="f276" fmla="*/ f225 1 f138"/>
              <a:gd name="f277" fmla="*/ f226 1 f138"/>
              <a:gd name="f278" fmla="*/ f227 1 f137"/>
              <a:gd name="f279" fmla="*/ f228 1 f138"/>
              <a:gd name="f280" fmla="*/ f229 1 f137"/>
              <a:gd name="f281" fmla="*/ f230 1 f138"/>
              <a:gd name="f282" fmla="*/ f231 1 f137"/>
              <a:gd name="f283" fmla="*/ f232 1 f138"/>
              <a:gd name="f284" fmla="*/ f233 1 f138"/>
              <a:gd name="f285" fmla="*/ f234 f128 1"/>
              <a:gd name="f286" fmla="*/ f235 f128 1"/>
              <a:gd name="f287" fmla="*/ f237 f129 1"/>
              <a:gd name="f288" fmla="*/ f236 f129 1"/>
              <a:gd name="f289" fmla="*/ f238 f128 1"/>
              <a:gd name="f290" fmla="*/ f239 f129 1"/>
              <a:gd name="f291" fmla="*/ f240 f129 1"/>
              <a:gd name="f292" fmla="*/ f241 f128 1"/>
              <a:gd name="f293" fmla="*/ f242 f129 1"/>
              <a:gd name="f294" fmla="*/ f243 f128 1"/>
              <a:gd name="f295" fmla="*/ f244 f129 1"/>
              <a:gd name="f296" fmla="*/ f245 f128 1"/>
              <a:gd name="f297" fmla="*/ f246 f129 1"/>
              <a:gd name="f298" fmla="*/ f247 f128 1"/>
              <a:gd name="f299" fmla="*/ f248 f129 1"/>
              <a:gd name="f300" fmla="*/ f249 f128 1"/>
              <a:gd name="f301" fmla="*/ f250 f129 1"/>
              <a:gd name="f302" fmla="*/ f251 f128 1"/>
              <a:gd name="f303" fmla="*/ f252 f129 1"/>
              <a:gd name="f304" fmla="*/ f253 f128 1"/>
              <a:gd name="f305" fmla="*/ f254 f129 1"/>
              <a:gd name="f306" fmla="*/ f255 f128 1"/>
              <a:gd name="f307" fmla="*/ f256 f129 1"/>
              <a:gd name="f308" fmla="*/ f257 f128 1"/>
              <a:gd name="f309" fmla="*/ f258 f129 1"/>
              <a:gd name="f310" fmla="*/ f259 f128 1"/>
              <a:gd name="f311" fmla="*/ f260 f129 1"/>
              <a:gd name="f312" fmla="*/ f261 f128 1"/>
              <a:gd name="f313" fmla="*/ f262 f129 1"/>
              <a:gd name="f314" fmla="*/ f263 f129 1"/>
              <a:gd name="f315" fmla="*/ f264 f129 1"/>
              <a:gd name="f316" fmla="*/ f265 f128 1"/>
              <a:gd name="f317" fmla="*/ f266 f129 1"/>
              <a:gd name="f318" fmla="*/ f267 f128 1"/>
              <a:gd name="f319" fmla="*/ f268 f129 1"/>
              <a:gd name="f320" fmla="*/ f269 f128 1"/>
              <a:gd name="f321" fmla="*/ f270 f129 1"/>
              <a:gd name="f322" fmla="*/ f271 f128 1"/>
              <a:gd name="f323" fmla="*/ f272 f129 1"/>
              <a:gd name="f324" fmla="*/ f273 f128 1"/>
              <a:gd name="f325" fmla="*/ f274 f129 1"/>
              <a:gd name="f326" fmla="*/ f275 f128 1"/>
              <a:gd name="f327" fmla="*/ f276 f129 1"/>
              <a:gd name="f328" fmla="*/ f277 f129 1"/>
              <a:gd name="f329" fmla="*/ f278 f128 1"/>
              <a:gd name="f330" fmla="*/ f279 f129 1"/>
              <a:gd name="f331" fmla="*/ f280 f128 1"/>
              <a:gd name="f332" fmla="*/ f281 f129 1"/>
              <a:gd name="f333" fmla="*/ f282 f128 1"/>
              <a:gd name="f334" fmla="*/ f283 f129 1"/>
              <a:gd name="f335" fmla="*/ f284 f129 1"/>
            </a:gdLst>
            <a:ahLst/>
            <a:cxnLst>
              <a:cxn ang="3cd4">
                <a:pos x="hc" y="t"/>
              </a:cxn>
              <a:cxn ang="0">
                <a:pos x="r" y="vc"/>
              </a:cxn>
              <a:cxn ang="cd4">
                <a:pos x="hc" y="b"/>
              </a:cxn>
              <a:cxn ang="cd2">
                <a:pos x="l" y="vc"/>
              </a:cxn>
              <a:cxn ang="f186">
                <a:pos x="f289" y="f290"/>
              </a:cxn>
              <a:cxn ang="f186">
                <a:pos x="f289" y="f291"/>
              </a:cxn>
              <a:cxn ang="f186">
                <a:pos x="f292" y="f293"/>
              </a:cxn>
              <a:cxn ang="f186">
                <a:pos x="f294" y="f295"/>
              </a:cxn>
              <a:cxn ang="f186">
                <a:pos x="f296" y="f297"/>
              </a:cxn>
              <a:cxn ang="f186">
                <a:pos x="f298" y="f299"/>
              </a:cxn>
              <a:cxn ang="f186">
                <a:pos x="f300" y="f301"/>
              </a:cxn>
              <a:cxn ang="f186">
                <a:pos x="f302" y="f303"/>
              </a:cxn>
              <a:cxn ang="f186">
                <a:pos x="f304" y="f305"/>
              </a:cxn>
              <a:cxn ang="f186">
                <a:pos x="f306" y="f307"/>
              </a:cxn>
              <a:cxn ang="f186">
                <a:pos x="f308" y="f309"/>
              </a:cxn>
              <a:cxn ang="f186">
                <a:pos x="f310" y="f311"/>
              </a:cxn>
              <a:cxn ang="f186">
                <a:pos x="f312" y="f313"/>
              </a:cxn>
              <a:cxn ang="f186">
                <a:pos x="f312" y="f314"/>
              </a:cxn>
              <a:cxn ang="f186">
                <a:pos x="f312" y="f315"/>
              </a:cxn>
              <a:cxn ang="f186">
                <a:pos x="f316" y="f317"/>
              </a:cxn>
              <a:cxn ang="f186">
                <a:pos x="f318" y="f319"/>
              </a:cxn>
              <a:cxn ang="f186">
                <a:pos x="f320" y="f321"/>
              </a:cxn>
              <a:cxn ang="f186">
                <a:pos x="f322" y="f323"/>
              </a:cxn>
              <a:cxn ang="f186">
                <a:pos x="f324" y="f325"/>
              </a:cxn>
              <a:cxn ang="f186">
                <a:pos x="f326" y="f327"/>
              </a:cxn>
              <a:cxn ang="f186">
                <a:pos x="f324" y="f328"/>
              </a:cxn>
              <a:cxn ang="f186">
                <a:pos x="f329" y="f330"/>
              </a:cxn>
              <a:cxn ang="f186">
                <a:pos x="f331" y="f332"/>
              </a:cxn>
              <a:cxn ang="f186">
                <a:pos x="f333" y="f334"/>
              </a:cxn>
              <a:cxn ang="f186">
                <a:pos x="f289" y="f335"/>
              </a:cxn>
              <a:cxn ang="f186">
                <a:pos x="f289" y="f290"/>
              </a:cxn>
              <a:cxn ang="f186">
                <a:pos x="f289" y="f290"/>
              </a:cxn>
            </a:cxnLst>
            <a:rect l="f285" t="f288" r="f286" b="f287"/>
            <a:pathLst>
              <a:path w="1277" h="1444">
                <a:moveTo>
                  <a:pt x="f8" y="f9"/>
                </a:moveTo>
                <a:cubicBezTo>
                  <a:pt x="f8" y="f10"/>
                  <a:pt x="f6" y="f11"/>
                  <a:pt x="f8" y="f12"/>
                </a:cubicBezTo>
                <a:cubicBezTo>
                  <a:pt x="f8" y="f13"/>
                  <a:pt x="f14" y="f15"/>
                  <a:pt x="f16" y="f17"/>
                </a:cubicBezTo>
                <a:cubicBezTo>
                  <a:pt x="f18" y="f19"/>
                  <a:pt x="f20" y="f21"/>
                  <a:pt x="f22" y="f23"/>
                </a:cubicBezTo>
                <a:cubicBezTo>
                  <a:pt x="f24" y="f25"/>
                  <a:pt x="f26" y="f27"/>
                  <a:pt x="f28" y="f29"/>
                </a:cubicBezTo>
                <a:cubicBezTo>
                  <a:pt x="f15" y="f30"/>
                  <a:pt x="f31" y="f32"/>
                  <a:pt x="f33" y="f34"/>
                </a:cubicBezTo>
                <a:cubicBezTo>
                  <a:pt x="f35" y="f36"/>
                  <a:pt x="f37" y="f38"/>
                  <a:pt x="f39" y="f40"/>
                </a:cubicBezTo>
                <a:cubicBezTo>
                  <a:pt x="f41" y="f42"/>
                  <a:pt x="f43" y="f44"/>
                  <a:pt x="f43" y="f45"/>
                </a:cubicBezTo>
                <a:cubicBezTo>
                  <a:pt x="f43" y="f46"/>
                  <a:pt x="f43" y="f47"/>
                  <a:pt x="f48" y="f49"/>
                </a:cubicBezTo>
                <a:cubicBezTo>
                  <a:pt x="f48" y="f50"/>
                  <a:pt x="f51" y="f52"/>
                  <a:pt x="f53" y="f54"/>
                </a:cubicBezTo>
                <a:cubicBezTo>
                  <a:pt x="f55" y="f56"/>
                  <a:pt x="f11" y="f57"/>
                  <a:pt x="f58" y="f59"/>
                </a:cubicBezTo>
                <a:cubicBezTo>
                  <a:pt x="f60" y="f61"/>
                  <a:pt x="f62" y="f61"/>
                  <a:pt x="f63" y="f64"/>
                </a:cubicBezTo>
                <a:cubicBezTo>
                  <a:pt x="f65" y="f66"/>
                  <a:pt x="f67" y="f68"/>
                  <a:pt x="f67" y="f69"/>
                </a:cubicBezTo>
                <a:cubicBezTo>
                  <a:pt x="f67" y="f70"/>
                  <a:pt x="f67" y="f71"/>
                  <a:pt x="f67" y="f72"/>
                </a:cubicBezTo>
                <a:cubicBezTo>
                  <a:pt x="f67" y="f73"/>
                  <a:pt x="f67" y="f74"/>
                  <a:pt x="f67" y="f37"/>
                </a:cubicBezTo>
                <a:cubicBezTo>
                  <a:pt x="f67" y="f75"/>
                  <a:pt x="f76" y="f77"/>
                  <a:pt x="f78" y="f79"/>
                </a:cubicBezTo>
                <a:cubicBezTo>
                  <a:pt x="f80" y="f7"/>
                  <a:pt x="f81" y="f82"/>
                  <a:pt x="f83" y="f84"/>
                </a:cubicBezTo>
                <a:cubicBezTo>
                  <a:pt x="f5" y="f85"/>
                  <a:pt x="f86" y="f87"/>
                  <a:pt x="f88" y="f89"/>
                </a:cubicBezTo>
                <a:cubicBezTo>
                  <a:pt x="f90" y="f91"/>
                  <a:pt x="f92" y="f93"/>
                  <a:pt x="f94" y="f26"/>
                </a:cubicBezTo>
                <a:cubicBezTo>
                  <a:pt x="f95" y="f96"/>
                  <a:pt x="f97" y="f98"/>
                  <a:pt x="f99" y="f100"/>
                </a:cubicBezTo>
                <a:cubicBezTo>
                  <a:pt x="f101" y="f102"/>
                  <a:pt x="f101" y="f103"/>
                  <a:pt x="f101" y="f104"/>
                </a:cubicBezTo>
                <a:cubicBezTo>
                  <a:pt x="f101" y="f105"/>
                  <a:pt x="f101" y="f76"/>
                  <a:pt x="f99" y="f106"/>
                </a:cubicBezTo>
                <a:cubicBezTo>
                  <a:pt x="f99" y="f107"/>
                  <a:pt x="f108" y="f109"/>
                  <a:pt x="f110" y="f111"/>
                </a:cubicBezTo>
                <a:cubicBezTo>
                  <a:pt x="f112" y="f113"/>
                  <a:pt x="f114" y="f115"/>
                  <a:pt x="f116" y="f117"/>
                </a:cubicBezTo>
                <a:cubicBezTo>
                  <a:pt x="f118" y="f119"/>
                  <a:pt x="f120" y="f121"/>
                  <a:pt x="f122" y="f123"/>
                </a:cubicBezTo>
                <a:cubicBezTo>
                  <a:pt x="f124" y="f5"/>
                  <a:pt x="f8" y="f81"/>
                  <a:pt x="f8" y="f125"/>
                </a:cubicBezTo>
                <a:cubicBezTo>
                  <a:pt x="f8" y="f126"/>
                  <a:pt x="f8" y="f78"/>
                  <a:pt x="f8" y="f9"/>
                </a:cubicBezTo>
                <a:cubicBezTo>
                  <a:pt x="f8" y="f9"/>
                  <a:pt x="f8" y="f9"/>
                  <a:pt x="f8" y="f9"/>
                </a:cubicBezTo>
                <a:close/>
              </a:path>
            </a:pathLst>
          </a:custGeom>
          <a:solidFill>
            <a:srgbClr val="FFDF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6" name="Freeform 4">
            <a:extLst>
              <a:ext uri="{FF2B5EF4-FFF2-40B4-BE49-F238E27FC236}">
                <a16:creationId xmlns:a16="http://schemas.microsoft.com/office/drawing/2014/main" id="{4DEB1D85-478E-2FA3-5D4D-5EEDD95542ED}"/>
              </a:ext>
            </a:extLst>
          </p:cNvPr>
          <p:cNvSpPr/>
          <p:nvPr/>
        </p:nvSpPr>
        <p:spPr>
          <a:xfrm>
            <a:off x="4283781" y="1858920"/>
            <a:ext cx="1106488" cy="1250954"/>
          </a:xfrm>
          <a:custGeom>
            <a:avLst/>
            <a:gdLst>
              <a:gd name="f0" fmla="val 10800000"/>
              <a:gd name="f1" fmla="val 5400000"/>
              <a:gd name="f2" fmla="val 180"/>
              <a:gd name="f3" fmla="val w"/>
              <a:gd name="f4" fmla="val h"/>
              <a:gd name="f5" fmla="val 0"/>
              <a:gd name="f6" fmla="val 1277"/>
              <a:gd name="f7" fmla="val 1444"/>
              <a:gd name="f8" fmla="val 1276"/>
              <a:gd name="f9" fmla="val 471"/>
              <a:gd name="f10" fmla="val 610"/>
              <a:gd name="f11" fmla="val 749"/>
              <a:gd name="f12" fmla="val 888"/>
              <a:gd name="f13" fmla="val 1006"/>
              <a:gd name="f14" fmla="val 1206"/>
              <a:gd name="f15" fmla="val 1101"/>
              <a:gd name="f16" fmla="val 1099"/>
              <a:gd name="f17" fmla="val 1134"/>
              <a:gd name="f18" fmla="val 933"/>
              <a:gd name="f19" fmla="val 1184"/>
              <a:gd name="f20" fmla="val 767"/>
              <a:gd name="f21" fmla="val 1050"/>
              <a:gd name="f22" fmla="val 781"/>
              <a:gd name="f23" fmla="val 877"/>
              <a:gd name="f24" fmla="val 794"/>
              <a:gd name="f25" fmla="val 724"/>
              <a:gd name="f26" fmla="val 942"/>
              <a:gd name="f27" fmla="val 616"/>
              <a:gd name="f28" fmla="val 1086"/>
              <a:gd name="f29" fmla="val 655"/>
              <a:gd name="f30" fmla="val 659"/>
              <a:gd name="f31" fmla="val 1116"/>
              <a:gd name="f32" fmla="val 666"/>
              <a:gd name="f33" fmla="val 1127"/>
              <a:gd name="f34" fmla="val 678"/>
              <a:gd name="f35" fmla="val 1139"/>
              <a:gd name="f36" fmla="val 691"/>
              <a:gd name="f37" fmla="val 1155"/>
              <a:gd name="f38" fmla="val 694"/>
              <a:gd name="f39" fmla="val 1171"/>
              <a:gd name="f40" fmla="val 687"/>
              <a:gd name="f41" fmla="val 1186"/>
              <a:gd name="f42" fmla="val 680"/>
              <a:gd name="f43" fmla="val 1195"/>
              <a:gd name="f44" fmla="val 668"/>
              <a:gd name="f45" fmla="val 650"/>
              <a:gd name="f46" fmla="val 549"/>
              <a:gd name="f47" fmla="val 447"/>
              <a:gd name="f48" fmla="val 1194"/>
              <a:gd name="f49" fmla="val 345"/>
              <a:gd name="f50" fmla="val 317"/>
              <a:gd name="f51" fmla="val 1172"/>
              <a:gd name="f52" fmla="val 300"/>
              <a:gd name="f53" fmla="val 1144"/>
              <a:gd name="f54" fmla="val 306"/>
              <a:gd name="f55" fmla="val 946"/>
              <a:gd name="f56" fmla="val 348"/>
              <a:gd name="f57" fmla="val 391"/>
              <a:gd name="f58" fmla="val 551"/>
              <a:gd name="f59" fmla="val 433"/>
              <a:gd name="f60" fmla="val 546"/>
              <a:gd name="f61" fmla="val 435"/>
              <a:gd name="f62" fmla="val 540"/>
              <a:gd name="f63" fmla="val 535"/>
              <a:gd name="f64" fmla="val 436"/>
              <a:gd name="f65" fmla="val 509"/>
              <a:gd name="f66" fmla="val 442"/>
              <a:gd name="f67" fmla="val 498"/>
              <a:gd name="f68" fmla="val 456"/>
              <a:gd name="f69" fmla="val 483"/>
              <a:gd name="f70" fmla="val 560"/>
              <a:gd name="f71" fmla="val 637"/>
              <a:gd name="f72" fmla="val 715"/>
              <a:gd name="f73" fmla="val 861"/>
              <a:gd name="f74" fmla="val 1008"/>
              <a:gd name="f75" fmla="val 1270"/>
              <a:gd name="f76" fmla="val 428"/>
              <a:gd name="f77" fmla="val 1364"/>
              <a:gd name="f78" fmla="val 320"/>
              <a:gd name="f79" fmla="val 1397"/>
              <a:gd name="f80" fmla="val 165"/>
              <a:gd name="f81" fmla="val 4"/>
              <a:gd name="f82" fmla="val 1327"/>
              <a:gd name="f83" fmla="val 2"/>
              <a:gd name="f84" fmla="val 1165"/>
              <a:gd name="f85" fmla="val 1015"/>
              <a:gd name="f86" fmla="val 123"/>
              <a:gd name="f87" fmla="val 899"/>
              <a:gd name="f88" fmla="val 272"/>
              <a:gd name="f89" fmla="val 912"/>
              <a:gd name="f90" fmla="val 301"/>
              <a:gd name="f91" fmla="val 914"/>
              <a:gd name="f92" fmla="val 328"/>
              <a:gd name="f93" fmla="val 921"/>
              <a:gd name="f94" fmla="val 350"/>
              <a:gd name="f95" fmla="val 374"/>
              <a:gd name="f96" fmla="val 965"/>
              <a:gd name="f97" fmla="val 410"/>
              <a:gd name="f98" fmla="val 951"/>
              <a:gd name="f99" fmla="val 416"/>
              <a:gd name="f100" fmla="val 919"/>
              <a:gd name="f101" fmla="val 417"/>
              <a:gd name="f102" fmla="val 911"/>
              <a:gd name="f103" fmla="val 903"/>
              <a:gd name="f104" fmla="val 895"/>
              <a:gd name="f105" fmla="val 661"/>
              <a:gd name="f106" fmla="val 195"/>
              <a:gd name="f107" fmla="val 178"/>
              <a:gd name="f108" fmla="val 422"/>
              <a:gd name="f109" fmla="val 172"/>
              <a:gd name="f110" fmla="val 438"/>
              <a:gd name="f111" fmla="val 168"/>
              <a:gd name="f112" fmla="val 658"/>
              <a:gd name="f113" fmla="val 124"/>
              <a:gd name="f114" fmla="val 878"/>
              <a:gd name="f115" fmla="val 80"/>
              <a:gd name="f116" fmla="val 1098"/>
              <a:gd name="f117" fmla="val 36"/>
              <a:gd name="f118" fmla="val 1151"/>
              <a:gd name="f119" fmla="val 25"/>
              <a:gd name="f120" fmla="val 1205"/>
              <a:gd name="f121" fmla="val 15"/>
              <a:gd name="f122" fmla="val 1258"/>
              <a:gd name="f123" fmla="val 3"/>
              <a:gd name="f124" fmla="val 1274"/>
              <a:gd name="f125" fmla="val 19"/>
              <a:gd name="f126" fmla="val 169"/>
              <a:gd name="f127" fmla="+- 0 0 -90"/>
              <a:gd name="f128" fmla="*/ f3 1 1277"/>
              <a:gd name="f129" fmla="*/ f4 1 1444"/>
              <a:gd name="f130" fmla="val f5"/>
              <a:gd name="f131" fmla="val f6"/>
              <a:gd name="f132" fmla="val f7"/>
              <a:gd name="f133" fmla="*/ f127 f0 1"/>
              <a:gd name="f134" fmla="+- f132 0 f130"/>
              <a:gd name="f135" fmla="+- f131 0 f130"/>
              <a:gd name="f136" fmla="*/ f133 1 f2"/>
              <a:gd name="f137" fmla="*/ f135 1 1277"/>
              <a:gd name="f138" fmla="*/ f134 1 1444"/>
              <a:gd name="f139" fmla="*/ 1276 f135 1"/>
              <a:gd name="f140" fmla="*/ 471 f134 1"/>
              <a:gd name="f141" fmla="*/ 888 f134 1"/>
              <a:gd name="f142" fmla="*/ 1099 f135 1"/>
              <a:gd name="f143" fmla="*/ 1134 f134 1"/>
              <a:gd name="f144" fmla="*/ 781 f135 1"/>
              <a:gd name="f145" fmla="*/ 877 f134 1"/>
              <a:gd name="f146" fmla="*/ 1086 f135 1"/>
              <a:gd name="f147" fmla="*/ 655 f134 1"/>
              <a:gd name="f148" fmla="*/ 1127 f135 1"/>
              <a:gd name="f149" fmla="*/ 678 f134 1"/>
              <a:gd name="f150" fmla="*/ 1171 f135 1"/>
              <a:gd name="f151" fmla="*/ 687 f134 1"/>
              <a:gd name="f152" fmla="*/ 1195 f135 1"/>
              <a:gd name="f153" fmla="*/ 650 f134 1"/>
              <a:gd name="f154" fmla="*/ 1194 f135 1"/>
              <a:gd name="f155" fmla="*/ 345 f134 1"/>
              <a:gd name="f156" fmla="*/ 1144 f135 1"/>
              <a:gd name="f157" fmla="*/ 306 f134 1"/>
              <a:gd name="f158" fmla="*/ 551 f135 1"/>
              <a:gd name="f159" fmla="*/ 433 f134 1"/>
              <a:gd name="f160" fmla="*/ 535 f135 1"/>
              <a:gd name="f161" fmla="*/ 436 f134 1"/>
              <a:gd name="f162" fmla="*/ 498 f135 1"/>
              <a:gd name="f163" fmla="*/ 483 f134 1"/>
              <a:gd name="f164" fmla="*/ 715 f134 1"/>
              <a:gd name="f165" fmla="*/ 1155 f134 1"/>
              <a:gd name="f166" fmla="*/ 320 f135 1"/>
              <a:gd name="f167" fmla="*/ 1397 f134 1"/>
              <a:gd name="f168" fmla="*/ 2 f135 1"/>
              <a:gd name="f169" fmla="*/ 1165 f134 1"/>
              <a:gd name="f170" fmla="*/ 272 f135 1"/>
              <a:gd name="f171" fmla="*/ 912 f134 1"/>
              <a:gd name="f172" fmla="*/ 350 f135 1"/>
              <a:gd name="f173" fmla="*/ 942 f134 1"/>
              <a:gd name="f174" fmla="*/ 416 f135 1"/>
              <a:gd name="f175" fmla="*/ 919 f134 1"/>
              <a:gd name="f176" fmla="*/ 417 f135 1"/>
              <a:gd name="f177" fmla="*/ 895 f134 1"/>
              <a:gd name="f178" fmla="*/ 195 f134 1"/>
              <a:gd name="f179" fmla="*/ 438 f135 1"/>
              <a:gd name="f180" fmla="*/ 168 f134 1"/>
              <a:gd name="f181" fmla="*/ 1098 f135 1"/>
              <a:gd name="f182" fmla="*/ 36 f134 1"/>
              <a:gd name="f183" fmla="*/ 1258 f135 1"/>
              <a:gd name="f184" fmla="*/ 3 f134 1"/>
              <a:gd name="f185" fmla="*/ 19 f134 1"/>
              <a:gd name="f186" fmla="+- f136 0 f1"/>
              <a:gd name="f187" fmla="*/ f139 1 1277"/>
              <a:gd name="f188" fmla="*/ f140 1 1444"/>
              <a:gd name="f189" fmla="*/ f141 1 1444"/>
              <a:gd name="f190" fmla="*/ f142 1 1277"/>
              <a:gd name="f191" fmla="*/ f143 1 1444"/>
              <a:gd name="f192" fmla="*/ f144 1 1277"/>
              <a:gd name="f193" fmla="*/ f145 1 1444"/>
              <a:gd name="f194" fmla="*/ f146 1 1277"/>
              <a:gd name="f195" fmla="*/ f147 1 1444"/>
              <a:gd name="f196" fmla="*/ f148 1 1277"/>
              <a:gd name="f197" fmla="*/ f149 1 1444"/>
              <a:gd name="f198" fmla="*/ f150 1 1277"/>
              <a:gd name="f199" fmla="*/ f151 1 1444"/>
              <a:gd name="f200" fmla="*/ f152 1 1277"/>
              <a:gd name="f201" fmla="*/ f153 1 1444"/>
              <a:gd name="f202" fmla="*/ f154 1 1277"/>
              <a:gd name="f203" fmla="*/ f155 1 1444"/>
              <a:gd name="f204" fmla="*/ f156 1 1277"/>
              <a:gd name="f205" fmla="*/ f157 1 1444"/>
              <a:gd name="f206" fmla="*/ f158 1 1277"/>
              <a:gd name="f207" fmla="*/ f159 1 1444"/>
              <a:gd name="f208" fmla="*/ f160 1 1277"/>
              <a:gd name="f209" fmla="*/ f161 1 1444"/>
              <a:gd name="f210" fmla="*/ f162 1 1277"/>
              <a:gd name="f211" fmla="*/ f163 1 1444"/>
              <a:gd name="f212" fmla="*/ f164 1 1444"/>
              <a:gd name="f213" fmla="*/ f165 1 1444"/>
              <a:gd name="f214" fmla="*/ f166 1 1277"/>
              <a:gd name="f215" fmla="*/ f167 1 1444"/>
              <a:gd name="f216" fmla="*/ f168 1 1277"/>
              <a:gd name="f217" fmla="*/ f169 1 1444"/>
              <a:gd name="f218" fmla="*/ f170 1 1277"/>
              <a:gd name="f219" fmla="*/ f171 1 1444"/>
              <a:gd name="f220" fmla="*/ f172 1 1277"/>
              <a:gd name="f221" fmla="*/ f173 1 1444"/>
              <a:gd name="f222" fmla="*/ f174 1 1277"/>
              <a:gd name="f223" fmla="*/ f175 1 1444"/>
              <a:gd name="f224" fmla="*/ f176 1 1277"/>
              <a:gd name="f225" fmla="*/ f177 1 1444"/>
              <a:gd name="f226" fmla="*/ f178 1 1444"/>
              <a:gd name="f227" fmla="*/ f179 1 1277"/>
              <a:gd name="f228" fmla="*/ f180 1 1444"/>
              <a:gd name="f229" fmla="*/ f181 1 1277"/>
              <a:gd name="f230" fmla="*/ f182 1 1444"/>
              <a:gd name="f231" fmla="*/ f183 1 1277"/>
              <a:gd name="f232" fmla="*/ f184 1 1444"/>
              <a:gd name="f233" fmla="*/ f185 1 1444"/>
              <a:gd name="f234" fmla="*/ 0 1 f137"/>
              <a:gd name="f235" fmla="*/ f131 1 f137"/>
              <a:gd name="f236" fmla="*/ 0 1 f138"/>
              <a:gd name="f237" fmla="*/ f132 1 f138"/>
              <a:gd name="f238" fmla="*/ f187 1 f137"/>
              <a:gd name="f239" fmla="*/ f188 1 f138"/>
              <a:gd name="f240" fmla="*/ f189 1 f138"/>
              <a:gd name="f241" fmla="*/ f190 1 f137"/>
              <a:gd name="f242" fmla="*/ f191 1 f138"/>
              <a:gd name="f243" fmla="*/ f192 1 f137"/>
              <a:gd name="f244" fmla="*/ f193 1 f138"/>
              <a:gd name="f245" fmla="*/ f194 1 f137"/>
              <a:gd name="f246" fmla="*/ f195 1 f138"/>
              <a:gd name="f247" fmla="*/ f196 1 f137"/>
              <a:gd name="f248" fmla="*/ f197 1 f138"/>
              <a:gd name="f249" fmla="*/ f198 1 f137"/>
              <a:gd name="f250" fmla="*/ f199 1 f138"/>
              <a:gd name="f251" fmla="*/ f200 1 f137"/>
              <a:gd name="f252" fmla="*/ f201 1 f138"/>
              <a:gd name="f253" fmla="*/ f202 1 f137"/>
              <a:gd name="f254" fmla="*/ f203 1 f138"/>
              <a:gd name="f255" fmla="*/ f204 1 f137"/>
              <a:gd name="f256" fmla="*/ f205 1 f138"/>
              <a:gd name="f257" fmla="*/ f206 1 f137"/>
              <a:gd name="f258" fmla="*/ f207 1 f138"/>
              <a:gd name="f259" fmla="*/ f208 1 f137"/>
              <a:gd name="f260" fmla="*/ f209 1 f138"/>
              <a:gd name="f261" fmla="*/ f210 1 f137"/>
              <a:gd name="f262" fmla="*/ f211 1 f138"/>
              <a:gd name="f263" fmla="*/ f212 1 f138"/>
              <a:gd name="f264" fmla="*/ f213 1 f138"/>
              <a:gd name="f265" fmla="*/ f214 1 f137"/>
              <a:gd name="f266" fmla="*/ f215 1 f138"/>
              <a:gd name="f267" fmla="*/ f216 1 f137"/>
              <a:gd name="f268" fmla="*/ f217 1 f138"/>
              <a:gd name="f269" fmla="*/ f218 1 f137"/>
              <a:gd name="f270" fmla="*/ f219 1 f138"/>
              <a:gd name="f271" fmla="*/ f220 1 f137"/>
              <a:gd name="f272" fmla="*/ f221 1 f138"/>
              <a:gd name="f273" fmla="*/ f222 1 f137"/>
              <a:gd name="f274" fmla="*/ f223 1 f138"/>
              <a:gd name="f275" fmla="*/ f224 1 f137"/>
              <a:gd name="f276" fmla="*/ f225 1 f138"/>
              <a:gd name="f277" fmla="*/ f226 1 f138"/>
              <a:gd name="f278" fmla="*/ f227 1 f137"/>
              <a:gd name="f279" fmla="*/ f228 1 f138"/>
              <a:gd name="f280" fmla="*/ f229 1 f137"/>
              <a:gd name="f281" fmla="*/ f230 1 f138"/>
              <a:gd name="f282" fmla="*/ f231 1 f137"/>
              <a:gd name="f283" fmla="*/ f232 1 f138"/>
              <a:gd name="f284" fmla="*/ f233 1 f138"/>
              <a:gd name="f285" fmla="*/ f234 f128 1"/>
              <a:gd name="f286" fmla="*/ f235 f128 1"/>
              <a:gd name="f287" fmla="*/ f237 f129 1"/>
              <a:gd name="f288" fmla="*/ f236 f129 1"/>
              <a:gd name="f289" fmla="*/ f238 f128 1"/>
              <a:gd name="f290" fmla="*/ f239 f129 1"/>
              <a:gd name="f291" fmla="*/ f240 f129 1"/>
              <a:gd name="f292" fmla="*/ f241 f128 1"/>
              <a:gd name="f293" fmla="*/ f242 f129 1"/>
              <a:gd name="f294" fmla="*/ f243 f128 1"/>
              <a:gd name="f295" fmla="*/ f244 f129 1"/>
              <a:gd name="f296" fmla="*/ f245 f128 1"/>
              <a:gd name="f297" fmla="*/ f246 f129 1"/>
              <a:gd name="f298" fmla="*/ f247 f128 1"/>
              <a:gd name="f299" fmla="*/ f248 f129 1"/>
              <a:gd name="f300" fmla="*/ f249 f128 1"/>
              <a:gd name="f301" fmla="*/ f250 f129 1"/>
              <a:gd name="f302" fmla="*/ f251 f128 1"/>
              <a:gd name="f303" fmla="*/ f252 f129 1"/>
              <a:gd name="f304" fmla="*/ f253 f128 1"/>
              <a:gd name="f305" fmla="*/ f254 f129 1"/>
              <a:gd name="f306" fmla="*/ f255 f128 1"/>
              <a:gd name="f307" fmla="*/ f256 f129 1"/>
              <a:gd name="f308" fmla="*/ f257 f128 1"/>
              <a:gd name="f309" fmla="*/ f258 f129 1"/>
              <a:gd name="f310" fmla="*/ f259 f128 1"/>
              <a:gd name="f311" fmla="*/ f260 f129 1"/>
              <a:gd name="f312" fmla="*/ f261 f128 1"/>
              <a:gd name="f313" fmla="*/ f262 f129 1"/>
              <a:gd name="f314" fmla="*/ f263 f129 1"/>
              <a:gd name="f315" fmla="*/ f264 f129 1"/>
              <a:gd name="f316" fmla="*/ f265 f128 1"/>
              <a:gd name="f317" fmla="*/ f266 f129 1"/>
              <a:gd name="f318" fmla="*/ f267 f128 1"/>
              <a:gd name="f319" fmla="*/ f268 f129 1"/>
              <a:gd name="f320" fmla="*/ f269 f128 1"/>
              <a:gd name="f321" fmla="*/ f270 f129 1"/>
              <a:gd name="f322" fmla="*/ f271 f128 1"/>
              <a:gd name="f323" fmla="*/ f272 f129 1"/>
              <a:gd name="f324" fmla="*/ f273 f128 1"/>
              <a:gd name="f325" fmla="*/ f274 f129 1"/>
              <a:gd name="f326" fmla="*/ f275 f128 1"/>
              <a:gd name="f327" fmla="*/ f276 f129 1"/>
              <a:gd name="f328" fmla="*/ f277 f129 1"/>
              <a:gd name="f329" fmla="*/ f278 f128 1"/>
              <a:gd name="f330" fmla="*/ f279 f129 1"/>
              <a:gd name="f331" fmla="*/ f280 f128 1"/>
              <a:gd name="f332" fmla="*/ f281 f129 1"/>
              <a:gd name="f333" fmla="*/ f282 f128 1"/>
              <a:gd name="f334" fmla="*/ f283 f129 1"/>
              <a:gd name="f335" fmla="*/ f284 f129 1"/>
            </a:gdLst>
            <a:ahLst/>
            <a:cxnLst>
              <a:cxn ang="3cd4">
                <a:pos x="hc" y="t"/>
              </a:cxn>
              <a:cxn ang="0">
                <a:pos x="r" y="vc"/>
              </a:cxn>
              <a:cxn ang="cd4">
                <a:pos x="hc" y="b"/>
              </a:cxn>
              <a:cxn ang="cd2">
                <a:pos x="l" y="vc"/>
              </a:cxn>
              <a:cxn ang="f186">
                <a:pos x="f289" y="f290"/>
              </a:cxn>
              <a:cxn ang="f186">
                <a:pos x="f289" y="f291"/>
              </a:cxn>
              <a:cxn ang="f186">
                <a:pos x="f292" y="f293"/>
              </a:cxn>
              <a:cxn ang="f186">
                <a:pos x="f294" y="f295"/>
              </a:cxn>
              <a:cxn ang="f186">
                <a:pos x="f296" y="f297"/>
              </a:cxn>
              <a:cxn ang="f186">
                <a:pos x="f298" y="f299"/>
              </a:cxn>
              <a:cxn ang="f186">
                <a:pos x="f300" y="f301"/>
              </a:cxn>
              <a:cxn ang="f186">
                <a:pos x="f302" y="f303"/>
              </a:cxn>
              <a:cxn ang="f186">
                <a:pos x="f304" y="f305"/>
              </a:cxn>
              <a:cxn ang="f186">
                <a:pos x="f306" y="f307"/>
              </a:cxn>
              <a:cxn ang="f186">
                <a:pos x="f308" y="f309"/>
              </a:cxn>
              <a:cxn ang="f186">
                <a:pos x="f310" y="f311"/>
              </a:cxn>
              <a:cxn ang="f186">
                <a:pos x="f312" y="f313"/>
              </a:cxn>
              <a:cxn ang="f186">
                <a:pos x="f312" y="f314"/>
              </a:cxn>
              <a:cxn ang="f186">
                <a:pos x="f312" y="f315"/>
              </a:cxn>
              <a:cxn ang="f186">
                <a:pos x="f316" y="f317"/>
              </a:cxn>
              <a:cxn ang="f186">
                <a:pos x="f318" y="f319"/>
              </a:cxn>
              <a:cxn ang="f186">
                <a:pos x="f320" y="f321"/>
              </a:cxn>
              <a:cxn ang="f186">
                <a:pos x="f322" y="f323"/>
              </a:cxn>
              <a:cxn ang="f186">
                <a:pos x="f324" y="f325"/>
              </a:cxn>
              <a:cxn ang="f186">
                <a:pos x="f326" y="f327"/>
              </a:cxn>
              <a:cxn ang="f186">
                <a:pos x="f324" y="f328"/>
              </a:cxn>
              <a:cxn ang="f186">
                <a:pos x="f329" y="f330"/>
              </a:cxn>
              <a:cxn ang="f186">
                <a:pos x="f331" y="f332"/>
              </a:cxn>
              <a:cxn ang="f186">
                <a:pos x="f333" y="f334"/>
              </a:cxn>
              <a:cxn ang="f186">
                <a:pos x="f289" y="f335"/>
              </a:cxn>
              <a:cxn ang="f186">
                <a:pos x="f289" y="f290"/>
              </a:cxn>
              <a:cxn ang="f186">
                <a:pos x="f289" y="f290"/>
              </a:cxn>
            </a:cxnLst>
            <a:rect l="f285" t="f288" r="f286" b="f287"/>
            <a:pathLst>
              <a:path w="1277" h="1444">
                <a:moveTo>
                  <a:pt x="f8" y="f9"/>
                </a:moveTo>
                <a:cubicBezTo>
                  <a:pt x="f8" y="f10"/>
                  <a:pt x="f6" y="f11"/>
                  <a:pt x="f8" y="f12"/>
                </a:cubicBezTo>
                <a:cubicBezTo>
                  <a:pt x="f8" y="f13"/>
                  <a:pt x="f14" y="f15"/>
                  <a:pt x="f16" y="f17"/>
                </a:cubicBezTo>
                <a:cubicBezTo>
                  <a:pt x="f18" y="f19"/>
                  <a:pt x="f20" y="f21"/>
                  <a:pt x="f22" y="f23"/>
                </a:cubicBezTo>
                <a:cubicBezTo>
                  <a:pt x="f24" y="f25"/>
                  <a:pt x="f26" y="f27"/>
                  <a:pt x="f28" y="f29"/>
                </a:cubicBezTo>
                <a:cubicBezTo>
                  <a:pt x="f15" y="f30"/>
                  <a:pt x="f31" y="f32"/>
                  <a:pt x="f33" y="f34"/>
                </a:cubicBezTo>
                <a:cubicBezTo>
                  <a:pt x="f35" y="f36"/>
                  <a:pt x="f37" y="f38"/>
                  <a:pt x="f39" y="f40"/>
                </a:cubicBezTo>
                <a:cubicBezTo>
                  <a:pt x="f41" y="f42"/>
                  <a:pt x="f43" y="f44"/>
                  <a:pt x="f43" y="f45"/>
                </a:cubicBezTo>
                <a:cubicBezTo>
                  <a:pt x="f43" y="f46"/>
                  <a:pt x="f43" y="f47"/>
                  <a:pt x="f48" y="f49"/>
                </a:cubicBezTo>
                <a:cubicBezTo>
                  <a:pt x="f48" y="f50"/>
                  <a:pt x="f51" y="f52"/>
                  <a:pt x="f53" y="f54"/>
                </a:cubicBezTo>
                <a:cubicBezTo>
                  <a:pt x="f55" y="f56"/>
                  <a:pt x="f11" y="f57"/>
                  <a:pt x="f58" y="f59"/>
                </a:cubicBezTo>
                <a:cubicBezTo>
                  <a:pt x="f60" y="f61"/>
                  <a:pt x="f62" y="f61"/>
                  <a:pt x="f63" y="f64"/>
                </a:cubicBezTo>
                <a:cubicBezTo>
                  <a:pt x="f65" y="f66"/>
                  <a:pt x="f67" y="f68"/>
                  <a:pt x="f67" y="f69"/>
                </a:cubicBezTo>
                <a:cubicBezTo>
                  <a:pt x="f67" y="f70"/>
                  <a:pt x="f67" y="f71"/>
                  <a:pt x="f67" y="f72"/>
                </a:cubicBezTo>
                <a:cubicBezTo>
                  <a:pt x="f67" y="f73"/>
                  <a:pt x="f67" y="f74"/>
                  <a:pt x="f67" y="f37"/>
                </a:cubicBezTo>
                <a:cubicBezTo>
                  <a:pt x="f67" y="f75"/>
                  <a:pt x="f76" y="f77"/>
                  <a:pt x="f78" y="f79"/>
                </a:cubicBezTo>
                <a:cubicBezTo>
                  <a:pt x="f80" y="f7"/>
                  <a:pt x="f81" y="f82"/>
                  <a:pt x="f83" y="f84"/>
                </a:cubicBezTo>
                <a:cubicBezTo>
                  <a:pt x="f5" y="f85"/>
                  <a:pt x="f86" y="f87"/>
                  <a:pt x="f88" y="f89"/>
                </a:cubicBezTo>
                <a:cubicBezTo>
                  <a:pt x="f90" y="f91"/>
                  <a:pt x="f92" y="f93"/>
                  <a:pt x="f94" y="f26"/>
                </a:cubicBezTo>
                <a:cubicBezTo>
                  <a:pt x="f95" y="f96"/>
                  <a:pt x="f97" y="f98"/>
                  <a:pt x="f99" y="f100"/>
                </a:cubicBezTo>
                <a:cubicBezTo>
                  <a:pt x="f101" y="f102"/>
                  <a:pt x="f101" y="f103"/>
                  <a:pt x="f101" y="f104"/>
                </a:cubicBezTo>
                <a:cubicBezTo>
                  <a:pt x="f101" y="f105"/>
                  <a:pt x="f101" y="f76"/>
                  <a:pt x="f99" y="f106"/>
                </a:cubicBezTo>
                <a:cubicBezTo>
                  <a:pt x="f99" y="f107"/>
                  <a:pt x="f108" y="f109"/>
                  <a:pt x="f110" y="f111"/>
                </a:cubicBezTo>
                <a:cubicBezTo>
                  <a:pt x="f112" y="f113"/>
                  <a:pt x="f114" y="f115"/>
                  <a:pt x="f116" y="f117"/>
                </a:cubicBezTo>
                <a:cubicBezTo>
                  <a:pt x="f118" y="f119"/>
                  <a:pt x="f120" y="f121"/>
                  <a:pt x="f122" y="f123"/>
                </a:cubicBezTo>
                <a:cubicBezTo>
                  <a:pt x="f124" y="f5"/>
                  <a:pt x="f8" y="f81"/>
                  <a:pt x="f8" y="f125"/>
                </a:cubicBezTo>
                <a:cubicBezTo>
                  <a:pt x="f8" y="f126"/>
                  <a:pt x="f8" y="f78"/>
                  <a:pt x="f8" y="f9"/>
                </a:cubicBezTo>
                <a:cubicBezTo>
                  <a:pt x="f8" y="f9"/>
                  <a:pt x="f8" y="f9"/>
                  <a:pt x="f8" y="f9"/>
                </a:cubicBezTo>
                <a:close/>
              </a:path>
            </a:pathLst>
          </a:custGeom>
          <a:solidFill>
            <a:srgbClr val="FFDF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7" name="Freeform 4">
            <a:extLst>
              <a:ext uri="{FF2B5EF4-FFF2-40B4-BE49-F238E27FC236}">
                <a16:creationId xmlns:a16="http://schemas.microsoft.com/office/drawing/2014/main" id="{2639885E-C920-FF5B-83A7-4562D273B07C}"/>
              </a:ext>
            </a:extLst>
          </p:cNvPr>
          <p:cNvSpPr/>
          <p:nvPr/>
        </p:nvSpPr>
        <p:spPr>
          <a:xfrm>
            <a:off x="6460327" y="1887641"/>
            <a:ext cx="1106488" cy="1250954"/>
          </a:xfrm>
          <a:custGeom>
            <a:avLst/>
            <a:gdLst>
              <a:gd name="f0" fmla="val 10800000"/>
              <a:gd name="f1" fmla="val 5400000"/>
              <a:gd name="f2" fmla="val 180"/>
              <a:gd name="f3" fmla="val w"/>
              <a:gd name="f4" fmla="val h"/>
              <a:gd name="f5" fmla="val 0"/>
              <a:gd name="f6" fmla="val 1277"/>
              <a:gd name="f7" fmla="val 1444"/>
              <a:gd name="f8" fmla="val 1276"/>
              <a:gd name="f9" fmla="val 471"/>
              <a:gd name="f10" fmla="val 610"/>
              <a:gd name="f11" fmla="val 749"/>
              <a:gd name="f12" fmla="val 888"/>
              <a:gd name="f13" fmla="val 1006"/>
              <a:gd name="f14" fmla="val 1206"/>
              <a:gd name="f15" fmla="val 1101"/>
              <a:gd name="f16" fmla="val 1099"/>
              <a:gd name="f17" fmla="val 1134"/>
              <a:gd name="f18" fmla="val 933"/>
              <a:gd name="f19" fmla="val 1184"/>
              <a:gd name="f20" fmla="val 767"/>
              <a:gd name="f21" fmla="val 1050"/>
              <a:gd name="f22" fmla="val 781"/>
              <a:gd name="f23" fmla="val 877"/>
              <a:gd name="f24" fmla="val 794"/>
              <a:gd name="f25" fmla="val 724"/>
              <a:gd name="f26" fmla="val 942"/>
              <a:gd name="f27" fmla="val 616"/>
              <a:gd name="f28" fmla="val 1086"/>
              <a:gd name="f29" fmla="val 655"/>
              <a:gd name="f30" fmla="val 659"/>
              <a:gd name="f31" fmla="val 1116"/>
              <a:gd name="f32" fmla="val 666"/>
              <a:gd name="f33" fmla="val 1127"/>
              <a:gd name="f34" fmla="val 678"/>
              <a:gd name="f35" fmla="val 1139"/>
              <a:gd name="f36" fmla="val 691"/>
              <a:gd name="f37" fmla="val 1155"/>
              <a:gd name="f38" fmla="val 694"/>
              <a:gd name="f39" fmla="val 1171"/>
              <a:gd name="f40" fmla="val 687"/>
              <a:gd name="f41" fmla="val 1186"/>
              <a:gd name="f42" fmla="val 680"/>
              <a:gd name="f43" fmla="val 1195"/>
              <a:gd name="f44" fmla="val 668"/>
              <a:gd name="f45" fmla="val 650"/>
              <a:gd name="f46" fmla="val 549"/>
              <a:gd name="f47" fmla="val 447"/>
              <a:gd name="f48" fmla="val 1194"/>
              <a:gd name="f49" fmla="val 345"/>
              <a:gd name="f50" fmla="val 317"/>
              <a:gd name="f51" fmla="val 1172"/>
              <a:gd name="f52" fmla="val 300"/>
              <a:gd name="f53" fmla="val 1144"/>
              <a:gd name="f54" fmla="val 306"/>
              <a:gd name="f55" fmla="val 946"/>
              <a:gd name="f56" fmla="val 348"/>
              <a:gd name="f57" fmla="val 391"/>
              <a:gd name="f58" fmla="val 551"/>
              <a:gd name="f59" fmla="val 433"/>
              <a:gd name="f60" fmla="val 546"/>
              <a:gd name="f61" fmla="val 435"/>
              <a:gd name="f62" fmla="val 540"/>
              <a:gd name="f63" fmla="val 535"/>
              <a:gd name="f64" fmla="val 436"/>
              <a:gd name="f65" fmla="val 509"/>
              <a:gd name="f66" fmla="val 442"/>
              <a:gd name="f67" fmla="val 498"/>
              <a:gd name="f68" fmla="val 456"/>
              <a:gd name="f69" fmla="val 483"/>
              <a:gd name="f70" fmla="val 560"/>
              <a:gd name="f71" fmla="val 637"/>
              <a:gd name="f72" fmla="val 715"/>
              <a:gd name="f73" fmla="val 861"/>
              <a:gd name="f74" fmla="val 1008"/>
              <a:gd name="f75" fmla="val 1270"/>
              <a:gd name="f76" fmla="val 428"/>
              <a:gd name="f77" fmla="val 1364"/>
              <a:gd name="f78" fmla="val 320"/>
              <a:gd name="f79" fmla="val 1397"/>
              <a:gd name="f80" fmla="val 165"/>
              <a:gd name="f81" fmla="val 4"/>
              <a:gd name="f82" fmla="val 1327"/>
              <a:gd name="f83" fmla="val 2"/>
              <a:gd name="f84" fmla="val 1165"/>
              <a:gd name="f85" fmla="val 1015"/>
              <a:gd name="f86" fmla="val 123"/>
              <a:gd name="f87" fmla="val 899"/>
              <a:gd name="f88" fmla="val 272"/>
              <a:gd name="f89" fmla="val 912"/>
              <a:gd name="f90" fmla="val 301"/>
              <a:gd name="f91" fmla="val 914"/>
              <a:gd name="f92" fmla="val 328"/>
              <a:gd name="f93" fmla="val 921"/>
              <a:gd name="f94" fmla="val 350"/>
              <a:gd name="f95" fmla="val 374"/>
              <a:gd name="f96" fmla="val 965"/>
              <a:gd name="f97" fmla="val 410"/>
              <a:gd name="f98" fmla="val 951"/>
              <a:gd name="f99" fmla="val 416"/>
              <a:gd name="f100" fmla="val 919"/>
              <a:gd name="f101" fmla="val 417"/>
              <a:gd name="f102" fmla="val 911"/>
              <a:gd name="f103" fmla="val 903"/>
              <a:gd name="f104" fmla="val 895"/>
              <a:gd name="f105" fmla="val 661"/>
              <a:gd name="f106" fmla="val 195"/>
              <a:gd name="f107" fmla="val 178"/>
              <a:gd name="f108" fmla="val 422"/>
              <a:gd name="f109" fmla="val 172"/>
              <a:gd name="f110" fmla="val 438"/>
              <a:gd name="f111" fmla="val 168"/>
              <a:gd name="f112" fmla="val 658"/>
              <a:gd name="f113" fmla="val 124"/>
              <a:gd name="f114" fmla="val 878"/>
              <a:gd name="f115" fmla="val 80"/>
              <a:gd name="f116" fmla="val 1098"/>
              <a:gd name="f117" fmla="val 36"/>
              <a:gd name="f118" fmla="val 1151"/>
              <a:gd name="f119" fmla="val 25"/>
              <a:gd name="f120" fmla="val 1205"/>
              <a:gd name="f121" fmla="val 15"/>
              <a:gd name="f122" fmla="val 1258"/>
              <a:gd name="f123" fmla="val 3"/>
              <a:gd name="f124" fmla="val 1274"/>
              <a:gd name="f125" fmla="val 19"/>
              <a:gd name="f126" fmla="val 169"/>
              <a:gd name="f127" fmla="+- 0 0 -90"/>
              <a:gd name="f128" fmla="*/ f3 1 1277"/>
              <a:gd name="f129" fmla="*/ f4 1 1444"/>
              <a:gd name="f130" fmla="val f5"/>
              <a:gd name="f131" fmla="val f6"/>
              <a:gd name="f132" fmla="val f7"/>
              <a:gd name="f133" fmla="*/ f127 f0 1"/>
              <a:gd name="f134" fmla="+- f132 0 f130"/>
              <a:gd name="f135" fmla="+- f131 0 f130"/>
              <a:gd name="f136" fmla="*/ f133 1 f2"/>
              <a:gd name="f137" fmla="*/ f135 1 1277"/>
              <a:gd name="f138" fmla="*/ f134 1 1444"/>
              <a:gd name="f139" fmla="*/ 1276 f135 1"/>
              <a:gd name="f140" fmla="*/ 471 f134 1"/>
              <a:gd name="f141" fmla="*/ 888 f134 1"/>
              <a:gd name="f142" fmla="*/ 1099 f135 1"/>
              <a:gd name="f143" fmla="*/ 1134 f134 1"/>
              <a:gd name="f144" fmla="*/ 781 f135 1"/>
              <a:gd name="f145" fmla="*/ 877 f134 1"/>
              <a:gd name="f146" fmla="*/ 1086 f135 1"/>
              <a:gd name="f147" fmla="*/ 655 f134 1"/>
              <a:gd name="f148" fmla="*/ 1127 f135 1"/>
              <a:gd name="f149" fmla="*/ 678 f134 1"/>
              <a:gd name="f150" fmla="*/ 1171 f135 1"/>
              <a:gd name="f151" fmla="*/ 687 f134 1"/>
              <a:gd name="f152" fmla="*/ 1195 f135 1"/>
              <a:gd name="f153" fmla="*/ 650 f134 1"/>
              <a:gd name="f154" fmla="*/ 1194 f135 1"/>
              <a:gd name="f155" fmla="*/ 345 f134 1"/>
              <a:gd name="f156" fmla="*/ 1144 f135 1"/>
              <a:gd name="f157" fmla="*/ 306 f134 1"/>
              <a:gd name="f158" fmla="*/ 551 f135 1"/>
              <a:gd name="f159" fmla="*/ 433 f134 1"/>
              <a:gd name="f160" fmla="*/ 535 f135 1"/>
              <a:gd name="f161" fmla="*/ 436 f134 1"/>
              <a:gd name="f162" fmla="*/ 498 f135 1"/>
              <a:gd name="f163" fmla="*/ 483 f134 1"/>
              <a:gd name="f164" fmla="*/ 715 f134 1"/>
              <a:gd name="f165" fmla="*/ 1155 f134 1"/>
              <a:gd name="f166" fmla="*/ 320 f135 1"/>
              <a:gd name="f167" fmla="*/ 1397 f134 1"/>
              <a:gd name="f168" fmla="*/ 2 f135 1"/>
              <a:gd name="f169" fmla="*/ 1165 f134 1"/>
              <a:gd name="f170" fmla="*/ 272 f135 1"/>
              <a:gd name="f171" fmla="*/ 912 f134 1"/>
              <a:gd name="f172" fmla="*/ 350 f135 1"/>
              <a:gd name="f173" fmla="*/ 942 f134 1"/>
              <a:gd name="f174" fmla="*/ 416 f135 1"/>
              <a:gd name="f175" fmla="*/ 919 f134 1"/>
              <a:gd name="f176" fmla="*/ 417 f135 1"/>
              <a:gd name="f177" fmla="*/ 895 f134 1"/>
              <a:gd name="f178" fmla="*/ 195 f134 1"/>
              <a:gd name="f179" fmla="*/ 438 f135 1"/>
              <a:gd name="f180" fmla="*/ 168 f134 1"/>
              <a:gd name="f181" fmla="*/ 1098 f135 1"/>
              <a:gd name="f182" fmla="*/ 36 f134 1"/>
              <a:gd name="f183" fmla="*/ 1258 f135 1"/>
              <a:gd name="f184" fmla="*/ 3 f134 1"/>
              <a:gd name="f185" fmla="*/ 19 f134 1"/>
              <a:gd name="f186" fmla="+- f136 0 f1"/>
              <a:gd name="f187" fmla="*/ f139 1 1277"/>
              <a:gd name="f188" fmla="*/ f140 1 1444"/>
              <a:gd name="f189" fmla="*/ f141 1 1444"/>
              <a:gd name="f190" fmla="*/ f142 1 1277"/>
              <a:gd name="f191" fmla="*/ f143 1 1444"/>
              <a:gd name="f192" fmla="*/ f144 1 1277"/>
              <a:gd name="f193" fmla="*/ f145 1 1444"/>
              <a:gd name="f194" fmla="*/ f146 1 1277"/>
              <a:gd name="f195" fmla="*/ f147 1 1444"/>
              <a:gd name="f196" fmla="*/ f148 1 1277"/>
              <a:gd name="f197" fmla="*/ f149 1 1444"/>
              <a:gd name="f198" fmla="*/ f150 1 1277"/>
              <a:gd name="f199" fmla="*/ f151 1 1444"/>
              <a:gd name="f200" fmla="*/ f152 1 1277"/>
              <a:gd name="f201" fmla="*/ f153 1 1444"/>
              <a:gd name="f202" fmla="*/ f154 1 1277"/>
              <a:gd name="f203" fmla="*/ f155 1 1444"/>
              <a:gd name="f204" fmla="*/ f156 1 1277"/>
              <a:gd name="f205" fmla="*/ f157 1 1444"/>
              <a:gd name="f206" fmla="*/ f158 1 1277"/>
              <a:gd name="f207" fmla="*/ f159 1 1444"/>
              <a:gd name="f208" fmla="*/ f160 1 1277"/>
              <a:gd name="f209" fmla="*/ f161 1 1444"/>
              <a:gd name="f210" fmla="*/ f162 1 1277"/>
              <a:gd name="f211" fmla="*/ f163 1 1444"/>
              <a:gd name="f212" fmla="*/ f164 1 1444"/>
              <a:gd name="f213" fmla="*/ f165 1 1444"/>
              <a:gd name="f214" fmla="*/ f166 1 1277"/>
              <a:gd name="f215" fmla="*/ f167 1 1444"/>
              <a:gd name="f216" fmla="*/ f168 1 1277"/>
              <a:gd name="f217" fmla="*/ f169 1 1444"/>
              <a:gd name="f218" fmla="*/ f170 1 1277"/>
              <a:gd name="f219" fmla="*/ f171 1 1444"/>
              <a:gd name="f220" fmla="*/ f172 1 1277"/>
              <a:gd name="f221" fmla="*/ f173 1 1444"/>
              <a:gd name="f222" fmla="*/ f174 1 1277"/>
              <a:gd name="f223" fmla="*/ f175 1 1444"/>
              <a:gd name="f224" fmla="*/ f176 1 1277"/>
              <a:gd name="f225" fmla="*/ f177 1 1444"/>
              <a:gd name="f226" fmla="*/ f178 1 1444"/>
              <a:gd name="f227" fmla="*/ f179 1 1277"/>
              <a:gd name="f228" fmla="*/ f180 1 1444"/>
              <a:gd name="f229" fmla="*/ f181 1 1277"/>
              <a:gd name="f230" fmla="*/ f182 1 1444"/>
              <a:gd name="f231" fmla="*/ f183 1 1277"/>
              <a:gd name="f232" fmla="*/ f184 1 1444"/>
              <a:gd name="f233" fmla="*/ f185 1 1444"/>
              <a:gd name="f234" fmla="*/ 0 1 f137"/>
              <a:gd name="f235" fmla="*/ f131 1 f137"/>
              <a:gd name="f236" fmla="*/ 0 1 f138"/>
              <a:gd name="f237" fmla="*/ f132 1 f138"/>
              <a:gd name="f238" fmla="*/ f187 1 f137"/>
              <a:gd name="f239" fmla="*/ f188 1 f138"/>
              <a:gd name="f240" fmla="*/ f189 1 f138"/>
              <a:gd name="f241" fmla="*/ f190 1 f137"/>
              <a:gd name="f242" fmla="*/ f191 1 f138"/>
              <a:gd name="f243" fmla="*/ f192 1 f137"/>
              <a:gd name="f244" fmla="*/ f193 1 f138"/>
              <a:gd name="f245" fmla="*/ f194 1 f137"/>
              <a:gd name="f246" fmla="*/ f195 1 f138"/>
              <a:gd name="f247" fmla="*/ f196 1 f137"/>
              <a:gd name="f248" fmla="*/ f197 1 f138"/>
              <a:gd name="f249" fmla="*/ f198 1 f137"/>
              <a:gd name="f250" fmla="*/ f199 1 f138"/>
              <a:gd name="f251" fmla="*/ f200 1 f137"/>
              <a:gd name="f252" fmla="*/ f201 1 f138"/>
              <a:gd name="f253" fmla="*/ f202 1 f137"/>
              <a:gd name="f254" fmla="*/ f203 1 f138"/>
              <a:gd name="f255" fmla="*/ f204 1 f137"/>
              <a:gd name="f256" fmla="*/ f205 1 f138"/>
              <a:gd name="f257" fmla="*/ f206 1 f137"/>
              <a:gd name="f258" fmla="*/ f207 1 f138"/>
              <a:gd name="f259" fmla="*/ f208 1 f137"/>
              <a:gd name="f260" fmla="*/ f209 1 f138"/>
              <a:gd name="f261" fmla="*/ f210 1 f137"/>
              <a:gd name="f262" fmla="*/ f211 1 f138"/>
              <a:gd name="f263" fmla="*/ f212 1 f138"/>
              <a:gd name="f264" fmla="*/ f213 1 f138"/>
              <a:gd name="f265" fmla="*/ f214 1 f137"/>
              <a:gd name="f266" fmla="*/ f215 1 f138"/>
              <a:gd name="f267" fmla="*/ f216 1 f137"/>
              <a:gd name="f268" fmla="*/ f217 1 f138"/>
              <a:gd name="f269" fmla="*/ f218 1 f137"/>
              <a:gd name="f270" fmla="*/ f219 1 f138"/>
              <a:gd name="f271" fmla="*/ f220 1 f137"/>
              <a:gd name="f272" fmla="*/ f221 1 f138"/>
              <a:gd name="f273" fmla="*/ f222 1 f137"/>
              <a:gd name="f274" fmla="*/ f223 1 f138"/>
              <a:gd name="f275" fmla="*/ f224 1 f137"/>
              <a:gd name="f276" fmla="*/ f225 1 f138"/>
              <a:gd name="f277" fmla="*/ f226 1 f138"/>
              <a:gd name="f278" fmla="*/ f227 1 f137"/>
              <a:gd name="f279" fmla="*/ f228 1 f138"/>
              <a:gd name="f280" fmla="*/ f229 1 f137"/>
              <a:gd name="f281" fmla="*/ f230 1 f138"/>
              <a:gd name="f282" fmla="*/ f231 1 f137"/>
              <a:gd name="f283" fmla="*/ f232 1 f138"/>
              <a:gd name="f284" fmla="*/ f233 1 f138"/>
              <a:gd name="f285" fmla="*/ f234 f128 1"/>
              <a:gd name="f286" fmla="*/ f235 f128 1"/>
              <a:gd name="f287" fmla="*/ f237 f129 1"/>
              <a:gd name="f288" fmla="*/ f236 f129 1"/>
              <a:gd name="f289" fmla="*/ f238 f128 1"/>
              <a:gd name="f290" fmla="*/ f239 f129 1"/>
              <a:gd name="f291" fmla="*/ f240 f129 1"/>
              <a:gd name="f292" fmla="*/ f241 f128 1"/>
              <a:gd name="f293" fmla="*/ f242 f129 1"/>
              <a:gd name="f294" fmla="*/ f243 f128 1"/>
              <a:gd name="f295" fmla="*/ f244 f129 1"/>
              <a:gd name="f296" fmla="*/ f245 f128 1"/>
              <a:gd name="f297" fmla="*/ f246 f129 1"/>
              <a:gd name="f298" fmla="*/ f247 f128 1"/>
              <a:gd name="f299" fmla="*/ f248 f129 1"/>
              <a:gd name="f300" fmla="*/ f249 f128 1"/>
              <a:gd name="f301" fmla="*/ f250 f129 1"/>
              <a:gd name="f302" fmla="*/ f251 f128 1"/>
              <a:gd name="f303" fmla="*/ f252 f129 1"/>
              <a:gd name="f304" fmla="*/ f253 f128 1"/>
              <a:gd name="f305" fmla="*/ f254 f129 1"/>
              <a:gd name="f306" fmla="*/ f255 f128 1"/>
              <a:gd name="f307" fmla="*/ f256 f129 1"/>
              <a:gd name="f308" fmla="*/ f257 f128 1"/>
              <a:gd name="f309" fmla="*/ f258 f129 1"/>
              <a:gd name="f310" fmla="*/ f259 f128 1"/>
              <a:gd name="f311" fmla="*/ f260 f129 1"/>
              <a:gd name="f312" fmla="*/ f261 f128 1"/>
              <a:gd name="f313" fmla="*/ f262 f129 1"/>
              <a:gd name="f314" fmla="*/ f263 f129 1"/>
              <a:gd name="f315" fmla="*/ f264 f129 1"/>
              <a:gd name="f316" fmla="*/ f265 f128 1"/>
              <a:gd name="f317" fmla="*/ f266 f129 1"/>
              <a:gd name="f318" fmla="*/ f267 f128 1"/>
              <a:gd name="f319" fmla="*/ f268 f129 1"/>
              <a:gd name="f320" fmla="*/ f269 f128 1"/>
              <a:gd name="f321" fmla="*/ f270 f129 1"/>
              <a:gd name="f322" fmla="*/ f271 f128 1"/>
              <a:gd name="f323" fmla="*/ f272 f129 1"/>
              <a:gd name="f324" fmla="*/ f273 f128 1"/>
              <a:gd name="f325" fmla="*/ f274 f129 1"/>
              <a:gd name="f326" fmla="*/ f275 f128 1"/>
              <a:gd name="f327" fmla="*/ f276 f129 1"/>
              <a:gd name="f328" fmla="*/ f277 f129 1"/>
              <a:gd name="f329" fmla="*/ f278 f128 1"/>
              <a:gd name="f330" fmla="*/ f279 f129 1"/>
              <a:gd name="f331" fmla="*/ f280 f128 1"/>
              <a:gd name="f332" fmla="*/ f281 f129 1"/>
              <a:gd name="f333" fmla="*/ f282 f128 1"/>
              <a:gd name="f334" fmla="*/ f283 f129 1"/>
              <a:gd name="f335" fmla="*/ f284 f129 1"/>
            </a:gdLst>
            <a:ahLst/>
            <a:cxnLst>
              <a:cxn ang="3cd4">
                <a:pos x="hc" y="t"/>
              </a:cxn>
              <a:cxn ang="0">
                <a:pos x="r" y="vc"/>
              </a:cxn>
              <a:cxn ang="cd4">
                <a:pos x="hc" y="b"/>
              </a:cxn>
              <a:cxn ang="cd2">
                <a:pos x="l" y="vc"/>
              </a:cxn>
              <a:cxn ang="f186">
                <a:pos x="f289" y="f290"/>
              </a:cxn>
              <a:cxn ang="f186">
                <a:pos x="f289" y="f291"/>
              </a:cxn>
              <a:cxn ang="f186">
                <a:pos x="f292" y="f293"/>
              </a:cxn>
              <a:cxn ang="f186">
                <a:pos x="f294" y="f295"/>
              </a:cxn>
              <a:cxn ang="f186">
                <a:pos x="f296" y="f297"/>
              </a:cxn>
              <a:cxn ang="f186">
                <a:pos x="f298" y="f299"/>
              </a:cxn>
              <a:cxn ang="f186">
                <a:pos x="f300" y="f301"/>
              </a:cxn>
              <a:cxn ang="f186">
                <a:pos x="f302" y="f303"/>
              </a:cxn>
              <a:cxn ang="f186">
                <a:pos x="f304" y="f305"/>
              </a:cxn>
              <a:cxn ang="f186">
                <a:pos x="f306" y="f307"/>
              </a:cxn>
              <a:cxn ang="f186">
                <a:pos x="f308" y="f309"/>
              </a:cxn>
              <a:cxn ang="f186">
                <a:pos x="f310" y="f311"/>
              </a:cxn>
              <a:cxn ang="f186">
                <a:pos x="f312" y="f313"/>
              </a:cxn>
              <a:cxn ang="f186">
                <a:pos x="f312" y="f314"/>
              </a:cxn>
              <a:cxn ang="f186">
                <a:pos x="f312" y="f315"/>
              </a:cxn>
              <a:cxn ang="f186">
                <a:pos x="f316" y="f317"/>
              </a:cxn>
              <a:cxn ang="f186">
                <a:pos x="f318" y="f319"/>
              </a:cxn>
              <a:cxn ang="f186">
                <a:pos x="f320" y="f321"/>
              </a:cxn>
              <a:cxn ang="f186">
                <a:pos x="f322" y="f323"/>
              </a:cxn>
              <a:cxn ang="f186">
                <a:pos x="f324" y="f325"/>
              </a:cxn>
              <a:cxn ang="f186">
                <a:pos x="f326" y="f327"/>
              </a:cxn>
              <a:cxn ang="f186">
                <a:pos x="f324" y="f328"/>
              </a:cxn>
              <a:cxn ang="f186">
                <a:pos x="f329" y="f330"/>
              </a:cxn>
              <a:cxn ang="f186">
                <a:pos x="f331" y="f332"/>
              </a:cxn>
              <a:cxn ang="f186">
                <a:pos x="f333" y="f334"/>
              </a:cxn>
              <a:cxn ang="f186">
                <a:pos x="f289" y="f335"/>
              </a:cxn>
              <a:cxn ang="f186">
                <a:pos x="f289" y="f290"/>
              </a:cxn>
              <a:cxn ang="f186">
                <a:pos x="f289" y="f290"/>
              </a:cxn>
            </a:cxnLst>
            <a:rect l="f285" t="f288" r="f286" b="f287"/>
            <a:pathLst>
              <a:path w="1277" h="1444">
                <a:moveTo>
                  <a:pt x="f8" y="f9"/>
                </a:moveTo>
                <a:cubicBezTo>
                  <a:pt x="f8" y="f10"/>
                  <a:pt x="f6" y="f11"/>
                  <a:pt x="f8" y="f12"/>
                </a:cubicBezTo>
                <a:cubicBezTo>
                  <a:pt x="f8" y="f13"/>
                  <a:pt x="f14" y="f15"/>
                  <a:pt x="f16" y="f17"/>
                </a:cubicBezTo>
                <a:cubicBezTo>
                  <a:pt x="f18" y="f19"/>
                  <a:pt x="f20" y="f21"/>
                  <a:pt x="f22" y="f23"/>
                </a:cubicBezTo>
                <a:cubicBezTo>
                  <a:pt x="f24" y="f25"/>
                  <a:pt x="f26" y="f27"/>
                  <a:pt x="f28" y="f29"/>
                </a:cubicBezTo>
                <a:cubicBezTo>
                  <a:pt x="f15" y="f30"/>
                  <a:pt x="f31" y="f32"/>
                  <a:pt x="f33" y="f34"/>
                </a:cubicBezTo>
                <a:cubicBezTo>
                  <a:pt x="f35" y="f36"/>
                  <a:pt x="f37" y="f38"/>
                  <a:pt x="f39" y="f40"/>
                </a:cubicBezTo>
                <a:cubicBezTo>
                  <a:pt x="f41" y="f42"/>
                  <a:pt x="f43" y="f44"/>
                  <a:pt x="f43" y="f45"/>
                </a:cubicBezTo>
                <a:cubicBezTo>
                  <a:pt x="f43" y="f46"/>
                  <a:pt x="f43" y="f47"/>
                  <a:pt x="f48" y="f49"/>
                </a:cubicBezTo>
                <a:cubicBezTo>
                  <a:pt x="f48" y="f50"/>
                  <a:pt x="f51" y="f52"/>
                  <a:pt x="f53" y="f54"/>
                </a:cubicBezTo>
                <a:cubicBezTo>
                  <a:pt x="f55" y="f56"/>
                  <a:pt x="f11" y="f57"/>
                  <a:pt x="f58" y="f59"/>
                </a:cubicBezTo>
                <a:cubicBezTo>
                  <a:pt x="f60" y="f61"/>
                  <a:pt x="f62" y="f61"/>
                  <a:pt x="f63" y="f64"/>
                </a:cubicBezTo>
                <a:cubicBezTo>
                  <a:pt x="f65" y="f66"/>
                  <a:pt x="f67" y="f68"/>
                  <a:pt x="f67" y="f69"/>
                </a:cubicBezTo>
                <a:cubicBezTo>
                  <a:pt x="f67" y="f70"/>
                  <a:pt x="f67" y="f71"/>
                  <a:pt x="f67" y="f72"/>
                </a:cubicBezTo>
                <a:cubicBezTo>
                  <a:pt x="f67" y="f73"/>
                  <a:pt x="f67" y="f74"/>
                  <a:pt x="f67" y="f37"/>
                </a:cubicBezTo>
                <a:cubicBezTo>
                  <a:pt x="f67" y="f75"/>
                  <a:pt x="f76" y="f77"/>
                  <a:pt x="f78" y="f79"/>
                </a:cubicBezTo>
                <a:cubicBezTo>
                  <a:pt x="f80" y="f7"/>
                  <a:pt x="f81" y="f82"/>
                  <a:pt x="f83" y="f84"/>
                </a:cubicBezTo>
                <a:cubicBezTo>
                  <a:pt x="f5" y="f85"/>
                  <a:pt x="f86" y="f87"/>
                  <a:pt x="f88" y="f89"/>
                </a:cubicBezTo>
                <a:cubicBezTo>
                  <a:pt x="f90" y="f91"/>
                  <a:pt x="f92" y="f93"/>
                  <a:pt x="f94" y="f26"/>
                </a:cubicBezTo>
                <a:cubicBezTo>
                  <a:pt x="f95" y="f96"/>
                  <a:pt x="f97" y="f98"/>
                  <a:pt x="f99" y="f100"/>
                </a:cubicBezTo>
                <a:cubicBezTo>
                  <a:pt x="f101" y="f102"/>
                  <a:pt x="f101" y="f103"/>
                  <a:pt x="f101" y="f104"/>
                </a:cubicBezTo>
                <a:cubicBezTo>
                  <a:pt x="f101" y="f105"/>
                  <a:pt x="f101" y="f76"/>
                  <a:pt x="f99" y="f106"/>
                </a:cubicBezTo>
                <a:cubicBezTo>
                  <a:pt x="f99" y="f107"/>
                  <a:pt x="f108" y="f109"/>
                  <a:pt x="f110" y="f111"/>
                </a:cubicBezTo>
                <a:cubicBezTo>
                  <a:pt x="f112" y="f113"/>
                  <a:pt x="f114" y="f115"/>
                  <a:pt x="f116" y="f117"/>
                </a:cubicBezTo>
                <a:cubicBezTo>
                  <a:pt x="f118" y="f119"/>
                  <a:pt x="f120" y="f121"/>
                  <a:pt x="f122" y="f123"/>
                </a:cubicBezTo>
                <a:cubicBezTo>
                  <a:pt x="f124" y="f5"/>
                  <a:pt x="f8" y="f81"/>
                  <a:pt x="f8" y="f125"/>
                </a:cubicBezTo>
                <a:cubicBezTo>
                  <a:pt x="f8" y="f126"/>
                  <a:pt x="f8" y="f78"/>
                  <a:pt x="f8" y="f9"/>
                </a:cubicBezTo>
                <a:cubicBezTo>
                  <a:pt x="f8" y="f9"/>
                  <a:pt x="f8" y="f9"/>
                  <a:pt x="f8" y="f9"/>
                </a:cubicBezTo>
                <a:close/>
              </a:path>
            </a:pathLst>
          </a:custGeom>
          <a:solidFill>
            <a:srgbClr val="FFDF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188">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1612951-9D5E-3E2F-54A7-EBE48365530C}"/>
              </a:ext>
            </a:extLst>
          </p:cNvPr>
          <p:cNvSpPr/>
          <p:nvPr/>
        </p:nvSpPr>
        <p:spPr>
          <a:xfrm>
            <a:off x="0" y="0"/>
            <a:ext cx="9144000" cy="5143499"/>
          </a:xfrm>
          <a:prstGeom prst="rect">
            <a:avLst/>
          </a:prstGeom>
          <a:solidFill>
            <a:srgbClr val="6E4CC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 name="Picture 2" descr="Download Bts Tendrá Un Especial De Radio Para “bts Festa - Bts Png - Full  Size PNG Image - PNGkit">
            <a:extLst>
              <a:ext uri="{FF2B5EF4-FFF2-40B4-BE49-F238E27FC236}">
                <a16:creationId xmlns:a16="http://schemas.microsoft.com/office/drawing/2014/main" id="{3D6ABDD5-4238-6B5A-6E9A-1430F3202E53}"/>
              </a:ext>
            </a:extLst>
          </p:cNvPr>
          <p:cNvPicPr>
            <a:picLocks noChangeAspect="1"/>
          </p:cNvPicPr>
          <p:nvPr/>
        </p:nvPicPr>
        <p:blipFill>
          <a:blip r:embed="rId3"/>
          <a:stretch>
            <a:fillRect/>
          </a:stretch>
        </p:blipFill>
        <p:spPr>
          <a:xfrm>
            <a:off x="0" y="1995851"/>
            <a:ext cx="4850681" cy="3147648"/>
          </a:xfrm>
          <a:prstGeom prst="rect">
            <a:avLst/>
          </a:prstGeom>
          <a:noFill/>
          <a:ln cap="flat">
            <a:noFill/>
          </a:ln>
        </p:spPr>
      </p:pic>
      <p:sp>
        <p:nvSpPr>
          <p:cNvPr id="4" name="Google Shape;1688;p49">
            <a:extLst>
              <a:ext uri="{FF2B5EF4-FFF2-40B4-BE49-F238E27FC236}">
                <a16:creationId xmlns:a16="http://schemas.microsoft.com/office/drawing/2014/main" id="{32FE94BA-760D-9C78-C290-64C3DFBF4E43}"/>
              </a:ext>
            </a:extLst>
          </p:cNvPr>
          <p:cNvSpPr txBox="1"/>
          <p:nvPr/>
        </p:nvSpPr>
        <p:spPr>
          <a:xfrm>
            <a:off x="382731" y="87096"/>
            <a:ext cx="8556525" cy="2052599"/>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FFFFFF"/>
                </a:solidFill>
                <a:uFillTx/>
                <a:latin typeface="Arial Black" pitchFamily="34"/>
                <a:ea typeface="Arial"/>
                <a:cs typeface="Arial"/>
              </a:rPr>
              <a:t>A PICTURE ALWAYS REINFORCES THE CONCEPT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0" cap="none" spc="0" baseline="0">
              <a:solidFill>
                <a:srgbClr val="FFFFFF"/>
              </a:solidFill>
              <a:uFillTx/>
              <a:latin typeface="Arial Black" pitchFamily="34"/>
              <a:ea typeface="Arial"/>
              <a:cs typeface="Arial"/>
            </a:endParaRPr>
          </a:p>
        </p:txBody>
      </p:sp>
      <p:grpSp>
        <p:nvGrpSpPr>
          <p:cNvPr id="5" name="Grupo 2">
            <a:extLst>
              <a:ext uri="{FF2B5EF4-FFF2-40B4-BE49-F238E27FC236}">
                <a16:creationId xmlns:a16="http://schemas.microsoft.com/office/drawing/2014/main" id="{E6E604C0-ED7E-116C-F839-C940E077529C}"/>
              </a:ext>
            </a:extLst>
          </p:cNvPr>
          <p:cNvGrpSpPr/>
          <p:nvPr/>
        </p:nvGrpSpPr>
        <p:grpSpPr>
          <a:xfrm>
            <a:off x="4859085" y="1545454"/>
            <a:ext cx="2778349" cy="3429978"/>
            <a:chOff x="4859085" y="1545454"/>
            <a:chExt cx="2778349" cy="3429978"/>
          </a:xfrm>
        </p:grpSpPr>
        <p:sp>
          <p:nvSpPr>
            <p:cNvPr id="6" name="Google Shape;1689;p49">
              <a:extLst>
                <a:ext uri="{FF2B5EF4-FFF2-40B4-BE49-F238E27FC236}">
                  <a16:creationId xmlns:a16="http://schemas.microsoft.com/office/drawing/2014/main" id="{AF28A81D-4A0E-A0F1-C774-99BF36CA3D0E}"/>
                </a:ext>
              </a:extLst>
            </p:cNvPr>
            <p:cNvSpPr txBox="1"/>
            <p:nvPr/>
          </p:nvSpPr>
          <p:spPr>
            <a:xfrm>
              <a:off x="4859085" y="1545454"/>
              <a:ext cx="2778349" cy="1062413"/>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a:cs typeface="Arial"/>
                </a:rPr>
                <a:t>Images reveal large amounts of data, so remember: use an image instead of a long text </a:t>
              </a:r>
            </a:p>
            <a:p>
              <a:pPr marL="0" marR="0" lvl="0" indent="0" algn="l" defTabSz="914400" rtl="0" fontAlgn="auto" hangingPunct="1">
                <a:lnSpc>
                  <a:spcPct val="100000"/>
                </a:lnSpc>
                <a:spcBef>
                  <a:spcPts val="1600"/>
                </a:spcBef>
                <a:spcAft>
                  <a:spcPts val="160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Arial"/>
                <a:cs typeface="Arial"/>
              </a:endParaRPr>
            </a:p>
          </p:txBody>
        </p:sp>
        <p:sp>
          <p:nvSpPr>
            <p:cNvPr id="7" name="Google Shape;1689;p49">
              <a:extLst>
                <a:ext uri="{FF2B5EF4-FFF2-40B4-BE49-F238E27FC236}">
                  <a16:creationId xmlns:a16="http://schemas.microsoft.com/office/drawing/2014/main" id="{9FE89ECD-00FD-29EC-130D-2473B3E77115}"/>
                </a:ext>
              </a:extLst>
            </p:cNvPr>
            <p:cNvSpPr txBox="1"/>
            <p:nvPr/>
          </p:nvSpPr>
          <p:spPr>
            <a:xfrm>
              <a:off x="4859085" y="2269906"/>
              <a:ext cx="2778349" cy="1062413"/>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a:cs typeface="Arial"/>
                </a:rPr>
                <a:t>Images reveal large amounts of data, so remember: use an image instead of a long text </a:t>
              </a:r>
            </a:p>
            <a:p>
              <a:pPr marL="0" marR="0" lvl="0" indent="0" algn="l" defTabSz="914400" rtl="0" fontAlgn="auto" hangingPunct="1">
                <a:lnSpc>
                  <a:spcPct val="100000"/>
                </a:lnSpc>
                <a:spcBef>
                  <a:spcPts val="1600"/>
                </a:spcBef>
                <a:spcAft>
                  <a:spcPts val="160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Arial"/>
                <a:cs typeface="Arial"/>
              </a:endParaRPr>
            </a:p>
          </p:txBody>
        </p:sp>
        <p:sp>
          <p:nvSpPr>
            <p:cNvPr id="8" name="Google Shape;1689;p49">
              <a:extLst>
                <a:ext uri="{FF2B5EF4-FFF2-40B4-BE49-F238E27FC236}">
                  <a16:creationId xmlns:a16="http://schemas.microsoft.com/office/drawing/2014/main" id="{24735E13-C6C5-CFD4-0679-A3B6AC8CC6CC}"/>
                </a:ext>
              </a:extLst>
            </p:cNvPr>
            <p:cNvSpPr txBox="1"/>
            <p:nvPr/>
          </p:nvSpPr>
          <p:spPr>
            <a:xfrm>
              <a:off x="4859085" y="3123828"/>
              <a:ext cx="2778349" cy="1062413"/>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a:cs typeface="Arial"/>
                </a:rPr>
                <a:t>Images reveal large amounts of data, so remember: use an image instead of a long text </a:t>
              </a:r>
            </a:p>
            <a:p>
              <a:pPr marL="0" marR="0" lvl="0" indent="0" algn="l" defTabSz="914400" rtl="0" fontAlgn="auto" hangingPunct="1">
                <a:lnSpc>
                  <a:spcPct val="100000"/>
                </a:lnSpc>
                <a:spcBef>
                  <a:spcPts val="1600"/>
                </a:spcBef>
                <a:spcAft>
                  <a:spcPts val="160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Arial"/>
                <a:cs typeface="Arial"/>
              </a:endParaRPr>
            </a:p>
          </p:txBody>
        </p:sp>
        <p:sp>
          <p:nvSpPr>
            <p:cNvPr id="9" name="Google Shape;1689;p49">
              <a:extLst>
                <a:ext uri="{FF2B5EF4-FFF2-40B4-BE49-F238E27FC236}">
                  <a16:creationId xmlns:a16="http://schemas.microsoft.com/office/drawing/2014/main" id="{28C5E76D-C320-9118-28B8-4DEB5B021EB0}"/>
                </a:ext>
              </a:extLst>
            </p:cNvPr>
            <p:cNvSpPr txBox="1"/>
            <p:nvPr/>
          </p:nvSpPr>
          <p:spPr>
            <a:xfrm>
              <a:off x="4859085" y="3913019"/>
              <a:ext cx="2778349" cy="1062413"/>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a:cs typeface="Arial"/>
                </a:rPr>
                <a:t>Images reveal large amounts of data, so remember: use an image instead of a long text </a:t>
              </a:r>
            </a:p>
            <a:p>
              <a:pPr marL="0" marR="0" lvl="0" indent="0" algn="l" defTabSz="914400" rtl="0" fontAlgn="auto" hangingPunct="1">
                <a:lnSpc>
                  <a:spcPct val="100000"/>
                </a:lnSpc>
                <a:spcBef>
                  <a:spcPts val="1600"/>
                </a:spcBef>
                <a:spcAft>
                  <a:spcPts val="160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Arial"/>
                <a:cs typeface="Arial"/>
              </a:endParaRPr>
            </a:p>
          </p:txBody>
        </p:sp>
      </p:grpSp>
      <p:cxnSp>
        <p:nvCxnSpPr>
          <p:cNvPr id="10" name="Conector recto 9">
            <a:extLst>
              <a:ext uri="{FF2B5EF4-FFF2-40B4-BE49-F238E27FC236}">
                <a16:creationId xmlns:a16="http://schemas.microsoft.com/office/drawing/2014/main" id="{2FCFB106-FEB0-08C8-65D2-752ED121D229}"/>
              </a:ext>
            </a:extLst>
          </p:cNvPr>
          <p:cNvCxnSpPr/>
          <p:nvPr/>
        </p:nvCxnSpPr>
        <p:spPr>
          <a:xfrm>
            <a:off x="4324865" y="0"/>
            <a:ext cx="914400" cy="914400"/>
          </a:xfrm>
          <a:prstGeom prst="straightConnector1">
            <a:avLst/>
          </a:prstGeom>
          <a:noFill/>
          <a:ln w="9528" cap="flat">
            <a:solidFill>
              <a:srgbClr val="6A47C0"/>
            </a:solidFill>
            <a:prstDash val="solid"/>
          </a:ln>
        </p:spPr>
      </p:cxnSp>
      <p:sp>
        <p:nvSpPr>
          <p:cNvPr id="11" name="Rectángulo 12">
            <a:extLst>
              <a:ext uri="{FF2B5EF4-FFF2-40B4-BE49-F238E27FC236}">
                <a16:creationId xmlns:a16="http://schemas.microsoft.com/office/drawing/2014/main" id="{504AAA25-318C-9AE2-B42B-23134B783709}"/>
              </a:ext>
            </a:extLst>
          </p:cNvPr>
          <p:cNvSpPr/>
          <p:nvPr/>
        </p:nvSpPr>
        <p:spPr>
          <a:xfrm>
            <a:off x="8302706" y="42684"/>
            <a:ext cx="723903" cy="5058140"/>
          </a:xfrm>
          <a:prstGeom prst="rect">
            <a:avLst/>
          </a:prstGeom>
          <a:solidFill>
            <a:srgbClr val="DCD6C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12" name="Grupo 8">
            <a:extLst>
              <a:ext uri="{FF2B5EF4-FFF2-40B4-BE49-F238E27FC236}">
                <a16:creationId xmlns:a16="http://schemas.microsoft.com/office/drawing/2014/main" id="{94D1393F-4304-DB51-5D78-41543ABB3ACD}"/>
              </a:ext>
            </a:extLst>
          </p:cNvPr>
          <p:cNvGrpSpPr/>
          <p:nvPr/>
        </p:nvGrpSpPr>
        <p:grpSpPr>
          <a:xfrm>
            <a:off x="8383667" y="135276"/>
            <a:ext cx="581969" cy="4847271"/>
            <a:chOff x="8383667" y="135276"/>
            <a:chExt cx="581969" cy="4847271"/>
          </a:xfrm>
        </p:grpSpPr>
        <p:sp>
          <p:nvSpPr>
            <p:cNvPr id="13" name="Rectángulo 13">
              <a:extLst>
                <a:ext uri="{FF2B5EF4-FFF2-40B4-BE49-F238E27FC236}">
                  <a16:creationId xmlns:a16="http://schemas.microsoft.com/office/drawing/2014/main" id="{093BA124-5A3B-0D79-4881-8A49CB029D8B}"/>
                </a:ext>
              </a:extLst>
            </p:cNvPr>
            <p:cNvSpPr/>
            <p:nvPr/>
          </p:nvSpPr>
          <p:spPr>
            <a:xfrm>
              <a:off x="8383731" y="135276"/>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4" name="Rectángulo 14">
              <a:extLst>
                <a:ext uri="{FF2B5EF4-FFF2-40B4-BE49-F238E27FC236}">
                  <a16:creationId xmlns:a16="http://schemas.microsoft.com/office/drawing/2014/main" id="{9AF17486-DFDA-9D47-DBA0-25EB3221FE6D}"/>
                </a:ext>
              </a:extLst>
            </p:cNvPr>
            <p:cNvSpPr/>
            <p:nvPr/>
          </p:nvSpPr>
          <p:spPr>
            <a:xfrm>
              <a:off x="8383731" y="550532"/>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5" name="Rectángulo 15">
              <a:extLst>
                <a:ext uri="{FF2B5EF4-FFF2-40B4-BE49-F238E27FC236}">
                  <a16:creationId xmlns:a16="http://schemas.microsoft.com/office/drawing/2014/main" id="{7F5DDE96-7859-4E32-DBCE-6D4F11DF111C}"/>
                </a:ext>
              </a:extLst>
            </p:cNvPr>
            <p:cNvSpPr/>
            <p:nvPr/>
          </p:nvSpPr>
          <p:spPr>
            <a:xfrm>
              <a:off x="8383731" y="965789"/>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6" name="Rectángulo 16">
              <a:extLst>
                <a:ext uri="{FF2B5EF4-FFF2-40B4-BE49-F238E27FC236}">
                  <a16:creationId xmlns:a16="http://schemas.microsoft.com/office/drawing/2014/main" id="{54AFF0D1-2A43-7DAB-3359-5F769297F10D}"/>
                </a:ext>
              </a:extLst>
            </p:cNvPr>
            <p:cNvSpPr/>
            <p:nvPr/>
          </p:nvSpPr>
          <p:spPr>
            <a:xfrm>
              <a:off x="8395243" y="1381045"/>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7" name="Rectángulo 17">
              <a:extLst>
                <a:ext uri="{FF2B5EF4-FFF2-40B4-BE49-F238E27FC236}">
                  <a16:creationId xmlns:a16="http://schemas.microsoft.com/office/drawing/2014/main" id="{9ECB861C-A67E-D9BB-D75D-855B8C74F84B}"/>
                </a:ext>
              </a:extLst>
            </p:cNvPr>
            <p:cNvSpPr/>
            <p:nvPr/>
          </p:nvSpPr>
          <p:spPr>
            <a:xfrm>
              <a:off x="8383731" y="1785503"/>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8" name="Rectángulo 18">
              <a:extLst>
                <a:ext uri="{FF2B5EF4-FFF2-40B4-BE49-F238E27FC236}">
                  <a16:creationId xmlns:a16="http://schemas.microsoft.com/office/drawing/2014/main" id="{D9159021-FBDD-C679-6F1F-6BE0D920A78F}"/>
                </a:ext>
              </a:extLst>
            </p:cNvPr>
            <p:cNvSpPr/>
            <p:nvPr/>
          </p:nvSpPr>
          <p:spPr>
            <a:xfrm>
              <a:off x="8383731" y="2200759"/>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9" name="Rectángulo 19">
              <a:extLst>
                <a:ext uri="{FF2B5EF4-FFF2-40B4-BE49-F238E27FC236}">
                  <a16:creationId xmlns:a16="http://schemas.microsoft.com/office/drawing/2014/main" id="{ED14D96F-346D-EA11-4FA0-795D03C67EB8}"/>
                </a:ext>
              </a:extLst>
            </p:cNvPr>
            <p:cNvSpPr/>
            <p:nvPr/>
          </p:nvSpPr>
          <p:spPr>
            <a:xfrm>
              <a:off x="8383731" y="2616016"/>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0" name="Rectángulo 20">
              <a:extLst>
                <a:ext uri="{FF2B5EF4-FFF2-40B4-BE49-F238E27FC236}">
                  <a16:creationId xmlns:a16="http://schemas.microsoft.com/office/drawing/2014/main" id="{FDCEC385-D031-523F-6D17-6EAB36D6318F}"/>
                </a:ext>
              </a:extLst>
            </p:cNvPr>
            <p:cNvSpPr/>
            <p:nvPr/>
          </p:nvSpPr>
          <p:spPr>
            <a:xfrm>
              <a:off x="8383667" y="3031272"/>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1" name="Rectángulo 21">
              <a:extLst>
                <a:ext uri="{FF2B5EF4-FFF2-40B4-BE49-F238E27FC236}">
                  <a16:creationId xmlns:a16="http://schemas.microsoft.com/office/drawing/2014/main" id="{2A7E8499-2E2B-DFB4-DFD1-15AC0A42F8D2}"/>
                </a:ext>
              </a:extLst>
            </p:cNvPr>
            <p:cNvSpPr/>
            <p:nvPr/>
          </p:nvSpPr>
          <p:spPr>
            <a:xfrm>
              <a:off x="8398535" y="3430764"/>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2" name="Rectángulo 22">
              <a:extLst>
                <a:ext uri="{FF2B5EF4-FFF2-40B4-BE49-F238E27FC236}">
                  <a16:creationId xmlns:a16="http://schemas.microsoft.com/office/drawing/2014/main" id="{EB51ECD5-B625-6FFD-ADAE-C55897C2EEA9}"/>
                </a:ext>
              </a:extLst>
            </p:cNvPr>
            <p:cNvSpPr/>
            <p:nvPr/>
          </p:nvSpPr>
          <p:spPr>
            <a:xfrm>
              <a:off x="8398535" y="3846021"/>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3" name="Rectángulo 23">
              <a:extLst>
                <a:ext uri="{FF2B5EF4-FFF2-40B4-BE49-F238E27FC236}">
                  <a16:creationId xmlns:a16="http://schemas.microsoft.com/office/drawing/2014/main" id="{6CF17E02-FCEA-D504-9AA5-EA1701A6E78C}"/>
                </a:ext>
              </a:extLst>
            </p:cNvPr>
            <p:cNvSpPr/>
            <p:nvPr/>
          </p:nvSpPr>
          <p:spPr>
            <a:xfrm>
              <a:off x="8398535" y="4261277"/>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24" name="Rectángulo 24">
              <a:extLst>
                <a:ext uri="{FF2B5EF4-FFF2-40B4-BE49-F238E27FC236}">
                  <a16:creationId xmlns:a16="http://schemas.microsoft.com/office/drawing/2014/main" id="{AB50DBE6-DC7A-C911-884F-AC2554D026BC}"/>
                </a:ext>
              </a:extLst>
            </p:cNvPr>
            <p:cNvSpPr/>
            <p:nvPr/>
          </p:nvSpPr>
          <p:spPr>
            <a:xfrm>
              <a:off x="8410047" y="4676534"/>
              <a:ext cx="555589" cy="30601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grpSp>
        <p:nvGrpSpPr>
          <p:cNvPr id="25" name="Grupo 29">
            <a:extLst>
              <a:ext uri="{FF2B5EF4-FFF2-40B4-BE49-F238E27FC236}">
                <a16:creationId xmlns:a16="http://schemas.microsoft.com/office/drawing/2014/main" id="{1824301E-CE58-6812-85DA-34B6923B7237}"/>
              </a:ext>
            </a:extLst>
          </p:cNvPr>
          <p:cNvGrpSpPr/>
          <p:nvPr/>
        </p:nvGrpSpPr>
        <p:grpSpPr>
          <a:xfrm>
            <a:off x="1987548" y="1319214"/>
            <a:ext cx="439735" cy="731840"/>
            <a:chOff x="1987548" y="1319214"/>
            <a:chExt cx="439735" cy="731840"/>
          </a:xfrm>
        </p:grpSpPr>
        <p:sp>
          <p:nvSpPr>
            <p:cNvPr id="26" name="Freeform 5">
              <a:extLst>
                <a:ext uri="{FF2B5EF4-FFF2-40B4-BE49-F238E27FC236}">
                  <a16:creationId xmlns:a16="http://schemas.microsoft.com/office/drawing/2014/main" id="{2644CF4F-2BAD-436C-6741-AB6F14BFF6E1}"/>
                </a:ext>
              </a:extLst>
            </p:cNvPr>
            <p:cNvSpPr/>
            <p:nvPr/>
          </p:nvSpPr>
          <p:spPr>
            <a:xfrm>
              <a:off x="2220913" y="1320805"/>
              <a:ext cx="206370" cy="730248"/>
            </a:xfrm>
            <a:custGeom>
              <a:avLst/>
              <a:gdLst>
                <a:gd name="f0" fmla="val 10800000"/>
                <a:gd name="f1" fmla="val 5400000"/>
                <a:gd name="f2" fmla="val 180"/>
                <a:gd name="f3" fmla="val w"/>
                <a:gd name="f4" fmla="val h"/>
                <a:gd name="f5" fmla="val 0"/>
                <a:gd name="f6" fmla="val 119"/>
                <a:gd name="f7" fmla="val 423"/>
                <a:gd name="f8" fmla="val 118"/>
                <a:gd name="f9" fmla="val 36"/>
                <a:gd name="f10" fmla="val 24"/>
                <a:gd name="f11" fmla="val 12"/>
                <a:gd name="f12" fmla="val 116"/>
                <a:gd name="f13" fmla="val 1"/>
                <a:gd name="f14" fmla="val 115"/>
                <a:gd name="f15" fmla="val 2"/>
                <a:gd name="f16" fmla="val 114"/>
                <a:gd name="f17" fmla="val 3"/>
                <a:gd name="f18" fmla="val 77"/>
                <a:gd name="f19" fmla="val 33"/>
                <a:gd name="f20" fmla="val 40"/>
                <a:gd name="f21" fmla="val 62"/>
                <a:gd name="f22" fmla="val 92"/>
                <a:gd name="f23" fmla="val 94"/>
                <a:gd name="f24" fmla="val 96"/>
                <a:gd name="f25" fmla="val 99"/>
                <a:gd name="f26" fmla="val 189"/>
                <a:gd name="f27" fmla="val 279"/>
                <a:gd name="f28" fmla="val 368"/>
                <a:gd name="f29" fmla="val 372"/>
                <a:gd name="f30" fmla="val 373"/>
                <a:gd name="f31" fmla="val 4"/>
                <a:gd name="f32" fmla="val 375"/>
                <a:gd name="f33" fmla="val 41"/>
                <a:gd name="f34" fmla="val 390"/>
                <a:gd name="f35" fmla="val 406"/>
                <a:gd name="f36" fmla="val 422"/>
                <a:gd name="f37" fmla="val 424"/>
                <a:gd name="f38" fmla="val 419"/>
                <a:gd name="f39" fmla="val 291"/>
                <a:gd name="f40" fmla="val 163"/>
                <a:gd name="f41" fmla="+- 0 0 -90"/>
                <a:gd name="f42" fmla="*/ f3 1 119"/>
                <a:gd name="f43" fmla="*/ f4 1 423"/>
                <a:gd name="f44" fmla="val f5"/>
                <a:gd name="f45" fmla="val f6"/>
                <a:gd name="f46" fmla="val f7"/>
                <a:gd name="f47" fmla="*/ f41 f0 1"/>
                <a:gd name="f48" fmla="+- f46 0 f44"/>
                <a:gd name="f49" fmla="+- f45 0 f44"/>
                <a:gd name="f50" fmla="*/ f47 1 f2"/>
                <a:gd name="f51" fmla="*/ f49 1 119"/>
                <a:gd name="f52" fmla="*/ f48 1 423"/>
                <a:gd name="f53" fmla="*/ 118 f49 1"/>
                <a:gd name="f54" fmla="*/ 36 f48 1"/>
                <a:gd name="f55" fmla="*/ 0 f48 1"/>
                <a:gd name="f56" fmla="*/ 114 f49 1"/>
                <a:gd name="f57" fmla="*/ 3 f48 1"/>
                <a:gd name="f58" fmla="*/ 3 f49 1"/>
                <a:gd name="f59" fmla="*/ 92 f48 1"/>
                <a:gd name="f60" fmla="*/ 0 f49 1"/>
                <a:gd name="f61" fmla="*/ 99 f48 1"/>
                <a:gd name="f62" fmla="*/ 368 f48 1"/>
                <a:gd name="f63" fmla="*/ 4 f49 1"/>
                <a:gd name="f64" fmla="*/ 375 f48 1"/>
                <a:gd name="f65" fmla="*/ 422 f48 1"/>
                <a:gd name="f66" fmla="*/ 119 f49 1"/>
                <a:gd name="f67" fmla="*/ 419 f48 1"/>
                <a:gd name="f68" fmla="+- f50 0 f1"/>
                <a:gd name="f69" fmla="*/ f53 1 119"/>
                <a:gd name="f70" fmla="*/ f54 1 424"/>
                <a:gd name="f71" fmla="*/ f55 1 424"/>
                <a:gd name="f72" fmla="*/ f56 1 119"/>
                <a:gd name="f73" fmla="*/ f57 1 424"/>
                <a:gd name="f74" fmla="*/ f58 1 119"/>
                <a:gd name="f75" fmla="*/ f59 1 424"/>
                <a:gd name="f76" fmla="*/ f60 1 119"/>
                <a:gd name="f77" fmla="*/ f61 1 424"/>
                <a:gd name="f78" fmla="*/ f62 1 424"/>
                <a:gd name="f79" fmla="*/ f63 1 119"/>
                <a:gd name="f80" fmla="*/ f64 1 424"/>
                <a:gd name="f81" fmla="*/ f65 1 424"/>
                <a:gd name="f82" fmla="*/ f66 1 119"/>
                <a:gd name="f83" fmla="*/ f67 1 424"/>
                <a:gd name="f84" fmla="*/ 0 1 f51"/>
                <a:gd name="f85" fmla="*/ f45 1 f51"/>
                <a:gd name="f86" fmla="*/ 0 1 f52"/>
                <a:gd name="f87" fmla="*/ f46 1 f52"/>
                <a:gd name="f88" fmla="*/ f69 1 f51"/>
                <a:gd name="f89" fmla="*/ f70 1 f52"/>
                <a:gd name="f90" fmla="*/ f71 1 f52"/>
                <a:gd name="f91" fmla="*/ f72 1 f51"/>
                <a:gd name="f92" fmla="*/ f73 1 f52"/>
                <a:gd name="f93" fmla="*/ f74 1 f51"/>
                <a:gd name="f94" fmla="*/ f75 1 f52"/>
                <a:gd name="f95" fmla="*/ f76 1 f51"/>
                <a:gd name="f96" fmla="*/ f77 1 f52"/>
                <a:gd name="f97" fmla="*/ f78 1 f52"/>
                <a:gd name="f98" fmla="*/ f79 1 f51"/>
                <a:gd name="f99" fmla="*/ f80 1 f52"/>
                <a:gd name="f100" fmla="*/ f81 1 f52"/>
                <a:gd name="f101" fmla="*/ f82 1 f51"/>
                <a:gd name="f102" fmla="*/ f83 1 f52"/>
                <a:gd name="f103" fmla="*/ f84 f42 1"/>
                <a:gd name="f104" fmla="*/ f85 f42 1"/>
                <a:gd name="f105" fmla="*/ f87 f43 1"/>
                <a:gd name="f106" fmla="*/ f86 f43 1"/>
                <a:gd name="f107" fmla="*/ f88 f42 1"/>
                <a:gd name="f108" fmla="*/ f89 f43 1"/>
                <a:gd name="f109" fmla="*/ f90 f43 1"/>
                <a:gd name="f110" fmla="*/ f91 f42 1"/>
                <a:gd name="f111" fmla="*/ f92 f43 1"/>
                <a:gd name="f112" fmla="*/ f93 f42 1"/>
                <a:gd name="f113" fmla="*/ f94 f43 1"/>
                <a:gd name="f114" fmla="*/ f95 f42 1"/>
                <a:gd name="f115" fmla="*/ f96 f43 1"/>
                <a:gd name="f116" fmla="*/ f97 f43 1"/>
                <a:gd name="f117" fmla="*/ f98 f42 1"/>
                <a:gd name="f118" fmla="*/ f99 f43 1"/>
                <a:gd name="f119" fmla="*/ f100 f43 1"/>
                <a:gd name="f120" fmla="*/ f101 f42 1"/>
                <a:gd name="f121" fmla="*/ f102 f43 1"/>
              </a:gdLst>
              <a:ahLst/>
              <a:cxnLst>
                <a:cxn ang="3cd4">
                  <a:pos x="hc" y="t"/>
                </a:cxn>
                <a:cxn ang="0">
                  <a:pos x="r" y="vc"/>
                </a:cxn>
                <a:cxn ang="cd4">
                  <a:pos x="hc" y="b"/>
                </a:cxn>
                <a:cxn ang="cd2">
                  <a:pos x="l" y="vc"/>
                </a:cxn>
                <a:cxn ang="f68">
                  <a:pos x="f107" y="f108"/>
                </a:cxn>
                <a:cxn ang="f68">
                  <a:pos x="f107" y="f109"/>
                </a:cxn>
                <a:cxn ang="f68">
                  <a:pos x="f110" y="f111"/>
                </a:cxn>
                <a:cxn ang="f68">
                  <a:pos x="f112" y="f113"/>
                </a:cxn>
                <a:cxn ang="f68">
                  <a:pos x="f114" y="f115"/>
                </a:cxn>
                <a:cxn ang="f68">
                  <a:pos x="f114" y="f116"/>
                </a:cxn>
                <a:cxn ang="f68">
                  <a:pos x="f117" y="f118"/>
                </a:cxn>
                <a:cxn ang="f68">
                  <a:pos x="f110" y="f119"/>
                </a:cxn>
                <a:cxn ang="f68">
                  <a:pos x="f120" y="f121"/>
                </a:cxn>
                <a:cxn ang="f68">
                  <a:pos x="f107" y="f108"/>
                </a:cxn>
              </a:cxnLst>
              <a:rect l="f103" t="f106" r="f104" b="f105"/>
              <a:pathLst>
                <a:path w="119" h="423">
                  <a:moveTo>
                    <a:pt x="f8" y="f9"/>
                  </a:moveTo>
                  <a:cubicBezTo>
                    <a:pt x="f8" y="f10"/>
                    <a:pt x="f8" y="f11"/>
                    <a:pt x="f8" y="f5"/>
                  </a:cubicBezTo>
                  <a:cubicBezTo>
                    <a:pt x="f12" y="f13"/>
                    <a:pt x="f14" y="f15"/>
                    <a:pt x="f16" y="f17"/>
                  </a:cubicBezTo>
                  <a:cubicBezTo>
                    <a:pt x="f18" y="f19"/>
                    <a:pt x="f20" y="f21"/>
                    <a:pt x="f17" y="f22"/>
                  </a:cubicBezTo>
                  <a:cubicBezTo>
                    <a:pt x="f5" y="f23"/>
                    <a:pt x="f5" y="f24"/>
                    <a:pt x="f5" y="f25"/>
                  </a:cubicBezTo>
                  <a:cubicBezTo>
                    <a:pt x="f5" y="f26"/>
                    <a:pt x="f5" y="f27"/>
                    <a:pt x="f5" y="f28"/>
                  </a:cubicBezTo>
                  <a:cubicBezTo>
                    <a:pt x="f5" y="f29"/>
                    <a:pt x="f5" y="f30"/>
                    <a:pt x="f31" y="f32"/>
                  </a:cubicBezTo>
                  <a:cubicBezTo>
                    <a:pt x="f33" y="f34"/>
                    <a:pt x="f18" y="f35"/>
                    <a:pt x="f16" y="f36"/>
                  </a:cubicBezTo>
                  <a:cubicBezTo>
                    <a:pt x="f8" y="f37"/>
                    <a:pt x="f6" y="f37"/>
                    <a:pt x="f6" y="f38"/>
                  </a:cubicBezTo>
                  <a:cubicBezTo>
                    <a:pt x="f6" y="f39"/>
                    <a:pt x="f8" y="f40"/>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6">
              <a:extLst>
                <a:ext uri="{FF2B5EF4-FFF2-40B4-BE49-F238E27FC236}">
                  <a16:creationId xmlns:a16="http://schemas.microsoft.com/office/drawing/2014/main" id="{105E5CD9-20E0-3337-7067-0E4CC222FECD}"/>
                </a:ext>
              </a:extLst>
            </p:cNvPr>
            <p:cNvSpPr/>
            <p:nvPr/>
          </p:nvSpPr>
          <p:spPr>
            <a:xfrm>
              <a:off x="1987548" y="1319214"/>
              <a:ext cx="206370" cy="731840"/>
            </a:xfrm>
            <a:custGeom>
              <a:avLst/>
              <a:gdLst>
                <a:gd name="f0" fmla="val 10800000"/>
                <a:gd name="f1" fmla="val 5400000"/>
                <a:gd name="f2" fmla="val 180"/>
                <a:gd name="f3" fmla="val w"/>
                <a:gd name="f4" fmla="val h"/>
                <a:gd name="f5" fmla="val 0"/>
                <a:gd name="f6" fmla="val 119"/>
                <a:gd name="f7" fmla="val 425"/>
                <a:gd name="f8" fmla="val 115"/>
                <a:gd name="f9" fmla="val 93"/>
                <a:gd name="f10" fmla="val 94"/>
                <a:gd name="f11" fmla="val 75"/>
                <a:gd name="f12" fmla="val 72"/>
                <a:gd name="f13" fmla="val 58"/>
                <a:gd name="f14" fmla="val 51"/>
                <a:gd name="f15" fmla="val 41"/>
                <a:gd name="f16" fmla="val 35"/>
                <a:gd name="f17" fmla="val 28"/>
                <a:gd name="f18" fmla="val 18"/>
                <a:gd name="f19" fmla="val 14"/>
                <a:gd name="f20" fmla="val 1"/>
                <a:gd name="f21" fmla="val 15"/>
                <a:gd name="f22" fmla="val 42"/>
                <a:gd name="f23" fmla="val 68"/>
                <a:gd name="f24" fmla="val 121"/>
                <a:gd name="f25" fmla="val 123"/>
                <a:gd name="f26" fmla="val 124"/>
                <a:gd name="f27" fmla="val 125"/>
                <a:gd name="f28" fmla="val 174"/>
                <a:gd name="f29" fmla="val 223"/>
                <a:gd name="f30" fmla="val 272"/>
                <a:gd name="f31" fmla="val 301"/>
                <a:gd name="f32" fmla="val 330"/>
                <a:gd name="f33" fmla="val 359"/>
                <a:gd name="f34" fmla="val 381"/>
                <a:gd name="f35" fmla="val 403"/>
                <a:gd name="f36" fmla="val 2"/>
                <a:gd name="f37" fmla="val 424"/>
                <a:gd name="f38" fmla="val 3"/>
                <a:gd name="f39" fmla="val 40"/>
                <a:gd name="f40" fmla="val 408"/>
                <a:gd name="f41" fmla="val 77"/>
                <a:gd name="f42" fmla="val 392"/>
                <a:gd name="f43" fmla="val 376"/>
                <a:gd name="f44" fmla="val 118"/>
                <a:gd name="f45" fmla="val 374"/>
                <a:gd name="f46" fmla="val 373"/>
                <a:gd name="f47" fmla="val 369"/>
                <a:gd name="f48" fmla="val 279"/>
                <a:gd name="f49" fmla="val 190"/>
                <a:gd name="f50" fmla="val 100"/>
                <a:gd name="f51" fmla="val 97"/>
                <a:gd name="f52" fmla="val 95"/>
                <a:gd name="f53" fmla="+- 0 0 -90"/>
                <a:gd name="f54" fmla="*/ f3 1 119"/>
                <a:gd name="f55" fmla="*/ f4 1 425"/>
                <a:gd name="f56" fmla="val f5"/>
                <a:gd name="f57" fmla="val f6"/>
                <a:gd name="f58" fmla="val f7"/>
                <a:gd name="f59" fmla="*/ f53 f0 1"/>
                <a:gd name="f60" fmla="+- f58 0 f56"/>
                <a:gd name="f61" fmla="+- f57 0 f56"/>
                <a:gd name="f62" fmla="*/ f59 1 f2"/>
                <a:gd name="f63" fmla="*/ f61 1 119"/>
                <a:gd name="f64" fmla="*/ f60 1 425"/>
                <a:gd name="f65" fmla="*/ 115 f61 1"/>
                <a:gd name="f66" fmla="*/ 93 f60 1"/>
                <a:gd name="f67" fmla="*/ 51 f61 1"/>
                <a:gd name="f68" fmla="*/ 41 f60 1"/>
                <a:gd name="f69" fmla="*/ 1 f61 1"/>
                <a:gd name="f70" fmla="*/ 0 f60 1"/>
                <a:gd name="f71" fmla="*/ 42 f60 1"/>
                <a:gd name="f72" fmla="*/ 119 f60 1"/>
                <a:gd name="f73" fmla="*/ 124 f60 1"/>
                <a:gd name="f74" fmla="*/ 125 f60 1"/>
                <a:gd name="f75" fmla="*/ 0 f61 1"/>
                <a:gd name="f76" fmla="*/ 272 f60 1"/>
                <a:gd name="f77" fmla="*/ 359 f60 1"/>
                <a:gd name="f78" fmla="*/ 425 f60 1"/>
                <a:gd name="f79" fmla="*/ 3 f61 1"/>
                <a:gd name="f80" fmla="*/ 424 f60 1"/>
                <a:gd name="f81" fmla="*/ 376 f60 1"/>
                <a:gd name="f82" fmla="*/ 119 f61 1"/>
                <a:gd name="f83" fmla="*/ 369 f60 1"/>
                <a:gd name="f84" fmla="*/ 100 f60 1"/>
                <a:gd name="f85" fmla="+- f62 0 f1"/>
                <a:gd name="f86" fmla="*/ f65 1 119"/>
                <a:gd name="f87" fmla="*/ f66 1 425"/>
                <a:gd name="f88" fmla="*/ f67 1 119"/>
                <a:gd name="f89" fmla="*/ f68 1 425"/>
                <a:gd name="f90" fmla="*/ f69 1 119"/>
                <a:gd name="f91" fmla="*/ f70 1 425"/>
                <a:gd name="f92" fmla="*/ f71 1 425"/>
                <a:gd name="f93" fmla="*/ f72 1 425"/>
                <a:gd name="f94" fmla="*/ f73 1 425"/>
                <a:gd name="f95" fmla="*/ f74 1 425"/>
                <a:gd name="f96" fmla="*/ f75 1 119"/>
                <a:gd name="f97" fmla="*/ f76 1 425"/>
                <a:gd name="f98" fmla="*/ f77 1 425"/>
                <a:gd name="f99" fmla="*/ f78 1 425"/>
                <a:gd name="f100" fmla="*/ f79 1 119"/>
                <a:gd name="f101" fmla="*/ f80 1 425"/>
                <a:gd name="f102" fmla="*/ f81 1 425"/>
                <a:gd name="f103" fmla="*/ f82 1 119"/>
                <a:gd name="f104" fmla="*/ f83 1 425"/>
                <a:gd name="f105" fmla="*/ f84 1 425"/>
                <a:gd name="f106" fmla="*/ 0 1 f63"/>
                <a:gd name="f107" fmla="*/ f57 1 f63"/>
                <a:gd name="f108" fmla="*/ 0 1 f64"/>
                <a:gd name="f109" fmla="*/ f58 1 f64"/>
                <a:gd name="f110" fmla="*/ f86 1 f63"/>
                <a:gd name="f111" fmla="*/ f87 1 f64"/>
                <a:gd name="f112" fmla="*/ f88 1 f63"/>
                <a:gd name="f113" fmla="*/ f89 1 f64"/>
                <a:gd name="f114" fmla="*/ f90 1 f63"/>
                <a:gd name="f115" fmla="*/ f91 1 f64"/>
                <a:gd name="f116" fmla="*/ f92 1 f64"/>
                <a:gd name="f117" fmla="*/ f93 1 f64"/>
                <a:gd name="f118" fmla="*/ f94 1 f64"/>
                <a:gd name="f119" fmla="*/ f95 1 f64"/>
                <a:gd name="f120" fmla="*/ f96 1 f63"/>
                <a:gd name="f121" fmla="*/ f97 1 f64"/>
                <a:gd name="f122" fmla="*/ f98 1 f64"/>
                <a:gd name="f123" fmla="*/ f99 1 f64"/>
                <a:gd name="f124" fmla="*/ f100 1 f63"/>
                <a:gd name="f125" fmla="*/ f101 1 f64"/>
                <a:gd name="f126" fmla="*/ f102 1 f64"/>
                <a:gd name="f127" fmla="*/ f103 1 f63"/>
                <a:gd name="f128" fmla="*/ f104 1 f64"/>
                <a:gd name="f129" fmla="*/ f105 1 f64"/>
                <a:gd name="f130" fmla="*/ f106 f54 1"/>
                <a:gd name="f131" fmla="*/ f107 f54 1"/>
                <a:gd name="f132" fmla="*/ f109 f55 1"/>
                <a:gd name="f133" fmla="*/ f108 f55 1"/>
                <a:gd name="f134" fmla="*/ f110 f54 1"/>
                <a:gd name="f135" fmla="*/ f111 f55 1"/>
                <a:gd name="f136" fmla="*/ f112 f54 1"/>
                <a:gd name="f137" fmla="*/ f113 f55 1"/>
                <a:gd name="f138" fmla="*/ f114 f54 1"/>
                <a:gd name="f139" fmla="*/ f115 f55 1"/>
                <a:gd name="f140" fmla="*/ f116 f55 1"/>
                <a:gd name="f141" fmla="*/ f117 f55 1"/>
                <a:gd name="f142" fmla="*/ f118 f55 1"/>
                <a:gd name="f143" fmla="*/ f119 f55 1"/>
                <a:gd name="f144" fmla="*/ f120 f54 1"/>
                <a:gd name="f145" fmla="*/ f121 f55 1"/>
                <a:gd name="f146" fmla="*/ f122 f55 1"/>
                <a:gd name="f147" fmla="*/ f123 f55 1"/>
                <a:gd name="f148" fmla="*/ f124 f54 1"/>
                <a:gd name="f149" fmla="*/ f125 f55 1"/>
                <a:gd name="f150" fmla="*/ f126 f55 1"/>
                <a:gd name="f151" fmla="*/ f127 f54 1"/>
                <a:gd name="f152" fmla="*/ f128 f55 1"/>
                <a:gd name="f153" fmla="*/ f129 f55 1"/>
              </a:gdLst>
              <a:ahLst/>
              <a:cxnLst>
                <a:cxn ang="3cd4">
                  <a:pos x="hc" y="t"/>
                </a:cxn>
                <a:cxn ang="0">
                  <a:pos x="r" y="vc"/>
                </a:cxn>
                <a:cxn ang="cd4">
                  <a:pos x="hc" y="b"/>
                </a:cxn>
                <a:cxn ang="cd2">
                  <a:pos x="l" y="vc"/>
                </a:cxn>
                <a:cxn ang="f85">
                  <a:pos x="f134" y="f135"/>
                </a:cxn>
                <a:cxn ang="f85">
                  <a:pos x="f136" y="f137"/>
                </a:cxn>
                <a:cxn ang="f85">
                  <a:pos x="f138" y="f139"/>
                </a:cxn>
                <a:cxn ang="f85">
                  <a:pos x="f138" y="f140"/>
                </a:cxn>
                <a:cxn ang="f85">
                  <a:pos x="f138" y="f141"/>
                </a:cxn>
                <a:cxn ang="f85">
                  <a:pos x="f138" y="f142"/>
                </a:cxn>
                <a:cxn ang="f85">
                  <a:pos x="f138" y="f143"/>
                </a:cxn>
                <a:cxn ang="f85">
                  <a:pos x="f144" y="f145"/>
                </a:cxn>
                <a:cxn ang="f85">
                  <a:pos x="f144" y="f146"/>
                </a:cxn>
                <a:cxn ang="f85">
                  <a:pos x="f144" y="f147"/>
                </a:cxn>
                <a:cxn ang="f85">
                  <a:pos x="f148" y="f149"/>
                </a:cxn>
                <a:cxn ang="f85">
                  <a:pos x="f134" y="f150"/>
                </a:cxn>
                <a:cxn ang="f85">
                  <a:pos x="f151" y="f152"/>
                </a:cxn>
                <a:cxn ang="f85">
                  <a:pos x="f151" y="f153"/>
                </a:cxn>
                <a:cxn ang="f85">
                  <a:pos x="f134" y="f135"/>
                </a:cxn>
              </a:cxnLst>
              <a:rect l="f130" t="f133" r="f131" b="f132"/>
              <a:pathLst>
                <a:path w="119" h="425">
                  <a:moveTo>
                    <a:pt x="f8" y="f9"/>
                  </a:moveTo>
                  <a:cubicBezTo>
                    <a:pt x="f10" y="f11"/>
                    <a:pt x="f12" y="f13"/>
                    <a:pt x="f14" y="f15"/>
                  </a:cubicBezTo>
                  <a:cubicBezTo>
                    <a:pt x="f16" y="f17"/>
                    <a:pt x="f18" y="f19"/>
                    <a:pt x="f20" y="f5"/>
                  </a:cubicBezTo>
                  <a:cubicBezTo>
                    <a:pt x="f20" y="f21"/>
                    <a:pt x="f20" y="f17"/>
                    <a:pt x="f20" y="f22"/>
                  </a:cubicBezTo>
                  <a:cubicBezTo>
                    <a:pt x="f20" y="f23"/>
                    <a:pt x="f20" y="f10"/>
                    <a:pt x="f20" y="f6"/>
                  </a:cubicBezTo>
                  <a:cubicBezTo>
                    <a:pt x="f5" y="f24"/>
                    <a:pt x="f20" y="f25"/>
                    <a:pt x="f20" y="f26"/>
                  </a:cubicBezTo>
                  <a:cubicBezTo>
                    <a:pt x="f20" y="f26"/>
                    <a:pt x="f20" y="f26"/>
                    <a:pt x="f20" y="f27"/>
                  </a:cubicBezTo>
                  <a:cubicBezTo>
                    <a:pt x="f5" y="f28"/>
                    <a:pt x="f5" y="f29"/>
                    <a:pt x="f5" y="f30"/>
                  </a:cubicBezTo>
                  <a:cubicBezTo>
                    <a:pt x="f5" y="f31"/>
                    <a:pt x="f5" y="f32"/>
                    <a:pt x="f5" y="f33"/>
                  </a:cubicBezTo>
                  <a:cubicBezTo>
                    <a:pt x="f5" y="f34"/>
                    <a:pt x="f5" y="f35"/>
                    <a:pt x="f5" y="f7"/>
                  </a:cubicBezTo>
                  <a:cubicBezTo>
                    <a:pt x="f20" y="f7"/>
                    <a:pt x="f36" y="f37"/>
                    <a:pt x="f38" y="f37"/>
                  </a:cubicBezTo>
                  <a:cubicBezTo>
                    <a:pt x="f39" y="f40"/>
                    <a:pt x="f41" y="f42"/>
                    <a:pt x="f8" y="f43"/>
                  </a:cubicBezTo>
                  <a:cubicBezTo>
                    <a:pt x="f44" y="f45"/>
                    <a:pt x="f6" y="f46"/>
                    <a:pt x="f6" y="f47"/>
                  </a:cubicBezTo>
                  <a:cubicBezTo>
                    <a:pt x="f6" y="f48"/>
                    <a:pt x="f6" y="f49"/>
                    <a:pt x="f6" y="f50"/>
                  </a:cubicBezTo>
                  <a:cubicBezTo>
                    <a:pt x="f6" y="f51"/>
                    <a:pt x="f44" y="f52"/>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Google Shape;874;p41">
            <a:extLst>
              <a:ext uri="{FF2B5EF4-FFF2-40B4-BE49-F238E27FC236}">
                <a16:creationId xmlns:a16="http://schemas.microsoft.com/office/drawing/2014/main" id="{B1A99F6B-B9D4-642A-CED4-6FB75F1B8117}"/>
              </a:ext>
            </a:extLst>
          </p:cNvPr>
          <p:cNvSpPr txBox="1">
            <a:spLocks noGrp="1"/>
          </p:cNvSpPr>
          <p:nvPr>
            <p:ph type="title"/>
          </p:nvPr>
        </p:nvSpPr>
        <p:spPr>
          <a:xfrm rot="21933">
            <a:off x="3090169" y="1174940"/>
            <a:ext cx="2681752" cy="741313"/>
          </a:xfrm>
        </p:spPr>
        <p:txBody>
          <a:bodyPr/>
          <a:lstStyle/>
          <a:p>
            <a:pPr lvl="0"/>
            <a:r>
              <a:rPr lang="en-US">
                <a:solidFill>
                  <a:srgbClr val="000000"/>
                </a:solidFill>
              </a:rPr>
              <a:t>SECTION</a:t>
            </a:r>
          </a:p>
        </p:txBody>
      </p:sp>
      <p:sp>
        <p:nvSpPr>
          <p:cNvPr id="3" name="Google Shape;875;p41">
            <a:extLst>
              <a:ext uri="{FF2B5EF4-FFF2-40B4-BE49-F238E27FC236}">
                <a16:creationId xmlns:a16="http://schemas.microsoft.com/office/drawing/2014/main" id="{1755B7A2-D03A-42B0-9E27-59E5D1E67FD4}"/>
              </a:ext>
            </a:extLst>
          </p:cNvPr>
          <p:cNvSpPr txBox="1">
            <a:spLocks noGrp="1"/>
          </p:cNvSpPr>
          <p:nvPr>
            <p:ph type="title" idx="4294967295"/>
          </p:nvPr>
        </p:nvSpPr>
        <p:spPr>
          <a:xfrm rot="21864">
            <a:off x="3282357" y="581613"/>
            <a:ext cx="2076346" cy="741313"/>
          </a:xfrm>
        </p:spPr>
        <p:txBody>
          <a:bodyPr anchor="ctr" anchorCtr="1"/>
          <a:lstStyle/>
          <a:p>
            <a:pPr lvl="0" algn="ctr"/>
            <a:r>
              <a:rPr lang="en-US" sz="6000">
                <a:solidFill>
                  <a:srgbClr val="FFDF00"/>
                </a:solidFill>
              </a:rPr>
              <a:t>01</a:t>
            </a:r>
          </a:p>
        </p:txBody>
      </p:sp>
      <p:sp>
        <p:nvSpPr>
          <p:cNvPr id="4" name="Google Shape;876;p41">
            <a:extLst>
              <a:ext uri="{FF2B5EF4-FFF2-40B4-BE49-F238E27FC236}">
                <a16:creationId xmlns:a16="http://schemas.microsoft.com/office/drawing/2014/main" id="{048F70F9-72D5-E239-6BBB-934A53575CDA}"/>
              </a:ext>
            </a:extLst>
          </p:cNvPr>
          <p:cNvSpPr txBox="1">
            <a:spLocks noGrp="1"/>
          </p:cNvSpPr>
          <p:nvPr>
            <p:ph type="subTitle" idx="4294967295"/>
          </p:nvPr>
        </p:nvSpPr>
        <p:spPr>
          <a:xfrm rot="22105">
            <a:off x="2728963" y="1906451"/>
            <a:ext cx="3404174" cy="741313"/>
          </a:xfrm>
        </p:spPr>
        <p:txBody>
          <a:bodyPr anchorCtr="1"/>
          <a:lstStyle/>
          <a:p>
            <a:pPr marL="0" lvl="0" indent="0" algn="ctr">
              <a:lnSpc>
                <a:spcPct val="100000"/>
              </a:lnSpc>
              <a:buNone/>
            </a:pPr>
            <a:r>
              <a:rPr lang="en-US" sz="1800"/>
              <a:t>You can enter a subtitle here if you need it</a:t>
            </a:r>
          </a:p>
        </p:txBody>
      </p:sp>
      <p:grpSp>
        <p:nvGrpSpPr>
          <p:cNvPr id="5" name="Grupo 45">
            <a:extLst>
              <a:ext uri="{FF2B5EF4-FFF2-40B4-BE49-F238E27FC236}">
                <a16:creationId xmlns:a16="http://schemas.microsoft.com/office/drawing/2014/main" id="{309FA3C9-4B7D-95F5-B665-393A051AFDE6}"/>
              </a:ext>
            </a:extLst>
          </p:cNvPr>
          <p:cNvGrpSpPr/>
          <p:nvPr/>
        </p:nvGrpSpPr>
        <p:grpSpPr>
          <a:xfrm>
            <a:off x="99148" y="-264531"/>
            <a:ext cx="9199083" cy="5659590"/>
            <a:chOff x="99148" y="-264531"/>
            <a:chExt cx="9199083" cy="5659590"/>
          </a:xfrm>
        </p:grpSpPr>
        <p:sp>
          <p:nvSpPr>
            <p:cNvPr id="6" name="Forma libre: forma 15">
              <a:extLst>
                <a:ext uri="{FF2B5EF4-FFF2-40B4-BE49-F238E27FC236}">
                  <a16:creationId xmlns:a16="http://schemas.microsoft.com/office/drawing/2014/main" id="{28CBDDD7-E7C2-08C2-5889-F3CF6306859D}"/>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7" name="Forma libre: forma 16">
              <a:extLst>
                <a:ext uri="{FF2B5EF4-FFF2-40B4-BE49-F238E27FC236}">
                  <a16:creationId xmlns:a16="http://schemas.microsoft.com/office/drawing/2014/main" id="{61851E5B-185A-FBFB-4DEE-64BBEA290894}"/>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17">
              <a:extLst>
                <a:ext uri="{FF2B5EF4-FFF2-40B4-BE49-F238E27FC236}">
                  <a16:creationId xmlns:a16="http://schemas.microsoft.com/office/drawing/2014/main" id="{53A614F5-E218-CA2A-C19C-2AD894E09301}"/>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9" name="Forma libre: forma 18">
              <a:extLst>
                <a:ext uri="{FF2B5EF4-FFF2-40B4-BE49-F238E27FC236}">
                  <a16:creationId xmlns:a16="http://schemas.microsoft.com/office/drawing/2014/main" id="{9E605A27-551B-086D-9D85-844455916F5E}"/>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21">
              <a:extLst>
                <a:ext uri="{FF2B5EF4-FFF2-40B4-BE49-F238E27FC236}">
                  <a16:creationId xmlns:a16="http://schemas.microsoft.com/office/drawing/2014/main" id="{BDC6CA79-86AA-89F0-E332-4B72A1FAFBC5}"/>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1" name="Forma libre: forma 22">
              <a:extLst>
                <a:ext uri="{FF2B5EF4-FFF2-40B4-BE49-F238E27FC236}">
                  <a16:creationId xmlns:a16="http://schemas.microsoft.com/office/drawing/2014/main" id="{9E226C9F-6678-74CC-F7F7-FF13E1285BAB}"/>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2" name="Forma libre: forma 23">
              <a:extLst>
                <a:ext uri="{FF2B5EF4-FFF2-40B4-BE49-F238E27FC236}">
                  <a16:creationId xmlns:a16="http://schemas.microsoft.com/office/drawing/2014/main" id="{F0CDDFD0-24D6-13FF-3721-38ABE3A1464E}"/>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grpSp>
        <p:nvGrpSpPr>
          <p:cNvPr id="13" name="Grupo 57">
            <a:extLst>
              <a:ext uri="{FF2B5EF4-FFF2-40B4-BE49-F238E27FC236}">
                <a16:creationId xmlns:a16="http://schemas.microsoft.com/office/drawing/2014/main" id="{6E77F9FC-DC16-DE62-78F2-0D3C845172F4}"/>
              </a:ext>
            </a:extLst>
          </p:cNvPr>
          <p:cNvGrpSpPr/>
          <p:nvPr/>
        </p:nvGrpSpPr>
        <p:grpSpPr>
          <a:xfrm>
            <a:off x="1805043" y="2747781"/>
            <a:ext cx="5137647" cy="2395718"/>
            <a:chOff x="1805043" y="2747781"/>
            <a:chExt cx="5137647" cy="2395718"/>
          </a:xfrm>
        </p:grpSpPr>
        <p:sp>
          <p:nvSpPr>
            <p:cNvPr id="14" name="Freeform 4">
              <a:extLst>
                <a:ext uri="{FF2B5EF4-FFF2-40B4-BE49-F238E27FC236}">
                  <a16:creationId xmlns:a16="http://schemas.microsoft.com/office/drawing/2014/main" id="{26F44507-6A45-0634-7445-48367B18E5E2}"/>
                </a:ext>
              </a:extLst>
            </p:cNvPr>
            <p:cNvSpPr/>
            <p:nvPr/>
          </p:nvSpPr>
          <p:spPr>
            <a:xfrm>
              <a:off x="1805043" y="2747781"/>
              <a:ext cx="5137647" cy="2395718"/>
            </a:xfrm>
            <a:custGeom>
              <a:avLst/>
              <a:gdLst>
                <a:gd name="f0" fmla="val 10800000"/>
                <a:gd name="f1" fmla="val 5400000"/>
                <a:gd name="f2" fmla="val 360"/>
                <a:gd name="f3" fmla="val 180"/>
                <a:gd name="f4" fmla="val w"/>
                <a:gd name="f5" fmla="val h"/>
                <a:gd name="f6" fmla="val 0"/>
                <a:gd name="f7" fmla="val 4097"/>
                <a:gd name="f8" fmla="val 1908"/>
                <a:gd name="f9" fmla="val 567"/>
                <a:gd name="f10" fmla="val 9"/>
                <a:gd name="f11" fmla="val 559"/>
                <a:gd name="f12" fmla="val 18"/>
                <a:gd name="f13" fmla="val 550"/>
                <a:gd name="f14" fmla="val 27"/>
                <a:gd name="f15" fmla="val 541"/>
                <a:gd name="f16" fmla="val 28"/>
                <a:gd name="f17" fmla="val 539"/>
                <a:gd name="f18" fmla="val 32"/>
                <a:gd name="f19" fmla="val 33"/>
                <a:gd name="f20" fmla="val 536"/>
                <a:gd name="f21" fmla="val 62"/>
                <a:gd name="f22" fmla="val 481"/>
                <a:gd name="f23" fmla="val 113"/>
                <a:gd name="f24" fmla="val 492"/>
                <a:gd name="f25" fmla="val 159"/>
                <a:gd name="f26" fmla="val 500"/>
                <a:gd name="f27" fmla="val 249"/>
                <a:gd name="f28" fmla="val 517"/>
                <a:gd name="f29" fmla="val 338"/>
                <a:gd name="f30" fmla="val 537"/>
                <a:gd name="f31" fmla="val 428"/>
                <a:gd name="f32" fmla="val 556"/>
                <a:gd name="f33" fmla="val 491"/>
                <a:gd name="f34" fmla="val 570"/>
                <a:gd name="f35" fmla="val 553"/>
                <a:gd name="f36" fmla="val 584"/>
                <a:gd name="f37" fmla="val 616"/>
                <a:gd name="f38" fmla="val 598"/>
                <a:gd name="f39" fmla="val 617"/>
                <a:gd name="f40" fmla="val 618"/>
                <a:gd name="f41" fmla="val 599"/>
                <a:gd name="f42" fmla="val 620"/>
                <a:gd name="f43" fmla="val 632"/>
                <a:gd name="f44" fmla="val 600"/>
                <a:gd name="f45" fmla="val 644"/>
                <a:gd name="f46" fmla="val 602"/>
                <a:gd name="f47" fmla="val 657"/>
                <a:gd name="f48" fmla="val 603"/>
                <a:gd name="f49" fmla="val 591"/>
                <a:gd name="f50" fmla="val 658"/>
                <a:gd name="f51" fmla="val 580"/>
                <a:gd name="f52" fmla="val 568"/>
                <a:gd name="f53" fmla="val 656"/>
                <a:gd name="f54" fmla="val 534"/>
                <a:gd name="f55" fmla="val 501"/>
                <a:gd name="f56" fmla="val 677"/>
                <a:gd name="f57" fmla="val 471"/>
                <a:gd name="f58" fmla="val 701"/>
                <a:gd name="f59" fmla="val 436"/>
                <a:gd name="f60" fmla="val 733"/>
                <a:gd name="f61" fmla="val 419"/>
                <a:gd name="f62" fmla="val 776"/>
                <a:gd name="f63" fmla="val 427"/>
                <a:gd name="f64" fmla="val 815"/>
                <a:gd name="f65" fmla="val 434"/>
                <a:gd name="f66" fmla="val 851"/>
                <a:gd name="f67" fmla="val 449"/>
                <a:gd name="f68" fmla="val 870"/>
                <a:gd name="f69" fmla="val 486"/>
                <a:gd name="f70" fmla="val 878"/>
                <a:gd name="f71" fmla="val 502"/>
                <a:gd name="f72" fmla="val 879"/>
                <a:gd name="f73" fmla="val 523"/>
                <a:gd name="f74" fmla="val 542"/>
                <a:gd name="f75" fmla="val 560"/>
                <a:gd name="f76" fmla="val 887"/>
                <a:gd name="f77" fmla="val 569"/>
                <a:gd name="f78" fmla="val 903"/>
                <a:gd name="f79" fmla="val 575"/>
                <a:gd name="f80" fmla="val 948"/>
                <a:gd name="f81" fmla="val 991"/>
                <a:gd name="f82" fmla="val 607"/>
                <a:gd name="f83" fmla="val 1035"/>
                <a:gd name="f84" fmla="val 626"/>
                <a:gd name="f85" fmla="val 1063"/>
                <a:gd name="f86" fmla="val 638"/>
                <a:gd name="f87" fmla="val 1086"/>
                <a:gd name="f88" fmla="val 1097"/>
                <a:gd name="f89" fmla="val 686"/>
                <a:gd name="f90" fmla="val 1098"/>
                <a:gd name="f91" fmla="val 689"/>
                <a:gd name="f92" fmla="val 1107"/>
                <a:gd name="f93" fmla="val 690"/>
                <a:gd name="f94" fmla="val 1112"/>
                <a:gd name="f95" fmla="val 1128"/>
                <a:gd name="f96" fmla="val 685"/>
                <a:gd name="f97" fmla="val 1144"/>
                <a:gd name="f98" fmla="val 678"/>
                <a:gd name="f99" fmla="val 1160"/>
                <a:gd name="f100" fmla="val 674"/>
                <a:gd name="f101" fmla="val 1176"/>
                <a:gd name="f102" fmla="val 669"/>
                <a:gd name="f103" fmla="val 1189"/>
                <a:gd name="f104" fmla="val 665"/>
                <a:gd name="f105" fmla="val 1196"/>
                <a:gd name="f106" fmla="val 647"/>
                <a:gd name="f107" fmla="val 1206"/>
                <a:gd name="f108" fmla="val 623"/>
                <a:gd name="f109" fmla="val 1220"/>
                <a:gd name="f110" fmla="val 1250"/>
                <a:gd name="f111" fmla="val 1255"/>
                <a:gd name="f112" fmla="val 1260"/>
                <a:gd name="f113" fmla="val 1263"/>
                <a:gd name="f114" fmla="val 586"/>
                <a:gd name="f115" fmla="val 1274"/>
                <a:gd name="f116" fmla="val 1282"/>
                <a:gd name="f117" fmla="val 551"/>
                <a:gd name="f118" fmla="val 1294"/>
                <a:gd name="f119" fmla="val 535"/>
                <a:gd name="f120" fmla="val 1327"/>
                <a:gd name="f121" fmla="val 1374"/>
                <a:gd name="f122" fmla="val 488"/>
                <a:gd name="f123" fmla="val 1424"/>
                <a:gd name="f124" fmla="val 493"/>
                <a:gd name="f125" fmla="val 1440"/>
                <a:gd name="f126" fmla="val 494"/>
                <a:gd name="f127" fmla="val 1457"/>
                <a:gd name="f128" fmla="val 495"/>
                <a:gd name="f129" fmla="val 1473"/>
                <a:gd name="f130" fmla="val 1492"/>
                <a:gd name="f131" fmla="val 507"/>
                <a:gd name="f132" fmla="val 1513"/>
                <a:gd name="f133" fmla="val 514"/>
                <a:gd name="f134" fmla="val 1529"/>
                <a:gd name="f135" fmla="val 527"/>
                <a:gd name="f136" fmla="val 1570"/>
                <a:gd name="f137" fmla="val 1608"/>
                <a:gd name="f138" fmla="val 593"/>
                <a:gd name="f139" fmla="val 1648"/>
                <a:gd name="f140" fmla="val 627"/>
                <a:gd name="f141" fmla="val 1651"/>
                <a:gd name="f142" fmla="val 629"/>
                <a:gd name="f143" fmla="val 1656"/>
                <a:gd name="f144" fmla="val 1660"/>
                <a:gd name="f145" fmla="val 1682"/>
                <a:gd name="f146" fmla="val 630"/>
                <a:gd name="f147" fmla="val 1704"/>
                <a:gd name="f148" fmla="val 1727"/>
                <a:gd name="f149" fmla="val 1709"/>
                <a:gd name="f150" fmla="val 592"/>
                <a:gd name="f151" fmla="val 1712"/>
                <a:gd name="f152" fmla="val 555"/>
                <a:gd name="f153" fmla="val 518"/>
                <a:gd name="f154" fmla="val 508"/>
                <a:gd name="f155" fmla="val 1717"/>
                <a:gd name="f156" fmla="val 1725"/>
                <a:gd name="f157" fmla="val 487"/>
                <a:gd name="f158" fmla="val 1742"/>
                <a:gd name="f159" fmla="val 1761"/>
                <a:gd name="f160" fmla="val 455"/>
                <a:gd name="f161" fmla="val 1782"/>
                <a:gd name="f162" fmla="val 445"/>
                <a:gd name="f163" fmla="val 1824"/>
                <a:gd name="f164" fmla="val 1883"/>
                <a:gd name="f165" fmla="val 457"/>
                <a:gd name="f166" fmla="val 1907"/>
                <a:gd name="f167" fmla="val 1932"/>
                <a:gd name="f168" fmla="val 521"/>
                <a:gd name="f169" fmla="val 1938"/>
                <a:gd name="f170" fmla="val 1929"/>
                <a:gd name="f171" fmla="val 595"/>
                <a:gd name="f172" fmla="val 1926"/>
                <a:gd name="f173" fmla="val 605"/>
                <a:gd name="f174" fmla="val 1927"/>
                <a:gd name="f175" fmla="val 613"/>
                <a:gd name="f176" fmla="val 1937"/>
                <a:gd name="f177" fmla="val 621"/>
                <a:gd name="f178" fmla="val 1956"/>
                <a:gd name="f179" fmla="val 635"/>
                <a:gd name="f180" fmla="val 1980"/>
                <a:gd name="f181" fmla="val 649"/>
                <a:gd name="f182" fmla="val 1971"/>
                <a:gd name="f183" fmla="val 680"/>
                <a:gd name="f184" fmla="val 1970"/>
                <a:gd name="f185" fmla="val 683"/>
                <a:gd name="f186" fmla="val 1975"/>
                <a:gd name="f187" fmla="val 688"/>
                <a:gd name="f188" fmla="val 1978"/>
                <a:gd name="f189" fmla="val 691"/>
                <a:gd name="f190" fmla="val 1995"/>
                <a:gd name="f191" fmla="val 707"/>
                <a:gd name="f192" fmla="val 2012"/>
                <a:gd name="f193" fmla="val 724"/>
                <a:gd name="f194" fmla="val 2032"/>
                <a:gd name="f195" fmla="val 742"/>
                <a:gd name="f196" fmla="val 731"/>
                <a:gd name="f197" fmla="val 2036"/>
                <a:gd name="f198" fmla="val 719"/>
                <a:gd name="f199" fmla="val 2033"/>
                <a:gd name="f200" fmla="val 2021"/>
                <a:gd name="f201" fmla="val 663"/>
                <a:gd name="f202" fmla="val 2027"/>
                <a:gd name="f203" fmla="val 622"/>
                <a:gd name="f204" fmla="val 2046"/>
                <a:gd name="f205" fmla="val 2058"/>
                <a:gd name="f206" fmla="val 552"/>
                <a:gd name="f207" fmla="val 2063"/>
                <a:gd name="f208" fmla="val 520"/>
                <a:gd name="f209" fmla="val 2071"/>
                <a:gd name="f210" fmla="val 2079"/>
                <a:gd name="f211" fmla="val 464"/>
                <a:gd name="f212" fmla="val 2085"/>
                <a:gd name="f213" fmla="val 2096"/>
                <a:gd name="f214" fmla="val 410"/>
                <a:gd name="f215" fmla="val 2114"/>
                <a:gd name="f216" fmla="val 367"/>
                <a:gd name="f217" fmla="val 2113"/>
                <a:gd name="f218" fmla="val 324"/>
                <a:gd name="f219" fmla="val 2102"/>
                <a:gd name="f220" fmla="val 281"/>
                <a:gd name="f221" fmla="val 2095"/>
                <a:gd name="f222" fmla="val 256"/>
                <a:gd name="f223" fmla="val 2097"/>
                <a:gd name="f224" fmla="val 233"/>
                <a:gd name="f225" fmla="val 2120"/>
                <a:gd name="f226" fmla="val 216"/>
                <a:gd name="f227" fmla="val 2124"/>
                <a:gd name="f228" fmla="val 213"/>
                <a:gd name="f229" fmla="val 2126"/>
                <a:gd name="f230" fmla="val 207"/>
                <a:gd name="f231" fmla="val 2127"/>
                <a:gd name="f232" fmla="val 203"/>
                <a:gd name="f233" fmla="val 2131"/>
                <a:gd name="f234" fmla="val 175"/>
                <a:gd name="f235" fmla="val 2135"/>
                <a:gd name="f236" fmla="val 146"/>
                <a:gd name="f237" fmla="val 2138"/>
                <a:gd name="f238" fmla="val 118"/>
                <a:gd name="f239" fmla="val 2140"/>
                <a:gd name="f240" fmla="val 109"/>
                <a:gd name="f241" fmla="val 100"/>
                <a:gd name="f242" fmla="val 2142"/>
                <a:gd name="f243" fmla="val 91"/>
                <a:gd name="f244" fmla="val 2148"/>
                <a:gd name="f245" fmla="val 72"/>
                <a:gd name="f246" fmla="val 2155"/>
                <a:gd name="f247" fmla="val 52"/>
                <a:gd name="f248" fmla="val 2162"/>
                <a:gd name="f249" fmla="val 2165"/>
                <a:gd name="f250" fmla="val 25"/>
                <a:gd name="f251" fmla="val 2168"/>
                <a:gd name="f252" fmla="val 15"/>
                <a:gd name="f253" fmla="val 2175"/>
                <a:gd name="f254" fmla="val 11"/>
                <a:gd name="f255" fmla="val 2184"/>
                <a:gd name="f256" fmla="val 5"/>
                <a:gd name="f257" fmla="val 2197"/>
                <a:gd name="f258" fmla="val 2208"/>
                <a:gd name="f259" fmla="val 1"/>
                <a:gd name="f260" fmla="val 2216"/>
                <a:gd name="f261" fmla="val 2"/>
                <a:gd name="f262" fmla="val 2221"/>
                <a:gd name="f263" fmla="val 2228"/>
                <a:gd name="f264" fmla="val 23"/>
                <a:gd name="f265" fmla="val 2233"/>
                <a:gd name="f266" fmla="val 29"/>
                <a:gd name="f267" fmla="val 2237"/>
                <a:gd name="f268" fmla="val 37"/>
                <a:gd name="f269" fmla="val 2243"/>
                <a:gd name="f270" fmla="val 41"/>
                <a:gd name="f271" fmla="val 2266"/>
                <a:gd name="f272" fmla="val 57"/>
                <a:gd name="f273" fmla="val 2275"/>
                <a:gd name="f274" fmla="val 78"/>
                <a:gd name="f275" fmla="val 2265"/>
                <a:gd name="f276" fmla="val 103"/>
                <a:gd name="f277" fmla="val 2255"/>
                <a:gd name="f278" fmla="val 128"/>
                <a:gd name="f279" fmla="val 2253"/>
                <a:gd name="f280" fmla="val 156"/>
                <a:gd name="f281" fmla="val 2229"/>
                <a:gd name="f282" fmla="val 2225"/>
                <a:gd name="f283" fmla="val 178"/>
                <a:gd name="f284" fmla="val 2224"/>
                <a:gd name="f285" fmla="val 187"/>
                <a:gd name="f286" fmla="val 193"/>
                <a:gd name="f287" fmla="val 2223"/>
                <a:gd name="f288" fmla="val 222"/>
                <a:gd name="f289" fmla="val 251"/>
                <a:gd name="f290" fmla="val 279"/>
                <a:gd name="f291" fmla="val 319"/>
                <a:gd name="f292" fmla="val 2226"/>
                <a:gd name="f293" fmla="val 359"/>
                <a:gd name="f294" fmla="val 2227"/>
                <a:gd name="f295" fmla="val 399"/>
                <a:gd name="f296" fmla="val 403"/>
                <a:gd name="f297" fmla="val 407"/>
                <a:gd name="f298" fmla="val 2260"/>
                <a:gd name="f299" fmla="val 409"/>
                <a:gd name="f300" fmla="val 2291"/>
                <a:gd name="f301" fmla="val 2321"/>
                <a:gd name="f302" fmla="val 414"/>
                <a:gd name="f303" fmla="val 2403"/>
                <a:gd name="f304" fmla="val 2436"/>
                <a:gd name="f305" fmla="val 2388"/>
                <a:gd name="f306" fmla="val 2369"/>
                <a:gd name="f307" fmla="val 601"/>
                <a:gd name="f308" fmla="val 2346"/>
                <a:gd name="f309" fmla="val 2325"/>
                <a:gd name="f310" fmla="val 2323"/>
                <a:gd name="f311" fmla="val 650"/>
                <a:gd name="f312" fmla="val 2324"/>
                <a:gd name="f313" fmla="val 662"/>
                <a:gd name="f314" fmla="val 2327"/>
                <a:gd name="f315" fmla="val 2375"/>
                <a:gd name="f316" fmla="val 2384"/>
                <a:gd name="f317" fmla="val 734"/>
                <a:gd name="f318" fmla="val 2385"/>
                <a:gd name="f319" fmla="val 783"/>
                <a:gd name="f320" fmla="val 2386"/>
                <a:gd name="f321" fmla="val 839"/>
                <a:gd name="f322" fmla="val 2390"/>
                <a:gd name="f323" fmla="val 895"/>
                <a:gd name="f324" fmla="val 2392"/>
                <a:gd name="f325" fmla="val 950"/>
                <a:gd name="f326" fmla="val 2393"/>
                <a:gd name="f327" fmla="val 964"/>
                <a:gd name="f328" fmla="val 2389"/>
                <a:gd name="f329" fmla="val 977"/>
                <a:gd name="f330" fmla="val 2387"/>
                <a:gd name="f331" fmla="val 996"/>
                <a:gd name="f332" fmla="val 1001"/>
                <a:gd name="f333" fmla="val 1005"/>
                <a:gd name="f334" fmla="val 2399"/>
                <a:gd name="f335" fmla="val 1038"/>
                <a:gd name="f336" fmla="val 2411"/>
                <a:gd name="f337" fmla="val 1070"/>
                <a:gd name="f338" fmla="val 2421"/>
                <a:gd name="f339" fmla="val 1103"/>
                <a:gd name="f340" fmla="val 2434"/>
                <a:gd name="f341" fmla="val 1146"/>
                <a:gd name="f342" fmla="val 2446"/>
                <a:gd name="f343" fmla="val 1190"/>
                <a:gd name="f344" fmla="val 2460"/>
                <a:gd name="f345" fmla="val 1239"/>
                <a:gd name="f346" fmla="val 2472"/>
                <a:gd name="f347" fmla="val 1216"/>
                <a:gd name="f348" fmla="val 2484"/>
                <a:gd name="f349" fmla="val 1197"/>
                <a:gd name="f350" fmla="val 2491"/>
                <a:gd name="f351" fmla="val 1177"/>
                <a:gd name="f352" fmla="val 2494"/>
                <a:gd name="f353" fmla="val 1168"/>
                <a:gd name="f354" fmla="val 2482"/>
                <a:gd name="f355" fmla="val 1156"/>
                <a:gd name="f356" fmla="val 2485"/>
                <a:gd name="f357" fmla="val 1114"/>
                <a:gd name="f358" fmla="val 2490"/>
                <a:gd name="f359" fmla="val 1083"/>
                <a:gd name="f360" fmla="val 2495"/>
                <a:gd name="f361" fmla="val 1052"/>
                <a:gd name="f362" fmla="val 2499"/>
                <a:gd name="f363" fmla="val 1026"/>
                <a:gd name="f364" fmla="val 2500"/>
                <a:gd name="f365" fmla="val 998"/>
                <a:gd name="f366" fmla="val 2512"/>
                <a:gd name="f367" fmla="val 976"/>
                <a:gd name="f368" fmla="val 2540"/>
                <a:gd name="f369" fmla="val 922"/>
                <a:gd name="f370" fmla="val 2535"/>
                <a:gd name="f371" fmla="val 862"/>
                <a:gd name="f372" fmla="val 2547"/>
                <a:gd name="f373" fmla="val 806"/>
                <a:gd name="f374" fmla="val 2556"/>
                <a:gd name="f375" fmla="val 768"/>
                <a:gd name="f376" fmla="val 2560"/>
                <a:gd name="f377" fmla="val 728"/>
                <a:gd name="f378" fmla="val 2603"/>
                <a:gd name="f379" fmla="val 706"/>
                <a:gd name="f380" fmla="val 2622"/>
                <a:gd name="f381" fmla="val 697"/>
                <a:gd name="f382" fmla="val 2620"/>
                <a:gd name="f383" fmla="val 687"/>
                <a:gd name="f384" fmla="val 2604"/>
                <a:gd name="f385" fmla="val 673"/>
                <a:gd name="f386" fmla="val 2587"/>
                <a:gd name="f387" fmla="val 2568"/>
                <a:gd name="f388" fmla="val 642"/>
                <a:gd name="f389" fmla="val 2553"/>
                <a:gd name="f390" fmla="val 624"/>
                <a:gd name="f391" fmla="val 2544"/>
                <a:gd name="f392" fmla="val 614"/>
                <a:gd name="f393" fmla="val 2537"/>
                <a:gd name="f394" fmla="val 585"/>
                <a:gd name="f395" fmla="val 2517"/>
                <a:gd name="f396" fmla="val 496"/>
                <a:gd name="f397" fmla="val 2585"/>
                <a:gd name="f398" fmla="val 2651"/>
                <a:gd name="f399" fmla="val 435"/>
                <a:gd name="f400" fmla="val 2681"/>
                <a:gd name="f401" fmla="val 2706"/>
                <a:gd name="f402" fmla="val 450"/>
                <a:gd name="f403" fmla="val 2728"/>
                <a:gd name="f404" fmla="val 468"/>
                <a:gd name="f405" fmla="val 2737"/>
                <a:gd name="f406" fmla="val 475"/>
                <a:gd name="f407" fmla="val 2743"/>
                <a:gd name="f408" fmla="val 2753"/>
                <a:gd name="f409" fmla="val 469"/>
                <a:gd name="f410" fmla="val 2771"/>
                <a:gd name="f411" fmla="val 460"/>
                <a:gd name="f412" fmla="val 2791"/>
                <a:gd name="f413" fmla="val 451"/>
                <a:gd name="f414" fmla="val 2811"/>
                <a:gd name="f415" fmla="val 2827"/>
                <a:gd name="f416" fmla="val 441"/>
                <a:gd name="f417" fmla="val 2842"/>
                <a:gd name="f418" fmla="val 447"/>
                <a:gd name="f419" fmla="val 2844"/>
                <a:gd name="f420" fmla="val 465"/>
                <a:gd name="f421" fmla="val 2848"/>
                <a:gd name="f422" fmla="val 485"/>
                <a:gd name="f423" fmla="val 2846"/>
                <a:gd name="f424" fmla="val 528"/>
                <a:gd name="f425" fmla="val 2849"/>
                <a:gd name="f426" fmla="val 2854"/>
                <a:gd name="f427" fmla="val 2858"/>
                <a:gd name="f428" fmla="val 2943"/>
                <a:gd name="f429" fmla="val 530"/>
                <a:gd name="f430" fmla="val 3024"/>
                <a:gd name="f431" fmla="val 3104"/>
                <a:gd name="f432" fmla="val 3107"/>
                <a:gd name="f433" fmla="val 456"/>
                <a:gd name="f434" fmla="val 3110"/>
                <a:gd name="f435" fmla="val 454"/>
                <a:gd name="f436" fmla="val 3113"/>
                <a:gd name="f437" fmla="val 452"/>
                <a:gd name="f438" fmla="val 3136"/>
                <a:gd name="f439" fmla="val 3160"/>
                <a:gd name="f440" fmla="val 431"/>
                <a:gd name="f441" fmla="val 3189"/>
                <a:gd name="f442" fmla="val 439"/>
                <a:gd name="f443" fmla="val 3236"/>
                <a:gd name="f444" fmla="val 3274"/>
                <a:gd name="f445" fmla="val 476"/>
                <a:gd name="f446" fmla="val 3305"/>
                <a:gd name="f447" fmla="val 3326"/>
                <a:gd name="f448" fmla="val 540"/>
                <a:gd name="f449" fmla="val 3322"/>
                <a:gd name="f450" fmla="val 3319"/>
                <a:gd name="f451" fmla="val 597"/>
                <a:gd name="f452" fmla="val 3317"/>
                <a:gd name="f453" fmla="val 3315"/>
                <a:gd name="f454" fmla="val 631"/>
                <a:gd name="f455" fmla="val 3312"/>
                <a:gd name="f456" fmla="val 648"/>
                <a:gd name="f457" fmla="val 3310"/>
                <a:gd name="f458" fmla="val 661"/>
                <a:gd name="f459" fmla="val 3316"/>
                <a:gd name="f460" fmla="val 668"/>
                <a:gd name="f461" fmla="val 3327"/>
                <a:gd name="f462" fmla="val 3394"/>
                <a:gd name="f463" fmla="val 700"/>
                <a:gd name="f464" fmla="val 3427"/>
                <a:gd name="f465" fmla="val 750"/>
                <a:gd name="f466" fmla="val 3434"/>
                <a:gd name="f467" fmla="val 822"/>
                <a:gd name="f468" fmla="val 3437"/>
                <a:gd name="f469" fmla="val 854"/>
                <a:gd name="f470" fmla="val 3456"/>
                <a:gd name="f471" fmla="val 885"/>
                <a:gd name="f472" fmla="val 3459"/>
                <a:gd name="f473" fmla="val 917"/>
                <a:gd name="f474" fmla="val 3463"/>
                <a:gd name="f475" fmla="val 966"/>
                <a:gd name="f476" fmla="val 1016"/>
                <a:gd name="f477" fmla="val 3415"/>
                <a:gd name="f478" fmla="val 1050"/>
                <a:gd name="f479" fmla="val 3388"/>
                <a:gd name="f480" fmla="val 3386"/>
                <a:gd name="f481" fmla="val 1091"/>
                <a:gd name="f482" fmla="val 3399"/>
                <a:gd name="f483" fmla="val 1120"/>
                <a:gd name="f484" fmla="val 1181"/>
                <a:gd name="f485" fmla="val 3489"/>
                <a:gd name="f486" fmla="val 1298"/>
                <a:gd name="f487" fmla="val 3496"/>
                <a:gd name="f488" fmla="val 1312"/>
                <a:gd name="f489" fmla="val 3504"/>
                <a:gd name="f490" fmla="val 1326"/>
                <a:gd name="f491" fmla="val 3513"/>
                <a:gd name="f492" fmla="val 1341"/>
                <a:gd name="f493" fmla="val 3520"/>
                <a:gd name="f494" fmla="val 1333"/>
                <a:gd name="f495" fmla="val 3527"/>
                <a:gd name="f496" fmla="val 1328"/>
                <a:gd name="f497" fmla="val 3530"/>
                <a:gd name="f498" fmla="val 1321"/>
                <a:gd name="f499" fmla="val 3532"/>
                <a:gd name="f500" fmla="val 1315"/>
                <a:gd name="f501" fmla="val 1307"/>
                <a:gd name="f502" fmla="val 1300"/>
                <a:gd name="f503" fmla="val 3525"/>
                <a:gd name="f504" fmla="val 1283"/>
                <a:gd name="f505" fmla="val 3515"/>
                <a:gd name="f506" fmla="val 1266"/>
                <a:gd name="f507" fmla="val 3512"/>
                <a:gd name="f508" fmla="val 1249"/>
                <a:gd name="f509" fmla="val 3506"/>
                <a:gd name="f510" fmla="val 1218"/>
                <a:gd name="f511" fmla="val 3503"/>
                <a:gd name="f512" fmla="val 1186"/>
                <a:gd name="f513" fmla="val 3500"/>
                <a:gd name="f514" fmla="val 1154"/>
                <a:gd name="f515" fmla="val 3498"/>
                <a:gd name="f516" fmla="val 1132"/>
                <a:gd name="f517" fmla="val 3502"/>
                <a:gd name="f518" fmla="val 1109"/>
                <a:gd name="f519" fmla="val 3499"/>
                <a:gd name="f520" fmla="val 1087"/>
                <a:gd name="f521" fmla="val 3493"/>
                <a:gd name="f522" fmla="val 1044"/>
                <a:gd name="f523" fmla="val 1003"/>
                <a:gd name="f524" fmla="val 962"/>
                <a:gd name="f525" fmla="val 3521"/>
                <a:gd name="f526" fmla="val 943"/>
                <a:gd name="f527" fmla="val 3517"/>
                <a:gd name="f528" fmla="val 918"/>
                <a:gd name="f529" fmla="val 3519"/>
                <a:gd name="f530" fmla="val 837"/>
                <a:gd name="f531" fmla="val 3555"/>
                <a:gd name="f532" fmla="val 817"/>
                <a:gd name="f533" fmla="val 3596"/>
                <a:gd name="f534" fmla="val 799"/>
                <a:gd name="f535" fmla="val 3609"/>
                <a:gd name="f536" fmla="val 794"/>
                <a:gd name="f537" fmla="val 3623"/>
                <a:gd name="f538" fmla="val 792"/>
                <a:gd name="f539" fmla="val 3636"/>
                <a:gd name="f540" fmla="val 786"/>
                <a:gd name="f541" fmla="val 3642"/>
                <a:gd name="f542" fmla="val 782"/>
                <a:gd name="f543" fmla="val 3651"/>
                <a:gd name="f544" fmla="val 774"/>
                <a:gd name="f545" fmla="val 767"/>
                <a:gd name="f546" fmla="val 3653"/>
                <a:gd name="f547" fmla="val 745"/>
                <a:gd name="f548" fmla="val 3654"/>
                <a:gd name="f549" fmla="val 723"/>
                <a:gd name="f550" fmla="val 3641"/>
                <a:gd name="f551" fmla="val 702"/>
                <a:gd name="f552" fmla="val 3615"/>
                <a:gd name="f553" fmla="val 659"/>
                <a:gd name="f554" fmla="val 3625"/>
                <a:gd name="f555" fmla="val 588"/>
                <a:gd name="f556" fmla="val 3661"/>
                <a:gd name="f557" fmla="val 3693"/>
                <a:gd name="f558" fmla="val 522"/>
                <a:gd name="f559" fmla="val 3741"/>
                <a:gd name="f560" fmla="val 3779"/>
                <a:gd name="f561" fmla="val 3792"/>
                <a:gd name="f562" fmla="val 547"/>
                <a:gd name="f563" fmla="val 3808"/>
                <a:gd name="f564" fmla="val 3821"/>
                <a:gd name="f565" fmla="val 558"/>
                <a:gd name="f566" fmla="val 3832"/>
                <a:gd name="f567" fmla="val 565"/>
                <a:gd name="f568" fmla="val 3843"/>
                <a:gd name="f569" fmla="val 3855"/>
                <a:gd name="f570" fmla="val 3862"/>
                <a:gd name="f571" fmla="val 3870"/>
                <a:gd name="f572" fmla="val 3880"/>
                <a:gd name="f573" fmla="val 3890"/>
                <a:gd name="f574" fmla="val 490"/>
                <a:gd name="f575" fmla="val 3899"/>
                <a:gd name="f576" fmla="val 461"/>
                <a:gd name="f577" fmla="val 3914"/>
                <a:gd name="f578" fmla="val 3930"/>
                <a:gd name="f579" fmla="val 3935"/>
                <a:gd name="f580" fmla="val 382"/>
                <a:gd name="f581" fmla="val 3940"/>
                <a:gd name="f582" fmla="val 354"/>
                <a:gd name="f583" fmla="val 3943"/>
                <a:gd name="f584" fmla="val 334"/>
                <a:gd name="f585" fmla="val 3953"/>
                <a:gd name="f586" fmla="val 318"/>
                <a:gd name="f587" fmla="val 3971"/>
                <a:gd name="f588" fmla="val 308"/>
                <a:gd name="f589" fmla="val 3993"/>
                <a:gd name="f590" fmla="val 295"/>
                <a:gd name="f591" fmla="val 4014"/>
                <a:gd name="f592" fmla="val 280"/>
                <a:gd name="f593" fmla="val 4037"/>
                <a:gd name="f594" fmla="val 267"/>
                <a:gd name="f595" fmla="val 4056"/>
                <a:gd name="f596" fmla="val 4077"/>
                <a:gd name="f597" fmla="val 258"/>
                <a:gd name="f598" fmla="val 4087"/>
                <a:gd name="f599" fmla="val 272"/>
                <a:gd name="f600" fmla="val 284"/>
                <a:gd name="f601" fmla="val 4092"/>
                <a:gd name="f602" fmla="val 304"/>
                <a:gd name="f603" fmla="val 4079"/>
                <a:gd name="f604" fmla="val 320"/>
                <a:gd name="f605" fmla="val 4075"/>
                <a:gd name="f606" fmla="val 327"/>
                <a:gd name="f607" fmla="val 4072"/>
                <a:gd name="f608" fmla="val 4074"/>
                <a:gd name="f609" fmla="val 345"/>
                <a:gd name="f610" fmla="val 4082"/>
                <a:gd name="f611" fmla="val 377"/>
                <a:gd name="f612" fmla="val 396"/>
                <a:gd name="f613" fmla="val 4048"/>
                <a:gd name="f614" fmla="val 413"/>
                <a:gd name="f615" fmla="val 4029"/>
                <a:gd name="f616" fmla="val 425"/>
                <a:gd name="f617" fmla="val 4024"/>
                <a:gd name="f618" fmla="val 438"/>
                <a:gd name="f619" fmla="val 4030"/>
                <a:gd name="f620" fmla="val 459"/>
                <a:gd name="f621" fmla="val 4041"/>
                <a:gd name="f622" fmla="val 4018"/>
                <a:gd name="f623" fmla="val 4007"/>
                <a:gd name="f624" fmla="val 3999"/>
                <a:gd name="f625" fmla="val 3987"/>
                <a:gd name="f626" fmla="val 3981"/>
                <a:gd name="f627" fmla="val 3967"/>
                <a:gd name="f628" fmla="val 744"/>
                <a:gd name="f629" fmla="val 3961"/>
                <a:gd name="f630" fmla="val 3949"/>
                <a:gd name="f631" fmla="val 816"/>
                <a:gd name="f632" fmla="val 865"/>
                <a:gd name="f633" fmla="val 3915"/>
                <a:gd name="f634" fmla="val 912"/>
                <a:gd name="f635" fmla="val 3905"/>
                <a:gd name="f636" fmla="val 937"/>
                <a:gd name="f637" fmla="val 3911"/>
                <a:gd name="f638" fmla="val 968"/>
                <a:gd name="f639" fmla="val 3910"/>
                <a:gd name="f640" fmla="val 1007"/>
                <a:gd name="f641" fmla="val 3912"/>
                <a:gd name="f642" fmla="val 1020"/>
                <a:gd name="f643" fmla="val 3907"/>
                <a:gd name="f644" fmla="val 1027"/>
                <a:gd name="f645" fmla="val 1049"/>
                <a:gd name="f646" fmla="val 3898"/>
                <a:gd name="f647" fmla="val 1071"/>
                <a:gd name="f648" fmla="val 3900"/>
                <a:gd name="f649" fmla="val 1094"/>
                <a:gd name="f650" fmla="val 3901"/>
                <a:gd name="f651" fmla="val 1106"/>
                <a:gd name="f652" fmla="val 3896"/>
                <a:gd name="f653" fmla="val 1118"/>
                <a:gd name="f654" fmla="val 3895"/>
                <a:gd name="f655" fmla="val 1129"/>
                <a:gd name="f656" fmla="val 1138"/>
                <a:gd name="f657" fmla="val 3894"/>
                <a:gd name="f658" fmla="val 1150"/>
                <a:gd name="f659" fmla="val 3933"/>
                <a:gd name="f660" fmla="val 1202"/>
                <a:gd name="f661" fmla="val 3932"/>
                <a:gd name="f662" fmla="val 1286"/>
                <a:gd name="f663" fmla="val 3897"/>
                <a:gd name="f664" fmla="val 3859"/>
                <a:gd name="f665" fmla="val 1382"/>
                <a:gd name="f666" fmla="val 3824"/>
                <a:gd name="f667" fmla="val 1434"/>
                <a:gd name="f668" fmla="val 3787"/>
                <a:gd name="f669" fmla="val 1484"/>
                <a:gd name="f670" fmla="val 3773"/>
                <a:gd name="f671" fmla="val 1503"/>
                <a:gd name="f672" fmla="val 3775"/>
                <a:gd name="f673" fmla="val 1521"/>
                <a:gd name="f674" fmla="val 1535"/>
                <a:gd name="f675" fmla="val 3834"/>
                <a:gd name="f676" fmla="val 1597"/>
                <a:gd name="f677" fmla="val 3864"/>
                <a:gd name="f678" fmla="val 1668"/>
                <a:gd name="f679" fmla="val 1736"/>
                <a:gd name="f680" fmla="val 3916"/>
                <a:gd name="f681" fmla="val 1766"/>
                <a:gd name="f682" fmla="val 3927"/>
                <a:gd name="f683" fmla="val 1799"/>
                <a:gd name="f684" fmla="val 3937"/>
                <a:gd name="f685" fmla="val 1832"/>
                <a:gd name="f686" fmla="val 1869"/>
                <a:gd name="f687" fmla="val 1887"/>
                <a:gd name="f688" fmla="val 1888"/>
                <a:gd name="f689" fmla="val 3854"/>
                <a:gd name="f690" fmla="val 1889"/>
                <a:gd name="f691" fmla="val 3813"/>
                <a:gd name="f692" fmla="val 1892"/>
                <a:gd name="f693" fmla="val 3772"/>
                <a:gd name="f694" fmla="val 1891"/>
                <a:gd name="f695" fmla="val 3751"/>
                <a:gd name="f696" fmla="val 3731"/>
                <a:gd name="f697" fmla="val 1885"/>
                <a:gd name="f698" fmla="val 3712"/>
                <a:gd name="f699" fmla="val 1880"/>
                <a:gd name="f700" fmla="val 3689"/>
                <a:gd name="f701" fmla="val 1875"/>
                <a:gd name="f702" fmla="val 3663"/>
                <a:gd name="f703" fmla="val 1881"/>
                <a:gd name="f704" fmla="val 3645"/>
                <a:gd name="f705" fmla="val 1859"/>
                <a:gd name="f706" fmla="val 3643"/>
                <a:gd name="f707" fmla="val 1857"/>
                <a:gd name="f708" fmla="val 3635"/>
                <a:gd name="f709" fmla="val 3630"/>
                <a:gd name="f710" fmla="val 1860"/>
                <a:gd name="f711" fmla="val 3613"/>
                <a:gd name="f712" fmla="val 1865"/>
                <a:gd name="f713" fmla="val 1870"/>
                <a:gd name="f714" fmla="val 3579"/>
                <a:gd name="f715" fmla="val 1874"/>
                <a:gd name="f716" fmla="val 3558"/>
                <a:gd name="f717" fmla="val 1879"/>
                <a:gd name="f718" fmla="val 3544"/>
                <a:gd name="f719" fmla="val 1872"/>
                <a:gd name="f720" fmla="val 3536"/>
                <a:gd name="f721" fmla="val 1851"/>
                <a:gd name="f722" fmla="val 3526"/>
                <a:gd name="f723" fmla="val 1823"/>
                <a:gd name="f724" fmla="val 3516"/>
                <a:gd name="f725" fmla="val 1794"/>
                <a:gd name="f726" fmla="val 3505"/>
                <a:gd name="f727" fmla="val 1760"/>
                <a:gd name="f728" fmla="val 1756"/>
                <a:gd name="f729" fmla="val 1752"/>
                <a:gd name="f730" fmla="val 3492"/>
                <a:gd name="f731" fmla="val 3486"/>
                <a:gd name="f732" fmla="val 1759"/>
                <a:gd name="f733" fmla="val 3484"/>
                <a:gd name="f734" fmla="val 1764"/>
                <a:gd name="f735" fmla="val 3468"/>
                <a:gd name="f736" fmla="val 1795"/>
                <a:gd name="f737" fmla="val 3453"/>
                <a:gd name="f738" fmla="val 1826"/>
                <a:gd name="f739" fmla="val 3438"/>
                <a:gd name="f740" fmla="val 3423"/>
                <a:gd name="f741" fmla="val 3403"/>
                <a:gd name="f742" fmla="val 1899"/>
                <a:gd name="f743" fmla="val 3368"/>
                <a:gd name="f744" fmla="val 1894"/>
                <a:gd name="f745" fmla="val 3342"/>
                <a:gd name="f746" fmla="val 3314"/>
                <a:gd name="f747" fmla="val 1896"/>
                <a:gd name="f748" fmla="val 3291"/>
                <a:gd name="f749" fmla="val 3288"/>
                <a:gd name="f750" fmla="val 1878"/>
                <a:gd name="f751" fmla="val 3282"/>
                <a:gd name="f752" fmla="val 3279"/>
                <a:gd name="f753" fmla="val 1901"/>
                <a:gd name="f754" fmla="val 3193"/>
                <a:gd name="f755" fmla="val 3149"/>
                <a:gd name="f756" fmla="val 3130"/>
                <a:gd name="f757" fmla="val 1876"/>
                <a:gd name="f758" fmla="val 3111"/>
                <a:gd name="f759" fmla="val 1877"/>
                <a:gd name="f760" fmla="val 3092"/>
                <a:gd name="f761" fmla="val 3084"/>
                <a:gd name="f762" fmla="val 3074"/>
                <a:gd name="f763" fmla="val 3069"/>
                <a:gd name="f764" fmla="val 3051"/>
                <a:gd name="f765" fmla="val 3030"/>
                <a:gd name="f766" fmla="val 1834"/>
                <a:gd name="f767" fmla="val 3031"/>
                <a:gd name="f768" fmla="val 1802"/>
                <a:gd name="f769" fmla="val 3034"/>
                <a:gd name="f770" fmla="val 1715"/>
                <a:gd name="f771" fmla="val 1628"/>
                <a:gd name="f772" fmla="val 3035"/>
                <a:gd name="f773" fmla="val 1540"/>
                <a:gd name="f774" fmla="val 3038"/>
                <a:gd name="f775" fmla="val 1438"/>
                <a:gd name="f776" fmla="val 3040"/>
                <a:gd name="f777" fmla="val 1335"/>
                <a:gd name="f778" fmla="val 3044"/>
                <a:gd name="f779" fmla="val 1232"/>
                <a:gd name="f780" fmla="val 3046"/>
                <a:gd name="f781" fmla="val 1193"/>
                <a:gd name="f782" fmla="val 3054"/>
                <a:gd name="f783" fmla="val 3060"/>
                <a:gd name="f784" fmla="val 1116"/>
                <a:gd name="f785" fmla="val 1111"/>
                <a:gd name="f786" fmla="val 3062"/>
                <a:gd name="f787" fmla="val 3059"/>
                <a:gd name="f788" fmla="val 1101"/>
                <a:gd name="f789" fmla="val 3039"/>
                <a:gd name="f790" fmla="val 1084"/>
                <a:gd name="f791" fmla="val 3042"/>
                <a:gd name="f792" fmla="val 1062"/>
                <a:gd name="f793" fmla="val 3048"/>
                <a:gd name="f794" fmla="val 1042"/>
                <a:gd name="f795" fmla="val 3063"/>
                <a:gd name="f796" fmla="val 990"/>
                <a:gd name="f797" fmla="val 939"/>
                <a:gd name="f798" fmla="val 3043"/>
                <a:gd name="f799" fmla="val 888"/>
                <a:gd name="f800" fmla="val 869"/>
                <a:gd name="f801" fmla="val 849"/>
                <a:gd name="f802" fmla="val 3033"/>
                <a:gd name="f803" fmla="val 829"/>
                <a:gd name="f804" fmla="val 805"/>
                <a:gd name="f805" fmla="val 3015"/>
                <a:gd name="f806" fmla="val 789"/>
                <a:gd name="f807" fmla="val 2996"/>
                <a:gd name="f808" fmla="val 778"/>
                <a:gd name="f809" fmla="val 2956"/>
                <a:gd name="f810" fmla="val 758"/>
                <a:gd name="f811" fmla="val 2918"/>
                <a:gd name="f812" fmla="val 735"/>
                <a:gd name="f813" fmla="val 2890"/>
                <a:gd name="f814" fmla="val 2888"/>
                <a:gd name="f815" fmla="val 2884"/>
                <a:gd name="f816" fmla="val 696"/>
                <a:gd name="f817" fmla="val 2879"/>
                <a:gd name="f818" fmla="val 692"/>
                <a:gd name="f819" fmla="val 2876"/>
                <a:gd name="f820" fmla="val 2871"/>
                <a:gd name="f821" fmla="val 708"/>
                <a:gd name="f822" fmla="val 2870"/>
                <a:gd name="f823" fmla="val 716"/>
                <a:gd name="f824" fmla="val 2862"/>
                <a:gd name="f825" fmla="val 771"/>
                <a:gd name="f826" fmla="val 2851"/>
                <a:gd name="f827" fmla="val 826"/>
                <a:gd name="f828" fmla="val 2850"/>
                <a:gd name="f829" fmla="val 881"/>
                <a:gd name="f830" fmla="val 910"/>
                <a:gd name="f831" fmla="val 2865"/>
                <a:gd name="f832" fmla="val 2874"/>
                <a:gd name="f833" fmla="val 2880"/>
                <a:gd name="f834" fmla="val 986"/>
                <a:gd name="f835" fmla="val 2889"/>
                <a:gd name="f836" fmla="val 2895"/>
                <a:gd name="f837" fmla="val 1021"/>
                <a:gd name="f838" fmla="val 2902"/>
                <a:gd name="f839" fmla="val 1041"/>
                <a:gd name="f840" fmla="val 2898"/>
                <a:gd name="f841" fmla="val 1060"/>
                <a:gd name="f842" fmla="val 1089"/>
                <a:gd name="f843" fmla="val 2839"/>
                <a:gd name="f844" fmla="val 1117"/>
                <a:gd name="f845" fmla="val 2832"/>
                <a:gd name="f846" fmla="val 2824"/>
                <a:gd name="f847" fmla="val 1184"/>
                <a:gd name="f848" fmla="val 2814"/>
                <a:gd name="f849" fmla="val 1217"/>
                <a:gd name="f850" fmla="val 2798"/>
                <a:gd name="f851" fmla="val 1247"/>
                <a:gd name="f852" fmla="val 2774"/>
                <a:gd name="f853" fmla="val 1296"/>
                <a:gd name="f854" fmla="val 2754"/>
                <a:gd name="f855" fmla="val 1345"/>
                <a:gd name="f856" fmla="val 2742"/>
                <a:gd name="f857" fmla="val 1398"/>
                <a:gd name="f858" fmla="val 2734"/>
                <a:gd name="f859" fmla="val 1432"/>
                <a:gd name="f860" fmla="val 1463"/>
                <a:gd name="f861" fmla="val 2756"/>
                <a:gd name="f862" fmla="val 1493"/>
                <a:gd name="f863" fmla="val 2767"/>
                <a:gd name="f864" fmla="val 1506"/>
                <a:gd name="f865" fmla="val 2775"/>
                <a:gd name="f866" fmla="val 1524"/>
                <a:gd name="f867" fmla="val 2779"/>
                <a:gd name="f868" fmla="val 1541"/>
                <a:gd name="f869" fmla="val 2792"/>
                <a:gd name="f870" fmla="val 1589"/>
                <a:gd name="f871" fmla="val 2812"/>
                <a:gd name="f872" fmla="val 1633"/>
                <a:gd name="f873" fmla="val 1673"/>
                <a:gd name="f874" fmla="val 2863"/>
                <a:gd name="f875" fmla="val 1696"/>
                <a:gd name="f876" fmla="val 1723"/>
                <a:gd name="f877" fmla="val 2855"/>
                <a:gd name="f878" fmla="val 1753"/>
                <a:gd name="f879" fmla="val 2852"/>
                <a:gd name="f880" fmla="val 1774"/>
                <a:gd name="f881" fmla="val 2853"/>
                <a:gd name="f882" fmla="val 1784"/>
                <a:gd name="f883" fmla="val 1800"/>
                <a:gd name="f884" fmla="val 1816"/>
                <a:gd name="f885" fmla="val 2860"/>
                <a:gd name="f886" fmla="val 2784"/>
                <a:gd name="f887" fmla="val 2745"/>
                <a:gd name="f888" fmla="val 2692"/>
                <a:gd name="f889" fmla="val 2678"/>
                <a:gd name="f890" fmla="val 1882"/>
                <a:gd name="f891" fmla="val 2664"/>
                <a:gd name="f892" fmla="val 1884"/>
                <a:gd name="f893" fmla="val 2642"/>
                <a:gd name="f894" fmla="val 2598"/>
                <a:gd name="f895" fmla="val 1893"/>
                <a:gd name="f896" fmla="val 2571"/>
                <a:gd name="f897" fmla="val 2543"/>
                <a:gd name="f898" fmla="val 1890"/>
                <a:gd name="f899" fmla="val 2515"/>
                <a:gd name="f900" fmla="val 1886"/>
                <a:gd name="f901" fmla="val 2470"/>
                <a:gd name="f902" fmla="val 2451"/>
                <a:gd name="f903" fmla="val 2442"/>
                <a:gd name="f904" fmla="val 1864"/>
                <a:gd name="f905" fmla="val 2435"/>
                <a:gd name="f906" fmla="val 1848"/>
                <a:gd name="f907" fmla="val 2408"/>
                <a:gd name="f908" fmla="val 2395"/>
                <a:gd name="f909" fmla="val 1748"/>
                <a:gd name="f910" fmla="val 1745"/>
                <a:gd name="f911" fmla="val 1735"/>
                <a:gd name="f912" fmla="val 2381"/>
                <a:gd name="f913" fmla="val 2377"/>
                <a:gd name="f914" fmla="val 1755"/>
                <a:gd name="f915" fmla="val 2376"/>
                <a:gd name="f916" fmla="val 1763"/>
                <a:gd name="f917" fmla="val 1786"/>
                <a:gd name="f918" fmla="val 1809"/>
                <a:gd name="f919" fmla="val 1833"/>
                <a:gd name="f920" fmla="val 1854"/>
                <a:gd name="f921" fmla="val 2365"/>
                <a:gd name="f922" fmla="val 2344"/>
                <a:gd name="f923" fmla="val 1871"/>
                <a:gd name="f924" fmla="val 2326"/>
                <a:gd name="f925" fmla="val 1873"/>
                <a:gd name="f926" fmla="val 2306"/>
                <a:gd name="f927" fmla="val 2290"/>
                <a:gd name="f928" fmla="val 2262"/>
                <a:gd name="f929" fmla="val 1861"/>
                <a:gd name="f930" fmla="val 2238"/>
                <a:gd name="f931" fmla="val 1868"/>
                <a:gd name="f932" fmla="val 2211"/>
                <a:gd name="f933" fmla="val 2189"/>
                <a:gd name="f934" fmla="val 2166"/>
                <a:gd name="f935" fmla="val 2144"/>
                <a:gd name="f936" fmla="val 1867"/>
                <a:gd name="f937" fmla="val 2111"/>
                <a:gd name="f938" fmla="val 1836"/>
                <a:gd name="f939" fmla="val 2109"/>
                <a:gd name="f940" fmla="val 2121"/>
                <a:gd name="f941" fmla="val 1803"/>
                <a:gd name="f942" fmla="val 2136"/>
                <a:gd name="f943" fmla="val 1793"/>
                <a:gd name="f944" fmla="val 1788"/>
                <a:gd name="f945" fmla="val 2154"/>
                <a:gd name="f946" fmla="val 2164"/>
                <a:gd name="f947" fmla="val 1783"/>
                <a:gd name="f948" fmla="val 2193"/>
                <a:gd name="f949" fmla="val 1775"/>
                <a:gd name="f950" fmla="val 2203"/>
                <a:gd name="f951" fmla="val 1758"/>
                <a:gd name="f952" fmla="val 2209"/>
                <a:gd name="f953" fmla="val 1728"/>
                <a:gd name="f954" fmla="val 2212"/>
                <a:gd name="f955" fmla="val 1706"/>
                <a:gd name="f956" fmla="val 1684"/>
                <a:gd name="f957" fmla="val 2235"/>
                <a:gd name="f958" fmla="val 1665"/>
                <a:gd name="f959" fmla="val 2248"/>
                <a:gd name="f960" fmla="val 1643"/>
                <a:gd name="f961" fmla="val 2269"/>
                <a:gd name="f962" fmla="val 1626"/>
                <a:gd name="f963" fmla="val 2282"/>
                <a:gd name="f964" fmla="val 1604"/>
                <a:gd name="f965" fmla="val 2296"/>
                <a:gd name="f966" fmla="val 1581"/>
                <a:gd name="f967" fmla="val 2303"/>
                <a:gd name="f968" fmla="val 1554"/>
                <a:gd name="f969" fmla="val 2316"/>
                <a:gd name="f970" fmla="val 1530"/>
                <a:gd name="f971" fmla="val 2334"/>
                <a:gd name="f972" fmla="val 1497"/>
                <a:gd name="f973" fmla="val 1468"/>
                <a:gd name="f974" fmla="val 2310"/>
                <a:gd name="f975" fmla="val 1437"/>
                <a:gd name="f976" fmla="val 1407"/>
                <a:gd name="f977" fmla="val 2287"/>
                <a:gd name="f978" fmla="val 1375"/>
                <a:gd name="f979" fmla="val 2276"/>
                <a:gd name="f980" fmla="val 1343"/>
                <a:gd name="f981" fmla="val 2274"/>
                <a:gd name="f982" fmla="val 1338"/>
                <a:gd name="f983" fmla="val 2271"/>
                <a:gd name="f984" fmla="val 2264"/>
                <a:gd name="f985" fmla="val 1346"/>
                <a:gd name="f986" fmla="val 2256"/>
                <a:gd name="f987" fmla="val 1365"/>
                <a:gd name="f988" fmla="val 2252"/>
                <a:gd name="f989" fmla="val 1384"/>
                <a:gd name="f990" fmla="val 2244"/>
                <a:gd name="f991" fmla="val 1417"/>
                <a:gd name="f992" fmla="val 1451"/>
                <a:gd name="f993" fmla="val 2222"/>
                <a:gd name="f994" fmla="val 1501"/>
                <a:gd name="f995" fmla="val 2215"/>
                <a:gd name="f996" fmla="val 2178"/>
                <a:gd name="f997" fmla="val 1533"/>
                <a:gd name="f998" fmla="val 2160"/>
                <a:gd name="f999" fmla="val 1573"/>
                <a:gd name="f1000" fmla="val 2139"/>
                <a:gd name="f1001" fmla="val 1611"/>
                <a:gd name="f1002" fmla="val 2105"/>
                <a:gd name="f1003" fmla="val 1674"/>
                <a:gd name="f1004" fmla="val 2073"/>
                <a:gd name="f1005" fmla="val 1739"/>
                <a:gd name="f1006" fmla="val 2038"/>
                <a:gd name="f1007" fmla="val 2031"/>
                <a:gd name="f1008" fmla="val 1817"/>
                <a:gd name="f1009" fmla="val 2024"/>
                <a:gd name="f1010" fmla="val 1830"/>
                <a:gd name="f1011" fmla="val 2023"/>
                <a:gd name="f1012" fmla="val 1847"/>
                <a:gd name="f1013" fmla="val 2022"/>
                <a:gd name="f1014" fmla="val 2007"/>
                <a:gd name="f1015" fmla="val 1985"/>
                <a:gd name="f1016" fmla="val 1959"/>
                <a:gd name="f1017" fmla="val 1900"/>
                <a:gd name="f1018" fmla="val 1895"/>
                <a:gd name="f1019" fmla="val 1841"/>
                <a:gd name="f1020" fmla="val 1898"/>
                <a:gd name="f1021" fmla="val 1805"/>
                <a:gd name="f1022" fmla="val 1770"/>
                <a:gd name="f1023" fmla="val 1902"/>
                <a:gd name="f1024" fmla="val 1903"/>
                <a:gd name="f1025" fmla="val 1733"/>
                <a:gd name="f1026" fmla="val 1905"/>
                <a:gd name="f1027" fmla="val 1718"/>
                <a:gd name="f1028" fmla="val 1688"/>
                <a:gd name="f1029" fmla="val 1657"/>
                <a:gd name="f1030" fmla="val 1598"/>
                <a:gd name="f1031" fmla="val 1590"/>
                <a:gd name="f1032" fmla="val 1835"/>
                <a:gd name="f1033" fmla="val 1591"/>
                <a:gd name="f1034" fmla="val 1818"/>
                <a:gd name="f1035" fmla="val 1588"/>
                <a:gd name="f1036" fmla="val 1808"/>
                <a:gd name="f1037" fmla="val 1565"/>
                <a:gd name="f1038" fmla="val 1561"/>
                <a:gd name="f1039" fmla="val 1558"/>
                <a:gd name="f1040" fmla="val 1772"/>
                <a:gd name="f1041" fmla="val 1548"/>
                <a:gd name="f1042" fmla="val 1740"/>
                <a:gd name="f1043" fmla="val 1539"/>
                <a:gd name="f1044" fmla="val 1708"/>
                <a:gd name="f1045" fmla="val 1676"/>
                <a:gd name="f1046" fmla="val 1528"/>
                <a:gd name="f1047" fmla="val 1675"/>
                <a:gd name="f1048" fmla="val 1526"/>
                <a:gd name="f1049" fmla="val 1515"/>
                <a:gd name="f1050" fmla="val 1498"/>
                <a:gd name="f1051" fmla="val 1486"/>
                <a:gd name="f1052" fmla="val 1767"/>
                <a:gd name="f1053" fmla="val 1477"/>
                <a:gd name="f1054" fmla="val 1822"/>
                <a:gd name="f1055" fmla="val 1452"/>
                <a:gd name="f1056" fmla="val 1842"/>
                <a:gd name="f1057" fmla="val 1862"/>
                <a:gd name="f1058" fmla="val 1421"/>
                <a:gd name="f1059" fmla="val 1415"/>
                <a:gd name="f1060" fmla="val 1401"/>
                <a:gd name="f1061" fmla="val 1391"/>
                <a:gd name="f1062" fmla="val 1358"/>
                <a:gd name="f1063" fmla="val 1293"/>
                <a:gd name="f1064" fmla="val 1276"/>
                <a:gd name="f1065" fmla="val 1259"/>
                <a:gd name="f1066" fmla="val 1242"/>
                <a:gd name="f1067" fmla="val 1170"/>
                <a:gd name="f1068" fmla="val 1136"/>
                <a:gd name="f1069" fmla="val 1123"/>
                <a:gd name="f1070" fmla="val 1102"/>
                <a:gd name="f1071" fmla="val 1866"/>
                <a:gd name="f1072" fmla="val 1897"/>
                <a:gd name="f1073" fmla="val 993"/>
                <a:gd name="f1074" fmla="val 906"/>
                <a:gd name="f1075" fmla="val 893"/>
                <a:gd name="f1076" fmla="val 883"/>
                <a:gd name="f1077" fmla="val 1773"/>
                <a:gd name="f1078" fmla="val 1711"/>
                <a:gd name="f1079" fmla="val 867"/>
                <a:gd name="f1080" fmla="val 1649"/>
                <a:gd name="f1081" fmla="val 1532"/>
                <a:gd name="f1082" fmla="val 856"/>
                <a:gd name="f1083" fmla="val 1474"/>
                <a:gd name="f1084" fmla="val 1419"/>
                <a:gd name="f1085" fmla="val 828"/>
                <a:gd name="f1086" fmla="val 1310"/>
                <a:gd name="f1087" fmla="val 827"/>
                <a:gd name="f1088" fmla="val 1305"/>
                <a:gd name="f1089" fmla="val 824"/>
                <a:gd name="f1090" fmla="val 1295"/>
                <a:gd name="f1091" fmla="val 821"/>
                <a:gd name="f1092" fmla="val 819"/>
                <a:gd name="f1093" fmla="val 814"/>
                <a:gd name="f1094" fmla="val 1289"/>
                <a:gd name="f1095" fmla="val 801"/>
                <a:gd name="f1096" fmla="val 1314"/>
                <a:gd name="f1097" fmla="val 1337"/>
                <a:gd name="f1098" fmla="val 1361"/>
                <a:gd name="f1099" fmla="val 756"/>
                <a:gd name="f1100" fmla="val 1397"/>
                <a:gd name="f1101" fmla="val 1433"/>
                <a:gd name="f1102" fmla="val 715"/>
                <a:gd name="f1103" fmla="val 1470"/>
                <a:gd name="f1104" fmla="val 1483"/>
                <a:gd name="f1105" fmla="val 705"/>
                <a:gd name="f1106" fmla="val 1499"/>
                <a:gd name="f1107" fmla="val 699"/>
                <a:gd name="f1108" fmla="val 1512"/>
                <a:gd name="f1109" fmla="val 1578"/>
                <a:gd name="f1110" fmla="val 1644"/>
                <a:gd name="f1111" fmla="val 577"/>
                <a:gd name="f1112" fmla="val 533"/>
                <a:gd name="f1113" fmla="val 511"/>
                <a:gd name="f1114" fmla="val 1863"/>
                <a:gd name="f1115" fmla="val 479"/>
                <a:gd name="f1116" fmla="val 430"/>
                <a:gd name="f1117" fmla="val 406"/>
                <a:gd name="f1118" fmla="val 395"/>
                <a:gd name="f1119" fmla="val 343"/>
                <a:gd name="f1120" fmla="val 348"/>
                <a:gd name="f1121" fmla="val 1825"/>
                <a:gd name="f1122" fmla="val 355"/>
                <a:gd name="f1123" fmla="val 365"/>
                <a:gd name="f1124" fmla="val 1724"/>
                <a:gd name="f1125" fmla="val 375"/>
                <a:gd name="f1126" fmla="val 380"/>
                <a:gd name="f1127" fmla="val 394"/>
                <a:gd name="f1128" fmla="val 415"/>
                <a:gd name="f1129" fmla="val 1620"/>
                <a:gd name="f1130" fmla="val 422"/>
                <a:gd name="f1131" fmla="val 1616"/>
                <a:gd name="f1132" fmla="val 429"/>
                <a:gd name="f1133" fmla="val 432"/>
                <a:gd name="f1134" fmla="val 1600"/>
                <a:gd name="f1135" fmla="val 503"/>
                <a:gd name="f1136" fmla="val 1475"/>
                <a:gd name="f1137" fmla="val 1418"/>
                <a:gd name="f1138" fmla="val 566"/>
                <a:gd name="f1139" fmla="val 1393"/>
                <a:gd name="f1140" fmla="val 1360"/>
                <a:gd name="f1141" fmla="val 587"/>
                <a:gd name="f1142" fmla="val 1330"/>
                <a:gd name="f1143" fmla="val 606"/>
                <a:gd name="f1144" fmla="val 1272"/>
                <a:gd name="f1145" fmla="val 1214"/>
                <a:gd name="f1146" fmla="val 637"/>
                <a:gd name="f1147" fmla="val 640"/>
                <a:gd name="f1148" fmla="val 639"/>
                <a:gd name="f1149" fmla="val 1135"/>
                <a:gd name="f1150" fmla="val 1125"/>
                <a:gd name="f1151" fmla="val 1078"/>
                <a:gd name="f1152" fmla="val 634"/>
                <a:gd name="f1153" fmla="val 1055"/>
                <a:gd name="f1154" fmla="val 633"/>
                <a:gd name="f1155" fmla="val 1053"/>
                <a:gd name="f1156" fmla="val 1048"/>
                <a:gd name="f1157" fmla="val 1011"/>
                <a:gd name="f1158" fmla="val 604"/>
                <a:gd name="f1159" fmla="val 963"/>
                <a:gd name="f1160" fmla="val 589"/>
                <a:gd name="f1161" fmla="val 921"/>
                <a:gd name="f1162" fmla="val 578"/>
                <a:gd name="f1163" fmla="val 573"/>
                <a:gd name="f1164" fmla="val 863"/>
                <a:gd name="f1165" fmla="val 564"/>
                <a:gd name="f1166" fmla="val 833"/>
                <a:gd name="f1167" fmla="val 563"/>
                <a:gd name="f1168" fmla="val 512"/>
                <a:gd name="f1169" fmla="val 483"/>
                <a:gd name="f1170" fmla="val 718"/>
                <a:gd name="f1171" fmla="val 404"/>
                <a:gd name="f1172" fmla="val 684"/>
                <a:gd name="f1173" fmla="val 376"/>
                <a:gd name="f1174" fmla="val 325"/>
                <a:gd name="f1175" fmla="val 273"/>
                <a:gd name="f1176" fmla="val 641"/>
                <a:gd name="f1177" fmla="val 609"/>
                <a:gd name="f1178" fmla="val 155"/>
                <a:gd name="f1179" fmla="val 116"/>
                <a:gd name="f1180" fmla="val 94"/>
                <a:gd name="f1181" fmla="val 66"/>
                <a:gd name="f1182" fmla="val 19"/>
                <a:gd name="f1183" fmla="val 6"/>
                <a:gd name="f1184" fmla="val 571"/>
                <a:gd name="f1185" fmla="val 38"/>
                <a:gd name="f1186" fmla="val 36"/>
                <a:gd name="f1187" fmla="val 576"/>
                <a:gd name="f1188" fmla="val 50"/>
                <a:gd name="f1189" fmla="val 63"/>
                <a:gd name="f1190" fmla="val 581"/>
                <a:gd name="f1191" fmla="val 76"/>
                <a:gd name="f1192" fmla="val 582"/>
                <a:gd name="f1193" fmla="val 583"/>
                <a:gd name="f1194" fmla="val 107"/>
                <a:gd name="f1195" fmla="val 122"/>
                <a:gd name="f1196" fmla="val 149"/>
                <a:gd name="f1197" fmla="val 176"/>
                <a:gd name="f1198" fmla="val 574"/>
                <a:gd name="f1199" fmla="val 202"/>
                <a:gd name="f1200" fmla="val 245"/>
                <a:gd name="f1201" fmla="val 288"/>
                <a:gd name="f1202" fmla="val 332"/>
                <a:gd name="f1203" fmla="val 643"/>
                <a:gd name="f1204" fmla="val 388"/>
                <a:gd name="f1205" fmla="val 416"/>
                <a:gd name="f1206" fmla="val 664"/>
                <a:gd name="f1207" fmla="val 466"/>
                <a:gd name="f1208" fmla="val 722"/>
                <a:gd name="f1209" fmla="val 757"/>
                <a:gd name="f1210" fmla="val 779"/>
                <a:gd name="f1211" fmla="val 802"/>
                <a:gd name="f1212" fmla="val 596"/>
                <a:gd name="f1213" fmla="val 830"/>
                <a:gd name="f1214" fmla="val 871"/>
                <a:gd name="f1215" fmla="val 926"/>
                <a:gd name="f1216" fmla="val 983"/>
                <a:gd name="f1217" fmla="val 655"/>
                <a:gd name="f1218" fmla="val 1037"/>
                <a:gd name="f1219" fmla="val 1072"/>
                <a:gd name="f1220" fmla="val 1153"/>
                <a:gd name="f1221" fmla="val 654"/>
                <a:gd name="f1222" fmla="val 1210"/>
                <a:gd name="f1223" fmla="val 1267"/>
                <a:gd name="f1224" fmla="val 619"/>
                <a:gd name="f1225" fmla="val 1362"/>
                <a:gd name="f1226" fmla="val 590"/>
                <a:gd name="f1227" fmla="val 1404"/>
                <a:gd name="f1228" fmla="val 1491"/>
                <a:gd name="f1229" fmla="val 1546"/>
                <a:gd name="f1230" fmla="val 462"/>
                <a:gd name="f1231" fmla="val 1624"/>
                <a:gd name="f1232" fmla="val 444"/>
                <a:gd name="f1233" fmla="val 421"/>
                <a:gd name="f1234" fmla="val 1654"/>
                <a:gd name="f1235" fmla="val 405"/>
                <a:gd name="f1236" fmla="val 385"/>
                <a:gd name="f1237" fmla="val 1777"/>
                <a:gd name="f1238" fmla="val 1828"/>
                <a:gd name="f1239" fmla="val 372"/>
                <a:gd name="f1240" fmla="val 1845"/>
                <a:gd name="f1241" fmla="val 1853"/>
                <a:gd name="f1242" fmla="val 474"/>
                <a:gd name="f1243" fmla="val 1852"/>
                <a:gd name="f1244" fmla="val 572"/>
                <a:gd name="f1245" fmla="val 1687"/>
                <a:gd name="f1246" fmla="val 612"/>
                <a:gd name="f1247" fmla="val 652"/>
                <a:gd name="f1248" fmla="val 671"/>
                <a:gd name="f1249" fmla="val 1487"/>
                <a:gd name="f1250" fmla="val 712"/>
                <a:gd name="f1251" fmla="val 739"/>
                <a:gd name="f1252" fmla="val 1383"/>
                <a:gd name="f1253" fmla="val 780"/>
                <a:gd name="f1254" fmla="val 788"/>
                <a:gd name="f1255" fmla="val 1277"/>
                <a:gd name="f1256" fmla="val 798"/>
                <a:gd name="f1257" fmla="val 1261"/>
                <a:gd name="f1258" fmla="val 809"/>
                <a:gd name="f1259" fmla="val 823"/>
                <a:gd name="f1260" fmla="val 1230"/>
                <a:gd name="f1261" fmla="val 838"/>
                <a:gd name="f1262" fmla="val 1252"/>
                <a:gd name="f1263" fmla="val 884"/>
                <a:gd name="f1264" fmla="val 1464"/>
                <a:gd name="f1265" fmla="val 892"/>
                <a:gd name="f1266" fmla="val 1618"/>
                <a:gd name="f1267" fmla="val 1695"/>
                <a:gd name="f1268" fmla="val 898"/>
                <a:gd name="f1269" fmla="val 1741"/>
                <a:gd name="f1270" fmla="val 1787"/>
                <a:gd name="f1271" fmla="val 1831"/>
                <a:gd name="f1272" fmla="val 1844"/>
                <a:gd name="f1273" fmla="val 923"/>
                <a:gd name="f1274" fmla="val 938"/>
                <a:gd name="f1275" fmla="val 978"/>
                <a:gd name="f1276" fmla="val 1018"/>
                <a:gd name="f1277" fmla="val 1058"/>
                <a:gd name="f1278" fmla="val 1064"/>
                <a:gd name="f1279" fmla="val 1846"/>
                <a:gd name="f1280" fmla="val 1076"/>
                <a:gd name="f1281" fmla="val 1843"/>
                <a:gd name="f1282" fmla="val 1073"/>
                <a:gd name="f1283" fmla="val 1066"/>
                <a:gd name="f1284" fmla="val 1057"/>
                <a:gd name="f1285" fmla="val 1813"/>
                <a:gd name="f1286" fmla="val 1047"/>
                <a:gd name="f1287" fmla="val 1033"/>
                <a:gd name="f1288" fmla="val 1790"/>
                <a:gd name="f1289" fmla="val 1757"/>
                <a:gd name="f1290" fmla="val 1046"/>
                <a:gd name="f1291" fmla="val 1661"/>
                <a:gd name="f1292" fmla="val 1613"/>
                <a:gd name="f1293" fmla="val 1542"/>
                <a:gd name="f1294" fmla="val 1015"/>
                <a:gd name="f1295" fmla="val 1471"/>
                <a:gd name="f1296" fmla="val 1399"/>
                <a:gd name="f1297" fmla="val 1351"/>
                <a:gd name="f1298" fmla="val 992"/>
                <a:gd name="f1299" fmla="val 1303"/>
                <a:gd name="f1300" fmla="val 985"/>
                <a:gd name="f1301" fmla="val 981"/>
                <a:gd name="f1302" fmla="val 1226"/>
                <a:gd name="f1303" fmla="val 972"/>
                <a:gd name="f1304" fmla="val 1169"/>
                <a:gd name="f1305" fmla="val 957"/>
                <a:gd name="f1306" fmla="val 1090"/>
                <a:gd name="f1307" fmla="val 946"/>
                <a:gd name="f1308" fmla="val 1051"/>
                <a:gd name="f1309" fmla="val 935"/>
                <a:gd name="f1310" fmla="val 1022"/>
                <a:gd name="f1311" fmla="val 970"/>
                <a:gd name="f1312" fmla="val 1017"/>
                <a:gd name="f1313" fmla="val 974"/>
                <a:gd name="f1314" fmla="val 1013"/>
                <a:gd name="f1315" fmla="val 1010"/>
                <a:gd name="f1316" fmla="val 971"/>
                <a:gd name="f1317" fmla="val 959"/>
                <a:gd name="f1318" fmla="val 995"/>
                <a:gd name="f1319" fmla="val 930"/>
                <a:gd name="f1320" fmla="val 928"/>
                <a:gd name="f1321" fmla="val 980"/>
                <a:gd name="f1322" fmla="val 945"/>
                <a:gd name="f1323" fmla="val 908"/>
                <a:gd name="f1324" fmla="val 911"/>
                <a:gd name="f1325" fmla="val 876"/>
                <a:gd name="f1326" fmla="val 890"/>
                <a:gd name="f1327" fmla="val 844"/>
                <a:gd name="f1328" fmla="val 961"/>
                <a:gd name="f1329" fmla="val 795"/>
                <a:gd name="f1330" fmla="val 785"/>
                <a:gd name="f1331" fmla="val 1019"/>
                <a:gd name="f1332" fmla="val 769"/>
                <a:gd name="f1333" fmla="val 1029"/>
                <a:gd name="f1334" fmla="val 759"/>
                <a:gd name="f1335" fmla="val 751"/>
                <a:gd name="f1336" fmla="val 1043"/>
                <a:gd name="f1337" fmla="val 740"/>
                <a:gd name="f1338" fmla="val 717"/>
                <a:gd name="f1339" fmla="val 1056"/>
                <a:gd name="f1340" fmla="val 1040"/>
                <a:gd name="f1341" fmla="val 965"/>
                <a:gd name="f1342" fmla="val 853"/>
                <a:gd name="f1343" fmla="val 848"/>
                <a:gd name="f1344" fmla="val 852"/>
                <a:gd name="f1345" fmla="val 516"/>
                <a:gd name="f1346" fmla="val 498"/>
                <a:gd name="f1347" fmla="val 836"/>
                <a:gd name="f1348" fmla="val 463"/>
                <a:gd name="f1349" fmla="val 781"/>
                <a:gd name="f1350" fmla="val 682"/>
                <a:gd name="f1351" fmla="val 703"/>
                <a:gd name="f1352" fmla="val 711"/>
                <a:gd name="f1353" fmla="val 526"/>
                <a:gd name="f1354" fmla="val 608"/>
                <a:gd name="f1355" fmla="val 364"/>
                <a:gd name="f1356" fmla="val 557"/>
                <a:gd name="f1357" fmla="val 226"/>
                <a:gd name="f1358" fmla="val 132"/>
                <a:gd name="f1359" fmla="val 524"/>
                <a:gd name="f1360" fmla="val 82"/>
                <a:gd name="f1361" fmla="val 74"/>
                <a:gd name="f1362" fmla="val 531"/>
                <a:gd name="f1363" fmla="val 70"/>
                <a:gd name="f1364" fmla="val 75"/>
                <a:gd name="f1365" fmla="val 77"/>
                <a:gd name="f1366" fmla="val 545"/>
                <a:gd name="f1367" fmla="val 80"/>
                <a:gd name="f1368" fmla="val 84"/>
                <a:gd name="f1369" fmla="val 83"/>
                <a:gd name="f1370" fmla="val 81"/>
                <a:gd name="f1371" fmla="val 69"/>
                <a:gd name="f1372" fmla="val 59"/>
                <a:gd name="f1373" fmla="val 48"/>
                <a:gd name="f1374" fmla="val 766"/>
                <a:gd name="f1375" fmla="val 3763"/>
                <a:gd name="f1376" fmla="val 3786"/>
                <a:gd name="f1377" fmla="val 3794"/>
                <a:gd name="f1378" fmla="val 710"/>
                <a:gd name="f1379" fmla="val 3800"/>
                <a:gd name="f1380" fmla="val 698"/>
                <a:gd name="f1381" fmla="val 3806"/>
                <a:gd name="f1382" fmla="val 3810"/>
                <a:gd name="f1383" fmla="val 681"/>
                <a:gd name="f1384" fmla="val 3811"/>
                <a:gd name="f1385" fmla="val 3815"/>
                <a:gd name="f1386" fmla="val 3842"/>
                <a:gd name="f1387" fmla="val 3828"/>
                <a:gd name="f1388" fmla="val 3771"/>
                <a:gd name="f1389" fmla="val 3769"/>
                <a:gd name="f1390" fmla="val 3768"/>
                <a:gd name="f1391" fmla="val 3756"/>
                <a:gd name="f1392" fmla="val 3736"/>
                <a:gd name="f1393" fmla="val 3719"/>
                <a:gd name="f1394" fmla="val 3686"/>
                <a:gd name="f1395" fmla="val 3655"/>
                <a:gd name="f1396" fmla="val 3656"/>
                <a:gd name="f1397" fmla="val 3657"/>
                <a:gd name="f1398" fmla="val 636"/>
                <a:gd name="f1399" fmla="val 3665"/>
                <a:gd name="f1400" fmla="val 3662"/>
                <a:gd name="f1401" fmla="val 660"/>
                <a:gd name="f1402" fmla="val 3658"/>
                <a:gd name="f1403" fmla="val 675"/>
                <a:gd name="f1404" fmla="val 3664"/>
                <a:gd name="f1405" fmla="val 3671"/>
                <a:gd name="f1406" fmla="val 3700"/>
                <a:gd name="f1407" fmla="val 3680"/>
                <a:gd name="f1408" fmla="val 3627"/>
                <a:gd name="f1409" fmla="val 3618"/>
                <a:gd name="f1410" fmla="val 825"/>
                <a:gd name="f1411" fmla="val 3601"/>
                <a:gd name="f1412" fmla="val 3567"/>
                <a:gd name="f1413" fmla="val 840"/>
                <a:gd name="f1414" fmla="val 3550"/>
                <a:gd name="f1415" fmla="val 3547"/>
                <a:gd name="f1416" fmla="val 900"/>
                <a:gd name="f1417" fmla="val 3545"/>
                <a:gd name="f1418" fmla="val 924"/>
                <a:gd name="f1419" fmla="val 3538"/>
                <a:gd name="f1420" fmla="val 3524"/>
                <a:gd name="f1421" fmla="val 1085"/>
                <a:gd name="f1422" fmla="val 1133"/>
                <a:gd name="f1423" fmla="val 3529"/>
                <a:gd name="f1424" fmla="val 1157"/>
                <a:gd name="f1425" fmla="val 1185"/>
                <a:gd name="f1426" fmla="val 3537"/>
                <a:gd name="f1427" fmla="val 1213"/>
                <a:gd name="f1428" fmla="val 3539"/>
                <a:gd name="f1429" fmla="val 3541"/>
                <a:gd name="f1430" fmla="val 1279"/>
                <a:gd name="f1431" fmla="val 3563"/>
                <a:gd name="f1432" fmla="val 1292"/>
                <a:gd name="f1433" fmla="val 1304"/>
                <a:gd name="f1434" fmla="val 1309"/>
                <a:gd name="f1435" fmla="val 3566"/>
                <a:gd name="f1436" fmla="val 1325"/>
                <a:gd name="f1437" fmla="val 3554"/>
                <a:gd name="f1438" fmla="val 1339"/>
                <a:gd name="f1439" fmla="val 3542"/>
                <a:gd name="f1440" fmla="val 1354"/>
                <a:gd name="f1441" fmla="val 3531"/>
                <a:gd name="f1442" fmla="val 1369"/>
                <a:gd name="f1443" fmla="val 1389"/>
                <a:gd name="f1444" fmla="val 3501"/>
                <a:gd name="f1445" fmla="val 1411"/>
                <a:gd name="f1446" fmla="val 3485"/>
                <a:gd name="f1447" fmla="val 1431"/>
                <a:gd name="f1448" fmla="val 3443"/>
                <a:gd name="f1449" fmla="val 3408"/>
                <a:gd name="f1450" fmla="val 3383"/>
                <a:gd name="f1451" fmla="val 1602"/>
                <a:gd name="f1452" fmla="val 3367"/>
                <a:gd name="f1453" fmla="val 3348"/>
                <a:gd name="f1454" fmla="val 1680"/>
                <a:gd name="f1455" fmla="val 3313"/>
                <a:gd name="f1456" fmla="val 3296"/>
                <a:gd name="f1457" fmla="val 3266"/>
                <a:gd name="f1458" fmla="val 3237"/>
                <a:gd name="f1459" fmla="val 1801"/>
                <a:gd name="f1460" fmla="val 3196"/>
                <a:gd name="f1461" fmla="val 1821"/>
                <a:gd name="f1462" fmla="val 3146"/>
                <a:gd name="f1463" fmla="val 3140"/>
                <a:gd name="f1464" fmla="val 1829"/>
                <a:gd name="f1465" fmla="val 3134"/>
                <a:gd name="f1466" fmla="val 3125"/>
                <a:gd name="f1467" fmla="val 3132"/>
                <a:gd name="f1468" fmla="val 3135"/>
                <a:gd name="f1469" fmla="val 3167"/>
                <a:gd name="f1470" fmla="val 3194"/>
                <a:gd name="f1471" fmla="val 3221"/>
                <a:gd name="f1472" fmla="val 3243"/>
                <a:gd name="f1473" fmla="val 3264"/>
                <a:gd name="f1474" fmla="val 3286"/>
                <a:gd name="f1475" fmla="val 3293"/>
                <a:gd name="f1476" fmla="val 3302"/>
                <a:gd name="f1477" fmla="val 1850"/>
                <a:gd name="f1478" fmla="val 1856"/>
                <a:gd name="f1479" fmla="val 3336"/>
                <a:gd name="f1480" fmla="val 3349"/>
                <a:gd name="f1481" fmla="val 3363"/>
                <a:gd name="f1482" fmla="val 3376"/>
                <a:gd name="f1483" fmla="val 3393"/>
                <a:gd name="f1484" fmla="val 3405"/>
                <a:gd name="f1485" fmla="val 3413"/>
                <a:gd name="f1486" fmla="val 3444"/>
                <a:gd name="f1487" fmla="val 3474"/>
                <a:gd name="f1488" fmla="val 1721"/>
                <a:gd name="f1489" fmla="val 3507"/>
                <a:gd name="f1490" fmla="val 3540"/>
                <a:gd name="f1491" fmla="val 1601"/>
                <a:gd name="f1492" fmla="val 3576"/>
                <a:gd name="f1493" fmla="val 1543"/>
                <a:gd name="f1494" fmla="val 3612"/>
                <a:gd name="f1495" fmla="val 1485"/>
                <a:gd name="f1496" fmla="val 3616"/>
                <a:gd name="f1497" fmla="val 1479"/>
                <a:gd name="f1498" fmla="val 3622"/>
                <a:gd name="f1499" fmla="val 3631"/>
                <a:gd name="f1500" fmla="val 1465"/>
                <a:gd name="f1501" fmla="val 3629"/>
                <a:gd name="f1502" fmla="val 1500"/>
                <a:gd name="f1503" fmla="val 3628"/>
                <a:gd name="f1504" fmla="val 3640"/>
                <a:gd name="f1505" fmla="val 1556"/>
                <a:gd name="f1506" fmla="val 1599"/>
                <a:gd name="f1507" fmla="val 3669"/>
                <a:gd name="f1508" fmla="val 1641"/>
                <a:gd name="f1509" fmla="val 3692"/>
                <a:gd name="f1510" fmla="val 1700"/>
                <a:gd name="f1511" fmla="val 3744"/>
                <a:gd name="f1512" fmla="val 3747"/>
                <a:gd name="f1513" fmla="val 3742"/>
                <a:gd name="f1514" fmla="val 3740"/>
                <a:gd name="f1515" fmla="val 1849"/>
                <a:gd name="f1516" fmla="val 3732"/>
                <a:gd name="f1517" fmla="val 1855"/>
                <a:gd name="f1518" fmla="val 3754"/>
                <a:gd name="f1519" fmla="val 3802"/>
                <a:gd name="f1520" fmla="val 3849"/>
                <a:gd name="f1521" fmla="val 3913"/>
                <a:gd name="f1522" fmla="val 3909"/>
                <a:gd name="f1523" fmla="val 1837"/>
                <a:gd name="f1524" fmla="val 3889"/>
                <a:gd name="f1525" fmla="val 3872"/>
                <a:gd name="f1526" fmla="val 3836"/>
                <a:gd name="f1527" fmla="val 1677"/>
                <a:gd name="f1528" fmla="val 3809"/>
                <a:gd name="f1529" fmla="val 1607"/>
                <a:gd name="f1530" fmla="val 3762"/>
                <a:gd name="f1531" fmla="val 1550"/>
                <a:gd name="f1532" fmla="val 3745"/>
                <a:gd name="f1533" fmla="val 3793"/>
                <a:gd name="f1534" fmla="val 1428"/>
                <a:gd name="f1535" fmla="val 3823"/>
                <a:gd name="f1536" fmla="val 1385"/>
                <a:gd name="f1537" fmla="val 3856"/>
                <a:gd name="f1538" fmla="val 1344"/>
                <a:gd name="f1539" fmla="val 3908"/>
                <a:gd name="f1540" fmla="val 1278"/>
                <a:gd name="f1541" fmla="val 3906"/>
                <a:gd name="f1542" fmla="val 1212"/>
                <a:gd name="f1543" fmla="val 1151"/>
                <a:gd name="f1544" fmla="val 1148"/>
                <a:gd name="f1545" fmla="val 1145"/>
                <a:gd name="f1546" fmla="val 3858"/>
                <a:gd name="f1547" fmla="val 1139"/>
                <a:gd name="f1548" fmla="val 1131"/>
                <a:gd name="f1549" fmla="val 3861"/>
                <a:gd name="f1550" fmla="val 3876"/>
                <a:gd name="f1551" fmla="val 3874"/>
                <a:gd name="f1552" fmla="val 3871"/>
                <a:gd name="f1553" fmla="val 3868"/>
                <a:gd name="f1554" fmla="val 3863"/>
                <a:gd name="f1555" fmla="val 1045"/>
                <a:gd name="f1556" fmla="val 1032"/>
                <a:gd name="f1557" fmla="val 3881"/>
                <a:gd name="f1558" fmla="val 958"/>
                <a:gd name="f1559" fmla="val 3878"/>
                <a:gd name="f1560" fmla="val 929"/>
                <a:gd name="f1561" fmla="val 3886"/>
                <a:gd name="f1562" fmla="val 907"/>
                <a:gd name="f1563" fmla="val 3903"/>
                <a:gd name="f1564" fmla="val 3919"/>
                <a:gd name="f1565" fmla="val 3929"/>
                <a:gd name="f1566" fmla="val 3936"/>
                <a:gd name="f1567" fmla="val 3951"/>
                <a:gd name="f1568" fmla="val 725"/>
                <a:gd name="f1569" fmla="val 3959"/>
                <a:gd name="f1570" fmla="val 3975"/>
                <a:gd name="f1571" fmla="val 3989"/>
                <a:gd name="f1572" fmla="val 4002"/>
                <a:gd name="f1573" fmla="val 538"/>
                <a:gd name="f1574" fmla="val 4006"/>
                <a:gd name="f1575" fmla="val 519"/>
                <a:gd name="f1576" fmla="val 4009"/>
                <a:gd name="f1577" fmla="val 497"/>
                <a:gd name="f1578" fmla="val 4005"/>
                <a:gd name="f1579" fmla="val 478"/>
                <a:gd name="f1580" fmla="val 3996"/>
                <a:gd name="f1581" fmla="val 4000"/>
                <a:gd name="f1582" fmla="val 4038"/>
                <a:gd name="f1583" fmla="val 4053"/>
                <a:gd name="f1584" fmla="val 4055"/>
                <a:gd name="f1585" fmla="val 4043"/>
                <a:gd name="f1586" fmla="val 349"/>
                <a:gd name="f1587" fmla="val 4028"/>
                <a:gd name="f1588" fmla="val 330"/>
                <a:gd name="f1589" fmla="val 326"/>
                <a:gd name="f1590" fmla="val 4050"/>
                <a:gd name="f1591" fmla="val 310"/>
                <a:gd name="f1592" fmla="val 306"/>
                <a:gd name="f1593" fmla="val 4060"/>
                <a:gd name="f1594" fmla="val 300"/>
                <a:gd name="f1595" fmla="val 4065"/>
                <a:gd name="f1596" fmla="val 4064"/>
                <a:gd name="f1597" fmla="val 294"/>
                <a:gd name="f1598" fmla="val 4063"/>
                <a:gd name="f1599" fmla="val 292"/>
                <a:gd name="f1600" fmla="val 4061"/>
                <a:gd name="f1601" fmla="val 290"/>
                <a:gd name="f1602" fmla="val 293"/>
                <a:gd name="f1603" fmla="val 4042"/>
                <a:gd name="f1604" fmla="val 296"/>
                <a:gd name="f1605" fmla="val 4025"/>
                <a:gd name="f1606" fmla="val 307"/>
                <a:gd name="f1607" fmla="val 4008"/>
                <a:gd name="f1608" fmla="val 3990"/>
                <a:gd name="f1609" fmla="val 329"/>
                <a:gd name="f1610" fmla="val 3970"/>
                <a:gd name="f1611" fmla="val 339"/>
                <a:gd name="f1612" fmla="val 357"/>
                <a:gd name="f1613" fmla="val 3963"/>
                <a:gd name="f1614" fmla="val 398"/>
                <a:gd name="f1615" fmla="val 420"/>
                <a:gd name="f1616" fmla="val 3885"/>
                <a:gd name="f1617" fmla="val 3831"/>
                <a:gd name="f1618" fmla="val 3820"/>
                <a:gd name="f1619" fmla="val 3801"/>
                <a:gd name="f1620" fmla="val 754"/>
                <a:gd name="f1621" fmla="val 2201"/>
                <a:gd name="f1622" fmla="val 2199"/>
                <a:gd name="f1623" fmla="val 30"/>
                <a:gd name="f1624" fmla="val 2196"/>
                <a:gd name="f1625" fmla="val 2194"/>
                <a:gd name="f1626" fmla="val 2191"/>
                <a:gd name="f1627" fmla="val 35"/>
                <a:gd name="f1628" fmla="val 2188"/>
                <a:gd name="f1629" fmla="val 40"/>
                <a:gd name="f1630" fmla="val 2187"/>
                <a:gd name="f1631" fmla="val 45"/>
                <a:gd name="f1632" fmla="val 2182"/>
                <a:gd name="f1633" fmla="val 60"/>
                <a:gd name="f1634" fmla="val 2177"/>
                <a:gd name="f1635" fmla="val 2173"/>
                <a:gd name="f1636" fmla="val 89"/>
                <a:gd name="f1637" fmla="val 2170"/>
                <a:gd name="f1638" fmla="val 99"/>
                <a:gd name="f1639" fmla="val 2167"/>
                <a:gd name="f1640" fmla="val 108"/>
                <a:gd name="f1641" fmla="val 152"/>
                <a:gd name="f1642" fmla="val 2159"/>
                <a:gd name="f1643" fmla="val 186"/>
                <a:gd name="f1644" fmla="val 220"/>
                <a:gd name="f1645" fmla="val 227"/>
                <a:gd name="f1646" fmla="val 2150"/>
                <a:gd name="f1647" fmla="val 237"/>
                <a:gd name="f1648" fmla="val 2145"/>
                <a:gd name="f1649" fmla="val 238"/>
                <a:gd name="f1650" fmla="val 2119"/>
                <a:gd name="f1651" fmla="val 263"/>
                <a:gd name="f1652" fmla="val 2129"/>
                <a:gd name="f1653" fmla="val 2143"/>
                <a:gd name="f1654" fmla="val 400"/>
                <a:gd name="f1655" fmla="val 2112"/>
                <a:gd name="f1656" fmla="val 440"/>
                <a:gd name="f1657" fmla="val 2103"/>
                <a:gd name="f1658" fmla="val 2091"/>
                <a:gd name="f1659" fmla="val 2081"/>
                <a:gd name="f1660" fmla="val 554"/>
                <a:gd name="f1661" fmla="val 2070"/>
                <a:gd name="f1662" fmla="val 2057"/>
                <a:gd name="f1663" fmla="val 2060"/>
                <a:gd name="f1664" fmla="val 729"/>
                <a:gd name="f1665" fmla="val 2062"/>
                <a:gd name="f1666" fmla="val 2066"/>
                <a:gd name="f1667" fmla="val 2076"/>
                <a:gd name="f1668" fmla="val 931"/>
                <a:gd name="f1669" fmla="val 2101"/>
                <a:gd name="f1670" fmla="val 2108"/>
                <a:gd name="f1671" fmla="val 2110"/>
                <a:gd name="f1672" fmla="val 1262"/>
                <a:gd name="f1673" fmla="val 1366"/>
                <a:gd name="f1674" fmla="val 1406"/>
                <a:gd name="f1675" fmla="val 2090"/>
                <a:gd name="f1676" fmla="val 2069"/>
                <a:gd name="f1677" fmla="val 2039"/>
                <a:gd name="f1678" fmla="val 1502"/>
                <a:gd name="f1679" fmla="val 2018"/>
                <a:gd name="f1680" fmla="val 1998"/>
                <a:gd name="f1681" fmla="val 1584"/>
                <a:gd name="f1682" fmla="val 1987"/>
                <a:gd name="f1683" fmla="val 1609"/>
                <a:gd name="f1684" fmla="val 1979"/>
                <a:gd name="f1685" fmla="val 1636"/>
                <a:gd name="f1686" fmla="val 1963"/>
                <a:gd name="f1687" fmla="val 1925"/>
                <a:gd name="f1688" fmla="val 1705"/>
                <a:gd name="f1689" fmla="val 1909"/>
                <a:gd name="f1690" fmla="val 1819"/>
                <a:gd name="f1691" fmla="val 1827"/>
                <a:gd name="f1692" fmla="val 1906"/>
                <a:gd name="f1693" fmla="val 1915"/>
                <a:gd name="f1694" fmla="val 1944"/>
                <a:gd name="f1695" fmla="val 1961"/>
                <a:gd name="f1696" fmla="val 1984"/>
                <a:gd name="f1697" fmla="val 1994"/>
                <a:gd name="f1698" fmla="val 1840"/>
                <a:gd name="f1699" fmla="val 1992"/>
                <a:gd name="f1700" fmla="val 1792"/>
                <a:gd name="f1701" fmla="val 2015"/>
                <a:gd name="f1702" fmla="val 1791"/>
                <a:gd name="f1703" fmla="val 2016"/>
                <a:gd name="f1704" fmla="val 2050"/>
                <a:gd name="f1705" fmla="val 1722"/>
                <a:gd name="f1706" fmla="val 2082"/>
                <a:gd name="f1707" fmla="val 1559"/>
                <a:gd name="f1708" fmla="val 2157"/>
                <a:gd name="f1709" fmla="val 1520"/>
                <a:gd name="f1710" fmla="val 2190"/>
                <a:gd name="f1711" fmla="val 2198"/>
                <a:gd name="f1712" fmla="val 1480"/>
                <a:gd name="f1713" fmla="val 2205"/>
                <a:gd name="f1714" fmla="val 1472"/>
                <a:gd name="f1715" fmla="val 2207"/>
                <a:gd name="f1716" fmla="val 1462"/>
                <a:gd name="f1717" fmla="val 2219"/>
                <a:gd name="f1718" fmla="val 1359"/>
                <a:gd name="f1719" fmla="val 2240"/>
                <a:gd name="f1720" fmla="val 1308"/>
                <a:gd name="f1721" fmla="val 2245"/>
                <a:gd name="f1722" fmla="val 2251"/>
                <a:gd name="f1723" fmla="val 1264"/>
                <a:gd name="f1724" fmla="val 1243"/>
                <a:gd name="f1725" fmla="val 1253"/>
                <a:gd name="f1726" fmla="val 2277"/>
                <a:gd name="f1727" fmla="val 2279"/>
                <a:gd name="f1728" fmla="val 2297"/>
                <a:gd name="f1729" fmla="val 2315"/>
                <a:gd name="f1730" fmla="val 2331"/>
                <a:gd name="f1731" fmla="val 1454"/>
                <a:gd name="f1732" fmla="val 1489"/>
                <a:gd name="f1733" fmla="val 1531"/>
                <a:gd name="f1734" fmla="val 2379"/>
                <a:gd name="f1735" fmla="val 1640"/>
                <a:gd name="f1736" fmla="val 2416"/>
                <a:gd name="f1737" fmla="val 2462"/>
                <a:gd name="f1738" fmla="val 1838"/>
                <a:gd name="f1739" fmla="val 2465"/>
                <a:gd name="f1740" fmla="val 2478"/>
                <a:gd name="f1741" fmla="val 2487"/>
                <a:gd name="f1742" fmla="val 2511"/>
                <a:gd name="f1743" fmla="val 2536"/>
                <a:gd name="f1744" fmla="val 2586"/>
                <a:gd name="f1745" fmla="val 2612"/>
                <a:gd name="f1746" fmla="val 2637"/>
                <a:gd name="f1747" fmla="val 2644"/>
                <a:gd name="f1748" fmla="val 2650"/>
                <a:gd name="f1749" fmla="val 2656"/>
                <a:gd name="f1750" fmla="val 2647"/>
                <a:gd name="f1751" fmla="val 1839"/>
                <a:gd name="f1752" fmla="val 2639"/>
                <a:gd name="f1753" fmla="val 2635"/>
                <a:gd name="f1754" fmla="val 2631"/>
                <a:gd name="f1755" fmla="val 2592"/>
                <a:gd name="f1756" fmla="val 2580"/>
                <a:gd name="f1757" fmla="val 1796"/>
                <a:gd name="f1758" fmla="val 2577"/>
                <a:gd name="f1759" fmla="val 2574"/>
                <a:gd name="f1760" fmla="val 2566"/>
                <a:gd name="f1761" fmla="val 2555"/>
                <a:gd name="f1762" fmla="val 2528"/>
                <a:gd name="f1763" fmla="val 1662"/>
                <a:gd name="f1764" fmla="val 2507"/>
                <a:gd name="f1765" fmla="val 1617"/>
                <a:gd name="f1766" fmla="val 2498"/>
                <a:gd name="f1767" fmla="val 1567"/>
                <a:gd name="f1768" fmla="val 2477"/>
                <a:gd name="f1769" fmla="val 1466"/>
                <a:gd name="f1770" fmla="val 1435"/>
                <a:gd name="f1771" fmla="val 2454"/>
                <a:gd name="f1772" fmla="val 1373"/>
                <a:gd name="f1773" fmla="val 2444"/>
                <a:gd name="f1774" fmla="val 2438"/>
                <a:gd name="f1775" fmla="val 1281"/>
                <a:gd name="f1776" fmla="val 2427"/>
                <a:gd name="f1777" fmla="val 1235"/>
                <a:gd name="f1778" fmla="val 2418"/>
                <a:gd name="f1779" fmla="val 1192"/>
                <a:gd name="f1780" fmla="val 2406"/>
                <a:gd name="f1781" fmla="val 2383"/>
                <a:gd name="f1782" fmla="val 1074"/>
                <a:gd name="f1783" fmla="val 2356"/>
                <a:gd name="f1784" fmla="val 2352"/>
                <a:gd name="f1785" fmla="val 2355"/>
                <a:gd name="f1786" fmla="val 987"/>
                <a:gd name="f1787" fmla="val 2358"/>
                <a:gd name="f1788" fmla="val 973"/>
                <a:gd name="f1789" fmla="val 2363"/>
                <a:gd name="f1790" fmla="val 2357"/>
                <a:gd name="f1791" fmla="val 787"/>
                <a:gd name="f1792" fmla="val 2348"/>
                <a:gd name="f1793" fmla="val 704"/>
                <a:gd name="f1794" fmla="val 2278"/>
                <a:gd name="f1795" fmla="val 2319"/>
                <a:gd name="f1796" fmla="val 611"/>
                <a:gd name="f1797" fmla="val 2341"/>
                <a:gd name="f1798" fmla="val 2362"/>
                <a:gd name="f1799" fmla="val 2391"/>
                <a:gd name="f1800" fmla="val 2340"/>
                <a:gd name="f1801" fmla="val 442"/>
                <a:gd name="f1802" fmla="val 2288"/>
                <a:gd name="f1803" fmla="val 2218"/>
                <a:gd name="f1804" fmla="val 2214"/>
                <a:gd name="f1805" fmla="val 579"/>
                <a:gd name="f1806" fmla="val 2213"/>
                <a:gd name="f1807" fmla="val 2210"/>
                <a:gd name="f1808" fmla="val 484"/>
                <a:gd name="f1809" fmla="val 2200"/>
                <a:gd name="f1810" fmla="val 328"/>
                <a:gd name="f1811" fmla="val 197"/>
                <a:gd name="f1812" fmla="val 179"/>
                <a:gd name="f1813" fmla="val 2202"/>
                <a:gd name="f1814" fmla="val 165"/>
                <a:gd name="f1815" fmla="val 150"/>
                <a:gd name="f1816" fmla="val 2232"/>
                <a:gd name="f1817" fmla="val 111"/>
                <a:gd name="f1818" fmla="val 2239"/>
                <a:gd name="f1819" fmla="val 2241"/>
                <a:gd name="f1820" fmla="val 85"/>
                <a:gd name="f1821" fmla="val 71"/>
                <a:gd name="f1822" fmla="val 68"/>
                <a:gd name="f1823" fmla="val 1681"/>
                <a:gd name="f1824" fmla="val 940"/>
                <a:gd name="f1825" fmla="val 1692"/>
                <a:gd name="f1826" fmla="val 1669"/>
                <a:gd name="f1827" fmla="val 1039"/>
                <a:gd name="f1828" fmla="val 1646"/>
                <a:gd name="f1829" fmla="val 1080"/>
                <a:gd name="f1830" fmla="val 1603"/>
                <a:gd name="f1831" fmla="val 1158"/>
                <a:gd name="f1832" fmla="val 1568"/>
                <a:gd name="f1833" fmla="val 1238"/>
                <a:gd name="f1834" fmla="val 1536"/>
                <a:gd name="f1835" fmla="val 1320"/>
                <a:gd name="f1836" fmla="val 1490"/>
                <a:gd name="f1837" fmla="val 1423"/>
                <a:gd name="f1838" fmla="val 1460"/>
                <a:gd name="f1839" fmla="val 1449"/>
                <a:gd name="f1840" fmla="val 1444"/>
                <a:gd name="f1841" fmla="val 1511"/>
                <a:gd name="f1842" fmla="val 1623"/>
                <a:gd name="f1843" fmla="val 1679"/>
                <a:gd name="f1844" fmla="val 1376"/>
                <a:gd name="f1845" fmla="val 1699"/>
                <a:gd name="f1846" fmla="val 1368"/>
                <a:gd name="f1847" fmla="val 1719"/>
                <a:gd name="f1848" fmla="val 1357"/>
                <a:gd name="f1849" fmla="val 1737"/>
                <a:gd name="f1850" fmla="val 1347"/>
                <a:gd name="f1851" fmla="val 1765"/>
                <a:gd name="f1852" fmla="val 1323"/>
                <a:gd name="f1853" fmla="val 1780"/>
                <a:gd name="f1854" fmla="val 1815"/>
                <a:gd name="f1855" fmla="val 1334"/>
                <a:gd name="f1856" fmla="val 1386"/>
                <a:gd name="f1857" fmla="val 1858"/>
                <a:gd name="f1858" fmla="val 1436"/>
                <a:gd name="f1859" fmla="val 1446"/>
                <a:gd name="f1860" fmla="val 1738"/>
                <a:gd name="f1861" fmla="val 1516"/>
                <a:gd name="f1862" fmla="val 1625"/>
                <a:gd name="f1863" fmla="val 1576"/>
                <a:gd name="f1864" fmla="val 1427"/>
                <a:gd name="f1865" fmla="val 1645"/>
                <a:gd name="f1866" fmla="val 1370"/>
                <a:gd name="f1867" fmla="val 1732"/>
                <a:gd name="f1868" fmla="val 1268"/>
                <a:gd name="f1869" fmla="val 1275"/>
                <a:gd name="f1870" fmla="val 1280"/>
                <a:gd name="f1871" fmla="val 1322"/>
                <a:gd name="f1872" fmla="val 1726"/>
                <a:gd name="f1873" fmla="val 1716"/>
                <a:gd name="f1874" fmla="val 1707"/>
                <a:gd name="f1875" fmla="val 1448"/>
                <a:gd name="f1876" fmla="val 1582"/>
                <a:gd name="f1877" fmla="val 1769"/>
                <a:gd name="f1878" fmla="val 1690"/>
                <a:gd name="f1879" fmla="val 1820"/>
                <a:gd name="f1880" fmla="val 1807"/>
                <a:gd name="f1881" fmla="val 1778"/>
                <a:gd name="f1882" fmla="val 1768"/>
                <a:gd name="f1883" fmla="val 1751"/>
                <a:gd name="f1884" fmla="val 1743"/>
                <a:gd name="f1885" fmla="val 1639"/>
                <a:gd name="f1886" fmla="val 1544"/>
                <a:gd name="f1887" fmla="val 1812"/>
                <a:gd name="f1888" fmla="val 1380"/>
                <a:gd name="f1889" fmla="val 1227"/>
                <a:gd name="f1890" fmla="val 1921"/>
                <a:gd name="f1891" fmla="val 1175"/>
                <a:gd name="f1892" fmla="val 1121"/>
                <a:gd name="f1893" fmla="val 1936"/>
                <a:gd name="f1894" fmla="val 1941"/>
                <a:gd name="f1895" fmla="val 1943"/>
                <a:gd name="f1896" fmla="val 1945"/>
                <a:gd name="f1897" fmla="val 1069"/>
                <a:gd name="f1898" fmla="val 984"/>
                <a:gd name="f1899" fmla="val 1951"/>
                <a:gd name="f1900" fmla="val 1946"/>
                <a:gd name="f1901" fmla="val 1974"/>
                <a:gd name="f1902" fmla="val 2002"/>
                <a:gd name="f1903" fmla="val 2011"/>
                <a:gd name="f1904" fmla="val 818"/>
                <a:gd name="f1905" fmla="val 2001"/>
                <a:gd name="f1906" fmla="val 1996"/>
                <a:gd name="f1907" fmla="val 1960"/>
                <a:gd name="f1908" fmla="val 1949"/>
                <a:gd name="f1909" fmla="val 1939"/>
                <a:gd name="f1910" fmla="val 1933"/>
                <a:gd name="f1911" fmla="val 1935"/>
                <a:gd name="f1912" fmla="val 670"/>
                <a:gd name="f1913" fmla="val 1931"/>
                <a:gd name="f1914" fmla="val 625"/>
                <a:gd name="f1915" fmla="val 1911"/>
                <a:gd name="f1916" fmla="val 1916"/>
                <a:gd name="f1917" fmla="val 515"/>
                <a:gd name="f1918" fmla="val 458"/>
                <a:gd name="f1919" fmla="val 513"/>
                <a:gd name="f1920" fmla="val 525"/>
                <a:gd name="f1921" fmla="val 562"/>
                <a:gd name="f1922" fmla="val 1747"/>
                <a:gd name="f1923" fmla="val 1697"/>
                <a:gd name="f1924" fmla="val 1683"/>
                <a:gd name="f1925" fmla="val 1703"/>
                <a:gd name="f1926" fmla="val 1671"/>
                <a:gd name="f1927" fmla="val 748"/>
                <a:gd name="f1928" fmla="val 1638"/>
                <a:gd name="f1929" fmla="val 1629"/>
                <a:gd name="f1930" fmla="val 777"/>
                <a:gd name="f1931" fmla="val 1627"/>
                <a:gd name="f1932" fmla="val 812"/>
                <a:gd name="f1933" fmla="val 1619"/>
                <a:gd name="f1934" fmla="val 857"/>
                <a:gd name="f1935" fmla="val 1614"/>
                <a:gd name="f1936" fmla="val 1635"/>
                <a:gd name="f1937" fmla="val 942"/>
                <a:gd name="f1938" fmla="val 3091"/>
                <a:gd name="f1939" fmla="val 3093"/>
                <a:gd name="f1940" fmla="val 3095"/>
                <a:gd name="f1941" fmla="val 3096"/>
                <a:gd name="f1942" fmla="val 1810"/>
                <a:gd name="f1943" fmla="val 3120"/>
                <a:gd name="f1944" fmla="val 3150"/>
                <a:gd name="f1945" fmla="val 1798"/>
                <a:gd name="f1946" fmla="val 3157"/>
                <a:gd name="f1947" fmla="val 3164"/>
                <a:gd name="f1948" fmla="val 3171"/>
                <a:gd name="f1949" fmla="val 3203"/>
                <a:gd name="f1950" fmla="val 3200"/>
                <a:gd name="f1951" fmla="val 3197"/>
                <a:gd name="f1952" fmla="val 1713"/>
                <a:gd name="f1953" fmla="val 3190"/>
                <a:gd name="f1954" fmla="val 3184"/>
                <a:gd name="f1955" fmla="val 1630"/>
                <a:gd name="f1956" fmla="val 3176"/>
                <a:gd name="f1957" fmla="val 1569"/>
                <a:gd name="f1958" fmla="val 3173"/>
                <a:gd name="f1959" fmla="val 1509"/>
                <a:gd name="f1960" fmla="val 3175"/>
                <a:gd name="f1961" fmla="val 3181"/>
                <a:gd name="f1962" fmla="val 3188"/>
                <a:gd name="f1963" fmla="val 3199"/>
                <a:gd name="f1964" fmla="val 3224"/>
                <a:gd name="f1965" fmla="val 3256"/>
                <a:gd name="f1966" fmla="val 3271"/>
                <a:gd name="f1967" fmla="val 1291"/>
                <a:gd name="f1968" fmla="val 1306"/>
                <a:gd name="f1969" fmla="val 3306"/>
                <a:gd name="f1970" fmla="val 3320"/>
                <a:gd name="f1971" fmla="val 3352"/>
                <a:gd name="f1972" fmla="val 3381"/>
                <a:gd name="f1973" fmla="val 1410"/>
                <a:gd name="f1974" fmla="val 3411"/>
                <a:gd name="f1975" fmla="val 3420"/>
                <a:gd name="f1976" fmla="val 1459"/>
                <a:gd name="f1977" fmla="val 3425"/>
                <a:gd name="f1978" fmla="val 3473"/>
                <a:gd name="f1979" fmla="val 1402"/>
                <a:gd name="f1980" fmla="val 3490"/>
                <a:gd name="f1981" fmla="val 1377"/>
                <a:gd name="f1982" fmla="val 3491"/>
                <a:gd name="f1983" fmla="val 1356"/>
                <a:gd name="f1984" fmla="val 3451"/>
                <a:gd name="f1985" fmla="val 3412"/>
                <a:gd name="f1986" fmla="val 1211"/>
                <a:gd name="f1987" fmla="val 3375"/>
                <a:gd name="f1988" fmla="val 1137"/>
                <a:gd name="f1989" fmla="val 3355"/>
                <a:gd name="f1990" fmla="val 3364"/>
                <a:gd name="f1991" fmla="val 3395"/>
                <a:gd name="f1992" fmla="val 1030"/>
                <a:gd name="f1993" fmla="val 3398"/>
                <a:gd name="f1994" fmla="val 3402"/>
                <a:gd name="f1995" fmla="val 3406"/>
                <a:gd name="f1996" fmla="val 3426"/>
                <a:gd name="f1997" fmla="val 3417"/>
                <a:gd name="f1998" fmla="val 873"/>
                <a:gd name="f1999" fmla="val 813"/>
                <a:gd name="f2000" fmla="val 3401"/>
                <a:gd name="f2001" fmla="val 775"/>
                <a:gd name="f2002" fmla="val 741"/>
                <a:gd name="f2003" fmla="val 3354"/>
                <a:gd name="f2004" fmla="val 720"/>
                <a:gd name="f2005" fmla="val 3334"/>
                <a:gd name="f2006" fmla="val 3284"/>
                <a:gd name="f2007" fmla="val 3276"/>
                <a:gd name="f2008" fmla="val 676"/>
                <a:gd name="f2009" fmla="val 3285"/>
                <a:gd name="f2010" fmla="val 3289"/>
                <a:gd name="f2011" fmla="val 3292"/>
                <a:gd name="f2012" fmla="val 3257"/>
                <a:gd name="f2013" fmla="val 3219"/>
                <a:gd name="f2014" fmla="val 3174"/>
                <a:gd name="f2015" fmla="val 3165"/>
                <a:gd name="f2016" fmla="val 3153"/>
                <a:gd name="f2017" fmla="val 3145"/>
                <a:gd name="f2018" fmla="val 3071"/>
                <a:gd name="f2019" fmla="val 504"/>
                <a:gd name="f2020" fmla="val 3003"/>
                <a:gd name="f2021" fmla="val 2971"/>
                <a:gd name="f2022" fmla="val 2940"/>
                <a:gd name="f2023" fmla="val 561"/>
                <a:gd name="f2024" fmla="val 2917"/>
                <a:gd name="f2025" fmla="val 2893"/>
                <a:gd name="f2026" fmla="val 2872"/>
                <a:gd name="f2027" fmla="val 2856"/>
                <a:gd name="f2028" fmla="val 645"/>
                <a:gd name="f2029" fmla="val 2881"/>
                <a:gd name="f2030" fmla="val 2892"/>
                <a:gd name="f2031" fmla="val 2901"/>
                <a:gd name="f2032" fmla="val 672"/>
                <a:gd name="f2033" fmla="val 2929"/>
                <a:gd name="f2034" fmla="val 2963"/>
                <a:gd name="f2035" fmla="val 730"/>
                <a:gd name="f2036" fmla="val 3001"/>
                <a:gd name="f2037" fmla="val 749"/>
                <a:gd name="f2038" fmla="val 797"/>
                <a:gd name="f2039" fmla="val 3064"/>
                <a:gd name="f2040" fmla="val 855"/>
                <a:gd name="f2041" fmla="val 872"/>
                <a:gd name="f2042" fmla="val 3073"/>
                <a:gd name="f2043" fmla="val 889"/>
                <a:gd name="f2044" fmla="val 997"/>
                <a:gd name="f2045" fmla="val 3076"/>
                <a:gd name="f2046" fmla="val 3080"/>
                <a:gd name="f2047" fmla="val 3086"/>
                <a:gd name="f2048" fmla="val 1079"/>
                <a:gd name="f2049" fmla="val 1088"/>
                <a:gd name="f2050" fmla="val 3098"/>
                <a:gd name="f2051" fmla="val 1105"/>
                <a:gd name="f2052" fmla="val 3088"/>
                <a:gd name="f2053" fmla="val 1119"/>
                <a:gd name="f2054" fmla="val 3087"/>
                <a:gd name="f2055" fmla="val 1126"/>
                <a:gd name="f2056" fmla="val 3081"/>
                <a:gd name="f2057" fmla="val 1228"/>
                <a:gd name="f2058" fmla="val 3070"/>
                <a:gd name="f2059" fmla="val 3066"/>
                <a:gd name="f2060" fmla="val 1355"/>
                <a:gd name="f2061" fmla="val 1430"/>
                <a:gd name="f2062" fmla="val 3061"/>
                <a:gd name="f2063" fmla="val 1505"/>
                <a:gd name="f2064" fmla="val 1593"/>
                <a:gd name="f2065" fmla="val 3049"/>
                <a:gd name="f2066" fmla="val 3077"/>
                <a:gd name="f2067" fmla="val 3078"/>
                <a:gd name="f2068" fmla="val 3079"/>
                <a:gd name="f2069" fmla="val 3083"/>
                <a:gd name="f2070" fmla="val 1256"/>
                <a:gd name="f2071" fmla="val 1246"/>
                <a:gd name="f2072" fmla="val 1219"/>
                <a:gd name="f2073" fmla="val 1207"/>
                <a:gd name="f2074" fmla="val 1209"/>
                <a:gd name="f2075" fmla="val 1223"/>
                <a:gd name="f2076" fmla="val 1221"/>
                <a:gd name="f2077" fmla="val 1762"/>
                <a:gd name="f2078" fmla="val 1685"/>
                <a:gd name="f2079" fmla="val 1241"/>
                <a:gd name="f2080" fmla="val 1594"/>
                <a:gd name="f2081" fmla="val 1245"/>
                <a:gd name="f2082" fmla="val 1257"/>
                <a:gd name="f2083" fmla="val 1517"/>
                <a:gd name="f2084" fmla="val 1371"/>
                <a:gd name="f2085" fmla="val 1311"/>
                <a:gd name="f2086" fmla="val 1396"/>
                <a:gd name="f2087" fmla="val 1413"/>
                <a:gd name="f2088" fmla="val 1379"/>
                <a:gd name="f2089" fmla="val 1429"/>
                <a:gd name="f2090" fmla="val 1447"/>
                <a:gd name="f2091" fmla="val 1455"/>
                <a:gd name="f2092" fmla="val 1494"/>
                <a:gd name="f2093" fmla="val 1352"/>
                <a:gd name="f2094" fmla="val 1508"/>
                <a:gd name="f2095" fmla="val 1504"/>
                <a:gd name="f2096" fmla="val 1271"/>
                <a:gd name="f2097" fmla="val 1478"/>
                <a:gd name="f2098" fmla="val 1456"/>
                <a:gd name="f2099" fmla="val 1443"/>
                <a:gd name="f2100" fmla="val 1147"/>
                <a:gd name="f2101" fmla="val 1108"/>
                <a:gd name="f2102" fmla="val 1441"/>
                <a:gd name="f2103" fmla="val 882"/>
                <a:gd name="f2104" fmla="val 804"/>
                <a:gd name="f2105" fmla="val 732"/>
                <a:gd name="f2106" fmla="val 1585"/>
                <a:gd name="f2107" fmla="val 1634"/>
                <a:gd name="f2108" fmla="val 1631"/>
                <a:gd name="f2109" fmla="val 1557"/>
                <a:gd name="f2110" fmla="val 1527"/>
                <a:gd name="f2111" fmla="val 1510"/>
                <a:gd name="f2112" fmla="val 1367"/>
                <a:gd name="f2113" fmla="val 1231"/>
                <a:gd name="f2114" fmla="val 1215"/>
                <a:gd name="f2115" fmla="val 737"/>
                <a:gd name="f2116" fmla="val 1164"/>
                <a:gd name="f2117" fmla="val 905"/>
                <a:gd name="f2118" fmla="val 1172"/>
                <a:gd name="f2119" fmla="val 1173"/>
                <a:gd name="f2120" fmla="val 1171"/>
                <a:gd name="f2121" fmla="val 1237"/>
                <a:gd name="f2122" fmla="val 1149"/>
                <a:gd name="f2123" fmla="val 1324"/>
                <a:gd name="f2124" fmla="val 1161"/>
                <a:gd name="f2125" fmla="val 1163"/>
                <a:gd name="f2126" fmla="val 1159"/>
                <a:gd name="f2127" fmla="val 1563"/>
                <a:gd name="f2128" fmla="val 1140"/>
                <a:gd name="f2129" fmla="val 1134"/>
                <a:gd name="f2130" fmla="val 1127"/>
                <a:gd name="f2131" fmla="val 1701"/>
                <a:gd name="f2132" fmla="val 1142"/>
                <a:gd name="f2133" fmla="val 1180"/>
                <a:gd name="f2134" fmla="val 1240"/>
                <a:gd name="f2135" fmla="val 1248"/>
                <a:gd name="f2136" fmla="val 2818"/>
                <a:gd name="f2137" fmla="val 2816"/>
                <a:gd name="f2138" fmla="val 2805"/>
                <a:gd name="f2139" fmla="val 2793"/>
                <a:gd name="f2140" fmla="val 2778"/>
                <a:gd name="f2141" fmla="val 2766"/>
                <a:gd name="f2142" fmla="val 499"/>
                <a:gd name="f2143" fmla="val 2762"/>
                <a:gd name="f2144" fmla="val 2761"/>
                <a:gd name="f2145" fmla="val 2759"/>
                <a:gd name="f2146" fmla="val 2757"/>
                <a:gd name="f2147" fmla="val 2755"/>
                <a:gd name="f2148" fmla="val 2752"/>
                <a:gd name="f2149" fmla="val 2751"/>
                <a:gd name="f2150" fmla="val 2744"/>
                <a:gd name="f2151" fmla="val 2739"/>
                <a:gd name="f2152" fmla="val 2733"/>
                <a:gd name="f2153" fmla="val 2732"/>
                <a:gd name="f2154" fmla="val 2731"/>
                <a:gd name="f2155" fmla="val 529"/>
                <a:gd name="f2156" fmla="val 2729"/>
                <a:gd name="f2157" fmla="val 506"/>
                <a:gd name="f2158" fmla="val 2709"/>
                <a:gd name="f2159" fmla="val 489"/>
                <a:gd name="f2160" fmla="val 2660"/>
                <a:gd name="f2161" fmla="val 448"/>
                <a:gd name="f2162" fmla="val 2615"/>
                <a:gd name="f2163" fmla="val 2576"/>
                <a:gd name="f2164" fmla="val 505"/>
                <a:gd name="f2165" fmla="val 2552"/>
                <a:gd name="f2166" fmla="val 2590"/>
                <a:gd name="f2167" fmla="val 2593"/>
                <a:gd name="f2168" fmla="val 2596"/>
                <a:gd name="f2169" fmla="val 2610"/>
                <a:gd name="f2170" fmla="val 2623"/>
                <a:gd name="f2171" fmla="val 2633"/>
                <a:gd name="f2172" fmla="val 2640"/>
                <a:gd name="f2173" fmla="val 2648"/>
                <a:gd name="f2174" fmla="val 2646"/>
                <a:gd name="f2175" fmla="val 2609"/>
                <a:gd name="f2176" fmla="val 2601"/>
                <a:gd name="f2177" fmla="val 2591"/>
                <a:gd name="f2178" fmla="val 2588"/>
                <a:gd name="f2179" fmla="val 2581"/>
                <a:gd name="f2180" fmla="val 2561"/>
                <a:gd name="f2181" fmla="val 2567"/>
                <a:gd name="f2182" fmla="val 2538"/>
                <a:gd name="f2183" fmla="val 982"/>
                <a:gd name="f2184" fmla="val 989"/>
                <a:gd name="f2185" fmla="val 2534"/>
                <a:gd name="f2186" fmla="val 2526"/>
                <a:gd name="f2187" fmla="val 2518"/>
                <a:gd name="f2188" fmla="val 1110"/>
                <a:gd name="f2189" fmla="val 2510"/>
                <a:gd name="f2190" fmla="val 1124"/>
                <a:gd name="f2191" fmla="val 2516"/>
                <a:gd name="f2192" fmla="val 1162"/>
                <a:gd name="f2193" fmla="val 2527"/>
                <a:gd name="f2194" fmla="val 2521"/>
                <a:gd name="f2195" fmla="val 1183"/>
                <a:gd name="f2196" fmla="val 1203"/>
                <a:gd name="f2197" fmla="val 1244"/>
                <a:gd name="f2198" fmla="val 1299"/>
                <a:gd name="f2199" fmla="val 2473"/>
                <a:gd name="f2200" fmla="val 2492"/>
                <a:gd name="f2201" fmla="val 2501"/>
                <a:gd name="f2202" fmla="val 1450"/>
                <a:gd name="f2203" fmla="val 2502"/>
                <a:gd name="f2204" fmla="val 2505"/>
                <a:gd name="f2205" fmla="val 1453"/>
                <a:gd name="f2206" fmla="val 1422"/>
                <a:gd name="f2207" fmla="val 2558"/>
                <a:gd name="f2208" fmla="val 1390"/>
                <a:gd name="f2209" fmla="val 2594"/>
                <a:gd name="f2210" fmla="val 1340"/>
                <a:gd name="f2211" fmla="val 2597"/>
                <a:gd name="f2212" fmla="val 1348"/>
                <a:gd name="f2213" fmla="val 2599"/>
                <a:gd name="f2214" fmla="val 2575"/>
                <a:gd name="f2215" fmla="val 1414"/>
                <a:gd name="f2216" fmla="val 2605"/>
                <a:gd name="f2217" fmla="val 1514"/>
                <a:gd name="f2218" fmla="val 2653"/>
                <a:gd name="f2219" fmla="val 2677"/>
                <a:gd name="f2220" fmla="val 2685"/>
                <a:gd name="f2221" fmla="val 2717"/>
                <a:gd name="f2222" fmla="val 1729"/>
                <a:gd name="f2223" fmla="val 2727"/>
                <a:gd name="f2224" fmla="val 2715"/>
                <a:gd name="f2225" fmla="val 2711"/>
                <a:gd name="f2226" fmla="val 2701"/>
                <a:gd name="f2227" fmla="val 2694"/>
                <a:gd name="f2228" fmla="val 2689"/>
                <a:gd name="f2229" fmla="val 2680"/>
                <a:gd name="f2230" fmla="val 2687"/>
                <a:gd name="f2231" fmla="val 2693"/>
                <a:gd name="f2232" fmla="val 2700"/>
                <a:gd name="f2233" fmla="val 2831"/>
                <a:gd name="f2234" fmla="val 2834"/>
                <a:gd name="f2235" fmla="val 2829"/>
                <a:gd name="f2236" fmla="val 1789"/>
                <a:gd name="f2237" fmla="val 2821"/>
                <a:gd name="f2238" fmla="val 2820"/>
                <a:gd name="f2239" fmla="val 2819"/>
                <a:gd name="f2240" fmla="val 2822"/>
                <a:gd name="f2241" fmla="val 2840"/>
                <a:gd name="f2242" fmla="val 2765"/>
                <a:gd name="f2243" fmla="val 2748"/>
                <a:gd name="f2244" fmla="val 2719"/>
                <a:gd name="f2245" fmla="val 1481"/>
                <a:gd name="f2246" fmla="val 2703"/>
                <a:gd name="f2247" fmla="val 2712"/>
                <a:gd name="f2248" fmla="val 2724"/>
                <a:gd name="f2249" fmla="val 2750"/>
                <a:gd name="f2250" fmla="val 1285"/>
                <a:gd name="f2251" fmla="val 2770"/>
                <a:gd name="f2252" fmla="val 2802"/>
                <a:gd name="f2253" fmla="val 1191"/>
                <a:gd name="f2254" fmla="val 2808"/>
                <a:gd name="f2255" fmla="val 1100"/>
                <a:gd name="f2256" fmla="val 2868"/>
                <a:gd name="f2257" fmla="val 2873"/>
                <a:gd name="f2258" fmla="val 2866"/>
                <a:gd name="f2259" fmla="val 1024"/>
                <a:gd name="f2260" fmla="val 2859"/>
                <a:gd name="f2261" fmla="val 1009"/>
                <a:gd name="f2262" fmla="val 2847"/>
                <a:gd name="f2263" fmla="val 2815"/>
                <a:gd name="f2264" fmla="val 868"/>
                <a:gd name="f2265" fmla="val 726"/>
                <a:gd name="f2266" fmla="val 2833"/>
                <a:gd name="f2267" fmla="val 2835"/>
                <a:gd name="f2268" fmla="val 2817"/>
                <a:gd name="f2269" fmla="val 532"/>
                <a:gd name="f2270" fmla="val 509"/>
                <a:gd name="f2271" fmla="val 1904"/>
                <a:gd name="f2272" fmla="val 1652"/>
                <a:gd name="f2273" fmla="val 1957"/>
                <a:gd name="f2274" fmla="val 1981"/>
                <a:gd name="f2275" fmla="val 1555"/>
                <a:gd name="f2276" fmla="val 1519"/>
                <a:gd name="f2277" fmla="val 2042"/>
                <a:gd name="f2278" fmla="val 1409"/>
                <a:gd name="f2279" fmla="val 2078"/>
                <a:gd name="f2280" fmla="val 2083"/>
                <a:gd name="f2281" fmla="val 1331"/>
                <a:gd name="f2282" fmla="val 1234"/>
                <a:gd name="f2283" fmla="val 1165"/>
                <a:gd name="f2284" fmla="val 1095"/>
                <a:gd name="f2285" fmla="val 2041"/>
                <a:gd name="f2286" fmla="val 2026"/>
                <a:gd name="f2287" fmla="val 880"/>
                <a:gd name="f2288" fmla="val 2025"/>
                <a:gd name="f2289" fmla="val 2017"/>
                <a:gd name="f2290" fmla="val 2014"/>
                <a:gd name="f2291" fmla="val 2000"/>
                <a:gd name="f2292" fmla="val 941"/>
                <a:gd name="f2293" fmla="val 1967"/>
                <a:gd name="f2294" fmla="val 1972"/>
                <a:gd name="f2295" fmla="val 1976"/>
                <a:gd name="f2296" fmla="val 1955"/>
                <a:gd name="f2297" fmla="val 1954"/>
                <a:gd name="f2298" fmla="val 1953"/>
                <a:gd name="f2299" fmla="val 1948"/>
                <a:gd name="f2300" fmla="val 1947"/>
                <a:gd name="f2301" fmla="val 1287"/>
                <a:gd name="f2302" fmla="val 1746"/>
                <a:gd name="f2303" fmla="val 1096"/>
                <a:gd name="f2304" fmla="val 1104"/>
                <a:gd name="f2305" fmla="val 1672"/>
                <a:gd name="f2306" fmla="val 1313"/>
                <a:gd name="f2307" fmla="val 1054"/>
                <a:gd name="f2308" fmla="val 1061"/>
                <a:gd name="f2309" fmla="val 967"/>
                <a:gd name="f2310" fmla="val 927"/>
                <a:gd name="f2311" fmla="val 1115"/>
                <a:gd name="f2312" fmla="val 1092"/>
                <a:gd name="f2313" fmla="val 753"/>
                <a:gd name="f2314" fmla="val 1067"/>
                <a:gd name="f2315" fmla="val 763"/>
                <a:gd name="f2316" fmla="val 791"/>
                <a:gd name="f2317" fmla="val 810"/>
                <a:gd name="f2318" fmla="val 953"/>
                <a:gd name="f2319" fmla="val 934"/>
                <a:gd name="f2320" fmla="val 847"/>
                <a:gd name="f2321" fmla="val 866"/>
                <a:gd name="f2322" fmla="val 933"/>
                <a:gd name="f2323" fmla="val 947"/>
                <a:gd name="f2324" fmla="val 951"/>
                <a:gd name="f2325" fmla="val 956"/>
                <a:gd name="f2326" fmla="val 969"/>
                <a:gd name="f2327" fmla="val 1008"/>
                <a:gd name="f2328" fmla="val 999"/>
                <a:gd name="f2329" fmla="val 1006"/>
                <a:gd name="f2330" fmla="val 1425"/>
                <a:gd name="f2331" fmla="val 1642"/>
                <a:gd name="f2332" fmla="val 1077"/>
                <a:gd name="f2333" fmla="val 1534"/>
                <a:gd name="f2334" fmla="val 1538"/>
                <a:gd name="f2335" fmla="val 1236"/>
                <a:gd name="f2336" fmla="val 1229"/>
                <a:gd name="f2337" fmla="val 1208"/>
                <a:gd name="f2338" fmla="val 1595"/>
                <a:gd name="f2339" fmla="val 1004"/>
                <a:gd name="f2340" fmla="val 1610"/>
                <a:gd name="f2341" fmla="val 1586"/>
                <a:gd name="f2342" fmla="val 800"/>
                <a:gd name="f2343" fmla="val 784"/>
                <a:gd name="f2344" fmla="val 1605"/>
                <a:gd name="f2345" fmla="val 752"/>
                <a:gd name="f2346" fmla="val 1615"/>
                <a:gd name="f2347" fmla="val 738"/>
                <a:gd name="f2348" fmla="val 1678"/>
                <a:gd name="f2349" fmla="val 713"/>
                <a:gd name="f2350" fmla="val 1653"/>
                <a:gd name="f2351" fmla="val 695"/>
                <a:gd name="f2352" fmla="val 1469"/>
                <a:gd name="f2353" fmla="val 793"/>
                <a:gd name="f2354" fmla="val 913"/>
                <a:gd name="f2355" fmla="val 1122"/>
                <a:gd name="f2356" fmla="val 3228"/>
                <a:gd name="f2357" fmla="val 3254"/>
                <a:gd name="f2358" fmla="val 3300"/>
                <a:gd name="f2359" fmla="val 3321"/>
                <a:gd name="f2360" fmla="val 3347"/>
                <a:gd name="f2361" fmla="val 3360"/>
                <a:gd name="f2362" fmla="val 1549"/>
                <a:gd name="f2363" fmla="val 3404"/>
                <a:gd name="f2364" fmla="val 3391"/>
                <a:gd name="f2365" fmla="val 3269"/>
                <a:gd name="f2366" fmla="val 3250"/>
                <a:gd name="f2367" fmla="val 3233"/>
                <a:gd name="f2368" fmla="val 3208"/>
                <a:gd name="f2369" fmla="val 1388"/>
                <a:gd name="f2370" fmla="val 3201"/>
                <a:gd name="f2371" fmla="val 3204"/>
                <a:gd name="f2372" fmla="val 3210"/>
                <a:gd name="f2373" fmla="val 1622"/>
                <a:gd name="f2374" fmla="val 3216"/>
                <a:gd name="f2375" fmla="val 1349"/>
                <a:gd name="f2376" fmla="val 1518"/>
                <a:gd name="f2377" fmla="val 1545"/>
                <a:gd name="f2378" fmla="val 1814"/>
                <a:gd name="f2379" fmla="val 1265"/>
                <a:gd name="f2380" fmla="val 1284"/>
                <a:gd name="f2381" fmla="val 1316"/>
                <a:gd name="f2382" fmla="val 1342"/>
                <a:gd name="f2383" fmla="val 1664"/>
                <a:gd name="f2384" fmla="val 1400"/>
                <a:gd name="f2385" fmla="val 1442"/>
                <a:gd name="f2386" fmla="val 1416"/>
                <a:gd name="f2387" fmla="val 1378"/>
                <a:gd name="f2388" fmla="val 1621"/>
                <a:gd name="f2389" fmla="val 1797"/>
                <a:gd name="f2390" fmla="val 1691"/>
                <a:gd name="f2391" fmla="val 1750"/>
                <a:gd name="f2392" fmla="val 1734"/>
                <a:gd name="f2393" fmla="val 1779"/>
                <a:gd name="f2394" fmla="val 1689"/>
                <a:gd name="f2395" fmla="val 1749"/>
                <a:gd name="f2396" fmla="val 1596"/>
                <a:gd name="f2397" fmla="val 1612"/>
                <a:gd name="f2398" fmla="val 1606"/>
                <a:gd name="f2399" fmla="val 1525"/>
                <a:gd name="f2400" fmla="val 1575"/>
                <a:gd name="f2401" fmla="val 1562"/>
                <a:gd name="f2402" fmla="val 1553"/>
                <a:gd name="f2403" fmla="val 1566"/>
                <a:gd name="f2404" fmla="val 1776"/>
                <a:gd name="f2405" fmla="val 3604"/>
                <a:gd name="f2406" fmla="val 3598"/>
                <a:gd name="f2407" fmla="val 3594"/>
                <a:gd name="f2408" fmla="val 1560"/>
                <a:gd name="f2409" fmla="val 3592"/>
                <a:gd name="f2410" fmla="val 3543"/>
                <a:gd name="f2411" fmla="val 1698"/>
                <a:gd name="f2412" fmla="val 3560"/>
                <a:gd name="f2413" fmla="val 3562"/>
                <a:gd name="f2414" fmla="val 3574"/>
                <a:gd name="f2415" fmla="val 3603"/>
                <a:gd name="f2416" fmla="val 3650"/>
                <a:gd name="f2417" fmla="val 3670"/>
                <a:gd name="f2418" fmla="val 3672"/>
                <a:gd name="f2419" fmla="val 3675"/>
                <a:gd name="f2420" fmla="val 3676"/>
                <a:gd name="f2421" fmla="val 3682"/>
                <a:gd name="f2422" fmla="val 3691"/>
                <a:gd name="f2423" fmla="val 3701"/>
                <a:gd name="f2424" fmla="val 3704"/>
                <a:gd name="f2425" fmla="val 3711"/>
                <a:gd name="f2426" fmla="val 3716"/>
                <a:gd name="f2427" fmla="val 3709"/>
                <a:gd name="f2428" fmla="val 3626"/>
                <a:gd name="f2429" fmla="val 3619"/>
                <a:gd name="f2430" fmla="val 1592"/>
                <a:gd name="f2431" fmla="val 1574"/>
                <a:gd name="f2432" fmla="val 2137"/>
                <a:gd name="f2433" fmla="val 2151"/>
                <a:gd name="f2434" fmla="val 2176"/>
                <a:gd name="f2435" fmla="val 2242"/>
                <a:gd name="f2436" fmla="val 2268"/>
                <a:gd name="f2437" fmla="val 2299"/>
                <a:gd name="f2438" fmla="val 2332"/>
                <a:gd name="f2439" fmla="val 2342"/>
                <a:gd name="f2440" fmla="val 2345"/>
                <a:gd name="f2441" fmla="val 2373"/>
                <a:gd name="f2442" fmla="val 2372"/>
                <a:gd name="f2443" fmla="val 1693"/>
                <a:gd name="f2444" fmla="val 2371"/>
                <a:gd name="f2445" fmla="val 1686"/>
                <a:gd name="f2446" fmla="val 2359"/>
                <a:gd name="f2447" fmla="val 2349"/>
                <a:gd name="f2448" fmla="val 1583"/>
                <a:gd name="f2449" fmla="val 2339"/>
                <a:gd name="f2450" fmla="val 1552"/>
                <a:gd name="f2451" fmla="val 2329"/>
                <a:gd name="f2452" fmla="val 2314"/>
                <a:gd name="f2453" fmla="val 2294"/>
                <a:gd name="f2454" fmla="val 1731"/>
                <a:gd name="f2455" fmla="val 2230"/>
                <a:gd name="f2456" fmla="val 2169"/>
                <a:gd name="f2457" fmla="val 1811"/>
                <a:gd name="f2458" fmla="val 2147"/>
                <a:gd name="f2459" fmla="val 2554"/>
                <a:gd name="f2460" fmla="val 2550"/>
                <a:gd name="f2461" fmla="val 2548"/>
                <a:gd name="f2462" fmla="val 2542"/>
                <a:gd name="f2463" fmla="val 2606"/>
                <a:gd name="f2464" fmla="val 2608"/>
                <a:gd name="f2465" fmla="val 2616"/>
                <a:gd name="f2466" fmla="val 2657"/>
                <a:gd name="f2467" fmla="val 2682"/>
                <a:gd name="f2468" fmla="val 1785"/>
                <a:gd name="f2469" fmla="val 2688"/>
                <a:gd name="f2470" fmla="val 2686"/>
                <a:gd name="f2471" fmla="val 2674"/>
                <a:gd name="f2472" fmla="val 1730"/>
                <a:gd name="f2473" fmla="val 2669"/>
                <a:gd name="f2474" fmla="val 2661"/>
                <a:gd name="f2475" fmla="val 2632"/>
                <a:gd name="f2476" fmla="val 2583"/>
                <a:gd name="f2477" fmla="val 2573"/>
                <a:gd name="f2478" fmla="val 2564"/>
                <a:gd name="f2479" fmla="val 1744"/>
                <a:gd name="f2480" fmla="val 1658"/>
                <a:gd name="f2481" fmla="val 1670"/>
                <a:gd name="f2482" fmla="val 1694"/>
                <a:gd name="f2483" fmla="val 1372"/>
                <a:gd name="f2484" fmla="val 1637"/>
                <a:gd name="f2485" fmla="val 1564"/>
                <a:gd name="f2486" fmla="+- 0 0 -90"/>
                <a:gd name="f2487" fmla="*/ f4 1 4097"/>
                <a:gd name="f2488" fmla="*/ f5 1 1908"/>
                <a:gd name="f2489" fmla="val f6"/>
                <a:gd name="f2490" fmla="val f7"/>
                <a:gd name="f2491" fmla="val f8"/>
                <a:gd name="f2492" fmla="*/ f2486 f0 1"/>
                <a:gd name="f2493" fmla="+- f2491 0 f2489"/>
                <a:gd name="f2494" fmla="+- f2490 0 f2489"/>
                <a:gd name="f2495" fmla="*/ f2492 1 f3"/>
                <a:gd name="f2496" fmla="*/ f2494 1 4097"/>
                <a:gd name="f2497" fmla="*/ f2493 1 1908"/>
                <a:gd name="f2498" fmla="*/ 903 f2494 1"/>
                <a:gd name="f2499" fmla="*/ 575 f2493 1"/>
                <a:gd name="f2500" fmla="*/ 1727 f2494 1"/>
                <a:gd name="f2501" fmla="*/ 623 f2493 1"/>
                <a:gd name="f2502" fmla="*/ 2102 f2494 1"/>
                <a:gd name="f2503" fmla="*/ 281 f2493 1"/>
                <a:gd name="f2504" fmla="*/ 2227 f2494 1"/>
                <a:gd name="f2505" fmla="*/ 399 f2493 1"/>
                <a:gd name="f2506" fmla="*/ 2495 f2494 1"/>
                <a:gd name="f2507" fmla="*/ 1052 f2493 1"/>
                <a:gd name="f2508" fmla="*/ 3104 f2494 1"/>
                <a:gd name="f2509" fmla="*/ 457 f2493 1"/>
                <a:gd name="f2510" fmla="*/ 3530 f2494 1"/>
                <a:gd name="f2511" fmla="*/ 1300 f2493 1"/>
                <a:gd name="f2512" fmla="*/ 3880 f2494 1"/>
                <a:gd name="f2513" fmla="*/ 517 f2493 1"/>
                <a:gd name="f2514" fmla="*/ 3910 f2494 1"/>
                <a:gd name="f2515" fmla="*/ 996 f2493 1"/>
                <a:gd name="f2516" fmla="*/ 3630 f2494 1"/>
                <a:gd name="f2517" fmla="*/ 1860 f2493 1"/>
                <a:gd name="f2518" fmla="*/ 3035 f2494 1"/>
                <a:gd name="f2519" fmla="*/ 1540 f2493 1"/>
                <a:gd name="f2520" fmla="*/ 2880 f2494 1"/>
                <a:gd name="f2521" fmla="*/ 1071 f2493 1"/>
                <a:gd name="f2522" fmla="*/ 2515 f2494 1"/>
                <a:gd name="f2523" fmla="*/ 1888 f2493 1"/>
                <a:gd name="f2524" fmla="*/ 2209 f2494 1"/>
                <a:gd name="f2525" fmla="*/ 1728 f2493 1"/>
                <a:gd name="f2526" fmla="*/ 1908 f2494 1"/>
                <a:gd name="f2527" fmla="*/ 1891 f2493 1"/>
                <a:gd name="f2528" fmla="*/ 1293 f2494 1"/>
                <a:gd name="f2529" fmla="*/ 597 f2494 1"/>
                <a:gd name="f2530" fmla="*/ 1709 f2493 1"/>
                <a:gd name="f2531" fmla="*/ 589 f2494 1"/>
                <a:gd name="f2532" fmla="*/ 921 f2493 1"/>
                <a:gd name="f2533" fmla="*/ 202 f2494 1"/>
                <a:gd name="f2534" fmla="*/ 585 f2493 1"/>
                <a:gd name="f2535" fmla="*/ 375 f2494 1"/>
                <a:gd name="f2536" fmla="*/ 1828 f2493 1"/>
                <a:gd name="f2537" fmla="*/ 1076 f2494 1"/>
                <a:gd name="f2538" fmla="*/ 1843 f2493 1"/>
                <a:gd name="f2539" fmla="*/ 898 f2494 1"/>
                <a:gd name="f2540" fmla="*/ 876 f2493 1"/>
                <a:gd name="f2541" fmla="*/ 607 f2494 1"/>
                <a:gd name="f2542" fmla="*/ 626 f2493 1"/>
                <a:gd name="f2543" fmla="*/ 3768 f2494 1"/>
                <a:gd name="f2544" fmla="*/ 570 f2493 1"/>
                <a:gd name="f2545" fmla="*/ 3531 f2494 1"/>
                <a:gd name="f2546" fmla="*/ 1369 f2493 1"/>
                <a:gd name="f2547" fmla="*/ 3507 f2494 1"/>
                <a:gd name="f2548" fmla="*/ 1660 f2493 1"/>
                <a:gd name="f2549" fmla="*/ 3856 f2494 1"/>
                <a:gd name="f2550" fmla="*/ 1344 f2493 1"/>
                <a:gd name="f2551" fmla="*/ 4050 f2494 1"/>
                <a:gd name="f2552" fmla="*/ 310 f2493 1"/>
                <a:gd name="f2553" fmla="*/ 2166 f2494 1"/>
                <a:gd name="f2554" fmla="*/ 118 f2493 1"/>
                <a:gd name="f2555" fmla="*/ 1998 f2494 1"/>
                <a:gd name="f2556" fmla="*/ 1584 f2493 1"/>
                <a:gd name="f2557" fmla="*/ 2279 f2494 1"/>
                <a:gd name="f2558" fmla="*/ 1266 f2493 1"/>
                <a:gd name="f2559" fmla="*/ 2454 f2494 1"/>
                <a:gd name="f2560" fmla="*/ 1373 f2493 1"/>
                <a:gd name="f2561" fmla="*/ 2208 f2494 1"/>
                <a:gd name="f2562" fmla="*/ 593 f2493 1"/>
                <a:gd name="f2563" fmla="*/ 1357 f2494 1"/>
                <a:gd name="f2564" fmla="*/ 1737 f2493 1"/>
                <a:gd name="f2565" fmla="*/ 1769 f2494 1"/>
                <a:gd name="f2566" fmla="*/ 1690 f2493 1"/>
                <a:gd name="f2567" fmla="*/ 1974 f2494 1"/>
                <a:gd name="f2568" fmla="*/ 928 f2493 1"/>
                <a:gd name="f2569" fmla="*/ 1738 f2494 1"/>
                <a:gd name="f2570" fmla="*/ 663 f2493 1"/>
                <a:gd name="f2571" fmla="*/ 3200 f2494 1"/>
                <a:gd name="f2572" fmla="*/ 1759 f2493 1"/>
                <a:gd name="f2573" fmla="*/ 3426 f2494 1"/>
                <a:gd name="f2574" fmla="*/ 903 f2493 1"/>
                <a:gd name="f2575" fmla="*/ 3001 f2494 1"/>
                <a:gd name="f2576" fmla="*/ 749 f2493 1"/>
                <a:gd name="f2577" fmla="*/ 1256 f2494 1"/>
                <a:gd name="f2578" fmla="*/ 1858 f2493 1"/>
                <a:gd name="f2579" fmla="*/ 1443 f2494 1"/>
                <a:gd name="f2580" fmla="*/ 1147 f2493 1"/>
                <a:gd name="f2581" fmla="*/ 1227 f2494 1"/>
                <a:gd name="f2582" fmla="*/ 648 f2493 1"/>
                <a:gd name="f2583" fmla="*/ 1126 f2494 1"/>
                <a:gd name="f2584" fmla="*/ 1825 f2493 1"/>
                <a:gd name="f2585" fmla="*/ 2709 f2494 1"/>
                <a:gd name="f2586" fmla="*/ 489 f2493 1"/>
                <a:gd name="f2587" fmla="*/ 2490 f2494 1"/>
                <a:gd name="f2588" fmla="*/ 1244 f2493 1"/>
                <a:gd name="f2589" fmla="*/ 2680 f2494 1"/>
                <a:gd name="f2590" fmla="*/ 1831 f2493 1"/>
                <a:gd name="f2591" fmla="*/ 2847 f2494 1"/>
                <a:gd name="f2592" fmla="*/ 978 f2493 1"/>
                <a:gd name="f2593" fmla="*/ 2046 f2494 1"/>
                <a:gd name="f2594" fmla="*/ 924 f2493 1"/>
                <a:gd name="f2595" fmla="*/ 1097 f2494 1"/>
                <a:gd name="f2596" fmla="*/ 1717 f2493 1"/>
                <a:gd name="f2597" fmla="*/ 947 f2494 1"/>
                <a:gd name="f2598" fmla="*/ 934 f2493 1"/>
                <a:gd name="f2599" fmla="*/ 1636 f2494 1"/>
                <a:gd name="f2600" fmla="*/ 974 f2493 1"/>
                <a:gd name="f2601" fmla="*/ 3228 f2494 1"/>
                <a:gd name="f2602" fmla="*/ 1755 f2493 1"/>
                <a:gd name="f2603" fmla="*/ 1255 f2494 1"/>
                <a:gd name="f2604" fmla="*/ 1715 f2493 1"/>
                <a:gd name="f2605" fmla="*/ 1672 f2494 1"/>
                <a:gd name="f2606" fmla="*/ 1856 f2493 1"/>
                <a:gd name="f2607" fmla="*/ 1553 f2494 1"/>
                <a:gd name="f2608" fmla="*/ 1648 f2493 1"/>
                <a:gd name="f2609" fmla="*/ 3709 f2494 1"/>
                <a:gd name="f2610" fmla="*/ 1803 f2493 1"/>
                <a:gd name="f2611" fmla="*/ 2251 f2494 1"/>
                <a:gd name="f2612" fmla="*/ 1692 f2493 1"/>
                <a:gd name="f2613" fmla="*/ 2657 f2494 1"/>
                <a:gd name="f2614" fmla="*/ 1706 f2493 1"/>
                <a:gd name="f2615" fmla="+- f2495 0 f1"/>
                <a:gd name="f2616" fmla="*/ f2498 1 4097"/>
                <a:gd name="f2617" fmla="*/ f2499 1 1908"/>
                <a:gd name="f2618" fmla="*/ f2500 1 4097"/>
                <a:gd name="f2619" fmla="*/ f2501 1 1908"/>
                <a:gd name="f2620" fmla="*/ f2502 1 4097"/>
                <a:gd name="f2621" fmla="*/ f2503 1 1908"/>
                <a:gd name="f2622" fmla="*/ f2504 1 4097"/>
                <a:gd name="f2623" fmla="*/ f2505 1 1908"/>
                <a:gd name="f2624" fmla="*/ f2506 1 4097"/>
                <a:gd name="f2625" fmla="*/ f2507 1 1908"/>
                <a:gd name="f2626" fmla="*/ f2508 1 4097"/>
                <a:gd name="f2627" fmla="*/ f2509 1 1908"/>
                <a:gd name="f2628" fmla="*/ f2510 1 4097"/>
                <a:gd name="f2629" fmla="*/ f2511 1 1908"/>
                <a:gd name="f2630" fmla="*/ f2512 1 4097"/>
                <a:gd name="f2631" fmla="*/ f2513 1 1908"/>
                <a:gd name="f2632" fmla="*/ f2514 1 4097"/>
                <a:gd name="f2633" fmla="*/ f2515 1 1908"/>
                <a:gd name="f2634" fmla="*/ f2516 1 4097"/>
                <a:gd name="f2635" fmla="*/ f2517 1 1908"/>
                <a:gd name="f2636" fmla="*/ f2518 1 4097"/>
                <a:gd name="f2637" fmla="*/ f2519 1 1908"/>
                <a:gd name="f2638" fmla="*/ f2520 1 4097"/>
                <a:gd name="f2639" fmla="*/ f2521 1 1908"/>
                <a:gd name="f2640" fmla="*/ f2522 1 4097"/>
                <a:gd name="f2641" fmla="*/ f2523 1 1908"/>
                <a:gd name="f2642" fmla="*/ f2524 1 4097"/>
                <a:gd name="f2643" fmla="*/ f2525 1 1908"/>
                <a:gd name="f2644" fmla="*/ f2526 1 4097"/>
                <a:gd name="f2645" fmla="*/ f2527 1 1908"/>
                <a:gd name="f2646" fmla="*/ f2528 1 4097"/>
                <a:gd name="f2647" fmla="*/ f2529 1 4097"/>
                <a:gd name="f2648" fmla="*/ f2530 1 1908"/>
                <a:gd name="f2649" fmla="*/ f2531 1 4097"/>
                <a:gd name="f2650" fmla="*/ f2532 1 1908"/>
                <a:gd name="f2651" fmla="*/ f2533 1 4097"/>
                <a:gd name="f2652" fmla="*/ f2534 1 1908"/>
                <a:gd name="f2653" fmla="*/ f2535 1 4097"/>
                <a:gd name="f2654" fmla="*/ f2536 1 1908"/>
                <a:gd name="f2655" fmla="*/ f2537 1 4097"/>
                <a:gd name="f2656" fmla="*/ f2538 1 1908"/>
                <a:gd name="f2657" fmla="*/ f2539 1 4097"/>
                <a:gd name="f2658" fmla="*/ f2540 1 1908"/>
                <a:gd name="f2659" fmla="*/ f2541 1 4097"/>
                <a:gd name="f2660" fmla="*/ f2542 1 1908"/>
                <a:gd name="f2661" fmla="*/ f2543 1 4097"/>
                <a:gd name="f2662" fmla="*/ f2544 1 1908"/>
                <a:gd name="f2663" fmla="*/ f2545 1 4097"/>
                <a:gd name="f2664" fmla="*/ f2546 1 1908"/>
                <a:gd name="f2665" fmla="*/ f2547 1 4097"/>
                <a:gd name="f2666" fmla="*/ f2548 1 1908"/>
                <a:gd name="f2667" fmla="*/ f2549 1 4097"/>
                <a:gd name="f2668" fmla="*/ f2550 1 1908"/>
                <a:gd name="f2669" fmla="*/ f2551 1 4097"/>
                <a:gd name="f2670" fmla="*/ f2552 1 1908"/>
                <a:gd name="f2671" fmla="*/ f2553 1 4097"/>
                <a:gd name="f2672" fmla="*/ f2554 1 1908"/>
                <a:gd name="f2673" fmla="*/ f2555 1 4097"/>
                <a:gd name="f2674" fmla="*/ f2556 1 1908"/>
                <a:gd name="f2675" fmla="*/ f2557 1 4097"/>
                <a:gd name="f2676" fmla="*/ f2558 1 1908"/>
                <a:gd name="f2677" fmla="*/ f2559 1 4097"/>
                <a:gd name="f2678" fmla="*/ f2560 1 1908"/>
                <a:gd name="f2679" fmla="*/ f2561 1 4097"/>
                <a:gd name="f2680" fmla="*/ f2562 1 1908"/>
                <a:gd name="f2681" fmla="*/ f2563 1 4097"/>
                <a:gd name="f2682" fmla="*/ f2564 1 1908"/>
                <a:gd name="f2683" fmla="*/ f2565 1 4097"/>
                <a:gd name="f2684" fmla="*/ f2566 1 1908"/>
                <a:gd name="f2685" fmla="*/ f2567 1 4097"/>
                <a:gd name="f2686" fmla="*/ f2568 1 1908"/>
                <a:gd name="f2687" fmla="*/ f2569 1 4097"/>
                <a:gd name="f2688" fmla="*/ f2570 1 1908"/>
                <a:gd name="f2689" fmla="*/ f2571 1 4097"/>
                <a:gd name="f2690" fmla="*/ f2572 1 1908"/>
                <a:gd name="f2691" fmla="*/ f2573 1 4097"/>
                <a:gd name="f2692" fmla="*/ f2574 1 1908"/>
                <a:gd name="f2693" fmla="*/ f2575 1 4097"/>
                <a:gd name="f2694" fmla="*/ f2576 1 1908"/>
                <a:gd name="f2695" fmla="*/ f2577 1 4097"/>
                <a:gd name="f2696" fmla="*/ f2578 1 1908"/>
                <a:gd name="f2697" fmla="*/ f2579 1 4097"/>
                <a:gd name="f2698" fmla="*/ f2580 1 1908"/>
                <a:gd name="f2699" fmla="*/ f2581 1 4097"/>
                <a:gd name="f2700" fmla="*/ f2582 1 1908"/>
                <a:gd name="f2701" fmla="*/ f2583 1 4097"/>
                <a:gd name="f2702" fmla="*/ f2584 1 1908"/>
                <a:gd name="f2703" fmla="*/ f2585 1 4097"/>
                <a:gd name="f2704" fmla="*/ f2586 1 1908"/>
                <a:gd name="f2705" fmla="*/ f2587 1 4097"/>
                <a:gd name="f2706" fmla="*/ f2588 1 1908"/>
                <a:gd name="f2707" fmla="*/ f2589 1 4097"/>
                <a:gd name="f2708" fmla="*/ f2590 1 1908"/>
                <a:gd name="f2709" fmla="*/ f2591 1 4097"/>
                <a:gd name="f2710" fmla="*/ f2592 1 1908"/>
                <a:gd name="f2711" fmla="*/ f2593 1 4097"/>
                <a:gd name="f2712" fmla="*/ f2594 1 1908"/>
                <a:gd name="f2713" fmla="*/ f2595 1 4097"/>
                <a:gd name="f2714" fmla="*/ f2596 1 1908"/>
                <a:gd name="f2715" fmla="*/ f2597 1 4097"/>
                <a:gd name="f2716" fmla="*/ f2598 1 1908"/>
                <a:gd name="f2717" fmla="*/ f2599 1 4097"/>
                <a:gd name="f2718" fmla="*/ f2600 1 1908"/>
                <a:gd name="f2719" fmla="*/ f2601 1 4097"/>
                <a:gd name="f2720" fmla="*/ f2602 1 1908"/>
                <a:gd name="f2721" fmla="*/ f2603 1 4097"/>
                <a:gd name="f2722" fmla="*/ f2604 1 1908"/>
                <a:gd name="f2723" fmla="*/ f2605 1 4097"/>
                <a:gd name="f2724" fmla="*/ f2606 1 1908"/>
                <a:gd name="f2725" fmla="*/ f2607 1 4097"/>
                <a:gd name="f2726" fmla="*/ f2608 1 1908"/>
                <a:gd name="f2727" fmla="*/ f2609 1 4097"/>
                <a:gd name="f2728" fmla="*/ f2610 1 1908"/>
                <a:gd name="f2729" fmla="*/ f2611 1 4097"/>
                <a:gd name="f2730" fmla="*/ f2612 1 1908"/>
                <a:gd name="f2731" fmla="*/ f2613 1 4097"/>
                <a:gd name="f2732" fmla="*/ f2614 1 1908"/>
                <a:gd name="f2733" fmla="*/ 0 1 f2496"/>
                <a:gd name="f2734" fmla="*/ f2490 1 f2496"/>
                <a:gd name="f2735" fmla="*/ 0 1 f2497"/>
                <a:gd name="f2736" fmla="*/ f2491 1 f2497"/>
                <a:gd name="f2737" fmla="*/ f2616 1 f2496"/>
                <a:gd name="f2738" fmla="*/ f2617 1 f2497"/>
                <a:gd name="f2739" fmla="*/ f2618 1 f2496"/>
                <a:gd name="f2740" fmla="*/ f2619 1 f2497"/>
                <a:gd name="f2741" fmla="*/ f2620 1 f2496"/>
                <a:gd name="f2742" fmla="*/ f2621 1 f2497"/>
                <a:gd name="f2743" fmla="*/ f2622 1 f2496"/>
                <a:gd name="f2744" fmla="*/ f2623 1 f2497"/>
                <a:gd name="f2745" fmla="*/ f2624 1 f2496"/>
                <a:gd name="f2746" fmla="*/ f2625 1 f2497"/>
                <a:gd name="f2747" fmla="*/ f2626 1 f2496"/>
                <a:gd name="f2748" fmla="*/ f2627 1 f2497"/>
                <a:gd name="f2749" fmla="*/ f2628 1 f2496"/>
                <a:gd name="f2750" fmla="*/ f2629 1 f2497"/>
                <a:gd name="f2751" fmla="*/ f2630 1 f2496"/>
                <a:gd name="f2752" fmla="*/ f2631 1 f2497"/>
                <a:gd name="f2753" fmla="*/ f2632 1 f2496"/>
                <a:gd name="f2754" fmla="*/ f2633 1 f2497"/>
                <a:gd name="f2755" fmla="*/ f2634 1 f2496"/>
                <a:gd name="f2756" fmla="*/ f2635 1 f2497"/>
                <a:gd name="f2757" fmla="*/ f2636 1 f2496"/>
                <a:gd name="f2758" fmla="*/ f2637 1 f2497"/>
                <a:gd name="f2759" fmla="*/ f2638 1 f2496"/>
                <a:gd name="f2760" fmla="*/ f2639 1 f2497"/>
                <a:gd name="f2761" fmla="*/ f2640 1 f2496"/>
                <a:gd name="f2762" fmla="*/ f2641 1 f2497"/>
                <a:gd name="f2763" fmla="*/ f2642 1 f2496"/>
                <a:gd name="f2764" fmla="*/ f2643 1 f2497"/>
                <a:gd name="f2765" fmla="*/ f2644 1 f2496"/>
                <a:gd name="f2766" fmla="*/ f2645 1 f2497"/>
                <a:gd name="f2767" fmla="*/ f2646 1 f2496"/>
                <a:gd name="f2768" fmla="*/ f2647 1 f2496"/>
                <a:gd name="f2769" fmla="*/ f2648 1 f2497"/>
                <a:gd name="f2770" fmla="*/ f2649 1 f2496"/>
                <a:gd name="f2771" fmla="*/ f2650 1 f2497"/>
                <a:gd name="f2772" fmla="*/ f2651 1 f2496"/>
                <a:gd name="f2773" fmla="*/ f2652 1 f2497"/>
                <a:gd name="f2774" fmla="*/ f2653 1 f2496"/>
                <a:gd name="f2775" fmla="*/ f2654 1 f2497"/>
                <a:gd name="f2776" fmla="*/ f2655 1 f2496"/>
                <a:gd name="f2777" fmla="*/ f2656 1 f2497"/>
                <a:gd name="f2778" fmla="*/ f2657 1 f2496"/>
                <a:gd name="f2779" fmla="*/ f2658 1 f2497"/>
                <a:gd name="f2780" fmla="*/ f2659 1 f2496"/>
                <a:gd name="f2781" fmla="*/ f2660 1 f2497"/>
                <a:gd name="f2782" fmla="*/ f2661 1 f2496"/>
                <a:gd name="f2783" fmla="*/ f2662 1 f2497"/>
                <a:gd name="f2784" fmla="*/ f2663 1 f2496"/>
                <a:gd name="f2785" fmla="*/ f2664 1 f2497"/>
                <a:gd name="f2786" fmla="*/ f2665 1 f2496"/>
                <a:gd name="f2787" fmla="*/ f2666 1 f2497"/>
                <a:gd name="f2788" fmla="*/ f2667 1 f2496"/>
                <a:gd name="f2789" fmla="*/ f2668 1 f2497"/>
                <a:gd name="f2790" fmla="*/ f2669 1 f2496"/>
                <a:gd name="f2791" fmla="*/ f2670 1 f2497"/>
                <a:gd name="f2792" fmla="*/ f2671 1 f2496"/>
                <a:gd name="f2793" fmla="*/ f2672 1 f2497"/>
                <a:gd name="f2794" fmla="*/ f2673 1 f2496"/>
                <a:gd name="f2795" fmla="*/ f2674 1 f2497"/>
                <a:gd name="f2796" fmla="*/ f2675 1 f2496"/>
                <a:gd name="f2797" fmla="*/ f2676 1 f2497"/>
                <a:gd name="f2798" fmla="*/ f2677 1 f2496"/>
                <a:gd name="f2799" fmla="*/ f2678 1 f2497"/>
                <a:gd name="f2800" fmla="*/ f2679 1 f2496"/>
                <a:gd name="f2801" fmla="*/ f2680 1 f2497"/>
                <a:gd name="f2802" fmla="*/ f2681 1 f2496"/>
                <a:gd name="f2803" fmla="*/ f2682 1 f2497"/>
                <a:gd name="f2804" fmla="*/ f2683 1 f2496"/>
                <a:gd name="f2805" fmla="*/ f2684 1 f2497"/>
                <a:gd name="f2806" fmla="*/ f2685 1 f2496"/>
                <a:gd name="f2807" fmla="*/ f2686 1 f2497"/>
                <a:gd name="f2808" fmla="*/ f2687 1 f2496"/>
                <a:gd name="f2809" fmla="*/ f2688 1 f2497"/>
                <a:gd name="f2810" fmla="*/ f2689 1 f2496"/>
                <a:gd name="f2811" fmla="*/ f2690 1 f2497"/>
                <a:gd name="f2812" fmla="*/ f2691 1 f2496"/>
                <a:gd name="f2813" fmla="*/ f2692 1 f2497"/>
                <a:gd name="f2814" fmla="*/ f2693 1 f2496"/>
                <a:gd name="f2815" fmla="*/ f2694 1 f2497"/>
                <a:gd name="f2816" fmla="*/ f2695 1 f2496"/>
                <a:gd name="f2817" fmla="*/ f2696 1 f2497"/>
                <a:gd name="f2818" fmla="*/ f2697 1 f2496"/>
                <a:gd name="f2819" fmla="*/ f2698 1 f2497"/>
                <a:gd name="f2820" fmla="*/ f2699 1 f2496"/>
                <a:gd name="f2821" fmla="*/ f2700 1 f2497"/>
                <a:gd name="f2822" fmla="*/ f2701 1 f2496"/>
                <a:gd name="f2823" fmla="*/ f2702 1 f2497"/>
                <a:gd name="f2824" fmla="*/ f2703 1 f2496"/>
                <a:gd name="f2825" fmla="*/ f2704 1 f2497"/>
                <a:gd name="f2826" fmla="*/ f2705 1 f2496"/>
                <a:gd name="f2827" fmla="*/ f2706 1 f2497"/>
                <a:gd name="f2828" fmla="*/ f2707 1 f2496"/>
                <a:gd name="f2829" fmla="*/ f2708 1 f2497"/>
                <a:gd name="f2830" fmla="*/ f2709 1 f2496"/>
                <a:gd name="f2831" fmla="*/ f2710 1 f2497"/>
                <a:gd name="f2832" fmla="*/ f2711 1 f2496"/>
                <a:gd name="f2833" fmla="*/ f2712 1 f2497"/>
                <a:gd name="f2834" fmla="*/ f2713 1 f2496"/>
                <a:gd name="f2835" fmla="*/ f2714 1 f2497"/>
                <a:gd name="f2836" fmla="*/ f2715 1 f2496"/>
                <a:gd name="f2837" fmla="*/ f2716 1 f2497"/>
                <a:gd name="f2838" fmla="*/ f2717 1 f2496"/>
                <a:gd name="f2839" fmla="*/ f2718 1 f2497"/>
                <a:gd name="f2840" fmla="*/ f2719 1 f2496"/>
                <a:gd name="f2841" fmla="*/ f2720 1 f2497"/>
                <a:gd name="f2842" fmla="*/ f2721 1 f2496"/>
                <a:gd name="f2843" fmla="*/ f2722 1 f2497"/>
                <a:gd name="f2844" fmla="*/ f2723 1 f2496"/>
                <a:gd name="f2845" fmla="*/ f2724 1 f2497"/>
                <a:gd name="f2846" fmla="*/ f2725 1 f2496"/>
                <a:gd name="f2847" fmla="*/ f2726 1 f2497"/>
                <a:gd name="f2848" fmla="*/ f2727 1 f2496"/>
                <a:gd name="f2849" fmla="*/ f2728 1 f2497"/>
                <a:gd name="f2850" fmla="*/ f2729 1 f2496"/>
                <a:gd name="f2851" fmla="*/ f2730 1 f2497"/>
                <a:gd name="f2852" fmla="*/ f2731 1 f2496"/>
                <a:gd name="f2853" fmla="*/ f2732 1 f2497"/>
                <a:gd name="f2854" fmla="*/ f2733 f2487 1"/>
                <a:gd name="f2855" fmla="*/ f2734 f2487 1"/>
                <a:gd name="f2856" fmla="*/ f2736 f2488 1"/>
                <a:gd name="f2857" fmla="*/ f2735 f2488 1"/>
                <a:gd name="f2858" fmla="*/ f2737 f2487 1"/>
                <a:gd name="f2859" fmla="*/ f2738 f2488 1"/>
                <a:gd name="f2860" fmla="*/ f2739 f2487 1"/>
                <a:gd name="f2861" fmla="*/ f2740 f2488 1"/>
                <a:gd name="f2862" fmla="*/ f2741 f2487 1"/>
                <a:gd name="f2863" fmla="*/ f2742 f2488 1"/>
                <a:gd name="f2864" fmla="*/ f2743 f2487 1"/>
                <a:gd name="f2865" fmla="*/ f2744 f2488 1"/>
                <a:gd name="f2866" fmla="*/ f2745 f2487 1"/>
                <a:gd name="f2867" fmla="*/ f2746 f2488 1"/>
                <a:gd name="f2868" fmla="*/ f2747 f2487 1"/>
                <a:gd name="f2869" fmla="*/ f2748 f2488 1"/>
                <a:gd name="f2870" fmla="*/ f2749 f2487 1"/>
                <a:gd name="f2871" fmla="*/ f2750 f2488 1"/>
                <a:gd name="f2872" fmla="*/ f2751 f2487 1"/>
                <a:gd name="f2873" fmla="*/ f2752 f2488 1"/>
                <a:gd name="f2874" fmla="*/ f2753 f2487 1"/>
                <a:gd name="f2875" fmla="*/ f2754 f2488 1"/>
                <a:gd name="f2876" fmla="*/ f2755 f2487 1"/>
                <a:gd name="f2877" fmla="*/ f2756 f2488 1"/>
                <a:gd name="f2878" fmla="*/ f2757 f2487 1"/>
                <a:gd name="f2879" fmla="*/ f2758 f2488 1"/>
                <a:gd name="f2880" fmla="*/ f2759 f2487 1"/>
                <a:gd name="f2881" fmla="*/ f2760 f2488 1"/>
                <a:gd name="f2882" fmla="*/ f2761 f2487 1"/>
                <a:gd name="f2883" fmla="*/ f2762 f2488 1"/>
                <a:gd name="f2884" fmla="*/ f2763 f2487 1"/>
                <a:gd name="f2885" fmla="*/ f2764 f2488 1"/>
                <a:gd name="f2886" fmla="*/ f2765 f2487 1"/>
                <a:gd name="f2887" fmla="*/ f2766 f2488 1"/>
                <a:gd name="f2888" fmla="*/ f2767 f2487 1"/>
                <a:gd name="f2889" fmla="*/ f2768 f2487 1"/>
                <a:gd name="f2890" fmla="*/ f2769 f2488 1"/>
                <a:gd name="f2891" fmla="*/ f2770 f2487 1"/>
                <a:gd name="f2892" fmla="*/ f2771 f2488 1"/>
                <a:gd name="f2893" fmla="*/ f2772 f2487 1"/>
                <a:gd name="f2894" fmla="*/ f2773 f2488 1"/>
                <a:gd name="f2895" fmla="*/ f2774 f2487 1"/>
                <a:gd name="f2896" fmla="*/ f2775 f2488 1"/>
                <a:gd name="f2897" fmla="*/ f2776 f2487 1"/>
                <a:gd name="f2898" fmla="*/ f2777 f2488 1"/>
                <a:gd name="f2899" fmla="*/ f2778 f2487 1"/>
                <a:gd name="f2900" fmla="*/ f2779 f2488 1"/>
                <a:gd name="f2901" fmla="*/ f2780 f2487 1"/>
                <a:gd name="f2902" fmla="*/ f2781 f2488 1"/>
                <a:gd name="f2903" fmla="*/ f2782 f2487 1"/>
                <a:gd name="f2904" fmla="*/ f2783 f2488 1"/>
                <a:gd name="f2905" fmla="*/ f2784 f2487 1"/>
                <a:gd name="f2906" fmla="*/ f2785 f2488 1"/>
                <a:gd name="f2907" fmla="*/ f2786 f2487 1"/>
                <a:gd name="f2908" fmla="*/ f2787 f2488 1"/>
                <a:gd name="f2909" fmla="*/ f2788 f2487 1"/>
                <a:gd name="f2910" fmla="*/ f2789 f2488 1"/>
                <a:gd name="f2911" fmla="*/ f2790 f2487 1"/>
                <a:gd name="f2912" fmla="*/ f2791 f2488 1"/>
                <a:gd name="f2913" fmla="*/ f2792 f2487 1"/>
                <a:gd name="f2914" fmla="*/ f2793 f2488 1"/>
                <a:gd name="f2915" fmla="*/ f2794 f2487 1"/>
                <a:gd name="f2916" fmla="*/ f2795 f2488 1"/>
                <a:gd name="f2917" fmla="*/ f2796 f2487 1"/>
                <a:gd name="f2918" fmla="*/ f2797 f2488 1"/>
                <a:gd name="f2919" fmla="*/ f2798 f2487 1"/>
                <a:gd name="f2920" fmla="*/ f2799 f2488 1"/>
                <a:gd name="f2921" fmla="*/ f2800 f2487 1"/>
                <a:gd name="f2922" fmla="*/ f2801 f2488 1"/>
                <a:gd name="f2923" fmla="*/ f2802 f2487 1"/>
                <a:gd name="f2924" fmla="*/ f2803 f2488 1"/>
                <a:gd name="f2925" fmla="*/ f2804 f2487 1"/>
                <a:gd name="f2926" fmla="*/ f2805 f2488 1"/>
                <a:gd name="f2927" fmla="*/ f2806 f2487 1"/>
                <a:gd name="f2928" fmla="*/ f2807 f2488 1"/>
                <a:gd name="f2929" fmla="*/ f2808 f2487 1"/>
                <a:gd name="f2930" fmla="*/ f2809 f2488 1"/>
                <a:gd name="f2931" fmla="*/ f2810 f2487 1"/>
                <a:gd name="f2932" fmla="*/ f2811 f2488 1"/>
                <a:gd name="f2933" fmla="*/ f2812 f2487 1"/>
                <a:gd name="f2934" fmla="*/ f2813 f2488 1"/>
                <a:gd name="f2935" fmla="*/ f2814 f2487 1"/>
                <a:gd name="f2936" fmla="*/ f2815 f2488 1"/>
                <a:gd name="f2937" fmla="*/ f2816 f2487 1"/>
                <a:gd name="f2938" fmla="*/ f2817 f2488 1"/>
                <a:gd name="f2939" fmla="*/ f2818 f2487 1"/>
                <a:gd name="f2940" fmla="*/ f2819 f2488 1"/>
                <a:gd name="f2941" fmla="*/ f2820 f2487 1"/>
                <a:gd name="f2942" fmla="*/ f2821 f2488 1"/>
                <a:gd name="f2943" fmla="*/ f2822 f2487 1"/>
                <a:gd name="f2944" fmla="*/ f2823 f2488 1"/>
                <a:gd name="f2945" fmla="*/ f2824 f2487 1"/>
                <a:gd name="f2946" fmla="*/ f2825 f2488 1"/>
                <a:gd name="f2947" fmla="*/ f2826 f2487 1"/>
                <a:gd name="f2948" fmla="*/ f2827 f2488 1"/>
                <a:gd name="f2949" fmla="*/ f2828 f2487 1"/>
                <a:gd name="f2950" fmla="*/ f2829 f2488 1"/>
                <a:gd name="f2951" fmla="*/ f2830 f2487 1"/>
                <a:gd name="f2952" fmla="*/ f2831 f2488 1"/>
                <a:gd name="f2953" fmla="*/ f2832 f2487 1"/>
                <a:gd name="f2954" fmla="*/ f2833 f2488 1"/>
                <a:gd name="f2955" fmla="*/ f2834 f2487 1"/>
                <a:gd name="f2956" fmla="*/ f2835 f2488 1"/>
                <a:gd name="f2957" fmla="*/ f2836 f2487 1"/>
                <a:gd name="f2958" fmla="*/ f2837 f2488 1"/>
                <a:gd name="f2959" fmla="*/ f2838 f2487 1"/>
                <a:gd name="f2960" fmla="*/ f2839 f2488 1"/>
                <a:gd name="f2961" fmla="*/ f2840 f2487 1"/>
                <a:gd name="f2962" fmla="*/ f2841 f2488 1"/>
                <a:gd name="f2963" fmla="*/ f2842 f2487 1"/>
                <a:gd name="f2964" fmla="*/ f2843 f2488 1"/>
                <a:gd name="f2965" fmla="*/ f2844 f2487 1"/>
                <a:gd name="f2966" fmla="*/ f2845 f2488 1"/>
                <a:gd name="f2967" fmla="*/ f2846 f2487 1"/>
                <a:gd name="f2968" fmla="*/ f2847 f2488 1"/>
                <a:gd name="f2969" fmla="*/ f2848 f2487 1"/>
                <a:gd name="f2970" fmla="*/ f2849 f2488 1"/>
                <a:gd name="f2971" fmla="*/ f2850 f2487 1"/>
                <a:gd name="f2972" fmla="*/ f2851 f2488 1"/>
                <a:gd name="f2973" fmla="*/ f2852 f2487 1"/>
                <a:gd name="f2974" fmla="*/ f2853 f2488 1"/>
              </a:gdLst>
              <a:ahLst/>
              <a:cxnLst>
                <a:cxn ang="3cd4">
                  <a:pos x="hc" y="t"/>
                </a:cxn>
                <a:cxn ang="0">
                  <a:pos x="r" y="vc"/>
                </a:cxn>
                <a:cxn ang="cd4">
                  <a:pos x="hc" y="b"/>
                </a:cxn>
                <a:cxn ang="cd2">
                  <a:pos x="l" y="vc"/>
                </a:cxn>
                <a:cxn ang="f2615">
                  <a:pos x="f2858" y="f2859"/>
                </a:cxn>
                <a:cxn ang="f2615">
                  <a:pos x="f2860" y="f2861"/>
                </a:cxn>
                <a:cxn ang="f2615">
                  <a:pos x="f2862" y="f2863"/>
                </a:cxn>
                <a:cxn ang="f2615">
                  <a:pos x="f2864" y="f2865"/>
                </a:cxn>
                <a:cxn ang="f2615">
                  <a:pos x="f2866" y="f2867"/>
                </a:cxn>
                <a:cxn ang="f2615">
                  <a:pos x="f2868" y="f2869"/>
                </a:cxn>
                <a:cxn ang="f2615">
                  <a:pos x="f2870" y="f2871"/>
                </a:cxn>
                <a:cxn ang="f2615">
                  <a:pos x="f2872" y="f2873"/>
                </a:cxn>
                <a:cxn ang="f2615">
                  <a:pos x="f2874" y="f2875"/>
                </a:cxn>
                <a:cxn ang="f2615">
                  <a:pos x="f2876" y="f2877"/>
                </a:cxn>
                <a:cxn ang="f2615">
                  <a:pos x="f2878" y="f2879"/>
                </a:cxn>
                <a:cxn ang="f2615">
                  <a:pos x="f2880" y="f2881"/>
                </a:cxn>
                <a:cxn ang="f2615">
                  <a:pos x="f2882" y="f2883"/>
                </a:cxn>
                <a:cxn ang="f2615">
                  <a:pos x="f2884" y="f2885"/>
                </a:cxn>
                <a:cxn ang="f2615">
                  <a:pos x="f2886" y="f2887"/>
                </a:cxn>
                <a:cxn ang="f2615">
                  <a:pos x="f2888" y="f2883"/>
                </a:cxn>
                <a:cxn ang="f2615">
                  <a:pos x="f2889" y="f2890"/>
                </a:cxn>
                <a:cxn ang="f2615">
                  <a:pos x="f2891" y="f2892"/>
                </a:cxn>
                <a:cxn ang="f2615">
                  <a:pos x="f2893" y="f2894"/>
                </a:cxn>
                <a:cxn ang="f2615">
                  <a:pos x="f2895" y="f2896"/>
                </a:cxn>
                <a:cxn ang="f2615">
                  <a:pos x="f2897" y="f2898"/>
                </a:cxn>
                <a:cxn ang="f2615">
                  <a:pos x="f2899" y="f2900"/>
                </a:cxn>
                <a:cxn ang="f2615">
                  <a:pos x="f2901" y="f2902"/>
                </a:cxn>
                <a:cxn ang="f2615">
                  <a:pos x="f2903" y="f2904"/>
                </a:cxn>
                <a:cxn ang="f2615">
                  <a:pos x="f2905" y="f2906"/>
                </a:cxn>
                <a:cxn ang="f2615">
                  <a:pos x="f2907" y="f2908"/>
                </a:cxn>
                <a:cxn ang="f2615">
                  <a:pos x="f2909" y="f2910"/>
                </a:cxn>
                <a:cxn ang="f2615">
                  <a:pos x="f2911" y="f2912"/>
                </a:cxn>
                <a:cxn ang="f2615">
                  <a:pos x="f2913" y="f2914"/>
                </a:cxn>
                <a:cxn ang="f2615">
                  <a:pos x="f2915" y="f2916"/>
                </a:cxn>
                <a:cxn ang="f2615">
                  <a:pos x="f2917" y="f2918"/>
                </a:cxn>
                <a:cxn ang="f2615">
                  <a:pos x="f2919" y="f2920"/>
                </a:cxn>
                <a:cxn ang="f2615">
                  <a:pos x="f2921" y="f2922"/>
                </a:cxn>
                <a:cxn ang="f2615">
                  <a:pos x="f2923" y="f2924"/>
                </a:cxn>
                <a:cxn ang="f2615">
                  <a:pos x="f2925" y="f2926"/>
                </a:cxn>
                <a:cxn ang="f2615">
                  <a:pos x="f2927" y="f2928"/>
                </a:cxn>
                <a:cxn ang="f2615">
                  <a:pos x="f2929" y="f2930"/>
                </a:cxn>
                <a:cxn ang="f2615">
                  <a:pos x="f2931" y="f2932"/>
                </a:cxn>
                <a:cxn ang="f2615">
                  <a:pos x="f2933" y="f2934"/>
                </a:cxn>
                <a:cxn ang="f2615">
                  <a:pos x="f2935" y="f2936"/>
                </a:cxn>
                <a:cxn ang="f2615">
                  <a:pos x="f2937" y="f2938"/>
                </a:cxn>
                <a:cxn ang="f2615">
                  <a:pos x="f2939" y="f2940"/>
                </a:cxn>
                <a:cxn ang="f2615">
                  <a:pos x="f2941" y="f2942"/>
                </a:cxn>
                <a:cxn ang="f2615">
                  <a:pos x="f2943" y="f2944"/>
                </a:cxn>
                <a:cxn ang="f2615">
                  <a:pos x="f2945" y="f2946"/>
                </a:cxn>
                <a:cxn ang="f2615">
                  <a:pos x="f2947" y="f2948"/>
                </a:cxn>
                <a:cxn ang="f2615">
                  <a:pos x="f2949" y="f2950"/>
                </a:cxn>
                <a:cxn ang="f2615">
                  <a:pos x="f2951" y="f2952"/>
                </a:cxn>
                <a:cxn ang="f2615">
                  <a:pos x="f2953" y="f2954"/>
                </a:cxn>
                <a:cxn ang="f2615">
                  <a:pos x="f2955" y="f2956"/>
                </a:cxn>
                <a:cxn ang="f2615">
                  <a:pos x="f2957" y="f2958"/>
                </a:cxn>
                <a:cxn ang="f2615">
                  <a:pos x="f2959" y="f2960"/>
                </a:cxn>
                <a:cxn ang="f2615">
                  <a:pos x="f2961" y="f2962"/>
                </a:cxn>
                <a:cxn ang="f2615">
                  <a:pos x="f2963" y="f2964"/>
                </a:cxn>
                <a:cxn ang="f2615">
                  <a:pos x="f2965" y="f2966"/>
                </a:cxn>
                <a:cxn ang="f2615">
                  <a:pos x="f2967" y="f2968"/>
                </a:cxn>
                <a:cxn ang="f2615">
                  <a:pos x="f2969" y="f2970"/>
                </a:cxn>
                <a:cxn ang="f2615">
                  <a:pos x="f2971" y="f2972"/>
                </a:cxn>
                <a:cxn ang="f2615">
                  <a:pos x="f2973" y="f2974"/>
                </a:cxn>
              </a:cxnLst>
              <a:rect l="f2854" t="f2857" r="f2855" b="f2856"/>
              <a:pathLst>
                <a:path w="4097" h="1908">
                  <a:moveTo>
                    <a:pt x="f6" y="f9"/>
                  </a:moveTo>
                  <a:cubicBezTo>
                    <a:pt x="f10" y="f11"/>
                    <a:pt x="f12" y="f13"/>
                    <a:pt x="f14" y="f15"/>
                  </a:cubicBezTo>
                  <a:cubicBezTo>
                    <a:pt x="f16" y="f17"/>
                    <a:pt x="f18" y="f17"/>
                    <a:pt x="f19" y="f20"/>
                  </a:cubicBezTo>
                  <a:cubicBezTo>
                    <a:pt x="f21" y="f22"/>
                    <a:pt x="f23" y="f24"/>
                    <a:pt x="f25" y="f26"/>
                  </a:cubicBezTo>
                  <a:cubicBezTo>
                    <a:pt x="f27" y="f28"/>
                    <a:pt x="f29" y="f30"/>
                    <a:pt x="f31" y="f32"/>
                  </a:cubicBezTo>
                  <a:cubicBezTo>
                    <a:pt x="f33" y="f34"/>
                    <a:pt x="f35" y="f36"/>
                    <a:pt x="f37" y="f38"/>
                  </a:cubicBezTo>
                  <a:cubicBezTo>
                    <a:pt x="f39" y="f38"/>
                    <a:pt x="f40" y="f41"/>
                    <a:pt x="f42" y="f41"/>
                  </a:cubicBezTo>
                  <a:cubicBezTo>
                    <a:pt x="f43" y="f44"/>
                    <a:pt x="f45" y="f46"/>
                    <a:pt x="f47" y="f48"/>
                  </a:cubicBezTo>
                  <a:cubicBezTo>
                    <a:pt x="f47" y="f49"/>
                    <a:pt x="f50" y="f51"/>
                    <a:pt x="f50" y="f52"/>
                  </a:cubicBezTo>
                  <a:cubicBezTo>
                    <a:pt x="f53" y="f54"/>
                    <a:pt x="f47" y="f55"/>
                    <a:pt x="f56" y="f57"/>
                  </a:cubicBezTo>
                  <a:cubicBezTo>
                    <a:pt x="f58" y="f59"/>
                    <a:pt x="f60" y="f61"/>
                    <a:pt x="f62" y="f63"/>
                  </a:cubicBezTo>
                  <a:cubicBezTo>
                    <a:pt x="f64" y="f65"/>
                    <a:pt x="f66" y="f67"/>
                    <a:pt x="f68" y="f69"/>
                  </a:cubicBezTo>
                  <a:cubicBezTo>
                    <a:pt x="f70" y="f71"/>
                    <a:pt x="f72" y="f73"/>
                    <a:pt x="f72" y="f74"/>
                  </a:cubicBezTo>
                  <a:cubicBezTo>
                    <a:pt x="f72" y="f75"/>
                    <a:pt x="f76" y="f77"/>
                    <a:pt x="f78" y="f79"/>
                  </a:cubicBezTo>
                  <a:cubicBezTo>
                    <a:pt x="f80" y="f49"/>
                    <a:pt x="f81" y="f82"/>
                    <a:pt x="f83" y="f84"/>
                  </a:cubicBezTo>
                  <a:cubicBezTo>
                    <a:pt x="f85" y="f86"/>
                    <a:pt x="f87" y="f53"/>
                    <a:pt x="f88" y="f89"/>
                  </a:cubicBezTo>
                  <a:cubicBezTo>
                    <a:pt x="f90" y="f91"/>
                    <a:pt x="f92" y="f93"/>
                    <a:pt x="f94" y="f91"/>
                  </a:cubicBezTo>
                  <a:cubicBezTo>
                    <a:pt x="f95" y="f96"/>
                    <a:pt x="f97" y="f98"/>
                    <a:pt x="f99" y="f100"/>
                  </a:cubicBezTo>
                  <a:cubicBezTo>
                    <a:pt x="f101" y="f102"/>
                    <a:pt x="f103" y="f104"/>
                    <a:pt x="f105" y="f106"/>
                  </a:cubicBezTo>
                  <a:cubicBezTo>
                    <a:pt x="f107" y="f108"/>
                    <a:pt x="f109" y="f46"/>
                    <a:pt x="f110" y="f41"/>
                  </a:cubicBezTo>
                  <a:cubicBezTo>
                    <a:pt x="f111" y="f41"/>
                    <a:pt x="f112" y="f49"/>
                    <a:pt x="f113" y="f114"/>
                  </a:cubicBezTo>
                  <a:cubicBezTo>
                    <a:pt x="f115" y="f77"/>
                    <a:pt x="f116" y="f117"/>
                    <a:pt x="f118" y="f119"/>
                  </a:cubicBezTo>
                  <a:cubicBezTo>
                    <a:pt x="f120" y="f24"/>
                    <a:pt x="f121" y="f122"/>
                    <a:pt x="f123" y="f124"/>
                  </a:cubicBezTo>
                  <a:cubicBezTo>
                    <a:pt x="f125" y="f126"/>
                    <a:pt x="f127" y="f128"/>
                    <a:pt x="f129" y="f26"/>
                  </a:cubicBezTo>
                  <a:cubicBezTo>
                    <a:pt x="f130" y="f131"/>
                    <a:pt x="f132" y="f133"/>
                    <a:pt x="f134" y="f135"/>
                  </a:cubicBezTo>
                  <a:cubicBezTo>
                    <a:pt x="f136" y="f11"/>
                    <a:pt x="f137" y="f138"/>
                    <a:pt x="f139" y="f140"/>
                  </a:cubicBezTo>
                  <a:cubicBezTo>
                    <a:pt x="f141" y="f142"/>
                    <a:pt x="f143" y="f43"/>
                    <a:pt x="f144" y="f43"/>
                  </a:cubicBezTo>
                  <a:cubicBezTo>
                    <a:pt x="f145" y="f146"/>
                    <a:pt x="f147" y="f84"/>
                    <a:pt x="f148" y="f108"/>
                  </a:cubicBezTo>
                  <a:cubicBezTo>
                    <a:pt x="f149" y="f150"/>
                    <a:pt x="f151" y="f152"/>
                    <a:pt x="f151" y="f153"/>
                  </a:cubicBezTo>
                  <a:cubicBezTo>
                    <a:pt x="f151" y="f154"/>
                    <a:pt x="f155" y="f126"/>
                    <a:pt x="f156" y="f157"/>
                  </a:cubicBezTo>
                  <a:cubicBezTo>
                    <a:pt x="f158" y="f57"/>
                    <a:pt x="f159" y="f160"/>
                    <a:pt x="f161" y="f162"/>
                  </a:cubicBezTo>
                  <a:cubicBezTo>
                    <a:pt x="f163" y="f63"/>
                    <a:pt x="f164" y="f165"/>
                    <a:pt x="f166" y="f122"/>
                  </a:cubicBezTo>
                  <a:cubicBezTo>
                    <a:pt x="f167" y="f168"/>
                    <a:pt x="f169" y="f32"/>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94" y="f195"/>
                  </a:cubicBezTo>
                  <a:cubicBezTo>
                    <a:pt x="f194" y="f196"/>
                    <a:pt x="f197" y="f198"/>
                    <a:pt x="f199" y="f191"/>
                  </a:cubicBezTo>
                  <a:cubicBezTo>
                    <a:pt x="f200" y="f201"/>
                    <a:pt x="f202" y="f203"/>
                    <a:pt x="f204" y="f51"/>
                  </a:cubicBezTo>
                  <a:cubicBezTo>
                    <a:pt x="f205" y="f206"/>
                    <a:pt x="f207" y="f208"/>
                    <a:pt x="f209" y="f33"/>
                  </a:cubicBezTo>
                  <a:cubicBezTo>
                    <a:pt x="f210" y="f211"/>
                    <a:pt x="f212" y="f59"/>
                    <a:pt x="f213" y="f214"/>
                  </a:cubicBezTo>
                  <a:cubicBezTo>
                    <a:pt x="f215" y="f216"/>
                    <a:pt x="f217" y="f218"/>
                    <a:pt x="f219" y="f220"/>
                  </a:cubicBezTo>
                  <a:cubicBezTo>
                    <a:pt x="f221" y="f222"/>
                    <a:pt x="f223" y="f224"/>
                    <a:pt x="f225" y="f226"/>
                  </a:cubicBezTo>
                  <a:cubicBezTo>
                    <a:pt x="f227" y="f228"/>
                    <a:pt x="f229" y="f230"/>
                    <a:pt x="f231" y="f232"/>
                  </a:cubicBezTo>
                  <a:cubicBezTo>
                    <a:pt x="f233" y="f234"/>
                    <a:pt x="f235" y="f236"/>
                    <a:pt x="f237" y="f238"/>
                  </a:cubicBezTo>
                  <a:cubicBezTo>
                    <a:pt x="f239" y="f240"/>
                    <a:pt x="f239" y="f241"/>
                    <a:pt x="f242" y="f243"/>
                  </a:cubicBezTo>
                  <a:cubicBezTo>
                    <a:pt x="f244" y="f245"/>
                    <a:pt x="f246" y="f247"/>
                    <a:pt x="f248" y="f19"/>
                  </a:cubicBezTo>
                  <a:cubicBezTo>
                    <a:pt x="f249" y="f250"/>
                    <a:pt x="f251" y="f252"/>
                    <a:pt x="f253" y="f254"/>
                  </a:cubicBezTo>
                  <a:cubicBezTo>
                    <a:pt x="f255" y="f256"/>
                    <a:pt x="f257" y="f6"/>
                    <a:pt x="f258" y="f259"/>
                  </a:cubicBezTo>
                  <a:cubicBezTo>
                    <a:pt x="f260" y="f261"/>
                    <a:pt x="f262" y="f252"/>
                    <a:pt x="f263" y="f264"/>
                  </a:cubicBezTo>
                  <a:cubicBezTo>
                    <a:pt x="f265" y="f266"/>
                    <a:pt x="f267" y="f268"/>
                    <a:pt x="f269" y="f270"/>
                  </a:cubicBezTo>
                  <a:cubicBezTo>
                    <a:pt x="f271" y="f272"/>
                    <a:pt x="f273" y="f274"/>
                    <a:pt x="f275" y="f276"/>
                  </a:cubicBezTo>
                  <a:cubicBezTo>
                    <a:pt x="f277" y="f278"/>
                    <a:pt x="f279" y="f280"/>
                    <a:pt x="f281" y="f234"/>
                  </a:cubicBezTo>
                  <a:cubicBezTo>
                    <a:pt x="f282" y="f283"/>
                    <a:pt x="f284" y="f285"/>
                    <a:pt x="f284" y="f286"/>
                  </a:cubicBezTo>
                  <a:cubicBezTo>
                    <a:pt x="f287" y="f288"/>
                    <a:pt x="f287" y="f289"/>
                    <a:pt x="f284" y="f290"/>
                  </a:cubicBezTo>
                  <a:cubicBezTo>
                    <a:pt x="f282" y="f291"/>
                    <a:pt x="f292" y="f293"/>
                    <a:pt x="f294" y="f295"/>
                  </a:cubicBezTo>
                  <a:cubicBezTo>
                    <a:pt x="f294" y="f296"/>
                    <a:pt x="f263" y="f297"/>
                    <a:pt x="f263" y="f297"/>
                  </a:cubicBezTo>
                  <a:cubicBezTo>
                    <a:pt x="f298" y="f299"/>
                    <a:pt x="f300" y="f299"/>
                    <a:pt x="f301" y="f302"/>
                  </a:cubicBezTo>
                  <a:cubicBezTo>
                    <a:pt x="f303" y="f31"/>
                    <a:pt x="f304" y="f131"/>
                    <a:pt x="f305" y="f79"/>
                  </a:cubicBezTo>
                  <a:cubicBezTo>
                    <a:pt x="f306" y="f307"/>
                    <a:pt x="f308" y="f108"/>
                    <a:pt x="f309" y="f106"/>
                  </a:cubicBezTo>
                  <a:cubicBezTo>
                    <a:pt x="f310" y="f311"/>
                    <a:pt x="f312" y="f313"/>
                    <a:pt x="f314" y="f201"/>
                  </a:cubicBezTo>
                  <a:cubicBezTo>
                    <a:pt x="f315" y="f93"/>
                    <a:pt x="f316" y="f317"/>
                    <a:pt x="f318" y="f319"/>
                  </a:cubicBezTo>
                  <a:cubicBezTo>
                    <a:pt x="f320" y="f321"/>
                    <a:pt x="f322" y="f323"/>
                    <a:pt x="f324" y="f325"/>
                  </a:cubicBezTo>
                  <a:cubicBezTo>
                    <a:pt x="f326" y="f327"/>
                    <a:pt x="f328" y="f329"/>
                    <a:pt x="f330" y="f81"/>
                  </a:cubicBezTo>
                  <a:cubicBezTo>
                    <a:pt x="f330" y="f331"/>
                    <a:pt x="f320" y="f332"/>
                    <a:pt x="f305" y="f333"/>
                  </a:cubicBezTo>
                  <a:cubicBezTo>
                    <a:pt x="f334" y="f335"/>
                    <a:pt x="f336" y="f337"/>
                    <a:pt x="f338" y="f339"/>
                  </a:cubicBezTo>
                  <a:cubicBezTo>
                    <a:pt x="f340" y="f341"/>
                    <a:pt x="f342" y="f343"/>
                    <a:pt x="f344" y="f345"/>
                  </a:cubicBezTo>
                  <a:cubicBezTo>
                    <a:pt x="f346" y="f347"/>
                    <a:pt x="f348" y="f349"/>
                    <a:pt x="f350" y="f351"/>
                  </a:cubicBezTo>
                  <a:cubicBezTo>
                    <a:pt x="f352" y="f353"/>
                    <a:pt x="f354" y="f355"/>
                    <a:pt x="f354" y="f341"/>
                  </a:cubicBezTo>
                  <a:cubicBezTo>
                    <a:pt x="f356" y="f357"/>
                    <a:pt x="f358" y="f359"/>
                    <a:pt x="f360" y="f361"/>
                  </a:cubicBezTo>
                  <a:cubicBezTo>
                    <a:pt x="f362" y="f363"/>
                    <a:pt x="f364" y="f365"/>
                    <a:pt x="f366" y="f367"/>
                  </a:cubicBezTo>
                  <a:cubicBezTo>
                    <a:pt x="f368" y="f369"/>
                    <a:pt x="f370" y="f371"/>
                    <a:pt x="f372" y="f373"/>
                  </a:cubicBezTo>
                  <a:cubicBezTo>
                    <a:pt x="f374" y="f375"/>
                    <a:pt x="f376" y="f377"/>
                    <a:pt x="f378" y="f379"/>
                  </a:cubicBezTo>
                  <a:cubicBezTo>
                    <a:pt x="f380" y="f381"/>
                    <a:pt x="f382" y="f383"/>
                    <a:pt x="f384" y="f385"/>
                  </a:cubicBezTo>
                  <a:cubicBezTo>
                    <a:pt x="f386" y="f47"/>
                    <a:pt x="f387" y="f388"/>
                    <a:pt x="f389" y="f390"/>
                  </a:cubicBezTo>
                  <a:cubicBezTo>
                    <a:pt x="f391" y="f392"/>
                    <a:pt x="f368" y="f38"/>
                    <a:pt x="f393" y="f394"/>
                  </a:cubicBezTo>
                  <a:cubicBezTo>
                    <a:pt x="f395" y="f396"/>
                    <a:pt x="f397" y="f65"/>
                    <a:pt x="f398" y="f399"/>
                  </a:cubicBezTo>
                  <a:cubicBezTo>
                    <a:pt x="f400" y="f59"/>
                    <a:pt x="f401" y="f402"/>
                    <a:pt x="f403" y="f404"/>
                  </a:cubicBezTo>
                  <a:cubicBezTo>
                    <a:pt x="f405" y="f406"/>
                    <a:pt x="f407" y="f406"/>
                    <a:pt x="f408" y="f409"/>
                  </a:cubicBezTo>
                  <a:cubicBezTo>
                    <a:pt x="f410" y="f411"/>
                    <a:pt x="f412" y="f413"/>
                    <a:pt x="f414" y="f162"/>
                  </a:cubicBezTo>
                  <a:cubicBezTo>
                    <a:pt x="f415" y="f416"/>
                    <a:pt x="f417" y="f418"/>
                    <a:pt x="f419" y="f420"/>
                  </a:cubicBezTo>
                  <a:cubicBezTo>
                    <a:pt x="f421" y="f422"/>
                    <a:pt x="f423" y="f131"/>
                    <a:pt x="f421" y="f424"/>
                  </a:cubicBezTo>
                  <a:cubicBezTo>
                    <a:pt x="f425" y="f15"/>
                    <a:pt x="f426" y="f152"/>
                    <a:pt x="f427" y="f77"/>
                  </a:cubicBezTo>
                  <a:cubicBezTo>
                    <a:pt x="f428" y="f429"/>
                    <a:pt x="f430" y="f126"/>
                    <a:pt x="f431" y="f165"/>
                  </a:cubicBezTo>
                  <a:cubicBezTo>
                    <a:pt x="f432" y="f433"/>
                    <a:pt x="f434" y="f435"/>
                    <a:pt x="f436" y="f437"/>
                  </a:cubicBezTo>
                  <a:cubicBezTo>
                    <a:pt x="f438" y="f399"/>
                    <a:pt x="f439" y="f440"/>
                    <a:pt x="f441" y="f442"/>
                  </a:cubicBezTo>
                  <a:cubicBezTo>
                    <a:pt x="f443" y="f413"/>
                    <a:pt x="f444" y="f445"/>
                    <a:pt x="f446" y="f133"/>
                  </a:cubicBezTo>
                  <a:cubicBezTo>
                    <a:pt x="f447" y="f448"/>
                    <a:pt x="f449" y="f52"/>
                    <a:pt x="f450" y="f451"/>
                  </a:cubicBezTo>
                  <a:cubicBezTo>
                    <a:pt x="f452" y="f392"/>
                    <a:pt x="f453" y="f454"/>
                    <a:pt x="f455" y="f456"/>
                  </a:cubicBezTo>
                  <a:cubicBezTo>
                    <a:pt x="f457" y="f458"/>
                    <a:pt x="f459" y="f460"/>
                    <a:pt x="f461" y="f385"/>
                  </a:cubicBezTo>
                  <a:cubicBezTo>
                    <a:pt x="f462" y="f463"/>
                    <a:pt x="f464" y="f465"/>
                    <a:pt x="f466" y="f467"/>
                  </a:cubicBezTo>
                  <a:cubicBezTo>
                    <a:pt x="f468" y="f469"/>
                    <a:pt x="f470" y="f471"/>
                    <a:pt x="f472" y="f473"/>
                  </a:cubicBezTo>
                  <a:cubicBezTo>
                    <a:pt x="f474" y="f475"/>
                    <a:pt x="f472" y="f476"/>
                    <a:pt x="f477" y="f478"/>
                  </a:cubicBezTo>
                  <a:cubicBezTo>
                    <a:pt x="f479" y="f337"/>
                    <a:pt x="f480" y="f481"/>
                    <a:pt x="f482" y="f483"/>
                  </a:cubicBezTo>
                  <a:cubicBezTo>
                    <a:pt x="f464" y="f484"/>
                    <a:pt x="f472" y="f345"/>
                    <a:pt x="f485" y="f486"/>
                  </a:cubicBezTo>
                  <a:cubicBezTo>
                    <a:pt x="f487" y="f488"/>
                    <a:pt x="f489" y="f490"/>
                    <a:pt x="f491" y="f492"/>
                  </a:cubicBezTo>
                  <a:cubicBezTo>
                    <a:pt x="f493" y="f494"/>
                    <a:pt x="f495" y="f496"/>
                    <a:pt x="f497" y="f498"/>
                  </a:cubicBezTo>
                  <a:cubicBezTo>
                    <a:pt x="f499" y="f500"/>
                    <a:pt x="f499" y="f501"/>
                    <a:pt x="f497" y="f502"/>
                  </a:cubicBezTo>
                  <a:cubicBezTo>
                    <a:pt x="f503" y="f504"/>
                    <a:pt x="f505" y="f506"/>
                    <a:pt x="f507" y="f508"/>
                  </a:cubicBezTo>
                  <a:cubicBezTo>
                    <a:pt x="f509" y="f510"/>
                    <a:pt x="f511" y="f512"/>
                    <a:pt x="f513" y="f514"/>
                  </a:cubicBezTo>
                  <a:cubicBezTo>
                    <a:pt x="f515" y="f516"/>
                    <a:pt x="f517" y="f518"/>
                    <a:pt x="f519" y="f520"/>
                  </a:cubicBezTo>
                  <a:cubicBezTo>
                    <a:pt x="f521" y="f522"/>
                    <a:pt x="f487" y="f523"/>
                    <a:pt x="f491" y="f524"/>
                  </a:cubicBezTo>
                  <a:cubicBezTo>
                    <a:pt x="f525" y="f526"/>
                    <a:pt x="f527" y="f528"/>
                    <a:pt x="f529" y="f323"/>
                  </a:cubicBezTo>
                  <a:cubicBezTo>
                    <a:pt x="f503" y="f530"/>
                    <a:pt x="f531" y="f532"/>
                    <a:pt x="f533" y="f534"/>
                  </a:cubicBezTo>
                  <a:cubicBezTo>
                    <a:pt x="f535" y="f536"/>
                    <a:pt x="f537" y="f538"/>
                    <a:pt x="f539" y="f540"/>
                  </a:cubicBezTo>
                  <a:cubicBezTo>
                    <a:pt x="f541" y="f542"/>
                    <a:pt x="f543" y="f544"/>
                    <a:pt x="f543" y="f545"/>
                  </a:cubicBezTo>
                  <a:cubicBezTo>
                    <a:pt x="f546" y="f547"/>
                    <a:pt x="f548" y="f549"/>
                    <a:pt x="f550" y="f551"/>
                  </a:cubicBezTo>
                  <a:cubicBezTo>
                    <a:pt x="f552" y="f553"/>
                    <a:pt x="f554" y="f555"/>
                    <a:pt x="f556" y="f35"/>
                  </a:cubicBezTo>
                  <a:cubicBezTo>
                    <a:pt x="f557" y="f558"/>
                    <a:pt x="f559" y="f28"/>
                    <a:pt x="f560" y="f17"/>
                  </a:cubicBezTo>
                  <a:cubicBezTo>
                    <a:pt x="f561" y="f562"/>
                    <a:pt x="f563" y="f117"/>
                    <a:pt x="f564" y="f565"/>
                  </a:cubicBezTo>
                  <a:cubicBezTo>
                    <a:pt x="f566" y="f567"/>
                    <a:pt x="f568" y="f79"/>
                    <a:pt x="f569" y="f394"/>
                  </a:cubicBezTo>
                  <a:cubicBezTo>
                    <a:pt x="f570" y="f567"/>
                    <a:pt x="f571" y="f15"/>
                    <a:pt x="f572" y="f28"/>
                  </a:cubicBezTo>
                  <a:cubicBezTo>
                    <a:pt x="f573" y="f574"/>
                    <a:pt x="f575" y="f576"/>
                    <a:pt x="f577" y="f59"/>
                  </a:cubicBezTo>
                  <a:cubicBezTo>
                    <a:pt x="f578" y="f214"/>
                    <a:pt x="f579" y="f580"/>
                    <a:pt x="f581" y="f582"/>
                  </a:cubicBezTo>
                  <a:cubicBezTo>
                    <a:pt x="f583" y="f584"/>
                    <a:pt x="f585" y="f586"/>
                    <a:pt x="f587" y="f588"/>
                  </a:cubicBezTo>
                  <a:cubicBezTo>
                    <a:pt x="f589" y="f590"/>
                    <a:pt x="f591" y="f592"/>
                    <a:pt x="f593" y="f594"/>
                  </a:cubicBezTo>
                  <a:cubicBezTo>
                    <a:pt x="f595" y="f222"/>
                    <a:pt x="f596" y="f597"/>
                    <a:pt x="f598" y="f599"/>
                  </a:cubicBezTo>
                  <a:cubicBezTo>
                    <a:pt x="f7" y="f600"/>
                    <a:pt x="f601" y="f602"/>
                    <a:pt x="f603" y="f604"/>
                  </a:cubicBezTo>
                  <a:cubicBezTo>
                    <a:pt x="f605" y="f606"/>
                    <a:pt x="f607" y="f29"/>
                    <a:pt x="f608" y="f609"/>
                  </a:cubicBezTo>
                  <a:cubicBezTo>
                    <a:pt x="f610" y="f611"/>
                    <a:pt x="f596" y="f612"/>
                    <a:pt x="f613" y="f614"/>
                  </a:cubicBezTo>
                  <a:cubicBezTo>
                    <a:pt x="f615" y="f616"/>
                    <a:pt x="f617" y="f618"/>
                    <a:pt x="f619" y="f620"/>
                  </a:cubicBezTo>
                  <a:cubicBezTo>
                    <a:pt x="f621" y="f55"/>
                    <a:pt x="f615" y="f448"/>
                    <a:pt x="f622" y="f51"/>
                  </a:cubicBezTo>
                  <a:cubicBezTo>
                    <a:pt x="f623" y="f42"/>
                    <a:pt x="f624" y="f458"/>
                    <a:pt x="f625" y="f58"/>
                  </a:cubicBezTo>
                  <a:cubicBezTo>
                    <a:pt x="f626" y="f549"/>
                    <a:pt x="f627" y="f628"/>
                    <a:pt x="f629" y="f545"/>
                  </a:cubicBezTo>
                  <a:cubicBezTo>
                    <a:pt x="f630" y="f631"/>
                    <a:pt x="f579" y="f632"/>
                    <a:pt x="f633" y="f634"/>
                  </a:cubicBezTo>
                  <a:cubicBezTo>
                    <a:pt x="f635" y="f636"/>
                    <a:pt x="f637" y="f638"/>
                    <a:pt x="f639" y="f331"/>
                  </a:cubicBezTo>
                  <a:cubicBezTo>
                    <a:pt x="f639" y="f640"/>
                    <a:pt x="f641" y="f642"/>
                    <a:pt x="f643" y="f644"/>
                  </a:cubicBezTo>
                  <a:cubicBezTo>
                    <a:pt x="f573" y="f645"/>
                    <a:pt x="f646" y="f647"/>
                    <a:pt x="f648" y="f649"/>
                  </a:cubicBezTo>
                  <a:cubicBezTo>
                    <a:pt x="f650" y="f651"/>
                    <a:pt x="f652" y="f653"/>
                    <a:pt x="f654" y="f655"/>
                  </a:cubicBezTo>
                  <a:cubicBezTo>
                    <a:pt x="f654" y="f656"/>
                    <a:pt x="f657" y="f658"/>
                    <a:pt x="f646" y="f355"/>
                  </a:cubicBezTo>
                  <a:cubicBezTo>
                    <a:pt x="f659" y="f660"/>
                    <a:pt x="f661" y="f662"/>
                    <a:pt x="f663" y="f494"/>
                  </a:cubicBezTo>
                  <a:cubicBezTo>
                    <a:pt x="f664" y="f665"/>
                    <a:pt x="f666" y="f667"/>
                    <a:pt x="f668" y="f669"/>
                  </a:cubicBezTo>
                  <a:cubicBezTo>
                    <a:pt x="f670" y="f671"/>
                    <a:pt x="f672" y="f673"/>
                    <a:pt x="f668" y="f674"/>
                  </a:cubicBezTo>
                  <a:cubicBezTo>
                    <a:pt x="f675" y="f676"/>
                    <a:pt x="f677" y="f678"/>
                    <a:pt x="f648" y="f679"/>
                  </a:cubicBezTo>
                  <a:cubicBezTo>
                    <a:pt x="f680" y="f681"/>
                    <a:pt x="f682" y="f683"/>
                    <a:pt x="f684" y="f685"/>
                  </a:cubicBezTo>
                  <a:cubicBezTo>
                    <a:pt x="f630" y="f686"/>
                    <a:pt x="f659" y="f687"/>
                    <a:pt x="f654" y="f688"/>
                  </a:cubicBezTo>
                  <a:cubicBezTo>
                    <a:pt x="f689" y="f690"/>
                    <a:pt x="f691" y="f692"/>
                    <a:pt x="f693" y="f694"/>
                  </a:cubicBezTo>
                  <a:cubicBezTo>
                    <a:pt x="f695" y="f694"/>
                    <a:pt x="f696" y="f697"/>
                    <a:pt x="f698" y="f699"/>
                  </a:cubicBezTo>
                  <a:cubicBezTo>
                    <a:pt x="f700" y="f701"/>
                    <a:pt x="f702" y="f703"/>
                    <a:pt x="f704" y="f705"/>
                  </a:cubicBezTo>
                  <a:cubicBezTo>
                    <a:pt x="f706" y="f707"/>
                    <a:pt x="f708" y="f705"/>
                    <a:pt x="f709" y="f710"/>
                  </a:cubicBezTo>
                  <a:cubicBezTo>
                    <a:pt x="f711" y="f712"/>
                    <a:pt x="f533" y="f713"/>
                    <a:pt x="f714" y="f715"/>
                  </a:cubicBezTo>
                  <a:cubicBezTo>
                    <a:pt x="f716" y="f717"/>
                    <a:pt x="f718" y="f719"/>
                    <a:pt x="f720" y="f721"/>
                  </a:cubicBezTo>
                  <a:cubicBezTo>
                    <a:pt x="f722" y="f723"/>
                    <a:pt x="f724" y="f725"/>
                    <a:pt x="f726" y="f681"/>
                  </a:cubicBezTo>
                  <a:cubicBezTo>
                    <a:pt x="f511" y="f727"/>
                    <a:pt x="f519" y="f728"/>
                    <a:pt x="f487" y="f729"/>
                  </a:cubicBezTo>
                  <a:cubicBezTo>
                    <a:pt x="f730" y="f728"/>
                    <a:pt x="f731" y="f732"/>
                    <a:pt x="f733" y="f734"/>
                  </a:cubicBezTo>
                  <a:cubicBezTo>
                    <a:pt x="f735" y="f736"/>
                    <a:pt x="f737" y="f738"/>
                    <a:pt x="f739" y="f707"/>
                  </a:cubicBezTo>
                  <a:cubicBezTo>
                    <a:pt x="f740" y="f688"/>
                    <a:pt x="f741" y="f742"/>
                    <a:pt x="f743" y="f744"/>
                  </a:cubicBezTo>
                  <a:cubicBezTo>
                    <a:pt x="f745" y="f694"/>
                    <a:pt x="f746" y="f747"/>
                    <a:pt x="f748" y="f699"/>
                  </a:cubicBezTo>
                  <a:cubicBezTo>
                    <a:pt x="f749" y="f750"/>
                    <a:pt x="f751" y="f750"/>
                    <a:pt x="f752" y="f699"/>
                  </a:cubicBezTo>
                  <a:cubicBezTo>
                    <a:pt x="f443" y="f753"/>
                    <a:pt x="f754" y="f690"/>
                    <a:pt x="f755" y="f699"/>
                  </a:cubicBezTo>
                  <a:cubicBezTo>
                    <a:pt x="f756" y="f757"/>
                    <a:pt x="f758" y="f759"/>
                    <a:pt x="f760" y="f757"/>
                  </a:cubicBezTo>
                  <a:cubicBezTo>
                    <a:pt x="f761" y="f701"/>
                    <a:pt x="f762" y="f701"/>
                    <a:pt x="f763" y="f713"/>
                  </a:cubicBezTo>
                  <a:cubicBezTo>
                    <a:pt x="f764" y="f721"/>
                    <a:pt x="f765" y="f766"/>
                    <a:pt x="f767" y="f768"/>
                  </a:cubicBezTo>
                  <a:cubicBezTo>
                    <a:pt x="f769" y="f770"/>
                    <a:pt x="f769" y="f771"/>
                    <a:pt x="f772" y="f773"/>
                  </a:cubicBezTo>
                  <a:cubicBezTo>
                    <a:pt x="f774" y="f775"/>
                    <a:pt x="f776" y="f777"/>
                    <a:pt x="f778" y="f779"/>
                  </a:cubicBezTo>
                  <a:cubicBezTo>
                    <a:pt x="f780" y="f781"/>
                    <a:pt x="f782" y="f514"/>
                    <a:pt x="f783" y="f784"/>
                  </a:cubicBezTo>
                  <a:cubicBezTo>
                    <a:pt x="f783" y="f785"/>
                    <a:pt x="f786" y="f339"/>
                    <a:pt x="f787" y="f788"/>
                  </a:cubicBezTo>
                  <a:cubicBezTo>
                    <a:pt x="f789" y="f790"/>
                    <a:pt x="f791" y="f792"/>
                    <a:pt x="f793" y="f794"/>
                  </a:cubicBezTo>
                  <a:cubicBezTo>
                    <a:pt x="f795" y="f796"/>
                    <a:pt x="f782" y="f797"/>
                    <a:pt x="f798" y="f799"/>
                  </a:cubicBezTo>
                  <a:cubicBezTo>
                    <a:pt x="f789" y="f800"/>
                    <a:pt x="f772" y="f801"/>
                    <a:pt x="f802" y="f803"/>
                  </a:cubicBezTo>
                  <a:cubicBezTo>
                    <a:pt x="f765" y="f804"/>
                    <a:pt x="f805" y="f806"/>
                    <a:pt x="f807" y="f808"/>
                  </a:cubicBezTo>
                  <a:cubicBezTo>
                    <a:pt x="f809" y="f810"/>
                    <a:pt x="f811" y="f812"/>
                    <a:pt x="f813" y="f463"/>
                  </a:cubicBezTo>
                  <a:cubicBezTo>
                    <a:pt x="f814" y="f381"/>
                    <a:pt x="f815" y="f816"/>
                    <a:pt x="f817" y="f818"/>
                  </a:cubicBezTo>
                  <a:cubicBezTo>
                    <a:pt x="f819" y="f58"/>
                    <a:pt x="f820" y="f821"/>
                    <a:pt x="f822" y="f823"/>
                  </a:cubicBezTo>
                  <a:cubicBezTo>
                    <a:pt x="f824" y="f825"/>
                    <a:pt x="f826" y="f827"/>
                    <a:pt x="f828" y="f829"/>
                  </a:cubicBezTo>
                  <a:cubicBezTo>
                    <a:pt x="f425" y="f830"/>
                    <a:pt x="f831" y="f797"/>
                    <a:pt x="f832" y="f638"/>
                  </a:cubicBezTo>
                  <a:cubicBezTo>
                    <a:pt x="f833" y="f834"/>
                    <a:pt x="f835" y="f523"/>
                    <a:pt x="f836" y="f837"/>
                  </a:cubicBezTo>
                  <a:cubicBezTo>
                    <a:pt x="f838" y="f839"/>
                    <a:pt x="f840" y="f841"/>
                    <a:pt x="f833" y="f647"/>
                  </a:cubicBezTo>
                  <a:cubicBezTo>
                    <a:pt x="f828" y="f842"/>
                    <a:pt x="f843" y="f844"/>
                    <a:pt x="f845" y="f658"/>
                  </a:cubicBezTo>
                  <a:cubicBezTo>
                    <a:pt x="f846" y="f847"/>
                    <a:pt x="f848" y="f849"/>
                    <a:pt x="f850" y="f851"/>
                  </a:cubicBezTo>
                  <a:cubicBezTo>
                    <a:pt x="f852" y="f853"/>
                    <a:pt x="f854" y="f855"/>
                    <a:pt x="f856" y="f857"/>
                  </a:cubicBezTo>
                  <a:cubicBezTo>
                    <a:pt x="f858" y="f859"/>
                    <a:pt x="f858" y="f860"/>
                    <a:pt x="f861" y="f862"/>
                  </a:cubicBezTo>
                  <a:cubicBezTo>
                    <a:pt x="f863" y="f864"/>
                    <a:pt x="f865" y="f866"/>
                    <a:pt x="f867" y="f868"/>
                  </a:cubicBezTo>
                  <a:cubicBezTo>
                    <a:pt x="f869" y="f870"/>
                    <a:pt x="f871" y="f872"/>
                    <a:pt x="f419" y="f873"/>
                  </a:cubicBezTo>
                  <a:cubicBezTo>
                    <a:pt x="f874" y="f875"/>
                    <a:pt x="f822" y="f876"/>
                    <a:pt x="f877" y="f878"/>
                  </a:cubicBezTo>
                  <a:cubicBezTo>
                    <a:pt x="f826" y="f159"/>
                    <a:pt x="f879" y="f880"/>
                    <a:pt x="f881" y="f882"/>
                  </a:cubicBezTo>
                  <a:cubicBezTo>
                    <a:pt x="f426" y="f883"/>
                    <a:pt x="f427" y="f884"/>
                    <a:pt x="f885" y="f685"/>
                  </a:cubicBezTo>
                  <a:cubicBezTo>
                    <a:pt x="f831" y="f710"/>
                    <a:pt x="f881" y="f750"/>
                    <a:pt x="f846" y="f717"/>
                  </a:cubicBezTo>
                  <a:cubicBezTo>
                    <a:pt x="f886" y="f699"/>
                    <a:pt x="f887" y="f759"/>
                    <a:pt x="f401" y="f759"/>
                  </a:cubicBezTo>
                  <a:cubicBezTo>
                    <a:pt x="f888" y="f759"/>
                    <a:pt x="f889" y="f890"/>
                    <a:pt x="f891" y="f892"/>
                  </a:cubicBezTo>
                  <a:cubicBezTo>
                    <a:pt x="f893" y="f687"/>
                    <a:pt x="f382" y="f692"/>
                    <a:pt x="f894" y="f895"/>
                  </a:cubicBezTo>
                  <a:cubicBezTo>
                    <a:pt x="f896" y="f895"/>
                    <a:pt x="f897" y="f898"/>
                    <a:pt x="f899" y="f688"/>
                  </a:cubicBezTo>
                  <a:cubicBezTo>
                    <a:pt x="f364" y="f687"/>
                    <a:pt x="f356" y="f900"/>
                    <a:pt x="f901" y="f164"/>
                  </a:cubicBezTo>
                  <a:cubicBezTo>
                    <a:pt x="f902" y="f717"/>
                    <a:pt x="f903" y="f904"/>
                    <a:pt x="f905" y="f906"/>
                  </a:cubicBezTo>
                  <a:cubicBezTo>
                    <a:pt x="f338" y="f884"/>
                    <a:pt x="f907" y="f882"/>
                    <a:pt x="f908" y="f878"/>
                  </a:cubicBezTo>
                  <a:cubicBezTo>
                    <a:pt x="f326" y="f909"/>
                    <a:pt x="f322" y="f910"/>
                    <a:pt x="f316" y="f911"/>
                  </a:cubicBezTo>
                  <a:cubicBezTo>
                    <a:pt x="f912" y="f909"/>
                    <a:pt x="f913" y="f914"/>
                    <a:pt x="f915" y="f916"/>
                  </a:cubicBezTo>
                  <a:cubicBezTo>
                    <a:pt x="f915" y="f917"/>
                    <a:pt x="f915" y="f918"/>
                    <a:pt x="f915" y="f919"/>
                  </a:cubicBezTo>
                  <a:cubicBezTo>
                    <a:pt x="f915" y="f920"/>
                    <a:pt x="f921" y="f686"/>
                    <a:pt x="f922" y="f923"/>
                  </a:cubicBezTo>
                  <a:cubicBezTo>
                    <a:pt x="f924" y="f925"/>
                    <a:pt x="f926" y="f757"/>
                    <a:pt x="f927" y="f713"/>
                  </a:cubicBezTo>
                  <a:cubicBezTo>
                    <a:pt x="f928" y="f929"/>
                    <a:pt x="f930" y="f931"/>
                    <a:pt x="f932" y="f713"/>
                  </a:cubicBezTo>
                  <a:cubicBezTo>
                    <a:pt x="f933" y="f719"/>
                    <a:pt x="f934" y="f923"/>
                    <a:pt x="f935" y="f686"/>
                  </a:cubicBezTo>
                  <a:cubicBezTo>
                    <a:pt x="f229" y="f936"/>
                    <a:pt x="f215" y="f920"/>
                    <a:pt x="f937" y="f938"/>
                  </a:cubicBezTo>
                  <a:cubicBezTo>
                    <a:pt x="f939" y="f884"/>
                    <a:pt x="f940" y="f941"/>
                    <a:pt x="f942" y="f943"/>
                  </a:cubicBezTo>
                  <a:cubicBezTo>
                    <a:pt x="f935" y="f944"/>
                    <a:pt x="f945" y="f917"/>
                    <a:pt x="f946" y="f947"/>
                  </a:cubicBezTo>
                  <a:cubicBezTo>
                    <a:pt x="f948" y="f949"/>
                    <a:pt x="f950" y="f951"/>
                    <a:pt x="f952" y="f953"/>
                  </a:cubicBezTo>
                  <a:cubicBezTo>
                    <a:pt x="f954" y="f955"/>
                    <a:pt x="f287" y="f956"/>
                    <a:pt x="f957" y="f958"/>
                  </a:cubicBezTo>
                  <a:cubicBezTo>
                    <a:pt x="f959" y="f960"/>
                    <a:pt x="f961" y="f962"/>
                    <a:pt x="f963" y="f964"/>
                  </a:cubicBezTo>
                  <a:cubicBezTo>
                    <a:pt x="f965" y="f966"/>
                    <a:pt x="f967" y="f968"/>
                    <a:pt x="f969" y="f970"/>
                  </a:cubicBezTo>
                  <a:cubicBezTo>
                    <a:pt x="f971" y="f972"/>
                    <a:pt x="f312" y="f973"/>
                    <a:pt x="f974" y="f975"/>
                  </a:cubicBezTo>
                  <a:cubicBezTo>
                    <a:pt x="f965" y="f976"/>
                    <a:pt x="f977" y="f978"/>
                    <a:pt x="f979" y="f980"/>
                  </a:cubicBezTo>
                  <a:cubicBezTo>
                    <a:pt x="f981" y="f982"/>
                    <a:pt x="f983" y="f494"/>
                    <a:pt x="f984" y="f496"/>
                  </a:cubicBezTo>
                  <a:cubicBezTo>
                    <a:pt x="f298" y="f985"/>
                    <a:pt x="f986" y="f987"/>
                    <a:pt x="f988" y="f989"/>
                  </a:cubicBezTo>
                  <a:cubicBezTo>
                    <a:pt x="f990" y="f991"/>
                    <a:pt x="f267" y="f992"/>
                    <a:pt x="f263" y="f669"/>
                  </a:cubicBezTo>
                  <a:cubicBezTo>
                    <a:pt x="f292" y="f130"/>
                    <a:pt x="f993" y="f994"/>
                    <a:pt x="f995" y="f864"/>
                  </a:cubicBezTo>
                  <a:cubicBezTo>
                    <a:pt x="f996" y="f997"/>
                    <a:pt x="f998" y="f999"/>
                    <a:pt x="f1000" y="f1001"/>
                  </a:cubicBezTo>
                  <a:cubicBezTo>
                    <a:pt x="f1002" y="f1003"/>
                    <a:pt x="f1004" y="f1005"/>
                    <a:pt x="f1006" y="f941"/>
                  </a:cubicBezTo>
                  <a:cubicBezTo>
                    <a:pt x="f1007" y="f1008"/>
                    <a:pt x="f1009" y="f1010"/>
                    <a:pt x="f1011" y="f1012"/>
                  </a:cubicBezTo>
                  <a:cubicBezTo>
                    <a:pt x="f1013" y="f686"/>
                    <a:pt x="f1014" y="f717"/>
                    <a:pt x="f1015" y="f699"/>
                  </a:cubicBezTo>
                  <a:cubicBezTo>
                    <a:pt x="f1016" y="f699"/>
                    <a:pt x="f167" y="f757"/>
                    <a:pt x="f8" y="f694"/>
                  </a:cubicBezTo>
                  <a:cubicBezTo>
                    <a:pt x="f1017" y="f747"/>
                    <a:pt x="f687" y="f1018"/>
                    <a:pt x="f759" y="f747"/>
                  </a:cubicBezTo>
                  <a:cubicBezTo>
                    <a:pt x="f1019" y="f1020"/>
                    <a:pt x="f1021" y="f753"/>
                    <a:pt x="f1022" y="f1023"/>
                  </a:cubicBezTo>
                  <a:cubicBezTo>
                    <a:pt x="f729" y="f1024"/>
                    <a:pt x="f1025" y="f1026"/>
                    <a:pt x="f1027" y="f742"/>
                  </a:cubicBezTo>
                  <a:cubicBezTo>
                    <a:pt x="f1028" y="f697"/>
                    <a:pt x="f1029" y="f697"/>
                    <a:pt x="f962" y="f699"/>
                  </a:cubicBezTo>
                  <a:cubicBezTo>
                    <a:pt x="f1030" y="f715"/>
                    <a:pt x="f870" y="f904"/>
                    <a:pt x="f1031" y="f1032"/>
                  </a:cubicBezTo>
                  <a:cubicBezTo>
                    <a:pt x="f1033" y="f1034"/>
                    <a:pt x="f1035" y="f1036"/>
                    <a:pt x="f999" y="f683"/>
                  </a:cubicBezTo>
                  <a:cubicBezTo>
                    <a:pt x="f1037" y="f725"/>
                    <a:pt x="f1038" y="f161"/>
                    <a:pt x="f1039" y="f1040"/>
                  </a:cubicBezTo>
                  <a:cubicBezTo>
                    <a:pt x="f1041" y="f1042"/>
                    <a:pt x="f1043" y="f1044"/>
                    <a:pt x="f970" y="f1045"/>
                  </a:cubicBezTo>
                  <a:cubicBezTo>
                    <a:pt x="f1046" y="f1047"/>
                    <a:pt x="f1048" y="f1047"/>
                    <a:pt x="f866" y="f1047"/>
                  </a:cubicBezTo>
                  <a:cubicBezTo>
                    <a:pt x="f1049" y="f875"/>
                    <a:pt x="f864" y="f1027"/>
                    <a:pt x="f1050" y="f1005"/>
                  </a:cubicBezTo>
                  <a:cubicBezTo>
                    <a:pt x="f1051" y="f1052"/>
                    <a:pt x="f1053" y="f736"/>
                    <a:pt x="f860" y="f1054"/>
                  </a:cubicBezTo>
                  <a:cubicBezTo>
                    <a:pt x="f1055" y="f1056"/>
                    <a:pt x="f975" y="f1057"/>
                    <a:pt x="f1058" y="f717"/>
                  </a:cubicBezTo>
                  <a:cubicBezTo>
                    <a:pt x="f1059" y="f900"/>
                    <a:pt x="f1060" y="f898"/>
                    <a:pt x="f1061" y="f898"/>
                  </a:cubicBezTo>
                  <a:cubicBezTo>
                    <a:pt x="f1062" y="f694"/>
                    <a:pt x="f490" y="f687"/>
                    <a:pt x="f1063" y="f688"/>
                  </a:cubicBezTo>
                  <a:cubicBezTo>
                    <a:pt x="f1064" y="f690"/>
                    <a:pt x="f1065" y="f747"/>
                    <a:pt x="f1066" y="f1017"/>
                  </a:cubicBezTo>
                  <a:cubicBezTo>
                    <a:pt x="f107" y="f8"/>
                    <a:pt x="f1067" y="f1026"/>
                    <a:pt x="f1068" y="f744"/>
                  </a:cubicBezTo>
                  <a:cubicBezTo>
                    <a:pt x="f1069" y="f694"/>
                    <a:pt x="f357" y="f759"/>
                    <a:pt x="f1070" y="f1071"/>
                  </a:cubicBezTo>
                  <a:cubicBezTo>
                    <a:pt x="f361" y="f1072"/>
                    <a:pt x="f1073" y="f703"/>
                    <a:pt x="f636" y="f164"/>
                  </a:cubicBezTo>
                  <a:cubicBezTo>
                    <a:pt x="f1074" y="f892"/>
                    <a:pt x="f1075" y="f904"/>
                    <a:pt x="f1076" y="f766"/>
                  </a:cubicBezTo>
                  <a:cubicBezTo>
                    <a:pt x="f371" y="f1077"/>
                    <a:pt x="f68" y="f1078"/>
                    <a:pt x="f1079" y="f1080"/>
                  </a:cubicBezTo>
                  <a:cubicBezTo>
                    <a:pt x="f632" y="f1031"/>
                    <a:pt x="f371" y="f1081"/>
                    <a:pt x="f1082" y="f1083"/>
                  </a:cubicBezTo>
                  <a:cubicBezTo>
                    <a:pt x="f801" y="f1084"/>
                    <a:pt x="f530" y="f987"/>
                    <a:pt x="f1085" y="f1086"/>
                  </a:cubicBezTo>
                  <a:cubicBezTo>
                    <a:pt x="f1087" y="f1088"/>
                    <a:pt x="f1089" y="f502"/>
                    <a:pt x="f467" y="f1090"/>
                  </a:cubicBezTo>
                  <a:cubicBezTo>
                    <a:pt x="f1091" y="f118"/>
                    <a:pt x="f1092" y="f1063"/>
                    <a:pt x="f1093" y="f1094"/>
                  </a:cubicBezTo>
                  <a:cubicBezTo>
                    <a:pt x="f1095" y="f1096"/>
                    <a:pt x="f806" y="f1097"/>
                    <a:pt x="f62" y="f1098"/>
                  </a:cubicBezTo>
                  <a:cubicBezTo>
                    <a:pt x="f1099" y="f1100"/>
                    <a:pt x="f812" y="f1101"/>
                    <a:pt x="f1102" y="f1103"/>
                  </a:cubicBezTo>
                  <a:cubicBezTo>
                    <a:pt x="f821" y="f1104"/>
                    <a:pt x="f1105" y="f1106"/>
                    <a:pt x="f1107" y="f1108"/>
                  </a:cubicBezTo>
                  <a:cubicBezTo>
                    <a:pt x="f104" y="f1109"/>
                    <a:pt x="f454" y="f1110"/>
                    <a:pt x="f451" y="f149"/>
                  </a:cubicBezTo>
                  <a:cubicBezTo>
                    <a:pt x="f1111" y="f909"/>
                    <a:pt x="f152" y="f917"/>
                    <a:pt x="f1112" y="f163"/>
                  </a:cubicBezTo>
                  <a:cubicBezTo>
                    <a:pt x="f1113" y="f1114"/>
                    <a:pt x="f1115" y="f688"/>
                    <a:pt x="f1116" y="f892"/>
                  </a:cubicBezTo>
                  <a:cubicBezTo>
                    <a:pt x="f61" y="f164"/>
                    <a:pt x="f1117" y="f697"/>
                    <a:pt x="f1118" y="f164"/>
                  </a:cubicBezTo>
                  <a:cubicBezTo>
                    <a:pt x="f2" y="f717"/>
                    <a:pt x="f1119" y="f705"/>
                    <a:pt x="f1120" y="f1121"/>
                  </a:cubicBezTo>
                  <a:cubicBezTo>
                    <a:pt x="f1122" y="f949"/>
                    <a:pt x="f1123" y="f1124"/>
                    <a:pt x="f1125" y="f1047"/>
                  </a:cubicBezTo>
                  <a:cubicBezTo>
                    <a:pt x="f1126" y="f141"/>
                    <a:pt x="f1127" y="f872"/>
                    <a:pt x="f1128" y="f1129"/>
                  </a:cubicBezTo>
                  <a:cubicBezTo>
                    <a:pt x="f1130" y="f1131"/>
                    <a:pt x="f1132" y="f137"/>
                    <a:pt x="f1133" y="f1134"/>
                  </a:cubicBezTo>
                  <a:cubicBezTo>
                    <a:pt x="f211" y="f674"/>
                    <a:pt x="f1135" y="f1136"/>
                    <a:pt x="f562" y="f1137"/>
                  </a:cubicBezTo>
                  <a:cubicBezTo>
                    <a:pt x="f1138" y="f1139"/>
                    <a:pt x="f1111" y="f1140"/>
                    <a:pt x="f1141" y="f1142"/>
                  </a:cubicBezTo>
                  <a:cubicBezTo>
                    <a:pt x="f1143" y="f1144"/>
                    <a:pt x="f177" y="f1145"/>
                    <a:pt x="f1146" y="f355"/>
                  </a:cubicBezTo>
                  <a:cubicBezTo>
                    <a:pt x="f1147" y="f341"/>
                    <a:pt x="f1148" y="f1149"/>
                    <a:pt x="f86" y="f1150"/>
                  </a:cubicBezTo>
                  <a:cubicBezTo>
                    <a:pt x="f1146" y="f1070"/>
                    <a:pt x="f179" y="f1151"/>
                    <a:pt x="f1152" y="f1153"/>
                  </a:cubicBezTo>
                  <a:cubicBezTo>
                    <a:pt x="f1154" y="f1155"/>
                    <a:pt x="f1154" y="f478"/>
                    <a:pt x="f43" y="f1156"/>
                  </a:cubicBezTo>
                  <a:cubicBezTo>
                    <a:pt x="f46" y="f1157"/>
                    <a:pt x="f1158" y="f1159"/>
                    <a:pt x="f1160" y="f1161"/>
                  </a:cubicBezTo>
                  <a:cubicBezTo>
                    <a:pt x="f1162" y="f1075"/>
                    <a:pt x="f1163" y="f1164"/>
                    <a:pt x="f1165" y="f1166"/>
                  </a:cubicBezTo>
                  <a:cubicBezTo>
                    <a:pt x="f1167" y="f1085"/>
                    <a:pt x="f11" y="f467"/>
                    <a:pt x="f152" y="f1092"/>
                  </a:cubicBezTo>
                  <a:cubicBezTo>
                    <a:pt x="f1168" y="f536"/>
                    <a:pt x="f1169" y="f1099"/>
                    <a:pt x="f435" y="f1170"/>
                  </a:cubicBezTo>
                  <a:cubicBezTo>
                    <a:pt x="f1133" y="f189"/>
                    <a:pt x="f1171" y="f1172"/>
                    <a:pt x="f1173" y="f100"/>
                  </a:cubicBezTo>
                  <a:cubicBezTo>
                    <a:pt x="f1174" y="f53"/>
                    <a:pt x="f1175" y="f1176"/>
                    <a:pt x="f288" y="f203"/>
                  </a:cubicBezTo>
                  <a:cubicBezTo>
                    <a:pt x="f285" y="f1177"/>
                    <a:pt x="f1178" y="f46"/>
                    <a:pt x="f1179" y="f175"/>
                  </a:cubicBezTo>
                  <a:cubicBezTo>
                    <a:pt x="f1180" y="f42"/>
                    <a:pt x="f1181" y="f82"/>
                    <a:pt x="f270" y="f173"/>
                  </a:cubicBezTo>
                  <a:cubicBezTo>
                    <a:pt x="f1182" y="f48"/>
                    <a:pt x="f1183" y="f150"/>
                    <a:pt x="f6" y="f1184"/>
                  </a:cubicBezTo>
                  <a:cubicBezTo>
                    <a:pt x="f6" y="f34"/>
                    <a:pt x="f6" y="f77"/>
                    <a:pt x="f6" y="f9"/>
                  </a:cubicBezTo>
                  <a:close/>
                  <a:moveTo>
                    <a:pt x="f1185" y="f52"/>
                  </a:moveTo>
                  <a:cubicBezTo>
                    <a:pt x="f268" y="f1184"/>
                    <a:pt x="f268" y="f1163"/>
                    <a:pt x="f1186" y="f1187"/>
                  </a:cubicBezTo>
                  <a:cubicBezTo>
                    <a:pt x="f1188" y="f1162"/>
                    <a:pt x="f1189" y="f1190"/>
                    <a:pt x="f1191" y="f1192"/>
                  </a:cubicBezTo>
                  <a:cubicBezTo>
                    <a:pt x="f243" y="f1193"/>
                    <a:pt x="f1194" y="f114"/>
                    <a:pt x="f1195" y="f1192"/>
                  </a:cubicBezTo>
                  <a:cubicBezTo>
                    <a:pt x="f1196" y="f1187"/>
                    <a:pt x="f1197" y="f1198"/>
                    <a:pt x="f1199" y="f394"/>
                  </a:cubicBezTo>
                  <a:cubicBezTo>
                    <a:pt x="f1200" y="f307"/>
                    <a:pt x="f1201" y="f40"/>
                    <a:pt x="f1202" y="f1152"/>
                  </a:cubicBezTo>
                  <a:cubicBezTo>
                    <a:pt x="f293" y="f1203"/>
                    <a:pt x="f1204" y="f181"/>
                    <a:pt x="f1205" y="f50"/>
                  </a:cubicBezTo>
                  <a:cubicBezTo>
                    <a:pt x="f399" y="f1206"/>
                    <a:pt x="f437" y="f385"/>
                    <a:pt x="f1207" y="f93"/>
                  </a:cubicBezTo>
                  <a:cubicBezTo>
                    <a:pt x="f24" y="f1208"/>
                    <a:pt x="f153" y="f1209"/>
                    <a:pt x="f117" y="f1210"/>
                  </a:cubicBezTo>
                  <a:cubicBezTo>
                    <a:pt x="f36" y="f1211"/>
                    <a:pt x="f1212" y="f1213"/>
                    <a:pt x="f307" y="f632"/>
                  </a:cubicBezTo>
                  <a:cubicBezTo>
                    <a:pt x="f46" y="f1079"/>
                    <a:pt x="f48" y="f800"/>
                    <a:pt x="f1158" y="f1214"/>
                  </a:cubicBezTo>
                  <a:cubicBezTo>
                    <a:pt x="f108" y="f1215"/>
                    <a:pt x="f1152" y="f1216"/>
                    <a:pt x="f1217" y="f1218"/>
                  </a:cubicBezTo>
                  <a:cubicBezTo>
                    <a:pt x="f460" y="f1219"/>
                    <a:pt x="f460" y="f784"/>
                    <a:pt x="f313" y="f1220"/>
                  </a:cubicBezTo>
                  <a:cubicBezTo>
                    <a:pt x="f1221" y="f1222"/>
                    <a:pt x="f1146" y="f1223"/>
                    <a:pt x="f1224" y="f498"/>
                  </a:cubicBezTo>
                  <a:cubicBezTo>
                    <a:pt x="f1143" y="f1225"/>
                    <a:pt x="f1226" y="f1227"/>
                    <a:pt x="f1138" y="f775"/>
                  </a:cubicBezTo>
                  <a:cubicBezTo>
                    <a:pt x="f424" y="f1228"/>
                    <a:pt x="f33" y="f1229"/>
                    <a:pt x="f1230" y="f964"/>
                  </a:cubicBezTo>
                  <a:cubicBezTo>
                    <a:pt x="f437" y="f1231"/>
                    <a:pt x="f1232" y="f960"/>
                    <a:pt x="f1233" y="f141"/>
                  </a:cubicBezTo>
                  <a:cubicBezTo>
                    <a:pt x="f302" y="f1234"/>
                    <a:pt x="f297" y="f958"/>
                    <a:pt x="f1235" y="f873"/>
                  </a:cubicBezTo>
                  <a:cubicBezTo>
                    <a:pt x="f1127" y="f156"/>
                    <a:pt x="f1236" y="f1237"/>
                    <a:pt x="f1125" y="f1238"/>
                  </a:cubicBezTo>
                  <a:cubicBezTo>
                    <a:pt x="f1239" y="f1240"/>
                    <a:pt x="f580" y="f1241"/>
                    <a:pt x="f612" y="f1241"/>
                  </a:cubicBezTo>
                  <a:cubicBezTo>
                    <a:pt x="f302" y="f920"/>
                    <a:pt x="f1133" y="f920"/>
                    <a:pt x="f402" y="f1241"/>
                  </a:cubicBezTo>
                  <a:cubicBezTo>
                    <a:pt x="f1242" y="f1243"/>
                    <a:pt x="f24" y="f1032"/>
                    <a:pt x="f71" y="f1034"/>
                  </a:cubicBezTo>
                  <a:cubicBezTo>
                    <a:pt x="f15" y="f914"/>
                    <a:pt x="f1244" y="f1245"/>
                    <a:pt x="f1246" y="f1231"/>
                  </a:cubicBezTo>
                  <a:cubicBezTo>
                    <a:pt x="f1247" y="f1038"/>
                    <a:pt x="f1248" y="f1249"/>
                    <a:pt x="f1250" y="f123"/>
                  </a:cubicBezTo>
                  <a:cubicBezTo>
                    <a:pt x="f1251" y="f1252"/>
                    <a:pt x="f1209" y="f1097"/>
                    <a:pt x="f1253" y="f1063"/>
                  </a:cubicBezTo>
                  <a:cubicBezTo>
                    <a:pt x="f1254" y="f1255"/>
                    <a:pt x="f1256" y="f1257"/>
                    <a:pt x="f1258" y="f851"/>
                  </a:cubicBezTo>
                  <a:cubicBezTo>
                    <a:pt x="f1259" y="f1260"/>
                    <a:pt x="f1213" y="f779"/>
                    <a:pt x="f1261" y="f1262"/>
                  </a:cubicBezTo>
                  <a:cubicBezTo>
                    <a:pt x="f371" y="f498"/>
                    <a:pt x="f829" y="f1061"/>
                    <a:pt x="f1263" y="f1264"/>
                  </a:cubicBezTo>
                  <a:cubicBezTo>
                    <a:pt x="f76" y="f868"/>
                    <a:pt x="f1265" y="f1266"/>
                    <a:pt x="f323" y="f1267"/>
                  </a:cubicBezTo>
                  <a:cubicBezTo>
                    <a:pt x="f1268" y="f1269"/>
                    <a:pt x="f1075" y="f1270"/>
                    <a:pt x="f634" y="f1271"/>
                  </a:cubicBezTo>
                  <a:cubicBezTo>
                    <a:pt x="f528" y="f1272"/>
                    <a:pt x="f1273" y="f1241"/>
                    <a:pt x="f1274" y="f1241"/>
                  </a:cubicBezTo>
                  <a:cubicBezTo>
                    <a:pt x="f1275" y="f1241"/>
                    <a:pt x="f1276" y="f1241"/>
                    <a:pt x="f1277" y="f721"/>
                  </a:cubicBezTo>
                  <a:cubicBezTo>
                    <a:pt x="f1278" y="f721"/>
                    <a:pt x="f337" y="f1279"/>
                    <a:pt x="f1280" y="f1281"/>
                  </a:cubicBezTo>
                  <a:cubicBezTo>
                    <a:pt x="f1282" y="f938"/>
                    <a:pt x="f647" y="f1238"/>
                    <a:pt x="f1283" y="f723"/>
                  </a:cubicBezTo>
                  <a:cubicBezTo>
                    <a:pt x="f1284" y="f1285"/>
                    <a:pt x="f1286" y="f1021"/>
                    <a:pt x="f1287" y="f725"/>
                  </a:cubicBezTo>
                  <a:cubicBezTo>
                    <a:pt x="f841" y="f1288"/>
                    <a:pt x="f85" y="f949"/>
                    <a:pt x="f841" y="f1289"/>
                  </a:cubicBezTo>
                  <a:cubicBezTo>
                    <a:pt x="f1155" y="f149"/>
                    <a:pt x="f1290" y="f1291"/>
                    <a:pt x="f335" y="f1292"/>
                  </a:cubicBezTo>
                  <a:cubicBezTo>
                    <a:pt x="f644" y="f1293"/>
                    <a:pt x="f1294" y="f1295"/>
                    <a:pt x="f333" y="f1296"/>
                  </a:cubicBezTo>
                  <a:cubicBezTo>
                    <a:pt x="f365" y="f1297"/>
                    <a:pt x="f1298" y="f1299"/>
                    <a:pt x="f1300" y="f111"/>
                  </a:cubicBezTo>
                  <a:cubicBezTo>
                    <a:pt x="f1301" y="f1302"/>
                    <a:pt x="f329" y="f349"/>
                    <a:pt x="f1303" y="f1304"/>
                  </a:cubicBezTo>
                  <a:cubicBezTo>
                    <a:pt x="f327" y="f655"/>
                    <a:pt x="f1305" y="f1306"/>
                    <a:pt x="f1307" y="f1308"/>
                  </a:cubicBezTo>
                  <a:cubicBezTo>
                    <a:pt x="f636" y="f837"/>
                    <a:pt x="f1309" y="f1310"/>
                    <a:pt x="f475" y="f1276"/>
                  </a:cubicBezTo>
                  <a:cubicBezTo>
                    <a:pt x="f1311" y="f1312"/>
                    <a:pt x="f1313" y="f1314"/>
                    <a:pt x="f1275" y="f1315"/>
                  </a:cubicBezTo>
                  <a:cubicBezTo>
                    <a:pt x="f1313" y="f333"/>
                    <a:pt x="f1316" y="f365"/>
                    <a:pt x="f475" y="f331"/>
                  </a:cubicBezTo>
                  <a:cubicBezTo>
                    <a:pt x="f1317" y="f1073"/>
                    <a:pt x="f325" y="f1318"/>
                    <a:pt x="f526" y="f1073"/>
                  </a:cubicBezTo>
                  <a:cubicBezTo>
                    <a:pt x="f636" y="f81"/>
                    <a:pt x="f1319" y="f1300"/>
                    <a:pt x="f1320" y="f1321"/>
                  </a:cubicBezTo>
                  <a:cubicBezTo>
                    <a:pt x="f528" y="f1322"/>
                    <a:pt x="f1323" y="f1324"/>
                    <a:pt x="f1268" y="f1325"/>
                  </a:cubicBezTo>
                  <a:cubicBezTo>
                    <a:pt x="f1326" y="f1327"/>
                    <a:pt x="f634" y="f373"/>
                    <a:pt x="f526" y="f534"/>
                  </a:cubicBezTo>
                  <a:cubicBezTo>
                    <a:pt x="f1328" y="f1329"/>
                    <a:pt x="f1321" y="f538"/>
                    <a:pt x="f365" y="f1330"/>
                  </a:cubicBezTo>
                  <a:cubicBezTo>
                    <a:pt x="f1315" y="f1253"/>
                    <a:pt x="f1331" y="f1332"/>
                    <a:pt x="f1333" y="f1334"/>
                  </a:cubicBezTo>
                  <a:cubicBezTo>
                    <a:pt x="f1218" y="f1335"/>
                    <a:pt x="f1336" y="f1337"/>
                    <a:pt x="f361" y="f60"/>
                  </a:cubicBezTo>
                  <a:cubicBezTo>
                    <a:pt x="f1219" y="f1338"/>
                    <a:pt x="f1280" y="f93"/>
                    <a:pt x="f1339" y="f385"/>
                  </a:cubicBezTo>
                  <a:cubicBezTo>
                    <a:pt x="f1340" y="f458"/>
                    <a:pt x="f837" y="f311"/>
                    <a:pt x="f523" y="f388"/>
                  </a:cubicBezTo>
                  <a:cubicBezTo>
                    <a:pt x="f1341" y="f84"/>
                    <a:pt x="f1215" y="f175"/>
                    <a:pt x="f76" y="f41"/>
                  </a:cubicBezTo>
                  <a:cubicBezTo>
                    <a:pt x="f1342" y="f1141"/>
                    <a:pt x="f1343" y="f77"/>
                    <a:pt x="f66" y="f20"/>
                  </a:cubicBezTo>
                  <a:cubicBezTo>
                    <a:pt x="f1344" y="f1345"/>
                    <a:pt x="f66" y="f1346"/>
                    <a:pt x="f1347" y="f157"/>
                  </a:cubicBezTo>
                  <a:cubicBezTo>
                    <a:pt x="f1092" y="f1242"/>
                    <a:pt x="f1095" y="f1348"/>
                    <a:pt x="f1349" y="f165"/>
                  </a:cubicBezTo>
                  <a:cubicBezTo>
                    <a:pt x="f628" y="f162"/>
                    <a:pt x="f823" y="f411"/>
                    <a:pt x="f381" y="f128"/>
                  </a:cubicBezTo>
                  <a:cubicBezTo>
                    <a:pt x="f56" y="f119"/>
                    <a:pt x="f1350" y="f1198"/>
                    <a:pt x="f463" y="f392"/>
                  </a:cubicBezTo>
                  <a:cubicBezTo>
                    <a:pt x="f1351" y="f177"/>
                    <a:pt x="f379" y="f142"/>
                    <a:pt x="f1352" y="f1203"/>
                  </a:cubicBezTo>
                  <a:cubicBezTo>
                    <a:pt x="f385" y="f1146"/>
                    <a:pt x="f1147" y="f1154"/>
                    <a:pt x="f82" y="f84"/>
                  </a:cubicBezTo>
                  <a:cubicBezTo>
                    <a:pt x="f1353" y="f1354"/>
                    <a:pt x="f162" y="f1226"/>
                    <a:pt x="f1355" y="f1244"/>
                  </a:cubicBezTo>
                  <a:cubicBezTo>
                    <a:pt x="f590" y="f1356"/>
                    <a:pt x="f1357" y="f15"/>
                    <a:pt x="f280" y="f424"/>
                  </a:cubicBezTo>
                  <a:cubicBezTo>
                    <a:pt x="f1358" y="f1359"/>
                    <a:pt x="f1194" y="f135"/>
                    <a:pt x="f1360" y="f424"/>
                  </a:cubicBezTo>
                  <a:cubicBezTo>
                    <a:pt x="f274" y="f424"/>
                    <a:pt x="f1361" y="f1362"/>
                    <a:pt x="f1363" y="f1112"/>
                  </a:cubicBezTo>
                  <a:cubicBezTo>
                    <a:pt x="f245" y="f30"/>
                    <a:pt x="f1364" y="f15"/>
                    <a:pt x="f1365" y="f1366"/>
                  </a:cubicBezTo>
                  <a:cubicBezTo>
                    <a:pt x="f1367" y="f13"/>
                    <a:pt x="f1368" y="f32"/>
                    <a:pt x="f1369" y="f75"/>
                  </a:cubicBezTo>
                  <a:cubicBezTo>
                    <a:pt x="f1370" y="f1165"/>
                    <a:pt x="f1361" y="f9"/>
                    <a:pt x="f1371" y="f52"/>
                  </a:cubicBezTo>
                  <a:cubicBezTo>
                    <a:pt x="f1372" y="f77"/>
                    <a:pt x="f1373" y="f52"/>
                    <a:pt x="f1185" y="f52"/>
                  </a:cubicBezTo>
                  <a:close/>
                  <a:moveTo>
                    <a:pt x="f670" y="f1374"/>
                  </a:moveTo>
                  <a:cubicBezTo>
                    <a:pt x="f1375" y="f547"/>
                    <a:pt x="f672" y="f60"/>
                    <a:pt x="f1376" y="f198"/>
                  </a:cubicBezTo>
                  <a:cubicBezTo>
                    <a:pt x="f1377" y="f1378"/>
                    <a:pt x="f1379" y="f1380"/>
                    <a:pt x="f1381" y="f187"/>
                  </a:cubicBezTo>
                  <a:cubicBezTo>
                    <a:pt x="f1382" y="f1383"/>
                    <a:pt x="f1384" y="f100"/>
                    <a:pt x="f1385" y="f460"/>
                  </a:cubicBezTo>
                  <a:cubicBezTo>
                    <a:pt x="f1386" y="f39"/>
                    <a:pt x="f1387" y="f394"/>
                    <a:pt x="f670" y="f1244"/>
                  </a:cubicBezTo>
                  <a:cubicBezTo>
                    <a:pt x="f1388" y="f1184"/>
                    <a:pt x="f1389" y="f1184"/>
                    <a:pt x="f1390" y="f34"/>
                  </a:cubicBezTo>
                  <a:cubicBezTo>
                    <a:pt x="f1391" y="f13"/>
                    <a:pt x="f1392" y="f32"/>
                    <a:pt x="f1393" y="f32"/>
                  </a:cubicBezTo>
                  <a:cubicBezTo>
                    <a:pt x="f1394" y="f1356"/>
                    <a:pt x="f1395" y="f1226"/>
                    <a:pt x="f1396" y="f108"/>
                  </a:cubicBezTo>
                  <a:cubicBezTo>
                    <a:pt x="f1397" y="f1398"/>
                    <a:pt x="f1399" y="f181"/>
                    <a:pt x="f1400" y="f1401"/>
                  </a:cubicBezTo>
                  <a:cubicBezTo>
                    <a:pt x="f1402" y="f1403"/>
                    <a:pt x="f1404" y="f96"/>
                    <a:pt x="f1405" y="f381"/>
                  </a:cubicBezTo>
                  <a:cubicBezTo>
                    <a:pt x="f1406" y="f547"/>
                    <a:pt x="f1407" y="f1095"/>
                    <a:pt x="f1408" y="f1092"/>
                  </a:cubicBezTo>
                  <a:cubicBezTo>
                    <a:pt x="f1409" y="f467"/>
                    <a:pt x="f535" y="f1410"/>
                    <a:pt x="f1411" y="f1085"/>
                  </a:cubicBezTo>
                  <a:cubicBezTo>
                    <a:pt x="f1412" y="f1413"/>
                    <a:pt x="f1414" y="f632"/>
                    <a:pt x="f1415" y="f1416"/>
                  </a:cubicBezTo>
                  <a:cubicBezTo>
                    <a:pt x="f1417" y="f1418"/>
                    <a:pt x="f1415" y="f325"/>
                    <a:pt x="f1419" y="f1303"/>
                  </a:cubicBezTo>
                  <a:cubicBezTo>
                    <a:pt x="f1420" y="f1315"/>
                    <a:pt x="f525" y="f1290"/>
                    <a:pt x="f495" y="f1421"/>
                  </a:cubicBezTo>
                  <a:cubicBezTo>
                    <a:pt x="f497" y="f518"/>
                    <a:pt x="f495" y="f1422"/>
                    <a:pt x="f1423" y="f1424"/>
                  </a:cubicBezTo>
                  <a:cubicBezTo>
                    <a:pt x="f499" y="f1425"/>
                    <a:pt x="f1426" y="f1427"/>
                    <a:pt x="f1428" y="f1066"/>
                  </a:cubicBezTo>
                  <a:cubicBezTo>
                    <a:pt x="f1429" y="f1257"/>
                    <a:pt x="f1417" y="f1430"/>
                    <a:pt x="f1431" y="f1432"/>
                  </a:cubicBezTo>
                  <a:cubicBezTo>
                    <a:pt x="f714" y="f1433"/>
                    <a:pt x="f714" y="f1434"/>
                    <a:pt x="f1435" y="f1436"/>
                  </a:cubicBezTo>
                  <a:cubicBezTo>
                    <a:pt x="f1437" y="f1438"/>
                    <a:pt x="f1439" y="f1440"/>
                    <a:pt x="f1441" y="f1442"/>
                  </a:cubicBezTo>
                  <a:cubicBezTo>
                    <a:pt x="f505" y="f1443"/>
                    <a:pt x="f1444" y="f1445"/>
                    <a:pt x="f1446" y="f1447"/>
                  </a:cubicBezTo>
                  <a:cubicBezTo>
                    <a:pt x="f1448" y="f669"/>
                    <a:pt x="f1449" y="f773"/>
                    <a:pt x="f1450" y="f1451"/>
                  </a:cubicBezTo>
                  <a:cubicBezTo>
                    <a:pt x="f1452" y="f960"/>
                    <a:pt x="f1453" y="f1454"/>
                    <a:pt x="f1455" y="f149"/>
                  </a:cubicBezTo>
                  <a:cubicBezTo>
                    <a:pt x="f1456" y="f876"/>
                    <a:pt x="f752" y="f1005"/>
                    <a:pt x="f1457" y="f1289"/>
                  </a:cubicBezTo>
                  <a:cubicBezTo>
                    <a:pt x="f1458" y="f1459"/>
                    <a:pt x="f1460" y="f1461"/>
                    <a:pt x="f1462" y="f1238"/>
                  </a:cubicBezTo>
                  <a:cubicBezTo>
                    <a:pt x="f1463" y="f1464"/>
                    <a:pt x="f1465" y="f685"/>
                    <a:pt x="f1466" y="f1032"/>
                  </a:cubicBezTo>
                  <a:cubicBezTo>
                    <a:pt x="f1467" y="f1019"/>
                    <a:pt x="f1468" y="f1279"/>
                    <a:pt x="f1463" y="f1012"/>
                  </a:cubicBezTo>
                  <a:cubicBezTo>
                    <a:pt x="f1469" y="f1241"/>
                    <a:pt x="f1470" y="f1057"/>
                    <a:pt x="f1471" y="f1057"/>
                  </a:cubicBezTo>
                  <a:cubicBezTo>
                    <a:pt x="f1472" y="f1114"/>
                    <a:pt x="f1473" y="f721"/>
                    <a:pt x="f1474" y="f1012"/>
                  </a:cubicBezTo>
                  <a:cubicBezTo>
                    <a:pt x="f1475" y="f1279"/>
                    <a:pt x="f1476" y="f1477"/>
                    <a:pt x="f457" y="f1241"/>
                  </a:cubicBezTo>
                  <a:cubicBezTo>
                    <a:pt x="f450" y="f1478"/>
                    <a:pt x="f461" y="f1057"/>
                    <a:pt x="f1479" y="f1114"/>
                  </a:cubicBezTo>
                  <a:cubicBezTo>
                    <a:pt x="f1480" y="f712"/>
                    <a:pt x="f1481" y="f904"/>
                    <a:pt x="f1482" y="f712"/>
                  </a:cubicBezTo>
                  <a:cubicBezTo>
                    <a:pt x="f1483" y="f936"/>
                    <a:pt x="f1484" y="f1114"/>
                    <a:pt x="f1485" y="f1279"/>
                  </a:cubicBezTo>
                  <a:cubicBezTo>
                    <a:pt x="f1486" y="f882"/>
                    <a:pt x="f1487" y="f1488"/>
                    <a:pt x="f1489" y="f144"/>
                  </a:cubicBezTo>
                  <a:cubicBezTo>
                    <a:pt x="f1490" y="f1491"/>
                    <a:pt x="f1492" y="f1493"/>
                    <a:pt x="f1494" y="f1495"/>
                  </a:cubicBezTo>
                  <a:cubicBezTo>
                    <a:pt x="f1496" y="f1497"/>
                    <a:pt x="f1498" y="f1083"/>
                    <a:pt x="f1499" y="f1500"/>
                  </a:cubicBezTo>
                  <a:cubicBezTo>
                    <a:pt x="f1501" y="f669"/>
                    <a:pt x="f554" y="f1502"/>
                    <a:pt x="f1503" y="f132"/>
                  </a:cubicBezTo>
                  <a:cubicBezTo>
                    <a:pt x="f1504" y="f1505"/>
                    <a:pt x="f546" y="f1506"/>
                    <a:pt x="f1507" y="f1508"/>
                  </a:cubicBezTo>
                  <a:cubicBezTo>
                    <a:pt x="f1509" y="f1510"/>
                    <a:pt x="f1393" y="f1289"/>
                    <a:pt x="f1511" y="f884"/>
                  </a:cubicBezTo>
                  <a:cubicBezTo>
                    <a:pt x="f1512" y="f1461"/>
                    <a:pt x="f1511" y="f1464"/>
                    <a:pt x="f1513" y="f1032"/>
                  </a:cubicBezTo>
                  <a:cubicBezTo>
                    <a:pt x="f1514" y="f1056"/>
                    <a:pt x="f1392" y="f1515"/>
                    <a:pt x="f1516" y="f1517"/>
                  </a:cubicBezTo>
                  <a:cubicBezTo>
                    <a:pt x="f1514" y="f707"/>
                    <a:pt x="f1512" y="f929"/>
                    <a:pt x="f1518" y="f929"/>
                  </a:cubicBezTo>
                  <a:cubicBezTo>
                    <a:pt x="f1519" y="f929"/>
                    <a:pt x="f1520" y="f710"/>
                    <a:pt x="f652" y="f710"/>
                  </a:cubicBezTo>
                  <a:cubicBezTo>
                    <a:pt x="f1521" y="f705"/>
                    <a:pt x="f1521" y="f1012"/>
                    <a:pt x="f1522" y="f1523"/>
                  </a:cubicBezTo>
                  <a:cubicBezTo>
                    <a:pt x="f646" y="f1021"/>
                    <a:pt x="f1524" y="f1022"/>
                    <a:pt x="f1525" y="f1269"/>
                  </a:cubicBezTo>
                  <a:cubicBezTo>
                    <a:pt x="f1526" y="f1527"/>
                    <a:pt x="f1528" y="f1529"/>
                    <a:pt x="f1530" y="f1531"/>
                  </a:cubicBezTo>
                  <a:cubicBezTo>
                    <a:pt x="f1513" y="f1048"/>
                    <a:pt x="f1532" y="f862"/>
                    <a:pt x="f1530" y="f1103"/>
                  </a:cubicBezTo>
                  <a:cubicBezTo>
                    <a:pt x="f1533" y="f1534"/>
                    <a:pt x="f1535" y="f1536"/>
                    <a:pt x="f1537" y="f1538"/>
                  </a:cubicBezTo>
                  <a:cubicBezTo>
                    <a:pt x="f1539" y="f1540"/>
                    <a:pt x="f1541" y="f1542"/>
                    <a:pt x="f677" y="f1220"/>
                  </a:cubicBezTo>
                  <a:cubicBezTo>
                    <a:pt x="f570" y="f1543"/>
                    <a:pt x="f664" y="f1544"/>
                    <a:pt x="f664" y="f1545"/>
                  </a:cubicBezTo>
                  <a:cubicBezTo>
                    <a:pt x="f1546" y="f1547"/>
                    <a:pt x="f1546" y="f1548"/>
                    <a:pt x="f1549" y="f655"/>
                  </a:cubicBezTo>
                  <a:cubicBezTo>
                    <a:pt x="f1550" y="f784"/>
                    <a:pt x="f1551" y="f788"/>
                    <a:pt x="f1552" y="f359"/>
                  </a:cubicBezTo>
                  <a:cubicBezTo>
                    <a:pt x="f1553" y="f1283"/>
                    <a:pt x="f1554" y="f1555"/>
                    <a:pt x="f1552" y="f1556"/>
                  </a:cubicBezTo>
                  <a:cubicBezTo>
                    <a:pt x="f572" y="f1294"/>
                    <a:pt x="f1557" y="f332"/>
                    <a:pt x="f1557" y="f1216"/>
                  </a:cubicBezTo>
                  <a:cubicBezTo>
                    <a:pt x="f1557" y="f1558"/>
                    <a:pt x="f1559" y="f1560"/>
                    <a:pt x="f1561" y="f1562"/>
                  </a:cubicBezTo>
                  <a:cubicBezTo>
                    <a:pt x="f1563" y="f632"/>
                    <a:pt x="f1564" y="f1089"/>
                    <a:pt x="f1565" y="f1253"/>
                  </a:cubicBezTo>
                  <a:cubicBezTo>
                    <a:pt x="f1566" y="f1335"/>
                    <a:pt x="f1567" y="f1568"/>
                    <a:pt x="f1569" y="f381"/>
                  </a:cubicBezTo>
                  <a:cubicBezTo>
                    <a:pt x="f1570" y="f45"/>
                    <a:pt x="f1571" y="f150"/>
                    <a:pt x="f1572" y="f1573"/>
                  </a:cubicBezTo>
                  <a:cubicBezTo>
                    <a:pt x="f1574" y="f1575"/>
                    <a:pt x="f1576" y="f1577"/>
                    <a:pt x="f1578" y="f1579"/>
                  </a:cubicBezTo>
                  <a:cubicBezTo>
                    <a:pt x="f1580" y="f442"/>
                    <a:pt x="f1581" y="f297"/>
                    <a:pt x="f1582" y="f1236"/>
                  </a:cubicBezTo>
                  <a:cubicBezTo>
                    <a:pt x="f1583" y="f611"/>
                    <a:pt x="f1584" y="f1355"/>
                    <a:pt x="f1585" y="f1586"/>
                  </a:cubicBezTo>
                  <a:cubicBezTo>
                    <a:pt x="f1587" y="f1588"/>
                    <a:pt x="f619" y="f1589"/>
                    <a:pt x="f1590" y="f1591"/>
                  </a:cubicBezTo>
                  <a:cubicBezTo>
                    <a:pt x="f595" y="f1592"/>
                    <a:pt x="f1593" y="f1594"/>
                    <a:pt x="f1595" y="f590"/>
                  </a:cubicBezTo>
                  <a:cubicBezTo>
                    <a:pt x="f1596" y="f1597"/>
                    <a:pt x="f1598" y="f1599"/>
                    <a:pt x="f1600" y="f1601"/>
                  </a:cubicBezTo>
                  <a:cubicBezTo>
                    <a:pt x="f1584" y="f1599"/>
                    <a:pt x="f613" y="f1602"/>
                    <a:pt x="f1603" y="f1604"/>
                  </a:cubicBezTo>
                  <a:cubicBezTo>
                    <a:pt x="f1605" y="f1606"/>
                    <a:pt x="f1607" y="f291"/>
                    <a:pt x="f1608" y="f1609"/>
                  </a:cubicBezTo>
                  <a:cubicBezTo>
                    <a:pt x="f1610" y="f1611"/>
                    <a:pt x="f627" y="f1612"/>
                    <a:pt x="f1613" y="f1173"/>
                  </a:cubicBezTo>
                  <a:cubicBezTo>
                    <a:pt x="f1569" y="f1614"/>
                    <a:pt x="f585" y="f1615"/>
                    <a:pt x="f583" y="f442"/>
                  </a:cubicBezTo>
                  <a:cubicBezTo>
                    <a:pt x="f1565" y="f1207"/>
                    <a:pt x="f680" y="f124"/>
                    <a:pt x="f1541" y="f558"/>
                  </a:cubicBezTo>
                  <a:cubicBezTo>
                    <a:pt x="f1616" y="f394"/>
                    <a:pt x="f664" y="f106"/>
                    <a:pt x="f1617" y="f821"/>
                  </a:cubicBezTo>
                  <a:cubicBezTo>
                    <a:pt x="f1618" y="f60"/>
                    <a:pt x="f1619" y="f1620"/>
                    <a:pt x="f670" y="f1374"/>
                  </a:cubicBezTo>
                  <a:close/>
                  <a:moveTo>
                    <a:pt x="f1621" y="f266"/>
                  </a:moveTo>
                  <a:cubicBezTo>
                    <a:pt x="f1622" y="f1623"/>
                    <a:pt x="f1624" y="f1623"/>
                    <a:pt x="f1625" y="f1623"/>
                  </a:cubicBezTo>
                  <a:cubicBezTo>
                    <a:pt x="f1626" y="f1627"/>
                    <a:pt x="f1628" y="f1629"/>
                    <a:pt x="f1630" y="f1631"/>
                  </a:cubicBezTo>
                  <a:cubicBezTo>
                    <a:pt x="f1632" y="f1633"/>
                    <a:pt x="f1634" y="f1361"/>
                    <a:pt x="f1635" y="f1636"/>
                  </a:cubicBezTo>
                  <a:cubicBezTo>
                    <a:pt x="f1637" y="f1638"/>
                    <a:pt x="f1639" y="f1640"/>
                    <a:pt x="f934" y="f238"/>
                  </a:cubicBezTo>
                  <a:cubicBezTo>
                    <a:pt x="f248" y="f1641"/>
                    <a:pt x="f1642" y="f1643"/>
                    <a:pt x="f945" y="f1644"/>
                  </a:cubicBezTo>
                  <a:cubicBezTo>
                    <a:pt x="f945" y="f1645"/>
                    <a:pt x="f1646" y="f1647"/>
                    <a:pt x="f1648" y="f1649"/>
                  </a:cubicBezTo>
                  <a:cubicBezTo>
                    <a:pt x="f1650" y="f1200"/>
                    <a:pt x="f229" y="f1651"/>
                    <a:pt x="f1652" y="f290"/>
                  </a:cubicBezTo>
                  <a:cubicBezTo>
                    <a:pt x="f1000" y="f604"/>
                    <a:pt x="f1653" y="f293"/>
                    <a:pt x="f231" y="f1654"/>
                  </a:cubicBezTo>
                  <a:cubicBezTo>
                    <a:pt x="f1655" y="f1656"/>
                    <a:pt x="f1657" y="f22"/>
                    <a:pt x="f1658" y="f558"/>
                  </a:cubicBezTo>
                  <a:cubicBezTo>
                    <a:pt x="f1659" y="f1660"/>
                    <a:pt x="f1661" y="f114"/>
                    <a:pt x="f207" y="f40"/>
                  </a:cubicBezTo>
                  <a:cubicBezTo>
                    <a:pt x="f205" y="f86"/>
                    <a:pt x="f1662" y="f1401"/>
                    <a:pt x="f1662" y="f1383"/>
                  </a:cubicBezTo>
                  <a:cubicBezTo>
                    <a:pt x="f1662" y="f1105"/>
                    <a:pt x="f1663" y="f1664"/>
                    <a:pt x="f1663" y="f1620"/>
                  </a:cubicBezTo>
                  <a:cubicBezTo>
                    <a:pt x="f1665" y="f1329"/>
                    <a:pt x="f205" y="f1347"/>
                    <a:pt x="f1666" y="f1325"/>
                  </a:cubicBezTo>
                  <a:cubicBezTo>
                    <a:pt x="f1667" y="f1668"/>
                    <a:pt x="f1658" y="f834"/>
                    <a:pt x="f213" y="f794"/>
                  </a:cubicBezTo>
                  <a:cubicBezTo>
                    <a:pt x="f1669" y="f90"/>
                    <a:pt x="f1670" y="f514"/>
                    <a:pt x="f1671" y="f1222"/>
                  </a:cubicBezTo>
                  <a:cubicBezTo>
                    <a:pt x="f1655" y="f1672"/>
                    <a:pt x="f1002" y="f1096"/>
                    <a:pt x="f1670" y="f1673"/>
                  </a:cubicBezTo>
                  <a:cubicBezTo>
                    <a:pt x="f1671" y="f1674"/>
                    <a:pt x="f1675" y="f775"/>
                    <a:pt x="f1676" y="f1500"/>
                  </a:cubicBezTo>
                  <a:cubicBezTo>
                    <a:pt x="f1677" y="f1678"/>
                    <a:pt x="f1679" y="f1293"/>
                    <a:pt x="f1680" y="f1681"/>
                  </a:cubicBezTo>
                  <a:cubicBezTo>
                    <a:pt x="f1682" y="f1683"/>
                    <a:pt x="f1684" y="f1685"/>
                    <a:pt x="f1686" y="f1029"/>
                  </a:cubicBezTo>
                  <a:cubicBezTo>
                    <a:pt x="f1687" y="f1688"/>
                    <a:pt x="f167" y="f1052"/>
                    <a:pt x="f1689" y="f1690"/>
                  </a:cubicBezTo>
                  <a:cubicBezTo>
                    <a:pt x="f8" y="f1461"/>
                    <a:pt x="f1689" y="f163"/>
                    <a:pt x="f8" y="f1691"/>
                  </a:cubicBezTo>
                  <a:cubicBezTo>
                    <a:pt x="f1692" y="f1019"/>
                    <a:pt x="f1693" y="f1279"/>
                    <a:pt x="f172" y="f1012"/>
                  </a:cubicBezTo>
                  <a:cubicBezTo>
                    <a:pt x="f1694" y="f1515"/>
                    <a:pt x="f1695" y="f721"/>
                    <a:pt x="f188" y="f1477"/>
                  </a:cubicBezTo>
                  <a:cubicBezTo>
                    <a:pt x="f1696" y="f1515"/>
                    <a:pt x="f1697" y="f1698"/>
                    <a:pt x="f1697" y="f1032"/>
                  </a:cubicBezTo>
                  <a:cubicBezTo>
                    <a:pt x="f1699" y="f1008"/>
                    <a:pt x="f1699" y="f883"/>
                    <a:pt x="f192" y="f1700"/>
                  </a:cubicBezTo>
                  <a:cubicBezTo>
                    <a:pt x="f1701" y="f1702"/>
                    <a:pt x="f1703" y="f1270"/>
                    <a:pt x="f1679" y="f882"/>
                  </a:cubicBezTo>
                  <a:cubicBezTo>
                    <a:pt x="f1704" y="f1705"/>
                    <a:pt x="f1706" y="f1291"/>
                    <a:pt x="f215" y="f1134"/>
                  </a:cubicBezTo>
                  <a:cubicBezTo>
                    <a:pt x="f235" y="f1707"/>
                    <a:pt x="f1708" y="f1709"/>
                    <a:pt x="f1710" y="f1249"/>
                  </a:cubicBezTo>
                  <a:cubicBezTo>
                    <a:pt x="f1711" y="f1712"/>
                    <a:pt x="f1713" y="f1714"/>
                    <a:pt x="f1715" y="f1716"/>
                  </a:cubicBezTo>
                  <a:cubicBezTo>
                    <a:pt x="f1717" y="f1445"/>
                    <a:pt x="f263" y="f1718"/>
                    <a:pt x="f1719" y="f1720"/>
                  </a:cubicBezTo>
                  <a:cubicBezTo>
                    <a:pt x="f1721" y="f662"/>
                    <a:pt x="f1722" y="f1723"/>
                    <a:pt x="f961" y="f1724"/>
                  </a:cubicBezTo>
                  <a:cubicBezTo>
                    <a:pt x="f981" y="f1725"/>
                    <a:pt x="f1726" y="f1065"/>
                    <a:pt x="f1727" y="f506"/>
                  </a:cubicBezTo>
                  <a:cubicBezTo>
                    <a:pt x="f1728" y="f500"/>
                    <a:pt x="f1729" y="f987"/>
                    <a:pt x="f1730" y="f1059"/>
                  </a:cubicBezTo>
                  <a:cubicBezTo>
                    <a:pt x="f922" y="f1731"/>
                    <a:pt x="f921" y="f1732"/>
                    <a:pt x="f306" y="f1733"/>
                  </a:cubicBezTo>
                  <a:cubicBezTo>
                    <a:pt x="f1734" y="f1735"/>
                    <a:pt x="f1736" y="f1042"/>
                    <a:pt x="f1737" y="f1738"/>
                  </a:cubicBezTo>
                  <a:cubicBezTo>
                    <a:pt x="f1739" y="f1279"/>
                    <a:pt x="f1740" y="f1241"/>
                    <a:pt x="f1741" y="f1517"/>
                  </a:cubicBezTo>
                  <a:cubicBezTo>
                    <a:pt x="f1742" y="f710"/>
                    <a:pt x="f1743" y="f1057"/>
                    <a:pt x="f376" y="f1114"/>
                  </a:cubicBezTo>
                  <a:cubicBezTo>
                    <a:pt x="f1744" y="f712"/>
                    <a:pt x="f1745" y="f904"/>
                    <a:pt x="f1746" y="f1114"/>
                  </a:cubicBezTo>
                  <a:cubicBezTo>
                    <a:pt x="f1747" y="f1114"/>
                    <a:pt x="f1748" y="f1517"/>
                    <a:pt x="f1749" y="f721"/>
                  </a:cubicBezTo>
                  <a:cubicBezTo>
                    <a:pt x="f398" y="f1240"/>
                    <a:pt x="f1750" y="f1751"/>
                    <a:pt x="f893" y="f766"/>
                  </a:cubicBezTo>
                  <a:cubicBezTo>
                    <a:pt x="f1752" y="f1271"/>
                    <a:pt x="f1753" y="f1464"/>
                    <a:pt x="f1754" y="f1464"/>
                  </a:cubicBezTo>
                  <a:cubicBezTo>
                    <a:pt x="f1755" y="f1121"/>
                    <a:pt x="f1756" y="f1757"/>
                    <a:pt x="f1758" y="f734"/>
                  </a:cubicBezTo>
                  <a:cubicBezTo>
                    <a:pt x="f1759" y="f1269"/>
                    <a:pt x="f1760" y="f876"/>
                    <a:pt x="f1761" y="f1688"/>
                  </a:cubicBezTo>
                  <a:cubicBezTo>
                    <a:pt x="f1762" y="f1763"/>
                    <a:pt x="f1764" y="f1765"/>
                    <a:pt x="f1766" y="f1767"/>
                  </a:cubicBezTo>
                  <a:cubicBezTo>
                    <a:pt x="f350" y="f997"/>
                    <a:pt x="f356" y="f1106"/>
                    <a:pt x="f1768" y="f1769"/>
                  </a:cubicBezTo>
                  <a:cubicBezTo>
                    <a:pt x="f901" y="f1770"/>
                    <a:pt x="f344" y="f1227"/>
                    <a:pt x="f1771" y="f1772"/>
                  </a:cubicBezTo>
                  <a:cubicBezTo>
                    <a:pt x="f1773" y="f120"/>
                    <a:pt x="f1774" y="f1775"/>
                    <a:pt x="f1776" y="f1777"/>
                  </a:cubicBezTo>
                  <a:cubicBezTo>
                    <a:pt x="f1778" y="f1779"/>
                    <a:pt x="f1780" y="f658"/>
                    <a:pt x="f326" y="f92"/>
                  </a:cubicBezTo>
                  <a:cubicBezTo>
                    <a:pt x="f1781" y="f1782"/>
                    <a:pt x="f316" y="f1218"/>
                    <a:pt x="f1783" y="f1157"/>
                  </a:cubicBezTo>
                  <a:cubicBezTo>
                    <a:pt x="f1784" y="f640"/>
                    <a:pt x="f1785" y="f1318"/>
                    <a:pt x="f1783" y="f1786"/>
                  </a:cubicBezTo>
                  <a:cubicBezTo>
                    <a:pt x="f1787" y="f1788"/>
                    <a:pt x="f921" y="f1317"/>
                    <a:pt x="f921" y="f1307"/>
                  </a:cubicBezTo>
                  <a:cubicBezTo>
                    <a:pt x="f1789" y="f1075"/>
                    <a:pt x="f1790" y="f1413"/>
                    <a:pt x="f1783" y="f1791"/>
                  </a:cubicBezTo>
                  <a:cubicBezTo>
                    <a:pt x="f1785" y="f195"/>
                    <a:pt x="f1792" y="f1793"/>
                    <a:pt x="f967" y="f1383"/>
                  </a:cubicBezTo>
                  <a:cubicBezTo>
                    <a:pt x="f1794" y="f460"/>
                    <a:pt x="f1794" y="f1217"/>
                    <a:pt x="f1728" y="f1152"/>
                  </a:cubicBezTo>
                  <a:cubicBezTo>
                    <a:pt x="f1795" y="f1796"/>
                    <a:pt x="f1797" y="f555"/>
                    <a:pt x="f1798" y="f1165"/>
                  </a:cubicBezTo>
                  <a:cubicBezTo>
                    <a:pt x="f1799" y="f1362"/>
                    <a:pt x="f908" y="f1242"/>
                    <a:pt x="f1800" y="f413"/>
                  </a:cubicBezTo>
                  <a:cubicBezTo>
                    <a:pt x="f312" y="f1232"/>
                    <a:pt x="f926" y="f1801"/>
                    <a:pt x="f1802" y="f442"/>
                  </a:cubicBezTo>
                  <a:cubicBezTo>
                    <a:pt x="f990" y="f1116"/>
                    <a:pt x="f1803" y="f413"/>
                    <a:pt x="f260" y="f396"/>
                  </a:cubicBezTo>
                  <a:cubicBezTo>
                    <a:pt x="f995" y="f1359"/>
                    <a:pt x="f995" y="f206"/>
                    <a:pt x="f1804" y="f1805"/>
                  </a:cubicBezTo>
                  <a:cubicBezTo>
                    <a:pt x="f1806" y="f36"/>
                    <a:pt x="f1807" y="f555"/>
                    <a:pt x="f258" y="f138"/>
                  </a:cubicBezTo>
                  <a:cubicBezTo>
                    <a:pt x="f1632" y="f34"/>
                    <a:pt x="f253" y="f13"/>
                    <a:pt x="f1632" y="f135"/>
                  </a:cubicBezTo>
                  <a:cubicBezTo>
                    <a:pt x="f1624" y="f1808"/>
                    <a:pt x="f1621" y="f1656"/>
                    <a:pt x="f1809" y="f1127"/>
                  </a:cubicBezTo>
                  <a:cubicBezTo>
                    <a:pt x="f1711" y="f1810"/>
                    <a:pt x="f257" y="f1651"/>
                    <a:pt x="f1624" y="f1811"/>
                  </a:cubicBezTo>
                  <a:cubicBezTo>
                    <a:pt x="f1624" y="f1812"/>
                    <a:pt x="f1813" y="f1814"/>
                    <a:pt x="f954" y="f1815"/>
                  </a:cubicBezTo>
                  <a:cubicBezTo>
                    <a:pt x="f284" y="f1358"/>
                    <a:pt x="f1816" y="f1817"/>
                    <a:pt x="f1818" y="f243"/>
                  </a:cubicBezTo>
                  <a:cubicBezTo>
                    <a:pt x="f1819" y="f1820"/>
                    <a:pt x="f957" y="f1821"/>
                    <a:pt x="f281" y="f1822"/>
                  </a:cubicBezTo>
                  <a:cubicBezTo>
                    <a:pt x="f1806" y="f1633"/>
                    <a:pt x="f1622" y="f247"/>
                    <a:pt x="f1621" y="f266"/>
                  </a:cubicBezTo>
                  <a:close/>
                  <a:moveTo>
                    <a:pt x="f1823" y="f1824"/>
                  </a:moveTo>
                  <a:cubicBezTo>
                    <a:pt x="f1825" y="f1073"/>
                    <a:pt x="f1826" y="f1827"/>
                    <a:pt x="f1828" y="f1829"/>
                  </a:cubicBezTo>
                  <a:cubicBezTo>
                    <a:pt x="f1830" y="f1831"/>
                    <a:pt x="f1832" y="f1833"/>
                    <a:pt x="f1834" y="f1835"/>
                  </a:cubicBezTo>
                  <a:cubicBezTo>
                    <a:pt x="f1049" y="f1772"/>
                    <a:pt x="f1836" y="f1837"/>
                    <a:pt x="f1769" y="f1083"/>
                  </a:cubicBezTo>
                  <a:cubicBezTo>
                    <a:pt x="f1838" y="f1249"/>
                    <a:pt x="f1839" y="f1050"/>
                    <a:pt x="f1840" y="f1841"/>
                  </a:cubicBezTo>
                  <a:cubicBezTo>
                    <a:pt x="f1837" y="f1767"/>
                    <a:pt x="f1227" y="f1842"/>
                    <a:pt x="f989" y="f1843"/>
                  </a:cubicBezTo>
                  <a:cubicBezTo>
                    <a:pt x="f1844" y="f1845"/>
                    <a:pt x="f1846" y="f1847"/>
                    <a:pt x="f1848" y="f1849"/>
                  </a:cubicBezTo>
                  <a:cubicBezTo>
                    <a:pt x="f1850" y="f878"/>
                    <a:pt x="f494" y="f1851"/>
                    <a:pt x="f1852" y="f1853"/>
                  </a:cubicBezTo>
                  <a:cubicBezTo>
                    <a:pt x="f488" y="f1757"/>
                    <a:pt x="f1433" y="f1854"/>
                    <a:pt x="f118" y="f1271"/>
                  </a:cubicBezTo>
                  <a:cubicBezTo>
                    <a:pt x="f116" y="f721"/>
                    <a:pt x="f662" y="f710"/>
                    <a:pt x="f1434" y="f929"/>
                  </a:cubicBezTo>
                  <a:cubicBezTo>
                    <a:pt x="f1855" y="f1057"/>
                    <a:pt x="f1098" y="f1057"/>
                    <a:pt x="f1856" y="f1057"/>
                  </a:cubicBezTo>
                  <a:cubicBezTo>
                    <a:pt x="f1139" y="f929"/>
                    <a:pt x="f1060" y="f1857"/>
                    <a:pt x="f1227" y="f920"/>
                  </a:cubicBezTo>
                  <a:cubicBezTo>
                    <a:pt x="f1084" y="f1032"/>
                    <a:pt x="f1858" y="f884"/>
                    <a:pt x="f1859" y="f725"/>
                  </a:cubicBezTo>
                  <a:cubicBezTo>
                    <a:pt x="f1295" y="f1860"/>
                    <a:pt x="f1228" y="f1454"/>
                    <a:pt x="f1861" y="f1862"/>
                  </a:cubicBezTo>
                  <a:cubicBezTo>
                    <a:pt x="f1229" y="f1039"/>
                    <a:pt x="f1863" y="f1836"/>
                    <a:pt x="f1292" y="f1864"/>
                  </a:cubicBezTo>
                  <a:cubicBezTo>
                    <a:pt x="f1865" y="f1866"/>
                    <a:pt x="f875" y="f1436"/>
                    <a:pt x="f1847" y="f1672"/>
                  </a:cubicBezTo>
                  <a:cubicBezTo>
                    <a:pt x="f876" y="f1262"/>
                    <a:pt x="f1867" y="f1262"/>
                    <a:pt x="f1849" y="f113"/>
                  </a:cubicBezTo>
                  <a:cubicBezTo>
                    <a:pt x="f1005" y="f1868"/>
                    <a:pt x="f1042" y="f1869"/>
                    <a:pt x="f1005" y="f1870"/>
                  </a:cubicBezTo>
                  <a:cubicBezTo>
                    <a:pt x="f1867" y="f1871"/>
                    <a:pt x="f1872" y="f987"/>
                    <a:pt x="f1873" y="f976"/>
                  </a:cubicBezTo>
                  <a:cubicBezTo>
                    <a:pt x="f1874" y="f1875"/>
                    <a:pt x="f1510" y="f1249"/>
                    <a:pt x="f1027" y="f970"/>
                  </a:cubicBezTo>
                  <a:cubicBezTo>
                    <a:pt x="f1005" y="f1876"/>
                    <a:pt x="f914" y="f1685"/>
                    <a:pt x="f1877" y="f1878"/>
                  </a:cubicBezTo>
                  <a:cubicBezTo>
                    <a:pt x="f1853" y="f1867"/>
                    <a:pt x="f947" y="f1237"/>
                    <a:pt x="f1700" y="f1879"/>
                  </a:cubicBezTo>
                  <a:cubicBezTo>
                    <a:pt x="f1757" y="f1523"/>
                    <a:pt x="f1021" y="f929"/>
                    <a:pt x="f1034" y="f904"/>
                  </a:cubicBezTo>
                  <a:cubicBezTo>
                    <a:pt x="f1698" y="f719"/>
                    <a:pt x="f1071" y="f1071"/>
                    <a:pt x="f747" y="f1071"/>
                  </a:cubicBezTo>
                  <a:cubicBezTo>
                    <a:pt x="f925" y="f1032"/>
                    <a:pt x="f699" y="f1880"/>
                    <a:pt x="f694" y="f1881"/>
                  </a:cubicBezTo>
                  <a:cubicBezTo>
                    <a:pt x="f744" y="f1882"/>
                    <a:pt x="f1018" y="f1883"/>
                    <a:pt x="f690" y="f1884"/>
                  </a:cubicBezTo>
                  <a:cubicBezTo>
                    <a:pt x="f1071" y="f1078"/>
                    <a:pt x="f931" y="f1003"/>
                    <a:pt x="f904" y="f1885"/>
                  </a:cubicBezTo>
                  <a:cubicBezTo>
                    <a:pt x="f705" y="f1031"/>
                    <a:pt x="f906" y="f1886"/>
                    <a:pt x="f163" y="f994"/>
                  </a:cubicBezTo>
                  <a:cubicBezTo>
                    <a:pt x="f1887" y="f1497"/>
                    <a:pt x="f1887" y="f1731"/>
                    <a:pt x="f1461" y="f1101"/>
                  </a:cubicBezTo>
                  <a:cubicBezTo>
                    <a:pt x="f1019" y="f1888"/>
                    <a:pt x="f936" y="f1142"/>
                    <a:pt x="f687" y="f1540"/>
                  </a:cubicBezTo>
                  <a:cubicBezTo>
                    <a:pt x="f166" y="f1889"/>
                    <a:pt x="f1890" y="f1891"/>
                    <a:pt x="f1687" y="f1892"/>
                  </a:cubicBezTo>
                  <a:cubicBezTo>
                    <a:pt x="f172" y="f92"/>
                    <a:pt x="f1893" y="f649"/>
                    <a:pt x="f1894" y="f1829"/>
                  </a:cubicBezTo>
                  <a:cubicBezTo>
                    <a:pt x="f1895" y="f1782"/>
                    <a:pt x="f1896" y="f1897"/>
                    <a:pt x="f1896" y="f85"/>
                  </a:cubicBezTo>
                  <a:cubicBezTo>
                    <a:pt x="f1895" y="f1218"/>
                    <a:pt x="f176" y="f1157"/>
                    <a:pt x="f1896" y="f1898"/>
                  </a:cubicBezTo>
                  <a:cubicBezTo>
                    <a:pt x="f1899" y="f1159"/>
                    <a:pt x="f1900" y="f636"/>
                    <a:pt x="f1901" y="f1320"/>
                  </a:cubicBezTo>
                  <a:cubicBezTo>
                    <a:pt x="f180" y="f1215"/>
                    <a:pt x="f1015" y="f473"/>
                    <a:pt x="f1682" y="f1324"/>
                  </a:cubicBezTo>
                  <a:cubicBezTo>
                    <a:pt x="f1902" y="f632"/>
                    <a:pt x="f1903" y="f1904"/>
                    <a:pt x="f1905" y="f1332"/>
                  </a:cubicBezTo>
                  <a:cubicBezTo>
                    <a:pt x="f1906" y="f628"/>
                    <a:pt x="f1015" y="f1568"/>
                    <a:pt x="f1907" y="f1102"/>
                  </a:cubicBezTo>
                  <a:cubicBezTo>
                    <a:pt x="f1908" y="f1352"/>
                    <a:pt x="f1909" y="f379"/>
                    <a:pt x="f1910" y="f1351"/>
                  </a:cubicBezTo>
                  <a:cubicBezTo>
                    <a:pt x="f1911" y="f96"/>
                    <a:pt x="f1894" y="f1912"/>
                    <a:pt x="f176" y="f50"/>
                  </a:cubicBezTo>
                  <a:cubicBezTo>
                    <a:pt x="f1913" y="f1147"/>
                    <a:pt x="f1692" y="f1152"/>
                    <a:pt x="f900" y="f1148"/>
                  </a:cubicBezTo>
                  <a:cubicBezTo>
                    <a:pt x="f703" y="f1176"/>
                    <a:pt x="f715" y="f1148"/>
                    <a:pt x="f904" y="f1148"/>
                  </a:cubicBezTo>
                  <a:cubicBezTo>
                    <a:pt x="f686" y="f43"/>
                    <a:pt x="f713" y="f140"/>
                    <a:pt x="f925" y="f1914"/>
                  </a:cubicBezTo>
                  <a:cubicBezTo>
                    <a:pt x="f1915" y="f1141"/>
                    <a:pt x="f1916" y="f11"/>
                    <a:pt x="f694" y="f1917"/>
                  </a:cubicBezTo>
                  <a:cubicBezTo>
                    <a:pt x="f705" y="f1918"/>
                    <a:pt x="f949" y="f435"/>
                    <a:pt x="f1269" y="f154"/>
                  </a:cubicBezTo>
                  <a:cubicBezTo>
                    <a:pt x="f1860" y="f1919"/>
                    <a:pt x="f679" y="f208"/>
                    <a:pt x="f1849" y="f1920"/>
                  </a:cubicBezTo>
                  <a:cubicBezTo>
                    <a:pt x="f1269" y="f1921"/>
                    <a:pt x="f1005" y="f307"/>
                    <a:pt x="f734" y="f1154"/>
                  </a:cubicBezTo>
                  <a:cubicBezTo>
                    <a:pt x="f1022" y="f1147"/>
                    <a:pt x="f1851" y="f1221"/>
                    <a:pt x="f681" y="f104"/>
                  </a:cubicBezTo>
                  <a:cubicBezTo>
                    <a:pt x="f728" y="f104"/>
                    <a:pt x="f1922" y="f104"/>
                    <a:pt x="f1860" y="f201"/>
                  </a:cubicBezTo>
                  <a:cubicBezTo>
                    <a:pt x="f148" y="f458"/>
                    <a:pt x="f1873" y="f1217"/>
                    <a:pt x="f1688" y="f1221"/>
                  </a:cubicBezTo>
                  <a:cubicBezTo>
                    <a:pt x="f1923" y="f1221"/>
                    <a:pt x="f1028" y="f553"/>
                    <a:pt x="f1843" y="f458"/>
                  </a:cubicBezTo>
                  <a:cubicBezTo>
                    <a:pt x="f145" y="f460"/>
                    <a:pt x="f1924" y="f1403"/>
                    <a:pt x="f1028" y="f1383"/>
                  </a:cubicBezTo>
                  <a:cubicBezTo>
                    <a:pt x="f149" y="f191"/>
                    <a:pt x="f1925" y="f1337"/>
                    <a:pt x="f1926" y="f1927"/>
                  </a:cubicBezTo>
                  <a:cubicBezTo>
                    <a:pt x="f1928" y="f1099"/>
                    <a:pt x="f1929" y="f1930"/>
                    <a:pt x="f1931" y="f373"/>
                  </a:cubicBezTo>
                  <a:cubicBezTo>
                    <a:pt x="f962" y="f1932"/>
                    <a:pt x="f1862" y="f1904"/>
                    <a:pt x="f1231" y="f1089"/>
                  </a:cubicBezTo>
                  <a:cubicBezTo>
                    <a:pt x="f1933" y="f1934"/>
                    <a:pt x="f1935" y="f1326"/>
                    <a:pt x="f962" y="f369"/>
                  </a:cubicBezTo>
                  <a:cubicBezTo>
                    <a:pt x="f1936" y="f1322"/>
                    <a:pt x="f1885" y="f80"/>
                    <a:pt x="f1291" y="f1937"/>
                  </a:cubicBezTo>
                  <a:cubicBezTo>
                    <a:pt x="f678" y="f1824"/>
                    <a:pt x="f1047" y="f1824"/>
                    <a:pt x="f1823" y="f1824"/>
                  </a:cubicBezTo>
                  <a:close/>
                  <a:moveTo>
                    <a:pt x="f1938" y="f906"/>
                  </a:moveTo>
                  <a:cubicBezTo>
                    <a:pt x="f1939" y="f906"/>
                    <a:pt x="f1940" y="f906"/>
                    <a:pt x="f1941" y="f906"/>
                  </a:cubicBezTo>
                  <a:cubicBezTo>
                    <a:pt x="f1941" y="f1942"/>
                    <a:pt x="f1943" y="f883"/>
                    <a:pt x="f1944" y="f1945"/>
                  </a:cubicBezTo>
                  <a:cubicBezTo>
                    <a:pt x="f1946" y="f1945"/>
                    <a:pt x="f1947" y="f1757"/>
                    <a:pt x="f1948" y="f736"/>
                  </a:cubicBezTo>
                  <a:cubicBezTo>
                    <a:pt x="f1460" y="f1288"/>
                    <a:pt x="f1949" y="f161"/>
                    <a:pt x="f1950" y="f732"/>
                  </a:cubicBezTo>
                  <a:cubicBezTo>
                    <a:pt x="f1951" y="f679"/>
                    <a:pt x="f754" y="f1952"/>
                    <a:pt x="f1953" y="f1878"/>
                  </a:cubicBezTo>
                  <a:cubicBezTo>
                    <a:pt x="f1954" y="f1955"/>
                    <a:pt x="f1956" y="f1957"/>
                    <a:pt x="f1958" y="f1959"/>
                  </a:cubicBezTo>
                  <a:cubicBezTo>
                    <a:pt x="f1948" y="f1083"/>
                    <a:pt x="f1960" y="f775"/>
                    <a:pt x="f1961" y="f1227"/>
                  </a:cubicBezTo>
                  <a:cubicBezTo>
                    <a:pt x="f1962" y="f1673"/>
                    <a:pt x="f1963" y="f496"/>
                    <a:pt x="f1964" y="f853"/>
                  </a:cubicBezTo>
                  <a:cubicBezTo>
                    <a:pt x="f443" y="f1870"/>
                    <a:pt x="f1965" y="f1255"/>
                    <a:pt x="f1966" y="f1967"/>
                  </a:cubicBezTo>
                  <a:cubicBezTo>
                    <a:pt x="f749" y="f1968"/>
                    <a:pt x="f1969" y="f1835"/>
                    <a:pt x="f1970" y="f1097"/>
                  </a:cubicBezTo>
                  <a:cubicBezTo>
                    <a:pt x="f1971" y="f1772"/>
                    <a:pt x="f1972" y="f1973"/>
                    <a:pt x="f1974" y="f1875"/>
                  </a:cubicBezTo>
                  <a:cubicBezTo>
                    <a:pt x="f1975" y="f1976"/>
                    <a:pt x="f1977" y="f1769"/>
                    <a:pt x="f468" y="f1839"/>
                  </a:cubicBezTo>
                  <a:cubicBezTo>
                    <a:pt x="f737" y="f123"/>
                    <a:pt x="f1978" y="f1979"/>
                    <a:pt x="f1980" y="f1981"/>
                  </a:cubicBezTo>
                  <a:cubicBezTo>
                    <a:pt x="f521" y="f1772"/>
                    <a:pt x="f1982" y="f1225"/>
                    <a:pt x="f485" y="f1983"/>
                  </a:cubicBezTo>
                  <a:cubicBezTo>
                    <a:pt x="f1984" y="f504"/>
                    <a:pt x="f1985" y="f1986"/>
                    <a:pt x="f1987" y="f1988"/>
                  </a:cubicBezTo>
                  <a:cubicBezTo>
                    <a:pt x="f1989" y="f90"/>
                    <a:pt x="f1990" y="f841"/>
                    <a:pt x="f1991" y="f1992"/>
                  </a:cubicBezTo>
                  <a:cubicBezTo>
                    <a:pt x="f1993" y="f363"/>
                    <a:pt x="f1994" y="f1310"/>
                    <a:pt x="f1995" y="f1276"/>
                  </a:cubicBezTo>
                  <a:cubicBezTo>
                    <a:pt x="f739" y="f1898"/>
                    <a:pt x="f468" y="f1937"/>
                    <a:pt x="f1996" y="f78"/>
                  </a:cubicBezTo>
                  <a:cubicBezTo>
                    <a:pt x="f1997" y="f1998"/>
                    <a:pt x="f1449" y="f1327"/>
                    <a:pt x="f1484" y="f1999"/>
                  </a:cubicBezTo>
                  <a:cubicBezTo>
                    <a:pt x="f2000" y="f2001"/>
                    <a:pt x="f479" y="f2002"/>
                    <a:pt x="f2003" y="f2004"/>
                  </a:cubicBezTo>
                  <a:cubicBezTo>
                    <a:pt x="f2005" y="f821"/>
                    <a:pt x="f1455" y="f1380"/>
                    <a:pt x="f1475" y="f89"/>
                  </a:cubicBezTo>
                  <a:cubicBezTo>
                    <a:pt x="f2006" y="f1383"/>
                    <a:pt x="f2007" y="f2008"/>
                    <a:pt x="f752" y="f313"/>
                  </a:cubicBezTo>
                  <a:cubicBezTo>
                    <a:pt x="f2009" y="f140"/>
                    <a:pt x="f2010" y="f150"/>
                    <a:pt x="f2011" y="f565"/>
                  </a:cubicBezTo>
                  <a:cubicBezTo>
                    <a:pt x="f1475" y="f13"/>
                    <a:pt x="f2010" y="f448"/>
                    <a:pt x="f2006" y="f54"/>
                  </a:cubicBezTo>
                  <a:cubicBezTo>
                    <a:pt x="f2012" y="f1577"/>
                    <a:pt x="f2013" y="f1242"/>
                    <a:pt x="f2014" y="f211"/>
                  </a:cubicBezTo>
                  <a:cubicBezTo>
                    <a:pt x="f2015" y="f1230"/>
                    <a:pt x="f2016" y="f576"/>
                    <a:pt x="f2017" y="f420"/>
                  </a:cubicBezTo>
                  <a:cubicBezTo>
                    <a:pt x="f432" y="f1169"/>
                    <a:pt x="f2018" y="f2019"/>
                    <a:pt x="f802" y="f558"/>
                  </a:cubicBezTo>
                  <a:cubicBezTo>
                    <a:pt x="f2020" y="f20"/>
                    <a:pt x="f2021" y="f562"/>
                    <a:pt x="f2022" y="f2023"/>
                  </a:cubicBezTo>
                  <a:cubicBezTo>
                    <a:pt x="f2024" y="f1244"/>
                    <a:pt x="f2025" y="f394"/>
                    <a:pt x="f2026" y="f307"/>
                  </a:cubicBezTo>
                  <a:cubicBezTo>
                    <a:pt x="f877" y="f392"/>
                    <a:pt x="f2027" y="f142"/>
                    <a:pt x="f2026" y="f2028"/>
                  </a:cubicBezTo>
                  <a:cubicBezTo>
                    <a:pt x="f2029" y="f1217"/>
                    <a:pt x="f2030" y="f313"/>
                    <a:pt x="f2031" y="f2032"/>
                  </a:cubicBezTo>
                  <a:cubicBezTo>
                    <a:pt x="f2033" y="f1793"/>
                    <a:pt x="f2034" y="f2035"/>
                    <a:pt x="f2036" y="f2037"/>
                  </a:cubicBezTo>
                  <a:cubicBezTo>
                    <a:pt x="f774" y="f545"/>
                    <a:pt x="f787" y="f2038"/>
                    <a:pt x="f795" y="f1261"/>
                  </a:cubicBezTo>
                  <a:cubicBezTo>
                    <a:pt x="f2039" y="f2040"/>
                    <a:pt x="f763" y="f2041"/>
                    <a:pt x="f2042" y="f2043"/>
                  </a:cubicBezTo>
                  <a:cubicBezTo>
                    <a:pt x="f761" y="f526"/>
                    <a:pt x="f760" y="f2044"/>
                    <a:pt x="f2045" y="f1155"/>
                  </a:cubicBezTo>
                  <a:cubicBezTo>
                    <a:pt x="f762" y="f841"/>
                    <a:pt x="f2046" y="f1782"/>
                    <a:pt x="f2047" y="f2048"/>
                  </a:cubicBezTo>
                  <a:cubicBezTo>
                    <a:pt x="f1940" y="f2049"/>
                    <a:pt x="f2050" y="f649"/>
                    <a:pt x="f1939" y="f2051"/>
                  </a:cubicBezTo>
                  <a:cubicBezTo>
                    <a:pt x="f1938" y="f94"/>
                    <a:pt x="f2052" y="f2053"/>
                    <a:pt x="f2054" y="f2055"/>
                  </a:cubicBezTo>
                  <a:cubicBezTo>
                    <a:pt x="f2056" y="f351"/>
                    <a:pt x="f762" y="f2057"/>
                    <a:pt x="f2058" y="f1870"/>
                  </a:cubicBezTo>
                  <a:cubicBezTo>
                    <a:pt x="f2059" y="f2060"/>
                    <a:pt x="f795" y="f2061"/>
                    <a:pt x="f2062" y="f2063"/>
                  </a:cubicBezTo>
                  <a:cubicBezTo>
                    <a:pt x="f787" y="f2064"/>
                    <a:pt x="f787" y="f1823"/>
                    <a:pt x="f783" y="f1877"/>
                  </a:cubicBezTo>
                  <a:cubicBezTo>
                    <a:pt x="f783" y="f1288"/>
                    <a:pt x="f2065" y="f884"/>
                    <a:pt x="f2066" y="f1010"/>
                  </a:cubicBezTo>
                  <a:cubicBezTo>
                    <a:pt x="f2067" y="f1271"/>
                    <a:pt x="f2067" y="f938"/>
                    <a:pt x="f2068" y="f1738"/>
                  </a:cubicBezTo>
                  <a:cubicBezTo>
                    <a:pt x="f2069" y="f1056"/>
                    <a:pt x="f2054" y="f1240"/>
                    <a:pt x="f1938" y="f906"/>
                  </a:cubicBezTo>
                  <a:close/>
                  <a:moveTo>
                    <a:pt x="f2070" y="f904"/>
                  </a:moveTo>
                  <a:cubicBezTo>
                    <a:pt x="f2070" y="f1057"/>
                    <a:pt x="f2070" y="f710"/>
                    <a:pt x="f2070" y="f1857"/>
                  </a:cubicBezTo>
                  <a:cubicBezTo>
                    <a:pt x="f2071" y="f1241"/>
                    <a:pt x="f1777" y="f1477"/>
                    <a:pt x="f1889" y="f1056"/>
                  </a:cubicBezTo>
                  <a:cubicBezTo>
                    <a:pt x="f2072" y="f1032"/>
                    <a:pt x="f2073" y="f1034"/>
                    <a:pt x="f2074" y="f1854"/>
                  </a:cubicBezTo>
                  <a:cubicBezTo>
                    <a:pt x="f2075" y="f683"/>
                    <a:pt x="f510" y="f1853"/>
                    <a:pt x="f2076" y="f2077"/>
                  </a:cubicBezTo>
                  <a:cubicBezTo>
                    <a:pt x="f1889" y="f1124"/>
                    <a:pt x="f1260" y="f2078"/>
                    <a:pt x="f1777" y="f1828"/>
                  </a:cubicBezTo>
                  <a:cubicBezTo>
                    <a:pt x="f1833" y="f1129"/>
                    <a:pt x="f2079" y="f2080"/>
                    <a:pt x="f2081" y="f1832"/>
                  </a:cubicBezTo>
                  <a:cubicBezTo>
                    <a:pt x="f110" y="f1293"/>
                    <a:pt x="f2082" y="f2083"/>
                    <a:pt x="f1723" y="f1228"/>
                  </a:cubicBezTo>
                  <a:cubicBezTo>
                    <a:pt x="f1430" y="f1447"/>
                    <a:pt x="f118" y="f2084"/>
                    <a:pt x="f1086" y="f2085"/>
                  </a:cubicBezTo>
                  <a:cubicBezTo>
                    <a:pt x="f500" y="f118"/>
                    <a:pt x="f1436" y="f1432"/>
                    <a:pt x="f982" y="f1433"/>
                  </a:cubicBezTo>
                  <a:cubicBezTo>
                    <a:pt x="f1062" y="f1871"/>
                    <a:pt x="f1981" y="f492"/>
                    <a:pt x="f2086" y="f1098"/>
                  </a:cubicBezTo>
                  <a:cubicBezTo>
                    <a:pt x="f2087" y="f2088"/>
                    <a:pt x="f2089" y="f1296"/>
                    <a:pt x="f2090" y="f991"/>
                  </a:cubicBezTo>
                  <a:cubicBezTo>
                    <a:pt x="f2091" y="f1864"/>
                    <a:pt x="f1716" y="f1534"/>
                    <a:pt x="f973" y="f2087"/>
                  </a:cubicBezTo>
                  <a:cubicBezTo>
                    <a:pt x="f1712" y="f665"/>
                    <a:pt x="f2092" y="f2093"/>
                    <a:pt x="f2094" y="f1871"/>
                  </a:cubicBezTo>
                  <a:cubicBezTo>
                    <a:pt x="f1049" y="f1433"/>
                    <a:pt x="f1049" y="f1094"/>
                    <a:pt x="f2095" y="f2096"/>
                  </a:cubicBezTo>
                  <a:cubicBezTo>
                    <a:pt x="f2097" y="f779"/>
                    <a:pt x="f2098" y="f1779"/>
                    <a:pt x="f2099" y="f2100"/>
                  </a:cubicBezTo>
                  <a:cubicBezTo>
                    <a:pt x="f125" y="f1149"/>
                    <a:pt x="f125" y="f1892"/>
                    <a:pt x="f125" y="f2101"/>
                  </a:cubicBezTo>
                  <a:cubicBezTo>
                    <a:pt x="f2102" y="f87"/>
                    <a:pt x="f1840" y="f85"/>
                    <a:pt x="f1840" y="f839"/>
                  </a:cubicBezTo>
                  <a:cubicBezTo>
                    <a:pt x="f2099" y="f1328"/>
                    <a:pt x="f125" y="f2103"/>
                    <a:pt x="f775" y="f2104"/>
                  </a:cubicBezTo>
                  <a:cubicBezTo>
                    <a:pt x="f975" y="f1930"/>
                    <a:pt x="f1859" y="f1334"/>
                    <a:pt x="f1714" y="f465"/>
                  </a:cubicBezTo>
                  <a:cubicBezTo>
                    <a:pt x="f1249" y="f547"/>
                    <a:pt x="f1678" y="f1337"/>
                    <a:pt x="f1861" y="f2105"/>
                  </a:cubicBezTo>
                  <a:cubicBezTo>
                    <a:pt x="f1531" y="f1250"/>
                    <a:pt x="f2106" y="f818"/>
                    <a:pt x="f1765" y="f102"/>
                  </a:cubicBezTo>
                  <a:cubicBezTo>
                    <a:pt x="f2107" y="f53"/>
                    <a:pt x="f2108" y="f106"/>
                    <a:pt x="f1935" y="f1154"/>
                  </a:cubicBezTo>
                  <a:cubicBezTo>
                    <a:pt x="f2106" y="f1177"/>
                    <a:pt x="f2109" y="f1193"/>
                    <a:pt x="f2110" y="f75"/>
                  </a:cubicBezTo>
                  <a:cubicBezTo>
                    <a:pt x="f2111" y="f562"/>
                    <a:pt x="f1836" y="f20"/>
                    <a:pt x="f1295" y="f424"/>
                  </a:cubicBezTo>
                  <a:cubicBezTo>
                    <a:pt x="f2098" y="f73"/>
                    <a:pt x="f125" y="f558"/>
                    <a:pt x="f123" y="f168"/>
                  </a:cubicBezTo>
                  <a:cubicBezTo>
                    <a:pt x="f2112" y="f1345"/>
                    <a:pt x="f777" y="f208"/>
                    <a:pt x="f1433" y="f34"/>
                  </a:cubicBezTo>
                  <a:cubicBezTo>
                    <a:pt x="f118" y="f394"/>
                    <a:pt x="f1094" y="f48"/>
                    <a:pt x="f1870" y="f40"/>
                  </a:cubicBezTo>
                  <a:cubicBezTo>
                    <a:pt x="f1064" y="f390"/>
                    <a:pt x="f1723" y="f1154"/>
                    <a:pt x="f112" y="f454"/>
                  </a:cubicBezTo>
                  <a:cubicBezTo>
                    <a:pt x="f2079" y="f108"/>
                    <a:pt x="f2113" y="f1146"/>
                    <a:pt x="f1889" y="f456"/>
                  </a:cubicBezTo>
                  <a:cubicBezTo>
                    <a:pt x="f2114" y="f1172"/>
                    <a:pt x="f103" y="f1107"/>
                    <a:pt x="f514" y="f551"/>
                  </a:cubicBezTo>
                  <a:cubicBezTo>
                    <a:pt x="f516" y="f1793"/>
                    <a:pt x="f2053" y="f1338"/>
                    <a:pt x="f784" y="f2115"/>
                  </a:cubicBezTo>
                  <a:cubicBezTo>
                    <a:pt x="f357" y="f1335"/>
                    <a:pt x="f357" y="f1374"/>
                    <a:pt x="f2053" y="f808"/>
                  </a:cubicBezTo>
                  <a:cubicBezTo>
                    <a:pt x="f341" y="f1413"/>
                    <a:pt x="f2116" y="f2117"/>
                    <a:pt x="f2118" y="f1788"/>
                  </a:cubicBezTo>
                  <a:cubicBezTo>
                    <a:pt x="f2119" y="f329"/>
                    <a:pt x="f2120" y="f1216"/>
                    <a:pt x="f1304" y="f1786"/>
                  </a:cubicBezTo>
                  <a:cubicBezTo>
                    <a:pt x="f656" y="f645"/>
                    <a:pt x="f844" y="f357"/>
                    <a:pt x="f788" y="f484"/>
                  </a:cubicBezTo>
                  <a:cubicBezTo>
                    <a:pt x="f88" y="f349"/>
                    <a:pt x="f1421" y="f347"/>
                    <a:pt x="f481" y="f1302"/>
                  </a:cubicBezTo>
                  <a:cubicBezTo>
                    <a:pt x="f88" y="f2121"/>
                    <a:pt x="f653" y="f2079"/>
                    <a:pt x="f1422" y="f851"/>
                  </a:cubicBezTo>
                  <a:cubicBezTo>
                    <a:pt x="f2122" y="f1262"/>
                    <a:pt x="f355" y="f1672"/>
                    <a:pt x="f355" y="f1430"/>
                  </a:cubicBezTo>
                  <a:cubicBezTo>
                    <a:pt x="f1424" y="f2123"/>
                    <a:pt x="f99" y="f1846"/>
                    <a:pt x="f2124" y="f2087"/>
                  </a:cubicBezTo>
                  <a:cubicBezTo>
                    <a:pt x="f2124" y="f1839"/>
                    <a:pt x="f2125" y="f1495"/>
                    <a:pt x="f2126" y="f1709"/>
                  </a:cubicBezTo>
                  <a:cubicBezTo>
                    <a:pt x="f1220" y="f2127"/>
                    <a:pt x="f2128" y="f964"/>
                    <a:pt x="f2129" y="f1828"/>
                  </a:cubicBezTo>
                  <a:cubicBezTo>
                    <a:pt x="f2130" y="f2131"/>
                    <a:pt x="f1150" y="f728"/>
                    <a:pt x="f1892" y="f1942"/>
                  </a:cubicBezTo>
                  <a:cubicBezTo>
                    <a:pt x="f1892" y="f1854"/>
                    <a:pt x="f1150" y="f1879"/>
                    <a:pt x="f2055" y="f1121"/>
                  </a:cubicBezTo>
                  <a:cubicBezTo>
                    <a:pt x="f655" y="f685"/>
                    <a:pt x="f2129" y="f1751"/>
                    <a:pt x="f2129" y="f1279"/>
                  </a:cubicBezTo>
                  <a:cubicBezTo>
                    <a:pt x="f2129" y="f929"/>
                    <a:pt x="f2132" y="f686"/>
                    <a:pt x="f514" y="f923"/>
                  </a:cubicBezTo>
                  <a:cubicBezTo>
                    <a:pt x="f2133" y="f715"/>
                    <a:pt x="f107" y="f701"/>
                    <a:pt x="f779" y="f701"/>
                  </a:cubicBezTo>
                  <a:cubicBezTo>
                    <a:pt x="f2134" y="f701"/>
                    <a:pt x="f2135" y="f931"/>
                    <a:pt x="f2070" y="f904"/>
                  </a:cubicBezTo>
                  <a:close/>
                  <a:moveTo>
                    <a:pt x="f2136" y="f445"/>
                  </a:moveTo>
                  <a:cubicBezTo>
                    <a:pt x="f2137" y="f445"/>
                    <a:pt x="f848" y="f406"/>
                    <a:pt x="f414" y="f1242"/>
                  </a:cubicBezTo>
                  <a:cubicBezTo>
                    <a:pt x="f2138" y="f33"/>
                    <a:pt x="f2139" y="f124"/>
                    <a:pt x="f2140" y="f24"/>
                  </a:cubicBezTo>
                  <a:cubicBezTo>
                    <a:pt x="f852" y="f33"/>
                    <a:pt x="f2141" y="f396"/>
                    <a:pt x="f2141" y="f2142"/>
                  </a:cubicBezTo>
                  <a:cubicBezTo>
                    <a:pt x="f2143" y="f1345"/>
                    <a:pt x="f2144" y="f1112"/>
                    <a:pt x="f2145" y="f13"/>
                  </a:cubicBezTo>
                  <a:cubicBezTo>
                    <a:pt x="f2146" y="f1921"/>
                    <a:pt x="f2147" y="f1198"/>
                    <a:pt x="f2148" y="f114"/>
                  </a:cubicBezTo>
                  <a:cubicBezTo>
                    <a:pt x="f2149" y="f1226"/>
                    <a:pt x="f2150" y="f150"/>
                    <a:pt x="f2151" y="f171"/>
                  </a:cubicBezTo>
                  <a:cubicBezTo>
                    <a:pt x="f405" y="f49"/>
                    <a:pt x="f2152" y="f1141"/>
                    <a:pt x="f2153" y="f1192"/>
                  </a:cubicBezTo>
                  <a:cubicBezTo>
                    <a:pt x="f2154" y="f1244"/>
                    <a:pt x="f858" y="f2023"/>
                    <a:pt x="f2153" y="f13"/>
                  </a:cubicBezTo>
                  <a:cubicBezTo>
                    <a:pt x="f403" y="f2155"/>
                    <a:pt x="f2156" y="f2157"/>
                    <a:pt x="f2158" y="f2159"/>
                  </a:cubicBezTo>
                  <a:cubicBezTo>
                    <a:pt x="f2160" y="f2161"/>
                    <a:pt x="f2162" y="f165"/>
                    <a:pt x="f2163" y="f2164"/>
                  </a:cubicBezTo>
                  <a:cubicBezTo>
                    <a:pt x="f2165" y="f54"/>
                    <a:pt x="f376" y="f138"/>
                    <a:pt x="f2166" y="f175"/>
                  </a:cubicBezTo>
                  <a:cubicBezTo>
                    <a:pt x="f2167" y="f37"/>
                    <a:pt x="f2168" y="f1224"/>
                    <a:pt x="f894" y="f203"/>
                  </a:cubicBezTo>
                  <a:cubicBezTo>
                    <a:pt x="f2169" y="f1152"/>
                    <a:pt x="f2170" y="f2028"/>
                    <a:pt x="f2171" y="f553"/>
                  </a:cubicBezTo>
                  <a:cubicBezTo>
                    <a:pt x="f2172" y="f460"/>
                    <a:pt x="f2173" y="f1383"/>
                    <a:pt x="f2174" y="f189"/>
                  </a:cubicBezTo>
                  <a:cubicBezTo>
                    <a:pt x="f893" y="f1352"/>
                    <a:pt x="f1754" y="f377"/>
                    <a:pt x="f2175" y="f2115"/>
                  </a:cubicBezTo>
                  <a:cubicBezTo>
                    <a:pt x="f2176" y="f1337"/>
                    <a:pt x="f2177" y="f465"/>
                    <a:pt x="f2178" y="f1334"/>
                  </a:cubicBezTo>
                  <a:cubicBezTo>
                    <a:pt x="f2179" y="f540"/>
                    <a:pt x="f1758" y="f1999"/>
                    <a:pt x="f896" y="f1413"/>
                  </a:cubicBezTo>
                  <a:cubicBezTo>
                    <a:pt x="f2180" y="f799"/>
                    <a:pt x="f2181" y="f797"/>
                    <a:pt x="f2182" y="f2183"/>
                  </a:cubicBezTo>
                  <a:cubicBezTo>
                    <a:pt x="f1743" y="f1300"/>
                    <a:pt x="f370" y="f2184"/>
                    <a:pt x="f2185" y="f1073"/>
                  </a:cubicBezTo>
                  <a:cubicBezTo>
                    <a:pt x="f2186" y="f1556"/>
                    <a:pt x="f2187" y="f647"/>
                    <a:pt x="f366" y="f2188"/>
                  </a:cubicBezTo>
                  <a:cubicBezTo>
                    <a:pt x="f2189" y="f2190"/>
                    <a:pt x="f1766" y="f2132"/>
                    <a:pt x="f2191" y="f514"/>
                  </a:cubicBezTo>
                  <a:cubicBezTo>
                    <a:pt x="f1762" y="f2192"/>
                    <a:pt x="f2193" y="f2120"/>
                    <a:pt x="f2194" y="f2195"/>
                  </a:cubicBezTo>
                  <a:cubicBezTo>
                    <a:pt x="f1742" y="f2196"/>
                    <a:pt x="f362" y="f2075"/>
                    <a:pt x="f358" y="f2197"/>
                  </a:cubicBezTo>
                  <a:cubicBezTo>
                    <a:pt x="f1768" y="f1144"/>
                    <a:pt x="f1737" y="f2198"/>
                    <a:pt x="f2199" y="f494"/>
                  </a:cubicBezTo>
                  <a:cubicBezTo>
                    <a:pt x="f356" y="f2084"/>
                    <a:pt x="f2200" y="f1445"/>
                    <a:pt x="f2201" y="f2202"/>
                  </a:cubicBezTo>
                  <a:cubicBezTo>
                    <a:pt x="f2203" y="f2091"/>
                    <a:pt x="f2204" y="f1976"/>
                    <a:pt x="f1764" y="f860"/>
                  </a:cubicBezTo>
                  <a:cubicBezTo>
                    <a:pt x="f366" y="f1838"/>
                    <a:pt x="f2187" y="f127"/>
                    <a:pt x="f2194" y="f2205"/>
                  </a:cubicBezTo>
                  <a:cubicBezTo>
                    <a:pt x="f368" y="f2206"/>
                    <a:pt x="f2207" y="f2208"/>
                    <a:pt x="f1758" y="f1718"/>
                  </a:cubicBezTo>
                  <a:cubicBezTo>
                    <a:pt x="f2179" y="f2093"/>
                    <a:pt x="f386" y="f985"/>
                    <a:pt x="f1755" y="f1438"/>
                  </a:cubicBezTo>
                  <a:cubicBezTo>
                    <a:pt x="f2209" y="f1438"/>
                    <a:pt x="f2168" y="f2210"/>
                    <a:pt x="f894" y="f492"/>
                  </a:cubicBezTo>
                  <a:cubicBezTo>
                    <a:pt x="f2211" y="f2212"/>
                    <a:pt x="f2213" y="f2060"/>
                    <a:pt x="f2168" y="f1098"/>
                  </a:cubicBezTo>
                  <a:cubicBezTo>
                    <a:pt x="f2214" y="f2215"/>
                    <a:pt x="f1756" y="f1264"/>
                    <a:pt x="f2216" y="f2217"/>
                  </a:cubicBezTo>
                  <a:cubicBezTo>
                    <a:pt x="f1754" y="f1957"/>
                    <a:pt x="f2218" y="f1862"/>
                    <a:pt x="f2219" y="f1454"/>
                  </a:cubicBezTo>
                  <a:cubicBezTo>
                    <a:pt x="f400" y="f1878"/>
                    <a:pt x="f2220" y="f2131"/>
                    <a:pt x="f888" y="f1044"/>
                  </a:cubicBezTo>
                  <a:cubicBezTo>
                    <a:pt x="f2221" y="f2222"/>
                    <a:pt x="f2223" y="f159"/>
                    <a:pt x="f2224" y="f1702"/>
                  </a:cubicBezTo>
                  <a:cubicBezTo>
                    <a:pt x="f2225" y="f883"/>
                    <a:pt x="f2226" y="f1880"/>
                    <a:pt x="f2227" y="f884"/>
                  </a:cubicBezTo>
                  <a:cubicBezTo>
                    <a:pt x="f2228" y="f1461"/>
                    <a:pt x="f2220" y="f738"/>
                    <a:pt x="f2229" y="f1271"/>
                  </a:cubicBezTo>
                  <a:cubicBezTo>
                    <a:pt x="f2230" y="f938"/>
                    <a:pt x="f2231" y="f1279"/>
                    <a:pt x="f2232" y="f1012"/>
                  </a:cubicBezTo>
                  <a:cubicBezTo>
                    <a:pt x="f2151" y="f1515"/>
                    <a:pt x="f867" y="f1515"/>
                    <a:pt x="f2136" y="f1515"/>
                  </a:cubicBezTo>
                  <a:cubicBezTo>
                    <a:pt x="f2233" y="f1477"/>
                    <a:pt x="f2234" y="f1281"/>
                    <a:pt x="f845" y="f685"/>
                  </a:cubicBezTo>
                  <a:cubicBezTo>
                    <a:pt x="f2235" y="f1942"/>
                    <a:pt x="f846" y="f2236"/>
                    <a:pt x="f2237" y="f1052"/>
                  </a:cubicBezTo>
                  <a:cubicBezTo>
                    <a:pt x="f2238" y="f159"/>
                    <a:pt x="f2239" y="f729"/>
                    <a:pt x="f2240" y="f909"/>
                  </a:cubicBezTo>
                  <a:cubicBezTo>
                    <a:pt x="f2241" y="f1872"/>
                    <a:pt x="f2234" y="f1874"/>
                    <a:pt x="f2238" y="f1245"/>
                  </a:cubicBezTo>
                  <a:cubicBezTo>
                    <a:pt x="f850" y="f1029"/>
                    <a:pt x="f852" y="f1929"/>
                    <a:pt x="f2242" y="f1033"/>
                  </a:cubicBezTo>
                  <a:cubicBezTo>
                    <a:pt x="f2145" y="f2127"/>
                    <a:pt x="f2243" y="f1834"/>
                    <a:pt x="f858" y="f2111"/>
                  </a:cubicBezTo>
                  <a:cubicBezTo>
                    <a:pt x="f2244" y="f2245"/>
                    <a:pt x="f2246" y="f2205"/>
                    <a:pt x="f2247" y="f1084"/>
                  </a:cubicBezTo>
                  <a:cubicBezTo>
                    <a:pt x="f2248" y="f121"/>
                    <a:pt x="f2153" y="f120"/>
                    <a:pt x="f2249" y="f2250"/>
                  </a:cubicBezTo>
                  <a:cubicBezTo>
                    <a:pt x="f2251" y="f1777"/>
                    <a:pt x="f2252" y="f2253"/>
                    <a:pt x="f2254" y="f1149"/>
                  </a:cubicBezTo>
                  <a:cubicBezTo>
                    <a:pt x="f414" y="f2255"/>
                    <a:pt x="f846" y="f337"/>
                    <a:pt x="f427" y="f1155"/>
                  </a:cubicBezTo>
                  <a:cubicBezTo>
                    <a:pt x="f2256" y="f1286"/>
                    <a:pt x="f2257" y="f1218"/>
                    <a:pt x="f2258" y="f2259"/>
                  </a:cubicBezTo>
                  <a:cubicBezTo>
                    <a:pt x="f2260" y="f2261"/>
                    <a:pt x="f877" y="f1298"/>
                    <a:pt x="f2262" y="f1275"/>
                  </a:cubicBezTo>
                  <a:cubicBezTo>
                    <a:pt x="f2238" y="f1273"/>
                    <a:pt x="f2263" y="f2264"/>
                    <a:pt x="f2233" y="f1258"/>
                  </a:cubicBezTo>
                  <a:cubicBezTo>
                    <a:pt x="f417" y="f1332"/>
                    <a:pt x="f423" y="f2265"/>
                    <a:pt x="f421" y="f96"/>
                  </a:cubicBezTo>
                  <a:cubicBezTo>
                    <a:pt x="f425" y="f460"/>
                    <a:pt x="f2266" y="f181"/>
                    <a:pt x="f2234" y="f43"/>
                  </a:cubicBezTo>
                  <a:cubicBezTo>
                    <a:pt x="f2267" y="f307"/>
                    <a:pt x="f2267" y="f1244"/>
                    <a:pt x="f2268" y="f1366"/>
                  </a:cubicBezTo>
                  <a:cubicBezTo>
                    <a:pt x="f848" y="f15"/>
                    <a:pt x="f2136" y="f2269"/>
                    <a:pt x="f2136" y="f1353"/>
                  </a:cubicBezTo>
                  <a:cubicBezTo>
                    <a:pt x="f2239" y="f2270"/>
                    <a:pt x="f2136" y="f124"/>
                    <a:pt x="f2136" y="f445"/>
                  </a:cubicBezTo>
                  <a:close/>
                  <a:moveTo>
                    <a:pt x="f1020" y="f1925"/>
                  </a:moveTo>
                  <a:cubicBezTo>
                    <a:pt x="f1023" y="f2131"/>
                    <a:pt x="f2271" y="f2131"/>
                    <a:pt x="f1026" y="f1510"/>
                  </a:cubicBezTo>
                  <a:cubicBezTo>
                    <a:pt x="f1913" y="f2272"/>
                    <a:pt x="f2273" y="f964"/>
                    <a:pt x="f2274" y="f2275"/>
                  </a:cubicBezTo>
                  <a:cubicBezTo>
                    <a:pt x="f1680" y="f2276"/>
                    <a:pt x="f1703" y="f669"/>
                    <a:pt x="f2277" y="f2205"/>
                  </a:cubicBezTo>
                  <a:cubicBezTo>
                    <a:pt x="f205" y="f1101"/>
                    <a:pt x="f209" y="f2278"/>
                    <a:pt x="f2279" y="f1536"/>
                  </a:cubicBezTo>
                  <a:cubicBezTo>
                    <a:pt x="f212" y="f1718"/>
                    <a:pt x="f2280" y="f2281"/>
                    <a:pt x="f2280" y="f1433"/>
                  </a:cubicBezTo>
                  <a:cubicBezTo>
                    <a:pt x="f1659" y="f2282"/>
                    <a:pt x="f212" y="f2283"/>
                    <a:pt x="f1004" y="f2284"/>
                  </a:cubicBezTo>
                  <a:cubicBezTo>
                    <a:pt x="f207" y="f335"/>
                    <a:pt x="f207" y="f1321"/>
                    <a:pt x="f204" y="f1418"/>
                  </a:cubicBezTo>
                  <a:cubicBezTo>
                    <a:pt x="f2285" y="f1074"/>
                    <a:pt x="f1006" y="f2043"/>
                    <a:pt x="f199" y="f1214"/>
                  </a:cubicBezTo>
                  <a:cubicBezTo>
                    <a:pt x="f202" y="f1325"/>
                    <a:pt x="f2286" y="f2287"/>
                    <a:pt x="f2288" y="f1263"/>
                  </a:cubicBezTo>
                  <a:cubicBezTo>
                    <a:pt x="f2289" y="f78"/>
                    <a:pt x="f2290" y="f1320"/>
                    <a:pt x="f2291" y="f2292"/>
                  </a:cubicBezTo>
                  <a:cubicBezTo>
                    <a:pt x="f184" y="f1311"/>
                    <a:pt x="f2293" y="f523"/>
                    <a:pt x="f2294" y="f1827"/>
                  </a:cubicBezTo>
                  <a:cubicBezTo>
                    <a:pt x="f2295" y="f85"/>
                    <a:pt x="f180" y="f87"/>
                    <a:pt x="f1016" y="f651"/>
                  </a:cubicBezTo>
                  <a:cubicBezTo>
                    <a:pt x="f2296" y="f2188"/>
                    <a:pt x="f2297" y="f653"/>
                    <a:pt x="f2298" y="f2190"/>
                  </a:cubicBezTo>
                  <a:cubicBezTo>
                    <a:pt x="f2299" y="f514"/>
                    <a:pt x="f2300" y="f512"/>
                    <a:pt x="f176" y="f1145"/>
                  </a:cubicBezTo>
                  <a:cubicBezTo>
                    <a:pt x="f1915" y="f2301"/>
                    <a:pt x="f703" y="f1718"/>
                    <a:pt x="f721" y="f1447"/>
                  </a:cubicBezTo>
                  <a:cubicBezTo>
                    <a:pt x="f1056" y="f2205"/>
                    <a:pt x="f1281" y="f129"/>
                    <a:pt x="f1243" y="f130"/>
                  </a:cubicBezTo>
                  <a:cubicBezTo>
                    <a:pt x="f890" y="f968"/>
                    <a:pt x="f747" y="f1933"/>
                    <a:pt x="f747" y="f1245"/>
                  </a:cubicBezTo>
                  <a:cubicBezTo>
                    <a:pt x="f747" y="f1825"/>
                    <a:pt x="f1072" y="f1923"/>
                    <a:pt x="f1020" y="f1925"/>
                  </a:cubicBezTo>
                  <a:close/>
                  <a:moveTo>
                    <a:pt x="f520" y="f1922"/>
                  </a:moveTo>
                  <a:cubicBezTo>
                    <a:pt x="f842" y="f1922"/>
                    <a:pt x="f481" y="f2302"/>
                    <a:pt x="f649" y="f2302"/>
                  </a:cubicBezTo>
                  <a:cubicBezTo>
                    <a:pt x="f2284" y="f679"/>
                    <a:pt x="f2303" y="f148"/>
                    <a:pt x="f88" y="f155"/>
                  </a:cubicBezTo>
                  <a:cubicBezTo>
                    <a:pt x="f2304" y="f2305"/>
                    <a:pt x="f518" y="f962"/>
                    <a:pt x="f653" y="f1876"/>
                  </a:cubicBezTo>
                  <a:cubicBezTo>
                    <a:pt x="f1150" y="f868"/>
                    <a:pt x="f1988" y="f1678"/>
                    <a:pt x="f1149" y="f1838"/>
                  </a:cubicBezTo>
                  <a:cubicBezTo>
                    <a:pt x="f1548" y="f1445"/>
                    <a:pt x="f655" y="f1225"/>
                    <a:pt x="f2130" y="f2306"/>
                  </a:cubicBezTo>
                  <a:cubicBezTo>
                    <a:pt x="f1150" y="f506"/>
                    <a:pt x="f1422" y="f1870"/>
                    <a:pt x="f1306" y="f113"/>
                  </a:cubicBezTo>
                  <a:cubicBezTo>
                    <a:pt x="f1278" y="f1725"/>
                    <a:pt x="f2307" y="f2134"/>
                    <a:pt x="f2308" y="f2114"/>
                  </a:cubicBezTo>
                  <a:cubicBezTo>
                    <a:pt x="f359" y="f656"/>
                    <a:pt x="f2255" y="f2308"/>
                    <a:pt x="f656" y="f796"/>
                  </a:cubicBezTo>
                  <a:cubicBezTo>
                    <a:pt x="f2132" y="f1216"/>
                    <a:pt x="f97" y="f1313"/>
                    <a:pt x="f2132" y="f2309"/>
                  </a:cubicBezTo>
                  <a:cubicBezTo>
                    <a:pt x="f2129" y="f2310"/>
                    <a:pt x="f2055" y="f76"/>
                    <a:pt x="f2311" y="f1343"/>
                  </a:cubicBezTo>
                  <a:cubicBezTo>
                    <a:pt x="f2051" y="f64"/>
                    <a:pt x="f2312" y="f319"/>
                    <a:pt x="f1829" y="f2037"/>
                  </a:cubicBezTo>
                  <a:cubicBezTo>
                    <a:pt x="f1782" y="f2313"/>
                    <a:pt x="f2314" y="f1209"/>
                    <a:pt x="f792" y="f2315"/>
                  </a:cubicBezTo>
                  <a:cubicBezTo>
                    <a:pt x="f1308" y="f2001"/>
                    <a:pt x="f522" y="f2316"/>
                    <a:pt x="f1556" y="f1256"/>
                  </a:cubicBezTo>
                  <a:cubicBezTo>
                    <a:pt x="f640" y="f2317"/>
                    <a:pt x="f1321" y="f1904"/>
                    <a:pt x="f2318" y="f1087"/>
                  </a:cubicBezTo>
                  <a:cubicBezTo>
                    <a:pt x="f2319" y="f1166"/>
                    <a:pt x="f1273" y="f2320"/>
                    <a:pt x="f1320" y="f2321"/>
                  </a:cubicBezTo>
                  <a:cubicBezTo>
                    <a:pt x="f2322" y="f2043"/>
                    <a:pt x="f526" y="f1324"/>
                    <a:pt x="f2323" y="f2319"/>
                  </a:cubicBezTo>
                  <a:cubicBezTo>
                    <a:pt x="f2324" y="f2318"/>
                    <a:pt x="f2325" y="f1341"/>
                    <a:pt x="f329" y="f2326"/>
                  </a:cubicBezTo>
                  <a:cubicBezTo>
                    <a:pt x="f2044" y="f1788"/>
                    <a:pt x="f640" y="f81"/>
                    <a:pt x="f640" y="f1157"/>
                  </a:cubicBezTo>
                  <a:cubicBezTo>
                    <a:pt x="f2327" y="f363"/>
                    <a:pt x="f333" y="f1340"/>
                    <a:pt x="f834" y="f1555"/>
                  </a:cubicBezTo>
                  <a:cubicBezTo>
                    <a:pt x="f1216" y="f1290"/>
                    <a:pt x="f1321" y="f1153"/>
                    <a:pt x="f1301" y="f841"/>
                  </a:cubicBezTo>
                  <a:cubicBezTo>
                    <a:pt x="f2184" y="f92"/>
                    <a:pt x="f2328" y="f514"/>
                    <a:pt x="f2329" y="f660"/>
                  </a:cubicBezTo>
                  <a:cubicBezTo>
                    <a:pt x="f1312" y="f1064"/>
                    <a:pt x="f363" y="f1297"/>
                    <a:pt x="f1218" y="f2330"/>
                  </a:cubicBezTo>
                  <a:cubicBezTo>
                    <a:pt x="f1336" y="f1295"/>
                    <a:pt x="f645" y="f2083"/>
                    <a:pt x="f1284" y="f2127"/>
                  </a:cubicBezTo>
                  <a:cubicBezTo>
                    <a:pt x="f85" y="f1830"/>
                    <a:pt x="f337" y="f2331"/>
                    <a:pt x="f2332" y="f145"/>
                  </a:cubicBezTo>
                  <a:cubicBezTo>
                    <a:pt x="f1829" y="f147"/>
                    <a:pt x="f359" y="f156"/>
                    <a:pt x="f520" y="f1922"/>
                  </a:cubicBezTo>
                  <a:close/>
                  <a:moveTo>
                    <a:pt x="f1046" y="f2082"/>
                  </a:moveTo>
                  <a:cubicBezTo>
                    <a:pt x="f2333" y="f1724"/>
                    <a:pt x="f2334" y="f2335"/>
                    <a:pt x="f868" y="f2336"/>
                  </a:cubicBezTo>
                  <a:cubicBezTo>
                    <a:pt x="f1531" y="f2337"/>
                    <a:pt x="f1707" y="f512"/>
                    <a:pt x="f1957" y="f2283"/>
                  </a:cubicBezTo>
                  <a:cubicBezTo>
                    <a:pt x="f2338" y="f785"/>
                    <a:pt x="f1842" y="f1277"/>
                    <a:pt x="f1080" y="f2339"/>
                  </a:cubicBezTo>
                  <a:cubicBezTo>
                    <a:pt x="f1234" y="f1298"/>
                    <a:pt x="f144" y="f329"/>
                    <a:pt x="f1685" y="f1313"/>
                  </a:cubicBezTo>
                  <a:cubicBezTo>
                    <a:pt x="f1933" y="f1316"/>
                    <a:pt x="f2340" y="f1305"/>
                    <a:pt x="f1830" y="f1937"/>
                  </a:cubicBezTo>
                  <a:cubicBezTo>
                    <a:pt x="f1031" y="f1562"/>
                    <a:pt x="f2341" y="f68"/>
                    <a:pt x="f2080" y="f1166"/>
                  </a:cubicBezTo>
                  <a:cubicBezTo>
                    <a:pt x="f1030" y="f532"/>
                    <a:pt x="f1491" y="f2342"/>
                    <a:pt x="f1451" y="f2343"/>
                  </a:cubicBezTo>
                  <a:cubicBezTo>
                    <a:pt x="f2344" y="f2345"/>
                    <a:pt x="f2346" y="f2347"/>
                    <a:pt x="f1828" y="f377"/>
                  </a:cubicBezTo>
                  <a:cubicBezTo>
                    <a:pt x="f1045" y="f1338"/>
                    <a:pt x="f2348" y="f2349"/>
                    <a:pt x="f1029" y="f91"/>
                  </a:cubicBezTo>
                  <a:cubicBezTo>
                    <a:pt x="f1234" y="f89"/>
                    <a:pt x="f2350" y="f1350"/>
                    <a:pt x="f141" y="f98"/>
                  </a:cubicBezTo>
                  <a:cubicBezTo>
                    <a:pt x="f2108" y="f2351"/>
                    <a:pt x="f2346" y="f1250"/>
                    <a:pt x="f676" y="f1208"/>
                  </a:cubicBezTo>
                  <a:cubicBezTo>
                    <a:pt x="f2127" y="f2002"/>
                    <a:pt x="f1048" y="f1099"/>
                    <a:pt x="f1228" y="f544"/>
                  </a:cubicBezTo>
                  <a:cubicBezTo>
                    <a:pt x="f1104" y="f808"/>
                    <a:pt x="f1103" y="f540"/>
                    <a:pt x="f2352" y="f2353"/>
                  </a:cubicBezTo>
                  <a:cubicBezTo>
                    <a:pt x="f1769" y="f1166"/>
                    <a:pt x="f1716" y="f1998"/>
                    <a:pt x="f1769" y="f2354"/>
                  </a:cubicBezTo>
                  <a:cubicBezTo>
                    <a:pt x="f1714" y="f1311"/>
                    <a:pt x="f2097" y="f644"/>
                    <a:pt x="f1103" y="f359"/>
                  </a:cubicBezTo>
                  <a:cubicBezTo>
                    <a:pt x="f1500" y="f2355"/>
                    <a:pt x="f1083" y="f355"/>
                    <a:pt x="f1732" y="f103"/>
                  </a:cubicBezTo>
                  <a:cubicBezTo>
                    <a:pt x="f1106" y="f1986"/>
                    <a:pt x="f132" y="f2113"/>
                    <a:pt x="f1046" y="f2082"/>
                  </a:cubicBezTo>
                  <a:close/>
                  <a:moveTo>
                    <a:pt x="f2356" y="f914"/>
                  </a:moveTo>
                  <a:cubicBezTo>
                    <a:pt x="f2357" y="f2222"/>
                    <a:pt x="f2007" y="f147"/>
                    <a:pt x="f2358" y="f145"/>
                  </a:cubicBezTo>
                  <a:cubicBezTo>
                    <a:pt x="f2359" y="f1763"/>
                    <a:pt x="f1479" y="f1508"/>
                    <a:pt x="f2360" y="f1935"/>
                  </a:cubicBezTo>
                  <a:cubicBezTo>
                    <a:pt x="f2361" y="f966"/>
                    <a:pt x="f1987" y="f2362"/>
                    <a:pt x="f1483" y="f2276"/>
                  </a:cubicBezTo>
                  <a:cubicBezTo>
                    <a:pt x="f2363" y="f1106"/>
                    <a:pt x="f741" y="f669"/>
                    <a:pt x="f2364" y="f973"/>
                  </a:cubicBezTo>
                  <a:cubicBezTo>
                    <a:pt x="f2003" y="f1137"/>
                    <a:pt x="f452" y="f2112"/>
                    <a:pt x="f2365" y="f120"/>
                  </a:cubicBezTo>
                  <a:cubicBezTo>
                    <a:pt x="f2366" y="f2085"/>
                    <a:pt x="f1472" y="f2085"/>
                    <a:pt x="f2367" y="f494"/>
                  </a:cubicBezTo>
                  <a:cubicBezTo>
                    <a:pt x="f2368" y="f2369"/>
                    <a:pt x="f1951" y="f1875"/>
                    <a:pt x="f2370" y="f1959"/>
                  </a:cubicBezTo>
                  <a:cubicBezTo>
                    <a:pt x="f2371" y="f1037"/>
                    <a:pt x="f2372" y="f2373"/>
                    <a:pt x="f2374" y="f1843"/>
                  </a:cubicBezTo>
                  <a:cubicBezTo>
                    <a:pt x="f2013" y="f1925"/>
                    <a:pt x="f1964" y="f953"/>
                    <a:pt x="f2356" y="f914"/>
                  </a:cubicBezTo>
                  <a:close/>
                  <a:moveTo>
                    <a:pt x="f494" y="f1855"/>
                  </a:moveTo>
                  <a:cubicBezTo>
                    <a:pt x="f120" y="f2375"/>
                    <a:pt x="f1871" y="f1062"/>
                    <a:pt x="f1835" y="f2112"/>
                  </a:cubicBezTo>
                  <a:cubicBezTo>
                    <a:pt x="f1434" y="f991"/>
                    <a:pt x="f2198" y="f973"/>
                    <a:pt x="f2301" y="f2376"/>
                  </a:cubicBezTo>
                  <a:cubicBezTo>
                    <a:pt x="f1775" y="f2377"/>
                    <a:pt x="f1144" y="f999"/>
                    <a:pt x="f1868" y="f1134"/>
                  </a:cubicBezTo>
                  <a:cubicBezTo>
                    <a:pt x="f1672" y="f1928"/>
                    <a:pt x="f1065" y="f1045"/>
                    <a:pt x="f111" y="f770"/>
                  </a:cubicBezTo>
                  <a:cubicBezTo>
                    <a:pt x="f1262" y="f2302"/>
                    <a:pt x="f508" y="f1881"/>
                    <a:pt x="f851" y="f918"/>
                  </a:cubicBezTo>
                  <a:cubicBezTo>
                    <a:pt x="f851" y="f2378"/>
                    <a:pt x="f110" y="f1054"/>
                    <a:pt x="f1725" y="f1054"/>
                  </a:cubicBezTo>
                  <a:cubicBezTo>
                    <a:pt x="f2082" y="f723"/>
                    <a:pt x="f2379" y="f1461"/>
                    <a:pt x="f1868" y="f1008"/>
                  </a:cubicBezTo>
                  <a:cubicBezTo>
                    <a:pt x="f1255" y="f1021"/>
                    <a:pt x="f2380" y="f1702"/>
                    <a:pt x="f1063" y="f1881"/>
                  </a:cubicBezTo>
                  <a:cubicBezTo>
                    <a:pt x="f1433" y="f727"/>
                    <a:pt x="f2381" y="f158"/>
                    <a:pt x="f496" y="f1124"/>
                  </a:cubicBezTo>
                  <a:cubicBezTo>
                    <a:pt x="f1855" y="f1873"/>
                    <a:pt x="f2382" y="f149"/>
                    <a:pt x="f855" y="f1510"/>
                  </a:cubicBezTo>
                  <a:cubicBezTo>
                    <a:pt x="f1718" y="f2383"/>
                    <a:pt x="f2084" y="f962"/>
                    <a:pt x="f989" y="f1031"/>
                  </a:cubicBezTo>
                  <a:cubicBezTo>
                    <a:pt x="f2384" y="f1531"/>
                    <a:pt x="f1059" y="f1959"/>
                    <a:pt x="f667" y="f1295"/>
                  </a:cubicBezTo>
                  <a:cubicBezTo>
                    <a:pt x="f2385" y="f2098"/>
                    <a:pt x="f2102" y="f2202"/>
                    <a:pt x="f2061" y="f125"/>
                  </a:cubicBezTo>
                  <a:cubicBezTo>
                    <a:pt x="f1084" y="f2089"/>
                    <a:pt x="f2278" y="f2386"/>
                    <a:pt x="f857" y="f1227"/>
                  </a:cubicBezTo>
                  <a:cubicBezTo>
                    <a:pt x="f2387" y="f665"/>
                    <a:pt x="f1848" y="f1140"/>
                    <a:pt x="f494" y="f1855"/>
                  </a:cubicBezTo>
                  <a:close/>
                  <a:moveTo>
                    <a:pt x="f1842" y="f1881"/>
                  </a:moveTo>
                  <a:cubicBezTo>
                    <a:pt x="f2373" y="f882"/>
                    <a:pt x="f2388" y="f1702"/>
                    <a:pt x="f1129" y="f2389"/>
                  </a:cubicBezTo>
                  <a:cubicBezTo>
                    <a:pt x="f1292" y="f1515"/>
                    <a:pt x="f1266" y="f1517"/>
                    <a:pt x="f2305" y="f1478"/>
                  </a:cubicBezTo>
                  <a:cubicBezTo>
                    <a:pt x="f1823" y="f1478"/>
                    <a:pt x="f2390" y="f707"/>
                    <a:pt x="f2131" y="f710"/>
                  </a:cubicBezTo>
                  <a:cubicBezTo>
                    <a:pt x="f155" y="f712"/>
                    <a:pt x="f1025" y="f719"/>
                    <a:pt x="f2391" y="f701"/>
                  </a:cubicBezTo>
                  <a:cubicBezTo>
                    <a:pt x="f732" y="f759"/>
                    <a:pt x="f1877" y="f925"/>
                    <a:pt x="f1881" y="f923"/>
                  </a:cubicBezTo>
                  <a:cubicBezTo>
                    <a:pt x="f880" y="f929"/>
                    <a:pt x="f1022" y="f1477"/>
                    <a:pt x="f1851" y="f1751"/>
                  </a:cubicBezTo>
                  <a:cubicBezTo>
                    <a:pt x="f734" y="f938"/>
                    <a:pt x="f732" y="f766"/>
                    <a:pt x="f1289" y="f1271"/>
                  </a:cubicBezTo>
                  <a:cubicBezTo>
                    <a:pt x="f910" y="f1034"/>
                    <a:pt x="f2392" y="f1021"/>
                    <a:pt x="f1705" y="f943"/>
                  </a:cubicBezTo>
                  <a:cubicBezTo>
                    <a:pt x="f770" y="f917"/>
                    <a:pt x="f1044" y="f2393"/>
                    <a:pt x="f2131" y="f880"/>
                  </a:cubicBezTo>
                  <a:cubicBezTo>
                    <a:pt x="f1878" y="f681"/>
                    <a:pt x="f2394" y="f914"/>
                    <a:pt x="f2131" y="f2395"/>
                  </a:cubicBezTo>
                  <a:cubicBezTo>
                    <a:pt x="f1873" y="f1269"/>
                    <a:pt x="f155" y="f1867"/>
                    <a:pt x="f151" y="f1027"/>
                  </a:cubicBezTo>
                  <a:cubicBezTo>
                    <a:pt x="f1028" y="f1029"/>
                    <a:pt x="f2383" y="f2396"/>
                    <a:pt x="f1735" y="f2333"/>
                  </a:cubicBezTo>
                  <a:cubicBezTo>
                    <a:pt x="f872" y="f2083"/>
                    <a:pt x="f962" y="f1502"/>
                    <a:pt x="f1266" y="f1497"/>
                  </a:cubicBezTo>
                  <a:cubicBezTo>
                    <a:pt x="f2397" y="f1051"/>
                    <a:pt x="f137" y="f1836"/>
                    <a:pt x="f2398" y="f2092"/>
                  </a:cubicBezTo>
                  <a:cubicBezTo>
                    <a:pt x="f1033" y="f2399"/>
                    <a:pt x="f2400" y="f2275"/>
                    <a:pt x="f2401" y="f2341"/>
                  </a:cubicBezTo>
                  <a:cubicBezTo>
                    <a:pt x="f2275" y="f2344"/>
                    <a:pt x="f1493" y="f1231"/>
                    <a:pt x="f2402" y="f139"/>
                  </a:cubicBezTo>
                  <a:cubicBezTo>
                    <a:pt x="f2401" y="f873"/>
                    <a:pt x="f2403" y="f1510"/>
                    <a:pt x="f999" y="f1872"/>
                  </a:cubicBezTo>
                  <a:cubicBezTo>
                    <a:pt x="f1109" y="f158"/>
                    <a:pt x="f966" y="f732"/>
                    <a:pt x="f1031" y="f1040"/>
                  </a:cubicBezTo>
                  <a:cubicBezTo>
                    <a:pt x="f2338" y="f1881"/>
                    <a:pt x="f2340" y="f2404"/>
                    <a:pt x="f1842" y="f1881"/>
                  </a:cubicBezTo>
                  <a:close/>
                  <a:moveTo>
                    <a:pt x="f2405" y="f2402"/>
                  </a:moveTo>
                  <a:cubicBezTo>
                    <a:pt x="f2406" y="f1039"/>
                    <a:pt x="f2407" y="f2408"/>
                    <a:pt x="f2409" y="f2127"/>
                  </a:cubicBezTo>
                  <a:cubicBezTo>
                    <a:pt x="f1412" y="f137"/>
                    <a:pt x="f2410" y="f2350"/>
                    <a:pt x="f529" y="f2411"/>
                  </a:cubicBezTo>
                  <a:cubicBezTo>
                    <a:pt x="f724" y="f147"/>
                    <a:pt x="f527" y="f151"/>
                    <a:pt x="f529" y="f1847"/>
                  </a:cubicBezTo>
                  <a:cubicBezTo>
                    <a:pt x="f499" y="f1289"/>
                    <a:pt x="f1417" y="f736"/>
                    <a:pt x="f2412" y="f919"/>
                  </a:cubicBezTo>
                  <a:cubicBezTo>
                    <a:pt x="f2413" y="f1738"/>
                    <a:pt x="f2414" y="f1240"/>
                    <a:pt x="f714" y="f1272"/>
                  </a:cubicBezTo>
                  <a:cubicBezTo>
                    <a:pt x="f2415" y="f1738"/>
                    <a:pt x="f1408" y="f1010"/>
                    <a:pt x="f2416" y="f1461"/>
                  </a:cubicBezTo>
                  <a:cubicBezTo>
                    <a:pt x="f2417" y="f1285"/>
                    <a:pt x="f2418" y="f1285"/>
                    <a:pt x="f2419" y="f919"/>
                  </a:cubicBezTo>
                  <a:cubicBezTo>
                    <a:pt x="f2420" y="f1738"/>
                    <a:pt x="f2421" y="f1240"/>
                    <a:pt x="f1394" y="f1012"/>
                  </a:cubicBezTo>
                  <a:cubicBezTo>
                    <a:pt x="f2422" y="f906"/>
                    <a:pt x="f2423" y="f1279"/>
                    <a:pt x="f2424" y="f1056"/>
                  </a:cubicBezTo>
                  <a:cubicBezTo>
                    <a:pt x="f2425" y="f1010"/>
                    <a:pt x="f2426" y="f1034"/>
                    <a:pt x="f2427" y="f941"/>
                  </a:cubicBezTo>
                  <a:cubicBezTo>
                    <a:pt x="f1407" y="f1860"/>
                    <a:pt x="f546" y="f1003"/>
                    <a:pt x="f2428" y="f1683"/>
                  </a:cubicBezTo>
                  <a:cubicBezTo>
                    <a:pt x="f2429" y="f2430"/>
                    <a:pt x="f1494" y="f2431"/>
                    <a:pt x="f2405" y="f2402"/>
                  </a:cubicBezTo>
                  <a:close/>
                  <a:moveTo>
                    <a:pt x="f2432" y="f1691"/>
                  </a:moveTo>
                  <a:cubicBezTo>
                    <a:pt x="f2432" y="f1010"/>
                    <a:pt x="f237" y="f685"/>
                    <a:pt x="f237" y="f1032"/>
                  </a:cubicBezTo>
                  <a:cubicBezTo>
                    <a:pt x="f935" y="f1738"/>
                    <a:pt x="f2433" y="f1281"/>
                    <a:pt x="f1708" y="f1281"/>
                  </a:cubicBezTo>
                  <a:cubicBezTo>
                    <a:pt x="f2434" y="f1272"/>
                    <a:pt x="f1625" y="f1281"/>
                    <a:pt x="f1806" y="f1056"/>
                  </a:cubicBezTo>
                  <a:cubicBezTo>
                    <a:pt x="f2435" y="f1019"/>
                    <a:pt x="f2436" y="f1238"/>
                    <a:pt x="f2437" y="f1056"/>
                  </a:cubicBezTo>
                  <a:cubicBezTo>
                    <a:pt x="f2438" y="f707"/>
                    <a:pt x="f308" y="f1281"/>
                    <a:pt x="f922" y="f1036"/>
                  </a:cubicBezTo>
                  <a:cubicBezTo>
                    <a:pt x="f2439" y="f1040"/>
                    <a:pt x="f2440" y="f1860"/>
                    <a:pt x="f306" y="f1044"/>
                  </a:cubicBezTo>
                  <a:cubicBezTo>
                    <a:pt x="f2441" y="f1925"/>
                    <a:pt x="f2442" y="f2443"/>
                    <a:pt x="f2444" y="f2445"/>
                  </a:cubicBezTo>
                  <a:cubicBezTo>
                    <a:pt x="f921" y="f143"/>
                    <a:pt x="f2446" y="f962"/>
                    <a:pt x="f1784" y="f676"/>
                  </a:cubicBezTo>
                  <a:cubicBezTo>
                    <a:pt x="f2447" y="f2448"/>
                    <a:pt x="f922" y="f136"/>
                    <a:pt x="f2449" y="f2450"/>
                  </a:cubicBezTo>
                  <a:cubicBezTo>
                    <a:pt x="f2451" y="f2400"/>
                    <a:pt x="f312" y="f2080"/>
                    <a:pt x="f2452" y="f1683"/>
                  </a:cubicBezTo>
                  <a:cubicBezTo>
                    <a:pt x="f2453" y="f1928"/>
                    <a:pt x="f983" y="f2383"/>
                    <a:pt x="f1722" y="f1825"/>
                  </a:cubicBezTo>
                  <a:cubicBezTo>
                    <a:pt x="f269" y="f1925"/>
                    <a:pt x="f267" y="f1027"/>
                    <a:pt x="f957" y="f2454"/>
                  </a:cubicBezTo>
                  <a:cubicBezTo>
                    <a:pt x="f2455" y="f1237"/>
                    <a:pt x="f1806" y="f683"/>
                    <a:pt x="f2456" y="f2457"/>
                  </a:cubicBezTo>
                  <a:cubicBezTo>
                    <a:pt x="f1708" y="f1854"/>
                    <a:pt x="f2458" y="f1054"/>
                    <a:pt x="f2432" y="f1691"/>
                  </a:cubicBezTo>
                  <a:close/>
                  <a:moveTo>
                    <a:pt x="f2459" y="f1264"/>
                  </a:moveTo>
                  <a:cubicBezTo>
                    <a:pt x="f2165" y="f860"/>
                    <a:pt x="f2460" y="f1716"/>
                    <a:pt x="f2461" y="f1716"/>
                  </a:cubicBezTo>
                  <a:cubicBezTo>
                    <a:pt x="f2182" y="f1712"/>
                    <a:pt x="f2193" y="f1106"/>
                    <a:pt x="f2187" y="f2083"/>
                  </a:cubicBezTo>
                  <a:cubicBezTo>
                    <a:pt x="f2191" y="f1709"/>
                    <a:pt x="f2191" y="f2399"/>
                    <a:pt x="f395" y="f134"/>
                  </a:cubicBezTo>
                  <a:cubicBezTo>
                    <a:pt x="f1762" y="f966"/>
                    <a:pt x="f2462" y="f2108"/>
                    <a:pt x="f896" y="f1045"/>
                  </a:cubicBezTo>
                  <a:cubicBezTo>
                    <a:pt x="f2166" y="f147"/>
                    <a:pt x="f2463" y="f1025"/>
                    <a:pt x="f2463" y="f1882"/>
                  </a:cubicBezTo>
                  <a:cubicBezTo>
                    <a:pt x="f2463" y="f1040"/>
                    <a:pt x="f2464" y="f2404"/>
                    <a:pt x="f2175" y="f2393"/>
                  </a:cubicBezTo>
                  <a:cubicBezTo>
                    <a:pt x="f2465" y="f1757"/>
                    <a:pt x="f1752" y="f1880"/>
                    <a:pt x="f2466" y="f768"/>
                  </a:cubicBezTo>
                  <a:cubicBezTo>
                    <a:pt x="f2467" y="f2389"/>
                    <a:pt x="f888" y="f2468"/>
                    <a:pt x="f2469" y="f159"/>
                  </a:cubicBezTo>
                  <a:cubicBezTo>
                    <a:pt x="f2470" y="f2391"/>
                    <a:pt x="f2229" y="f1042"/>
                    <a:pt x="f2471" y="f2472"/>
                  </a:cubicBezTo>
                  <a:cubicBezTo>
                    <a:pt x="f2473" y="f1488"/>
                    <a:pt x="f2474" y="f770"/>
                    <a:pt x="f2466" y="f955"/>
                  </a:cubicBezTo>
                  <a:cubicBezTo>
                    <a:pt x="f2475" y="f1080"/>
                    <a:pt x="f2464" y="f1033"/>
                    <a:pt x="f2476" y="f2333"/>
                  </a:cubicBezTo>
                  <a:cubicBezTo>
                    <a:pt x="f2477" y="f1841"/>
                    <a:pt x="f2478" y="f1249"/>
                    <a:pt x="f2459" y="f1264"/>
                  </a:cubicBezTo>
                  <a:close/>
                  <a:moveTo>
                    <a:pt x="f1860" y="f149"/>
                  </a:moveTo>
                  <a:cubicBezTo>
                    <a:pt x="f1269" y="f149"/>
                    <a:pt x="f2479" y="f1044"/>
                    <a:pt x="f1922" y="f1874"/>
                  </a:cubicBezTo>
                  <a:cubicBezTo>
                    <a:pt x="f1867" y="f2480"/>
                    <a:pt x="f1705" y="f1529"/>
                    <a:pt x="f2131" y="f1038"/>
                  </a:cubicBezTo>
                  <a:cubicBezTo>
                    <a:pt x="f1047" y="f2095"/>
                    <a:pt x="f2481" y="f1839"/>
                    <a:pt x="f2443" y="f1061"/>
                  </a:cubicBezTo>
                  <a:cubicBezTo>
                    <a:pt x="f1267" y="f1536"/>
                    <a:pt x="f1267" y="f2088"/>
                    <a:pt x="f875" y="f1772"/>
                  </a:cubicBezTo>
                  <a:cubicBezTo>
                    <a:pt x="f2482" y="f2483"/>
                    <a:pt x="f1825" y="f2084"/>
                    <a:pt x="f1878" y="f1866"/>
                  </a:cubicBezTo>
                  <a:cubicBezTo>
                    <a:pt x="f873" y="f1139"/>
                    <a:pt x="f1234" y="f2386"/>
                    <a:pt x="f2484" y="f125"/>
                  </a:cubicBezTo>
                  <a:cubicBezTo>
                    <a:pt x="f1936" y="f1840"/>
                    <a:pt x="f2484" y="f1055"/>
                    <a:pt x="f1885" y="f127"/>
                  </a:cubicBezTo>
                  <a:cubicBezTo>
                    <a:pt x="f144" y="f1841"/>
                    <a:pt x="f145" y="f2485"/>
                    <a:pt x="f1925" y="f1266"/>
                  </a:cubicBezTo>
                  <a:cubicBezTo>
                    <a:pt x="f770" y="f139"/>
                    <a:pt x="f1872" y="f1843"/>
                    <a:pt x="f1860" y="f149"/>
                  </a:cubicBezTo>
                  <a:close/>
                </a:path>
              </a:pathLst>
            </a:custGeom>
            <a:solidFill>
              <a:srgbClr val="FFC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5" name="Freeform 5">
              <a:extLst>
                <a:ext uri="{FF2B5EF4-FFF2-40B4-BE49-F238E27FC236}">
                  <a16:creationId xmlns:a16="http://schemas.microsoft.com/office/drawing/2014/main" id="{D88A505A-4D4F-5507-1918-FBCBA0659FDD}"/>
                </a:ext>
              </a:extLst>
            </p:cNvPr>
            <p:cNvSpPr/>
            <p:nvPr/>
          </p:nvSpPr>
          <p:spPr>
            <a:xfrm>
              <a:off x="2810353" y="3525368"/>
              <a:ext cx="120344" cy="70353"/>
            </a:xfrm>
            <a:custGeom>
              <a:avLst/>
              <a:gdLst>
                <a:gd name="f0" fmla="val 10800000"/>
                <a:gd name="f1" fmla="val 5400000"/>
                <a:gd name="f2" fmla="val 180"/>
                <a:gd name="f3" fmla="val w"/>
                <a:gd name="f4" fmla="val h"/>
                <a:gd name="f5" fmla="val 0"/>
                <a:gd name="f6" fmla="val 97"/>
                <a:gd name="f7" fmla="val 55"/>
                <a:gd name="f8" fmla="val 96"/>
                <a:gd name="f9" fmla="val 42"/>
                <a:gd name="f10" fmla="val 73"/>
                <a:gd name="f11" fmla="val 46"/>
                <a:gd name="f12" fmla="val 49"/>
                <a:gd name="f13" fmla="val 53"/>
                <a:gd name="f14" fmla="val 25"/>
                <a:gd name="f15" fmla="val 54"/>
                <a:gd name="f16" fmla="val 4"/>
                <a:gd name="f17" fmla="val 10"/>
                <a:gd name="f18" fmla="val 27"/>
                <a:gd name="f19" fmla="val 15"/>
                <a:gd name="f20" fmla="val 18"/>
                <a:gd name="f21" fmla="val 20"/>
                <a:gd name="f22" fmla="val 26"/>
                <a:gd name="f23" fmla="val 51"/>
                <a:gd name="f24" fmla="val 12"/>
                <a:gd name="f25" fmla="val 74"/>
                <a:gd name="f26" fmla="val 24"/>
                <a:gd name="f27" fmla="val 36"/>
                <a:gd name="f28" fmla="val 38"/>
                <a:gd name="f29" fmla="val 40"/>
                <a:gd name="f30" fmla="+- 0 0 -90"/>
                <a:gd name="f31" fmla="*/ f3 1 97"/>
                <a:gd name="f32" fmla="*/ f4 1 55"/>
                <a:gd name="f33" fmla="val f5"/>
                <a:gd name="f34" fmla="val f6"/>
                <a:gd name="f35" fmla="val f7"/>
                <a:gd name="f36" fmla="*/ f30 f0 1"/>
                <a:gd name="f37" fmla="+- f35 0 f33"/>
                <a:gd name="f38" fmla="+- f34 0 f33"/>
                <a:gd name="f39" fmla="*/ f36 1 f2"/>
                <a:gd name="f40" fmla="*/ f38 1 97"/>
                <a:gd name="f41" fmla="*/ f37 1 55"/>
                <a:gd name="f42" fmla="*/ 96 f38 1"/>
                <a:gd name="f43" fmla="*/ 42 f37 1"/>
                <a:gd name="f44" fmla="*/ 25 f38 1"/>
                <a:gd name="f45" fmla="*/ 54 f37 1"/>
                <a:gd name="f46" fmla="*/ 10 f38 1"/>
                <a:gd name="f47" fmla="*/ 27 f37 1"/>
                <a:gd name="f48" fmla="*/ 26 f38 1"/>
                <a:gd name="f49" fmla="*/ 0 f37 1"/>
                <a:gd name="f50" fmla="*/ 97 f38 1"/>
                <a:gd name="f51" fmla="*/ 36 f37 1"/>
                <a:gd name="f52" fmla="+- f39 0 f1"/>
                <a:gd name="f53" fmla="*/ f42 1 97"/>
                <a:gd name="f54" fmla="*/ f43 1 55"/>
                <a:gd name="f55" fmla="*/ f44 1 97"/>
                <a:gd name="f56" fmla="*/ f45 1 55"/>
                <a:gd name="f57" fmla="*/ f46 1 97"/>
                <a:gd name="f58" fmla="*/ f47 1 55"/>
                <a:gd name="f59" fmla="*/ f48 1 97"/>
                <a:gd name="f60" fmla="*/ f49 1 55"/>
                <a:gd name="f61" fmla="*/ f50 1 97"/>
                <a:gd name="f62" fmla="*/ f51 1 55"/>
                <a:gd name="f63" fmla="*/ 0 1 f40"/>
                <a:gd name="f64" fmla="*/ f34 1 f40"/>
                <a:gd name="f65" fmla="*/ 0 1 f41"/>
                <a:gd name="f66" fmla="*/ f35 1 f41"/>
                <a:gd name="f67" fmla="*/ f53 1 f40"/>
                <a:gd name="f68" fmla="*/ f54 1 f41"/>
                <a:gd name="f69" fmla="*/ f55 1 f40"/>
                <a:gd name="f70" fmla="*/ f56 1 f41"/>
                <a:gd name="f71" fmla="*/ f57 1 f40"/>
                <a:gd name="f72" fmla="*/ f58 1 f41"/>
                <a:gd name="f73" fmla="*/ f59 1 f40"/>
                <a:gd name="f74" fmla="*/ f60 1 f41"/>
                <a:gd name="f75" fmla="*/ f61 1 f40"/>
                <a:gd name="f76" fmla="*/ f62 1 f41"/>
                <a:gd name="f77" fmla="*/ f63 f31 1"/>
                <a:gd name="f78" fmla="*/ f64 f31 1"/>
                <a:gd name="f79" fmla="*/ f66 f32 1"/>
                <a:gd name="f80" fmla="*/ f65 f32 1"/>
                <a:gd name="f81" fmla="*/ f67 f31 1"/>
                <a:gd name="f82" fmla="*/ f68 f32 1"/>
                <a:gd name="f83" fmla="*/ f69 f31 1"/>
                <a:gd name="f84" fmla="*/ f70 f32 1"/>
                <a:gd name="f85" fmla="*/ f71 f31 1"/>
                <a:gd name="f86" fmla="*/ f72 f32 1"/>
                <a:gd name="f87" fmla="*/ f73 f31 1"/>
                <a:gd name="f88" fmla="*/ f74 f32 1"/>
                <a:gd name="f89" fmla="*/ f75 f31 1"/>
                <a:gd name="f90" fmla="*/ f76 f32 1"/>
              </a:gdLst>
              <a:ahLst/>
              <a:cxnLst>
                <a:cxn ang="3cd4">
                  <a:pos x="hc" y="t"/>
                </a:cxn>
                <a:cxn ang="0">
                  <a:pos x="r" y="vc"/>
                </a:cxn>
                <a:cxn ang="cd4">
                  <a:pos x="hc" y="b"/>
                </a:cxn>
                <a:cxn ang="cd2">
                  <a:pos x="l" y="vc"/>
                </a:cxn>
                <a:cxn ang="f52">
                  <a:pos x="f81" y="f82"/>
                </a:cxn>
                <a:cxn ang="f52">
                  <a:pos x="f83" y="f84"/>
                </a:cxn>
                <a:cxn ang="f52">
                  <a:pos x="f85" y="f86"/>
                </a:cxn>
                <a:cxn ang="f52">
                  <a:pos x="f87" y="f88"/>
                </a:cxn>
                <a:cxn ang="f52">
                  <a:pos x="f89" y="f90"/>
                </a:cxn>
                <a:cxn ang="f52">
                  <a:pos x="f81" y="f82"/>
                </a:cxn>
              </a:cxnLst>
              <a:rect l="f77" t="f80" r="f78" b="f79"/>
              <a:pathLst>
                <a:path w="97" h="55">
                  <a:moveTo>
                    <a:pt x="f8" y="f9"/>
                  </a:moveTo>
                  <a:cubicBezTo>
                    <a:pt x="f10" y="f11"/>
                    <a:pt x="f12" y="f13"/>
                    <a:pt x="f14" y="f15"/>
                  </a:cubicBezTo>
                  <a:cubicBezTo>
                    <a:pt x="f16" y="f7"/>
                    <a:pt x="f5" y="f11"/>
                    <a:pt x="f17" y="f18"/>
                  </a:cubicBezTo>
                  <a:cubicBezTo>
                    <a:pt x="f19" y="f20"/>
                    <a:pt x="f21" y="f17"/>
                    <a:pt x="f22" y="f5"/>
                  </a:cubicBezTo>
                  <a:cubicBezTo>
                    <a:pt x="f23" y="f24"/>
                    <a:pt x="f25" y="f26"/>
                    <a:pt x="f6" y="f27"/>
                  </a:cubicBezTo>
                  <a:cubicBezTo>
                    <a:pt x="f8" y="f28"/>
                    <a:pt x="f8" y="f29"/>
                    <a:pt x="f8" y="f9"/>
                  </a:cubicBezTo>
                  <a:close/>
                </a:path>
              </a:pathLst>
            </a:custGeom>
            <a:solidFill>
              <a:srgbClr val="FFC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6" name="Freeform 6">
              <a:extLst>
                <a:ext uri="{FF2B5EF4-FFF2-40B4-BE49-F238E27FC236}">
                  <a16:creationId xmlns:a16="http://schemas.microsoft.com/office/drawing/2014/main" id="{B309E972-37C4-C00A-9812-FCAE8CA771C2}"/>
                </a:ext>
              </a:extLst>
            </p:cNvPr>
            <p:cNvSpPr/>
            <p:nvPr/>
          </p:nvSpPr>
          <p:spPr>
            <a:xfrm>
              <a:off x="5546732" y="3425397"/>
              <a:ext cx="216612" cy="131454"/>
            </a:xfrm>
            <a:custGeom>
              <a:avLst/>
              <a:gdLst>
                <a:gd name="f0" fmla="val 10800000"/>
                <a:gd name="f1" fmla="val 5400000"/>
                <a:gd name="f2" fmla="val 180"/>
                <a:gd name="f3" fmla="val w"/>
                <a:gd name="f4" fmla="val h"/>
                <a:gd name="f5" fmla="val 0"/>
                <a:gd name="f6" fmla="val 172"/>
                <a:gd name="f7" fmla="val 105"/>
                <a:gd name="f8" fmla="val 99"/>
                <a:gd name="f9" fmla="val 75"/>
                <a:gd name="f10" fmla="val 100"/>
                <a:gd name="f11" fmla="val 51"/>
                <a:gd name="f12" fmla="val 98"/>
                <a:gd name="f13" fmla="val 29"/>
                <a:gd name="f14" fmla="val 91"/>
                <a:gd name="f15" fmla="val 1"/>
                <a:gd name="f16" fmla="val 82"/>
                <a:gd name="f17" fmla="val 67"/>
                <a:gd name="f18" fmla="val 22"/>
                <a:gd name="f19" fmla="val 49"/>
                <a:gd name="f20" fmla="val 37"/>
                <a:gd name="f21" fmla="val 53"/>
                <a:gd name="f22" fmla="val 26"/>
                <a:gd name="f23" fmla="val 70"/>
                <a:gd name="f24" fmla="val 17"/>
                <a:gd name="f25" fmla="val 126"/>
                <a:gd name="f26" fmla="val 13"/>
                <a:gd name="f27" fmla="val 136"/>
                <a:gd name="f28" fmla="val 45"/>
                <a:gd name="f29" fmla="val 139"/>
                <a:gd name="f30" fmla="val 54"/>
                <a:gd name="f31" fmla="val 151"/>
                <a:gd name="f32" fmla="val 60"/>
                <a:gd name="f33" fmla="val 156"/>
                <a:gd name="f34" fmla="val 68"/>
                <a:gd name="f35" fmla="val 163"/>
                <a:gd name="f36" fmla="val 78"/>
                <a:gd name="f37" fmla="val 167"/>
                <a:gd name="f38" fmla="val 88"/>
                <a:gd name="f39" fmla="val 161"/>
                <a:gd name="f40" fmla="val 150"/>
                <a:gd name="f41" fmla="val 102"/>
                <a:gd name="f42" fmla="val 103"/>
                <a:gd name="f43" fmla="val 112"/>
                <a:gd name="f44" fmla="val 101"/>
                <a:gd name="f45" fmla="val 110"/>
                <a:gd name="f46" fmla="val 74"/>
                <a:gd name="f47" fmla="val 111"/>
                <a:gd name="f48" fmla="val 71"/>
                <a:gd name="f49" fmla="val 113"/>
                <a:gd name="f50" fmla="val 69"/>
                <a:gd name="f51" fmla="val 114"/>
                <a:gd name="f52" fmla="val 108"/>
                <a:gd name="f53" fmla="val 58"/>
                <a:gd name="f54" fmla="val 42"/>
                <a:gd name="f55" fmla="val 94"/>
                <a:gd name="f56" fmla="val 41"/>
                <a:gd name="f57" fmla="val 76"/>
                <a:gd name="f58" fmla="val 38"/>
                <a:gd name="f59" fmla="val 64"/>
                <a:gd name="f60" fmla="val 66"/>
                <a:gd name="f61" fmla="val 52"/>
                <a:gd name="f62" fmla="val 72"/>
                <a:gd name="f63" fmla="+- 0 0 -90"/>
                <a:gd name="f64" fmla="*/ f3 1 172"/>
                <a:gd name="f65" fmla="*/ f4 1 105"/>
                <a:gd name="f66" fmla="val f5"/>
                <a:gd name="f67" fmla="val f6"/>
                <a:gd name="f68" fmla="val f7"/>
                <a:gd name="f69" fmla="*/ f63 f0 1"/>
                <a:gd name="f70" fmla="+- f68 0 f66"/>
                <a:gd name="f71" fmla="+- f67 0 f66"/>
                <a:gd name="f72" fmla="*/ f69 1 f2"/>
                <a:gd name="f73" fmla="*/ f71 1 172"/>
                <a:gd name="f74" fmla="*/ f70 1 105"/>
                <a:gd name="f75" fmla="*/ 99 f71 1"/>
                <a:gd name="f76" fmla="*/ 105 f70 1"/>
                <a:gd name="f77" fmla="*/ 29 f71 1"/>
                <a:gd name="f78" fmla="*/ 91 f70 1"/>
                <a:gd name="f79" fmla="*/ 22 f71 1"/>
                <a:gd name="f80" fmla="*/ 49 f70 1"/>
                <a:gd name="f81" fmla="*/ 70 f71 1"/>
                <a:gd name="f82" fmla="*/ 17 f70 1"/>
                <a:gd name="f83" fmla="*/ 136 f71 1"/>
                <a:gd name="f84" fmla="*/ 45 f70 1"/>
                <a:gd name="f85" fmla="*/ 156 f71 1"/>
                <a:gd name="f86" fmla="*/ 68 f70 1"/>
                <a:gd name="f87" fmla="*/ 172 f71 1"/>
                <a:gd name="f88" fmla="*/ 98 f70 1"/>
                <a:gd name="f89" fmla="*/ 139 f71 1"/>
                <a:gd name="f90" fmla="*/ 103 f70 1"/>
                <a:gd name="f91" fmla="*/ 100 f70 1"/>
                <a:gd name="f92" fmla="*/ 110 f71 1"/>
                <a:gd name="f93" fmla="*/ 74 f70 1"/>
                <a:gd name="f94" fmla="*/ 114 f71 1"/>
                <a:gd name="f95" fmla="*/ 67 f70 1"/>
                <a:gd name="f96" fmla="*/ 94 f71 1"/>
                <a:gd name="f97" fmla="*/ 41 f70 1"/>
                <a:gd name="f98" fmla="*/ 51 f71 1"/>
                <a:gd name="f99" fmla="*/ 64 f70 1"/>
                <a:gd name="f100" fmla="*/ 52 f71 1"/>
                <a:gd name="f101" fmla="*/ 70 f70 1"/>
                <a:gd name="f102" fmla="+- f72 0 f1"/>
                <a:gd name="f103" fmla="*/ f75 1 172"/>
                <a:gd name="f104" fmla="*/ f76 1 105"/>
                <a:gd name="f105" fmla="*/ f77 1 172"/>
                <a:gd name="f106" fmla="*/ f78 1 105"/>
                <a:gd name="f107" fmla="*/ f79 1 172"/>
                <a:gd name="f108" fmla="*/ f80 1 105"/>
                <a:gd name="f109" fmla="*/ f81 1 172"/>
                <a:gd name="f110" fmla="*/ f82 1 105"/>
                <a:gd name="f111" fmla="*/ f83 1 172"/>
                <a:gd name="f112" fmla="*/ f84 1 105"/>
                <a:gd name="f113" fmla="*/ f85 1 172"/>
                <a:gd name="f114" fmla="*/ f86 1 105"/>
                <a:gd name="f115" fmla="*/ f87 1 172"/>
                <a:gd name="f116" fmla="*/ f88 1 105"/>
                <a:gd name="f117" fmla="*/ f89 1 172"/>
                <a:gd name="f118" fmla="*/ f90 1 105"/>
                <a:gd name="f119" fmla="*/ f91 1 105"/>
                <a:gd name="f120" fmla="*/ f92 1 172"/>
                <a:gd name="f121" fmla="*/ f93 1 105"/>
                <a:gd name="f122" fmla="*/ f94 1 172"/>
                <a:gd name="f123" fmla="*/ f95 1 105"/>
                <a:gd name="f124" fmla="*/ f96 1 172"/>
                <a:gd name="f125" fmla="*/ f97 1 105"/>
                <a:gd name="f126" fmla="*/ f98 1 172"/>
                <a:gd name="f127" fmla="*/ f99 1 105"/>
                <a:gd name="f128" fmla="*/ f100 1 172"/>
                <a:gd name="f129" fmla="*/ f101 1 105"/>
                <a:gd name="f130" fmla="*/ 0 1 f73"/>
                <a:gd name="f131" fmla="*/ f67 1 f73"/>
                <a:gd name="f132" fmla="*/ 0 1 f74"/>
                <a:gd name="f133" fmla="*/ f68 1 f74"/>
                <a:gd name="f134" fmla="*/ f103 1 f73"/>
                <a:gd name="f135" fmla="*/ f104 1 f74"/>
                <a:gd name="f136" fmla="*/ f105 1 f73"/>
                <a:gd name="f137" fmla="*/ f106 1 f74"/>
                <a:gd name="f138" fmla="*/ f107 1 f73"/>
                <a:gd name="f139" fmla="*/ f108 1 f74"/>
                <a:gd name="f140" fmla="*/ f109 1 f73"/>
                <a:gd name="f141" fmla="*/ f110 1 f74"/>
                <a:gd name="f142" fmla="*/ f111 1 f73"/>
                <a:gd name="f143" fmla="*/ f112 1 f74"/>
                <a:gd name="f144" fmla="*/ f113 1 f73"/>
                <a:gd name="f145" fmla="*/ f114 1 f74"/>
                <a:gd name="f146" fmla="*/ f115 1 f73"/>
                <a:gd name="f147" fmla="*/ f116 1 f74"/>
                <a:gd name="f148" fmla="*/ f117 1 f73"/>
                <a:gd name="f149" fmla="*/ f118 1 f74"/>
                <a:gd name="f150" fmla="*/ f119 1 f74"/>
                <a:gd name="f151" fmla="*/ f120 1 f73"/>
                <a:gd name="f152" fmla="*/ f121 1 f74"/>
                <a:gd name="f153" fmla="*/ f122 1 f73"/>
                <a:gd name="f154" fmla="*/ f123 1 f74"/>
                <a:gd name="f155" fmla="*/ f124 1 f73"/>
                <a:gd name="f156" fmla="*/ f125 1 f74"/>
                <a:gd name="f157" fmla="*/ f126 1 f73"/>
                <a:gd name="f158" fmla="*/ f127 1 f74"/>
                <a:gd name="f159" fmla="*/ f128 1 f73"/>
                <a:gd name="f160" fmla="*/ f129 1 f74"/>
                <a:gd name="f161" fmla="*/ f130 f64 1"/>
                <a:gd name="f162" fmla="*/ f131 f64 1"/>
                <a:gd name="f163" fmla="*/ f133 f65 1"/>
                <a:gd name="f164" fmla="*/ f132 f65 1"/>
                <a:gd name="f165" fmla="*/ f134 f64 1"/>
                <a:gd name="f166" fmla="*/ f135 f65 1"/>
                <a:gd name="f167" fmla="*/ f136 f64 1"/>
                <a:gd name="f168" fmla="*/ f137 f65 1"/>
                <a:gd name="f169" fmla="*/ f138 f64 1"/>
                <a:gd name="f170" fmla="*/ f139 f65 1"/>
                <a:gd name="f171" fmla="*/ f140 f64 1"/>
                <a:gd name="f172" fmla="*/ f141 f65 1"/>
                <a:gd name="f173" fmla="*/ f142 f64 1"/>
                <a:gd name="f174" fmla="*/ f143 f65 1"/>
                <a:gd name="f175" fmla="*/ f144 f64 1"/>
                <a:gd name="f176" fmla="*/ f145 f65 1"/>
                <a:gd name="f177" fmla="*/ f146 f64 1"/>
                <a:gd name="f178" fmla="*/ f147 f65 1"/>
                <a:gd name="f179" fmla="*/ f148 f64 1"/>
                <a:gd name="f180" fmla="*/ f149 f65 1"/>
                <a:gd name="f181" fmla="*/ f150 f65 1"/>
                <a:gd name="f182" fmla="*/ f151 f64 1"/>
                <a:gd name="f183" fmla="*/ f152 f65 1"/>
                <a:gd name="f184" fmla="*/ f153 f64 1"/>
                <a:gd name="f185" fmla="*/ f154 f65 1"/>
                <a:gd name="f186" fmla="*/ f155 f64 1"/>
                <a:gd name="f187" fmla="*/ f156 f65 1"/>
                <a:gd name="f188" fmla="*/ f157 f64 1"/>
                <a:gd name="f189" fmla="*/ f158 f65 1"/>
                <a:gd name="f190" fmla="*/ f159 f64 1"/>
                <a:gd name="f191" fmla="*/ f160 f65 1"/>
              </a:gdLst>
              <a:ahLst/>
              <a:cxnLst>
                <a:cxn ang="3cd4">
                  <a:pos x="hc" y="t"/>
                </a:cxn>
                <a:cxn ang="0">
                  <a:pos x="r" y="vc"/>
                </a:cxn>
                <a:cxn ang="cd4">
                  <a:pos x="hc" y="b"/>
                </a:cxn>
                <a:cxn ang="cd2">
                  <a:pos x="l" y="vc"/>
                </a:cxn>
                <a:cxn ang="f102">
                  <a:pos x="f165" y="f166"/>
                </a:cxn>
                <a:cxn ang="f102">
                  <a:pos x="f167" y="f168"/>
                </a:cxn>
                <a:cxn ang="f102">
                  <a:pos x="f169" y="f170"/>
                </a:cxn>
                <a:cxn ang="f102">
                  <a:pos x="f171" y="f172"/>
                </a:cxn>
                <a:cxn ang="f102">
                  <a:pos x="f173" y="f174"/>
                </a:cxn>
                <a:cxn ang="f102">
                  <a:pos x="f175" y="f176"/>
                </a:cxn>
                <a:cxn ang="f102">
                  <a:pos x="f177" y="f178"/>
                </a:cxn>
                <a:cxn ang="f102">
                  <a:pos x="f179" y="f180"/>
                </a:cxn>
                <a:cxn ang="f102">
                  <a:pos x="f165" y="f181"/>
                </a:cxn>
                <a:cxn ang="f102">
                  <a:pos x="f165" y="f166"/>
                </a:cxn>
                <a:cxn ang="f102">
                  <a:pos x="f182" y="f183"/>
                </a:cxn>
                <a:cxn ang="f102">
                  <a:pos x="f184" y="f185"/>
                </a:cxn>
                <a:cxn ang="f102">
                  <a:pos x="f186" y="f187"/>
                </a:cxn>
                <a:cxn ang="f102">
                  <a:pos x="f188" y="f189"/>
                </a:cxn>
                <a:cxn ang="f102">
                  <a:pos x="f190" y="f191"/>
                </a:cxn>
                <a:cxn ang="f102">
                  <a:pos x="f182" y="f183"/>
                </a:cxn>
              </a:cxnLst>
              <a:rect l="f161" t="f164" r="f162" b="f163"/>
              <a:pathLst>
                <a:path w="172" h="105">
                  <a:moveTo>
                    <a:pt x="f8" y="f7"/>
                  </a:moveTo>
                  <a:cubicBezTo>
                    <a:pt x="f9" y="f10"/>
                    <a:pt x="f11" y="f12"/>
                    <a:pt x="f13" y="f14"/>
                  </a:cubicBezTo>
                  <a:cubicBezTo>
                    <a:pt x="f15" y="f16"/>
                    <a:pt x="f5" y="f17"/>
                    <a:pt x="f18" y="f19"/>
                  </a:cubicBezTo>
                  <a:cubicBezTo>
                    <a:pt x="f20" y="f20"/>
                    <a:pt x="f21" y="f22"/>
                    <a:pt x="f23" y="f24"/>
                  </a:cubicBezTo>
                  <a:cubicBezTo>
                    <a:pt x="f12" y="f5"/>
                    <a:pt x="f25" y="f26"/>
                    <a:pt x="f27" y="f28"/>
                  </a:cubicBezTo>
                  <a:cubicBezTo>
                    <a:pt x="f29" y="f30"/>
                    <a:pt x="f31" y="f32"/>
                    <a:pt x="f33" y="f34"/>
                  </a:cubicBezTo>
                  <a:cubicBezTo>
                    <a:pt x="f35" y="f36"/>
                    <a:pt x="f37" y="f38"/>
                    <a:pt x="f6" y="f12"/>
                  </a:cubicBezTo>
                  <a:cubicBezTo>
                    <a:pt x="f39" y="f10"/>
                    <a:pt x="f40" y="f41"/>
                    <a:pt x="f29" y="f42"/>
                  </a:cubicBezTo>
                  <a:cubicBezTo>
                    <a:pt x="f25" y="f42"/>
                    <a:pt x="f43" y="f44"/>
                    <a:pt x="f8" y="f10"/>
                  </a:cubicBezTo>
                  <a:cubicBezTo>
                    <a:pt x="f8" y="f41"/>
                    <a:pt x="f8" y="f42"/>
                    <a:pt x="f8" y="f7"/>
                  </a:cubicBezTo>
                  <a:close/>
                  <a:moveTo>
                    <a:pt x="f45" y="f46"/>
                  </a:moveTo>
                  <a:cubicBezTo>
                    <a:pt x="f47" y="f48"/>
                    <a:pt x="f49" y="f50"/>
                    <a:pt x="f51" y="f17"/>
                  </a:cubicBezTo>
                  <a:cubicBezTo>
                    <a:pt x="f52" y="f53"/>
                    <a:pt x="f41" y="f54"/>
                    <a:pt x="f55" y="f56"/>
                  </a:cubicBezTo>
                  <a:cubicBezTo>
                    <a:pt x="f57" y="f58"/>
                    <a:pt x="f59" y="f30"/>
                    <a:pt x="f11" y="f59"/>
                  </a:cubicBezTo>
                  <a:cubicBezTo>
                    <a:pt x="f11" y="f60"/>
                    <a:pt x="f61" y="f34"/>
                    <a:pt x="f61" y="f23"/>
                  </a:cubicBezTo>
                  <a:cubicBezTo>
                    <a:pt x="f62" y="f48"/>
                    <a:pt x="f14" y="f62"/>
                    <a:pt x="f45" y="f46"/>
                  </a:cubicBezTo>
                  <a:close/>
                </a:path>
              </a:pathLst>
            </a:custGeom>
            <a:solidFill>
              <a:srgbClr val="FFC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7" name="Freeform 7">
              <a:extLst>
                <a:ext uri="{FF2B5EF4-FFF2-40B4-BE49-F238E27FC236}">
                  <a16:creationId xmlns:a16="http://schemas.microsoft.com/office/drawing/2014/main" id="{9788FDE3-8FB2-E4B4-B5DC-94D588669D13}"/>
                </a:ext>
              </a:extLst>
            </p:cNvPr>
            <p:cNvSpPr/>
            <p:nvPr/>
          </p:nvSpPr>
          <p:spPr>
            <a:xfrm>
              <a:off x="3623117" y="3471684"/>
              <a:ext cx="103674" cy="105530"/>
            </a:xfrm>
            <a:custGeom>
              <a:avLst/>
              <a:gdLst>
                <a:gd name="f0" fmla="val 10800000"/>
                <a:gd name="f1" fmla="val 5400000"/>
                <a:gd name="f2" fmla="val 180"/>
                <a:gd name="f3" fmla="val w"/>
                <a:gd name="f4" fmla="val h"/>
                <a:gd name="f5" fmla="val 0"/>
                <a:gd name="f6" fmla="val 83"/>
                <a:gd name="f7" fmla="val 84"/>
                <a:gd name="f8" fmla="val 33"/>
                <a:gd name="f9" fmla="val 14"/>
                <a:gd name="f10" fmla="val 56"/>
                <a:gd name="f11" fmla="val 38"/>
                <a:gd name="f12" fmla="val 81"/>
                <a:gd name="f13" fmla="val 62"/>
                <a:gd name="f14" fmla="val 64"/>
                <a:gd name="f15" fmla="val 71"/>
                <a:gd name="f16" fmla="val 70"/>
                <a:gd name="f17" fmla="val 76"/>
                <a:gd name="f18" fmla="val 57"/>
                <a:gd name="f19" fmla="val 44"/>
                <a:gd name="f20" fmla="val 40"/>
                <a:gd name="f21" fmla="val 79"/>
                <a:gd name="f22" fmla="val 31"/>
                <a:gd name="f23" fmla="val 75"/>
                <a:gd name="f24" fmla="val 21"/>
                <a:gd name="f25" fmla="val 51"/>
                <a:gd name="f26" fmla="val 11"/>
                <a:gd name="f27" fmla="val 26"/>
                <a:gd name="f28" fmla="+- 0 0 -90"/>
                <a:gd name="f29" fmla="*/ f3 1 83"/>
                <a:gd name="f30" fmla="*/ f4 1 84"/>
                <a:gd name="f31" fmla="val f5"/>
                <a:gd name="f32" fmla="val f6"/>
                <a:gd name="f33" fmla="val f7"/>
                <a:gd name="f34" fmla="*/ f28 f0 1"/>
                <a:gd name="f35" fmla="+- f33 0 f31"/>
                <a:gd name="f36" fmla="+- f32 0 f31"/>
                <a:gd name="f37" fmla="*/ f34 1 f2"/>
                <a:gd name="f38" fmla="*/ f36 1 83"/>
                <a:gd name="f39" fmla="*/ f35 1 84"/>
                <a:gd name="f40" fmla="*/ 0 f36 1"/>
                <a:gd name="f41" fmla="*/ 0 f35 1"/>
                <a:gd name="f42" fmla="*/ 81 f36 1"/>
                <a:gd name="f43" fmla="*/ 62 f35 1"/>
                <a:gd name="f44" fmla="*/ 83 f36 1"/>
                <a:gd name="f45" fmla="*/ 71 f35 1"/>
                <a:gd name="f46" fmla="*/ 44 f36 1"/>
                <a:gd name="f47" fmla="*/ 83 f35 1"/>
                <a:gd name="f48" fmla="*/ 31 f36 1"/>
                <a:gd name="f49" fmla="*/ 75 f35 1"/>
                <a:gd name="f50" fmla="+- f37 0 f1"/>
                <a:gd name="f51" fmla="*/ f40 1 83"/>
                <a:gd name="f52" fmla="*/ f41 1 84"/>
                <a:gd name="f53" fmla="*/ f42 1 83"/>
                <a:gd name="f54" fmla="*/ f43 1 84"/>
                <a:gd name="f55" fmla="*/ f44 1 83"/>
                <a:gd name="f56" fmla="*/ f45 1 84"/>
                <a:gd name="f57" fmla="*/ f46 1 83"/>
                <a:gd name="f58" fmla="*/ f47 1 84"/>
                <a:gd name="f59" fmla="*/ f48 1 83"/>
                <a:gd name="f60" fmla="*/ f49 1 84"/>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8"/>
                <a:gd name="f72" fmla="*/ f58 1 f39"/>
                <a:gd name="f73" fmla="*/ f59 1 f38"/>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29 1"/>
                <a:gd name="f86" fmla="*/ f72 f30 1"/>
                <a:gd name="f87" fmla="*/ f73 f29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5" y="f86"/>
                </a:cxn>
                <a:cxn ang="f50">
                  <a:pos x="f87" y="f88"/>
                </a:cxn>
                <a:cxn ang="f50">
                  <a:pos x="f79" y="f80"/>
                </a:cxn>
              </a:cxnLst>
              <a:rect l="f75" t="f78" r="f76" b="f77"/>
              <a:pathLst>
                <a:path w="83" h="84">
                  <a:moveTo>
                    <a:pt x="f5" y="f5"/>
                  </a:moveTo>
                  <a:cubicBezTo>
                    <a:pt x="f8" y="f9"/>
                    <a:pt x="f10" y="f11"/>
                    <a:pt x="f12" y="f13"/>
                  </a:cubicBezTo>
                  <a:cubicBezTo>
                    <a:pt x="f6" y="f14"/>
                    <a:pt x="f6" y="f15"/>
                    <a:pt x="f6" y="f15"/>
                  </a:cubicBezTo>
                  <a:cubicBezTo>
                    <a:pt x="f16" y="f17"/>
                    <a:pt x="f18" y="f12"/>
                    <a:pt x="f19" y="f6"/>
                  </a:cubicBezTo>
                  <a:cubicBezTo>
                    <a:pt x="f20" y="f7"/>
                    <a:pt x="f8" y="f21"/>
                    <a:pt x="f22" y="f23"/>
                  </a:cubicBezTo>
                  <a:cubicBezTo>
                    <a:pt x="f24" y="f25"/>
                    <a:pt x="f26" y="f27"/>
                    <a:pt x="f5" y="f5"/>
                  </a:cubicBezTo>
                  <a:close/>
                </a:path>
              </a:pathLst>
            </a:custGeom>
            <a:solidFill>
              <a:srgbClr val="FFC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0B7D4791-320A-9500-B31C-08FAD8D97616}"/>
              </a:ext>
            </a:extLst>
          </p:cNvPr>
          <p:cNvSpPr/>
          <p:nvPr/>
        </p:nvSpPr>
        <p:spPr>
          <a:xfrm>
            <a:off x="0" y="0"/>
            <a:ext cx="9144000" cy="5143499"/>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Google Shape;977;p43">
            <a:extLst>
              <a:ext uri="{FF2B5EF4-FFF2-40B4-BE49-F238E27FC236}">
                <a16:creationId xmlns:a16="http://schemas.microsoft.com/office/drawing/2014/main" id="{CD12E321-2A35-AE41-34A8-995FB83B462E}"/>
              </a:ext>
            </a:extLst>
          </p:cNvPr>
          <p:cNvSpPr txBox="1">
            <a:spLocks noGrp="1"/>
          </p:cNvSpPr>
          <p:nvPr>
            <p:ph type="subTitle" idx="4294967295"/>
          </p:nvPr>
        </p:nvSpPr>
        <p:spPr>
          <a:xfrm>
            <a:off x="5008040" y="3311216"/>
            <a:ext cx="3522597" cy="1283104"/>
          </a:xfrm>
        </p:spPr>
        <p:txBody>
          <a:bodyPr/>
          <a:lstStyle/>
          <a:p>
            <a:pPr marL="0" lvl="0" indent="0" algn="r">
              <a:lnSpc>
                <a:spcPct val="100000"/>
              </a:lnSpc>
              <a:spcAft>
                <a:spcPts val="1600"/>
              </a:spcAft>
              <a:buNone/>
            </a:pPr>
            <a:r>
              <a:rPr lang="en-US">
                <a:solidFill>
                  <a:srgbClr val="D89D21"/>
                </a:solidFill>
              </a:rPr>
              <a:t>This could be the part of the presentation where you can introduce yourself, write your email…</a:t>
            </a:r>
          </a:p>
        </p:txBody>
      </p:sp>
      <p:grpSp>
        <p:nvGrpSpPr>
          <p:cNvPr id="4" name="Grupo 13">
            <a:extLst>
              <a:ext uri="{FF2B5EF4-FFF2-40B4-BE49-F238E27FC236}">
                <a16:creationId xmlns:a16="http://schemas.microsoft.com/office/drawing/2014/main" id="{DFEA311F-0CE7-F1C6-5498-EDAA8E347083}"/>
              </a:ext>
            </a:extLst>
          </p:cNvPr>
          <p:cNvGrpSpPr/>
          <p:nvPr/>
        </p:nvGrpSpPr>
        <p:grpSpPr>
          <a:xfrm>
            <a:off x="438322" y="-563478"/>
            <a:ext cx="1361470" cy="6148684"/>
            <a:chOff x="438322" y="-563478"/>
            <a:chExt cx="1361470" cy="6148684"/>
          </a:xfrm>
        </p:grpSpPr>
        <p:sp>
          <p:nvSpPr>
            <p:cNvPr id="5" name="Forma libre: forma 13">
              <a:extLst>
                <a:ext uri="{FF2B5EF4-FFF2-40B4-BE49-F238E27FC236}">
                  <a16:creationId xmlns:a16="http://schemas.microsoft.com/office/drawing/2014/main" id="{5B5F0245-36B1-CBF1-EE4F-6F432EED362E}"/>
                </a:ext>
              </a:extLst>
            </p:cNvPr>
            <p:cNvSpPr/>
            <p:nvPr/>
          </p:nvSpPr>
          <p:spPr>
            <a:xfrm rot="18000008">
              <a:off x="-1341592" y="2443822"/>
              <a:ext cx="6048655" cy="234113"/>
            </a:xfrm>
            <a:custGeom>
              <a:avLst/>
              <a:gdLst>
                <a:gd name="f0" fmla="val 10800000"/>
                <a:gd name="f1" fmla="val 5400000"/>
                <a:gd name="f2" fmla="val 180"/>
                <a:gd name="f3" fmla="val w"/>
                <a:gd name="f4" fmla="val h"/>
                <a:gd name="f5" fmla="val 0"/>
                <a:gd name="f6" fmla="val 12091765"/>
                <a:gd name="f7" fmla="val 468020"/>
                <a:gd name="f8" fmla="val 11821554"/>
                <a:gd name="f9" fmla="val 1"/>
                <a:gd name="f10" fmla="val 270211"/>
                <a:gd name="f11" fmla="val 468021"/>
                <a:gd name="f12" fmla="+- 0 0 -90"/>
                <a:gd name="f13" fmla="*/ f3 1 12091765"/>
                <a:gd name="f14" fmla="*/ f4 1 468020"/>
                <a:gd name="f15" fmla="val f5"/>
                <a:gd name="f16" fmla="val f6"/>
                <a:gd name="f17" fmla="val f7"/>
                <a:gd name="f18" fmla="*/ f12 f0 1"/>
                <a:gd name="f19" fmla="+- f17 0 f15"/>
                <a:gd name="f20" fmla="+- f16 0 f15"/>
                <a:gd name="f21" fmla="*/ f18 1 f2"/>
                <a:gd name="f22" fmla="*/ f20 1 12091765"/>
                <a:gd name="f23" fmla="*/ f19 1 468020"/>
                <a:gd name="f24" fmla="*/ 11821554 f20 1"/>
                <a:gd name="f25" fmla="*/ 1 f19 1"/>
                <a:gd name="f26" fmla="*/ 12091765 f20 1"/>
                <a:gd name="f27" fmla="*/ 468020 f19 1"/>
                <a:gd name="f28" fmla="*/ 270211 f20 1"/>
                <a:gd name="f29" fmla="*/ 468021 f19 1"/>
                <a:gd name="f30" fmla="*/ 0 f20 1"/>
                <a:gd name="f31" fmla="*/ 0 f19 1"/>
                <a:gd name="f32" fmla="+- f21 0 f1"/>
                <a:gd name="f33" fmla="*/ f24 1 12091765"/>
                <a:gd name="f34" fmla="*/ f25 1 468021"/>
                <a:gd name="f35" fmla="*/ f26 1 12091765"/>
                <a:gd name="f36" fmla="*/ f27 1 468021"/>
                <a:gd name="f37" fmla="*/ f28 1 12091765"/>
                <a:gd name="f38" fmla="*/ f29 1 468021"/>
                <a:gd name="f39" fmla="*/ f30 1 12091765"/>
                <a:gd name="f40" fmla="*/ f31 1 468021"/>
                <a:gd name="f41" fmla="*/ f15 1 f22"/>
                <a:gd name="f42" fmla="*/ f16 1 f22"/>
                <a:gd name="f43" fmla="*/ f15 1 f23"/>
                <a:gd name="f44" fmla="*/ f17 1 f23"/>
                <a:gd name="f45" fmla="*/ f33 1 f22"/>
                <a:gd name="f46" fmla="*/ f34 1 f23"/>
                <a:gd name="f47" fmla="*/ f35 1 f22"/>
                <a:gd name="f48" fmla="*/ f36 1 f23"/>
                <a:gd name="f49" fmla="*/ f37 1 f22"/>
                <a:gd name="f50" fmla="*/ f38 1 f23"/>
                <a:gd name="f51" fmla="*/ f39 1 f22"/>
                <a:gd name="f52" fmla="*/ f40 1 f23"/>
                <a:gd name="f53" fmla="*/ f41 f13 1"/>
                <a:gd name="f54" fmla="*/ f42 f13 1"/>
                <a:gd name="f55" fmla="*/ f44 f14 1"/>
                <a:gd name="f56" fmla="*/ f43 f14 1"/>
                <a:gd name="f57" fmla="*/ f45 f13 1"/>
                <a:gd name="f58" fmla="*/ f46 f14 1"/>
                <a:gd name="f59" fmla="*/ f47 f13 1"/>
                <a:gd name="f60" fmla="*/ f48 f14 1"/>
                <a:gd name="f61" fmla="*/ f49 f13 1"/>
                <a:gd name="f62" fmla="*/ f50 f14 1"/>
                <a:gd name="f63" fmla="*/ f51 f13 1"/>
                <a:gd name="f64" fmla="*/ f52 f14 1"/>
              </a:gdLst>
              <a:ahLst/>
              <a:cxnLst>
                <a:cxn ang="3cd4">
                  <a:pos x="hc" y="t"/>
                </a:cxn>
                <a:cxn ang="0">
                  <a:pos x="r" y="vc"/>
                </a:cxn>
                <a:cxn ang="cd4">
                  <a:pos x="hc" y="b"/>
                </a:cxn>
                <a:cxn ang="cd2">
                  <a:pos x="l" y="vc"/>
                </a:cxn>
                <a:cxn ang="f32">
                  <a:pos x="f57" y="f58"/>
                </a:cxn>
                <a:cxn ang="f32">
                  <a:pos x="f59" y="f60"/>
                </a:cxn>
                <a:cxn ang="f32">
                  <a:pos x="f61" y="f62"/>
                </a:cxn>
                <a:cxn ang="f32">
                  <a:pos x="f63" y="f64"/>
                </a:cxn>
              </a:cxnLst>
              <a:rect l="f53" t="f56" r="f54" b="f55"/>
              <a:pathLst>
                <a:path w="12091765" h="468020">
                  <a:moveTo>
                    <a:pt x="f8" y="f9"/>
                  </a:moveTo>
                  <a:lnTo>
                    <a:pt x="f6" y="f7"/>
                  </a:lnTo>
                  <a:lnTo>
                    <a:pt x="f10" y="f11"/>
                  </a:lnTo>
                  <a:lnTo>
                    <a:pt x="f5" y="f5"/>
                  </a:lnTo>
                  <a:close/>
                </a:path>
              </a:pathLst>
            </a:custGeom>
            <a:solidFill>
              <a:srgbClr val="262626"/>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6" name="Forma libre: forma 14">
              <a:extLst>
                <a:ext uri="{FF2B5EF4-FFF2-40B4-BE49-F238E27FC236}">
                  <a16:creationId xmlns:a16="http://schemas.microsoft.com/office/drawing/2014/main" id="{4826B11E-9CE4-A436-3DE4-464B46676C4F}"/>
                </a:ext>
              </a:extLst>
            </p:cNvPr>
            <p:cNvSpPr/>
            <p:nvPr/>
          </p:nvSpPr>
          <p:spPr>
            <a:xfrm rot="18000008">
              <a:off x="-1765026" y="1982939"/>
              <a:ext cx="5795009" cy="702176"/>
            </a:xfrm>
            <a:custGeom>
              <a:avLst/>
              <a:gdLst>
                <a:gd name="f0" fmla="val 10800000"/>
                <a:gd name="f1" fmla="val 5400000"/>
                <a:gd name="f2" fmla="val 180"/>
                <a:gd name="f3" fmla="val w"/>
                <a:gd name="f4" fmla="val h"/>
                <a:gd name="f5" fmla="val 0"/>
                <a:gd name="f6" fmla="val 11584710"/>
                <a:gd name="f7" fmla="val 1403702"/>
                <a:gd name="f8" fmla="val 10774282"/>
                <a:gd name="f9" fmla="val 2431283"/>
                <a:gd name="f10" fmla="+- 0 0 -90"/>
                <a:gd name="f11" fmla="*/ f3 1 11584710"/>
                <a:gd name="f12" fmla="*/ f4 1 1403702"/>
                <a:gd name="f13" fmla="val f5"/>
                <a:gd name="f14" fmla="val f6"/>
                <a:gd name="f15" fmla="val f7"/>
                <a:gd name="f16" fmla="*/ f10 f0 1"/>
                <a:gd name="f17" fmla="+- f15 0 f13"/>
                <a:gd name="f18" fmla="+- f14 0 f13"/>
                <a:gd name="f19" fmla="*/ f16 1 f2"/>
                <a:gd name="f20" fmla="*/ f18 1 11584710"/>
                <a:gd name="f21" fmla="*/ f17 1 1403702"/>
                <a:gd name="f22" fmla="*/ 10774282 f18 1"/>
                <a:gd name="f23" fmla="*/ 0 f17 1"/>
                <a:gd name="f24" fmla="*/ 11584710 f18 1"/>
                <a:gd name="f25" fmla="*/ 1403702 f17 1"/>
                <a:gd name="f26" fmla="*/ 0 f18 1"/>
                <a:gd name="f27" fmla="*/ 2431283 f18 1"/>
                <a:gd name="f28" fmla="+- f19 0 f1"/>
                <a:gd name="f29" fmla="*/ f22 1 11584710"/>
                <a:gd name="f30" fmla="*/ f23 1 1403702"/>
                <a:gd name="f31" fmla="*/ f24 1 11584710"/>
                <a:gd name="f32" fmla="*/ f25 1 1403702"/>
                <a:gd name="f33" fmla="*/ f26 1 11584710"/>
                <a:gd name="f34" fmla="*/ f27 1 11584710"/>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11584710" h="1403702">
                  <a:moveTo>
                    <a:pt x="f8" y="f5"/>
                  </a:moveTo>
                  <a:lnTo>
                    <a:pt x="f6" y="f7"/>
                  </a:lnTo>
                  <a:lnTo>
                    <a:pt x="f5" y="f7"/>
                  </a:lnTo>
                  <a:lnTo>
                    <a:pt x="f9" y="f5"/>
                  </a:lnTo>
                  <a:close/>
                </a:path>
              </a:pathLst>
            </a:custGeom>
            <a:solidFill>
              <a:srgbClr val="D89D21"/>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5">
              <a:extLst>
                <a:ext uri="{FF2B5EF4-FFF2-40B4-BE49-F238E27FC236}">
                  <a16:creationId xmlns:a16="http://schemas.microsoft.com/office/drawing/2014/main" id="{CE0EDF3A-74B5-82EF-351D-3E3726ABB907}"/>
                </a:ext>
              </a:extLst>
            </p:cNvPr>
            <p:cNvSpPr/>
            <p:nvPr/>
          </p:nvSpPr>
          <p:spPr>
            <a:xfrm rot="18000008">
              <a:off x="-973719" y="1503526"/>
              <a:ext cx="3658834" cy="108063"/>
            </a:xfrm>
            <a:custGeom>
              <a:avLst/>
              <a:gdLst>
                <a:gd name="f0" fmla="val 10800000"/>
                <a:gd name="f1" fmla="val 5400000"/>
                <a:gd name="f2" fmla="val 180"/>
                <a:gd name="f3" fmla="val w"/>
                <a:gd name="f4" fmla="val h"/>
                <a:gd name="f5" fmla="val 0"/>
                <a:gd name="f6" fmla="val 7314309"/>
                <a:gd name="f7" fmla="val 216024"/>
                <a:gd name="f8" fmla="val 7189587"/>
                <a:gd name="f9" fmla="val 374165"/>
                <a:gd name="f10" fmla="+- 0 0 -90"/>
                <a:gd name="f11" fmla="*/ f3 1 7314309"/>
                <a:gd name="f12" fmla="*/ f4 1 216024"/>
                <a:gd name="f13" fmla="val f5"/>
                <a:gd name="f14" fmla="val f6"/>
                <a:gd name="f15" fmla="val f7"/>
                <a:gd name="f16" fmla="*/ f10 f0 1"/>
                <a:gd name="f17" fmla="+- f15 0 f13"/>
                <a:gd name="f18" fmla="+- f14 0 f13"/>
                <a:gd name="f19" fmla="*/ f16 1 f2"/>
                <a:gd name="f20" fmla="*/ f18 1 7314309"/>
                <a:gd name="f21" fmla="*/ f17 1 216024"/>
                <a:gd name="f22" fmla="*/ 7189587 f18 1"/>
                <a:gd name="f23" fmla="*/ 0 f17 1"/>
                <a:gd name="f24" fmla="*/ 7314309 f18 1"/>
                <a:gd name="f25" fmla="*/ 216024 f17 1"/>
                <a:gd name="f26" fmla="*/ 0 f18 1"/>
                <a:gd name="f27" fmla="*/ 374165 f18 1"/>
                <a:gd name="f28" fmla="+- f19 0 f1"/>
                <a:gd name="f29" fmla="*/ f22 1 7314309"/>
                <a:gd name="f30" fmla="*/ f23 1 216024"/>
                <a:gd name="f31" fmla="*/ f24 1 7314309"/>
                <a:gd name="f32" fmla="*/ f25 1 216024"/>
                <a:gd name="f33" fmla="*/ f26 1 7314309"/>
                <a:gd name="f34" fmla="*/ f27 1 7314309"/>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7314309" h="216024">
                  <a:moveTo>
                    <a:pt x="f8" y="f5"/>
                  </a:moveTo>
                  <a:lnTo>
                    <a:pt x="f6" y="f7"/>
                  </a:lnTo>
                  <a:lnTo>
                    <a:pt x="f5" y="f7"/>
                  </a:lnTo>
                  <a:lnTo>
                    <a:pt x="f9" y="f5"/>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16">
              <a:extLst>
                <a:ext uri="{FF2B5EF4-FFF2-40B4-BE49-F238E27FC236}">
                  <a16:creationId xmlns:a16="http://schemas.microsoft.com/office/drawing/2014/main" id="{195324BB-ECB8-6F6C-C4CA-FF498D2E4C39}"/>
                </a:ext>
              </a:extLst>
            </p:cNvPr>
            <p:cNvSpPr/>
            <p:nvPr/>
          </p:nvSpPr>
          <p:spPr>
            <a:xfrm rot="18000008">
              <a:off x="-884614" y="1048057"/>
              <a:ext cx="2954673" cy="308802"/>
            </a:xfrm>
            <a:custGeom>
              <a:avLst/>
              <a:gdLst>
                <a:gd name="f0" fmla="val 10800000"/>
                <a:gd name="f1" fmla="val 5400000"/>
                <a:gd name="f2" fmla="val 180"/>
                <a:gd name="f3" fmla="val w"/>
                <a:gd name="f4" fmla="val h"/>
                <a:gd name="f5" fmla="val 0"/>
                <a:gd name="f6" fmla="val 5906630"/>
                <a:gd name="f7" fmla="val 617326"/>
                <a:gd name="f8" fmla="val 5550217"/>
                <a:gd name="f9" fmla="val 1069238"/>
                <a:gd name="f10" fmla="+- 0 0 -90"/>
                <a:gd name="f11" fmla="*/ f3 1 5906630"/>
                <a:gd name="f12" fmla="*/ f4 1 617326"/>
                <a:gd name="f13" fmla="val f5"/>
                <a:gd name="f14" fmla="val f6"/>
                <a:gd name="f15" fmla="val f7"/>
                <a:gd name="f16" fmla="*/ f10 f0 1"/>
                <a:gd name="f17" fmla="+- f15 0 f13"/>
                <a:gd name="f18" fmla="+- f14 0 f13"/>
                <a:gd name="f19" fmla="*/ f16 1 f2"/>
                <a:gd name="f20" fmla="*/ f18 1 5906630"/>
                <a:gd name="f21" fmla="*/ f17 1 617326"/>
                <a:gd name="f22" fmla="*/ 5550217 f18 1"/>
                <a:gd name="f23" fmla="*/ 0 f17 1"/>
                <a:gd name="f24" fmla="*/ 5906630 f18 1"/>
                <a:gd name="f25" fmla="*/ 617326 f17 1"/>
                <a:gd name="f26" fmla="*/ 0 f18 1"/>
                <a:gd name="f27" fmla="*/ 1069238 f18 1"/>
                <a:gd name="f28" fmla="+- f19 0 f1"/>
                <a:gd name="f29" fmla="*/ f22 1 5906630"/>
                <a:gd name="f30" fmla="*/ f23 1 617326"/>
                <a:gd name="f31" fmla="*/ f24 1 5906630"/>
                <a:gd name="f32" fmla="*/ f25 1 617326"/>
                <a:gd name="f33" fmla="*/ f26 1 5906630"/>
                <a:gd name="f34" fmla="*/ f27 1 5906630"/>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5906630" h="617326">
                  <a:moveTo>
                    <a:pt x="f8" y="f5"/>
                  </a:moveTo>
                  <a:lnTo>
                    <a:pt x="f6" y="f7"/>
                  </a:lnTo>
                  <a:lnTo>
                    <a:pt x="f5" y="f7"/>
                  </a:lnTo>
                  <a:lnTo>
                    <a:pt x="f9" y="f5"/>
                  </a:lnTo>
                  <a:close/>
                </a:path>
              </a:pathLst>
            </a:custGeom>
            <a:solidFill>
              <a:srgbClr val="A6A6A6"/>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grpSp>
        <p:nvGrpSpPr>
          <p:cNvPr id="9" name="Grupo 973">
            <a:extLst>
              <a:ext uri="{FF2B5EF4-FFF2-40B4-BE49-F238E27FC236}">
                <a16:creationId xmlns:a16="http://schemas.microsoft.com/office/drawing/2014/main" id="{4211B92A-66CA-4646-EECC-981B88459EE8}"/>
              </a:ext>
            </a:extLst>
          </p:cNvPr>
          <p:cNvGrpSpPr/>
          <p:nvPr/>
        </p:nvGrpSpPr>
        <p:grpSpPr>
          <a:xfrm>
            <a:off x="1322386" y="3659191"/>
            <a:ext cx="3736979" cy="1241426"/>
            <a:chOff x="1322386" y="3659191"/>
            <a:chExt cx="3736979" cy="1241426"/>
          </a:xfrm>
        </p:grpSpPr>
        <p:sp>
          <p:nvSpPr>
            <p:cNvPr id="10" name="Freeform 5">
              <a:extLst>
                <a:ext uri="{FF2B5EF4-FFF2-40B4-BE49-F238E27FC236}">
                  <a16:creationId xmlns:a16="http://schemas.microsoft.com/office/drawing/2014/main" id="{7E926FD0-6D25-3BFF-B71D-C4C328A6629B}"/>
                </a:ext>
              </a:extLst>
            </p:cNvPr>
            <p:cNvSpPr/>
            <p:nvPr/>
          </p:nvSpPr>
          <p:spPr>
            <a:xfrm>
              <a:off x="1322386" y="3919539"/>
              <a:ext cx="569908" cy="903290"/>
            </a:xfrm>
            <a:custGeom>
              <a:avLst/>
              <a:gdLst>
                <a:gd name="f0" fmla="val 10800000"/>
                <a:gd name="f1" fmla="val 5400000"/>
                <a:gd name="f2" fmla="val 180"/>
                <a:gd name="f3" fmla="val w"/>
                <a:gd name="f4" fmla="val h"/>
                <a:gd name="f5" fmla="val 0"/>
                <a:gd name="f6" fmla="val 191"/>
                <a:gd name="f7" fmla="val 301"/>
                <a:gd name="f8" fmla="val 136"/>
                <a:gd name="f9" fmla="val 200"/>
                <a:gd name="f10" fmla="val 124"/>
                <a:gd name="f11" fmla="val 198"/>
                <a:gd name="f12" fmla="val 113"/>
                <a:gd name="f13" fmla="val 102"/>
                <a:gd name="f14" fmla="val 197"/>
                <a:gd name="f15" fmla="val 94"/>
                <a:gd name="f16" fmla="val 195"/>
                <a:gd name="f17" fmla="val 89"/>
                <a:gd name="f18" fmla="val 203"/>
                <a:gd name="f19" fmla="val 86"/>
                <a:gd name="f20" fmla="val 209"/>
                <a:gd name="f21" fmla="val 78"/>
                <a:gd name="f22" fmla="val 231"/>
                <a:gd name="f23" fmla="val 70"/>
                <a:gd name="f24" fmla="val 252"/>
                <a:gd name="f25" fmla="val 52"/>
                <a:gd name="f26" fmla="val 268"/>
                <a:gd name="f27" fmla="val 47"/>
                <a:gd name="f28" fmla="val 272"/>
                <a:gd name="f29" fmla="val 42"/>
                <a:gd name="f30" fmla="val 282"/>
                <a:gd name="f31" fmla="val 56"/>
                <a:gd name="f32" fmla="val 285"/>
                <a:gd name="f33" fmla="val 60"/>
                <a:gd name="f34" fmla="val 286"/>
                <a:gd name="f35" fmla="val 63"/>
                <a:gd name="f36" fmla="val 291"/>
                <a:gd name="f37" fmla="val 57"/>
                <a:gd name="f38" fmla="val 293"/>
                <a:gd name="f39" fmla="val 49"/>
                <a:gd name="f40" fmla="val 296"/>
                <a:gd name="f41" fmla="val 41"/>
                <a:gd name="f42" fmla="val 32"/>
                <a:gd name="f43" fmla="val 300"/>
                <a:gd name="f44" fmla="val 23"/>
                <a:gd name="f45" fmla="val 299"/>
                <a:gd name="f46" fmla="val 16"/>
                <a:gd name="f47" fmla="val 297"/>
                <a:gd name="f48" fmla="val 15"/>
                <a:gd name="f49" fmla="val 14"/>
                <a:gd name="f50" fmla="val 284"/>
                <a:gd name="f51" fmla="val 12"/>
                <a:gd name="f52" fmla="val 280"/>
                <a:gd name="f53" fmla="val 264"/>
                <a:gd name="f54" fmla="val 253"/>
                <a:gd name="f55" fmla="val 25"/>
                <a:gd name="f56" fmla="val 245"/>
                <a:gd name="f57" fmla="val 28"/>
                <a:gd name="f58" fmla="val 233"/>
                <a:gd name="f59" fmla="val 35"/>
                <a:gd name="f60" fmla="val 223"/>
                <a:gd name="f61" fmla="val 44"/>
                <a:gd name="f62" fmla="val 50"/>
                <a:gd name="f63" fmla="val 192"/>
                <a:gd name="f64" fmla="val 179"/>
                <a:gd name="f65" fmla="val 178"/>
                <a:gd name="f66" fmla="val 65"/>
                <a:gd name="f67" fmla="val 177"/>
                <a:gd name="f68" fmla="val 176"/>
                <a:gd name="f69" fmla="val 61"/>
                <a:gd name="f70" fmla="val 150"/>
                <a:gd name="f71" fmla="val 75"/>
                <a:gd name="f72" fmla="val 130"/>
                <a:gd name="f73" fmla="val 111"/>
                <a:gd name="f74" fmla="val 101"/>
                <a:gd name="f75" fmla="val 123"/>
                <a:gd name="f76" fmla="val 34"/>
                <a:gd name="f77" fmla="val 129"/>
                <a:gd name="f78" fmla="val 20"/>
                <a:gd name="f79" fmla="val 137"/>
                <a:gd name="f80" fmla="val 9"/>
                <a:gd name="f81" fmla="val 152"/>
                <a:gd name="f82" fmla="val 4"/>
                <a:gd name="f83" fmla="val 160"/>
                <a:gd name="f84" fmla="val 163"/>
                <a:gd name="f85" fmla="val 7"/>
                <a:gd name="f86" fmla="val 169"/>
                <a:gd name="f87" fmla="val 10"/>
                <a:gd name="f88" fmla="val 187"/>
                <a:gd name="f89" fmla="val 21"/>
                <a:gd name="f90" fmla="val 37"/>
                <a:gd name="f91" fmla="val 183"/>
                <a:gd name="f92" fmla="val 175"/>
                <a:gd name="f93" fmla="val 64"/>
                <a:gd name="f94" fmla="val 168"/>
                <a:gd name="f95" fmla="val 162"/>
                <a:gd name="f96" fmla="val 67"/>
                <a:gd name="f97" fmla="val 154"/>
                <a:gd name="f98" fmla="val 72"/>
                <a:gd name="f99" fmla="val 151"/>
                <a:gd name="f100" fmla="val 81"/>
                <a:gd name="f101" fmla="val 83"/>
                <a:gd name="f102" fmla="val 166"/>
                <a:gd name="f103" fmla="val 85"/>
                <a:gd name="f104" fmla="val 167"/>
                <a:gd name="f105" fmla="val 170"/>
                <a:gd name="f106" fmla="val 87"/>
                <a:gd name="f107" fmla="val 172"/>
                <a:gd name="f108" fmla="val 173"/>
                <a:gd name="f109" fmla="val 91"/>
                <a:gd name="f110" fmla="val 171"/>
                <a:gd name="f111" fmla="val 165"/>
                <a:gd name="f112" fmla="val 110"/>
                <a:gd name="f113" fmla="val 164"/>
                <a:gd name="f114" fmla="val 128"/>
                <a:gd name="f115" fmla="val 145"/>
                <a:gd name="f116" fmla="val 157"/>
                <a:gd name="f117" fmla="val 156"/>
                <a:gd name="f118" fmla="val 155"/>
                <a:gd name="f119" fmla="val 158"/>
                <a:gd name="f120" fmla="val 186"/>
                <a:gd name="f121" fmla="val 153"/>
                <a:gd name="f122" fmla="val 193"/>
                <a:gd name="f123" fmla="val 146"/>
                <a:gd name="f124" fmla="val 143"/>
                <a:gd name="f125" fmla="val 140"/>
                <a:gd name="f126" fmla="val 201"/>
                <a:gd name="f127" fmla="+- 0 0 -90"/>
                <a:gd name="f128" fmla="*/ f3 1 191"/>
                <a:gd name="f129" fmla="*/ f4 1 301"/>
                <a:gd name="f130" fmla="val f5"/>
                <a:gd name="f131" fmla="val f6"/>
                <a:gd name="f132" fmla="val f7"/>
                <a:gd name="f133" fmla="*/ f127 f0 1"/>
                <a:gd name="f134" fmla="+- f132 0 f130"/>
                <a:gd name="f135" fmla="+- f131 0 f130"/>
                <a:gd name="f136" fmla="*/ f133 1 f2"/>
                <a:gd name="f137" fmla="*/ f135 1 191"/>
                <a:gd name="f138" fmla="*/ f134 1 301"/>
                <a:gd name="f139" fmla="*/ 136 f135 1"/>
                <a:gd name="f140" fmla="*/ 200 f134 1"/>
                <a:gd name="f141" fmla="*/ 102 f135 1"/>
                <a:gd name="f142" fmla="*/ 197 f134 1"/>
                <a:gd name="f143" fmla="*/ 86 f135 1"/>
                <a:gd name="f144" fmla="*/ 209 f134 1"/>
                <a:gd name="f145" fmla="*/ 52 f135 1"/>
                <a:gd name="f146" fmla="*/ 268 f134 1"/>
                <a:gd name="f147" fmla="*/ 56 f135 1"/>
                <a:gd name="f148" fmla="*/ 285 f134 1"/>
                <a:gd name="f149" fmla="*/ 57 f135 1"/>
                <a:gd name="f150" fmla="*/ 293 f134 1"/>
                <a:gd name="f151" fmla="*/ 32 f135 1"/>
                <a:gd name="f152" fmla="*/ 300 f134 1"/>
                <a:gd name="f153" fmla="*/ 15 f135 1"/>
                <a:gd name="f154" fmla="*/ 286 f134 1"/>
                <a:gd name="f155" fmla="*/ 12 f135 1"/>
                <a:gd name="f156" fmla="*/ 280 f134 1"/>
                <a:gd name="f157" fmla="*/ 253 f134 1"/>
                <a:gd name="f158" fmla="*/ 35 f135 1"/>
                <a:gd name="f159" fmla="*/ 223 f134 1"/>
                <a:gd name="f160" fmla="*/ 63 f135 1"/>
                <a:gd name="f161" fmla="*/ 179 f134 1"/>
                <a:gd name="f162" fmla="*/ 65 f135 1"/>
                <a:gd name="f163" fmla="*/ 176 f134 1"/>
                <a:gd name="f164" fmla="*/ 111 f134 1"/>
                <a:gd name="f165" fmla="*/ 123 f135 1"/>
                <a:gd name="f166" fmla="*/ 34 f134 1"/>
                <a:gd name="f167" fmla="*/ 152 f135 1"/>
                <a:gd name="f168" fmla="*/ 4 f134 1"/>
                <a:gd name="f169" fmla="*/ 169 f135 1"/>
                <a:gd name="f170" fmla="*/ 10 f134 1"/>
                <a:gd name="f171" fmla="*/ 187 f135 1"/>
                <a:gd name="f172" fmla="*/ 57 f134 1"/>
                <a:gd name="f173" fmla="*/ 168 f135 1"/>
                <a:gd name="f174" fmla="*/ 65 f134 1"/>
                <a:gd name="f175" fmla="*/ 72 f134 1"/>
                <a:gd name="f176" fmla="*/ 166 f135 1"/>
                <a:gd name="f177" fmla="*/ 85 f134 1"/>
                <a:gd name="f178" fmla="*/ 170 f135 1"/>
                <a:gd name="f179" fmla="*/ 87 f134 1"/>
                <a:gd name="f180" fmla="*/ 171 f135 1"/>
                <a:gd name="f181" fmla="*/ 94 f134 1"/>
                <a:gd name="f182" fmla="*/ 160 f135 1"/>
                <a:gd name="f183" fmla="*/ 145 f134 1"/>
                <a:gd name="f184" fmla="*/ 157 f135 1"/>
                <a:gd name="f185" fmla="*/ 178 f134 1"/>
                <a:gd name="f186" fmla="*/ 146 f135 1"/>
                <a:gd name="f187" fmla="+- f136 0 f1"/>
                <a:gd name="f188" fmla="*/ f139 1 191"/>
                <a:gd name="f189" fmla="*/ f140 1 301"/>
                <a:gd name="f190" fmla="*/ f141 1 191"/>
                <a:gd name="f191" fmla="*/ f142 1 301"/>
                <a:gd name="f192" fmla="*/ f143 1 191"/>
                <a:gd name="f193" fmla="*/ f144 1 301"/>
                <a:gd name="f194" fmla="*/ f145 1 191"/>
                <a:gd name="f195" fmla="*/ f146 1 301"/>
                <a:gd name="f196" fmla="*/ f147 1 191"/>
                <a:gd name="f197" fmla="*/ f148 1 301"/>
                <a:gd name="f198" fmla="*/ f149 1 191"/>
                <a:gd name="f199" fmla="*/ f150 1 301"/>
                <a:gd name="f200" fmla="*/ f151 1 191"/>
                <a:gd name="f201" fmla="*/ f152 1 301"/>
                <a:gd name="f202" fmla="*/ f153 1 191"/>
                <a:gd name="f203" fmla="*/ f154 1 301"/>
                <a:gd name="f204" fmla="*/ f155 1 191"/>
                <a:gd name="f205" fmla="*/ f156 1 301"/>
                <a:gd name="f206" fmla="*/ f157 1 301"/>
                <a:gd name="f207" fmla="*/ f158 1 191"/>
                <a:gd name="f208" fmla="*/ f159 1 301"/>
                <a:gd name="f209" fmla="*/ f160 1 191"/>
                <a:gd name="f210" fmla="*/ f161 1 301"/>
                <a:gd name="f211" fmla="*/ f162 1 191"/>
                <a:gd name="f212" fmla="*/ f163 1 301"/>
                <a:gd name="f213" fmla="*/ f164 1 301"/>
                <a:gd name="f214" fmla="*/ f165 1 191"/>
                <a:gd name="f215" fmla="*/ f166 1 301"/>
                <a:gd name="f216" fmla="*/ f167 1 191"/>
                <a:gd name="f217" fmla="*/ f168 1 301"/>
                <a:gd name="f218" fmla="*/ f169 1 191"/>
                <a:gd name="f219" fmla="*/ f170 1 301"/>
                <a:gd name="f220" fmla="*/ f171 1 191"/>
                <a:gd name="f221" fmla="*/ f172 1 301"/>
                <a:gd name="f222" fmla="*/ f173 1 191"/>
                <a:gd name="f223" fmla="*/ f174 1 301"/>
                <a:gd name="f224" fmla="*/ f175 1 301"/>
                <a:gd name="f225" fmla="*/ f176 1 191"/>
                <a:gd name="f226" fmla="*/ f177 1 301"/>
                <a:gd name="f227" fmla="*/ f178 1 191"/>
                <a:gd name="f228" fmla="*/ f179 1 301"/>
                <a:gd name="f229" fmla="*/ f180 1 191"/>
                <a:gd name="f230" fmla="*/ f181 1 301"/>
                <a:gd name="f231" fmla="*/ f182 1 191"/>
                <a:gd name="f232" fmla="*/ f183 1 301"/>
                <a:gd name="f233" fmla="*/ f184 1 191"/>
                <a:gd name="f234" fmla="*/ f185 1 301"/>
                <a:gd name="f235" fmla="*/ f186 1 191"/>
                <a:gd name="f236" fmla="*/ 0 1 f137"/>
                <a:gd name="f237" fmla="*/ f131 1 f137"/>
                <a:gd name="f238" fmla="*/ 0 1 f138"/>
                <a:gd name="f239" fmla="*/ f132 1 f138"/>
                <a:gd name="f240" fmla="*/ f188 1 f137"/>
                <a:gd name="f241" fmla="*/ f189 1 f138"/>
                <a:gd name="f242" fmla="*/ f190 1 f137"/>
                <a:gd name="f243" fmla="*/ f191 1 f138"/>
                <a:gd name="f244" fmla="*/ f192 1 f137"/>
                <a:gd name="f245" fmla="*/ f193 1 f138"/>
                <a:gd name="f246" fmla="*/ f194 1 f137"/>
                <a:gd name="f247" fmla="*/ f195 1 f138"/>
                <a:gd name="f248" fmla="*/ f196 1 f137"/>
                <a:gd name="f249" fmla="*/ f197 1 f138"/>
                <a:gd name="f250" fmla="*/ f198 1 f137"/>
                <a:gd name="f251" fmla="*/ f199 1 f138"/>
                <a:gd name="f252" fmla="*/ f200 1 f137"/>
                <a:gd name="f253" fmla="*/ f201 1 f138"/>
                <a:gd name="f254" fmla="*/ f202 1 f137"/>
                <a:gd name="f255" fmla="*/ f203 1 f138"/>
                <a:gd name="f256" fmla="*/ f204 1 f137"/>
                <a:gd name="f257" fmla="*/ f205 1 f138"/>
                <a:gd name="f258" fmla="*/ f206 1 f138"/>
                <a:gd name="f259" fmla="*/ f207 1 f137"/>
                <a:gd name="f260" fmla="*/ f208 1 f138"/>
                <a:gd name="f261" fmla="*/ f209 1 f137"/>
                <a:gd name="f262" fmla="*/ f210 1 f138"/>
                <a:gd name="f263" fmla="*/ f211 1 f137"/>
                <a:gd name="f264" fmla="*/ f212 1 f138"/>
                <a:gd name="f265" fmla="*/ f213 1 f138"/>
                <a:gd name="f266" fmla="*/ f214 1 f137"/>
                <a:gd name="f267" fmla="*/ f215 1 f138"/>
                <a:gd name="f268" fmla="*/ f216 1 f137"/>
                <a:gd name="f269" fmla="*/ f217 1 f138"/>
                <a:gd name="f270" fmla="*/ f218 1 f137"/>
                <a:gd name="f271" fmla="*/ f219 1 f138"/>
                <a:gd name="f272" fmla="*/ f220 1 f137"/>
                <a:gd name="f273" fmla="*/ f221 1 f138"/>
                <a:gd name="f274" fmla="*/ f222 1 f137"/>
                <a:gd name="f275" fmla="*/ f223 1 f138"/>
                <a:gd name="f276" fmla="*/ f224 1 f138"/>
                <a:gd name="f277" fmla="*/ f225 1 f137"/>
                <a:gd name="f278" fmla="*/ f226 1 f138"/>
                <a:gd name="f279" fmla="*/ f227 1 f137"/>
                <a:gd name="f280" fmla="*/ f228 1 f138"/>
                <a:gd name="f281" fmla="*/ f229 1 f137"/>
                <a:gd name="f282" fmla="*/ f230 1 f138"/>
                <a:gd name="f283" fmla="*/ f231 1 f137"/>
                <a:gd name="f284" fmla="*/ f232 1 f138"/>
                <a:gd name="f285" fmla="*/ f233 1 f137"/>
                <a:gd name="f286" fmla="*/ f234 1 f138"/>
                <a:gd name="f287" fmla="*/ f235 1 f137"/>
                <a:gd name="f288" fmla="*/ f236 f128 1"/>
                <a:gd name="f289" fmla="*/ f237 f128 1"/>
                <a:gd name="f290" fmla="*/ f239 f129 1"/>
                <a:gd name="f291" fmla="*/ f238 f129 1"/>
                <a:gd name="f292" fmla="*/ f240 f128 1"/>
                <a:gd name="f293" fmla="*/ f241 f129 1"/>
                <a:gd name="f294" fmla="*/ f242 f128 1"/>
                <a:gd name="f295" fmla="*/ f243 f129 1"/>
                <a:gd name="f296" fmla="*/ f244 f128 1"/>
                <a:gd name="f297" fmla="*/ f245 f129 1"/>
                <a:gd name="f298" fmla="*/ f246 f128 1"/>
                <a:gd name="f299" fmla="*/ f247 f129 1"/>
                <a:gd name="f300" fmla="*/ f248 f128 1"/>
                <a:gd name="f301" fmla="*/ f249 f129 1"/>
                <a:gd name="f302" fmla="*/ f250 f128 1"/>
                <a:gd name="f303" fmla="*/ f251 f129 1"/>
                <a:gd name="f304" fmla="*/ f252 f128 1"/>
                <a:gd name="f305" fmla="*/ f253 f129 1"/>
                <a:gd name="f306" fmla="*/ f254 f128 1"/>
                <a:gd name="f307" fmla="*/ f255 f129 1"/>
                <a:gd name="f308" fmla="*/ f256 f128 1"/>
                <a:gd name="f309" fmla="*/ f257 f129 1"/>
                <a:gd name="f310" fmla="*/ f258 f129 1"/>
                <a:gd name="f311" fmla="*/ f259 f128 1"/>
                <a:gd name="f312" fmla="*/ f260 f129 1"/>
                <a:gd name="f313" fmla="*/ f261 f128 1"/>
                <a:gd name="f314" fmla="*/ f262 f129 1"/>
                <a:gd name="f315" fmla="*/ f263 f128 1"/>
                <a:gd name="f316" fmla="*/ f264 f129 1"/>
                <a:gd name="f317" fmla="*/ f265 f129 1"/>
                <a:gd name="f318" fmla="*/ f266 f128 1"/>
                <a:gd name="f319" fmla="*/ f267 f129 1"/>
                <a:gd name="f320" fmla="*/ f268 f128 1"/>
                <a:gd name="f321" fmla="*/ f269 f129 1"/>
                <a:gd name="f322" fmla="*/ f270 f128 1"/>
                <a:gd name="f323" fmla="*/ f271 f129 1"/>
                <a:gd name="f324" fmla="*/ f272 f128 1"/>
                <a:gd name="f325" fmla="*/ f273 f129 1"/>
                <a:gd name="f326" fmla="*/ f274 f128 1"/>
                <a:gd name="f327" fmla="*/ f275 f129 1"/>
                <a:gd name="f328" fmla="*/ f276 f129 1"/>
                <a:gd name="f329" fmla="*/ f277 f128 1"/>
                <a:gd name="f330" fmla="*/ f278 f129 1"/>
                <a:gd name="f331" fmla="*/ f279 f128 1"/>
                <a:gd name="f332" fmla="*/ f280 f129 1"/>
                <a:gd name="f333" fmla="*/ f281 f128 1"/>
                <a:gd name="f334" fmla="*/ f282 f129 1"/>
                <a:gd name="f335" fmla="*/ f283 f128 1"/>
                <a:gd name="f336" fmla="*/ f284 f129 1"/>
                <a:gd name="f337" fmla="*/ f285 f128 1"/>
                <a:gd name="f338" fmla="*/ f286 f129 1"/>
                <a:gd name="f339" fmla="*/ f287 f128 1"/>
              </a:gdLst>
              <a:ahLst/>
              <a:cxnLst>
                <a:cxn ang="3cd4">
                  <a:pos x="hc" y="t"/>
                </a:cxn>
                <a:cxn ang="0">
                  <a:pos x="r" y="vc"/>
                </a:cxn>
                <a:cxn ang="cd4">
                  <a:pos x="hc" y="b"/>
                </a:cxn>
                <a:cxn ang="cd2">
                  <a:pos x="l" y="vc"/>
                </a:cxn>
                <a:cxn ang="f187">
                  <a:pos x="f292" y="f293"/>
                </a:cxn>
                <a:cxn ang="f187">
                  <a:pos x="f294" y="f295"/>
                </a:cxn>
                <a:cxn ang="f187">
                  <a:pos x="f296" y="f297"/>
                </a:cxn>
                <a:cxn ang="f187">
                  <a:pos x="f298" y="f299"/>
                </a:cxn>
                <a:cxn ang="f187">
                  <a:pos x="f300" y="f301"/>
                </a:cxn>
                <a:cxn ang="f187">
                  <a:pos x="f302" y="f303"/>
                </a:cxn>
                <a:cxn ang="f187">
                  <a:pos x="f304" y="f305"/>
                </a:cxn>
                <a:cxn ang="f187">
                  <a:pos x="f306" y="f307"/>
                </a:cxn>
                <a:cxn ang="f187">
                  <a:pos x="f308" y="f309"/>
                </a:cxn>
                <a:cxn ang="f187">
                  <a:pos x="f306" y="f310"/>
                </a:cxn>
                <a:cxn ang="f187">
                  <a:pos x="f311" y="f312"/>
                </a:cxn>
                <a:cxn ang="f187">
                  <a:pos x="f313" y="f314"/>
                </a:cxn>
                <a:cxn ang="f187">
                  <a:pos x="f315" y="f316"/>
                </a:cxn>
                <a:cxn ang="f187">
                  <a:pos x="f296" y="f317"/>
                </a:cxn>
                <a:cxn ang="f187">
                  <a:pos x="f318" y="f319"/>
                </a:cxn>
                <a:cxn ang="f187">
                  <a:pos x="f320" y="f321"/>
                </a:cxn>
                <a:cxn ang="f187">
                  <a:pos x="f322" y="f323"/>
                </a:cxn>
                <a:cxn ang="f187">
                  <a:pos x="f324" y="f325"/>
                </a:cxn>
                <a:cxn ang="f187">
                  <a:pos x="f326" y="f327"/>
                </a:cxn>
                <a:cxn ang="f187">
                  <a:pos x="f320" y="f328"/>
                </a:cxn>
                <a:cxn ang="f187">
                  <a:pos x="f329" y="f330"/>
                </a:cxn>
                <a:cxn ang="f187">
                  <a:pos x="f331" y="f332"/>
                </a:cxn>
                <a:cxn ang="f187">
                  <a:pos x="f333" y="f334"/>
                </a:cxn>
                <a:cxn ang="f187">
                  <a:pos x="f335" y="f336"/>
                </a:cxn>
                <a:cxn ang="f187">
                  <a:pos x="f337" y="f338"/>
                </a:cxn>
                <a:cxn ang="f187">
                  <a:pos x="f339" y="f295"/>
                </a:cxn>
                <a:cxn ang="f187">
                  <a:pos x="f292" y="f293"/>
                </a:cxn>
              </a:cxnLst>
              <a:rect l="f288" t="f291" r="f289" b="f290"/>
              <a:pathLst>
                <a:path w="191" h="301">
                  <a:moveTo>
                    <a:pt x="f8" y="f9"/>
                  </a:moveTo>
                  <a:cubicBezTo>
                    <a:pt x="f10" y="f11"/>
                    <a:pt x="f12" y="f9"/>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7"/>
                    <a:pt x="f42" y="f43"/>
                  </a:cubicBezTo>
                  <a:cubicBezTo>
                    <a:pt x="f44" y="f45"/>
                    <a:pt x="f46" y="f47"/>
                    <a:pt x="f48" y="f34"/>
                  </a:cubicBezTo>
                  <a:cubicBezTo>
                    <a:pt x="f49" y="f50"/>
                    <a:pt x="f49" y="f30"/>
                    <a:pt x="f51" y="f52"/>
                  </a:cubicBezTo>
                  <a:cubicBezTo>
                    <a:pt x="f5" y="f53"/>
                    <a:pt x="f5" y="f53"/>
                    <a:pt x="f48" y="f54"/>
                  </a:cubicBezTo>
                  <a:cubicBezTo>
                    <a:pt x="f55" y="f56"/>
                    <a:pt x="f57" y="f58"/>
                    <a:pt x="f59" y="f60"/>
                  </a:cubicBezTo>
                  <a:cubicBezTo>
                    <a:pt x="f61" y="f20"/>
                    <a:pt x="f62" y="f63"/>
                    <a:pt x="f35" y="f64"/>
                  </a:cubicBezTo>
                  <a:cubicBezTo>
                    <a:pt x="f35" y="f65"/>
                    <a:pt x="f66" y="f67"/>
                    <a:pt x="f66" y="f68"/>
                  </a:cubicBezTo>
                  <a:cubicBezTo>
                    <a:pt x="f69" y="f70"/>
                    <a:pt x="f71" y="f72"/>
                    <a:pt x="f19" y="f73"/>
                  </a:cubicBezTo>
                  <a:cubicBezTo>
                    <a:pt x="f74" y="f19"/>
                    <a:pt x="f73" y="f33"/>
                    <a:pt x="f75" y="f76"/>
                  </a:cubicBezTo>
                  <a:cubicBezTo>
                    <a:pt x="f77" y="f78"/>
                    <a:pt x="f79" y="f80"/>
                    <a:pt x="f81" y="f82"/>
                  </a:cubicBezTo>
                  <a:cubicBezTo>
                    <a:pt x="f83" y="f5"/>
                    <a:pt x="f84" y="f85"/>
                    <a:pt x="f86" y="f87"/>
                  </a:cubicBezTo>
                  <a:cubicBezTo>
                    <a:pt x="f88" y="f89"/>
                    <a:pt x="f6" y="f90"/>
                    <a:pt x="f88" y="f37"/>
                  </a:cubicBezTo>
                  <a:cubicBezTo>
                    <a:pt x="f91" y="f66"/>
                    <a:pt x="f92" y="f93"/>
                    <a:pt x="f94" y="f66"/>
                  </a:cubicBezTo>
                  <a:cubicBezTo>
                    <a:pt x="f95" y="f96"/>
                    <a:pt x="f97" y="f66"/>
                    <a:pt x="f81" y="f98"/>
                  </a:cubicBezTo>
                  <a:cubicBezTo>
                    <a:pt x="f99" y="f100"/>
                    <a:pt x="f83" y="f101"/>
                    <a:pt x="f102" y="f103"/>
                  </a:cubicBezTo>
                  <a:cubicBezTo>
                    <a:pt x="f104" y="f19"/>
                    <a:pt x="f86" y="f19"/>
                    <a:pt x="f105" y="f106"/>
                  </a:cubicBezTo>
                  <a:cubicBezTo>
                    <a:pt x="f107" y="f17"/>
                    <a:pt x="f108" y="f109"/>
                    <a:pt x="f110" y="f15"/>
                  </a:cubicBezTo>
                  <a:cubicBezTo>
                    <a:pt x="f111" y="f112"/>
                    <a:pt x="f113" y="f114"/>
                    <a:pt x="f83" y="f115"/>
                  </a:cubicBezTo>
                  <a:cubicBezTo>
                    <a:pt x="f116" y="f117"/>
                    <a:pt x="f118" y="f102"/>
                    <a:pt x="f116" y="f65"/>
                  </a:cubicBezTo>
                  <a:cubicBezTo>
                    <a:pt x="f119" y="f120"/>
                    <a:pt x="f121" y="f122"/>
                    <a:pt x="f123" y="f14"/>
                  </a:cubicBezTo>
                  <a:cubicBezTo>
                    <a:pt x="f124" y="f11"/>
                    <a:pt x="f125" y="f126"/>
                    <a:pt x="f8" y="f9"/>
                  </a:cubicBezTo>
                  <a:close/>
                </a:path>
              </a:pathLst>
            </a:custGeom>
            <a:solidFill>
              <a:srgbClr val="0B161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Freeform 6">
              <a:extLst>
                <a:ext uri="{FF2B5EF4-FFF2-40B4-BE49-F238E27FC236}">
                  <a16:creationId xmlns:a16="http://schemas.microsoft.com/office/drawing/2014/main" id="{DFF51D88-676F-AD88-F75E-A0F86D1A6ED5}"/>
                </a:ext>
              </a:extLst>
            </p:cNvPr>
            <p:cNvSpPr/>
            <p:nvPr/>
          </p:nvSpPr>
          <p:spPr>
            <a:xfrm>
              <a:off x="2486025" y="4208461"/>
              <a:ext cx="468309" cy="638178"/>
            </a:xfrm>
            <a:custGeom>
              <a:avLst/>
              <a:gdLst>
                <a:gd name="f0" fmla="val 10800000"/>
                <a:gd name="f1" fmla="val 5400000"/>
                <a:gd name="f2" fmla="val 180"/>
                <a:gd name="f3" fmla="val w"/>
                <a:gd name="f4" fmla="val h"/>
                <a:gd name="f5" fmla="val 0"/>
                <a:gd name="f6" fmla="val 157"/>
                <a:gd name="f7" fmla="val 213"/>
                <a:gd name="f8" fmla="val 74"/>
                <a:gd name="f9" fmla="val 17"/>
                <a:gd name="f10" fmla="val 79"/>
                <a:gd name="f11" fmla="val 36"/>
                <a:gd name="f12" fmla="val 83"/>
                <a:gd name="f13" fmla="val 55"/>
                <a:gd name="f14" fmla="val 84"/>
                <a:gd name="f15" fmla="val 75"/>
                <a:gd name="f16" fmla="val 80"/>
                <a:gd name="f17" fmla="val 88"/>
                <a:gd name="f18" fmla="val 89"/>
                <a:gd name="f19" fmla="val 93"/>
                <a:gd name="f20" fmla="val 107"/>
                <a:gd name="f21" fmla="val 98"/>
                <a:gd name="f22" fmla="val 126"/>
                <a:gd name="f23" fmla="val 102"/>
                <a:gd name="f24" fmla="val 145"/>
                <a:gd name="f25" fmla="val 104"/>
                <a:gd name="f26" fmla="val 154"/>
                <a:gd name="f27" fmla="val 162"/>
                <a:gd name="f28" fmla="val 113"/>
                <a:gd name="f29" fmla="val 169"/>
                <a:gd name="f30" fmla="val 120"/>
                <a:gd name="f31" fmla="val 178"/>
                <a:gd name="f32" fmla="val 130"/>
                <a:gd name="f33" fmla="val 141"/>
                <a:gd name="f34" fmla="val 175"/>
                <a:gd name="f35" fmla="val 146"/>
                <a:gd name="f36" fmla="val 172"/>
                <a:gd name="f37" fmla="val 150"/>
                <a:gd name="f38" fmla="val 174"/>
                <a:gd name="f39" fmla="val 153"/>
                <a:gd name="f40" fmla="val 179"/>
                <a:gd name="f41" fmla="val 185"/>
                <a:gd name="f42" fmla="val 152"/>
                <a:gd name="f43" fmla="val 187"/>
                <a:gd name="f44" fmla="val 149"/>
                <a:gd name="f45" fmla="val 189"/>
                <a:gd name="f46" fmla="val 135"/>
                <a:gd name="f47" fmla="val 200"/>
                <a:gd name="f48" fmla="val 117"/>
                <a:gd name="f49" fmla="val 103"/>
                <a:gd name="f50" fmla="val 207"/>
                <a:gd name="f51" fmla="val 97"/>
                <a:gd name="f52" fmla="val 211"/>
                <a:gd name="f53" fmla="val 95"/>
                <a:gd name="f54" fmla="val 206"/>
                <a:gd name="f55" fmla="val 94"/>
                <a:gd name="f56" fmla="val 191"/>
                <a:gd name="f57" fmla="val 96"/>
                <a:gd name="f58" fmla="val 87"/>
                <a:gd name="f59" fmla="val 82"/>
                <a:gd name="f60" fmla="val 173"/>
                <a:gd name="f61" fmla="val 81"/>
                <a:gd name="f62" fmla="val 170"/>
                <a:gd name="f63" fmla="val 78"/>
                <a:gd name="f64" fmla="val 167"/>
                <a:gd name="f65" fmla="val 66"/>
                <a:gd name="f66" fmla="val 62"/>
                <a:gd name="f67" fmla="val 131"/>
                <a:gd name="f68" fmla="val 112"/>
                <a:gd name="f69" fmla="val 51"/>
                <a:gd name="f70" fmla="val 48"/>
                <a:gd name="f71" fmla="val 43"/>
                <a:gd name="f72" fmla="val 38"/>
                <a:gd name="f73" fmla="val 116"/>
                <a:gd name="f74" fmla="val 42"/>
                <a:gd name="f75" fmla="val 148"/>
                <a:gd name="f76" fmla="val 39"/>
                <a:gd name="f77" fmla="val 188"/>
                <a:gd name="f78" fmla="val 194"/>
                <a:gd name="f79" fmla="val 196"/>
                <a:gd name="f80" fmla="val 57"/>
                <a:gd name="f81" fmla="val 197"/>
                <a:gd name="f82" fmla="val 59"/>
                <a:gd name="f83" fmla="val 205"/>
                <a:gd name="f84" fmla="val 54"/>
                <a:gd name="f85" fmla="val 210"/>
                <a:gd name="f86" fmla="val 50"/>
                <a:gd name="f87" fmla="val 45"/>
                <a:gd name="f88" fmla="val 212"/>
                <a:gd name="f89" fmla="val 40"/>
                <a:gd name="f90" fmla="val 14"/>
                <a:gd name="f91" fmla="val 12"/>
                <a:gd name="f92" fmla="val 209"/>
                <a:gd name="f93" fmla="val 20"/>
                <a:gd name="f94" fmla="val 190"/>
                <a:gd name="f95" fmla="val 23"/>
                <a:gd name="f96" fmla="val 184"/>
                <a:gd name="f97" fmla="val 25"/>
                <a:gd name="f98" fmla="val 16"/>
                <a:gd name="f99" fmla="val 166"/>
                <a:gd name="f100" fmla="val 6"/>
                <a:gd name="f101" fmla="val 128"/>
                <a:gd name="f102" fmla="val 7"/>
                <a:gd name="f103" fmla="val 44"/>
                <a:gd name="f104" fmla="val 3"/>
                <a:gd name="f105" fmla="val 4"/>
                <a:gd name="f106" fmla="val 33"/>
                <a:gd name="f107" fmla="val 28"/>
                <a:gd name="f108" fmla="val 22"/>
                <a:gd name="f109" fmla="val 1"/>
                <a:gd name="f110" fmla="val 8"/>
                <a:gd name="f111" fmla="val 24"/>
                <a:gd name="f112" fmla="val 34"/>
                <a:gd name="f113" fmla="val 2"/>
                <a:gd name="f114" fmla="val 56"/>
                <a:gd name="f115" fmla="val 72"/>
                <a:gd name="f116" fmla="+- 0 0 -90"/>
                <a:gd name="f117" fmla="*/ f3 1 157"/>
                <a:gd name="f118" fmla="*/ f4 1 213"/>
                <a:gd name="f119" fmla="val f5"/>
                <a:gd name="f120" fmla="val f6"/>
                <a:gd name="f121" fmla="val f7"/>
                <a:gd name="f122" fmla="*/ f116 f0 1"/>
                <a:gd name="f123" fmla="+- f121 0 f119"/>
                <a:gd name="f124" fmla="+- f120 0 f119"/>
                <a:gd name="f125" fmla="*/ f122 1 f2"/>
                <a:gd name="f126" fmla="*/ f124 1 157"/>
                <a:gd name="f127" fmla="*/ f123 1 213"/>
                <a:gd name="f128" fmla="*/ 74 f124 1"/>
                <a:gd name="f129" fmla="*/ 17 f123 1"/>
                <a:gd name="f130" fmla="*/ 84 f124 1"/>
                <a:gd name="f131" fmla="*/ 75 f123 1"/>
                <a:gd name="f132" fmla="*/ 89 f124 1"/>
                <a:gd name="f133" fmla="*/ 88 f123 1"/>
                <a:gd name="f134" fmla="*/ 102 f124 1"/>
                <a:gd name="f135" fmla="*/ 145 f123 1"/>
                <a:gd name="f136" fmla="*/ 113 f124 1"/>
                <a:gd name="f137" fmla="*/ 169 f123 1"/>
                <a:gd name="f138" fmla="*/ 141 f124 1"/>
                <a:gd name="f139" fmla="*/ 175 f123 1"/>
                <a:gd name="f140" fmla="*/ 153 f124 1"/>
                <a:gd name="f141" fmla="*/ 179 f123 1"/>
                <a:gd name="f142" fmla="*/ 149 f124 1"/>
                <a:gd name="f143" fmla="*/ 189 f123 1"/>
                <a:gd name="f144" fmla="*/ 103 f124 1"/>
                <a:gd name="f145" fmla="*/ 207 f123 1"/>
                <a:gd name="f146" fmla="*/ 94 f124 1"/>
                <a:gd name="f147" fmla="*/ 200 f123 1"/>
                <a:gd name="f148" fmla="*/ 87 f124 1"/>
                <a:gd name="f149" fmla="*/ 78 f124 1"/>
                <a:gd name="f150" fmla="*/ 167 f123 1"/>
                <a:gd name="f151" fmla="*/ 55 f124 1"/>
                <a:gd name="f152" fmla="*/ 112 f123 1"/>
                <a:gd name="f153" fmla="*/ 43 f124 1"/>
                <a:gd name="f154" fmla="*/ 81 f123 1"/>
                <a:gd name="f155" fmla="*/ 39 f124 1"/>
                <a:gd name="f156" fmla="*/ 180 f123 1"/>
                <a:gd name="f157" fmla="*/ 51 f124 1"/>
                <a:gd name="f158" fmla="*/ 196 f123 1"/>
                <a:gd name="f159" fmla="*/ 59 f124 1"/>
                <a:gd name="f160" fmla="*/ 205 f123 1"/>
                <a:gd name="f161" fmla="*/ 50 f124 1"/>
                <a:gd name="f162" fmla="*/ 211 f123 1"/>
                <a:gd name="f163" fmla="*/ 36 f124 1"/>
                <a:gd name="f164" fmla="*/ 213 f123 1"/>
                <a:gd name="f165" fmla="*/ 20 f124 1"/>
                <a:gd name="f166" fmla="*/ 190 f123 1"/>
                <a:gd name="f167" fmla="*/ 16 f124 1"/>
                <a:gd name="f168" fmla="*/ 174 f123 1"/>
                <a:gd name="f169" fmla="*/ 12 f124 1"/>
                <a:gd name="f170" fmla="*/ 166 f123 1"/>
                <a:gd name="f171" fmla="*/ 6 f124 1"/>
                <a:gd name="f172" fmla="*/ 50 f123 1"/>
                <a:gd name="f173" fmla="*/ 4 f124 1"/>
                <a:gd name="f174" fmla="*/ 33 f123 1"/>
                <a:gd name="f175" fmla="*/ 7 f124 1"/>
                <a:gd name="f176" fmla="*/ 16 f123 1"/>
                <a:gd name="f177" fmla="*/ 24 f124 1"/>
                <a:gd name="f178" fmla="*/ 0 f123 1"/>
                <a:gd name="f179" fmla="*/ 56 f124 1"/>
                <a:gd name="f180" fmla="*/ 2 f123 1"/>
                <a:gd name="f181" fmla="+- f125 0 f1"/>
                <a:gd name="f182" fmla="*/ f128 1 157"/>
                <a:gd name="f183" fmla="*/ f129 1 213"/>
                <a:gd name="f184" fmla="*/ f130 1 157"/>
                <a:gd name="f185" fmla="*/ f131 1 213"/>
                <a:gd name="f186" fmla="*/ f132 1 157"/>
                <a:gd name="f187" fmla="*/ f133 1 213"/>
                <a:gd name="f188" fmla="*/ f134 1 157"/>
                <a:gd name="f189" fmla="*/ f135 1 213"/>
                <a:gd name="f190" fmla="*/ f136 1 157"/>
                <a:gd name="f191" fmla="*/ f137 1 213"/>
                <a:gd name="f192" fmla="*/ f138 1 157"/>
                <a:gd name="f193" fmla="*/ f139 1 213"/>
                <a:gd name="f194" fmla="*/ f140 1 157"/>
                <a:gd name="f195" fmla="*/ f141 1 213"/>
                <a:gd name="f196" fmla="*/ f142 1 157"/>
                <a:gd name="f197" fmla="*/ f143 1 213"/>
                <a:gd name="f198" fmla="*/ f144 1 157"/>
                <a:gd name="f199" fmla="*/ f145 1 213"/>
                <a:gd name="f200" fmla="*/ f146 1 157"/>
                <a:gd name="f201" fmla="*/ f147 1 213"/>
                <a:gd name="f202" fmla="*/ f148 1 157"/>
                <a:gd name="f203" fmla="*/ f149 1 157"/>
                <a:gd name="f204" fmla="*/ f150 1 213"/>
                <a:gd name="f205" fmla="*/ f151 1 157"/>
                <a:gd name="f206" fmla="*/ f152 1 213"/>
                <a:gd name="f207" fmla="*/ f153 1 157"/>
                <a:gd name="f208" fmla="*/ f154 1 213"/>
                <a:gd name="f209" fmla="*/ f155 1 157"/>
                <a:gd name="f210" fmla="*/ f156 1 213"/>
                <a:gd name="f211" fmla="*/ f157 1 157"/>
                <a:gd name="f212" fmla="*/ f158 1 213"/>
                <a:gd name="f213" fmla="*/ f159 1 157"/>
                <a:gd name="f214" fmla="*/ f160 1 213"/>
                <a:gd name="f215" fmla="*/ f161 1 157"/>
                <a:gd name="f216" fmla="*/ f162 1 213"/>
                <a:gd name="f217" fmla="*/ f163 1 157"/>
                <a:gd name="f218" fmla="*/ f164 1 213"/>
                <a:gd name="f219" fmla="*/ f165 1 157"/>
                <a:gd name="f220" fmla="*/ f166 1 213"/>
                <a:gd name="f221" fmla="*/ f167 1 157"/>
                <a:gd name="f222" fmla="*/ f168 1 213"/>
                <a:gd name="f223" fmla="*/ f169 1 157"/>
                <a:gd name="f224" fmla="*/ f170 1 213"/>
                <a:gd name="f225" fmla="*/ f171 1 157"/>
                <a:gd name="f226" fmla="*/ f172 1 213"/>
                <a:gd name="f227" fmla="*/ f173 1 157"/>
                <a:gd name="f228" fmla="*/ f174 1 213"/>
                <a:gd name="f229" fmla="*/ f175 1 157"/>
                <a:gd name="f230" fmla="*/ f176 1 213"/>
                <a:gd name="f231" fmla="*/ f177 1 157"/>
                <a:gd name="f232" fmla="*/ f178 1 213"/>
                <a:gd name="f233" fmla="*/ f179 1 157"/>
                <a:gd name="f234" fmla="*/ f180 1 213"/>
                <a:gd name="f235" fmla="*/ 0 1 f126"/>
                <a:gd name="f236" fmla="*/ f120 1 f126"/>
                <a:gd name="f237" fmla="*/ 0 1 f127"/>
                <a:gd name="f238" fmla="*/ f121 1 f127"/>
                <a:gd name="f239" fmla="*/ f182 1 f126"/>
                <a:gd name="f240" fmla="*/ f183 1 f127"/>
                <a:gd name="f241" fmla="*/ f184 1 f126"/>
                <a:gd name="f242" fmla="*/ f185 1 f127"/>
                <a:gd name="f243" fmla="*/ f186 1 f126"/>
                <a:gd name="f244" fmla="*/ f187 1 f127"/>
                <a:gd name="f245" fmla="*/ f188 1 f126"/>
                <a:gd name="f246" fmla="*/ f189 1 f127"/>
                <a:gd name="f247" fmla="*/ f190 1 f126"/>
                <a:gd name="f248" fmla="*/ f191 1 f127"/>
                <a:gd name="f249" fmla="*/ f192 1 f126"/>
                <a:gd name="f250" fmla="*/ f193 1 f127"/>
                <a:gd name="f251" fmla="*/ f194 1 f126"/>
                <a:gd name="f252" fmla="*/ f195 1 f127"/>
                <a:gd name="f253" fmla="*/ f196 1 f126"/>
                <a:gd name="f254" fmla="*/ f197 1 f127"/>
                <a:gd name="f255" fmla="*/ f198 1 f126"/>
                <a:gd name="f256" fmla="*/ f199 1 f127"/>
                <a:gd name="f257" fmla="*/ f200 1 f126"/>
                <a:gd name="f258" fmla="*/ f201 1 f127"/>
                <a:gd name="f259" fmla="*/ f202 1 f126"/>
                <a:gd name="f260" fmla="*/ f203 1 f126"/>
                <a:gd name="f261" fmla="*/ f204 1 f127"/>
                <a:gd name="f262" fmla="*/ f205 1 f126"/>
                <a:gd name="f263" fmla="*/ f206 1 f127"/>
                <a:gd name="f264" fmla="*/ f207 1 f126"/>
                <a:gd name="f265" fmla="*/ f208 1 f127"/>
                <a:gd name="f266" fmla="*/ f209 1 f126"/>
                <a:gd name="f267" fmla="*/ f210 1 f127"/>
                <a:gd name="f268" fmla="*/ f211 1 f126"/>
                <a:gd name="f269" fmla="*/ f212 1 f127"/>
                <a:gd name="f270" fmla="*/ f213 1 f126"/>
                <a:gd name="f271" fmla="*/ f214 1 f127"/>
                <a:gd name="f272" fmla="*/ f215 1 f126"/>
                <a:gd name="f273" fmla="*/ f216 1 f127"/>
                <a:gd name="f274" fmla="*/ f217 1 f126"/>
                <a:gd name="f275" fmla="*/ f218 1 f127"/>
                <a:gd name="f276" fmla="*/ f219 1 f126"/>
                <a:gd name="f277" fmla="*/ f220 1 f127"/>
                <a:gd name="f278" fmla="*/ f221 1 f126"/>
                <a:gd name="f279" fmla="*/ f222 1 f127"/>
                <a:gd name="f280" fmla="*/ f223 1 f126"/>
                <a:gd name="f281" fmla="*/ f224 1 f127"/>
                <a:gd name="f282" fmla="*/ f225 1 f126"/>
                <a:gd name="f283" fmla="*/ f226 1 f127"/>
                <a:gd name="f284" fmla="*/ f227 1 f126"/>
                <a:gd name="f285" fmla="*/ f228 1 f127"/>
                <a:gd name="f286" fmla="*/ f229 1 f126"/>
                <a:gd name="f287" fmla="*/ f230 1 f127"/>
                <a:gd name="f288" fmla="*/ f231 1 f126"/>
                <a:gd name="f289" fmla="*/ f232 1 f127"/>
                <a:gd name="f290" fmla="*/ f233 1 f126"/>
                <a:gd name="f291" fmla="*/ f234 1 f127"/>
                <a:gd name="f292" fmla="*/ f235 f117 1"/>
                <a:gd name="f293" fmla="*/ f236 f117 1"/>
                <a:gd name="f294" fmla="*/ f238 f118 1"/>
                <a:gd name="f295" fmla="*/ f237 f118 1"/>
                <a:gd name="f296" fmla="*/ f239 f117 1"/>
                <a:gd name="f297" fmla="*/ f240 f118 1"/>
                <a:gd name="f298" fmla="*/ f241 f117 1"/>
                <a:gd name="f299" fmla="*/ f242 f118 1"/>
                <a:gd name="f300" fmla="*/ f243 f117 1"/>
                <a:gd name="f301" fmla="*/ f244 f118 1"/>
                <a:gd name="f302" fmla="*/ f245 f117 1"/>
                <a:gd name="f303" fmla="*/ f246 f118 1"/>
                <a:gd name="f304" fmla="*/ f247 f117 1"/>
                <a:gd name="f305" fmla="*/ f248 f118 1"/>
                <a:gd name="f306" fmla="*/ f249 f117 1"/>
                <a:gd name="f307" fmla="*/ f250 f118 1"/>
                <a:gd name="f308" fmla="*/ f251 f117 1"/>
                <a:gd name="f309" fmla="*/ f252 f118 1"/>
                <a:gd name="f310" fmla="*/ f253 f117 1"/>
                <a:gd name="f311" fmla="*/ f254 f118 1"/>
                <a:gd name="f312" fmla="*/ f255 f117 1"/>
                <a:gd name="f313" fmla="*/ f256 f118 1"/>
                <a:gd name="f314" fmla="*/ f257 f117 1"/>
                <a:gd name="f315" fmla="*/ f258 f118 1"/>
                <a:gd name="f316" fmla="*/ f259 f117 1"/>
                <a:gd name="f317" fmla="*/ f260 f117 1"/>
                <a:gd name="f318" fmla="*/ f261 f118 1"/>
                <a:gd name="f319" fmla="*/ f262 f117 1"/>
                <a:gd name="f320" fmla="*/ f263 f118 1"/>
                <a:gd name="f321" fmla="*/ f264 f117 1"/>
                <a:gd name="f322" fmla="*/ f265 f118 1"/>
                <a:gd name="f323" fmla="*/ f266 f117 1"/>
                <a:gd name="f324" fmla="*/ f267 f118 1"/>
                <a:gd name="f325" fmla="*/ f268 f117 1"/>
                <a:gd name="f326" fmla="*/ f269 f118 1"/>
                <a:gd name="f327" fmla="*/ f270 f117 1"/>
                <a:gd name="f328" fmla="*/ f271 f118 1"/>
                <a:gd name="f329" fmla="*/ f272 f117 1"/>
                <a:gd name="f330" fmla="*/ f273 f118 1"/>
                <a:gd name="f331" fmla="*/ f274 f117 1"/>
                <a:gd name="f332" fmla="*/ f275 f118 1"/>
                <a:gd name="f333" fmla="*/ f276 f117 1"/>
                <a:gd name="f334" fmla="*/ f277 f118 1"/>
                <a:gd name="f335" fmla="*/ f278 f117 1"/>
                <a:gd name="f336" fmla="*/ f279 f118 1"/>
                <a:gd name="f337" fmla="*/ f280 f117 1"/>
                <a:gd name="f338" fmla="*/ f281 f118 1"/>
                <a:gd name="f339" fmla="*/ f282 f117 1"/>
                <a:gd name="f340" fmla="*/ f283 f118 1"/>
                <a:gd name="f341" fmla="*/ f284 f117 1"/>
                <a:gd name="f342" fmla="*/ f285 f118 1"/>
                <a:gd name="f343" fmla="*/ f286 f117 1"/>
                <a:gd name="f344" fmla="*/ f287 f118 1"/>
                <a:gd name="f345" fmla="*/ f288 f117 1"/>
                <a:gd name="f346" fmla="*/ f289 f118 1"/>
                <a:gd name="f347" fmla="*/ f290 f117 1"/>
                <a:gd name="f348" fmla="*/ f291 f118 1"/>
              </a:gdLst>
              <a:ahLst/>
              <a:cxnLst>
                <a:cxn ang="3cd4">
                  <a:pos x="hc" y="t"/>
                </a:cxn>
                <a:cxn ang="0">
                  <a:pos x="r" y="vc"/>
                </a:cxn>
                <a:cxn ang="cd4">
                  <a:pos x="hc" y="b"/>
                </a:cxn>
                <a:cxn ang="cd2">
                  <a:pos x="l" y="vc"/>
                </a:cxn>
                <a:cxn ang="f181">
                  <a:pos x="f296" y="f297"/>
                </a:cxn>
                <a:cxn ang="f181">
                  <a:pos x="f298" y="f299"/>
                </a:cxn>
                <a:cxn ang="f181">
                  <a:pos x="f300" y="f301"/>
                </a:cxn>
                <a:cxn ang="f181">
                  <a:pos x="f302" y="f303"/>
                </a:cxn>
                <a:cxn ang="f181">
                  <a:pos x="f304" y="f305"/>
                </a:cxn>
                <a:cxn ang="f181">
                  <a:pos x="f306" y="f307"/>
                </a:cxn>
                <a:cxn ang="f181">
                  <a:pos x="f308" y="f309"/>
                </a:cxn>
                <a:cxn ang="f181">
                  <a:pos x="f310" y="f311"/>
                </a:cxn>
                <a:cxn ang="f181">
                  <a:pos x="f312" y="f313"/>
                </a:cxn>
                <a:cxn ang="f181">
                  <a:pos x="f314" y="f315"/>
                </a:cxn>
                <a:cxn ang="f181">
                  <a:pos x="f316" y="f307"/>
                </a:cxn>
                <a:cxn ang="f181">
                  <a:pos x="f317" y="f318"/>
                </a:cxn>
                <a:cxn ang="f181">
                  <a:pos x="f319" y="f320"/>
                </a:cxn>
                <a:cxn ang="f181">
                  <a:pos x="f321" y="f322"/>
                </a:cxn>
                <a:cxn ang="f181">
                  <a:pos x="f323" y="f324"/>
                </a:cxn>
                <a:cxn ang="f181">
                  <a:pos x="f325" y="f326"/>
                </a:cxn>
                <a:cxn ang="f181">
                  <a:pos x="f327" y="f328"/>
                </a:cxn>
                <a:cxn ang="f181">
                  <a:pos x="f329" y="f330"/>
                </a:cxn>
                <a:cxn ang="f181">
                  <a:pos x="f331" y="f332"/>
                </a:cxn>
                <a:cxn ang="f181">
                  <a:pos x="f333" y="f334"/>
                </a:cxn>
                <a:cxn ang="f181">
                  <a:pos x="f335" y="f336"/>
                </a:cxn>
                <a:cxn ang="f181">
                  <a:pos x="f337" y="f338"/>
                </a:cxn>
                <a:cxn ang="f181">
                  <a:pos x="f339" y="f340"/>
                </a:cxn>
                <a:cxn ang="f181">
                  <a:pos x="f341" y="f342"/>
                </a:cxn>
                <a:cxn ang="f181">
                  <a:pos x="f343" y="f344"/>
                </a:cxn>
                <a:cxn ang="f181">
                  <a:pos x="f345" y="f346"/>
                </a:cxn>
                <a:cxn ang="f181">
                  <a:pos x="f347" y="f348"/>
                </a:cxn>
                <a:cxn ang="f181">
                  <a:pos x="f296" y="f297"/>
                </a:cxn>
              </a:cxnLst>
              <a:rect l="f292" t="f295" r="f293" b="f294"/>
              <a:pathLst>
                <a:path w="157" h="213">
                  <a:moveTo>
                    <a:pt x="f8" y="f9"/>
                  </a:moveTo>
                  <a:cubicBezTo>
                    <a:pt x="f10" y="f11"/>
                    <a:pt x="f12" y="f13"/>
                    <a:pt x="f14" y="f15"/>
                  </a:cubicBezTo>
                  <a:cubicBezTo>
                    <a:pt x="f14" y="f16"/>
                    <a:pt x="f17" y="f12"/>
                    <a:pt x="f18" y="f17"/>
                  </a:cubicBezTo>
                  <a:cubicBezTo>
                    <a:pt x="f19" y="f20"/>
                    <a:pt x="f21" y="f22"/>
                    <a:pt x="f23" y="f24"/>
                  </a:cubicBezTo>
                  <a:cubicBezTo>
                    <a:pt x="f25" y="f26"/>
                    <a:pt x="f20" y="f27"/>
                    <a:pt x="f28" y="f29"/>
                  </a:cubicBezTo>
                  <a:cubicBezTo>
                    <a:pt x="f30" y="f31"/>
                    <a:pt x="f32" y="f2"/>
                    <a:pt x="f33" y="f34"/>
                  </a:cubicBezTo>
                  <a:cubicBezTo>
                    <a:pt x="f35" y="f36"/>
                    <a:pt x="f37" y="f38"/>
                    <a:pt x="f39" y="f40"/>
                  </a:cubicBezTo>
                  <a:cubicBezTo>
                    <a:pt x="f6" y="f41"/>
                    <a:pt x="f42" y="f43"/>
                    <a:pt x="f44" y="f45"/>
                  </a:cubicBezTo>
                  <a:cubicBezTo>
                    <a:pt x="f46" y="f47"/>
                    <a:pt x="f48" y="f47"/>
                    <a:pt x="f49" y="f50"/>
                  </a:cubicBezTo>
                  <a:cubicBezTo>
                    <a:pt x="f51" y="f52"/>
                    <a:pt x="f53" y="f54"/>
                    <a:pt x="f55" y="f47"/>
                  </a:cubicBezTo>
                  <a:cubicBezTo>
                    <a:pt x="f19" y="f56"/>
                    <a:pt x="f57" y="f2"/>
                    <a:pt x="f58" y="f34"/>
                  </a:cubicBezTo>
                  <a:cubicBezTo>
                    <a:pt x="f59" y="f60"/>
                    <a:pt x="f61" y="f62"/>
                    <a:pt x="f63" y="f64"/>
                  </a:cubicBezTo>
                  <a:cubicBezTo>
                    <a:pt x="f65" y="f37"/>
                    <a:pt x="f66" y="f67"/>
                    <a:pt x="f13" y="f68"/>
                  </a:cubicBezTo>
                  <a:cubicBezTo>
                    <a:pt x="f69" y="f23"/>
                    <a:pt x="f70" y="f19"/>
                    <a:pt x="f71" y="f61"/>
                  </a:cubicBezTo>
                  <a:cubicBezTo>
                    <a:pt x="f72" y="f73"/>
                    <a:pt x="f74" y="f75"/>
                    <a:pt x="f76" y="f2"/>
                  </a:cubicBezTo>
                  <a:cubicBezTo>
                    <a:pt x="f72" y="f77"/>
                    <a:pt x="f71" y="f78"/>
                    <a:pt x="f69" y="f79"/>
                  </a:cubicBezTo>
                  <a:cubicBezTo>
                    <a:pt x="f80" y="f81"/>
                    <a:pt x="f82" y="f47"/>
                    <a:pt x="f82" y="f83"/>
                  </a:cubicBezTo>
                  <a:cubicBezTo>
                    <a:pt x="f82" y="f52"/>
                    <a:pt x="f84" y="f85"/>
                    <a:pt x="f86" y="f52"/>
                  </a:cubicBezTo>
                  <a:cubicBezTo>
                    <a:pt x="f87" y="f88"/>
                    <a:pt x="f89" y="f7"/>
                    <a:pt x="f11" y="f7"/>
                  </a:cubicBezTo>
                  <a:cubicBezTo>
                    <a:pt x="f90" y="f88"/>
                    <a:pt x="f91" y="f92"/>
                    <a:pt x="f93" y="f94"/>
                  </a:cubicBezTo>
                  <a:cubicBezTo>
                    <a:pt x="f95" y="f96"/>
                    <a:pt x="f97" y="f31"/>
                    <a:pt x="f98" y="f38"/>
                  </a:cubicBezTo>
                  <a:cubicBezTo>
                    <a:pt x="f90" y="f60"/>
                    <a:pt x="f91" y="f62"/>
                    <a:pt x="f91" y="f99"/>
                  </a:cubicBezTo>
                  <a:cubicBezTo>
                    <a:pt x="f100" y="f101"/>
                    <a:pt x="f5" y="f18"/>
                    <a:pt x="f100" y="f86"/>
                  </a:cubicBezTo>
                  <a:cubicBezTo>
                    <a:pt x="f102" y="f103"/>
                    <a:pt x="f104" y="f76"/>
                    <a:pt x="f105" y="f106"/>
                  </a:cubicBezTo>
                  <a:cubicBezTo>
                    <a:pt x="f102" y="f107"/>
                    <a:pt x="f102" y="f108"/>
                    <a:pt x="f102" y="f98"/>
                  </a:cubicBezTo>
                  <a:cubicBezTo>
                    <a:pt x="f102" y="f109"/>
                    <a:pt x="f110" y="f5"/>
                    <a:pt x="f111" y="f5"/>
                  </a:cubicBezTo>
                  <a:cubicBezTo>
                    <a:pt x="f112" y="f113"/>
                    <a:pt x="f87" y="f113"/>
                    <a:pt x="f114" y="f113"/>
                  </a:cubicBezTo>
                  <a:cubicBezTo>
                    <a:pt x="f115" y="f113"/>
                    <a:pt x="f115" y="f113"/>
                    <a:pt x="f8" y="f9"/>
                  </a:cubicBezTo>
                  <a:close/>
                </a:path>
              </a:pathLst>
            </a:custGeom>
            <a:solidFill>
              <a:srgbClr val="0D151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7">
              <a:extLst>
                <a:ext uri="{FF2B5EF4-FFF2-40B4-BE49-F238E27FC236}">
                  <a16:creationId xmlns:a16="http://schemas.microsoft.com/office/drawing/2014/main" id="{0DD02EC6-03C3-44F6-A070-B6B06247DF67}"/>
                </a:ext>
              </a:extLst>
            </p:cNvPr>
            <p:cNvSpPr/>
            <p:nvPr/>
          </p:nvSpPr>
          <p:spPr>
            <a:xfrm>
              <a:off x="1925634" y="3887791"/>
              <a:ext cx="315916" cy="622304"/>
            </a:xfrm>
            <a:custGeom>
              <a:avLst/>
              <a:gdLst>
                <a:gd name="f0" fmla="val 10800000"/>
                <a:gd name="f1" fmla="val 5400000"/>
                <a:gd name="f2" fmla="val 180"/>
                <a:gd name="f3" fmla="val w"/>
                <a:gd name="f4" fmla="val h"/>
                <a:gd name="f5" fmla="val 0"/>
                <a:gd name="f6" fmla="val 105"/>
                <a:gd name="f7" fmla="val 208"/>
                <a:gd name="f8" fmla="val 34"/>
                <a:gd name="f9" fmla="val 2"/>
                <a:gd name="f10" fmla="val 53"/>
                <a:gd name="f11" fmla="val 10"/>
                <a:gd name="f12" fmla="val 65"/>
                <a:gd name="f13" fmla="val 25"/>
                <a:gd name="f14" fmla="val 74"/>
                <a:gd name="f15" fmla="val 42"/>
                <a:gd name="f16" fmla="val 85"/>
                <a:gd name="f17" fmla="val 64"/>
                <a:gd name="f18" fmla="val 89"/>
                <a:gd name="f19" fmla="val 96"/>
                <a:gd name="f20" fmla="val 112"/>
                <a:gd name="f21" fmla="val 99"/>
                <a:gd name="f22" fmla="val 118"/>
                <a:gd name="f23" fmla="val 95"/>
                <a:gd name="f24" fmla="val 126"/>
                <a:gd name="f25" fmla="val 134"/>
                <a:gd name="f26" fmla="val 154"/>
                <a:gd name="f27" fmla="val 100"/>
                <a:gd name="f28" fmla="val 173"/>
                <a:gd name="f29" fmla="val 192"/>
                <a:gd name="f30" fmla="val 106"/>
                <a:gd name="f31" fmla="val 194"/>
                <a:gd name="f32" fmla="val 197"/>
                <a:gd name="f33" fmla="val 104"/>
                <a:gd name="f34" fmla="val 198"/>
                <a:gd name="f35" fmla="val 201"/>
                <a:gd name="f36" fmla="val 88"/>
                <a:gd name="f37" fmla="val 78"/>
                <a:gd name="f38" fmla="val 205"/>
                <a:gd name="f39" fmla="val 72"/>
                <a:gd name="f40" fmla="val 203"/>
                <a:gd name="f41" fmla="val 69"/>
                <a:gd name="f42" fmla="val 199"/>
                <a:gd name="f43" fmla="val 67"/>
                <a:gd name="f44" fmla="val 59"/>
                <a:gd name="f45" fmla="val 177"/>
                <a:gd name="f46" fmla="val 49"/>
                <a:gd name="f47" fmla="val 160"/>
                <a:gd name="f48" fmla="val 44"/>
                <a:gd name="f49" fmla="val 141"/>
                <a:gd name="f50" fmla="val 43"/>
                <a:gd name="f51" fmla="val 135"/>
                <a:gd name="f52" fmla="val 40"/>
                <a:gd name="f53" fmla="val 36"/>
                <a:gd name="f54" fmla="val 30"/>
                <a:gd name="f55" fmla="val 23"/>
                <a:gd name="f56" fmla="val 142"/>
                <a:gd name="f57" fmla="val 21"/>
                <a:gd name="f58" fmla="val 155"/>
                <a:gd name="f59" fmla="val 168"/>
                <a:gd name="f60" fmla="val 20"/>
                <a:gd name="f61" fmla="val 182"/>
                <a:gd name="f62" fmla="val 17"/>
                <a:gd name="f63" fmla="val 11"/>
                <a:gd name="f64" fmla="val 1"/>
                <a:gd name="f65" fmla="val 94"/>
                <a:gd name="f66" fmla="val 6"/>
                <a:gd name="f67" fmla="val 93"/>
                <a:gd name="f68" fmla="val 9"/>
                <a:gd name="f69" fmla="val 29"/>
                <a:gd name="f70" fmla="val 37"/>
                <a:gd name="f71" fmla="val 83"/>
                <a:gd name="f72" fmla="val 57"/>
                <a:gd name="f73" fmla="val 56"/>
                <a:gd name="f74" fmla="val 48"/>
                <a:gd name="f75" fmla="val 50"/>
                <a:gd name="f76" fmla="val 35"/>
                <a:gd name="f77" fmla="val 46"/>
                <a:gd name="f78" fmla="val 24"/>
                <a:gd name="f79" fmla="val 28"/>
                <a:gd name="f80" fmla="val 26"/>
                <a:gd name="f81" fmla="val 22"/>
                <a:gd name="f82" fmla="val 66"/>
                <a:gd name="f83" fmla="val 19"/>
                <a:gd name="f84" fmla="val 70"/>
                <a:gd name="f85" fmla="val 14"/>
                <a:gd name="f86" fmla="val 73"/>
                <a:gd name="f87" fmla="val 8"/>
                <a:gd name="f88" fmla="val 75"/>
                <a:gd name="f89" fmla="val 3"/>
                <a:gd name="f90" fmla="val 77"/>
                <a:gd name="f91" fmla="val 55"/>
                <a:gd name="f92" fmla="val 12"/>
                <a:gd name="f93" fmla="val 13"/>
                <a:gd name="f94" fmla="val 15"/>
                <a:gd name="f95" fmla="val 27"/>
                <a:gd name="f96" fmla="+- 0 0 -90"/>
                <a:gd name="f97" fmla="*/ f3 1 105"/>
                <a:gd name="f98" fmla="*/ f4 1 208"/>
                <a:gd name="f99" fmla="val f5"/>
                <a:gd name="f100" fmla="val f6"/>
                <a:gd name="f101" fmla="val f7"/>
                <a:gd name="f102" fmla="*/ f96 f0 1"/>
                <a:gd name="f103" fmla="+- f101 0 f99"/>
                <a:gd name="f104" fmla="+- f100 0 f99"/>
                <a:gd name="f105" fmla="*/ f102 1 f2"/>
                <a:gd name="f106" fmla="*/ f104 1 105"/>
                <a:gd name="f107" fmla="*/ f103 1 208"/>
                <a:gd name="f108" fmla="*/ 34 f104 1"/>
                <a:gd name="f109" fmla="*/ 2 f103 1"/>
                <a:gd name="f110" fmla="*/ 74 f104 1"/>
                <a:gd name="f111" fmla="*/ 42 f103 1"/>
                <a:gd name="f112" fmla="*/ 96 f104 1"/>
                <a:gd name="f113" fmla="*/ 112 f103 1"/>
                <a:gd name="f114" fmla="*/ 95 f104 1"/>
                <a:gd name="f115" fmla="*/ 134 f103 1"/>
                <a:gd name="f116" fmla="*/ 105 f104 1"/>
                <a:gd name="f117" fmla="*/ 192 f103 1"/>
                <a:gd name="f118" fmla="*/ 104 f104 1"/>
                <a:gd name="f119" fmla="*/ 198 f103 1"/>
                <a:gd name="f120" fmla="*/ 78 f104 1"/>
                <a:gd name="f121" fmla="*/ 205 f103 1"/>
                <a:gd name="f122" fmla="*/ 67 f104 1"/>
                <a:gd name="f123" fmla="*/ 194 f103 1"/>
                <a:gd name="f124" fmla="*/ 44 f104 1"/>
                <a:gd name="f125" fmla="*/ 141 f103 1"/>
                <a:gd name="f126" fmla="*/ 36 f104 1"/>
                <a:gd name="f127" fmla="*/ 135 f103 1"/>
                <a:gd name="f128" fmla="*/ 23 f104 1"/>
                <a:gd name="f129" fmla="*/ 142 f103 1"/>
                <a:gd name="f130" fmla="*/ 20 f104 1"/>
                <a:gd name="f131" fmla="*/ 182 f103 1"/>
                <a:gd name="f132" fmla="*/ 2 f104 1"/>
                <a:gd name="f133" fmla="*/ 99 f103 1"/>
                <a:gd name="f134" fmla="*/ 9 f104 1"/>
                <a:gd name="f135" fmla="*/ 94 f103 1"/>
                <a:gd name="f136" fmla="*/ 42 f104 1"/>
                <a:gd name="f137" fmla="*/ 67 f103 1"/>
                <a:gd name="f138" fmla="*/ 50 f104 1"/>
                <a:gd name="f139" fmla="*/ 35 f103 1"/>
                <a:gd name="f140" fmla="*/ 35 f104 1"/>
                <a:gd name="f141" fmla="*/ 25 f103 1"/>
                <a:gd name="f142" fmla="*/ 25 f104 1"/>
                <a:gd name="f143" fmla="*/ 40 f103 1"/>
                <a:gd name="f144" fmla="*/ 59 f103 1"/>
                <a:gd name="f145" fmla="*/ 14 f104 1"/>
                <a:gd name="f146" fmla="*/ 73 f103 1"/>
                <a:gd name="f147" fmla="*/ 0 f104 1"/>
                <a:gd name="f148" fmla="*/ 70 f103 1"/>
                <a:gd name="f149" fmla="*/ 13 f104 1"/>
                <a:gd name="f150" fmla="*/ 29 f103 1"/>
                <a:gd name="f151" fmla="*/ 24 f104 1"/>
                <a:gd name="f152" fmla="*/ 3 f103 1"/>
                <a:gd name="f153" fmla="+- f105 0 f1"/>
                <a:gd name="f154" fmla="*/ f108 1 106"/>
                <a:gd name="f155" fmla="*/ f109 1 208"/>
                <a:gd name="f156" fmla="*/ f110 1 106"/>
                <a:gd name="f157" fmla="*/ f111 1 208"/>
                <a:gd name="f158" fmla="*/ f112 1 106"/>
                <a:gd name="f159" fmla="*/ f113 1 208"/>
                <a:gd name="f160" fmla="*/ f114 1 106"/>
                <a:gd name="f161" fmla="*/ f115 1 208"/>
                <a:gd name="f162" fmla="*/ f116 1 106"/>
                <a:gd name="f163" fmla="*/ f117 1 208"/>
                <a:gd name="f164" fmla="*/ f118 1 106"/>
                <a:gd name="f165" fmla="*/ f119 1 208"/>
                <a:gd name="f166" fmla="*/ f120 1 106"/>
                <a:gd name="f167" fmla="*/ f121 1 208"/>
                <a:gd name="f168" fmla="*/ f122 1 106"/>
                <a:gd name="f169" fmla="*/ f123 1 208"/>
                <a:gd name="f170" fmla="*/ f124 1 106"/>
                <a:gd name="f171" fmla="*/ f125 1 208"/>
                <a:gd name="f172" fmla="*/ f126 1 106"/>
                <a:gd name="f173" fmla="*/ f127 1 208"/>
                <a:gd name="f174" fmla="*/ f128 1 106"/>
                <a:gd name="f175" fmla="*/ f129 1 208"/>
                <a:gd name="f176" fmla="*/ f130 1 106"/>
                <a:gd name="f177" fmla="*/ f131 1 208"/>
                <a:gd name="f178" fmla="*/ f132 1 106"/>
                <a:gd name="f179" fmla="*/ f133 1 208"/>
                <a:gd name="f180" fmla="*/ f134 1 106"/>
                <a:gd name="f181" fmla="*/ f135 1 208"/>
                <a:gd name="f182" fmla="*/ f136 1 106"/>
                <a:gd name="f183" fmla="*/ f137 1 208"/>
                <a:gd name="f184" fmla="*/ f138 1 106"/>
                <a:gd name="f185" fmla="*/ f139 1 208"/>
                <a:gd name="f186" fmla="*/ f140 1 106"/>
                <a:gd name="f187" fmla="*/ f141 1 208"/>
                <a:gd name="f188" fmla="*/ f142 1 106"/>
                <a:gd name="f189" fmla="*/ f143 1 208"/>
                <a:gd name="f190" fmla="*/ f144 1 208"/>
                <a:gd name="f191" fmla="*/ f145 1 106"/>
                <a:gd name="f192" fmla="*/ f146 1 208"/>
                <a:gd name="f193" fmla="*/ f147 1 106"/>
                <a:gd name="f194" fmla="*/ f148 1 208"/>
                <a:gd name="f195" fmla="*/ f149 1 106"/>
                <a:gd name="f196" fmla="*/ f150 1 208"/>
                <a:gd name="f197" fmla="*/ f151 1 106"/>
                <a:gd name="f198" fmla="*/ f152 1 208"/>
                <a:gd name="f199" fmla="*/ 0 1 f106"/>
                <a:gd name="f200" fmla="*/ f100 1 f106"/>
                <a:gd name="f201" fmla="*/ 0 1 f107"/>
                <a:gd name="f202" fmla="*/ f101 1 f107"/>
                <a:gd name="f203" fmla="*/ f154 1 f106"/>
                <a:gd name="f204" fmla="*/ f155 1 f107"/>
                <a:gd name="f205" fmla="*/ f156 1 f106"/>
                <a:gd name="f206" fmla="*/ f157 1 f107"/>
                <a:gd name="f207" fmla="*/ f158 1 f106"/>
                <a:gd name="f208" fmla="*/ f159 1 f107"/>
                <a:gd name="f209" fmla="*/ f160 1 f106"/>
                <a:gd name="f210" fmla="*/ f161 1 f107"/>
                <a:gd name="f211" fmla="*/ f162 1 f106"/>
                <a:gd name="f212" fmla="*/ f163 1 f107"/>
                <a:gd name="f213" fmla="*/ f164 1 f106"/>
                <a:gd name="f214" fmla="*/ f165 1 f107"/>
                <a:gd name="f215" fmla="*/ f166 1 f106"/>
                <a:gd name="f216" fmla="*/ f167 1 f107"/>
                <a:gd name="f217" fmla="*/ f168 1 f106"/>
                <a:gd name="f218" fmla="*/ f169 1 f107"/>
                <a:gd name="f219" fmla="*/ f170 1 f106"/>
                <a:gd name="f220" fmla="*/ f171 1 f107"/>
                <a:gd name="f221" fmla="*/ f172 1 f106"/>
                <a:gd name="f222" fmla="*/ f173 1 f107"/>
                <a:gd name="f223" fmla="*/ f174 1 f106"/>
                <a:gd name="f224" fmla="*/ f175 1 f107"/>
                <a:gd name="f225" fmla="*/ f176 1 f106"/>
                <a:gd name="f226" fmla="*/ f177 1 f107"/>
                <a:gd name="f227" fmla="*/ f178 1 f106"/>
                <a:gd name="f228" fmla="*/ f179 1 f107"/>
                <a:gd name="f229" fmla="*/ f180 1 f106"/>
                <a:gd name="f230" fmla="*/ f181 1 f107"/>
                <a:gd name="f231" fmla="*/ f182 1 f106"/>
                <a:gd name="f232" fmla="*/ f183 1 f107"/>
                <a:gd name="f233" fmla="*/ f184 1 f106"/>
                <a:gd name="f234" fmla="*/ f185 1 f107"/>
                <a:gd name="f235" fmla="*/ f186 1 f106"/>
                <a:gd name="f236" fmla="*/ f187 1 f107"/>
                <a:gd name="f237" fmla="*/ f188 1 f106"/>
                <a:gd name="f238" fmla="*/ f189 1 f107"/>
                <a:gd name="f239" fmla="*/ f190 1 f107"/>
                <a:gd name="f240" fmla="*/ f191 1 f106"/>
                <a:gd name="f241" fmla="*/ f192 1 f107"/>
                <a:gd name="f242" fmla="*/ f193 1 f106"/>
                <a:gd name="f243" fmla="*/ f194 1 f107"/>
                <a:gd name="f244" fmla="*/ f195 1 f106"/>
                <a:gd name="f245" fmla="*/ f196 1 f107"/>
                <a:gd name="f246" fmla="*/ f197 1 f106"/>
                <a:gd name="f247" fmla="*/ f198 1 f107"/>
                <a:gd name="f248" fmla="*/ f199 f97 1"/>
                <a:gd name="f249" fmla="*/ f200 f97 1"/>
                <a:gd name="f250" fmla="*/ f202 f98 1"/>
                <a:gd name="f251" fmla="*/ f201 f98 1"/>
                <a:gd name="f252" fmla="*/ f203 f97 1"/>
                <a:gd name="f253" fmla="*/ f204 f98 1"/>
                <a:gd name="f254" fmla="*/ f205 f97 1"/>
                <a:gd name="f255" fmla="*/ f206 f98 1"/>
                <a:gd name="f256" fmla="*/ f207 f97 1"/>
                <a:gd name="f257" fmla="*/ f208 f98 1"/>
                <a:gd name="f258" fmla="*/ f209 f97 1"/>
                <a:gd name="f259" fmla="*/ f210 f98 1"/>
                <a:gd name="f260" fmla="*/ f211 f97 1"/>
                <a:gd name="f261" fmla="*/ f212 f98 1"/>
                <a:gd name="f262" fmla="*/ f213 f97 1"/>
                <a:gd name="f263" fmla="*/ f214 f98 1"/>
                <a:gd name="f264" fmla="*/ f215 f97 1"/>
                <a:gd name="f265" fmla="*/ f216 f98 1"/>
                <a:gd name="f266" fmla="*/ f217 f97 1"/>
                <a:gd name="f267" fmla="*/ f218 f98 1"/>
                <a:gd name="f268" fmla="*/ f219 f97 1"/>
                <a:gd name="f269" fmla="*/ f220 f98 1"/>
                <a:gd name="f270" fmla="*/ f221 f97 1"/>
                <a:gd name="f271" fmla="*/ f222 f98 1"/>
                <a:gd name="f272" fmla="*/ f223 f97 1"/>
                <a:gd name="f273" fmla="*/ f224 f98 1"/>
                <a:gd name="f274" fmla="*/ f225 f97 1"/>
                <a:gd name="f275" fmla="*/ f226 f98 1"/>
                <a:gd name="f276" fmla="*/ f227 f97 1"/>
                <a:gd name="f277" fmla="*/ f228 f98 1"/>
                <a:gd name="f278" fmla="*/ f229 f97 1"/>
                <a:gd name="f279" fmla="*/ f230 f98 1"/>
                <a:gd name="f280" fmla="*/ f231 f97 1"/>
                <a:gd name="f281" fmla="*/ f232 f98 1"/>
                <a:gd name="f282" fmla="*/ f233 f97 1"/>
                <a:gd name="f283" fmla="*/ f234 f98 1"/>
                <a:gd name="f284" fmla="*/ f235 f97 1"/>
                <a:gd name="f285" fmla="*/ f236 f98 1"/>
                <a:gd name="f286" fmla="*/ f237 f97 1"/>
                <a:gd name="f287" fmla="*/ f238 f98 1"/>
                <a:gd name="f288" fmla="*/ f239 f98 1"/>
                <a:gd name="f289" fmla="*/ f240 f97 1"/>
                <a:gd name="f290" fmla="*/ f241 f98 1"/>
                <a:gd name="f291" fmla="*/ f242 f97 1"/>
                <a:gd name="f292" fmla="*/ f243 f98 1"/>
                <a:gd name="f293" fmla="*/ f244 f97 1"/>
                <a:gd name="f294" fmla="*/ f245 f98 1"/>
                <a:gd name="f295" fmla="*/ f246 f97 1"/>
                <a:gd name="f296" fmla="*/ f247 f98 1"/>
              </a:gdLst>
              <a:ahLst/>
              <a:cxnLst>
                <a:cxn ang="3cd4">
                  <a:pos x="hc" y="t"/>
                </a:cxn>
                <a:cxn ang="0">
                  <a:pos x="r" y="vc"/>
                </a:cxn>
                <a:cxn ang="cd4">
                  <a:pos x="hc" y="b"/>
                </a:cxn>
                <a:cxn ang="cd2">
                  <a:pos x="l" y="vc"/>
                </a:cxn>
                <a:cxn ang="f153">
                  <a:pos x="f252" y="f253"/>
                </a:cxn>
                <a:cxn ang="f153">
                  <a:pos x="f254" y="f255"/>
                </a:cxn>
                <a:cxn ang="f153">
                  <a:pos x="f256" y="f257"/>
                </a:cxn>
                <a:cxn ang="f153">
                  <a:pos x="f258" y="f259"/>
                </a:cxn>
                <a:cxn ang="f153">
                  <a:pos x="f260" y="f261"/>
                </a:cxn>
                <a:cxn ang="f153">
                  <a:pos x="f262" y="f263"/>
                </a:cxn>
                <a:cxn ang="f153">
                  <a:pos x="f264" y="f265"/>
                </a:cxn>
                <a:cxn ang="f153">
                  <a:pos x="f266" y="f267"/>
                </a:cxn>
                <a:cxn ang="f153">
                  <a:pos x="f268" y="f269"/>
                </a:cxn>
                <a:cxn ang="f153">
                  <a:pos x="f270" y="f271"/>
                </a:cxn>
                <a:cxn ang="f153">
                  <a:pos x="f272" y="f273"/>
                </a:cxn>
                <a:cxn ang="f153">
                  <a:pos x="f274" y="f275"/>
                </a:cxn>
                <a:cxn ang="f153">
                  <a:pos x="f276" y="f277"/>
                </a:cxn>
                <a:cxn ang="f153">
                  <a:pos x="f278" y="f279"/>
                </a:cxn>
                <a:cxn ang="f153">
                  <a:pos x="f280" y="f281"/>
                </a:cxn>
                <a:cxn ang="f153">
                  <a:pos x="f282" y="f283"/>
                </a:cxn>
                <a:cxn ang="f153">
                  <a:pos x="f284" y="f285"/>
                </a:cxn>
                <a:cxn ang="f153">
                  <a:pos x="f286" y="f287"/>
                </a:cxn>
                <a:cxn ang="f153">
                  <a:pos x="f272" y="f288"/>
                </a:cxn>
                <a:cxn ang="f153">
                  <a:pos x="f289" y="f290"/>
                </a:cxn>
                <a:cxn ang="f153">
                  <a:pos x="f291" y="f292"/>
                </a:cxn>
                <a:cxn ang="f153">
                  <a:pos x="f293" y="f294"/>
                </a:cxn>
                <a:cxn ang="f153">
                  <a:pos x="f295" y="f296"/>
                </a:cxn>
                <a:cxn ang="f153">
                  <a:pos x="f252" y="f253"/>
                </a:cxn>
              </a:cxnLst>
              <a:rect l="f248" t="f251" r="f249" b="f250"/>
              <a:pathLst>
                <a:path w="105" h="208">
                  <a:moveTo>
                    <a:pt x="f8" y="f9"/>
                  </a:moveTo>
                  <a:cubicBezTo>
                    <a:pt x="f10" y="f11"/>
                    <a:pt x="f12" y="f13"/>
                    <a:pt x="f14" y="f15"/>
                  </a:cubicBezTo>
                  <a:cubicBezTo>
                    <a:pt x="f16" y="f17"/>
                    <a:pt x="f18" y="f18"/>
                    <a:pt x="f19" y="f20"/>
                  </a:cubicBezTo>
                  <a:cubicBezTo>
                    <a:pt x="f21" y="f22"/>
                    <a:pt x="f23" y="f24"/>
                    <a:pt x="f23" y="f25"/>
                  </a:cubicBezTo>
                  <a:cubicBezTo>
                    <a:pt x="f23" y="f26"/>
                    <a:pt x="f27" y="f28"/>
                    <a:pt x="f6" y="f29"/>
                  </a:cubicBezTo>
                  <a:cubicBezTo>
                    <a:pt x="f30" y="f31"/>
                    <a:pt x="f30" y="f32"/>
                    <a:pt x="f33" y="f34"/>
                  </a:cubicBezTo>
                  <a:cubicBezTo>
                    <a:pt x="f23" y="f35"/>
                    <a:pt x="f36" y="f7"/>
                    <a:pt x="f37" y="f38"/>
                  </a:cubicBezTo>
                  <a:cubicBezTo>
                    <a:pt x="f39" y="f40"/>
                    <a:pt x="f41" y="f42"/>
                    <a:pt x="f43" y="f31"/>
                  </a:cubicBezTo>
                  <a:cubicBezTo>
                    <a:pt x="f44" y="f45"/>
                    <a:pt x="f46" y="f47"/>
                    <a:pt x="f48" y="f49"/>
                  </a:cubicBezTo>
                  <a:cubicBezTo>
                    <a:pt x="f50" y="f51"/>
                    <a:pt x="f52" y="f25"/>
                    <a:pt x="f53" y="f51"/>
                  </a:cubicBezTo>
                  <a:cubicBezTo>
                    <a:pt x="f54" y="f51"/>
                    <a:pt x="f13" y="f51"/>
                    <a:pt x="f55" y="f56"/>
                  </a:cubicBezTo>
                  <a:cubicBezTo>
                    <a:pt x="f57" y="f58"/>
                    <a:pt x="f57" y="f59"/>
                    <a:pt x="f60" y="f61"/>
                  </a:cubicBezTo>
                  <a:cubicBezTo>
                    <a:pt x="f62" y="f26"/>
                    <a:pt x="f63" y="f24"/>
                    <a:pt x="f9" y="f21"/>
                  </a:cubicBezTo>
                  <a:cubicBezTo>
                    <a:pt x="f64" y="f65"/>
                    <a:pt x="f66" y="f67"/>
                    <a:pt x="f68" y="f65"/>
                  </a:cubicBezTo>
                  <a:cubicBezTo>
                    <a:pt x="f69" y="f23"/>
                    <a:pt x="f70" y="f71"/>
                    <a:pt x="f15" y="f43"/>
                  </a:cubicBezTo>
                  <a:cubicBezTo>
                    <a:pt x="f46" y="f72"/>
                    <a:pt x="f73" y="f74"/>
                    <a:pt x="f75" y="f76"/>
                  </a:cubicBezTo>
                  <a:cubicBezTo>
                    <a:pt x="f77" y="f54"/>
                    <a:pt x="f50" y="f78"/>
                    <a:pt x="f76" y="f13"/>
                  </a:cubicBezTo>
                  <a:cubicBezTo>
                    <a:pt x="f79" y="f80"/>
                    <a:pt x="f79" y="f8"/>
                    <a:pt x="f13" y="f52"/>
                  </a:cubicBezTo>
                  <a:cubicBezTo>
                    <a:pt x="f81" y="f77"/>
                    <a:pt x="f81" y="f10"/>
                    <a:pt x="f55" y="f44"/>
                  </a:cubicBezTo>
                  <a:cubicBezTo>
                    <a:pt x="f55" y="f82"/>
                    <a:pt x="f83" y="f84"/>
                    <a:pt x="f85" y="f86"/>
                  </a:cubicBezTo>
                  <a:cubicBezTo>
                    <a:pt x="f87" y="f88"/>
                    <a:pt x="f89" y="f90"/>
                    <a:pt x="f5" y="f84"/>
                  </a:cubicBezTo>
                  <a:cubicBezTo>
                    <a:pt x="f9" y="f91"/>
                    <a:pt x="f92" y="f48"/>
                    <a:pt x="f93" y="f69"/>
                  </a:cubicBezTo>
                  <a:cubicBezTo>
                    <a:pt x="f94" y="f60"/>
                    <a:pt x="f62" y="f11"/>
                    <a:pt x="f78" y="f89"/>
                  </a:cubicBezTo>
                  <a:cubicBezTo>
                    <a:pt x="f95" y="f64"/>
                    <a:pt x="f54" y="f5"/>
                    <a:pt x="f8" y="f9"/>
                  </a:cubicBezTo>
                  <a:close/>
                </a:path>
              </a:pathLst>
            </a:custGeom>
            <a:solidFill>
              <a:srgbClr val="10181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8">
              <a:extLst>
                <a:ext uri="{FF2B5EF4-FFF2-40B4-BE49-F238E27FC236}">
                  <a16:creationId xmlns:a16="http://schemas.microsoft.com/office/drawing/2014/main" id="{541082B1-0119-401E-1C38-6F35FDD63B0A}"/>
                </a:ext>
              </a:extLst>
            </p:cNvPr>
            <p:cNvSpPr/>
            <p:nvPr/>
          </p:nvSpPr>
          <p:spPr>
            <a:xfrm>
              <a:off x="3165479" y="3875090"/>
              <a:ext cx="247646" cy="668334"/>
            </a:xfrm>
            <a:custGeom>
              <a:avLst/>
              <a:gdLst>
                <a:gd name="f0" fmla="val 10800000"/>
                <a:gd name="f1" fmla="val 5400000"/>
                <a:gd name="f2" fmla="val 180"/>
                <a:gd name="f3" fmla="val w"/>
                <a:gd name="f4" fmla="val h"/>
                <a:gd name="f5" fmla="val 0"/>
                <a:gd name="f6" fmla="val 83"/>
                <a:gd name="f7" fmla="val 223"/>
                <a:gd name="f8" fmla="val 4"/>
                <a:gd name="f9" fmla="val 138"/>
                <a:gd name="f10" fmla="val 2"/>
                <a:gd name="f11" fmla="val 121"/>
                <a:gd name="f12" fmla="val 7"/>
                <a:gd name="f13" fmla="val 105"/>
                <a:gd name="f14" fmla="val 15"/>
                <a:gd name="f15" fmla="val 89"/>
                <a:gd name="f16" fmla="val 13"/>
                <a:gd name="f17" fmla="val 87"/>
                <a:gd name="f18" fmla="val 10"/>
                <a:gd name="f19" fmla="val 85"/>
                <a:gd name="f20" fmla="val 82"/>
                <a:gd name="f21" fmla="val 27"/>
                <a:gd name="f22" fmla="val 60"/>
                <a:gd name="f23" fmla="val 20"/>
                <a:gd name="f24" fmla="val 36"/>
                <a:gd name="f25" fmla="val 14"/>
                <a:gd name="f26" fmla="val 12"/>
                <a:gd name="f27" fmla="val 9"/>
                <a:gd name="f28" fmla="val 16"/>
                <a:gd name="f29" fmla="val 21"/>
                <a:gd name="f30" fmla="val 23"/>
                <a:gd name="f31" fmla="val 26"/>
                <a:gd name="f32" fmla="val 8"/>
                <a:gd name="f33" fmla="val 35"/>
                <a:gd name="f34" fmla="val 33"/>
                <a:gd name="f35" fmla="val 41"/>
                <a:gd name="f36" fmla="val 31"/>
                <a:gd name="f37" fmla="val 58"/>
                <a:gd name="f38" fmla="val 29"/>
                <a:gd name="f39" fmla="val 84"/>
                <a:gd name="f40" fmla="val 54"/>
                <a:gd name="f41" fmla="val 90"/>
                <a:gd name="f42" fmla="val 67"/>
                <a:gd name="f43" fmla="val 91"/>
                <a:gd name="f44" fmla="val 69"/>
                <a:gd name="f45" fmla="val 98"/>
                <a:gd name="f46" fmla="val 68"/>
                <a:gd name="f47" fmla="val 111"/>
                <a:gd name="f48" fmla="val 72"/>
                <a:gd name="f49" fmla="val 117"/>
                <a:gd name="f50" fmla="val 134"/>
                <a:gd name="f51" fmla="val 81"/>
                <a:gd name="f52" fmla="val 153"/>
                <a:gd name="f53" fmla="val 172"/>
                <a:gd name="f54" fmla="val 187"/>
                <a:gd name="f55" fmla="val 202"/>
                <a:gd name="f56" fmla="val 217"/>
                <a:gd name="f57" fmla="val 78"/>
                <a:gd name="f58" fmla="val 222"/>
                <a:gd name="f59" fmla="val 71"/>
                <a:gd name="f60" fmla="val 65"/>
                <a:gd name="f61" fmla="val 48"/>
                <a:gd name="f62" fmla="val 221"/>
                <a:gd name="f63" fmla="val 220"/>
                <a:gd name="f64" fmla="val 209"/>
                <a:gd name="f65" fmla="val 5"/>
                <a:gd name="f66" fmla="val 208"/>
                <a:gd name="f67" fmla="val 207"/>
                <a:gd name="f68" fmla="val 6"/>
                <a:gd name="f69" fmla="val 184"/>
                <a:gd name="f70" fmla="val 161"/>
                <a:gd name="f71" fmla="+- 0 0 -90"/>
                <a:gd name="f72" fmla="*/ f3 1 83"/>
                <a:gd name="f73" fmla="*/ f4 1 223"/>
                <a:gd name="f74" fmla="val f5"/>
                <a:gd name="f75" fmla="val f6"/>
                <a:gd name="f76" fmla="val f7"/>
                <a:gd name="f77" fmla="*/ f71 f0 1"/>
                <a:gd name="f78" fmla="+- f76 0 f74"/>
                <a:gd name="f79" fmla="+- f75 0 f74"/>
                <a:gd name="f80" fmla="*/ f77 1 f2"/>
                <a:gd name="f81" fmla="*/ f79 1 83"/>
                <a:gd name="f82" fmla="*/ f78 1 223"/>
                <a:gd name="f83" fmla="*/ 4 f79 1"/>
                <a:gd name="f84" fmla="*/ 138 f78 1"/>
                <a:gd name="f85" fmla="*/ 15 f79 1"/>
                <a:gd name="f86" fmla="*/ 89 f78 1"/>
                <a:gd name="f87" fmla="*/ 7 f79 1"/>
                <a:gd name="f88" fmla="*/ 82 f78 1"/>
                <a:gd name="f89" fmla="*/ 14 f79 1"/>
                <a:gd name="f90" fmla="*/ 12 f78 1"/>
                <a:gd name="f91" fmla="*/ 16 f79 1"/>
                <a:gd name="f92" fmla="*/ 2 f78 1"/>
                <a:gd name="f93" fmla="*/ 26 f79 1"/>
                <a:gd name="f94" fmla="*/ 8 f78 1"/>
                <a:gd name="f95" fmla="*/ 31 f79 1"/>
                <a:gd name="f96" fmla="*/ 58 f78 1"/>
                <a:gd name="f97" fmla="*/ 54 f79 1"/>
                <a:gd name="f98" fmla="*/ 69 f79 1"/>
                <a:gd name="f99" fmla="*/ 98 f78 1"/>
                <a:gd name="f100" fmla="*/ 72 f79 1"/>
                <a:gd name="f101" fmla="*/ 117 f78 1"/>
                <a:gd name="f102" fmla="*/ 82 f79 1"/>
                <a:gd name="f103" fmla="*/ 172 f78 1"/>
                <a:gd name="f104" fmla="*/ 83 f79 1"/>
                <a:gd name="f105" fmla="*/ 217 f78 1"/>
                <a:gd name="f106" fmla="*/ 65 f79 1"/>
                <a:gd name="f107" fmla="*/ 223 f78 1"/>
                <a:gd name="f108" fmla="*/ 221 f78 1"/>
                <a:gd name="f109" fmla="*/ 209 f78 1"/>
                <a:gd name="f110" fmla="*/ 207 f78 1"/>
                <a:gd name="f111" fmla="+- f80 0 f1"/>
                <a:gd name="f112" fmla="*/ f83 1 83"/>
                <a:gd name="f113" fmla="*/ f84 1 223"/>
                <a:gd name="f114" fmla="*/ f85 1 83"/>
                <a:gd name="f115" fmla="*/ f86 1 223"/>
                <a:gd name="f116" fmla="*/ f87 1 83"/>
                <a:gd name="f117" fmla="*/ f88 1 223"/>
                <a:gd name="f118" fmla="*/ f89 1 83"/>
                <a:gd name="f119" fmla="*/ f90 1 223"/>
                <a:gd name="f120" fmla="*/ f91 1 83"/>
                <a:gd name="f121" fmla="*/ f92 1 223"/>
                <a:gd name="f122" fmla="*/ f93 1 83"/>
                <a:gd name="f123" fmla="*/ f94 1 223"/>
                <a:gd name="f124" fmla="*/ f95 1 83"/>
                <a:gd name="f125" fmla="*/ f96 1 223"/>
                <a:gd name="f126" fmla="*/ f97 1 83"/>
                <a:gd name="f127" fmla="*/ f98 1 83"/>
                <a:gd name="f128" fmla="*/ f99 1 223"/>
                <a:gd name="f129" fmla="*/ f100 1 83"/>
                <a:gd name="f130" fmla="*/ f101 1 223"/>
                <a:gd name="f131" fmla="*/ f102 1 83"/>
                <a:gd name="f132" fmla="*/ f103 1 223"/>
                <a:gd name="f133" fmla="*/ f104 1 83"/>
                <a:gd name="f134" fmla="*/ f105 1 223"/>
                <a:gd name="f135" fmla="*/ f106 1 83"/>
                <a:gd name="f136" fmla="*/ f107 1 223"/>
                <a:gd name="f137" fmla="*/ f108 1 223"/>
                <a:gd name="f138" fmla="*/ f109 1 223"/>
                <a:gd name="f139" fmla="*/ f110 1 223"/>
                <a:gd name="f140" fmla="*/ 0 1 f81"/>
                <a:gd name="f141" fmla="*/ f75 1 f81"/>
                <a:gd name="f142" fmla="*/ 0 1 f82"/>
                <a:gd name="f143" fmla="*/ f76 1 f82"/>
                <a:gd name="f144" fmla="*/ f112 1 f81"/>
                <a:gd name="f145" fmla="*/ f113 1 f82"/>
                <a:gd name="f146" fmla="*/ f114 1 f81"/>
                <a:gd name="f147" fmla="*/ f115 1 f82"/>
                <a:gd name="f148" fmla="*/ f116 1 f81"/>
                <a:gd name="f149" fmla="*/ f117 1 f82"/>
                <a:gd name="f150" fmla="*/ f118 1 f81"/>
                <a:gd name="f151" fmla="*/ f119 1 f82"/>
                <a:gd name="f152" fmla="*/ f120 1 f81"/>
                <a:gd name="f153" fmla="*/ f121 1 f82"/>
                <a:gd name="f154" fmla="*/ f122 1 f81"/>
                <a:gd name="f155" fmla="*/ f123 1 f82"/>
                <a:gd name="f156" fmla="*/ f124 1 f81"/>
                <a:gd name="f157" fmla="*/ f125 1 f82"/>
                <a:gd name="f158" fmla="*/ f126 1 f81"/>
                <a:gd name="f159" fmla="*/ f127 1 f81"/>
                <a:gd name="f160" fmla="*/ f128 1 f82"/>
                <a:gd name="f161" fmla="*/ f129 1 f81"/>
                <a:gd name="f162" fmla="*/ f130 1 f82"/>
                <a:gd name="f163" fmla="*/ f131 1 f81"/>
                <a:gd name="f164" fmla="*/ f132 1 f82"/>
                <a:gd name="f165" fmla="*/ f133 1 f81"/>
                <a:gd name="f166" fmla="*/ f134 1 f82"/>
                <a:gd name="f167" fmla="*/ f135 1 f81"/>
                <a:gd name="f168" fmla="*/ f136 1 f82"/>
                <a:gd name="f169" fmla="*/ f137 1 f82"/>
                <a:gd name="f170" fmla="*/ f138 1 f82"/>
                <a:gd name="f171" fmla="*/ f139 1 f82"/>
                <a:gd name="f172" fmla="*/ f140 f72 1"/>
                <a:gd name="f173" fmla="*/ f141 f72 1"/>
                <a:gd name="f174" fmla="*/ f143 f73 1"/>
                <a:gd name="f175" fmla="*/ f142 f73 1"/>
                <a:gd name="f176" fmla="*/ f144 f72 1"/>
                <a:gd name="f177" fmla="*/ f145 f73 1"/>
                <a:gd name="f178" fmla="*/ f146 f72 1"/>
                <a:gd name="f179" fmla="*/ f147 f73 1"/>
                <a:gd name="f180" fmla="*/ f148 f72 1"/>
                <a:gd name="f181" fmla="*/ f149 f73 1"/>
                <a:gd name="f182" fmla="*/ f150 f72 1"/>
                <a:gd name="f183" fmla="*/ f151 f73 1"/>
                <a:gd name="f184" fmla="*/ f152 f72 1"/>
                <a:gd name="f185" fmla="*/ f153 f73 1"/>
                <a:gd name="f186" fmla="*/ f154 f72 1"/>
                <a:gd name="f187" fmla="*/ f155 f73 1"/>
                <a:gd name="f188" fmla="*/ f156 f72 1"/>
                <a:gd name="f189" fmla="*/ f157 f73 1"/>
                <a:gd name="f190" fmla="*/ f158 f72 1"/>
                <a:gd name="f191" fmla="*/ f159 f72 1"/>
                <a:gd name="f192" fmla="*/ f160 f73 1"/>
                <a:gd name="f193" fmla="*/ f161 f72 1"/>
                <a:gd name="f194" fmla="*/ f162 f73 1"/>
                <a:gd name="f195" fmla="*/ f163 f72 1"/>
                <a:gd name="f196" fmla="*/ f164 f73 1"/>
                <a:gd name="f197" fmla="*/ f165 f72 1"/>
                <a:gd name="f198" fmla="*/ f166 f73 1"/>
                <a:gd name="f199" fmla="*/ f167 f72 1"/>
                <a:gd name="f200" fmla="*/ f168 f73 1"/>
                <a:gd name="f201" fmla="*/ f169 f73 1"/>
                <a:gd name="f202" fmla="*/ f170 f73 1"/>
                <a:gd name="f203" fmla="*/ f171 f73 1"/>
              </a:gdLst>
              <a:ahLst/>
              <a:cxnLst>
                <a:cxn ang="3cd4">
                  <a:pos x="hc" y="t"/>
                </a:cxn>
                <a:cxn ang="0">
                  <a:pos x="r" y="vc"/>
                </a:cxn>
                <a:cxn ang="cd4">
                  <a:pos x="hc" y="b"/>
                </a:cxn>
                <a:cxn ang="cd2">
                  <a:pos x="l" y="vc"/>
                </a:cxn>
                <a:cxn ang="f111">
                  <a:pos x="f176" y="f177"/>
                </a:cxn>
                <a:cxn ang="f111">
                  <a:pos x="f178" y="f179"/>
                </a:cxn>
                <a:cxn ang="f111">
                  <a:pos x="f180" y="f181"/>
                </a:cxn>
                <a:cxn ang="f111">
                  <a:pos x="f182" y="f183"/>
                </a:cxn>
                <a:cxn ang="f111">
                  <a:pos x="f184" y="f185"/>
                </a:cxn>
                <a:cxn ang="f111">
                  <a:pos x="f186" y="f187"/>
                </a:cxn>
                <a:cxn ang="f111">
                  <a:pos x="f188" y="f189"/>
                </a:cxn>
                <a:cxn ang="f111">
                  <a:pos x="f190" y="f179"/>
                </a:cxn>
                <a:cxn ang="f111">
                  <a:pos x="f191" y="f192"/>
                </a:cxn>
                <a:cxn ang="f111">
                  <a:pos x="f193" y="f194"/>
                </a:cxn>
                <a:cxn ang="f111">
                  <a:pos x="f195" y="f196"/>
                </a:cxn>
                <a:cxn ang="f111">
                  <a:pos x="f197" y="f198"/>
                </a:cxn>
                <a:cxn ang="f111">
                  <a:pos x="f199" y="f200"/>
                </a:cxn>
                <a:cxn ang="f111">
                  <a:pos x="f182" y="f201"/>
                </a:cxn>
                <a:cxn ang="f111">
                  <a:pos x="f176" y="f202"/>
                </a:cxn>
                <a:cxn ang="f111">
                  <a:pos x="f176" y="f203"/>
                </a:cxn>
                <a:cxn ang="f111">
                  <a:pos x="f176" y="f177"/>
                </a:cxn>
              </a:cxnLst>
              <a:rect l="f172" t="f175" r="f173" b="f174"/>
              <a:pathLst>
                <a:path w="83" h="223">
                  <a:moveTo>
                    <a:pt x="f8" y="f9"/>
                  </a:moveTo>
                  <a:cubicBezTo>
                    <a:pt x="f10" y="f11"/>
                    <a:pt x="f12" y="f13"/>
                    <a:pt x="f14" y="f15"/>
                  </a:cubicBezTo>
                  <a:cubicBezTo>
                    <a:pt x="f16" y="f17"/>
                    <a:pt x="f18" y="f19"/>
                    <a:pt x="f12" y="f20"/>
                  </a:cubicBezTo>
                  <a:cubicBezTo>
                    <a:pt x="f21" y="f22"/>
                    <a:pt x="f23" y="f24"/>
                    <a:pt x="f25" y="f26"/>
                  </a:cubicBezTo>
                  <a:cubicBezTo>
                    <a:pt x="f16" y="f27"/>
                    <a:pt x="f26" y="f8"/>
                    <a:pt x="f28" y="f10"/>
                  </a:cubicBezTo>
                  <a:cubicBezTo>
                    <a:pt x="f29" y="f5"/>
                    <a:pt x="f30" y="f8"/>
                    <a:pt x="f31" y="f32"/>
                  </a:cubicBezTo>
                  <a:cubicBezTo>
                    <a:pt x="f33" y="f30"/>
                    <a:pt x="f34" y="f35"/>
                    <a:pt x="f36" y="f37"/>
                  </a:cubicBezTo>
                  <a:cubicBezTo>
                    <a:pt x="f38" y="f6"/>
                    <a:pt x="f38" y="f39"/>
                    <a:pt x="f40" y="f15"/>
                  </a:cubicBezTo>
                  <a:cubicBezTo>
                    <a:pt x="f22" y="f41"/>
                    <a:pt x="f42" y="f43"/>
                    <a:pt x="f44" y="f45"/>
                  </a:cubicBezTo>
                  <a:cubicBezTo>
                    <a:pt x="f42" y="f13"/>
                    <a:pt x="f46" y="f47"/>
                    <a:pt x="f48" y="f49"/>
                  </a:cubicBezTo>
                  <a:cubicBezTo>
                    <a:pt x="f6" y="f50"/>
                    <a:pt x="f51" y="f52"/>
                    <a:pt x="f20" y="f53"/>
                  </a:cubicBezTo>
                  <a:cubicBezTo>
                    <a:pt x="f6" y="f54"/>
                    <a:pt x="f20" y="f55"/>
                    <a:pt x="f6" y="f56"/>
                  </a:cubicBezTo>
                  <a:cubicBezTo>
                    <a:pt x="f57" y="f58"/>
                    <a:pt x="f59" y="f7"/>
                    <a:pt x="f60" y="f7"/>
                  </a:cubicBezTo>
                  <a:cubicBezTo>
                    <a:pt x="f61" y="f58"/>
                    <a:pt x="f36" y="f58"/>
                    <a:pt x="f25" y="f62"/>
                  </a:cubicBezTo>
                  <a:cubicBezTo>
                    <a:pt x="f12" y="f62"/>
                    <a:pt x="f5" y="f63"/>
                    <a:pt x="f8" y="f64"/>
                  </a:cubicBezTo>
                  <a:cubicBezTo>
                    <a:pt x="f65" y="f64"/>
                    <a:pt x="f65" y="f66"/>
                    <a:pt x="f8" y="f67"/>
                  </a:cubicBezTo>
                  <a:cubicBezTo>
                    <a:pt x="f68" y="f69"/>
                    <a:pt x="f68" y="f70"/>
                    <a:pt x="f8" y="f9"/>
                  </a:cubicBezTo>
                  <a:close/>
                </a:path>
              </a:pathLst>
            </a:custGeom>
            <a:solidFill>
              <a:srgbClr val="1B212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9">
              <a:extLst>
                <a:ext uri="{FF2B5EF4-FFF2-40B4-BE49-F238E27FC236}">
                  <a16:creationId xmlns:a16="http://schemas.microsoft.com/office/drawing/2014/main" id="{781EF9F4-B384-6950-2522-25C008DD5651}"/>
                </a:ext>
              </a:extLst>
            </p:cNvPr>
            <p:cNvSpPr/>
            <p:nvPr/>
          </p:nvSpPr>
          <p:spPr>
            <a:xfrm>
              <a:off x="4006855" y="4187823"/>
              <a:ext cx="201616" cy="649288"/>
            </a:xfrm>
            <a:custGeom>
              <a:avLst/>
              <a:gdLst>
                <a:gd name="f0" fmla="val 10800000"/>
                <a:gd name="f1" fmla="val 5400000"/>
                <a:gd name="f2" fmla="val 180"/>
                <a:gd name="f3" fmla="val w"/>
                <a:gd name="f4" fmla="val h"/>
                <a:gd name="f5" fmla="val 0"/>
                <a:gd name="f6" fmla="val 68"/>
                <a:gd name="f7" fmla="val 216"/>
                <a:gd name="f8" fmla="val 62"/>
                <a:gd name="f9" fmla="val 53"/>
                <a:gd name="f10" fmla="val 83"/>
                <a:gd name="f11" fmla="val 59"/>
                <a:gd name="f12" fmla="val 105"/>
                <a:gd name="f13" fmla="val 61"/>
                <a:gd name="f14" fmla="val 126"/>
                <a:gd name="f15" fmla="val 136"/>
                <a:gd name="f16" fmla="val 63"/>
                <a:gd name="f17" fmla="val 145"/>
                <a:gd name="f18" fmla="val 154"/>
                <a:gd name="f19" fmla="val 58"/>
                <a:gd name="f20" fmla="val 165"/>
                <a:gd name="f21" fmla="val 174"/>
                <a:gd name="f22" fmla="val 64"/>
                <a:gd name="f23" fmla="val 183"/>
                <a:gd name="f24" fmla="val 189"/>
                <a:gd name="f25" fmla="val 66"/>
                <a:gd name="f26" fmla="val 196"/>
                <a:gd name="f27" fmla="val 203"/>
                <a:gd name="f28" fmla="val 206"/>
                <a:gd name="f29" fmla="val 67"/>
                <a:gd name="f30" fmla="val 209"/>
                <a:gd name="f31" fmla="val 44"/>
                <a:gd name="f32" fmla="val 24"/>
                <a:gd name="f33" fmla="val 217"/>
                <a:gd name="f34" fmla="val 5"/>
                <a:gd name="f35" fmla="val 205"/>
                <a:gd name="f36" fmla="val 3"/>
                <a:gd name="f37" fmla="val 204"/>
                <a:gd name="f38" fmla="val 200"/>
                <a:gd name="f39" fmla="val 1"/>
                <a:gd name="f40" fmla="val 197"/>
                <a:gd name="f41" fmla="val 195"/>
                <a:gd name="f42" fmla="val 6"/>
                <a:gd name="f43" fmla="val 13"/>
                <a:gd name="f44" fmla="val 14"/>
                <a:gd name="f45" fmla="val 191"/>
                <a:gd name="f46" fmla="val 16"/>
                <a:gd name="f47" fmla="val 186"/>
                <a:gd name="f48" fmla="val 23"/>
                <a:gd name="f49" fmla="val 171"/>
                <a:gd name="f50" fmla="val 28"/>
                <a:gd name="f51" fmla="val 158"/>
                <a:gd name="f52" fmla="val 22"/>
                <a:gd name="f53" fmla="val 139"/>
                <a:gd name="f54" fmla="val 111"/>
                <a:gd name="f55" fmla="val 81"/>
                <a:gd name="f56" fmla="val 11"/>
                <a:gd name="f57" fmla="val 52"/>
                <a:gd name="f58" fmla="val 10"/>
                <a:gd name="f59" fmla="val 39"/>
                <a:gd name="f60" fmla="val 26"/>
                <a:gd name="f61" fmla="val 48"/>
                <a:gd name="f62" fmla="val 57"/>
                <a:gd name="f63" fmla="val 18"/>
                <a:gd name="f64" fmla="val 55"/>
                <a:gd name="f65" fmla="val 51"/>
                <a:gd name="f66" fmla="val 40"/>
                <a:gd name="f67" fmla="val 45"/>
                <a:gd name="f68" fmla="val 54"/>
                <a:gd name="f69" fmla="+- 0 0 -90"/>
                <a:gd name="f70" fmla="*/ f3 1 68"/>
                <a:gd name="f71" fmla="*/ f4 1 216"/>
                <a:gd name="f72" fmla="val f5"/>
                <a:gd name="f73" fmla="val f6"/>
                <a:gd name="f74" fmla="val f7"/>
                <a:gd name="f75" fmla="*/ f69 f0 1"/>
                <a:gd name="f76" fmla="+- f74 0 f72"/>
                <a:gd name="f77" fmla="+- f73 0 f72"/>
                <a:gd name="f78" fmla="*/ f75 1 f2"/>
                <a:gd name="f79" fmla="*/ f77 1 68"/>
                <a:gd name="f80" fmla="*/ f76 1 216"/>
                <a:gd name="f81" fmla="*/ 62 f77 1"/>
                <a:gd name="f82" fmla="*/ 62 f76 1"/>
                <a:gd name="f83" fmla="*/ 61 f77 1"/>
                <a:gd name="f84" fmla="*/ 126 f76 1"/>
                <a:gd name="f85" fmla="*/ 154 f76 1"/>
                <a:gd name="f86" fmla="*/ 64 f77 1"/>
                <a:gd name="f87" fmla="*/ 183 f76 1"/>
                <a:gd name="f88" fmla="*/ 68 f77 1"/>
                <a:gd name="f89" fmla="*/ 203 f76 1"/>
                <a:gd name="f90" fmla="*/ 209 f76 1"/>
                <a:gd name="f91" fmla="*/ 5 f77 1"/>
                <a:gd name="f92" fmla="*/ 205 f76 1"/>
                <a:gd name="f93" fmla="*/ 0 f77 1"/>
                <a:gd name="f94" fmla="*/ 200 f76 1"/>
                <a:gd name="f95" fmla="*/ 6 f77 1"/>
                <a:gd name="f96" fmla="*/ 196 f76 1"/>
                <a:gd name="f97" fmla="*/ 16 f77 1"/>
                <a:gd name="f98" fmla="*/ 186 f76 1"/>
                <a:gd name="f99" fmla="*/ 22 f77 1"/>
                <a:gd name="f100" fmla="*/ 139 f76 1"/>
                <a:gd name="f101" fmla="*/ 11 f77 1"/>
                <a:gd name="f102" fmla="*/ 52 f76 1"/>
                <a:gd name="f103" fmla="*/ 13 f77 1"/>
                <a:gd name="f104" fmla="*/ 13 f76 1"/>
                <a:gd name="f105" fmla="*/ 57 f77 1"/>
                <a:gd name="f106" fmla="*/ 55 f77 1"/>
                <a:gd name="f107" fmla="*/ 28 f76 1"/>
                <a:gd name="f108" fmla="*/ 48 f77 1"/>
                <a:gd name="f109" fmla="*/ 63 f76 1"/>
                <a:gd name="f110" fmla="+- f78 0 f1"/>
                <a:gd name="f111" fmla="*/ f81 1 68"/>
                <a:gd name="f112" fmla="*/ f82 1 217"/>
                <a:gd name="f113" fmla="*/ f83 1 68"/>
                <a:gd name="f114" fmla="*/ f84 1 217"/>
                <a:gd name="f115" fmla="*/ f85 1 217"/>
                <a:gd name="f116" fmla="*/ f86 1 68"/>
                <a:gd name="f117" fmla="*/ f87 1 217"/>
                <a:gd name="f118" fmla="*/ f88 1 68"/>
                <a:gd name="f119" fmla="*/ f89 1 217"/>
                <a:gd name="f120" fmla="*/ f90 1 217"/>
                <a:gd name="f121" fmla="*/ f91 1 68"/>
                <a:gd name="f122" fmla="*/ f92 1 217"/>
                <a:gd name="f123" fmla="*/ f93 1 68"/>
                <a:gd name="f124" fmla="*/ f94 1 217"/>
                <a:gd name="f125" fmla="*/ f95 1 68"/>
                <a:gd name="f126" fmla="*/ f96 1 217"/>
                <a:gd name="f127" fmla="*/ f97 1 68"/>
                <a:gd name="f128" fmla="*/ f98 1 217"/>
                <a:gd name="f129" fmla="*/ f99 1 68"/>
                <a:gd name="f130" fmla="*/ f100 1 217"/>
                <a:gd name="f131" fmla="*/ f101 1 68"/>
                <a:gd name="f132" fmla="*/ f102 1 217"/>
                <a:gd name="f133" fmla="*/ f103 1 68"/>
                <a:gd name="f134" fmla="*/ f104 1 217"/>
                <a:gd name="f135" fmla="*/ f105 1 68"/>
                <a:gd name="f136" fmla="*/ f106 1 68"/>
                <a:gd name="f137" fmla="*/ f107 1 217"/>
                <a:gd name="f138" fmla="*/ f108 1 68"/>
                <a:gd name="f139" fmla="*/ f109 1 217"/>
                <a:gd name="f140" fmla="*/ 0 1 f79"/>
                <a:gd name="f141" fmla="*/ f73 1 f79"/>
                <a:gd name="f142" fmla="*/ 0 1 f80"/>
                <a:gd name="f143" fmla="*/ f74 1 f80"/>
                <a:gd name="f144" fmla="*/ f111 1 f79"/>
                <a:gd name="f145" fmla="*/ f112 1 f80"/>
                <a:gd name="f146" fmla="*/ f113 1 f79"/>
                <a:gd name="f147" fmla="*/ f114 1 f80"/>
                <a:gd name="f148" fmla="*/ f115 1 f80"/>
                <a:gd name="f149" fmla="*/ f116 1 f79"/>
                <a:gd name="f150" fmla="*/ f117 1 f80"/>
                <a:gd name="f151" fmla="*/ f118 1 f79"/>
                <a:gd name="f152" fmla="*/ f119 1 f80"/>
                <a:gd name="f153" fmla="*/ f120 1 f80"/>
                <a:gd name="f154" fmla="*/ f121 1 f79"/>
                <a:gd name="f155" fmla="*/ f122 1 f80"/>
                <a:gd name="f156" fmla="*/ f123 1 f79"/>
                <a:gd name="f157" fmla="*/ f124 1 f80"/>
                <a:gd name="f158" fmla="*/ f125 1 f79"/>
                <a:gd name="f159" fmla="*/ f126 1 f80"/>
                <a:gd name="f160" fmla="*/ f127 1 f79"/>
                <a:gd name="f161" fmla="*/ f128 1 f80"/>
                <a:gd name="f162" fmla="*/ f129 1 f79"/>
                <a:gd name="f163" fmla="*/ f130 1 f80"/>
                <a:gd name="f164" fmla="*/ f131 1 f79"/>
                <a:gd name="f165" fmla="*/ f132 1 f80"/>
                <a:gd name="f166" fmla="*/ f133 1 f79"/>
                <a:gd name="f167" fmla="*/ f134 1 f80"/>
                <a:gd name="f168" fmla="*/ f135 1 f79"/>
                <a:gd name="f169" fmla="*/ f136 1 f79"/>
                <a:gd name="f170" fmla="*/ f137 1 f80"/>
                <a:gd name="f171" fmla="*/ f138 1 f79"/>
                <a:gd name="f172" fmla="*/ f139 1 f80"/>
                <a:gd name="f173" fmla="*/ f140 f70 1"/>
                <a:gd name="f174" fmla="*/ f141 f70 1"/>
                <a:gd name="f175" fmla="*/ f143 f71 1"/>
                <a:gd name="f176" fmla="*/ f142 f71 1"/>
                <a:gd name="f177" fmla="*/ f144 f70 1"/>
                <a:gd name="f178" fmla="*/ f145 f71 1"/>
                <a:gd name="f179" fmla="*/ f146 f70 1"/>
                <a:gd name="f180" fmla="*/ f147 f71 1"/>
                <a:gd name="f181" fmla="*/ f148 f71 1"/>
                <a:gd name="f182" fmla="*/ f149 f70 1"/>
                <a:gd name="f183" fmla="*/ f150 f71 1"/>
                <a:gd name="f184" fmla="*/ f151 f70 1"/>
                <a:gd name="f185" fmla="*/ f152 f71 1"/>
                <a:gd name="f186" fmla="*/ f153 f71 1"/>
                <a:gd name="f187" fmla="*/ f154 f70 1"/>
                <a:gd name="f188" fmla="*/ f155 f71 1"/>
                <a:gd name="f189" fmla="*/ f156 f70 1"/>
                <a:gd name="f190" fmla="*/ f157 f71 1"/>
                <a:gd name="f191" fmla="*/ f158 f70 1"/>
                <a:gd name="f192" fmla="*/ f159 f71 1"/>
                <a:gd name="f193" fmla="*/ f160 f70 1"/>
                <a:gd name="f194" fmla="*/ f161 f71 1"/>
                <a:gd name="f195" fmla="*/ f162 f70 1"/>
                <a:gd name="f196" fmla="*/ f163 f71 1"/>
                <a:gd name="f197" fmla="*/ f164 f70 1"/>
                <a:gd name="f198" fmla="*/ f165 f71 1"/>
                <a:gd name="f199" fmla="*/ f166 f70 1"/>
                <a:gd name="f200" fmla="*/ f167 f71 1"/>
                <a:gd name="f201" fmla="*/ f168 f70 1"/>
                <a:gd name="f202" fmla="*/ f169 f70 1"/>
                <a:gd name="f203" fmla="*/ f170 f71 1"/>
                <a:gd name="f204" fmla="*/ f171 f70 1"/>
                <a:gd name="f205" fmla="*/ f172 f71 1"/>
              </a:gdLst>
              <a:ahLst/>
              <a:cxnLst>
                <a:cxn ang="3cd4">
                  <a:pos x="hc" y="t"/>
                </a:cxn>
                <a:cxn ang="0">
                  <a:pos x="r" y="vc"/>
                </a:cxn>
                <a:cxn ang="cd4">
                  <a:pos x="hc" y="b"/>
                </a:cxn>
                <a:cxn ang="cd2">
                  <a:pos x="l" y="vc"/>
                </a:cxn>
                <a:cxn ang="f110">
                  <a:pos x="f177" y="f178"/>
                </a:cxn>
                <a:cxn ang="f110">
                  <a:pos x="f179" y="f180"/>
                </a:cxn>
                <a:cxn ang="f110">
                  <a:pos x="f179" y="f181"/>
                </a:cxn>
                <a:cxn ang="f110">
                  <a:pos x="f182" y="f183"/>
                </a:cxn>
                <a:cxn ang="f110">
                  <a:pos x="f184" y="f185"/>
                </a:cxn>
                <a:cxn ang="f110">
                  <a:pos x="f182" y="f186"/>
                </a:cxn>
                <a:cxn ang="f110">
                  <a:pos x="f187" y="f188"/>
                </a:cxn>
                <a:cxn ang="f110">
                  <a:pos x="f189" y="f190"/>
                </a:cxn>
                <a:cxn ang="f110">
                  <a:pos x="f191" y="f192"/>
                </a:cxn>
                <a:cxn ang="f110">
                  <a:pos x="f193" y="f194"/>
                </a:cxn>
                <a:cxn ang="f110">
                  <a:pos x="f195" y="f196"/>
                </a:cxn>
                <a:cxn ang="f110">
                  <a:pos x="f197" y="f198"/>
                </a:cxn>
                <a:cxn ang="f110">
                  <a:pos x="f199" y="f200"/>
                </a:cxn>
                <a:cxn ang="f110">
                  <a:pos x="f201" y="f200"/>
                </a:cxn>
                <a:cxn ang="f110">
                  <a:pos x="f202" y="f203"/>
                </a:cxn>
                <a:cxn ang="f110">
                  <a:pos x="f204" y="f205"/>
                </a:cxn>
                <a:cxn ang="f110">
                  <a:pos x="f177" y="f178"/>
                </a:cxn>
              </a:cxnLst>
              <a:rect l="f173" t="f176" r="f174" b="f175"/>
              <a:pathLst>
                <a:path w="68" h="216">
                  <a:moveTo>
                    <a:pt x="f8" y="f8"/>
                  </a:moveTo>
                  <a:cubicBezTo>
                    <a:pt x="f9" y="f10"/>
                    <a:pt x="f11" y="f12"/>
                    <a:pt x="f13" y="f14"/>
                  </a:cubicBezTo>
                  <a:cubicBezTo>
                    <a:pt x="f8" y="f15"/>
                    <a:pt x="f16" y="f17"/>
                    <a:pt x="f13" y="f18"/>
                  </a:cubicBezTo>
                  <a:cubicBezTo>
                    <a:pt x="f19" y="f20"/>
                    <a:pt x="f11" y="f21"/>
                    <a:pt x="f22" y="f23"/>
                  </a:cubicBezTo>
                  <a:cubicBezTo>
                    <a:pt x="f6" y="f24"/>
                    <a:pt x="f25" y="f26"/>
                    <a:pt x="f6" y="f27"/>
                  </a:cubicBezTo>
                  <a:cubicBezTo>
                    <a:pt x="f6" y="f28"/>
                    <a:pt x="f29" y="f30"/>
                    <a:pt x="f22" y="f30"/>
                  </a:cubicBezTo>
                  <a:cubicBezTo>
                    <a:pt x="f31" y="f30"/>
                    <a:pt x="f32" y="f33"/>
                    <a:pt x="f34" y="f35"/>
                  </a:cubicBezTo>
                  <a:cubicBezTo>
                    <a:pt x="f36" y="f37"/>
                    <a:pt x="f5" y="f37"/>
                    <a:pt x="f5" y="f38"/>
                  </a:cubicBezTo>
                  <a:cubicBezTo>
                    <a:pt x="f39" y="f40"/>
                    <a:pt x="f36" y="f41"/>
                    <a:pt x="f42" y="f26"/>
                  </a:cubicBezTo>
                  <a:cubicBezTo>
                    <a:pt x="f43" y="f26"/>
                    <a:pt x="f44" y="f45"/>
                    <a:pt x="f46" y="f47"/>
                  </a:cubicBezTo>
                  <a:cubicBezTo>
                    <a:pt x="f48" y="f49"/>
                    <a:pt x="f50" y="f51"/>
                    <a:pt x="f52" y="f53"/>
                  </a:cubicBezTo>
                  <a:cubicBezTo>
                    <a:pt x="f44" y="f54"/>
                    <a:pt x="f43" y="f55"/>
                    <a:pt x="f56" y="f57"/>
                  </a:cubicBezTo>
                  <a:cubicBezTo>
                    <a:pt x="f58" y="f59"/>
                    <a:pt x="f44" y="f60"/>
                    <a:pt x="f43" y="f43"/>
                  </a:cubicBezTo>
                  <a:cubicBezTo>
                    <a:pt x="f60" y="f39"/>
                    <a:pt x="f61" y="f5"/>
                    <a:pt x="f62" y="f43"/>
                  </a:cubicBezTo>
                  <a:cubicBezTo>
                    <a:pt x="f19" y="f63"/>
                    <a:pt x="f62" y="f48"/>
                    <a:pt x="f64" y="f50"/>
                  </a:cubicBezTo>
                  <a:cubicBezTo>
                    <a:pt x="f65" y="f66"/>
                    <a:pt x="f67" y="f65"/>
                    <a:pt x="f61" y="f16"/>
                  </a:cubicBezTo>
                  <a:cubicBezTo>
                    <a:pt x="f65" y="f8"/>
                    <a:pt x="f64" y="f68"/>
                    <a:pt x="f8" y="f8"/>
                  </a:cubicBezTo>
                  <a:close/>
                </a:path>
              </a:pathLst>
            </a:custGeom>
            <a:solidFill>
              <a:srgbClr val="10191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10">
              <a:extLst>
                <a:ext uri="{FF2B5EF4-FFF2-40B4-BE49-F238E27FC236}">
                  <a16:creationId xmlns:a16="http://schemas.microsoft.com/office/drawing/2014/main" id="{C6233C03-176E-3FA8-8DC3-363B7A99790B}"/>
                </a:ext>
              </a:extLst>
            </p:cNvPr>
            <p:cNvSpPr/>
            <p:nvPr/>
          </p:nvSpPr>
          <p:spPr>
            <a:xfrm>
              <a:off x="4584701" y="4178305"/>
              <a:ext cx="227008" cy="307979"/>
            </a:xfrm>
            <a:custGeom>
              <a:avLst/>
              <a:gdLst>
                <a:gd name="f0" fmla="val 10800000"/>
                <a:gd name="f1" fmla="val 5400000"/>
                <a:gd name="f2" fmla="val 180"/>
                <a:gd name="f3" fmla="val w"/>
                <a:gd name="f4" fmla="val h"/>
                <a:gd name="f5" fmla="val 0"/>
                <a:gd name="f6" fmla="val 76"/>
                <a:gd name="f7" fmla="val 103"/>
                <a:gd name="f8" fmla="val 58"/>
                <a:gd name="f9" fmla="val 8"/>
                <a:gd name="f10" fmla="val 61"/>
                <a:gd name="f11" fmla="val 11"/>
                <a:gd name="f12" fmla="val 64"/>
                <a:gd name="f13" fmla="val 15"/>
                <a:gd name="f14" fmla="val 65"/>
                <a:gd name="f15" fmla="val 19"/>
                <a:gd name="f16" fmla="val 70"/>
                <a:gd name="f17" fmla="val 44"/>
                <a:gd name="f18" fmla="val 69"/>
                <a:gd name="f19" fmla="val 74"/>
                <a:gd name="f20" fmla="val 95"/>
                <a:gd name="f21" fmla="val 62"/>
                <a:gd name="f22" fmla="val 97"/>
                <a:gd name="f23" fmla="val 50"/>
                <a:gd name="f24" fmla="val 38"/>
                <a:gd name="f25" fmla="val 100"/>
                <a:gd name="f26" fmla="val 33"/>
                <a:gd name="f27" fmla="val 26"/>
                <a:gd name="f28" fmla="val 102"/>
                <a:gd name="f29" fmla="val 20"/>
                <a:gd name="f30" fmla="val 98"/>
                <a:gd name="f31" fmla="val 3"/>
                <a:gd name="f32" fmla="val 94"/>
                <a:gd name="f33" fmla="val 82"/>
                <a:gd name="f34" fmla="val 67"/>
                <a:gd name="f35" fmla="val 2"/>
                <a:gd name="f36" fmla="val 52"/>
                <a:gd name="f37" fmla="val 1"/>
                <a:gd name="f38" fmla="val 37"/>
                <a:gd name="f39" fmla="val 27"/>
                <a:gd name="f40" fmla="val 7"/>
                <a:gd name="f41" fmla="val 10"/>
                <a:gd name="f42" fmla="val 6"/>
                <a:gd name="f43" fmla="val 12"/>
                <a:gd name="f44" fmla="val 5"/>
                <a:gd name="f45" fmla="val 28"/>
                <a:gd name="f46" fmla="val 43"/>
                <a:gd name="f47" fmla="+- 0 0 -90"/>
                <a:gd name="f48" fmla="*/ f3 1 76"/>
                <a:gd name="f49" fmla="*/ f4 1 103"/>
                <a:gd name="f50" fmla="val f5"/>
                <a:gd name="f51" fmla="val f6"/>
                <a:gd name="f52" fmla="val f7"/>
                <a:gd name="f53" fmla="*/ f47 f0 1"/>
                <a:gd name="f54" fmla="+- f52 0 f50"/>
                <a:gd name="f55" fmla="+- f51 0 f50"/>
                <a:gd name="f56" fmla="*/ f53 1 f2"/>
                <a:gd name="f57" fmla="*/ f55 1 76"/>
                <a:gd name="f58" fmla="*/ f54 1 103"/>
                <a:gd name="f59" fmla="*/ 58 f55 1"/>
                <a:gd name="f60" fmla="*/ 8 f54 1"/>
                <a:gd name="f61" fmla="*/ 65 f55 1"/>
                <a:gd name="f62" fmla="*/ 19 f54 1"/>
                <a:gd name="f63" fmla="*/ 74 f55 1"/>
                <a:gd name="f64" fmla="*/ 95 f54 1"/>
                <a:gd name="f65" fmla="*/ 38 f55 1"/>
                <a:gd name="f66" fmla="*/ 100 f54 1"/>
                <a:gd name="f67" fmla="*/ 20 f55 1"/>
                <a:gd name="f68" fmla="*/ 98 f54 1"/>
                <a:gd name="f69" fmla="*/ 3 f55 1"/>
                <a:gd name="f70" fmla="*/ 82 f54 1"/>
                <a:gd name="f71" fmla="*/ 1 f55 1"/>
                <a:gd name="f72" fmla="*/ 37 f54 1"/>
                <a:gd name="f73" fmla="*/ 7 f55 1"/>
                <a:gd name="f74" fmla="*/ 11 f54 1"/>
                <a:gd name="f75" fmla="*/ 12 f55 1"/>
                <a:gd name="f76" fmla="*/ 5 f54 1"/>
                <a:gd name="f77" fmla="+- f56 0 f1"/>
                <a:gd name="f78" fmla="*/ f59 1 76"/>
                <a:gd name="f79" fmla="*/ f60 1 103"/>
                <a:gd name="f80" fmla="*/ f61 1 76"/>
                <a:gd name="f81" fmla="*/ f62 1 103"/>
                <a:gd name="f82" fmla="*/ f63 1 76"/>
                <a:gd name="f83" fmla="*/ f64 1 103"/>
                <a:gd name="f84" fmla="*/ f65 1 76"/>
                <a:gd name="f85" fmla="*/ f66 1 103"/>
                <a:gd name="f86" fmla="*/ f67 1 76"/>
                <a:gd name="f87" fmla="*/ f68 1 103"/>
                <a:gd name="f88" fmla="*/ f69 1 76"/>
                <a:gd name="f89" fmla="*/ f70 1 103"/>
                <a:gd name="f90" fmla="*/ f71 1 76"/>
                <a:gd name="f91" fmla="*/ f72 1 103"/>
                <a:gd name="f92" fmla="*/ f73 1 76"/>
                <a:gd name="f93" fmla="*/ f74 1 103"/>
                <a:gd name="f94" fmla="*/ f75 1 76"/>
                <a:gd name="f95" fmla="*/ f76 1 103"/>
                <a:gd name="f96" fmla="*/ 0 1 f57"/>
                <a:gd name="f97" fmla="*/ f51 1 f57"/>
                <a:gd name="f98" fmla="*/ 0 1 f58"/>
                <a:gd name="f99" fmla="*/ f52 1 f58"/>
                <a:gd name="f100" fmla="*/ f78 1 f57"/>
                <a:gd name="f101" fmla="*/ f79 1 f58"/>
                <a:gd name="f102" fmla="*/ f80 1 f57"/>
                <a:gd name="f103" fmla="*/ f81 1 f58"/>
                <a:gd name="f104" fmla="*/ f82 1 f57"/>
                <a:gd name="f105" fmla="*/ f83 1 f58"/>
                <a:gd name="f106" fmla="*/ f84 1 f57"/>
                <a:gd name="f107" fmla="*/ f85 1 f58"/>
                <a:gd name="f108" fmla="*/ f86 1 f57"/>
                <a:gd name="f109" fmla="*/ f87 1 f58"/>
                <a:gd name="f110" fmla="*/ f88 1 f57"/>
                <a:gd name="f111" fmla="*/ f89 1 f58"/>
                <a:gd name="f112" fmla="*/ f90 1 f57"/>
                <a:gd name="f113" fmla="*/ f91 1 f58"/>
                <a:gd name="f114" fmla="*/ f92 1 f57"/>
                <a:gd name="f115" fmla="*/ f93 1 f58"/>
                <a:gd name="f116" fmla="*/ f94 1 f57"/>
                <a:gd name="f117" fmla="*/ f95 1 f58"/>
                <a:gd name="f118" fmla="*/ f96 f48 1"/>
                <a:gd name="f119" fmla="*/ f97 f48 1"/>
                <a:gd name="f120" fmla="*/ f99 f49 1"/>
                <a:gd name="f121" fmla="*/ f98 f49 1"/>
                <a:gd name="f122" fmla="*/ f100 f48 1"/>
                <a:gd name="f123" fmla="*/ f101 f49 1"/>
                <a:gd name="f124" fmla="*/ f102 f48 1"/>
                <a:gd name="f125" fmla="*/ f103 f49 1"/>
                <a:gd name="f126" fmla="*/ f104 f48 1"/>
                <a:gd name="f127" fmla="*/ f105 f49 1"/>
                <a:gd name="f128" fmla="*/ f106 f48 1"/>
                <a:gd name="f129" fmla="*/ f107 f49 1"/>
                <a:gd name="f130" fmla="*/ f108 f48 1"/>
                <a:gd name="f131" fmla="*/ f109 f49 1"/>
                <a:gd name="f132" fmla="*/ f110 f48 1"/>
                <a:gd name="f133" fmla="*/ f111 f49 1"/>
                <a:gd name="f134" fmla="*/ f112 f48 1"/>
                <a:gd name="f135" fmla="*/ f113 f49 1"/>
                <a:gd name="f136" fmla="*/ f114 f48 1"/>
                <a:gd name="f137" fmla="*/ f115 f49 1"/>
                <a:gd name="f138" fmla="*/ f116 f48 1"/>
                <a:gd name="f139" fmla="*/ f117 f49 1"/>
              </a:gdLst>
              <a:ahLst/>
              <a:cxnLst>
                <a:cxn ang="3cd4">
                  <a:pos x="hc" y="t"/>
                </a:cxn>
                <a:cxn ang="0">
                  <a:pos x="r" y="vc"/>
                </a:cxn>
                <a:cxn ang="cd4">
                  <a:pos x="hc" y="b"/>
                </a:cxn>
                <a:cxn ang="cd2">
                  <a:pos x="l" y="vc"/>
                </a:cxn>
                <a:cxn ang="f77">
                  <a:pos x="f122" y="f123"/>
                </a:cxn>
                <a:cxn ang="f77">
                  <a:pos x="f124" y="f125"/>
                </a:cxn>
                <a:cxn ang="f77">
                  <a:pos x="f126" y="f127"/>
                </a:cxn>
                <a:cxn ang="f77">
                  <a:pos x="f128" y="f129"/>
                </a:cxn>
                <a:cxn ang="f77">
                  <a:pos x="f130" y="f131"/>
                </a:cxn>
                <a:cxn ang="f77">
                  <a:pos x="f132" y="f133"/>
                </a:cxn>
                <a:cxn ang="f77">
                  <a:pos x="f134" y="f135"/>
                </a:cxn>
                <a:cxn ang="f77">
                  <a:pos x="f136" y="f137"/>
                </a:cxn>
                <a:cxn ang="f77">
                  <a:pos x="f138" y="f139"/>
                </a:cxn>
                <a:cxn ang="f77">
                  <a:pos x="f122" y="f123"/>
                </a:cxn>
              </a:cxnLst>
              <a:rect l="f118" t="f121" r="f119" b="f120"/>
              <a:pathLst>
                <a:path w="76" h="103">
                  <a:moveTo>
                    <a:pt x="f8" y="f9"/>
                  </a:moveTo>
                  <a:cubicBezTo>
                    <a:pt x="f10" y="f11"/>
                    <a:pt x="f12" y="f13"/>
                    <a:pt x="f14" y="f15"/>
                  </a:cubicBezTo>
                  <a:cubicBezTo>
                    <a:pt x="f16" y="f17"/>
                    <a:pt x="f6" y="f18"/>
                    <a:pt x="f19" y="f20"/>
                  </a:cubicBezTo>
                  <a:cubicBezTo>
                    <a:pt x="f21" y="f22"/>
                    <a:pt x="f23" y="f20"/>
                    <a:pt x="f24" y="f25"/>
                  </a:cubicBezTo>
                  <a:cubicBezTo>
                    <a:pt x="f26" y="f7"/>
                    <a:pt x="f27" y="f28"/>
                    <a:pt x="f29" y="f30"/>
                  </a:cubicBezTo>
                  <a:cubicBezTo>
                    <a:pt x="f9" y="f25"/>
                    <a:pt x="f31" y="f32"/>
                    <a:pt x="f31" y="f33"/>
                  </a:cubicBezTo>
                  <a:cubicBezTo>
                    <a:pt x="f31" y="f34"/>
                    <a:pt x="f35" y="f36"/>
                    <a:pt x="f37" y="f38"/>
                  </a:cubicBezTo>
                  <a:cubicBezTo>
                    <a:pt x="f5" y="f39"/>
                    <a:pt x="f35" y="f15"/>
                    <a:pt x="f40" y="f11"/>
                  </a:cubicBezTo>
                  <a:cubicBezTo>
                    <a:pt x="f9" y="f9"/>
                    <a:pt x="f41" y="f42"/>
                    <a:pt x="f43" y="f44"/>
                  </a:cubicBezTo>
                  <a:cubicBezTo>
                    <a:pt x="f45" y="f31"/>
                    <a:pt x="f46" y="f5"/>
                    <a:pt x="f8" y="f9"/>
                  </a:cubicBezTo>
                  <a:close/>
                </a:path>
              </a:pathLst>
            </a:custGeom>
            <a:solidFill>
              <a:srgbClr val="21222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11">
              <a:extLst>
                <a:ext uri="{FF2B5EF4-FFF2-40B4-BE49-F238E27FC236}">
                  <a16:creationId xmlns:a16="http://schemas.microsoft.com/office/drawing/2014/main" id="{895EEA44-F681-3599-8FEF-E2E8BEF1E164}"/>
                </a:ext>
              </a:extLst>
            </p:cNvPr>
            <p:cNvSpPr/>
            <p:nvPr/>
          </p:nvSpPr>
          <p:spPr>
            <a:xfrm>
              <a:off x="3619496" y="4171949"/>
              <a:ext cx="201616" cy="398458"/>
            </a:xfrm>
            <a:custGeom>
              <a:avLst/>
              <a:gdLst>
                <a:gd name="f0" fmla="val 10800000"/>
                <a:gd name="f1" fmla="val 5400000"/>
                <a:gd name="f2" fmla="val 180"/>
                <a:gd name="f3" fmla="val w"/>
                <a:gd name="f4" fmla="val h"/>
                <a:gd name="f5" fmla="val 0"/>
                <a:gd name="f6" fmla="val 68"/>
                <a:gd name="f7" fmla="val 133"/>
                <a:gd name="f8" fmla="val 12"/>
                <a:gd name="f9" fmla="val 111"/>
                <a:gd name="f10" fmla="val 4"/>
                <a:gd name="f11" fmla="val 107"/>
                <a:gd name="f12" fmla="val 2"/>
                <a:gd name="f13" fmla="val 103"/>
                <a:gd name="f14" fmla="val 3"/>
                <a:gd name="f15" fmla="val 94"/>
                <a:gd name="f16" fmla="val 5"/>
                <a:gd name="f17" fmla="val 77"/>
                <a:gd name="f18" fmla="val 7"/>
                <a:gd name="f19" fmla="val 60"/>
                <a:gd name="f20" fmla="val 43"/>
                <a:gd name="f21" fmla="val 32"/>
                <a:gd name="f22" fmla="val 23"/>
                <a:gd name="f23" fmla="val 13"/>
                <a:gd name="f24" fmla="val 8"/>
                <a:gd name="f25" fmla="val 6"/>
                <a:gd name="f26" fmla="val 19"/>
                <a:gd name="f27" fmla="val 20"/>
                <a:gd name="f28" fmla="val 21"/>
                <a:gd name="f29" fmla="val 48"/>
                <a:gd name="f30" fmla="val 52"/>
                <a:gd name="f31" fmla="val 56"/>
                <a:gd name="f32" fmla="val 29"/>
                <a:gd name="f33" fmla="val 61"/>
                <a:gd name="f34" fmla="val 75"/>
                <a:gd name="f35" fmla="val 63"/>
                <a:gd name="f36" fmla="val 98"/>
                <a:gd name="f37" fmla="val 64"/>
                <a:gd name="f38" fmla="val 114"/>
                <a:gd name="f39" fmla="val 49"/>
                <a:gd name="f40" fmla="val 115"/>
                <a:gd name="f41" fmla="val 55"/>
                <a:gd name="f42" fmla="val 127"/>
                <a:gd name="f43" fmla="val 51"/>
                <a:gd name="f44" fmla="val 47"/>
                <a:gd name="f45" fmla="val 131"/>
                <a:gd name="f46" fmla="val 124"/>
                <a:gd name="f47" fmla="val 45"/>
                <a:gd name="f48" fmla="val 118"/>
                <a:gd name="f49" fmla="val 41"/>
                <a:gd name="f50" fmla="val 37"/>
                <a:gd name="f51" fmla="val 25"/>
                <a:gd name="f52" fmla="val 126"/>
                <a:gd name="f53" fmla="val 117"/>
                <a:gd name="f54" fmla="+- 0 0 -90"/>
                <a:gd name="f55" fmla="*/ f3 1 68"/>
                <a:gd name="f56" fmla="*/ f4 1 133"/>
                <a:gd name="f57" fmla="val f5"/>
                <a:gd name="f58" fmla="val f6"/>
                <a:gd name="f59" fmla="val f7"/>
                <a:gd name="f60" fmla="*/ f54 f0 1"/>
                <a:gd name="f61" fmla="+- f59 0 f57"/>
                <a:gd name="f62" fmla="+- f58 0 f57"/>
                <a:gd name="f63" fmla="*/ f60 1 f2"/>
                <a:gd name="f64" fmla="*/ f62 1 68"/>
                <a:gd name="f65" fmla="*/ f61 1 133"/>
                <a:gd name="f66" fmla="*/ 12 f62 1"/>
                <a:gd name="f67" fmla="*/ 111 f61 1"/>
                <a:gd name="f68" fmla="*/ 3 f62 1"/>
                <a:gd name="f69" fmla="*/ 94 f61 1"/>
                <a:gd name="f70" fmla="*/ 43 f61 1"/>
                <a:gd name="f71" fmla="*/ 7 f62 1"/>
                <a:gd name="f72" fmla="*/ 13 f61 1"/>
                <a:gd name="f73" fmla="*/ 19 f62 1"/>
                <a:gd name="f74" fmla="*/ 3 f61 1"/>
                <a:gd name="f75" fmla="*/ 21 f62 1"/>
                <a:gd name="f76" fmla="*/ 2 f61 1"/>
                <a:gd name="f77" fmla="*/ 56 f62 1"/>
                <a:gd name="f78" fmla="*/ 29 f61 1"/>
                <a:gd name="f79" fmla="*/ 63 f62 1"/>
                <a:gd name="f80" fmla="*/ 98 f61 1"/>
                <a:gd name="f81" fmla="*/ 114 f61 1"/>
                <a:gd name="f82" fmla="*/ 51 f62 1"/>
                <a:gd name="f83" fmla="*/ 133 f61 1"/>
                <a:gd name="f84" fmla="*/ 47 f62 1"/>
                <a:gd name="f85" fmla="*/ 124 f61 1"/>
                <a:gd name="f86" fmla="*/ 37 f62 1"/>
                <a:gd name="f87" fmla="*/ 118 f61 1"/>
                <a:gd name="f88" fmla="+- f63 0 f1"/>
                <a:gd name="f89" fmla="*/ f66 1 68"/>
                <a:gd name="f90" fmla="*/ f67 1 133"/>
                <a:gd name="f91" fmla="*/ f68 1 68"/>
                <a:gd name="f92" fmla="*/ f69 1 133"/>
                <a:gd name="f93" fmla="*/ f70 1 133"/>
                <a:gd name="f94" fmla="*/ f71 1 68"/>
                <a:gd name="f95" fmla="*/ f72 1 133"/>
                <a:gd name="f96" fmla="*/ f73 1 68"/>
                <a:gd name="f97" fmla="*/ f74 1 133"/>
                <a:gd name="f98" fmla="*/ f75 1 68"/>
                <a:gd name="f99" fmla="*/ f76 1 133"/>
                <a:gd name="f100" fmla="*/ f77 1 68"/>
                <a:gd name="f101" fmla="*/ f78 1 133"/>
                <a:gd name="f102" fmla="*/ f79 1 68"/>
                <a:gd name="f103" fmla="*/ f80 1 133"/>
                <a:gd name="f104" fmla="*/ f81 1 133"/>
                <a:gd name="f105" fmla="*/ f82 1 68"/>
                <a:gd name="f106" fmla="*/ f83 1 133"/>
                <a:gd name="f107" fmla="*/ f84 1 68"/>
                <a:gd name="f108" fmla="*/ f85 1 133"/>
                <a:gd name="f109" fmla="*/ f86 1 68"/>
                <a:gd name="f110" fmla="*/ f87 1 133"/>
                <a:gd name="f111" fmla="*/ 0 1 f64"/>
                <a:gd name="f112" fmla="*/ f58 1 f64"/>
                <a:gd name="f113" fmla="*/ 0 1 f65"/>
                <a:gd name="f114" fmla="*/ f59 1 f65"/>
                <a:gd name="f115" fmla="*/ f89 1 f64"/>
                <a:gd name="f116" fmla="*/ f90 1 f65"/>
                <a:gd name="f117" fmla="*/ f91 1 f64"/>
                <a:gd name="f118" fmla="*/ f92 1 f65"/>
                <a:gd name="f119" fmla="*/ f93 1 f65"/>
                <a:gd name="f120" fmla="*/ f94 1 f64"/>
                <a:gd name="f121" fmla="*/ f95 1 f65"/>
                <a:gd name="f122" fmla="*/ f96 1 f64"/>
                <a:gd name="f123" fmla="*/ f97 1 f65"/>
                <a:gd name="f124" fmla="*/ f98 1 f64"/>
                <a:gd name="f125" fmla="*/ f99 1 f65"/>
                <a:gd name="f126" fmla="*/ f100 1 f64"/>
                <a:gd name="f127" fmla="*/ f101 1 f65"/>
                <a:gd name="f128" fmla="*/ f102 1 f64"/>
                <a:gd name="f129" fmla="*/ f103 1 f65"/>
                <a:gd name="f130" fmla="*/ f104 1 f65"/>
                <a:gd name="f131" fmla="*/ f105 1 f64"/>
                <a:gd name="f132" fmla="*/ f106 1 f65"/>
                <a:gd name="f133" fmla="*/ f107 1 f64"/>
                <a:gd name="f134" fmla="*/ f108 1 f65"/>
                <a:gd name="f135" fmla="*/ f109 1 f64"/>
                <a:gd name="f136" fmla="*/ f110 1 f65"/>
                <a:gd name="f137" fmla="*/ f111 f55 1"/>
                <a:gd name="f138" fmla="*/ f112 f55 1"/>
                <a:gd name="f139" fmla="*/ f114 f56 1"/>
                <a:gd name="f140" fmla="*/ f113 f56 1"/>
                <a:gd name="f141" fmla="*/ f115 f55 1"/>
                <a:gd name="f142" fmla="*/ f116 f56 1"/>
                <a:gd name="f143" fmla="*/ f117 f55 1"/>
                <a:gd name="f144" fmla="*/ f118 f56 1"/>
                <a:gd name="f145" fmla="*/ f119 f56 1"/>
                <a:gd name="f146" fmla="*/ f120 f55 1"/>
                <a:gd name="f147" fmla="*/ f121 f56 1"/>
                <a:gd name="f148" fmla="*/ f122 f55 1"/>
                <a:gd name="f149" fmla="*/ f123 f56 1"/>
                <a:gd name="f150" fmla="*/ f124 f55 1"/>
                <a:gd name="f151" fmla="*/ f125 f56 1"/>
                <a:gd name="f152" fmla="*/ f126 f55 1"/>
                <a:gd name="f153" fmla="*/ f127 f56 1"/>
                <a:gd name="f154" fmla="*/ f128 f55 1"/>
                <a:gd name="f155" fmla="*/ f129 f56 1"/>
                <a:gd name="f156" fmla="*/ f130 f56 1"/>
                <a:gd name="f157" fmla="*/ f131 f55 1"/>
                <a:gd name="f158" fmla="*/ f132 f56 1"/>
                <a:gd name="f159" fmla="*/ f133 f55 1"/>
                <a:gd name="f160" fmla="*/ f134 f56 1"/>
                <a:gd name="f161" fmla="*/ f135 f55 1"/>
                <a:gd name="f162" fmla="*/ f136 f56 1"/>
              </a:gdLst>
              <a:ahLst/>
              <a:cxnLst>
                <a:cxn ang="3cd4">
                  <a:pos x="hc" y="t"/>
                </a:cxn>
                <a:cxn ang="0">
                  <a:pos x="r" y="vc"/>
                </a:cxn>
                <a:cxn ang="cd4">
                  <a:pos x="hc" y="b"/>
                </a:cxn>
                <a:cxn ang="cd2">
                  <a:pos x="l" y="vc"/>
                </a:cxn>
                <a:cxn ang="f88">
                  <a:pos x="f141" y="f142"/>
                </a:cxn>
                <a:cxn ang="f88">
                  <a:pos x="f143" y="f144"/>
                </a:cxn>
                <a:cxn ang="f88">
                  <a:pos x="f143" y="f145"/>
                </a:cxn>
                <a:cxn ang="f88">
                  <a:pos x="f146" y="f147"/>
                </a:cxn>
                <a:cxn ang="f88">
                  <a:pos x="f148" y="f149"/>
                </a:cxn>
                <a:cxn ang="f88">
                  <a:pos x="f150" y="f151"/>
                </a:cxn>
                <a:cxn ang="f88">
                  <a:pos x="f152" y="f153"/>
                </a:cxn>
                <a:cxn ang="f88">
                  <a:pos x="f154" y="f155"/>
                </a:cxn>
                <a:cxn ang="f88">
                  <a:pos x="f152" y="f156"/>
                </a:cxn>
                <a:cxn ang="f88">
                  <a:pos x="f157" y="f158"/>
                </a:cxn>
                <a:cxn ang="f88">
                  <a:pos x="f159" y="f160"/>
                </a:cxn>
                <a:cxn ang="f88">
                  <a:pos x="f161" y="f162"/>
                </a:cxn>
                <a:cxn ang="f88">
                  <a:pos x="f141" y="f142"/>
                </a:cxn>
              </a:cxnLst>
              <a:rect l="f137" t="f140" r="f138" b="f139"/>
              <a:pathLst>
                <a:path w="68" h="133">
                  <a:moveTo>
                    <a:pt x="f8" y="f9"/>
                  </a:moveTo>
                  <a:cubicBezTo>
                    <a:pt x="f10" y="f11"/>
                    <a:pt x="f12" y="f13"/>
                    <a:pt x="f14" y="f15"/>
                  </a:cubicBezTo>
                  <a:cubicBezTo>
                    <a:pt x="f16" y="f17"/>
                    <a:pt x="f18" y="f19"/>
                    <a:pt x="f14" y="f20"/>
                  </a:cubicBezTo>
                  <a:cubicBezTo>
                    <a:pt x="f5" y="f21"/>
                    <a:pt x="f10" y="f22"/>
                    <a:pt x="f18" y="f23"/>
                  </a:cubicBezTo>
                  <a:cubicBezTo>
                    <a:pt x="f24" y="f25"/>
                    <a:pt x="f8" y="f14"/>
                    <a:pt x="f26" y="f14"/>
                  </a:cubicBezTo>
                  <a:cubicBezTo>
                    <a:pt x="f26" y="f14"/>
                    <a:pt x="f27" y="f12"/>
                    <a:pt x="f28" y="f12"/>
                  </a:cubicBezTo>
                  <a:cubicBezTo>
                    <a:pt x="f29" y="f5"/>
                    <a:pt x="f30" y="f14"/>
                    <a:pt x="f31" y="f32"/>
                  </a:cubicBezTo>
                  <a:cubicBezTo>
                    <a:pt x="f31" y="f30"/>
                    <a:pt x="f33" y="f34"/>
                    <a:pt x="f35" y="f36"/>
                  </a:cubicBezTo>
                  <a:cubicBezTo>
                    <a:pt x="f37" y="f13"/>
                    <a:pt x="f6" y="f9"/>
                    <a:pt x="f31" y="f38"/>
                  </a:cubicBezTo>
                  <a:cubicBezTo>
                    <a:pt x="f39" y="f40"/>
                    <a:pt x="f41" y="f42"/>
                    <a:pt x="f43" y="f7"/>
                  </a:cubicBezTo>
                  <a:cubicBezTo>
                    <a:pt x="f44" y="f45"/>
                    <a:pt x="f44" y="f42"/>
                    <a:pt x="f44" y="f46"/>
                  </a:cubicBezTo>
                  <a:cubicBezTo>
                    <a:pt x="f47" y="f48"/>
                    <a:pt x="f49" y="f40"/>
                    <a:pt x="f50" y="f48"/>
                  </a:cubicBezTo>
                  <a:cubicBezTo>
                    <a:pt x="f51" y="f52"/>
                    <a:pt x="f26" y="f53"/>
                    <a:pt x="f8" y="f9"/>
                  </a:cubicBezTo>
                  <a:close/>
                </a:path>
              </a:pathLst>
            </a:custGeom>
            <a:solidFill>
              <a:srgbClr val="14222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12">
              <a:extLst>
                <a:ext uri="{FF2B5EF4-FFF2-40B4-BE49-F238E27FC236}">
                  <a16:creationId xmlns:a16="http://schemas.microsoft.com/office/drawing/2014/main" id="{E8ADDCE6-4C0A-38AB-9FEC-E77CCEAB4C64}"/>
                </a:ext>
              </a:extLst>
            </p:cNvPr>
            <p:cNvSpPr/>
            <p:nvPr/>
          </p:nvSpPr>
          <p:spPr>
            <a:xfrm>
              <a:off x="3597277" y="3773491"/>
              <a:ext cx="461964" cy="492120"/>
            </a:xfrm>
            <a:custGeom>
              <a:avLst/>
              <a:gdLst>
                <a:gd name="f0" fmla="val 10800000"/>
                <a:gd name="f1" fmla="val 5400000"/>
                <a:gd name="f2" fmla="val 180"/>
                <a:gd name="f3" fmla="val w"/>
                <a:gd name="f4" fmla="val h"/>
                <a:gd name="f5" fmla="val 0"/>
                <a:gd name="f6" fmla="val 155"/>
                <a:gd name="f7" fmla="val 164"/>
                <a:gd name="f8" fmla="val 63"/>
                <a:gd name="f9" fmla="val 97"/>
                <a:gd name="f10" fmla="val 72"/>
                <a:gd name="f11" fmla="val 110"/>
                <a:gd name="f12" fmla="val 81"/>
                <a:gd name="f13" fmla="val 123"/>
                <a:gd name="f14" fmla="val 94"/>
                <a:gd name="f15" fmla="val 133"/>
                <a:gd name="f16" fmla="val 102"/>
                <a:gd name="f17" fmla="val 140"/>
                <a:gd name="f18" fmla="val 111"/>
                <a:gd name="f19" fmla="val 142"/>
                <a:gd name="f20" fmla="val 119"/>
                <a:gd name="f21" fmla="val 131"/>
                <a:gd name="f22" fmla="val 129"/>
                <a:gd name="f23" fmla="val 118"/>
                <a:gd name="f24" fmla="val 143"/>
                <a:gd name="f25" fmla="val 109"/>
                <a:gd name="f26" fmla="val 150"/>
                <a:gd name="f27" fmla="val 96"/>
                <a:gd name="f28" fmla="val 101"/>
                <a:gd name="f29" fmla="val 154"/>
                <a:gd name="f30" fmla="val 105"/>
                <a:gd name="f31" fmla="val 152"/>
                <a:gd name="f32" fmla="val 113"/>
                <a:gd name="f33" fmla="val 153"/>
                <a:gd name="f34" fmla="val 122"/>
                <a:gd name="f35" fmla="val 147"/>
                <a:gd name="f36" fmla="val 136"/>
                <a:gd name="f37" fmla="val 139"/>
                <a:gd name="f38" fmla="val 120"/>
                <a:gd name="f39" fmla="val 157"/>
                <a:gd name="f40" fmla="val 107"/>
                <a:gd name="f41" fmla="val 93"/>
                <a:gd name="f42" fmla="val 89"/>
                <a:gd name="f43" fmla="val 80"/>
                <a:gd name="f44" fmla="val 71"/>
                <a:gd name="f45" fmla="val 134"/>
                <a:gd name="f46" fmla="val 64"/>
                <a:gd name="f47" fmla="val 135"/>
                <a:gd name="f48" fmla="val 59"/>
                <a:gd name="f49" fmla="val 54"/>
                <a:gd name="f50" fmla="val 126"/>
                <a:gd name="f51" fmla="val 40"/>
                <a:gd name="f52" fmla="val 115"/>
                <a:gd name="f53" fmla="val 28"/>
                <a:gd name="f54" fmla="val 13"/>
                <a:gd name="f55" fmla="val 86"/>
                <a:gd name="f56" fmla="val 66"/>
                <a:gd name="f57" fmla="val 12"/>
                <a:gd name="f58" fmla="val 56"/>
                <a:gd name="f59" fmla="val 17"/>
                <a:gd name="f60" fmla="val 52"/>
                <a:gd name="f61" fmla="val 18"/>
                <a:gd name="f62" fmla="val 48"/>
                <a:gd name="f63" fmla="val 16"/>
                <a:gd name="f64" fmla="val 43"/>
                <a:gd name="f65" fmla="val 36"/>
                <a:gd name="f66" fmla="val 22"/>
                <a:gd name="f67" fmla="val 30"/>
                <a:gd name="f68" fmla="val 21"/>
                <a:gd name="f69" fmla="val 23"/>
                <a:gd name="f70" fmla="val 25"/>
                <a:gd name="f71" fmla="val 7"/>
                <a:gd name="f72" fmla="val 32"/>
                <a:gd name="f73" fmla="val 41"/>
                <a:gd name="f74" fmla="val 49"/>
                <a:gd name="f75" fmla="val 5"/>
                <a:gd name="f76" fmla="val 10"/>
                <a:gd name="f77" fmla="val 55"/>
                <a:gd name="f78" fmla="val 24"/>
                <a:gd name="f79" fmla="val 26"/>
                <a:gd name="f80" fmla="val 53"/>
                <a:gd name="f81" fmla="val 29"/>
                <a:gd name="f82" fmla="val 31"/>
                <a:gd name="f83" fmla="val 46"/>
                <a:gd name="f84" fmla="val 47"/>
                <a:gd name="f85" fmla="val 44"/>
                <a:gd name="f86" fmla="val 68"/>
                <a:gd name="f87" fmla="val 73"/>
                <a:gd name="f88" fmla="val 75"/>
                <a:gd name="f89" fmla="val 83"/>
                <a:gd name="f90" fmla="val 88"/>
                <a:gd name="f91" fmla="+- 0 0 -90"/>
                <a:gd name="f92" fmla="*/ f3 1 155"/>
                <a:gd name="f93" fmla="*/ f4 1 164"/>
                <a:gd name="f94" fmla="val f5"/>
                <a:gd name="f95" fmla="val f6"/>
                <a:gd name="f96" fmla="val f7"/>
                <a:gd name="f97" fmla="*/ f91 f0 1"/>
                <a:gd name="f98" fmla="+- f96 0 f94"/>
                <a:gd name="f99" fmla="+- f95 0 f94"/>
                <a:gd name="f100" fmla="*/ f97 1 f2"/>
                <a:gd name="f101" fmla="*/ f99 1 155"/>
                <a:gd name="f102" fmla="*/ f98 1 164"/>
                <a:gd name="f103" fmla="*/ 63 f99 1"/>
                <a:gd name="f104" fmla="*/ 97 f98 1"/>
                <a:gd name="f105" fmla="*/ 94 f99 1"/>
                <a:gd name="f106" fmla="*/ 133 f98 1"/>
                <a:gd name="f107" fmla="*/ 119 f99 1"/>
                <a:gd name="f108" fmla="*/ 131 f98 1"/>
                <a:gd name="f109" fmla="*/ 150 f99 1"/>
                <a:gd name="f110" fmla="*/ 94 f98 1"/>
                <a:gd name="f111" fmla="*/ 154 f99 1"/>
                <a:gd name="f112" fmla="*/ 105 f98 1"/>
                <a:gd name="f113" fmla="*/ 147 f99 1"/>
                <a:gd name="f114" fmla="*/ 129 f98 1"/>
                <a:gd name="f115" fmla="*/ 111 f99 1"/>
                <a:gd name="f116" fmla="*/ 157 f98 1"/>
                <a:gd name="f117" fmla="*/ 93 f99 1"/>
                <a:gd name="f118" fmla="*/ 155 f98 1"/>
                <a:gd name="f119" fmla="*/ 71 f99 1"/>
                <a:gd name="f120" fmla="*/ 134 f98 1"/>
                <a:gd name="f121" fmla="*/ 54 f99 1"/>
                <a:gd name="f122" fmla="*/ 126 f98 1"/>
                <a:gd name="f123" fmla="*/ 13 f99 1"/>
                <a:gd name="f124" fmla="*/ 93 f98 1"/>
                <a:gd name="f125" fmla="*/ 12 f99 1"/>
                <a:gd name="f126" fmla="*/ 56 f98 1"/>
                <a:gd name="f127" fmla="*/ 16 f99 1"/>
                <a:gd name="f128" fmla="*/ 43 f98 1"/>
                <a:gd name="f129" fmla="*/ 21 f99 1"/>
                <a:gd name="f130" fmla="*/ 23 f98 1"/>
                <a:gd name="f131" fmla="*/ 25 f99 1"/>
                <a:gd name="f132" fmla="*/ 7 f98 1"/>
                <a:gd name="f133" fmla="*/ 49 f99 1"/>
                <a:gd name="f134" fmla="*/ 5 f98 1"/>
                <a:gd name="f135" fmla="*/ 55 f99 1"/>
                <a:gd name="f136" fmla="*/ 24 f98 1"/>
                <a:gd name="f137" fmla="*/ 52 f99 1"/>
                <a:gd name="f138" fmla="*/ 31 f98 1"/>
                <a:gd name="f139" fmla="*/ 44 f99 1"/>
                <a:gd name="f140" fmla="*/ 68 f98 1"/>
                <a:gd name="f141" fmla="*/ 48 f99 1"/>
                <a:gd name="f142" fmla="*/ 75 f98 1"/>
                <a:gd name="f143" fmla="+- f100 0 f1"/>
                <a:gd name="f144" fmla="*/ f103 1 155"/>
                <a:gd name="f145" fmla="*/ f104 1 164"/>
                <a:gd name="f146" fmla="*/ f105 1 155"/>
                <a:gd name="f147" fmla="*/ f106 1 164"/>
                <a:gd name="f148" fmla="*/ f107 1 155"/>
                <a:gd name="f149" fmla="*/ f108 1 164"/>
                <a:gd name="f150" fmla="*/ f109 1 155"/>
                <a:gd name="f151" fmla="*/ f110 1 164"/>
                <a:gd name="f152" fmla="*/ f111 1 155"/>
                <a:gd name="f153" fmla="*/ f112 1 164"/>
                <a:gd name="f154" fmla="*/ f113 1 155"/>
                <a:gd name="f155" fmla="*/ f114 1 164"/>
                <a:gd name="f156" fmla="*/ f115 1 155"/>
                <a:gd name="f157" fmla="*/ f116 1 164"/>
                <a:gd name="f158" fmla="*/ f117 1 155"/>
                <a:gd name="f159" fmla="*/ f118 1 164"/>
                <a:gd name="f160" fmla="*/ f119 1 155"/>
                <a:gd name="f161" fmla="*/ f120 1 164"/>
                <a:gd name="f162" fmla="*/ f121 1 155"/>
                <a:gd name="f163" fmla="*/ f122 1 164"/>
                <a:gd name="f164" fmla="*/ f123 1 155"/>
                <a:gd name="f165" fmla="*/ f124 1 164"/>
                <a:gd name="f166" fmla="*/ f125 1 155"/>
                <a:gd name="f167" fmla="*/ f126 1 164"/>
                <a:gd name="f168" fmla="*/ f127 1 155"/>
                <a:gd name="f169" fmla="*/ f128 1 164"/>
                <a:gd name="f170" fmla="*/ f129 1 155"/>
                <a:gd name="f171" fmla="*/ f130 1 164"/>
                <a:gd name="f172" fmla="*/ f131 1 155"/>
                <a:gd name="f173" fmla="*/ f132 1 164"/>
                <a:gd name="f174" fmla="*/ f133 1 155"/>
                <a:gd name="f175" fmla="*/ f134 1 164"/>
                <a:gd name="f176" fmla="*/ f135 1 155"/>
                <a:gd name="f177" fmla="*/ f136 1 164"/>
                <a:gd name="f178" fmla="*/ f137 1 155"/>
                <a:gd name="f179" fmla="*/ f138 1 164"/>
                <a:gd name="f180" fmla="*/ f139 1 155"/>
                <a:gd name="f181" fmla="*/ f140 1 164"/>
                <a:gd name="f182" fmla="*/ f141 1 155"/>
                <a:gd name="f183" fmla="*/ f142 1 164"/>
                <a:gd name="f184" fmla="*/ 0 1 f101"/>
                <a:gd name="f185" fmla="*/ f95 1 f101"/>
                <a:gd name="f186" fmla="*/ 0 1 f102"/>
                <a:gd name="f187" fmla="*/ f96 1 f102"/>
                <a:gd name="f188" fmla="*/ f144 1 f101"/>
                <a:gd name="f189" fmla="*/ f145 1 f102"/>
                <a:gd name="f190" fmla="*/ f146 1 f101"/>
                <a:gd name="f191" fmla="*/ f147 1 f102"/>
                <a:gd name="f192" fmla="*/ f148 1 f101"/>
                <a:gd name="f193" fmla="*/ f149 1 f102"/>
                <a:gd name="f194" fmla="*/ f150 1 f101"/>
                <a:gd name="f195" fmla="*/ f151 1 f102"/>
                <a:gd name="f196" fmla="*/ f152 1 f101"/>
                <a:gd name="f197" fmla="*/ f153 1 f102"/>
                <a:gd name="f198" fmla="*/ f154 1 f101"/>
                <a:gd name="f199" fmla="*/ f155 1 f102"/>
                <a:gd name="f200" fmla="*/ f156 1 f101"/>
                <a:gd name="f201" fmla="*/ f157 1 f102"/>
                <a:gd name="f202" fmla="*/ f158 1 f101"/>
                <a:gd name="f203" fmla="*/ f159 1 f102"/>
                <a:gd name="f204" fmla="*/ f160 1 f101"/>
                <a:gd name="f205" fmla="*/ f161 1 f102"/>
                <a:gd name="f206" fmla="*/ f162 1 f101"/>
                <a:gd name="f207" fmla="*/ f163 1 f102"/>
                <a:gd name="f208" fmla="*/ f164 1 f101"/>
                <a:gd name="f209" fmla="*/ f165 1 f102"/>
                <a:gd name="f210" fmla="*/ f166 1 f101"/>
                <a:gd name="f211" fmla="*/ f167 1 f102"/>
                <a:gd name="f212" fmla="*/ f168 1 f101"/>
                <a:gd name="f213" fmla="*/ f169 1 f102"/>
                <a:gd name="f214" fmla="*/ f170 1 f101"/>
                <a:gd name="f215" fmla="*/ f171 1 f102"/>
                <a:gd name="f216" fmla="*/ f172 1 f101"/>
                <a:gd name="f217" fmla="*/ f173 1 f102"/>
                <a:gd name="f218" fmla="*/ f174 1 f101"/>
                <a:gd name="f219" fmla="*/ f175 1 f102"/>
                <a:gd name="f220" fmla="*/ f176 1 f101"/>
                <a:gd name="f221" fmla="*/ f177 1 f102"/>
                <a:gd name="f222" fmla="*/ f178 1 f101"/>
                <a:gd name="f223" fmla="*/ f179 1 f102"/>
                <a:gd name="f224" fmla="*/ f180 1 f101"/>
                <a:gd name="f225" fmla="*/ f181 1 f102"/>
                <a:gd name="f226" fmla="*/ f182 1 f101"/>
                <a:gd name="f227" fmla="*/ f183 1 f102"/>
                <a:gd name="f228" fmla="*/ f184 f92 1"/>
                <a:gd name="f229" fmla="*/ f185 f92 1"/>
                <a:gd name="f230" fmla="*/ f187 f93 1"/>
                <a:gd name="f231" fmla="*/ f186 f93 1"/>
                <a:gd name="f232" fmla="*/ f188 f92 1"/>
                <a:gd name="f233" fmla="*/ f189 f93 1"/>
                <a:gd name="f234" fmla="*/ f190 f92 1"/>
                <a:gd name="f235" fmla="*/ f191 f93 1"/>
                <a:gd name="f236" fmla="*/ f192 f92 1"/>
                <a:gd name="f237" fmla="*/ f193 f93 1"/>
                <a:gd name="f238" fmla="*/ f194 f92 1"/>
                <a:gd name="f239" fmla="*/ f195 f93 1"/>
                <a:gd name="f240" fmla="*/ f196 f92 1"/>
                <a:gd name="f241" fmla="*/ f197 f93 1"/>
                <a:gd name="f242" fmla="*/ f198 f92 1"/>
                <a:gd name="f243" fmla="*/ f199 f93 1"/>
                <a:gd name="f244" fmla="*/ f200 f92 1"/>
                <a:gd name="f245" fmla="*/ f201 f93 1"/>
                <a:gd name="f246" fmla="*/ f202 f92 1"/>
                <a:gd name="f247" fmla="*/ f203 f93 1"/>
                <a:gd name="f248" fmla="*/ f204 f92 1"/>
                <a:gd name="f249" fmla="*/ f205 f93 1"/>
                <a:gd name="f250" fmla="*/ f206 f92 1"/>
                <a:gd name="f251" fmla="*/ f207 f93 1"/>
                <a:gd name="f252" fmla="*/ f208 f92 1"/>
                <a:gd name="f253" fmla="*/ f209 f93 1"/>
                <a:gd name="f254" fmla="*/ f210 f92 1"/>
                <a:gd name="f255" fmla="*/ f211 f93 1"/>
                <a:gd name="f256" fmla="*/ f212 f92 1"/>
                <a:gd name="f257" fmla="*/ f213 f93 1"/>
                <a:gd name="f258" fmla="*/ f214 f92 1"/>
                <a:gd name="f259" fmla="*/ f215 f93 1"/>
                <a:gd name="f260" fmla="*/ f216 f92 1"/>
                <a:gd name="f261" fmla="*/ f217 f93 1"/>
                <a:gd name="f262" fmla="*/ f218 f92 1"/>
                <a:gd name="f263" fmla="*/ f219 f93 1"/>
                <a:gd name="f264" fmla="*/ f220 f92 1"/>
                <a:gd name="f265" fmla="*/ f221 f93 1"/>
                <a:gd name="f266" fmla="*/ f222 f92 1"/>
                <a:gd name="f267" fmla="*/ f223 f93 1"/>
                <a:gd name="f268" fmla="*/ f224 f92 1"/>
                <a:gd name="f269" fmla="*/ f225 f93 1"/>
                <a:gd name="f270" fmla="*/ f226 f92 1"/>
                <a:gd name="f271" fmla="*/ f227 f93 1"/>
              </a:gdLst>
              <a:ahLst/>
              <a:cxnLst>
                <a:cxn ang="3cd4">
                  <a:pos x="hc" y="t"/>
                </a:cxn>
                <a:cxn ang="0">
                  <a:pos x="r" y="vc"/>
                </a:cxn>
                <a:cxn ang="cd4">
                  <a:pos x="hc" y="b"/>
                </a:cxn>
                <a:cxn ang="cd2">
                  <a:pos x="l" y="vc"/>
                </a:cxn>
                <a:cxn ang="f143">
                  <a:pos x="f232" y="f233"/>
                </a:cxn>
                <a:cxn ang="f143">
                  <a:pos x="f234" y="f235"/>
                </a:cxn>
                <a:cxn ang="f143">
                  <a:pos x="f236" y="f237"/>
                </a:cxn>
                <a:cxn ang="f143">
                  <a:pos x="f238" y="f239"/>
                </a:cxn>
                <a:cxn ang="f143">
                  <a:pos x="f240" y="f241"/>
                </a:cxn>
                <a:cxn ang="f143">
                  <a:pos x="f242" y="f243"/>
                </a:cxn>
                <a:cxn ang="f143">
                  <a:pos x="f244" y="f245"/>
                </a:cxn>
                <a:cxn ang="f143">
                  <a:pos x="f246" y="f247"/>
                </a:cxn>
                <a:cxn ang="f143">
                  <a:pos x="f248" y="f249"/>
                </a:cxn>
                <a:cxn ang="f143">
                  <a:pos x="f250" y="f251"/>
                </a:cxn>
                <a:cxn ang="f143">
                  <a:pos x="f252" y="f253"/>
                </a:cxn>
                <a:cxn ang="f143">
                  <a:pos x="f254" y="f255"/>
                </a:cxn>
                <a:cxn ang="f143">
                  <a:pos x="f256" y="f257"/>
                </a:cxn>
                <a:cxn ang="f143">
                  <a:pos x="f258" y="f259"/>
                </a:cxn>
                <a:cxn ang="f143">
                  <a:pos x="f260" y="f261"/>
                </a:cxn>
                <a:cxn ang="f143">
                  <a:pos x="f262" y="f263"/>
                </a:cxn>
                <a:cxn ang="f143">
                  <a:pos x="f264" y="f265"/>
                </a:cxn>
                <a:cxn ang="f143">
                  <a:pos x="f266" y="f267"/>
                </a:cxn>
                <a:cxn ang="f143">
                  <a:pos x="f268" y="f269"/>
                </a:cxn>
                <a:cxn ang="f143">
                  <a:pos x="f270" y="f271"/>
                </a:cxn>
                <a:cxn ang="f143">
                  <a:pos x="f232" y="f233"/>
                </a:cxn>
              </a:cxnLst>
              <a:rect l="f228" t="f231" r="f229" b="f230"/>
              <a:pathLst>
                <a:path w="155" h="164">
                  <a:moveTo>
                    <a:pt x="f8" y="f9"/>
                  </a:moveTo>
                  <a:cubicBezTo>
                    <a:pt x="f10" y="f11"/>
                    <a:pt x="f12" y="f13"/>
                    <a:pt x="f14" y="f15"/>
                  </a:cubicBezTo>
                  <a:cubicBezTo>
                    <a:pt x="f16" y="f17"/>
                    <a:pt x="f18" y="f19"/>
                    <a:pt x="f20" y="f21"/>
                  </a:cubicBezTo>
                  <a:cubicBezTo>
                    <a:pt x="f22" y="f23"/>
                    <a:pt x="f24" y="f25"/>
                    <a:pt x="f26" y="f14"/>
                  </a:cubicBezTo>
                  <a:cubicBezTo>
                    <a:pt x="f6" y="f27"/>
                    <a:pt x="f6" y="f28"/>
                    <a:pt x="f29" y="f30"/>
                  </a:cubicBezTo>
                  <a:cubicBezTo>
                    <a:pt x="f31" y="f32"/>
                    <a:pt x="f33" y="f34"/>
                    <a:pt x="f35" y="f22"/>
                  </a:cubicBezTo>
                  <a:cubicBezTo>
                    <a:pt x="f36" y="f37"/>
                    <a:pt x="f38" y="f24"/>
                    <a:pt x="f18" y="f39"/>
                  </a:cubicBezTo>
                  <a:cubicBezTo>
                    <a:pt x="f40" y="f7"/>
                    <a:pt x="f27" y="f7"/>
                    <a:pt x="f41" y="f6"/>
                  </a:cubicBezTo>
                  <a:cubicBezTo>
                    <a:pt x="f42" y="f24"/>
                    <a:pt x="f43" y="f37"/>
                    <a:pt x="f44" y="f45"/>
                  </a:cubicBezTo>
                  <a:cubicBezTo>
                    <a:pt x="f46" y="f47"/>
                    <a:pt x="f48" y="f21"/>
                    <a:pt x="f49" y="f50"/>
                  </a:cubicBezTo>
                  <a:cubicBezTo>
                    <a:pt x="f51" y="f52"/>
                    <a:pt x="f53" y="f16"/>
                    <a:pt x="f54" y="f41"/>
                  </a:cubicBezTo>
                  <a:cubicBezTo>
                    <a:pt x="f5" y="f55"/>
                    <a:pt x="f5" y="f56"/>
                    <a:pt x="f57" y="f58"/>
                  </a:cubicBezTo>
                  <a:cubicBezTo>
                    <a:pt x="f59" y="f60"/>
                    <a:pt x="f61" y="f62"/>
                    <a:pt x="f63" y="f64"/>
                  </a:cubicBezTo>
                  <a:cubicBezTo>
                    <a:pt x="f63" y="f65"/>
                    <a:pt x="f66" y="f67"/>
                    <a:pt x="f68" y="f69"/>
                  </a:cubicBezTo>
                  <a:cubicBezTo>
                    <a:pt x="f66" y="f59"/>
                    <a:pt x="f66" y="f57"/>
                    <a:pt x="f70" y="f71"/>
                  </a:cubicBezTo>
                  <a:cubicBezTo>
                    <a:pt x="f72" y="f5"/>
                    <a:pt x="f73" y="f5"/>
                    <a:pt x="f74" y="f75"/>
                  </a:cubicBezTo>
                  <a:cubicBezTo>
                    <a:pt x="f58" y="f76"/>
                    <a:pt x="f48" y="f63"/>
                    <a:pt x="f77" y="f78"/>
                  </a:cubicBezTo>
                  <a:cubicBezTo>
                    <a:pt x="f49" y="f79"/>
                    <a:pt x="f80" y="f81"/>
                    <a:pt x="f60" y="f82"/>
                  </a:cubicBezTo>
                  <a:cubicBezTo>
                    <a:pt x="f83" y="f64"/>
                    <a:pt x="f84" y="f58"/>
                    <a:pt x="f85" y="f86"/>
                  </a:cubicBezTo>
                  <a:cubicBezTo>
                    <a:pt x="f85" y="f44"/>
                    <a:pt x="f83" y="f87"/>
                    <a:pt x="f62" y="f88"/>
                  </a:cubicBezTo>
                  <a:cubicBezTo>
                    <a:pt x="f60" y="f89"/>
                    <a:pt x="f48" y="f90"/>
                    <a:pt x="f8" y="f9"/>
                  </a:cubicBezTo>
                  <a:close/>
                </a:path>
              </a:pathLst>
            </a:custGeom>
            <a:solidFill>
              <a:srgbClr val="DABDA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13">
              <a:extLst>
                <a:ext uri="{FF2B5EF4-FFF2-40B4-BE49-F238E27FC236}">
                  <a16:creationId xmlns:a16="http://schemas.microsoft.com/office/drawing/2014/main" id="{2C44FDE5-E0B5-C7AE-C7AD-B23315E323CA}"/>
                </a:ext>
              </a:extLst>
            </p:cNvPr>
            <p:cNvSpPr/>
            <p:nvPr/>
          </p:nvSpPr>
          <p:spPr>
            <a:xfrm>
              <a:off x="4540252" y="3929067"/>
              <a:ext cx="234945" cy="282577"/>
            </a:xfrm>
            <a:custGeom>
              <a:avLst/>
              <a:gdLst>
                <a:gd name="f0" fmla="val 10800000"/>
                <a:gd name="f1" fmla="val 5400000"/>
                <a:gd name="f2" fmla="val 180"/>
                <a:gd name="f3" fmla="val w"/>
                <a:gd name="f4" fmla="val h"/>
                <a:gd name="f5" fmla="val 0"/>
                <a:gd name="f6" fmla="val 79"/>
                <a:gd name="f7" fmla="val 94"/>
                <a:gd name="f8" fmla="val 73"/>
                <a:gd name="f9" fmla="val 91"/>
                <a:gd name="f10" fmla="val 56"/>
                <a:gd name="f11" fmla="val 92"/>
                <a:gd name="f12" fmla="val 39"/>
                <a:gd name="f13" fmla="val 87"/>
                <a:gd name="f14" fmla="val 22"/>
                <a:gd name="f15" fmla="val 11"/>
                <a:gd name="f16" fmla="val 80"/>
                <a:gd name="f17" fmla="val 2"/>
                <a:gd name="f18" fmla="val 65"/>
                <a:gd name="f19" fmla="val 47"/>
                <a:gd name="f20" fmla="val 3"/>
                <a:gd name="f21" fmla="val 32"/>
                <a:gd name="f22" fmla="val 7"/>
                <a:gd name="f23" fmla="val 17"/>
                <a:gd name="f24" fmla="val 14"/>
                <a:gd name="f25" fmla="val 5"/>
                <a:gd name="f26" fmla="val 20"/>
                <a:gd name="f27" fmla="val 8"/>
                <a:gd name="f28" fmla="val 24"/>
                <a:gd name="f29" fmla="val 29"/>
                <a:gd name="f30" fmla="val 35"/>
                <a:gd name="f31" fmla="val 10"/>
                <a:gd name="f32" fmla="val 40"/>
                <a:gd name="f33" fmla="val 44"/>
                <a:gd name="f34" fmla="val 15"/>
                <a:gd name="f35" fmla="val 50"/>
                <a:gd name="f36" fmla="val 1"/>
                <a:gd name="f37" fmla="val 55"/>
                <a:gd name="f38" fmla="val 60"/>
                <a:gd name="f39" fmla="val 6"/>
                <a:gd name="f40" fmla="val 66"/>
                <a:gd name="f41" fmla="val 72"/>
                <a:gd name="f42" fmla="val 9"/>
                <a:gd name="f43" fmla="val 70"/>
                <a:gd name="f44" fmla="val 75"/>
                <a:gd name="f45" fmla="val 33"/>
                <a:gd name="f46" fmla="val 78"/>
                <a:gd name="f47" fmla="val 49"/>
                <a:gd name="f48" fmla="val 76"/>
                <a:gd name="f49" fmla="val 82"/>
                <a:gd name="f50" fmla="val 85"/>
                <a:gd name="f51" fmla="val 88"/>
                <a:gd name="f52" fmla="+- 0 0 -90"/>
                <a:gd name="f53" fmla="*/ f3 1 79"/>
                <a:gd name="f54" fmla="*/ f4 1 94"/>
                <a:gd name="f55" fmla="val f5"/>
                <a:gd name="f56" fmla="val f6"/>
                <a:gd name="f57" fmla="val f7"/>
                <a:gd name="f58" fmla="*/ f52 f0 1"/>
                <a:gd name="f59" fmla="+- f57 0 f55"/>
                <a:gd name="f60" fmla="+- f56 0 f55"/>
                <a:gd name="f61" fmla="*/ f58 1 f2"/>
                <a:gd name="f62" fmla="*/ f60 1 79"/>
                <a:gd name="f63" fmla="*/ f59 1 94"/>
                <a:gd name="f64" fmla="*/ 73 f60 1"/>
                <a:gd name="f65" fmla="*/ 91 f59 1"/>
                <a:gd name="f66" fmla="*/ 22 f60 1"/>
                <a:gd name="f67" fmla="*/ 94 f59 1"/>
                <a:gd name="f68" fmla="*/ 0 f60 1"/>
                <a:gd name="f69" fmla="*/ 47 f59 1"/>
                <a:gd name="f70" fmla="*/ 14 f60 1"/>
                <a:gd name="f71" fmla="*/ 3 f59 1"/>
                <a:gd name="f72" fmla="*/ 24 f60 1"/>
                <a:gd name="f73" fmla="*/ 7 f59 1"/>
                <a:gd name="f74" fmla="*/ 35 f60 1"/>
                <a:gd name="f75" fmla="*/ 10 f59 1"/>
                <a:gd name="f76" fmla="*/ 47 f60 1"/>
                <a:gd name="f77" fmla="*/ 60 f60 1"/>
                <a:gd name="f78" fmla="*/ 6 f59 1"/>
                <a:gd name="f79" fmla="*/ 79 f60 1"/>
                <a:gd name="f80" fmla="*/ 9 f59 1"/>
                <a:gd name="f81" fmla="*/ 75 f60 1"/>
                <a:gd name="f82" fmla="*/ 33 f59 1"/>
                <a:gd name="f83" fmla="*/ 78 f60 1"/>
                <a:gd name="f84" fmla="*/ 82 f59 1"/>
                <a:gd name="f85" fmla="+- f61 0 f1"/>
                <a:gd name="f86" fmla="*/ f64 1 79"/>
                <a:gd name="f87" fmla="*/ f65 1 94"/>
                <a:gd name="f88" fmla="*/ f66 1 79"/>
                <a:gd name="f89" fmla="*/ f67 1 94"/>
                <a:gd name="f90" fmla="*/ f68 1 79"/>
                <a:gd name="f91" fmla="*/ f69 1 94"/>
                <a:gd name="f92" fmla="*/ f70 1 79"/>
                <a:gd name="f93" fmla="*/ f71 1 94"/>
                <a:gd name="f94" fmla="*/ f72 1 79"/>
                <a:gd name="f95" fmla="*/ f73 1 94"/>
                <a:gd name="f96" fmla="*/ f74 1 79"/>
                <a:gd name="f97" fmla="*/ f75 1 94"/>
                <a:gd name="f98" fmla="*/ f76 1 79"/>
                <a:gd name="f99" fmla="*/ f77 1 79"/>
                <a:gd name="f100" fmla="*/ f78 1 94"/>
                <a:gd name="f101" fmla="*/ f79 1 79"/>
                <a:gd name="f102" fmla="*/ f80 1 94"/>
                <a:gd name="f103" fmla="*/ f81 1 79"/>
                <a:gd name="f104" fmla="*/ f82 1 94"/>
                <a:gd name="f105" fmla="*/ f83 1 79"/>
                <a:gd name="f106" fmla="*/ f84 1 94"/>
                <a:gd name="f107" fmla="*/ 0 1 f62"/>
                <a:gd name="f108" fmla="*/ f56 1 f62"/>
                <a:gd name="f109" fmla="*/ 0 1 f63"/>
                <a:gd name="f110" fmla="*/ f57 1 f63"/>
                <a:gd name="f111" fmla="*/ f86 1 f62"/>
                <a:gd name="f112" fmla="*/ f87 1 f63"/>
                <a:gd name="f113" fmla="*/ f88 1 f62"/>
                <a:gd name="f114" fmla="*/ f89 1 f63"/>
                <a:gd name="f115" fmla="*/ f90 1 f62"/>
                <a:gd name="f116" fmla="*/ f91 1 f63"/>
                <a:gd name="f117" fmla="*/ f92 1 f62"/>
                <a:gd name="f118" fmla="*/ f93 1 f63"/>
                <a:gd name="f119" fmla="*/ f94 1 f62"/>
                <a:gd name="f120" fmla="*/ f95 1 f63"/>
                <a:gd name="f121" fmla="*/ f96 1 f62"/>
                <a:gd name="f122" fmla="*/ f97 1 f63"/>
                <a:gd name="f123" fmla="*/ f98 1 f62"/>
                <a:gd name="f124" fmla="*/ f99 1 f62"/>
                <a:gd name="f125" fmla="*/ f100 1 f63"/>
                <a:gd name="f126" fmla="*/ f101 1 f62"/>
                <a:gd name="f127" fmla="*/ f102 1 f63"/>
                <a:gd name="f128" fmla="*/ f103 1 f62"/>
                <a:gd name="f129" fmla="*/ f104 1 f63"/>
                <a:gd name="f130" fmla="*/ f105 1 f62"/>
                <a:gd name="f131" fmla="*/ f106 1 f63"/>
                <a:gd name="f132" fmla="*/ f107 f53 1"/>
                <a:gd name="f133" fmla="*/ f108 f53 1"/>
                <a:gd name="f134" fmla="*/ f110 f54 1"/>
                <a:gd name="f135" fmla="*/ f109 f54 1"/>
                <a:gd name="f136" fmla="*/ f111 f53 1"/>
                <a:gd name="f137" fmla="*/ f112 f54 1"/>
                <a:gd name="f138" fmla="*/ f113 f53 1"/>
                <a:gd name="f139" fmla="*/ f114 f54 1"/>
                <a:gd name="f140" fmla="*/ f115 f53 1"/>
                <a:gd name="f141" fmla="*/ f116 f54 1"/>
                <a:gd name="f142" fmla="*/ f117 f53 1"/>
                <a:gd name="f143" fmla="*/ f118 f54 1"/>
                <a:gd name="f144" fmla="*/ f119 f53 1"/>
                <a:gd name="f145" fmla="*/ f120 f54 1"/>
                <a:gd name="f146" fmla="*/ f121 f53 1"/>
                <a:gd name="f147" fmla="*/ f122 f54 1"/>
                <a:gd name="f148" fmla="*/ f123 f53 1"/>
                <a:gd name="f149" fmla="*/ f124 f53 1"/>
                <a:gd name="f150" fmla="*/ f125 f54 1"/>
                <a:gd name="f151" fmla="*/ f126 f53 1"/>
                <a:gd name="f152" fmla="*/ f127 f54 1"/>
                <a:gd name="f153" fmla="*/ f128 f53 1"/>
                <a:gd name="f154" fmla="*/ f129 f54 1"/>
                <a:gd name="f155" fmla="*/ f130 f53 1"/>
                <a:gd name="f156" fmla="*/ f131 f54 1"/>
              </a:gdLst>
              <a:ahLst/>
              <a:cxnLst>
                <a:cxn ang="3cd4">
                  <a:pos x="hc" y="t"/>
                </a:cxn>
                <a:cxn ang="0">
                  <a:pos x="r" y="vc"/>
                </a:cxn>
                <a:cxn ang="cd4">
                  <a:pos x="hc" y="b"/>
                </a:cxn>
                <a:cxn ang="cd2">
                  <a:pos x="l" y="vc"/>
                </a:cxn>
                <a:cxn ang="f85">
                  <a:pos x="f136" y="f137"/>
                </a:cxn>
                <a:cxn ang="f85">
                  <a:pos x="f138" y="f139"/>
                </a:cxn>
                <a:cxn ang="f85">
                  <a:pos x="f140" y="f141"/>
                </a:cxn>
                <a:cxn ang="f85">
                  <a:pos x="f142" y="f143"/>
                </a:cxn>
                <a:cxn ang="f85">
                  <a:pos x="f144" y="f145"/>
                </a:cxn>
                <a:cxn ang="f85">
                  <a:pos x="f146" y="f147"/>
                </a:cxn>
                <a:cxn ang="f85">
                  <a:pos x="f148" y="f145"/>
                </a:cxn>
                <a:cxn ang="f85">
                  <a:pos x="f149" y="f150"/>
                </a:cxn>
                <a:cxn ang="f85">
                  <a:pos x="f151" y="f152"/>
                </a:cxn>
                <a:cxn ang="f85">
                  <a:pos x="f153" y="f154"/>
                </a:cxn>
                <a:cxn ang="f85">
                  <a:pos x="f155" y="f156"/>
                </a:cxn>
                <a:cxn ang="f85">
                  <a:pos x="f136" y="f137"/>
                </a:cxn>
              </a:cxnLst>
              <a:rect l="f132" t="f135" r="f133" b="f134"/>
              <a:pathLst>
                <a:path w="79" h="94">
                  <a:moveTo>
                    <a:pt x="f8" y="f9"/>
                  </a:moveTo>
                  <a:cubicBezTo>
                    <a:pt x="f10" y="f11"/>
                    <a:pt x="f12" y="f13"/>
                    <a:pt x="f14" y="f7"/>
                  </a:cubicBezTo>
                  <a:cubicBezTo>
                    <a:pt x="f15" y="f16"/>
                    <a:pt x="f17" y="f18"/>
                    <a:pt x="f5" y="f19"/>
                  </a:cubicBezTo>
                  <a:cubicBezTo>
                    <a:pt x="f20" y="f21"/>
                    <a:pt x="f22" y="f23"/>
                    <a:pt x="f24" y="f20"/>
                  </a:cubicBezTo>
                  <a:cubicBezTo>
                    <a:pt x="f23" y="f25"/>
                    <a:pt x="f26" y="f27"/>
                    <a:pt x="f28" y="f22"/>
                  </a:cubicBezTo>
                  <a:cubicBezTo>
                    <a:pt x="f29" y="f25"/>
                    <a:pt x="f21" y="f27"/>
                    <a:pt x="f30" y="f31"/>
                  </a:cubicBezTo>
                  <a:cubicBezTo>
                    <a:pt x="f32" y="f24"/>
                    <a:pt x="f33" y="f34"/>
                    <a:pt x="f19" y="f22"/>
                  </a:cubicBezTo>
                  <a:cubicBezTo>
                    <a:pt x="f35" y="f36"/>
                    <a:pt x="f37" y="f5"/>
                    <a:pt x="f38" y="f39"/>
                  </a:cubicBezTo>
                  <a:cubicBezTo>
                    <a:pt x="f40" y="f22"/>
                    <a:pt x="f41" y="f27"/>
                    <a:pt x="f6" y="f42"/>
                  </a:cubicBezTo>
                  <a:cubicBezTo>
                    <a:pt x="f8" y="f23"/>
                    <a:pt x="f43" y="f28"/>
                    <a:pt x="f44" y="f45"/>
                  </a:cubicBezTo>
                  <a:cubicBezTo>
                    <a:pt x="f46" y="f47"/>
                    <a:pt x="f48" y="f40"/>
                    <a:pt x="f46" y="f49"/>
                  </a:cubicBezTo>
                  <a:cubicBezTo>
                    <a:pt x="f48" y="f50"/>
                    <a:pt x="f44" y="f51"/>
                    <a:pt x="f8" y="f9"/>
                  </a:cubicBezTo>
                  <a:close/>
                </a:path>
              </a:pathLst>
            </a:custGeom>
            <a:solidFill>
              <a:srgbClr val="8A878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14">
              <a:extLst>
                <a:ext uri="{FF2B5EF4-FFF2-40B4-BE49-F238E27FC236}">
                  <a16:creationId xmlns:a16="http://schemas.microsoft.com/office/drawing/2014/main" id="{6A7D01F0-B016-3843-C0D4-33B98E27E79F}"/>
                </a:ext>
              </a:extLst>
            </p:cNvPr>
            <p:cNvSpPr/>
            <p:nvPr/>
          </p:nvSpPr>
          <p:spPr>
            <a:xfrm>
              <a:off x="2470151" y="3929067"/>
              <a:ext cx="254002" cy="285750"/>
            </a:xfrm>
            <a:custGeom>
              <a:avLst/>
              <a:gdLst>
                <a:gd name="f0" fmla="val 10800000"/>
                <a:gd name="f1" fmla="val 5400000"/>
                <a:gd name="f2" fmla="val 180"/>
                <a:gd name="f3" fmla="val w"/>
                <a:gd name="f4" fmla="val h"/>
                <a:gd name="f5" fmla="val 0"/>
                <a:gd name="f6" fmla="val 85"/>
                <a:gd name="f7" fmla="val 95"/>
                <a:gd name="f8" fmla="val 80"/>
                <a:gd name="f9" fmla="val 58"/>
                <a:gd name="f10" fmla="val 75"/>
                <a:gd name="f11" fmla="val 68"/>
                <a:gd name="f12" fmla="val 81"/>
                <a:gd name="f13" fmla="val 78"/>
                <a:gd name="f14" fmla="val 79"/>
                <a:gd name="f15" fmla="val 88"/>
                <a:gd name="f16" fmla="val 76"/>
                <a:gd name="f17" fmla="val 91"/>
                <a:gd name="f18" fmla="val 73"/>
                <a:gd name="f19" fmla="val 69"/>
                <a:gd name="f20" fmla="val 90"/>
                <a:gd name="f21" fmla="val 53"/>
                <a:gd name="f22" fmla="val 37"/>
                <a:gd name="f23" fmla="val 21"/>
                <a:gd name="f24" fmla="val 93"/>
                <a:gd name="f25" fmla="val 7"/>
                <a:gd name="f26" fmla="val 4"/>
                <a:gd name="f27" fmla="val 77"/>
                <a:gd name="f28" fmla="val 9"/>
                <a:gd name="f29" fmla="val 56"/>
                <a:gd name="f30" fmla="val 36"/>
                <a:gd name="f31" fmla="val 15"/>
                <a:gd name="f32" fmla="val 3"/>
                <a:gd name="f33" fmla="val 11"/>
                <a:gd name="f34" fmla="val 6"/>
                <a:gd name="f35" fmla="val 8"/>
                <a:gd name="f36" fmla="val 5"/>
                <a:gd name="f37" fmla="val 18"/>
                <a:gd name="f38" fmla="val 26"/>
                <a:gd name="f39" fmla="val 13"/>
                <a:gd name="f40" fmla="val 32"/>
                <a:gd name="f41" fmla="val 23"/>
                <a:gd name="f42" fmla="val 46"/>
                <a:gd name="f43" fmla="val 20"/>
                <a:gd name="f44" fmla="val 48"/>
                <a:gd name="f45" fmla="val 49"/>
                <a:gd name="f46" fmla="val 51"/>
                <a:gd name="f47" fmla="val 1"/>
                <a:gd name="f48" fmla="val 59"/>
                <a:gd name="f49" fmla="val 66"/>
                <a:gd name="f50" fmla="val 70"/>
                <a:gd name="f51" fmla="val 12"/>
                <a:gd name="f52" fmla="val 72"/>
                <a:gd name="f53" fmla="val 28"/>
                <a:gd name="f54" fmla="val 41"/>
                <a:gd name="f55" fmla="+- 0 0 -90"/>
                <a:gd name="f56" fmla="*/ f3 1 85"/>
                <a:gd name="f57" fmla="*/ f4 1 95"/>
                <a:gd name="f58" fmla="val f5"/>
                <a:gd name="f59" fmla="val f6"/>
                <a:gd name="f60" fmla="val f7"/>
                <a:gd name="f61" fmla="*/ f55 f0 1"/>
                <a:gd name="f62" fmla="+- f60 0 f58"/>
                <a:gd name="f63" fmla="+- f59 0 f58"/>
                <a:gd name="f64" fmla="*/ f61 1 f2"/>
                <a:gd name="f65" fmla="*/ f63 1 85"/>
                <a:gd name="f66" fmla="*/ f62 1 95"/>
                <a:gd name="f67" fmla="*/ 80 f63 1"/>
                <a:gd name="f68" fmla="*/ 58 f62 1"/>
                <a:gd name="f69" fmla="*/ 79 f63 1"/>
                <a:gd name="f70" fmla="*/ 88 f62 1"/>
                <a:gd name="f71" fmla="*/ 69 f63 1"/>
                <a:gd name="f72" fmla="*/ 90 f62 1"/>
                <a:gd name="f73" fmla="*/ 21 f63 1"/>
                <a:gd name="f74" fmla="*/ 93 f62 1"/>
                <a:gd name="f75" fmla="*/ 4 f63 1"/>
                <a:gd name="f76" fmla="*/ 77 f62 1"/>
                <a:gd name="f77" fmla="*/ 15 f62 1"/>
                <a:gd name="f78" fmla="*/ 7 f63 1"/>
                <a:gd name="f79" fmla="*/ 4 f62 1"/>
                <a:gd name="f80" fmla="*/ 9 f63 1"/>
                <a:gd name="f81" fmla="*/ 26 f63 1"/>
                <a:gd name="f82" fmla="*/ 13 f62 1"/>
                <a:gd name="f83" fmla="*/ 46 f63 1"/>
                <a:gd name="f84" fmla="*/ 20 f62 1"/>
                <a:gd name="f85" fmla="*/ 49 f63 1"/>
                <a:gd name="f86" fmla="*/ 59 f63 1"/>
                <a:gd name="f87" fmla="*/ 1 f62 1"/>
                <a:gd name="f88" fmla="*/ 70 f63 1"/>
                <a:gd name="f89" fmla="*/ 12 f62 1"/>
                <a:gd name="f90" fmla="+- f64 0 f1"/>
                <a:gd name="f91" fmla="*/ f67 1 85"/>
                <a:gd name="f92" fmla="*/ f68 1 95"/>
                <a:gd name="f93" fmla="*/ f69 1 85"/>
                <a:gd name="f94" fmla="*/ f70 1 95"/>
                <a:gd name="f95" fmla="*/ f71 1 85"/>
                <a:gd name="f96" fmla="*/ f72 1 95"/>
                <a:gd name="f97" fmla="*/ f73 1 85"/>
                <a:gd name="f98" fmla="*/ f74 1 95"/>
                <a:gd name="f99" fmla="*/ f75 1 85"/>
                <a:gd name="f100" fmla="*/ f76 1 95"/>
                <a:gd name="f101" fmla="*/ f77 1 95"/>
                <a:gd name="f102" fmla="*/ f78 1 85"/>
                <a:gd name="f103" fmla="*/ f79 1 95"/>
                <a:gd name="f104" fmla="*/ f80 1 85"/>
                <a:gd name="f105" fmla="*/ f81 1 85"/>
                <a:gd name="f106" fmla="*/ f82 1 95"/>
                <a:gd name="f107" fmla="*/ f83 1 85"/>
                <a:gd name="f108" fmla="*/ f84 1 95"/>
                <a:gd name="f109" fmla="*/ f85 1 85"/>
                <a:gd name="f110" fmla="*/ f86 1 85"/>
                <a:gd name="f111" fmla="*/ f87 1 95"/>
                <a:gd name="f112" fmla="*/ f88 1 85"/>
                <a:gd name="f113" fmla="*/ f89 1 95"/>
                <a:gd name="f114" fmla="*/ 0 1 f65"/>
                <a:gd name="f115" fmla="*/ f59 1 f65"/>
                <a:gd name="f116" fmla="*/ 0 1 f66"/>
                <a:gd name="f117" fmla="*/ f60 1 f66"/>
                <a:gd name="f118" fmla="*/ f91 1 f65"/>
                <a:gd name="f119" fmla="*/ f92 1 f66"/>
                <a:gd name="f120" fmla="*/ f93 1 f65"/>
                <a:gd name="f121" fmla="*/ f94 1 f66"/>
                <a:gd name="f122" fmla="*/ f95 1 f65"/>
                <a:gd name="f123" fmla="*/ f96 1 f66"/>
                <a:gd name="f124" fmla="*/ f97 1 f65"/>
                <a:gd name="f125" fmla="*/ f98 1 f66"/>
                <a:gd name="f126" fmla="*/ f99 1 f65"/>
                <a:gd name="f127" fmla="*/ f100 1 f66"/>
                <a:gd name="f128" fmla="*/ f101 1 f66"/>
                <a:gd name="f129" fmla="*/ f102 1 f65"/>
                <a:gd name="f130" fmla="*/ f103 1 f66"/>
                <a:gd name="f131" fmla="*/ f104 1 f65"/>
                <a:gd name="f132" fmla="*/ f105 1 f65"/>
                <a:gd name="f133" fmla="*/ f106 1 f66"/>
                <a:gd name="f134" fmla="*/ f107 1 f65"/>
                <a:gd name="f135" fmla="*/ f108 1 f66"/>
                <a:gd name="f136" fmla="*/ f109 1 f65"/>
                <a:gd name="f137" fmla="*/ f110 1 f65"/>
                <a:gd name="f138" fmla="*/ f111 1 f66"/>
                <a:gd name="f139" fmla="*/ f112 1 f65"/>
                <a:gd name="f140" fmla="*/ f113 1 f66"/>
                <a:gd name="f141" fmla="*/ f114 f56 1"/>
                <a:gd name="f142" fmla="*/ f115 f56 1"/>
                <a:gd name="f143" fmla="*/ f117 f57 1"/>
                <a:gd name="f144" fmla="*/ f116 f57 1"/>
                <a:gd name="f145" fmla="*/ f118 f56 1"/>
                <a:gd name="f146" fmla="*/ f119 f57 1"/>
                <a:gd name="f147" fmla="*/ f120 f56 1"/>
                <a:gd name="f148" fmla="*/ f121 f57 1"/>
                <a:gd name="f149" fmla="*/ f122 f56 1"/>
                <a:gd name="f150" fmla="*/ f123 f57 1"/>
                <a:gd name="f151" fmla="*/ f124 f56 1"/>
                <a:gd name="f152" fmla="*/ f125 f57 1"/>
                <a:gd name="f153" fmla="*/ f126 f56 1"/>
                <a:gd name="f154" fmla="*/ f127 f57 1"/>
                <a:gd name="f155" fmla="*/ f128 f57 1"/>
                <a:gd name="f156" fmla="*/ f129 f56 1"/>
                <a:gd name="f157" fmla="*/ f130 f57 1"/>
                <a:gd name="f158" fmla="*/ f131 f56 1"/>
                <a:gd name="f159" fmla="*/ f132 f56 1"/>
                <a:gd name="f160" fmla="*/ f133 f57 1"/>
                <a:gd name="f161" fmla="*/ f134 f56 1"/>
                <a:gd name="f162" fmla="*/ f135 f57 1"/>
                <a:gd name="f163" fmla="*/ f136 f56 1"/>
                <a:gd name="f164" fmla="*/ f137 f56 1"/>
                <a:gd name="f165" fmla="*/ f138 f57 1"/>
                <a:gd name="f166" fmla="*/ f139 f56 1"/>
                <a:gd name="f167" fmla="*/ f140 f57 1"/>
              </a:gdLst>
              <a:ahLst/>
              <a:cxnLst>
                <a:cxn ang="3cd4">
                  <a:pos x="hc" y="t"/>
                </a:cxn>
                <a:cxn ang="0">
                  <a:pos x="r" y="vc"/>
                </a:cxn>
                <a:cxn ang="cd4">
                  <a:pos x="hc" y="b"/>
                </a:cxn>
                <a:cxn ang="cd2">
                  <a:pos x="l" y="vc"/>
                </a:cxn>
                <a:cxn ang="f90">
                  <a:pos x="f145" y="f146"/>
                </a:cxn>
                <a:cxn ang="f90">
                  <a:pos x="f147" y="f148"/>
                </a:cxn>
                <a:cxn ang="f90">
                  <a:pos x="f149" y="f150"/>
                </a:cxn>
                <a:cxn ang="f90">
                  <a:pos x="f151" y="f152"/>
                </a:cxn>
                <a:cxn ang="f90">
                  <a:pos x="f153" y="f154"/>
                </a:cxn>
                <a:cxn ang="f90">
                  <a:pos x="f153" y="f155"/>
                </a:cxn>
                <a:cxn ang="f90">
                  <a:pos x="f156" y="f157"/>
                </a:cxn>
                <a:cxn ang="f90">
                  <a:pos x="f158" y="f157"/>
                </a:cxn>
                <a:cxn ang="f90">
                  <a:pos x="f159" y="f160"/>
                </a:cxn>
                <a:cxn ang="f90">
                  <a:pos x="f161" y="f162"/>
                </a:cxn>
                <a:cxn ang="f90">
                  <a:pos x="f163" y="f160"/>
                </a:cxn>
                <a:cxn ang="f90">
                  <a:pos x="f164" y="f165"/>
                </a:cxn>
                <a:cxn ang="f90">
                  <a:pos x="f166" y="f167"/>
                </a:cxn>
                <a:cxn ang="f90">
                  <a:pos x="f145" y="f146"/>
                </a:cxn>
              </a:cxnLst>
              <a:rect l="f141" t="f144" r="f142" b="f143"/>
              <a:pathLst>
                <a:path w="85" h="95">
                  <a:moveTo>
                    <a:pt x="f8" y="f9"/>
                  </a:moveTo>
                  <a:cubicBezTo>
                    <a:pt x="f10" y="f11"/>
                    <a:pt x="f12" y="f13"/>
                    <a:pt x="f14" y="f15"/>
                  </a:cubicBezTo>
                  <a:cubicBezTo>
                    <a:pt x="f16" y="f17"/>
                    <a:pt x="f18" y="f17"/>
                    <a:pt x="f19" y="f20"/>
                  </a:cubicBezTo>
                  <a:cubicBezTo>
                    <a:pt x="f21" y="f15"/>
                    <a:pt x="f22" y="f17"/>
                    <a:pt x="f23" y="f24"/>
                  </a:cubicBezTo>
                  <a:cubicBezTo>
                    <a:pt x="f25" y="f7"/>
                    <a:pt x="f26" y="f24"/>
                    <a:pt x="f26" y="f27"/>
                  </a:cubicBezTo>
                  <a:cubicBezTo>
                    <a:pt x="f28" y="f29"/>
                    <a:pt x="f28" y="f30"/>
                    <a:pt x="f26" y="f31"/>
                  </a:cubicBezTo>
                  <a:cubicBezTo>
                    <a:pt x="f32" y="f33"/>
                    <a:pt x="f5" y="f34"/>
                    <a:pt x="f25" y="f26"/>
                  </a:cubicBezTo>
                  <a:cubicBezTo>
                    <a:pt x="f35" y="f36"/>
                    <a:pt x="f35" y="f26"/>
                    <a:pt x="f28" y="f26"/>
                  </a:cubicBezTo>
                  <a:cubicBezTo>
                    <a:pt x="f37" y="f5"/>
                    <a:pt x="f23" y="f35"/>
                    <a:pt x="f38" y="f39"/>
                  </a:cubicBezTo>
                  <a:cubicBezTo>
                    <a:pt x="f40" y="f37"/>
                    <a:pt x="f22" y="f41"/>
                    <a:pt x="f42" y="f43"/>
                  </a:cubicBezTo>
                  <a:cubicBezTo>
                    <a:pt x="f44" y="f37"/>
                    <a:pt x="f44" y="f31"/>
                    <a:pt x="f45" y="f39"/>
                  </a:cubicBezTo>
                  <a:cubicBezTo>
                    <a:pt x="f45" y="f34"/>
                    <a:pt x="f46" y="f47"/>
                    <a:pt x="f48" y="f47"/>
                  </a:cubicBezTo>
                  <a:cubicBezTo>
                    <a:pt x="f49" y="f47"/>
                    <a:pt x="f50" y="f34"/>
                    <a:pt x="f50" y="f51"/>
                  </a:cubicBezTo>
                  <a:cubicBezTo>
                    <a:pt x="f52" y="f53"/>
                    <a:pt x="f6" y="f54"/>
                    <a:pt x="f8" y="f9"/>
                  </a:cubicBezTo>
                  <a:close/>
                </a:path>
              </a:pathLst>
            </a:custGeom>
            <a:solidFill>
              <a:srgbClr val="16222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15">
              <a:extLst>
                <a:ext uri="{FF2B5EF4-FFF2-40B4-BE49-F238E27FC236}">
                  <a16:creationId xmlns:a16="http://schemas.microsoft.com/office/drawing/2014/main" id="{FB11A97B-0318-F0B4-3DC2-604150F0C53E}"/>
                </a:ext>
              </a:extLst>
            </p:cNvPr>
            <p:cNvSpPr/>
            <p:nvPr/>
          </p:nvSpPr>
          <p:spPr>
            <a:xfrm>
              <a:off x="3606805" y="4505321"/>
              <a:ext cx="214317" cy="338135"/>
            </a:xfrm>
            <a:custGeom>
              <a:avLst/>
              <a:gdLst>
                <a:gd name="f0" fmla="val 10800000"/>
                <a:gd name="f1" fmla="val 5400000"/>
                <a:gd name="f2" fmla="val 180"/>
                <a:gd name="f3" fmla="val w"/>
                <a:gd name="f4" fmla="val h"/>
                <a:gd name="f5" fmla="val 0"/>
                <a:gd name="f6" fmla="val 72"/>
                <a:gd name="f7" fmla="val 113"/>
                <a:gd name="f8" fmla="val 16"/>
                <a:gd name="f9" fmla="val 26"/>
                <a:gd name="f10" fmla="val 5"/>
                <a:gd name="f11" fmla="val 36"/>
                <a:gd name="f12" fmla="val 6"/>
                <a:gd name="f13" fmla="val 47"/>
                <a:gd name="f14" fmla="val 2"/>
                <a:gd name="f15" fmla="val 52"/>
                <a:gd name="f16" fmla="val 1"/>
                <a:gd name="f17" fmla="val 55"/>
                <a:gd name="f18" fmla="val 4"/>
                <a:gd name="f19" fmla="val 54"/>
                <a:gd name="f20" fmla="val 10"/>
                <a:gd name="f21" fmla="val 14"/>
                <a:gd name="f22" fmla="val 18"/>
                <a:gd name="f23" fmla="val 22"/>
                <a:gd name="f24" fmla="val 38"/>
                <a:gd name="f25" fmla="val 51"/>
                <a:gd name="f26" fmla="val 67"/>
                <a:gd name="f27" fmla="val 44"/>
                <a:gd name="f28" fmla="val 77"/>
                <a:gd name="f29" fmla="val 45"/>
                <a:gd name="f30" fmla="val 84"/>
                <a:gd name="f31" fmla="val 58"/>
                <a:gd name="f32" fmla="val 83"/>
                <a:gd name="f33" fmla="val 65"/>
                <a:gd name="f34" fmla="val 82"/>
                <a:gd name="f35" fmla="val 91"/>
                <a:gd name="f36" fmla="val 97"/>
                <a:gd name="f37" fmla="val 70"/>
                <a:gd name="f38" fmla="val 105"/>
                <a:gd name="f39" fmla="val 61"/>
                <a:gd name="f40" fmla="val 106"/>
                <a:gd name="f41" fmla="val 108"/>
                <a:gd name="f42" fmla="val 42"/>
                <a:gd name="f43" fmla="val 32"/>
                <a:gd name="f44" fmla="val 23"/>
                <a:gd name="f45" fmla="val 103"/>
                <a:gd name="f46" fmla="val 11"/>
                <a:gd name="f47" fmla="val 102"/>
                <a:gd name="f48" fmla="val 95"/>
                <a:gd name="f49" fmla="val 8"/>
                <a:gd name="f50" fmla="val 76"/>
                <a:gd name="f51" fmla="val 13"/>
                <a:gd name="f52" fmla="val 25"/>
                <a:gd name="f53" fmla="+- 0 0 -90"/>
                <a:gd name="f54" fmla="*/ f3 1 72"/>
                <a:gd name="f55" fmla="*/ f4 1 113"/>
                <a:gd name="f56" fmla="val f5"/>
                <a:gd name="f57" fmla="val f6"/>
                <a:gd name="f58" fmla="val f7"/>
                <a:gd name="f59" fmla="*/ f53 f0 1"/>
                <a:gd name="f60" fmla="+- f58 0 f56"/>
                <a:gd name="f61" fmla="+- f57 0 f56"/>
                <a:gd name="f62" fmla="*/ f59 1 f2"/>
                <a:gd name="f63" fmla="*/ f61 1 72"/>
                <a:gd name="f64" fmla="*/ f60 1 113"/>
                <a:gd name="f65" fmla="*/ 16 f61 1"/>
                <a:gd name="f66" fmla="*/ 0 f60 1"/>
                <a:gd name="f67" fmla="*/ 47 f61 1"/>
                <a:gd name="f68" fmla="*/ 2 f60 1"/>
                <a:gd name="f69" fmla="*/ 54 f61 1"/>
                <a:gd name="f70" fmla="*/ 10 f60 1"/>
                <a:gd name="f71" fmla="*/ 55 f61 1"/>
                <a:gd name="f72" fmla="*/ 22 f60 1"/>
                <a:gd name="f73" fmla="*/ 67 f60 1"/>
                <a:gd name="f74" fmla="*/ 58 f61 1"/>
                <a:gd name="f75" fmla="*/ 83 f60 1"/>
                <a:gd name="f76" fmla="*/ 72 f61 1"/>
                <a:gd name="f77" fmla="*/ 91 f60 1"/>
                <a:gd name="f78" fmla="*/ 61 f61 1"/>
                <a:gd name="f79" fmla="*/ 106 f60 1"/>
                <a:gd name="f80" fmla="*/ 32 f61 1"/>
                <a:gd name="f81" fmla="*/ 105 f60 1"/>
                <a:gd name="f82" fmla="*/ 5 f61 1"/>
                <a:gd name="f83" fmla="*/ 102 f60 1"/>
                <a:gd name="f84" fmla="*/ 8 f61 1"/>
                <a:gd name="f85" fmla="*/ 76 f60 1"/>
                <a:gd name="f86" fmla="+- f62 0 f1"/>
                <a:gd name="f87" fmla="*/ f65 1 72"/>
                <a:gd name="f88" fmla="*/ f66 1 113"/>
                <a:gd name="f89" fmla="*/ f67 1 72"/>
                <a:gd name="f90" fmla="*/ f68 1 113"/>
                <a:gd name="f91" fmla="*/ f69 1 72"/>
                <a:gd name="f92" fmla="*/ f70 1 113"/>
                <a:gd name="f93" fmla="*/ f71 1 72"/>
                <a:gd name="f94" fmla="*/ f72 1 113"/>
                <a:gd name="f95" fmla="*/ f73 1 113"/>
                <a:gd name="f96" fmla="*/ f74 1 72"/>
                <a:gd name="f97" fmla="*/ f75 1 113"/>
                <a:gd name="f98" fmla="*/ f76 1 72"/>
                <a:gd name="f99" fmla="*/ f77 1 113"/>
                <a:gd name="f100" fmla="*/ f78 1 72"/>
                <a:gd name="f101" fmla="*/ f79 1 113"/>
                <a:gd name="f102" fmla="*/ f80 1 72"/>
                <a:gd name="f103" fmla="*/ f81 1 113"/>
                <a:gd name="f104" fmla="*/ f82 1 72"/>
                <a:gd name="f105" fmla="*/ f83 1 113"/>
                <a:gd name="f106" fmla="*/ f84 1 72"/>
                <a:gd name="f107" fmla="*/ f85 1 113"/>
                <a:gd name="f108" fmla="*/ 0 1 f63"/>
                <a:gd name="f109" fmla="*/ f57 1 f63"/>
                <a:gd name="f110" fmla="*/ 0 1 f64"/>
                <a:gd name="f111" fmla="*/ f58 1 f64"/>
                <a:gd name="f112" fmla="*/ f87 1 f63"/>
                <a:gd name="f113" fmla="*/ f88 1 f64"/>
                <a:gd name="f114" fmla="*/ f89 1 f63"/>
                <a:gd name="f115" fmla="*/ f90 1 f64"/>
                <a:gd name="f116" fmla="*/ f91 1 f63"/>
                <a:gd name="f117" fmla="*/ f92 1 f64"/>
                <a:gd name="f118" fmla="*/ f93 1 f63"/>
                <a:gd name="f119" fmla="*/ f94 1 f64"/>
                <a:gd name="f120" fmla="*/ f95 1 f64"/>
                <a:gd name="f121" fmla="*/ f96 1 f63"/>
                <a:gd name="f122" fmla="*/ f97 1 f64"/>
                <a:gd name="f123" fmla="*/ f98 1 f63"/>
                <a:gd name="f124" fmla="*/ f99 1 f64"/>
                <a:gd name="f125" fmla="*/ f100 1 f63"/>
                <a:gd name="f126" fmla="*/ f101 1 f64"/>
                <a:gd name="f127" fmla="*/ f102 1 f63"/>
                <a:gd name="f128" fmla="*/ f103 1 f64"/>
                <a:gd name="f129" fmla="*/ f104 1 f63"/>
                <a:gd name="f130" fmla="*/ f105 1 f64"/>
                <a:gd name="f131" fmla="*/ f106 1 f63"/>
                <a:gd name="f132" fmla="*/ f107 1 f64"/>
                <a:gd name="f133" fmla="*/ f108 f54 1"/>
                <a:gd name="f134" fmla="*/ f109 f54 1"/>
                <a:gd name="f135" fmla="*/ f111 f55 1"/>
                <a:gd name="f136" fmla="*/ f110 f55 1"/>
                <a:gd name="f137" fmla="*/ f112 f54 1"/>
                <a:gd name="f138" fmla="*/ f113 f55 1"/>
                <a:gd name="f139" fmla="*/ f114 f54 1"/>
                <a:gd name="f140" fmla="*/ f115 f55 1"/>
                <a:gd name="f141" fmla="*/ f116 f54 1"/>
                <a:gd name="f142" fmla="*/ f117 f55 1"/>
                <a:gd name="f143" fmla="*/ f118 f54 1"/>
                <a:gd name="f144" fmla="*/ f119 f55 1"/>
                <a:gd name="f145" fmla="*/ f120 f55 1"/>
                <a:gd name="f146" fmla="*/ f121 f54 1"/>
                <a:gd name="f147" fmla="*/ f122 f55 1"/>
                <a:gd name="f148" fmla="*/ f123 f54 1"/>
                <a:gd name="f149" fmla="*/ f124 f55 1"/>
                <a:gd name="f150" fmla="*/ f125 f54 1"/>
                <a:gd name="f151" fmla="*/ f126 f55 1"/>
                <a:gd name="f152" fmla="*/ f127 f54 1"/>
                <a:gd name="f153" fmla="*/ f128 f55 1"/>
                <a:gd name="f154" fmla="*/ f129 f54 1"/>
                <a:gd name="f155" fmla="*/ f130 f55 1"/>
                <a:gd name="f156" fmla="*/ f131 f54 1"/>
                <a:gd name="f157" fmla="*/ f132 f55 1"/>
              </a:gdLst>
              <a:ahLst/>
              <a:cxnLst>
                <a:cxn ang="3cd4">
                  <a:pos x="hc" y="t"/>
                </a:cxn>
                <a:cxn ang="0">
                  <a:pos x="r" y="vc"/>
                </a:cxn>
                <a:cxn ang="cd4">
                  <a:pos x="hc" y="b"/>
                </a:cxn>
                <a:cxn ang="cd2">
                  <a:pos x="l" y="vc"/>
                </a:cxn>
                <a:cxn ang="f86">
                  <a:pos x="f137" y="f138"/>
                </a:cxn>
                <a:cxn ang="f86">
                  <a:pos x="f139" y="f140"/>
                </a:cxn>
                <a:cxn ang="f86">
                  <a:pos x="f141" y="f142"/>
                </a:cxn>
                <a:cxn ang="f86">
                  <a:pos x="f143" y="f144"/>
                </a:cxn>
                <a:cxn ang="f86">
                  <a:pos x="f139" y="f145"/>
                </a:cxn>
                <a:cxn ang="f86">
                  <a:pos x="f146" y="f147"/>
                </a:cxn>
                <a:cxn ang="f86">
                  <a:pos x="f148" y="f149"/>
                </a:cxn>
                <a:cxn ang="f86">
                  <a:pos x="f150" y="f151"/>
                </a:cxn>
                <a:cxn ang="f86">
                  <a:pos x="f152" y="f153"/>
                </a:cxn>
                <a:cxn ang="f86">
                  <a:pos x="f154" y="f155"/>
                </a:cxn>
                <a:cxn ang="f86">
                  <a:pos x="f156" y="f157"/>
                </a:cxn>
                <a:cxn ang="f86">
                  <a:pos x="f137" y="f138"/>
                </a:cxn>
              </a:cxnLst>
              <a:rect l="f133" t="f136" r="f134" b="f135"/>
              <a:pathLst>
                <a:path w="72" h="113">
                  <a:moveTo>
                    <a:pt x="f8" y="f5"/>
                  </a:moveTo>
                  <a:cubicBezTo>
                    <a:pt x="f9" y="f10"/>
                    <a:pt x="f11" y="f12"/>
                    <a:pt x="f13" y="f14"/>
                  </a:cubicBezTo>
                  <a:cubicBezTo>
                    <a:pt x="f15" y="f16"/>
                    <a:pt x="f17" y="f18"/>
                    <a:pt x="f19" y="f20"/>
                  </a:cubicBezTo>
                  <a:cubicBezTo>
                    <a:pt x="f19" y="f21"/>
                    <a:pt x="f17" y="f22"/>
                    <a:pt x="f17" y="f23"/>
                  </a:cubicBezTo>
                  <a:cubicBezTo>
                    <a:pt x="f17" y="f24"/>
                    <a:pt x="f25" y="f15"/>
                    <a:pt x="f13" y="f26"/>
                  </a:cubicBezTo>
                  <a:cubicBezTo>
                    <a:pt x="f27" y="f28"/>
                    <a:pt x="f29" y="f30"/>
                    <a:pt x="f31" y="f32"/>
                  </a:cubicBezTo>
                  <a:cubicBezTo>
                    <a:pt x="f33" y="f34"/>
                    <a:pt x="f6" y="f30"/>
                    <a:pt x="f6" y="f35"/>
                  </a:cubicBezTo>
                  <a:cubicBezTo>
                    <a:pt x="f6" y="f36"/>
                    <a:pt x="f37" y="f38"/>
                    <a:pt x="f39" y="f40"/>
                  </a:cubicBezTo>
                  <a:cubicBezTo>
                    <a:pt x="f25" y="f41"/>
                    <a:pt x="f42" y="f41"/>
                    <a:pt x="f43" y="f38"/>
                  </a:cubicBezTo>
                  <a:cubicBezTo>
                    <a:pt x="f44" y="f45"/>
                    <a:pt x="f46" y="f7"/>
                    <a:pt x="f10" y="f47"/>
                  </a:cubicBezTo>
                  <a:cubicBezTo>
                    <a:pt x="f5" y="f48"/>
                    <a:pt x="f12" y="f30"/>
                    <a:pt x="f49" y="f50"/>
                  </a:cubicBezTo>
                  <a:cubicBezTo>
                    <a:pt x="f51" y="f25"/>
                    <a:pt x="f46" y="f52"/>
                    <a:pt x="f8" y="f5"/>
                  </a:cubicBezTo>
                  <a:close/>
                </a:path>
              </a:pathLst>
            </a:custGeom>
            <a:solidFill>
              <a:srgbClr val="0D161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6">
              <a:extLst>
                <a:ext uri="{FF2B5EF4-FFF2-40B4-BE49-F238E27FC236}">
                  <a16:creationId xmlns:a16="http://schemas.microsoft.com/office/drawing/2014/main" id="{7586D676-75A2-5274-746C-9A28F521F460}"/>
                </a:ext>
              </a:extLst>
            </p:cNvPr>
            <p:cNvSpPr/>
            <p:nvPr/>
          </p:nvSpPr>
          <p:spPr>
            <a:xfrm>
              <a:off x="4030666" y="3917947"/>
              <a:ext cx="176214" cy="320670"/>
            </a:xfrm>
            <a:custGeom>
              <a:avLst/>
              <a:gdLst>
                <a:gd name="f0" fmla="val 10800000"/>
                <a:gd name="f1" fmla="val 5400000"/>
                <a:gd name="f2" fmla="val 180"/>
                <a:gd name="f3" fmla="val w"/>
                <a:gd name="f4" fmla="val h"/>
                <a:gd name="f5" fmla="val 0"/>
                <a:gd name="f6" fmla="val 59"/>
                <a:gd name="f7" fmla="val 107"/>
                <a:gd name="f8" fmla="val 2"/>
                <a:gd name="f9" fmla="val 81"/>
                <a:gd name="f10" fmla="val 69"/>
                <a:gd name="f11" fmla="val 8"/>
                <a:gd name="f12" fmla="val 58"/>
                <a:gd name="f13" fmla="val 5"/>
                <a:gd name="f14" fmla="val 46"/>
                <a:gd name="f15" fmla="val 9"/>
                <a:gd name="f16" fmla="val 35"/>
                <a:gd name="f17" fmla="val 23"/>
                <a:gd name="f18" fmla="val 21"/>
                <a:gd name="f19" fmla="val 16"/>
                <a:gd name="f20" fmla="val 30"/>
                <a:gd name="f21" fmla="val 6"/>
                <a:gd name="f22" fmla="val 40"/>
                <a:gd name="f23" fmla="val 53"/>
                <a:gd name="f24" fmla="val 3"/>
                <a:gd name="f25" fmla="val 55"/>
                <a:gd name="f26" fmla="val 57"/>
                <a:gd name="f27" fmla="val 7"/>
                <a:gd name="f28" fmla="val 25"/>
                <a:gd name="f29" fmla="val 51"/>
                <a:gd name="f30" fmla="val 45"/>
                <a:gd name="f31" fmla="val 54"/>
                <a:gd name="f32" fmla="val 63"/>
                <a:gd name="f33" fmla="val 56"/>
                <a:gd name="f34" fmla="val 75"/>
                <a:gd name="f35" fmla="val 87"/>
                <a:gd name="f36" fmla="val 52"/>
                <a:gd name="f37" fmla="val 98"/>
                <a:gd name="f38" fmla="val 102"/>
                <a:gd name="f39" fmla="val 106"/>
                <a:gd name="f40" fmla="val 100"/>
                <a:gd name="f41" fmla="val 43"/>
                <a:gd name="f42" fmla="val 97"/>
                <a:gd name="f43" fmla="val 36"/>
                <a:gd name="f44" fmla="val 26"/>
                <a:gd name="f45" fmla="val 15"/>
                <a:gd name="f46" fmla="val 103"/>
                <a:gd name="f47" fmla="val 95"/>
                <a:gd name="f48" fmla="val 88"/>
                <a:gd name="f49" fmla="+- 0 0 -90"/>
                <a:gd name="f50" fmla="*/ f3 1 59"/>
                <a:gd name="f51" fmla="*/ f4 1 107"/>
                <a:gd name="f52" fmla="val f5"/>
                <a:gd name="f53" fmla="val f6"/>
                <a:gd name="f54" fmla="val f7"/>
                <a:gd name="f55" fmla="*/ f49 f0 1"/>
                <a:gd name="f56" fmla="+- f54 0 f52"/>
                <a:gd name="f57" fmla="+- f53 0 f52"/>
                <a:gd name="f58" fmla="*/ f55 1 f2"/>
                <a:gd name="f59" fmla="*/ f57 1 59"/>
                <a:gd name="f60" fmla="*/ f56 1 107"/>
                <a:gd name="f61" fmla="*/ 2 f57 1"/>
                <a:gd name="f62" fmla="*/ 81 f56 1"/>
                <a:gd name="f63" fmla="*/ 5 f57 1"/>
                <a:gd name="f64" fmla="*/ 46 f56 1"/>
                <a:gd name="f65" fmla="*/ 21 f57 1"/>
                <a:gd name="f66" fmla="*/ 16 f56 1"/>
                <a:gd name="f67" fmla="*/ 53 f57 1"/>
                <a:gd name="f68" fmla="*/ 3 f56 1"/>
                <a:gd name="f69" fmla="*/ 59 f57 1"/>
                <a:gd name="f70" fmla="*/ 8 f56 1"/>
                <a:gd name="f71" fmla="*/ 54 f57 1"/>
                <a:gd name="f72" fmla="*/ 63 f56 1"/>
                <a:gd name="f73" fmla="*/ 52 f57 1"/>
                <a:gd name="f74" fmla="*/ 98 f56 1"/>
                <a:gd name="f75" fmla="*/ 46 f57 1"/>
                <a:gd name="f76" fmla="*/ 107 f56 1"/>
                <a:gd name="f77" fmla="*/ 36 f57 1"/>
                <a:gd name="f78" fmla="*/ 97 f56 1"/>
                <a:gd name="f79" fmla="*/ 103 f56 1"/>
                <a:gd name="f80" fmla="+- f58 0 f1"/>
                <a:gd name="f81" fmla="*/ f61 1 59"/>
                <a:gd name="f82" fmla="*/ f62 1 107"/>
                <a:gd name="f83" fmla="*/ f63 1 59"/>
                <a:gd name="f84" fmla="*/ f64 1 107"/>
                <a:gd name="f85" fmla="*/ f65 1 59"/>
                <a:gd name="f86" fmla="*/ f66 1 107"/>
                <a:gd name="f87" fmla="*/ f67 1 59"/>
                <a:gd name="f88" fmla="*/ f68 1 107"/>
                <a:gd name="f89" fmla="*/ f69 1 59"/>
                <a:gd name="f90" fmla="*/ f70 1 107"/>
                <a:gd name="f91" fmla="*/ f71 1 59"/>
                <a:gd name="f92" fmla="*/ f72 1 107"/>
                <a:gd name="f93" fmla="*/ f73 1 59"/>
                <a:gd name="f94" fmla="*/ f74 1 107"/>
                <a:gd name="f95" fmla="*/ f75 1 59"/>
                <a:gd name="f96" fmla="*/ f76 1 107"/>
                <a:gd name="f97" fmla="*/ f77 1 59"/>
                <a:gd name="f98" fmla="*/ f78 1 107"/>
                <a:gd name="f99" fmla="*/ f79 1 107"/>
                <a:gd name="f100" fmla="*/ 0 1 f59"/>
                <a:gd name="f101" fmla="*/ f53 1 f59"/>
                <a:gd name="f102" fmla="*/ 0 1 f60"/>
                <a:gd name="f103" fmla="*/ f54 1 f60"/>
                <a:gd name="f104" fmla="*/ f81 1 f59"/>
                <a:gd name="f105" fmla="*/ f82 1 f60"/>
                <a:gd name="f106" fmla="*/ f83 1 f59"/>
                <a:gd name="f107" fmla="*/ f84 1 f60"/>
                <a:gd name="f108" fmla="*/ f85 1 f59"/>
                <a:gd name="f109" fmla="*/ f86 1 f60"/>
                <a:gd name="f110" fmla="*/ f87 1 f59"/>
                <a:gd name="f111" fmla="*/ f88 1 f60"/>
                <a:gd name="f112" fmla="*/ f89 1 f59"/>
                <a:gd name="f113" fmla="*/ f90 1 f60"/>
                <a:gd name="f114" fmla="*/ f91 1 f59"/>
                <a:gd name="f115" fmla="*/ f92 1 f60"/>
                <a:gd name="f116" fmla="*/ f93 1 f59"/>
                <a:gd name="f117" fmla="*/ f94 1 f60"/>
                <a:gd name="f118" fmla="*/ f95 1 f59"/>
                <a:gd name="f119" fmla="*/ f96 1 f60"/>
                <a:gd name="f120" fmla="*/ f97 1 f59"/>
                <a:gd name="f121" fmla="*/ f98 1 f60"/>
                <a:gd name="f122" fmla="*/ f99 1 f60"/>
                <a:gd name="f123" fmla="*/ f100 f50 1"/>
                <a:gd name="f124" fmla="*/ f101 f50 1"/>
                <a:gd name="f125" fmla="*/ f103 f51 1"/>
                <a:gd name="f126" fmla="*/ f102 f51 1"/>
                <a:gd name="f127" fmla="*/ f104 f50 1"/>
                <a:gd name="f128" fmla="*/ f105 f51 1"/>
                <a:gd name="f129" fmla="*/ f106 f50 1"/>
                <a:gd name="f130" fmla="*/ f107 f51 1"/>
                <a:gd name="f131" fmla="*/ f108 f50 1"/>
                <a:gd name="f132" fmla="*/ f109 f51 1"/>
                <a:gd name="f133" fmla="*/ f110 f50 1"/>
                <a:gd name="f134" fmla="*/ f111 f51 1"/>
                <a:gd name="f135" fmla="*/ f112 f50 1"/>
                <a:gd name="f136" fmla="*/ f113 f51 1"/>
                <a:gd name="f137" fmla="*/ f114 f50 1"/>
                <a:gd name="f138" fmla="*/ f115 f51 1"/>
                <a:gd name="f139" fmla="*/ f116 f50 1"/>
                <a:gd name="f140" fmla="*/ f117 f51 1"/>
                <a:gd name="f141" fmla="*/ f118 f50 1"/>
                <a:gd name="f142" fmla="*/ f119 f51 1"/>
                <a:gd name="f143" fmla="*/ f120 f50 1"/>
                <a:gd name="f144" fmla="*/ f121 f51 1"/>
                <a:gd name="f145" fmla="*/ f122 f51 1"/>
              </a:gdLst>
              <a:ahLst/>
              <a:cxnLst>
                <a:cxn ang="3cd4">
                  <a:pos x="hc" y="t"/>
                </a:cxn>
                <a:cxn ang="0">
                  <a:pos x="r" y="vc"/>
                </a:cxn>
                <a:cxn ang="cd4">
                  <a:pos x="hc" y="b"/>
                </a:cxn>
                <a:cxn ang="cd2">
                  <a:pos x="l" y="vc"/>
                </a:cxn>
                <a:cxn ang="f80">
                  <a:pos x="f127" y="f128"/>
                </a:cxn>
                <a:cxn ang="f80">
                  <a:pos x="f129" y="f130"/>
                </a:cxn>
                <a:cxn ang="f80">
                  <a:pos x="f131" y="f132"/>
                </a:cxn>
                <a:cxn ang="f80">
                  <a:pos x="f133" y="f134"/>
                </a:cxn>
                <a:cxn ang="f80">
                  <a:pos x="f135" y="f136"/>
                </a:cxn>
                <a:cxn ang="f80">
                  <a:pos x="f137" y="f138"/>
                </a:cxn>
                <a:cxn ang="f80">
                  <a:pos x="f139" y="f140"/>
                </a:cxn>
                <a:cxn ang="f80">
                  <a:pos x="f141" y="f142"/>
                </a:cxn>
                <a:cxn ang="f80">
                  <a:pos x="f143" y="f144"/>
                </a:cxn>
                <a:cxn ang="f80">
                  <a:pos x="f129" y="f145"/>
                </a:cxn>
                <a:cxn ang="f80">
                  <a:pos x="f127" y="f128"/>
                </a:cxn>
              </a:cxnLst>
              <a:rect l="f123" t="f126" r="f124" b="f125"/>
              <a:pathLst>
                <a:path w="59" h="107">
                  <a:moveTo>
                    <a:pt x="f8" y="f9"/>
                  </a:moveTo>
                  <a:cubicBezTo>
                    <a:pt x="f5" y="f10"/>
                    <a:pt x="f11" y="f12"/>
                    <a:pt x="f13" y="f14"/>
                  </a:cubicBezTo>
                  <a:cubicBezTo>
                    <a:pt x="f15" y="f16"/>
                    <a:pt x="f15" y="f17"/>
                    <a:pt x="f18" y="f19"/>
                  </a:cubicBezTo>
                  <a:cubicBezTo>
                    <a:pt x="f20" y="f21"/>
                    <a:pt x="f22" y="f5"/>
                    <a:pt x="f23" y="f24"/>
                  </a:cubicBezTo>
                  <a:cubicBezTo>
                    <a:pt x="f25" y="f13"/>
                    <a:pt x="f26" y="f27"/>
                    <a:pt x="f6" y="f11"/>
                  </a:cubicBezTo>
                  <a:cubicBezTo>
                    <a:pt x="f14" y="f28"/>
                    <a:pt x="f29" y="f30"/>
                    <a:pt x="f31" y="f32"/>
                  </a:cubicBezTo>
                  <a:cubicBezTo>
                    <a:pt x="f33" y="f34"/>
                    <a:pt x="f31" y="f35"/>
                    <a:pt x="f36" y="f37"/>
                  </a:cubicBezTo>
                  <a:cubicBezTo>
                    <a:pt x="f29" y="f38"/>
                    <a:pt x="f29" y="f39"/>
                    <a:pt x="f14" y="f7"/>
                  </a:cubicBezTo>
                  <a:cubicBezTo>
                    <a:pt x="f14" y="f40"/>
                    <a:pt x="f41" y="f42"/>
                    <a:pt x="f43" y="f42"/>
                  </a:cubicBezTo>
                  <a:cubicBezTo>
                    <a:pt x="f44" y="f37"/>
                    <a:pt x="f45" y="f40"/>
                    <a:pt x="f13" y="f46"/>
                  </a:cubicBezTo>
                  <a:cubicBezTo>
                    <a:pt x="f27" y="f47"/>
                    <a:pt x="f13" y="f48"/>
                    <a:pt x="f8" y="f9"/>
                  </a:cubicBezTo>
                  <a:close/>
                </a:path>
              </a:pathLst>
            </a:custGeom>
            <a:solidFill>
              <a:srgbClr val="141F2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7">
              <a:extLst>
                <a:ext uri="{FF2B5EF4-FFF2-40B4-BE49-F238E27FC236}">
                  <a16:creationId xmlns:a16="http://schemas.microsoft.com/office/drawing/2014/main" id="{559A78BA-B61C-6EAA-A75C-6E40AA435E1A}"/>
                </a:ext>
              </a:extLst>
            </p:cNvPr>
            <p:cNvSpPr/>
            <p:nvPr/>
          </p:nvSpPr>
          <p:spPr>
            <a:xfrm>
              <a:off x="3233739" y="3865561"/>
              <a:ext cx="169858" cy="303215"/>
            </a:xfrm>
            <a:custGeom>
              <a:avLst/>
              <a:gdLst>
                <a:gd name="f0" fmla="val 10800000"/>
                <a:gd name="f1" fmla="val 5400000"/>
                <a:gd name="f2" fmla="val 180"/>
                <a:gd name="f3" fmla="val w"/>
                <a:gd name="f4" fmla="val h"/>
                <a:gd name="f5" fmla="val 0"/>
                <a:gd name="f6" fmla="val 57"/>
                <a:gd name="f7" fmla="val 100"/>
                <a:gd name="f8" fmla="val 46"/>
                <a:gd name="f9" fmla="val 101"/>
                <a:gd name="f10" fmla="val 39"/>
                <a:gd name="f11" fmla="val 95"/>
                <a:gd name="f12" fmla="val 29"/>
                <a:gd name="f13" fmla="val 96"/>
                <a:gd name="f14" fmla="val 21"/>
                <a:gd name="f15" fmla="val 94"/>
                <a:gd name="f16" fmla="val 9"/>
                <a:gd name="f17" fmla="val 92"/>
                <a:gd name="f18" fmla="val 1"/>
                <a:gd name="f19" fmla="val 89"/>
                <a:gd name="f20" fmla="val 3"/>
                <a:gd name="f21" fmla="val 73"/>
                <a:gd name="f22" fmla="val 6"/>
                <a:gd name="f23" fmla="val 53"/>
                <a:gd name="f24" fmla="val 10"/>
                <a:gd name="f25" fmla="val 31"/>
                <a:gd name="f26" fmla="val 11"/>
                <a:gd name="f27" fmla="val 5"/>
                <a:gd name="f28" fmla="val 8"/>
                <a:gd name="f29" fmla="val 20"/>
                <a:gd name="f30" fmla="val 24"/>
                <a:gd name="f31" fmla="val 13"/>
                <a:gd name="f32" fmla="val 27"/>
                <a:gd name="f33" fmla="val 23"/>
                <a:gd name="f34" fmla="val 37"/>
                <a:gd name="f35" fmla="val 35"/>
                <a:gd name="f36" fmla="val 40"/>
                <a:gd name="f37" fmla="val 26"/>
                <a:gd name="f38" fmla="val 14"/>
                <a:gd name="f39" fmla="val 4"/>
                <a:gd name="f40" fmla="val 30"/>
                <a:gd name="f41" fmla="val 56"/>
                <a:gd name="f42" fmla="val 70"/>
                <a:gd name="f43" fmla="+- 0 0 -90"/>
                <a:gd name="f44" fmla="*/ f3 1 57"/>
                <a:gd name="f45" fmla="*/ f4 1 100"/>
                <a:gd name="f46" fmla="val f5"/>
                <a:gd name="f47" fmla="val f6"/>
                <a:gd name="f48" fmla="val f7"/>
                <a:gd name="f49" fmla="*/ f43 f0 1"/>
                <a:gd name="f50" fmla="+- f48 0 f46"/>
                <a:gd name="f51" fmla="+- f47 0 f46"/>
                <a:gd name="f52" fmla="*/ f49 1 f2"/>
                <a:gd name="f53" fmla="*/ f51 1 57"/>
                <a:gd name="f54" fmla="*/ f50 1 100"/>
                <a:gd name="f55" fmla="*/ 46 f51 1"/>
                <a:gd name="f56" fmla="*/ 101 f50 1"/>
                <a:gd name="f57" fmla="*/ 21 f51 1"/>
                <a:gd name="f58" fmla="*/ 94 f50 1"/>
                <a:gd name="f59" fmla="*/ 3 f51 1"/>
                <a:gd name="f60" fmla="*/ 73 f50 1"/>
                <a:gd name="f61" fmla="*/ 0 f51 1"/>
                <a:gd name="f62" fmla="*/ 11 f50 1"/>
                <a:gd name="f63" fmla="*/ 24 f51 1"/>
                <a:gd name="f64" fmla="*/ 13 f50 1"/>
                <a:gd name="f65" fmla="*/ 35 f51 1"/>
                <a:gd name="f66" fmla="*/ 40 f50 1"/>
                <a:gd name="f67" fmla="*/ 26 f51 1"/>
                <a:gd name="f68" fmla="*/ 14 f50 1"/>
                <a:gd name="f69" fmla="*/ 30 f51 1"/>
                <a:gd name="f70" fmla="*/ 0 f50 1"/>
                <a:gd name="f71" fmla="+- f52 0 f1"/>
                <a:gd name="f72" fmla="*/ f55 1 57"/>
                <a:gd name="f73" fmla="*/ f56 1 101"/>
                <a:gd name="f74" fmla="*/ f57 1 57"/>
                <a:gd name="f75" fmla="*/ f58 1 101"/>
                <a:gd name="f76" fmla="*/ f59 1 57"/>
                <a:gd name="f77" fmla="*/ f60 1 101"/>
                <a:gd name="f78" fmla="*/ f61 1 57"/>
                <a:gd name="f79" fmla="*/ f62 1 101"/>
                <a:gd name="f80" fmla="*/ f63 1 57"/>
                <a:gd name="f81" fmla="*/ f64 1 101"/>
                <a:gd name="f82" fmla="*/ f65 1 57"/>
                <a:gd name="f83" fmla="*/ f66 1 101"/>
                <a:gd name="f84" fmla="*/ f67 1 57"/>
                <a:gd name="f85" fmla="*/ f68 1 101"/>
                <a:gd name="f86" fmla="*/ f69 1 57"/>
                <a:gd name="f87" fmla="*/ f70 1 101"/>
                <a:gd name="f88" fmla="*/ 0 1 f53"/>
                <a:gd name="f89" fmla="*/ f47 1 f53"/>
                <a:gd name="f90" fmla="*/ 0 1 f54"/>
                <a:gd name="f91" fmla="*/ f48 1 f54"/>
                <a:gd name="f92" fmla="*/ f72 1 f53"/>
                <a:gd name="f93" fmla="*/ f73 1 f54"/>
                <a:gd name="f94" fmla="*/ f74 1 f53"/>
                <a:gd name="f95" fmla="*/ f75 1 f54"/>
                <a:gd name="f96" fmla="*/ f76 1 f53"/>
                <a:gd name="f97" fmla="*/ f77 1 f54"/>
                <a:gd name="f98" fmla="*/ f78 1 f53"/>
                <a:gd name="f99" fmla="*/ f79 1 f54"/>
                <a:gd name="f100" fmla="*/ f80 1 f53"/>
                <a:gd name="f101" fmla="*/ f81 1 f54"/>
                <a:gd name="f102" fmla="*/ f82 1 f53"/>
                <a:gd name="f103" fmla="*/ f83 1 f54"/>
                <a:gd name="f104" fmla="*/ f84 1 f53"/>
                <a:gd name="f105" fmla="*/ f85 1 f54"/>
                <a:gd name="f106" fmla="*/ f86 1 f53"/>
                <a:gd name="f107" fmla="*/ f87 1 f54"/>
                <a:gd name="f108" fmla="*/ f88 f44 1"/>
                <a:gd name="f109" fmla="*/ f89 f44 1"/>
                <a:gd name="f110" fmla="*/ f91 f45 1"/>
                <a:gd name="f111" fmla="*/ f90 f45 1"/>
                <a:gd name="f112" fmla="*/ f92 f44 1"/>
                <a:gd name="f113" fmla="*/ f93 f45 1"/>
                <a:gd name="f114" fmla="*/ f94 f44 1"/>
                <a:gd name="f115" fmla="*/ f95 f45 1"/>
                <a:gd name="f116" fmla="*/ f96 f44 1"/>
                <a:gd name="f117" fmla="*/ f97 f45 1"/>
                <a:gd name="f118" fmla="*/ f98 f44 1"/>
                <a:gd name="f119" fmla="*/ f99 f45 1"/>
                <a:gd name="f120" fmla="*/ f100 f44 1"/>
                <a:gd name="f121" fmla="*/ f101 f45 1"/>
                <a:gd name="f122" fmla="*/ f102 f44 1"/>
                <a:gd name="f123" fmla="*/ f103 f45 1"/>
                <a:gd name="f124" fmla="*/ f104 f44 1"/>
                <a:gd name="f125" fmla="*/ f105 f45 1"/>
                <a:gd name="f126" fmla="*/ f106 f44 1"/>
                <a:gd name="f127" fmla="*/ f107 f45 1"/>
              </a:gdLst>
              <a:ahLst/>
              <a:cxnLst>
                <a:cxn ang="3cd4">
                  <a:pos x="hc" y="t"/>
                </a:cxn>
                <a:cxn ang="0">
                  <a:pos x="r" y="vc"/>
                </a:cxn>
                <a:cxn ang="cd4">
                  <a:pos x="hc" y="b"/>
                </a:cxn>
                <a:cxn ang="cd2">
                  <a:pos x="l" y="vc"/>
                </a:cxn>
                <a:cxn ang="f71">
                  <a:pos x="f112" y="f113"/>
                </a:cxn>
                <a:cxn ang="f71">
                  <a:pos x="f114" y="f115"/>
                </a:cxn>
                <a:cxn ang="f71">
                  <a:pos x="f116" y="f117"/>
                </a:cxn>
                <a:cxn ang="f71">
                  <a:pos x="f118" y="f119"/>
                </a:cxn>
                <a:cxn ang="f71">
                  <a:pos x="f120" y="f121"/>
                </a:cxn>
                <a:cxn ang="f71">
                  <a:pos x="f122" y="f123"/>
                </a:cxn>
                <a:cxn ang="f71">
                  <a:pos x="f124" y="f125"/>
                </a:cxn>
                <a:cxn ang="f71">
                  <a:pos x="f126" y="f127"/>
                </a:cxn>
                <a:cxn ang="f71">
                  <a:pos x="f112" y="f113"/>
                </a:cxn>
              </a:cxnLst>
              <a:rect l="f108" t="f111" r="f109" b="f110"/>
              <a:pathLst>
                <a:path w="57" h="100">
                  <a:moveTo>
                    <a:pt x="f8" y="f9"/>
                  </a:moveTo>
                  <a:cubicBezTo>
                    <a:pt x="f10" y="f11"/>
                    <a:pt x="f12" y="f13"/>
                    <a:pt x="f14" y="f15"/>
                  </a:cubicBezTo>
                  <a:cubicBezTo>
                    <a:pt x="f16" y="f17"/>
                    <a:pt x="f18" y="f19"/>
                    <a:pt x="f20" y="f21"/>
                  </a:cubicBezTo>
                  <a:cubicBezTo>
                    <a:pt x="f22" y="f23"/>
                    <a:pt x="f24" y="f25"/>
                    <a:pt x="f5" y="f26"/>
                  </a:cubicBezTo>
                  <a:cubicBezTo>
                    <a:pt x="f27" y="f28"/>
                    <a:pt x="f29" y="f16"/>
                    <a:pt x="f30" y="f31"/>
                  </a:cubicBezTo>
                  <a:cubicBezTo>
                    <a:pt x="f32" y="f33"/>
                    <a:pt x="f34" y="f12"/>
                    <a:pt x="f35" y="f36"/>
                  </a:cubicBezTo>
                  <a:cubicBezTo>
                    <a:pt x="f10" y="f12"/>
                    <a:pt x="f37" y="f30"/>
                    <a:pt x="f37" y="f38"/>
                  </a:cubicBezTo>
                  <a:cubicBezTo>
                    <a:pt x="f37" y="f16"/>
                    <a:pt x="f37" y="f39"/>
                    <a:pt x="f40" y="f5"/>
                  </a:cubicBezTo>
                  <a:cubicBezTo>
                    <a:pt x="f41" y="f40"/>
                    <a:pt x="f6" y="f42"/>
                    <a:pt x="f8" y="f9"/>
                  </a:cubicBezTo>
                  <a:close/>
                </a:path>
              </a:pathLst>
            </a:custGeom>
            <a:solidFill>
              <a:srgbClr val="EEEA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18">
              <a:extLst>
                <a:ext uri="{FF2B5EF4-FFF2-40B4-BE49-F238E27FC236}">
                  <a16:creationId xmlns:a16="http://schemas.microsoft.com/office/drawing/2014/main" id="{18FDA7CF-38BA-C6FA-B162-8B1AFB099E98}"/>
                </a:ext>
              </a:extLst>
            </p:cNvPr>
            <p:cNvSpPr/>
            <p:nvPr/>
          </p:nvSpPr>
          <p:spPr>
            <a:xfrm>
              <a:off x="3144841" y="4670426"/>
              <a:ext cx="247646" cy="230191"/>
            </a:xfrm>
            <a:custGeom>
              <a:avLst/>
              <a:gdLst>
                <a:gd name="f0" fmla="val 10800000"/>
                <a:gd name="f1" fmla="val 5400000"/>
                <a:gd name="f2" fmla="val 180"/>
                <a:gd name="f3" fmla="val w"/>
                <a:gd name="f4" fmla="val h"/>
                <a:gd name="f5" fmla="val 0"/>
                <a:gd name="f6" fmla="val 83"/>
                <a:gd name="f7" fmla="val 77"/>
                <a:gd name="f8" fmla="val 47"/>
                <a:gd name="f9" fmla="val 17"/>
                <a:gd name="f10" fmla="val 46"/>
                <a:gd name="f11" fmla="val 37"/>
                <a:gd name="f12" fmla="val 52"/>
                <a:gd name="f13" fmla="val 45"/>
                <a:gd name="f14" fmla="val 72"/>
                <a:gd name="f15" fmla="val 48"/>
                <a:gd name="f16" fmla="val 82"/>
                <a:gd name="f17" fmla="val 49"/>
                <a:gd name="f18" fmla="val 54"/>
                <a:gd name="f19" fmla="val 61"/>
                <a:gd name="f20" fmla="val 73"/>
                <a:gd name="f21" fmla="val 65"/>
                <a:gd name="f22" fmla="val 62"/>
                <a:gd name="f23" fmla="val 57"/>
                <a:gd name="f24" fmla="val 75"/>
                <a:gd name="f25" fmla="val 76"/>
                <a:gd name="f26" fmla="val 38"/>
                <a:gd name="f27" fmla="val 27"/>
                <a:gd name="f28" fmla="val 74"/>
                <a:gd name="f29" fmla="val 6"/>
                <a:gd name="f30" fmla="val 1"/>
                <a:gd name="f31" fmla="val 68"/>
                <a:gd name="f32" fmla="val 2"/>
                <a:gd name="f33" fmla="val 63"/>
                <a:gd name="f34" fmla="val 7"/>
                <a:gd name="f35" fmla="val 30"/>
                <a:gd name="f36" fmla="val 13"/>
                <a:gd name="f37" fmla="val 14"/>
                <a:gd name="f38" fmla="val 9"/>
                <a:gd name="f39" fmla="val 22"/>
                <a:gd name="f40" fmla="val 31"/>
                <a:gd name="f41" fmla="val 4"/>
                <a:gd name="f42" fmla="val 43"/>
                <a:gd name="f43" fmla="val 5"/>
                <a:gd name="f44" fmla="+- 0 0 -90"/>
                <a:gd name="f45" fmla="*/ f3 1 83"/>
                <a:gd name="f46" fmla="*/ f4 1 77"/>
                <a:gd name="f47" fmla="val f5"/>
                <a:gd name="f48" fmla="val f6"/>
                <a:gd name="f49" fmla="val f7"/>
                <a:gd name="f50" fmla="*/ f44 f0 1"/>
                <a:gd name="f51" fmla="+- f49 0 f47"/>
                <a:gd name="f52" fmla="+- f48 0 f47"/>
                <a:gd name="f53" fmla="*/ f50 1 f2"/>
                <a:gd name="f54" fmla="*/ f52 1 83"/>
                <a:gd name="f55" fmla="*/ f51 1 77"/>
                <a:gd name="f56" fmla="*/ 47 f52 1"/>
                <a:gd name="f57" fmla="*/ 17 f51 1"/>
                <a:gd name="f58" fmla="*/ 72 f52 1"/>
                <a:gd name="f59" fmla="*/ 48 f51 1"/>
                <a:gd name="f60" fmla="*/ 82 f52 1"/>
                <a:gd name="f61" fmla="*/ 54 f51 1"/>
                <a:gd name="f62" fmla="*/ 73 f52 1"/>
                <a:gd name="f63" fmla="*/ 61 f51 1"/>
                <a:gd name="f64" fmla="*/ 38 f52 1"/>
                <a:gd name="f65" fmla="*/ 76 f51 1"/>
                <a:gd name="f66" fmla="*/ 6 f52 1"/>
                <a:gd name="f67" fmla="*/ 72 f51 1"/>
                <a:gd name="f68" fmla="*/ 2 f52 1"/>
                <a:gd name="f69" fmla="*/ 63 f51 1"/>
                <a:gd name="f70" fmla="*/ 13 f51 1"/>
                <a:gd name="f71" fmla="*/ 31 f52 1"/>
                <a:gd name="f72" fmla="*/ 4 f51 1"/>
                <a:gd name="f73" fmla="+- f53 0 f1"/>
                <a:gd name="f74" fmla="*/ f56 1 83"/>
                <a:gd name="f75" fmla="*/ f57 1 77"/>
                <a:gd name="f76" fmla="*/ f58 1 83"/>
                <a:gd name="f77" fmla="*/ f59 1 77"/>
                <a:gd name="f78" fmla="*/ f60 1 83"/>
                <a:gd name="f79" fmla="*/ f61 1 77"/>
                <a:gd name="f80" fmla="*/ f62 1 83"/>
                <a:gd name="f81" fmla="*/ f63 1 77"/>
                <a:gd name="f82" fmla="*/ f64 1 83"/>
                <a:gd name="f83" fmla="*/ f65 1 77"/>
                <a:gd name="f84" fmla="*/ f66 1 83"/>
                <a:gd name="f85" fmla="*/ f67 1 77"/>
                <a:gd name="f86" fmla="*/ f68 1 83"/>
                <a:gd name="f87" fmla="*/ f69 1 77"/>
                <a:gd name="f88" fmla="*/ f70 1 77"/>
                <a:gd name="f89" fmla="*/ f71 1 83"/>
                <a:gd name="f90" fmla="*/ f72 1 77"/>
                <a:gd name="f91" fmla="*/ 0 1 f54"/>
                <a:gd name="f92" fmla="*/ f48 1 f54"/>
                <a:gd name="f93" fmla="*/ 0 1 f55"/>
                <a:gd name="f94" fmla="*/ f49 1 f55"/>
                <a:gd name="f95" fmla="*/ f74 1 f54"/>
                <a:gd name="f96" fmla="*/ f75 1 f55"/>
                <a:gd name="f97" fmla="*/ f76 1 f54"/>
                <a:gd name="f98" fmla="*/ f77 1 f55"/>
                <a:gd name="f99" fmla="*/ f78 1 f54"/>
                <a:gd name="f100" fmla="*/ f79 1 f55"/>
                <a:gd name="f101" fmla="*/ f80 1 f54"/>
                <a:gd name="f102" fmla="*/ f81 1 f55"/>
                <a:gd name="f103" fmla="*/ f82 1 f54"/>
                <a:gd name="f104" fmla="*/ f83 1 f55"/>
                <a:gd name="f105" fmla="*/ f84 1 f54"/>
                <a:gd name="f106" fmla="*/ f85 1 f55"/>
                <a:gd name="f107" fmla="*/ f86 1 f54"/>
                <a:gd name="f108" fmla="*/ f87 1 f55"/>
                <a:gd name="f109" fmla="*/ f88 1 f55"/>
                <a:gd name="f110" fmla="*/ f89 1 f54"/>
                <a:gd name="f111" fmla="*/ f90 1 f55"/>
                <a:gd name="f112" fmla="*/ f91 f45 1"/>
                <a:gd name="f113" fmla="*/ f92 f45 1"/>
                <a:gd name="f114" fmla="*/ f94 f46 1"/>
                <a:gd name="f115" fmla="*/ f93 f46 1"/>
                <a:gd name="f116" fmla="*/ f95 f45 1"/>
                <a:gd name="f117" fmla="*/ f96 f46 1"/>
                <a:gd name="f118" fmla="*/ f97 f45 1"/>
                <a:gd name="f119" fmla="*/ f98 f46 1"/>
                <a:gd name="f120" fmla="*/ f99 f45 1"/>
                <a:gd name="f121" fmla="*/ f100 f46 1"/>
                <a:gd name="f122" fmla="*/ f101 f45 1"/>
                <a:gd name="f123" fmla="*/ f102 f46 1"/>
                <a:gd name="f124" fmla="*/ f103 f45 1"/>
                <a:gd name="f125" fmla="*/ f104 f46 1"/>
                <a:gd name="f126" fmla="*/ f105 f45 1"/>
                <a:gd name="f127" fmla="*/ f106 f46 1"/>
                <a:gd name="f128" fmla="*/ f107 f45 1"/>
                <a:gd name="f129" fmla="*/ f108 f46 1"/>
                <a:gd name="f130" fmla="*/ f109 f46 1"/>
                <a:gd name="f131" fmla="*/ f110 f45 1"/>
                <a:gd name="f132" fmla="*/ f111 f46 1"/>
              </a:gdLst>
              <a:ahLst/>
              <a:cxnLst>
                <a:cxn ang="3cd4">
                  <a:pos x="hc" y="t"/>
                </a:cxn>
                <a:cxn ang="0">
                  <a:pos x="r" y="vc"/>
                </a:cxn>
                <a:cxn ang="cd4">
                  <a:pos x="hc" y="b"/>
                </a:cxn>
                <a:cxn ang="cd2">
                  <a:pos x="l" y="vc"/>
                </a:cxn>
                <a:cxn ang="f73">
                  <a:pos x="f116" y="f117"/>
                </a:cxn>
                <a:cxn ang="f73">
                  <a:pos x="f118" y="f119"/>
                </a:cxn>
                <a:cxn ang="f73">
                  <a:pos x="f120" y="f121"/>
                </a:cxn>
                <a:cxn ang="f73">
                  <a:pos x="f122" y="f123"/>
                </a:cxn>
                <a:cxn ang="f73">
                  <a:pos x="f116" y="f123"/>
                </a:cxn>
                <a:cxn ang="f73">
                  <a:pos x="f124" y="f125"/>
                </a:cxn>
                <a:cxn ang="f73">
                  <a:pos x="f126" y="f127"/>
                </a:cxn>
                <a:cxn ang="f73">
                  <a:pos x="f128" y="f129"/>
                </a:cxn>
                <a:cxn ang="f73">
                  <a:pos x="f126" y="f130"/>
                </a:cxn>
                <a:cxn ang="f73">
                  <a:pos x="f131" y="f132"/>
                </a:cxn>
                <a:cxn ang="f73">
                  <a:pos x="f116" y="f117"/>
                </a:cxn>
              </a:cxnLst>
              <a:rect l="f112" t="f115" r="f113" b="f114"/>
              <a:pathLst>
                <a:path w="83" h="77">
                  <a:moveTo>
                    <a:pt x="f8" y="f9"/>
                  </a:moveTo>
                  <a:cubicBezTo>
                    <a:pt x="f10" y="f11"/>
                    <a:pt x="f12" y="f13"/>
                    <a:pt x="f14" y="f15"/>
                  </a:cubicBezTo>
                  <a:cubicBezTo>
                    <a:pt x="f7" y="f15"/>
                    <a:pt x="f16" y="f17"/>
                    <a:pt x="f16" y="f18"/>
                  </a:cubicBezTo>
                  <a:cubicBezTo>
                    <a:pt x="f6" y="f19"/>
                    <a:pt x="f7" y="f19"/>
                    <a:pt x="f20" y="f19"/>
                  </a:cubicBezTo>
                  <a:cubicBezTo>
                    <a:pt x="f21" y="f22"/>
                    <a:pt x="f23" y="f19"/>
                    <a:pt x="f8" y="f19"/>
                  </a:cubicBezTo>
                  <a:cubicBezTo>
                    <a:pt x="f23" y="f24"/>
                    <a:pt x="f15" y="f25"/>
                    <a:pt x="f26" y="f25"/>
                  </a:cubicBezTo>
                  <a:cubicBezTo>
                    <a:pt x="f27" y="f7"/>
                    <a:pt x="f9" y="f28"/>
                    <a:pt x="f29" y="f14"/>
                  </a:cubicBezTo>
                  <a:cubicBezTo>
                    <a:pt x="f5" y="f14"/>
                    <a:pt x="f30" y="f31"/>
                    <a:pt x="f32" y="f33"/>
                  </a:cubicBezTo>
                  <a:cubicBezTo>
                    <a:pt x="f29" y="f8"/>
                    <a:pt x="f34" y="f35"/>
                    <a:pt x="f29" y="f36"/>
                  </a:cubicBezTo>
                  <a:cubicBezTo>
                    <a:pt x="f37" y="f38"/>
                    <a:pt x="f39" y="f34"/>
                    <a:pt x="f40" y="f41"/>
                  </a:cubicBezTo>
                  <a:cubicBezTo>
                    <a:pt x="f42" y="f5"/>
                    <a:pt x="f15" y="f43"/>
                    <a:pt x="f8" y="f9"/>
                  </a:cubicBezTo>
                  <a:close/>
                </a:path>
              </a:pathLst>
            </a:custGeom>
            <a:solidFill>
              <a:srgbClr val="10131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19">
              <a:extLst>
                <a:ext uri="{FF2B5EF4-FFF2-40B4-BE49-F238E27FC236}">
                  <a16:creationId xmlns:a16="http://schemas.microsoft.com/office/drawing/2014/main" id="{575332A8-25A0-4776-A46B-39D40CBFC187}"/>
                </a:ext>
              </a:extLst>
            </p:cNvPr>
            <p:cNvSpPr/>
            <p:nvPr/>
          </p:nvSpPr>
          <p:spPr>
            <a:xfrm>
              <a:off x="1800225" y="3932240"/>
              <a:ext cx="282577" cy="269876"/>
            </a:xfrm>
            <a:custGeom>
              <a:avLst/>
              <a:gdLst>
                <a:gd name="f0" fmla="val 10800000"/>
                <a:gd name="f1" fmla="val 5400000"/>
                <a:gd name="f2" fmla="val 180"/>
                <a:gd name="f3" fmla="val w"/>
                <a:gd name="f4" fmla="val h"/>
                <a:gd name="f5" fmla="val 0"/>
                <a:gd name="f6" fmla="val 95"/>
                <a:gd name="f7" fmla="val 90"/>
                <a:gd name="f8" fmla="val 43"/>
                <a:gd name="f9" fmla="val 54"/>
                <a:gd name="f10" fmla="val 59"/>
                <a:gd name="f11" fmla="val 64"/>
                <a:gd name="f12" fmla="val 53"/>
                <a:gd name="f13" fmla="val 62"/>
                <a:gd name="f14" fmla="val 60"/>
                <a:gd name="f15" fmla="val 33"/>
                <a:gd name="f16" fmla="val 26"/>
                <a:gd name="f17" fmla="val 66"/>
                <a:gd name="f18" fmla="val 18"/>
                <a:gd name="f19" fmla="val 73"/>
                <a:gd name="f20" fmla="val 1"/>
                <a:gd name="f21" fmla="val 81"/>
                <a:gd name="f22" fmla="val 92"/>
                <a:gd name="f23" fmla="val 15"/>
                <a:gd name="f24" fmla="val 93"/>
                <a:gd name="f25" fmla="val 16"/>
                <a:gd name="f26" fmla="val 94"/>
                <a:gd name="f27" fmla="val 19"/>
                <a:gd name="f28" fmla="val 31"/>
                <a:gd name="f29" fmla="val 91"/>
                <a:gd name="f30" fmla="val 41"/>
                <a:gd name="f31" fmla="val 87"/>
                <a:gd name="f32" fmla="val 52"/>
                <a:gd name="f33" fmla="val 82"/>
                <a:gd name="f34" fmla="val 74"/>
                <a:gd name="f35" fmla="val 51"/>
                <a:gd name="f36" fmla="val 48"/>
                <a:gd name="f37" fmla="val 46"/>
                <a:gd name="f38" fmla="val 44"/>
                <a:gd name="f39" fmla="val 84"/>
                <a:gd name="f40" fmla="val 86"/>
                <a:gd name="f41" fmla="val 21"/>
                <a:gd name="f42" fmla="val 11"/>
                <a:gd name="f43" fmla="val 10"/>
                <a:gd name="f44" fmla="val 88"/>
                <a:gd name="f45" fmla="val 85"/>
                <a:gd name="f46" fmla="val 8"/>
                <a:gd name="f47" fmla="val 68"/>
                <a:gd name="f48" fmla="val 3"/>
                <a:gd name="f49" fmla="val 23"/>
                <a:gd name="f50" fmla="val 57"/>
                <a:gd name="f51" fmla="val 30"/>
                <a:gd name="f52" fmla="val 36"/>
                <a:gd name="f53" fmla="+- 0 0 -90"/>
                <a:gd name="f54" fmla="*/ f3 1 95"/>
                <a:gd name="f55" fmla="*/ f4 1 90"/>
                <a:gd name="f56" fmla="val f5"/>
                <a:gd name="f57" fmla="val f6"/>
                <a:gd name="f58" fmla="val f7"/>
                <a:gd name="f59" fmla="*/ f53 f0 1"/>
                <a:gd name="f60" fmla="+- f58 0 f56"/>
                <a:gd name="f61" fmla="+- f57 0 f56"/>
                <a:gd name="f62" fmla="*/ f59 1 f2"/>
                <a:gd name="f63" fmla="*/ f61 1 95"/>
                <a:gd name="f64" fmla="*/ f60 1 90"/>
                <a:gd name="f65" fmla="*/ 43 f61 1"/>
                <a:gd name="f66" fmla="*/ 54 f60 1"/>
                <a:gd name="f67" fmla="*/ 62 f61 1"/>
                <a:gd name="f68" fmla="*/ 43 f60 1"/>
                <a:gd name="f69" fmla="*/ 66 f61 1"/>
                <a:gd name="f70" fmla="*/ 18 f60 1"/>
                <a:gd name="f71" fmla="*/ 92 f61 1"/>
                <a:gd name="f72" fmla="*/ 15 f60 1"/>
                <a:gd name="f73" fmla="*/ 95 f61 1"/>
                <a:gd name="f74" fmla="*/ 19 f60 1"/>
                <a:gd name="f75" fmla="*/ 87 f61 1"/>
                <a:gd name="f76" fmla="*/ 52 f60 1"/>
                <a:gd name="f77" fmla="*/ 51 f61 1"/>
                <a:gd name="f78" fmla="*/ 82 f60 1"/>
                <a:gd name="f79" fmla="*/ 44 f61 1"/>
                <a:gd name="f80" fmla="*/ 84 f60 1"/>
                <a:gd name="f81" fmla="*/ 11 f61 1"/>
                <a:gd name="f82" fmla="*/ 90 f60 1"/>
                <a:gd name="f83" fmla="*/ 8 f61 1"/>
                <a:gd name="f84" fmla="*/ 23 f61 1"/>
                <a:gd name="f85" fmla="*/ 57 f60 1"/>
                <a:gd name="f86" fmla="+- f62 0 f1"/>
                <a:gd name="f87" fmla="*/ f65 1 95"/>
                <a:gd name="f88" fmla="*/ f66 1 90"/>
                <a:gd name="f89" fmla="*/ f67 1 95"/>
                <a:gd name="f90" fmla="*/ f68 1 90"/>
                <a:gd name="f91" fmla="*/ f69 1 95"/>
                <a:gd name="f92" fmla="*/ f70 1 90"/>
                <a:gd name="f93" fmla="*/ f71 1 95"/>
                <a:gd name="f94" fmla="*/ f72 1 90"/>
                <a:gd name="f95" fmla="*/ f73 1 95"/>
                <a:gd name="f96" fmla="*/ f74 1 90"/>
                <a:gd name="f97" fmla="*/ f75 1 95"/>
                <a:gd name="f98" fmla="*/ f76 1 90"/>
                <a:gd name="f99" fmla="*/ f77 1 95"/>
                <a:gd name="f100" fmla="*/ f78 1 90"/>
                <a:gd name="f101" fmla="*/ f79 1 95"/>
                <a:gd name="f102" fmla="*/ f80 1 90"/>
                <a:gd name="f103" fmla="*/ f81 1 95"/>
                <a:gd name="f104" fmla="*/ f82 1 90"/>
                <a:gd name="f105" fmla="*/ f83 1 95"/>
                <a:gd name="f106" fmla="*/ f84 1 95"/>
                <a:gd name="f107" fmla="*/ f85 1 90"/>
                <a:gd name="f108" fmla="*/ 0 1 f63"/>
                <a:gd name="f109" fmla="*/ f57 1 f63"/>
                <a:gd name="f110" fmla="*/ 0 1 f64"/>
                <a:gd name="f111" fmla="*/ f58 1 f64"/>
                <a:gd name="f112" fmla="*/ f87 1 f63"/>
                <a:gd name="f113" fmla="*/ f88 1 f64"/>
                <a:gd name="f114" fmla="*/ f89 1 f63"/>
                <a:gd name="f115" fmla="*/ f90 1 f64"/>
                <a:gd name="f116" fmla="*/ f91 1 f63"/>
                <a:gd name="f117" fmla="*/ f92 1 f64"/>
                <a:gd name="f118" fmla="*/ f93 1 f63"/>
                <a:gd name="f119" fmla="*/ f94 1 f64"/>
                <a:gd name="f120" fmla="*/ f95 1 f63"/>
                <a:gd name="f121" fmla="*/ f96 1 f64"/>
                <a:gd name="f122" fmla="*/ f97 1 f63"/>
                <a:gd name="f123" fmla="*/ f98 1 f64"/>
                <a:gd name="f124" fmla="*/ f99 1 f63"/>
                <a:gd name="f125" fmla="*/ f100 1 f64"/>
                <a:gd name="f126" fmla="*/ f101 1 f63"/>
                <a:gd name="f127" fmla="*/ f102 1 f64"/>
                <a:gd name="f128" fmla="*/ f103 1 f63"/>
                <a:gd name="f129" fmla="*/ f104 1 f64"/>
                <a:gd name="f130" fmla="*/ f105 1 f63"/>
                <a:gd name="f131" fmla="*/ f106 1 f63"/>
                <a:gd name="f132" fmla="*/ f107 1 f64"/>
                <a:gd name="f133" fmla="*/ f108 f54 1"/>
                <a:gd name="f134" fmla="*/ f109 f54 1"/>
                <a:gd name="f135" fmla="*/ f111 f55 1"/>
                <a:gd name="f136" fmla="*/ f110 f55 1"/>
                <a:gd name="f137" fmla="*/ f112 f54 1"/>
                <a:gd name="f138" fmla="*/ f113 f55 1"/>
                <a:gd name="f139" fmla="*/ f114 f54 1"/>
                <a:gd name="f140" fmla="*/ f115 f55 1"/>
                <a:gd name="f141" fmla="*/ f116 f54 1"/>
                <a:gd name="f142" fmla="*/ f117 f55 1"/>
                <a:gd name="f143" fmla="*/ f118 f54 1"/>
                <a:gd name="f144" fmla="*/ f119 f55 1"/>
                <a:gd name="f145" fmla="*/ f120 f54 1"/>
                <a:gd name="f146" fmla="*/ f121 f55 1"/>
                <a:gd name="f147" fmla="*/ f122 f54 1"/>
                <a:gd name="f148" fmla="*/ f123 f55 1"/>
                <a:gd name="f149" fmla="*/ f124 f54 1"/>
                <a:gd name="f150" fmla="*/ f125 f55 1"/>
                <a:gd name="f151" fmla="*/ f126 f54 1"/>
                <a:gd name="f152" fmla="*/ f127 f55 1"/>
                <a:gd name="f153" fmla="*/ f128 f54 1"/>
                <a:gd name="f154" fmla="*/ f129 f55 1"/>
                <a:gd name="f155" fmla="*/ f130 f54 1"/>
                <a:gd name="f156" fmla="*/ f131 f54 1"/>
                <a:gd name="f157" fmla="*/ f132 f55 1"/>
              </a:gdLst>
              <a:ahLst/>
              <a:cxnLst>
                <a:cxn ang="3cd4">
                  <a:pos x="hc" y="t"/>
                </a:cxn>
                <a:cxn ang="0">
                  <a:pos x="r" y="vc"/>
                </a:cxn>
                <a:cxn ang="cd4">
                  <a:pos x="hc" y="b"/>
                </a:cxn>
                <a:cxn ang="cd2">
                  <a:pos x="l" y="vc"/>
                </a:cxn>
                <a:cxn ang="f86">
                  <a:pos x="f137" y="f138"/>
                </a:cxn>
                <a:cxn ang="f86">
                  <a:pos x="f139" y="f140"/>
                </a:cxn>
                <a:cxn ang="f86">
                  <a:pos x="f141" y="f142"/>
                </a:cxn>
                <a:cxn ang="f86">
                  <a:pos x="f143" y="f144"/>
                </a:cxn>
                <a:cxn ang="f86">
                  <a:pos x="f145" y="f146"/>
                </a:cxn>
                <a:cxn ang="f86">
                  <a:pos x="f147" y="f148"/>
                </a:cxn>
                <a:cxn ang="f86">
                  <a:pos x="f149" y="f150"/>
                </a:cxn>
                <a:cxn ang="f86">
                  <a:pos x="f151" y="f152"/>
                </a:cxn>
                <a:cxn ang="f86">
                  <a:pos x="f153" y="f154"/>
                </a:cxn>
                <a:cxn ang="f86">
                  <a:pos x="f155" y="f152"/>
                </a:cxn>
                <a:cxn ang="f86">
                  <a:pos x="f156" y="f157"/>
                </a:cxn>
                <a:cxn ang="f86">
                  <a:pos x="f137" y="f138"/>
                </a:cxn>
              </a:cxnLst>
              <a:rect l="f133" t="f136" r="f134" b="f135"/>
              <a:pathLst>
                <a:path w="95" h="90">
                  <a:moveTo>
                    <a:pt x="f8" y="f9"/>
                  </a:moveTo>
                  <a:cubicBezTo>
                    <a:pt x="f9" y="f10"/>
                    <a:pt x="f11" y="f12"/>
                    <a:pt x="f13" y="f8"/>
                  </a:cubicBezTo>
                  <a:cubicBezTo>
                    <a:pt x="f14" y="f15"/>
                    <a:pt x="f13" y="f16"/>
                    <a:pt x="f17" y="f18"/>
                  </a:cubicBezTo>
                  <a:cubicBezTo>
                    <a:pt x="f19" y="f20"/>
                    <a:pt x="f21" y="f5"/>
                    <a:pt x="f22" y="f23"/>
                  </a:cubicBezTo>
                  <a:cubicBezTo>
                    <a:pt x="f24" y="f25"/>
                    <a:pt x="f26" y="f18"/>
                    <a:pt x="f6" y="f27"/>
                  </a:cubicBezTo>
                  <a:cubicBezTo>
                    <a:pt x="f6" y="f28"/>
                    <a:pt x="f29" y="f30"/>
                    <a:pt x="f31" y="f32"/>
                  </a:cubicBezTo>
                  <a:cubicBezTo>
                    <a:pt x="f33" y="f34"/>
                    <a:pt x="f34" y="f21"/>
                    <a:pt x="f35" y="f33"/>
                  </a:cubicBezTo>
                  <a:cubicBezTo>
                    <a:pt x="f36" y="f33"/>
                    <a:pt x="f37" y="f33"/>
                    <a:pt x="f38" y="f39"/>
                  </a:cubicBezTo>
                  <a:cubicBezTo>
                    <a:pt x="f15" y="f40"/>
                    <a:pt x="f41" y="f21"/>
                    <a:pt x="f42" y="f7"/>
                  </a:cubicBezTo>
                  <a:cubicBezTo>
                    <a:pt x="f43" y="f44"/>
                    <a:pt x="f42" y="f45"/>
                    <a:pt x="f46" y="f39"/>
                  </a:cubicBezTo>
                  <a:cubicBezTo>
                    <a:pt x="f5" y="f47"/>
                    <a:pt x="f48" y="f13"/>
                    <a:pt x="f49" y="f50"/>
                  </a:cubicBezTo>
                  <a:cubicBezTo>
                    <a:pt x="f51" y="f12"/>
                    <a:pt x="f52" y="f32"/>
                    <a:pt x="f8" y="f9"/>
                  </a:cubicBezTo>
                  <a:close/>
                </a:path>
              </a:pathLst>
            </a:custGeom>
            <a:solidFill>
              <a:srgbClr val="EBE8E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Freeform 20">
              <a:extLst>
                <a:ext uri="{FF2B5EF4-FFF2-40B4-BE49-F238E27FC236}">
                  <a16:creationId xmlns:a16="http://schemas.microsoft.com/office/drawing/2014/main" id="{3A566426-DCCB-0ABF-1B51-5999C5B93A38}"/>
                </a:ext>
              </a:extLst>
            </p:cNvPr>
            <p:cNvSpPr/>
            <p:nvPr/>
          </p:nvSpPr>
          <p:spPr>
            <a:xfrm>
              <a:off x="3081335" y="3890964"/>
              <a:ext cx="168277" cy="230191"/>
            </a:xfrm>
            <a:custGeom>
              <a:avLst/>
              <a:gdLst>
                <a:gd name="f0" fmla="val 10800000"/>
                <a:gd name="f1" fmla="val 5400000"/>
                <a:gd name="f2" fmla="val 180"/>
                <a:gd name="f3" fmla="val w"/>
                <a:gd name="f4" fmla="val h"/>
                <a:gd name="f5" fmla="val 0"/>
                <a:gd name="f6" fmla="val 56"/>
                <a:gd name="f7" fmla="val 77"/>
                <a:gd name="f8" fmla="val 45"/>
                <a:gd name="f9" fmla="val 6"/>
                <a:gd name="f10" fmla="val 22"/>
                <a:gd name="f11" fmla="val 49"/>
                <a:gd name="f12" fmla="val 39"/>
                <a:gd name="f13" fmla="val 50"/>
                <a:gd name="f14" fmla="val 51"/>
                <a:gd name="f15" fmla="val 66"/>
                <a:gd name="f16" fmla="val 35"/>
                <a:gd name="f17" fmla="val 29"/>
                <a:gd name="f18" fmla="val 71"/>
                <a:gd name="f19" fmla="val 19"/>
                <a:gd name="f20" fmla="val 76"/>
                <a:gd name="f21" fmla="val 13"/>
                <a:gd name="f22" fmla="val 69"/>
                <a:gd name="f23" fmla="val 55"/>
                <a:gd name="f24" fmla="val 7"/>
                <a:gd name="f25" fmla="val 40"/>
                <a:gd name="f26" fmla="val 9"/>
                <a:gd name="f27" fmla="val 26"/>
                <a:gd name="f28" fmla="val 11"/>
                <a:gd name="f29" fmla="val 17"/>
                <a:gd name="f30" fmla="val 21"/>
                <a:gd name="f31" fmla="val 30"/>
                <a:gd name="f32" fmla="val 37"/>
                <a:gd name="f33" fmla="val 2"/>
                <a:gd name="f34" fmla="+- 0 0 -90"/>
                <a:gd name="f35" fmla="*/ f3 1 56"/>
                <a:gd name="f36" fmla="*/ f4 1 77"/>
                <a:gd name="f37" fmla="val f5"/>
                <a:gd name="f38" fmla="val f6"/>
                <a:gd name="f39" fmla="val f7"/>
                <a:gd name="f40" fmla="*/ f34 f0 1"/>
                <a:gd name="f41" fmla="+- f39 0 f37"/>
                <a:gd name="f42" fmla="+- f38 0 f37"/>
                <a:gd name="f43" fmla="*/ f40 1 f2"/>
                <a:gd name="f44" fmla="*/ f42 1 56"/>
                <a:gd name="f45" fmla="*/ f41 1 77"/>
                <a:gd name="f46" fmla="*/ 45 f42 1"/>
                <a:gd name="f47" fmla="*/ 6 f41 1"/>
                <a:gd name="f48" fmla="*/ 50 f42 1"/>
                <a:gd name="f49" fmla="*/ 56 f41 1"/>
                <a:gd name="f50" fmla="*/ 35 f42 1"/>
                <a:gd name="f51" fmla="*/ 77 f41 1"/>
                <a:gd name="f52" fmla="*/ 13 f42 1"/>
                <a:gd name="f53" fmla="*/ 69 f41 1"/>
                <a:gd name="f54" fmla="*/ 9 f42 1"/>
                <a:gd name="f55" fmla="*/ 26 f41 1"/>
                <a:gd name="f56" fmla="*/ 21 f42 1"/>
                <a:gd name="f57" fmla="*/ 0 f41 1"/>
                <a:gd name="f58" fmla="+- f43 0 f1"/>
                <a:gd name="f59" fmla="*/ f46 1 56"/>
                <a:gd name="f60" fmla="*/ f47 1 77"/>
                <a:gd name="f61" fmla="*/ f48 1 56"/>
                <a:gd name="f62" fmla="*/ f49 1 77"/>
                <a:gd name="f63" fmla="*/ f50 1 56"/>
                <a:gd name="f64" fmla="*/ f51 1 77"/>
                <a:gd name="f65" fmla="*/ f52 1 56"/>
                <a:gd name="f66" fmla="*/ f53 1 77"/>
                <a:gd name="f67" fmla="*/ f54 1 56"/>
                <a:gd name="f68" fmla="*/ f55 1 77"/>
                <a:gd name="f69" fmla="*/ f56 1 56"/>
                <a:gd name="f70" fmla="*/ f57 1 77"/>
                <a:gd name="f71" fmla="*/ 0 1 f44"/>
                <a:gd name="f72" fmla="*/ f38 1 f44"/>
                <a:gd name="f73" fmla="*/ 0 1 f45"/>
                <a:gd name="f74" fmla="*/ f39 1 f45"/>
                <a:gd name="f75" fmla="*/ f59 1 f44"/>
                <a:gd name="f76" fmla="*/ f60 1 f45"/>
                <a:gd name="f77" fmla="*/ f61 1 f44"/>
                <a:gd name="f78" fmla="*/ f62 1 f45"/>
                <a:gd name="f79" fmla="*/ f63 1 f44"/>
                <a:gd name="f80" fmla="*/ f64 1 f45"/>
                <a:gd name="f81" fmla="*/ f65 1 f44"/>
                <a:gd name="f82" fmla="*/ f66 1 f45"/>
                <a:gd name="f83" fmla="*/ f67 1 f44"/>
                <a:gd name="f84" fmla="*/ f68 1 f45"/>
                <a:gd name="f85" fmla="*/ f69 1 f44"/>
                <a:gd name="f86" fmla="*/ f70 1 f45"/>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5 1"/>
                <a:gd name="f100" fmla="*/ f84 f36 1"/>
                <a:gd name="f101" fmla="*/ f85 f35 1"/>
                <a:gd name="f102" fmla="*/ f86 f36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9" y="f100"/>
                </a:cxn>
                <a:cxn ang="f58">
                  <a:pos x="f101" y="f102"/>
                </a:cxn>
                <a:cxn ang="f58">
                  <a:pos x="f91" y="f92"/>
                </a:cxn>
              </a:cxnLst>
              <a:rect l="f87" t="f90" r="f88" b="f89"/>
              <a:pathLst>
                <a:path w="56" h="77">
                  <a:moveTo>
                    <a:pt x="f8" y="f9"/>
                  </a:moveTo>
                  <a:cubicBezTo>
                    <a:pt x="f6" y="f10"/>
                    <a:pt x="f11" y="f12"/>
                    <a:pt x="f13" y="f6"/>
                  </a:cubicBezTo>
                  <a:cubicBezTo>
                    <a:pt x="f14" y="f15"/>
                    <a:pt x="f13" y="f7"/>
                    <a:pt x="f16" y="f7"/>
                  </a:cubicBezTo>
                  <a:cubicBezTo>
                    <a:pt x="f17" y="f18"/>
                    <a:pt x="f19" y="f20"/>
                    <a:pt x="f21" y="f22"/>
                  </a:cubicBezTo>
                  <a:cubicBezTo>
                    <a:pt x="f5" y="f23"/>
                    <a:pt x="f24" y="f25"/>
                    <a:pt x="f26" y="f27"/>
                  </a:cubicBezTo>
                  <a:cubicBezTo>
                    <a:pt x="f28" y="f29"/>
                    <a:pt x="f29" y="f26"/>
                    <a:pt x="f30" y="f5"/>
                  </a:cubicBezTo>
                  <a:cubicBezTo>
                    <a:pt x="f31" y="f5"/>
                    <a:pt x="f32" y="f33"/>
                    <a:pt x="f8" y="f9"/>
                  </a:cubicBezTo>
                  <a:close/>
                </a:path>
              </a:pathLst>
            </a:custGeom>
            <a:solidFill>
              <a:srgbClr val="EBE8E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21">
              <a:extLst>
                <a:ext uri="{FF2B5EF4-FFF2-40B4-BE49-F238E27FC236}">
                  <a16:creationId xmlns:a16="http://schemas.microsoft.com/office/drawing/2014/main" id="{B0ED403B-A5C5-08F6-6459-619E2C9E954E}"/>
                </a:ext>
              </a:extLst>
            </p:cNvPr>
            <p:cNvSpPr/>
            <p:nvPr/>
          </p:nvSpPr>
          <p:spPr>
            <a:xfrm>
              <a:off x="3592513" y="3890964"/>
              <a:ext cx="217490" cy="368302"/>
            </a:xfrm>
            <a:custGeom>
              <a:avLst/>
              <a:gdLst>
                <a:gd name="f0" fmla="val 10800000"/>
                <a:gd name="f1" fmla="val 5400000"/>
                <a:gd name="f2" fmla="val 180"/>
                <a:gd name="f3" fmla="val w"/>
                <a:gd name="f4" fmla="val h"/>
                <a:gd name="f5" fmla="val 0"/>
                <a:gd name="f6" fmla="val 73"/>
                <a:gd name="f7" fmla="val 123"/>
                <a:gd name="f8" fmla="val 19"/>
                <a:gd name="f9" fmla="val 4"/>
                <a:gd name="f10" fmla="val 22"/>
                <a:gd name="f11" fmla="val 6"/>
                <a:gd name="f12" fmla="val 25"/>
                <a:gd name="f13" fmla="val 9"/>
                <a:gd name="f14" fmla="val 29"/>
                <a:gd name="f15" fmla="val 12"/>
                <a:gd name="f16" fmla="val 15"/>
                <a:gd name="f17" fmla="val 17"/>
                <a:gd name="f18" fmla="val 11"/>
                <a:gd name="f19" fmla="val 24"/>
                <a:gd name="f20" fmla="val 7"/>
                <a:gd name="f21" fmla="val 30"/>
                <a:gd name="f22" fmla="val 37"/>
                <a:gd name="f23" fmla="val 10"/>
                <a:gd name="f24" fmla="val 44"/>
                <a:gd name="f25" fmla="val 46"/>
                <a:gd name="f26" fmla="val 48"/>
                <a:gd name="f27" fmla="val 13"/>
                <a:gd name="f28" fmla="val 49"/>
                <a:gd name="f29" fmla="val 34"/>
                <a:gd name="f30" fmla="val 59"/>
                <a:gd name="f31" fmla="val 79"/>
                <a:gd name="f32" fmla="val 67"/>
                <a:gd name="f33" fmla="val 92"/>
                <a:gd name="f34" fmla="val 69"/>
                <a:gd name="f35" fmla="val 94"/>
                <a:gd name="f36" fmla="val 71"/>
                <a:gd name="f37" fmla="val 95"/>
                <a:gd name="f38" fmla="val 64"/>
                <a:gd name="f39" fmla="val 103"/>
                <a:gd name="f40" fmla="val 66"/>
                <a:gd name="f41" fmla="val 113"/>
                <a:gd name="f42" fmla="val 65"/>
                <a:gd name="f43" fmla="val 61"/>
                <a:gd name="f44" fmla="val 99"/>
                <a:gd name="f45" fmla="val 58"/>
                <a:gd name="f46" fmla="val 97"/>
                <a:gd name="f47" fmla="val 33"/>
                <a:gd name="f48" fmla="val 101"/>
                <a:gd name="f49" fmla="val 27"/>
                <a:gd name="f50" fmla="val 102"/>
                <a:gd name="f51" fmla="val 16"/>
                <a:gd name="f52" fmla="val 107"/>
                <a:gd name="f53" fmla="val 14"/>
                <a:gd name="f54" fmla="val 77"/>
                <a:gd name="f55" fmla="val 3"/>
                <a:gd name="f56" fmla="val 45"/>
                <a:gd name="f57" fmla="val 28"/>
                <a:gd name="f58" fmla="val 1"/>
                <a:gd name="f59" fmla="val 18"/>
                <a:gd name="f60" fmla="val 2"/>
                <a:gd name="f61" fmla="+- 0 0 -90"/>
                <a:gd name="f62" fmla="*/ f3 1 73"/>
                <a:gd name="f63" fmla="*/ f4 1 123"/>
                <a:gd name="f64" fmla="val f5"/>
                <a:gd name="f65" fmla="val f6"/>
                <a:gd name="f66" fmla="val f7"/>
                <a:gd name="f67" fmla="*/ f61 f0 1"/>
                <a:gd name="f68" fmla="+- f66 0 f64"/>
                <a:gd name="f69" fmla="+- f65 0 f64"/>
                <a:gd name="f70" fmla="*/ f67 1 f2"/>
                <a:gd name="f71" fmla="*/ f69 1 73"/>
                <a:gd name="f72" fmla="*/ f68 1 123"/>
                <a:gd name="f73" fmla="*/ 19 f69 1"/>
                <a:gd name="f74" fmla="*/ 4 f68 1"/>
                <a:gd name="f75" fmla="*/ 29 f69 1"/>
                <a:gd name="f76" fmla="*/ 12 f68 1"/>
                <a:gd name="f77" fmla="*/ 11 f69 1"/>
                <a:gd name="f78" fmla="*/ 24 f68 1"/>
                <a:gd name="f79" fmla="*/ 10 f69 1"/>
                <a:gd name="f80" fmla="*/ 44 f68 1"/>
                <a:gd name="f81" fmla="*/ 13 f69 1"/>
                <a:gd name="f82" fmla="*/ 49 f68 1"/>
                <a:gd name="f83" fmla="*/ 67 f69 1"/>
                <a:gd name="f84" fmla="*/ 92 f68 1"/>
                <a:gd name="f85" fmla="*/ 73 f69 1"/>
                <a:gd name="f86" fmla="*/ 95 f68 1"/>
                <a:gd name="f87" fmla="*/ 65 f69 1"/>
                <a:gd name="f88" fmla="*/ 123 f68 1"/>
                <a:gd name="f89" fmla="*/ 33 f69 1"/>
                <a:gd name="f90" fmla="*/ 101 f68 1"/>
                <a:gd name="f91" fmla="*/ 16 f69 1"/>
                <a:gd name="f92" fmla="*/ 107 f68 1"/>
                <a:gd name="f93" fmla="*/ 94 f68 1"/>
                <a:gd name="f94" fmla="*/ 3 f69 1"/>
                <a:gd name="f95" fmla="*/ 45 f68 1"/>
                <a:gd name="f96" fmla="*/ 15 f69 1"/>
                <a:gd name="f97" fmla="*/ 0 f68 1"/>
                <a:gd name="f98" fmla="+- f70 0 f1"/>
                <a:gd name="f99" fmla="*/ f73 1 73"/>
                <a:gd name="f100" fmla="*/ f74 1 123"/>
                <a:gd name="f101" fmla="*/ f75 1 73"/>
                <a:gd name="f102" fmla="*/ f76 1 123"/>
                <a:gd name="f103" fmla="*/ f77 1 73"/>
                <a:gd name="f104" fmla="*/ f78 1 123"/>
                <a:gd name="f105" fmla="*/ f79 1 73"/>
                <a:gd name="f106" fmla="*/ f80 1 123"/>
                <a:gd name="f107" fmla="*/ f81 1 73"/>
                <a:gd name="f108" fmla="*/ f82 1 123"/>
                <a:gd name="f109" fmla="*/ f83 1 73"/>
                <a:gd name="f110" fmla="*/ f84 1 123"/>
                <a:gd name="f111" fmla="*/ f85 1 73"/>
                <a:gd name="f112" fmla="*/ f86 1 123"/>
                <a:gd name="f113" fmla="*/ f87 1 73"/>
                <a:gd name="f114" fmla="*/ f88 1 123"/>
                <a:gd name="f115" fmla="*/ f89 1 73"/>
                <a:gd name="f116" fmla="*/ f90 1 123"/>
                <a:gd name="f117" fmla="*/ f91 1 73"/>
                <a:gd name="f118" fmla="*/ f92 1 123"/>
                <a:gd name="f119" fmla="*/ f93 1 123"/>
                <a:gd name="f120" fmla="*/ f94 1 73"/>
                <a:gd name="f121" fmla="*/ f95 1 123"/>
                <a:gd name="f122" fmla="*/ f96 1 73"/>
                <a:gd name="f123" fmla="*/ f97 1 123"/>
                <a:gd name="f124" fmla="*/ 0 1 f71"/>
                <a:gd name="f125" fmla="*/ f65 1 f71"/>
                <a:gd name="f126" fmla="*/ 0 1 f72"/>
                <a:gd name="f127" fmla="*/ f66 1 f72"/>
                <a:gd name="f128" fmla="*/ f99 1 f71"/>
                <a:gd name="f129" fmla="*/ f100 1 f72"/>
                <a:gd name="f130" fmla="*/ f101 1 f71"/>
                <a:gd name="f131" fmla="*/ f102 1 f72"/>
                <a:gd name="f132" fmla="*/ f103 1 f71"/>
                <a:gd name="f133" fmla="*/ f104 1 f72"/>
                <a:gd name="f134" fmla="*/ f105 1 f71"/>
                <a:gd name="f135" fmla="*/ f106 1 f72"/>
                <a:gd name="f136" fmla="*/ f107 1 f71"/>
                <a:gd name="f137" fmla="*/ f108 1 f72"/>
                <a:gd name="f138" fmla="*/ f109 1 f71"/>
                <a:gd name="f139" fmla="*/ f110 1 f72"/>
                <a:gd name="f140" fmla="*/ f111 1 f71"/>
                <a:gd name="f141" fmla="*/ f112 1 f72"/>
                <a:gd name="f142" fmla="*/ f113 1 f71"/>
                <a:gd name="f143" fmla="*/ f114 1 f72"/>
                <a:gd name="f144" fmla="*/ f115 1 f71"/>
                <a:gd name="f145" fmla="*/ f116 1 f72"/>
                <a:gd name="f146" fmla="*/ f117 1 f71"/>
                <a:gd name="f147" fmla="*/ f118 1 f72"/>
                <a:gd name="f148" fmla="*/ f119 1 f72"/>
                <a:gd name="f149" fmla="*/ f120 1 f71"/>
                <a:gd name="f150" fmla="*/ f121 1 f72"/>
                <a:gd name="f151" fmla="*/ f122 1 f71"/>
                <a:gd name="f152" fmla="*/ f123 1 f72"/>
                <a:gd name="f153" fmla="*/ f124 f62 1"/>
                <a:gd name="f154" fmla="*/ f125 f62 1"/>
                <a:gd name="f155" fmla="*/ f127 f63 1"/>
                <a:gd name="f156" fmla="*/ f126 f63 1"/>
                <a:gd name="f157" fmla="*/ f128 f62 1"/>
                <a:gd name="f158" fmla="*/ f129 f63 1"/>
                <a:gd name="f159" fmla="*/ f130 f62 1"/>
                <a:gd name="f160" fmla="*/ f131 f63 1"/>
                <a:gd name="f161" fmla="*/ f132 f62 1"/>
                <a:gd name="f162" fmla="*/ f133 f63 1"/>
                <a:gd name="f163" fmla="*/ f134 f62 1"/>
                <a:gd name="f164" fmla="*/ f135 f63 1"/>
                <a:gd name="f165" fmla="*/ f136 f62 1"/>
                <a:gd name="f166" fmla="*/ f137 f63 1"/>
                <a:gd name="f167" fmla="*/ f138 f62 1"/>
                <a:gd name="f168" fmla="*/ f139 f63 1"/>
                <a:gd name="f169" fmla="*/ f140 f62 1"/>
                <a:gd name="f170" fmla="*/ f141 f63 1"/>
                <a:gd name="f171" fmla="*/ f142 f62 1"/>
                <a:gd name="f172" fmla="*/ f143 f63 1"/>
                <a:gd name="f173" fmla="*/ f144 f62 1"/>
                <a:gd name="f174" fmla="*/ f145 f63 1"/>
                <a:gd name="f175" fmla="*/ f146 f62 1"/>
                <a:gd name="f176" fmla="*/ f147 f63 1"/>
                <a:gd name="f177" fmla="*/ f148 f63 1"/>
                <a:gd name="f178" fmla="*/ f149 f62 1"/>
                <a:gd name="f179" fmla="*/ f150 f63 1"/>
                <a:gd name="f180" fmla="*/ f151 f62 1"/>
                <a:gd name="f181" fmla="*/ f152 f63 1"/>
              </a:gdLst>
              <a:ahLst/>
              <a:cxnLst>
                <a:cxn ang="3cd4">
                  <a:pos x="hc" y="t"/>
                </a:cxn>
                <a:cxn ang="0">
                  <a:pos x="r" y="vc"/>
                </a:cxn>
                <a:cxn ang="cd4">
                  <a:pos x="hc" y="b"/>
                </a:cxn>
                <a:cxn ang="cd2">
                  <a:pos x="l" y="vc"/>
                </a:cxn>
                <a:cxn ang="f98">
                  <a:pos x="f157" y="f158"/>
                </a:cxn>
                <a:cxn ang="f98">
                  <a:pos x="f159" y="f160"/>
                </a:cxn>
                <a:cxn ang="f98">
                  <a:pos x="f161" y="f162"/>
                </a:cxn>
                <a:cxn ang="f98">
                  <a:pos x="f163" y="f164"/>
                </a:cxn>
                <a:cxn ang="f98">
                  <a:pos x="f165" y="f166"/>
                </a:cxn>
                <a:cxn ang="f98">
                  <a:pos x="f167" y="f168"/>
                </a:cxn>
                <a:cxn ang="f98">
                  <a:pos x="f169" y="f170"/>
                </a:cxn>
                <a:cxn ang="f98">
                  <a:pos x="f171" y="f172"/>
                </a:cxn>
                <a:cxn ang="f98">
                  <a:pos x="f173" y="f174"/>
                </a:cxn>
                <a:cxn ang="f98">
                  <a:pos x="f175" y="f176"/>
                </a:cxn>
                <a:cxn ang="f98">
                  <a:pos x="f163" y="f177"/>
                </a:cxn>
                <a:cxn ang="f98">
                  <a:pos x="f178" y="f179"/>
                </a:cxn>
                <a:cxn ang="f98">
                  <a:pos x="f180" y="f181"/>
                </a:cxn>
                <a:cxn ang="f98">
                  <a:pos x="f157" y="f158"/>
                </a:cxn>
              </a:cxnLst>
              <a:rect l="f153" t="f156" r="f154" b="f155"/>
              <a:pathLst>
                <a:path w="73" h="123">
                  <a:moveTo>
                    <a:pt x="f8" y="f9"/>
                  </a:moveTo>
                  <a:cubicBezTo>
                    <a:pt x="f10" y="f11"/>
                    <a:pt x="f12" y="f13"/>
                    <a:pt x="f14" y="f15"/>
                  </a:cubicBezTo>
                  <a:cubicBezTo>
                    <a:pt x="f10" y="f16"/>
                    <a:pt x="f16" y="f17"/>
                    <a:pt x="f18" y="f19"/>
                  </a:cubicBezTo>
                  <a:cubicBezTo>
                    <a:pt x="f20" y="f21"/>
                    <a:pt x="f20" y="f22"/>
                    <a:pt x="f23" y="f24"/>
                  </a:cubicBezTo>
                  <a:cubicBezTo>
                    <a:pt x="f18" y="f25"/>
                    <a:pt x="f18" y="f26"/>
                    <a:pt x="f27" y="f28"/>
                  </a:cubicBezTo>
                  <a:cubicBezTo>
                    <a:pt x="f29" y="f30"/>
                    <a:pt x="f28" y="f31"/>
                    <a:pt x="f32" y="f33"/>
                  </a:cubicBezTo>
                  <a:cubicBezTo>
                    <a:pt x="f34" y="f35"/>
                    <a:pt x="f36" y="f35"/>
                    <a:pt x="f6" y="f37"/>
                  </a:cubicBezTo>
                  <a:cubicBezTo>
                    <a:pt x="f38" y="f39"/>
                    <a:pt x="f40" y="f41"/>
                    <a:pt x="f42" y="f7"/>
                  </a:cubicBezTo>
                  <a:cubicBezTo>
                    <a:pt x="f43" y="f44"/>
                    <a:pt x="f45" y="f46"/>
                    <a:pt x="f47" y="f48"/>
                  </a:cubicBezTo>
                  <a:cubicBezTo>
                    <a:pt x="f49" y="f50"/>
                    <a:pt x="f8" y="f46"/>
                    <a:pt x="f51" y="f52"/>
                  </a:cubicBezTo>
                  <a:cubicBezTo>
                    <a:pt x="f53" y="f39"/>
                    <a:pt x="f23" y="f44"/>
                    <a:pt x="f23" y="f35"/>
                  </a:cubicBezTo>
                  <a:cubicBezTo>
                    <a:pt x="f15" y="f54"/>
                    <a:pt x="f11" y="f43"/>
                    <a:pt x="f55" y="f56"/>
                  </a:cubicBezTo>
                  <a:cubicBezTo>
                    <a:pt x="f5" y="f57"/>
                    <a:pt x="f20" y="f53"/>
                    <a:pt x="f16" y="f5"/>
                  </a:cubicBezTo>
                  <a:cubicBezTo>
                    <a:pt x="f17" y="f58"/>
                    <a:pt x="f59" y="f60"/>
                    <a:pt x="f8" y="f9"/>
                  </a:cubicBezTo>
                  <a:close/>
                </a:path>
              </a:pathLst>
            </a:custGeom>
            <a:solidFill>
              <a:srgbClr val="E8E2D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22">
              <a:extLst>
                <a:ext uri="{FF2B5EF4-FFF2-40B4-BE49-F238E27FC236}">
                  <a16:creationId xmlns:a16="http://schemas.microsoft.com/office/drawing/2014/main" id="{8BED1BAA-771F-72EA-261A-21470BDF4B98}"/>
                </a:ext>
              </a:extLst>
            </p:cNvPr>
            <p:cNvSpPr/>
            <p:nvPr/>
          </p:nvSpPr>
          <p:spPr>
            <a:xfrm>
              <a:off x="4125909" y="3941758"/>
              <a:ext cx="119064" cy="449263"/>
            </a:xfrm>
            <a:custGeom>
              <a:avLst/>
              <a:gdLst>
                <a:gd name="f0" fmla="val 10800000"/>
                <a:gd name="f1" fmla="val 5400000"/>
                <a:gd name="f2" fmla="val 180"/>
                <a:gd name="f3" fmla="val w"/>
                <a:gd name="f4" fmla="val h"/>
                <a:gd name="f5" fmla="val 0"/>
                <a:gd name="f6" fmla="val 40"/>
                <a:gd name="f7" fmla="val 150"/>
                <a:gd name="f8" fmla="val 14"/>
                <a:gd name="f9" fmla="val 99"/>
                <a:gd name="f10" fmla="val 22"/>
                <a:gd name="f11" fmla="val 77"/>
                <a:gd name="f12" fmla="val 19"/>
                <a:gd name="f13" fmla="val 56"/>
                <a:gd name="f14" fmla="val 15"/>
                <a:gd name="f15" fmla="val 34"/>
                <a:gd name="f16" fmla="val 13"/>
                <a:gd name="f17" fmla="val 21"/>
                <a:gd name="f18" fmla="val 12"/>
                <a:gd name="f19" fmla="val 8"/>
                <a:gd name="f20" fmla="val 27"/>
                <a:gd name="f21" fmla="val 39"/>
                <a:gd name="f22" fmla="val 9"/>
                <a:gd name="f23" fmla="val 38"/>
                <a:gd name="f24" fmla="val 36"/>
                <a:gd name="f25" fmla="val 35"/>
                <a:gd name="f26" fmla="val 63"/>
                <a:gd name="f27" fmla="val 31"/>
                <a:gd name="f28" fmla="val 90"/>
                <a:gd name="f29" fmla="val 117"/>
                <a:gd name="f30" fmla="val 24"/>
                <a:gd name="f31" fmla="val 23"/>
                <a:gd name="f32" fmla="val 115"/>
                <a:gd name="f33" fmla="val 25"/>
                <a:gd name="f34" fmla="val 121"/>
                <a:gd name="f35" fmla="val 18"/>
                <a:gd name="f36" fmla="val 129"/>
                <a:gd name="f37" fmla="val 138"/>
                <a:gd name="f38" fmla="val 140"/>
                <a:gd name="f39" fmla="val 142"/>
                <a:gd name="f40" fmla="val 144"/>
                <a:gd name="f41" fmla="val 20"/>
                <a:gd name="f42" fmla="val 143"/>
                <a:gd name="f43" fmla="val 7"/>
                <a:gd name="f44" fmla="val 146"/>
                <a:gd name="f45" fmla="val 4"/>
                <a:gd name="f46" fmla="val 133"/>
                <a:gd name="f47" fmla="val 5"/>
                <a:gd name="f48" fmla="val 126"/>
                <a:gd name="f49" fmla="val 10"/>
                <a:gd name="f50" fmla="val 118"/>
                <a:gd name="f51" fmla="val 109"/>
                <a:gd name="f52" fmla="+- 0 0 -90"/>
                <a:gd name="f53" fmla="*/ f3 1 40"/>
                <a:gd name="f54" fmla="*/ f4 1 150"/>
                <a:gd name="f55" fmla="val f5"/>
                <a:gd name="f56" fmla="val f6"/>
                <a:gd name="f57" fmla="val f7"/>
                <a:gd name="f58" fmla="*/ f52 f0 1"/>
                <a:gd name="f59" fmla="+- f57 0 f55"/>
                <a:gd name="f60" fmla="+- f56 0 f55"/>
                <a:gd name="f61" fmla="*/ f58 1 f2"/>
                <a:gd name="f62" fmla="*/ f60 1 40"/>
                <a:gd name="f63" fmla="*/ f59 1 150"/>
                <a:gd name="f64" fmla="*/ 14 f60 1"/>
                <a:gd name="f65" fmla="*/ 99 f59 1"/>
                <a:gd name="f66" fmla="*/ 15 f60 1"/>
                <a:gd name="f67" fmla="*/ 34 f59 1"/>
                <a:gd name="f68" fmla="*/ 27 f60 1"/>
                <a:gd name="f69" fmla="*/ 0 f59 1"/>
                <a:gd name="f70" fmla="*/ 38 f60 1"/>
                <a:gd name="f71" fmla="*/ 36 f59 1"/>
                <a:gd name="f72" fmla="*/ 117 f59 1"/>
                <a:gd name="f73" fmla="*/ 23 f60 1"/>
                <a:gd name="f74" fmla="*/ 115 f59 1"/>
                <a:gd name="f75" fmla="*/ 22 f60 1"/>
                <a:gd name="f76" fmla="*/ 138 f59 1"/>
                <a:gd name="f77" fmla="*/ 144 f59 1"/>
                <a:gd name="f78" fmla="*/ 18 f60 1"/>
                <a:gd name="f79" fmla="*/ 143 f59 1"/>
                <a:gd name="f80" fmla="*/ 7 f60 1"/>
                <a:gd name="f81" fmla="*/ 146 f59 1"/>
                <a:gd name="f82" fmla="*/ 5 f60 1"/>
                <a:gd name="f83" fmla="*/ 126 f59 1"/>
                <a:gd name="f84" fmla="+- f61 0 f1"/>
                <a:gd name="f85" fmla="*/ f64 1 40"/>
                <a:gd name="f86" fmla="*/ f65 1 150"/>
                <a:gd name="f87" fmla="*/ f66 1 40"/>
                <a:gd name="f88" fmla="*/ f67 1 150"/>
                <a:gd name="f89" fmla="*/ f68 1 40"/>
                <a:gd name="f90" fmla="*/ f69 1 150"/>
                <a:gd name="f91" fmla="*/ f70 1 40"/>
                <a:gd name="f92" fmla="*/ f71 1 150"/>
                <a:gd name="f93" fmla="*/ f72 1 150"/>
                <a:gd name="f94" fmla="*/ f73 1 40"/>
                <a:gd name="f95" fmla="*/ f74 1 150"/>
                <a:gd name="f96" fmla="*/ f75 1 40"/>
                <a:gd name="f97" fmla="*/ f76 1 150"/>
                <a:gd name="f98" fmla="*/ f77 1 150"/>
                <a:gd name="f99" fmla="*/ f78 1 40"/>
                <a:gd name="f100" fmla="*/ f79 1 150"/>
                <a:gd name="f101" fmla="*/ f80 1 40"/>
                <a:gd name="f102" fmla="*/ f81 1 150"/>
                <a:gd name="f103" fmla="*/ f82 1 40"/>
                <a:gd name="f104" fmla="*/ f83 1 150"/>
                <a:gd name="f105" fmla="*/ 0 1 f62"/>
                <a:gd name="f106" fmla="*/ f56 1 f62"/>
                <a:gd name="f107" fmla="*/ 0 1 f63"/>
                <a:gd name="f108" fmla="*/ f57 1 f63"/>
                <a:gd name="f109" fmla="*/ f85 1 f62"/>
                <a:gd name="f110" fmla="*/ f86 1 f63"/>
                <a:gd name="f111" fmla="*/ f87 1 f62"/>
                <a:gd name="f112" fmla="*/ f88 1 f63"/>
                <a:gd name="f113" fmla="*/ f89 1 f62"/>
                <a:gd name="f114" fmla="*/ f90 1 f63"/>
                <a:gd name="f115" fmla="*/ f91 1 f62"/>
                <a:gd name="f116" fmla="*/ f92 1 f63"/>
                <a:gd name="f117" fmla="*/ f93 1 f63"/>
                <a:gd name="f118" fmla="*/ f94 1 f62"/>
                <a:gd name="f119" fmla="*/ f95 1 f63"/>
                <a:gd name="f120" fmla="*/ f96 1 f62"/>
                <a:gd name="f121" fmla="*/ f97 1 f63"/>
                <a:gd name="f122" fmla="*/ f98 1 f63"/>
                <a:gd name="f123" fmla="*/ f99 1 f62"/>
                <a:gd name="f124" fmla="*/ f100 1 f63"/>
                <a:gd name="f125" fmla="*/ f101 1 f62"/>
                <a:gd name="f126" fmla="*/ f102 1 f63"/>
                <a:gd name="f127" fmla="*/ f103 1 f62"/>
                <a:gd name="f128" fmla="*/ f104 1 f63"/>
                <a:gd name="f129" fmla="*/ f105 f53 1"/>
                <a:gd name="f130" fmla="*/ f106 f53 1"/>
                <a:gd name="f131" fmla="*/ f108 f54 1"/>
                <a:gd name="f132" fmla="*/ f107 f54 1"/>
                <a:gd name="f133" fmla="*/ f109 f53 1"/>
                <a:gd name="f134" fmla="*/ f110 f54 1"/>
                <a:gd name="f135" fmla="*/ f111 f53 1"/>
                <a:gd name="f136" fmla="*/ f112 f54 1"/>
                <a:gd name="f137" fmla="*/ f113 f53 1"/>
                <a:gd name="f138" fmla="*/ f114 f54 1"/>
                <a:gd name="f139" fmla="*/ f115 f53 1"/>
                <a:gd name="f140" fmla="*/ f116 f54 1"/>
                <a:gd name="f141" fmla="*/ f117 f54 1"/>
                <a:gd name="f142" fmla="*/ f118 f53 1"/>
                <a:gd name="f143" fmla="*/ f119 f54 1"/>
                <a:gd name="f144" fmla="*/ f120 f53 1"/>
                <a:gd name="f145" fmla="*/ f121 f54 1"/>
                <a:gd name="f146" fmla="*/ f122 f54 1"/>
                <a:gd name="f147" fmla="*/ f123 f53 1"/>
                <a:gd name="f148" fmla="*/ f124 f54 1"/>
                <a:gd name="f149" fmla="*/ f125 f53 1"/>
                <a:gd name="f150" fmla="*/ f126 f54 1"/>
                <a:gd name="f151" fmla="*/ f127 f53 1"/>
                <a:gd name="f152" fmla="*/ f128 f54 1"/>
              </a:gdLst>
              <a:ahLst/>
              <a:cxnLst>
                <a:cxn ang="3cd4">
                  <a:pos x="hc" y="t"/>
                </a:cxn>
                <a:cxn ang="0">
                  <a:pos x="r" y="vc"/>
                </a:cxn>
                <a:cxn ang="cd4">
                  <a:pos x="hc" y="b"/>
                </a:cxn>
                <a:cxn ang="cd2">
                  <a:pos x="l" y="vc"/>
                </a:cxn>
                <a:cxn ang="f84">
                  <a:pos x="f133" y="f134"/>
                </a:cxn>
                <a:cxn ang="f84">
                  <a:pos x="f135" y="f136"/>
                </a:cxn>
                <a:cxn ang="f84">
                  <a:pos x="f137" y="f138"/>
                </a:cxn>
                <a:cxn ang="f84">
                  <a:pos x="f139" y="f140"/>
                </a:cxn>
                <a:cxn ang="f84">
                  <a:pos x="f137" y="f141"/>
                </a:cxn>
                <a:cxn ang="f84">
                  <a:pos x="f142" y="f143"/>
                </a:cxn>
                <a:cxn ang="f84">
                  <a:pos x="f144" y="f145"/>
                </a:cxn>
                <a:cxn ang="f84">
                  <a:pos x="f144" y="f146"/>
                </a:cxn>
                <a:cxn ang="f84">
                  <a:pos x="f147" y="f148"/>
                </a:cxn>
                <a:cxn ang="f84">
                  <a:pos x="f149" y="f150"/>
                </a:cxn>
                <a:cxn ang="f84">
                  <a:pos x="f151" y="f152"/>
                </a:cxn>
                <a:cxn ang="f84">
                  <a:pos x="f133" y="f134"/>
                </a:cxn>
              </a:cxnLst>
              <a:rect l="f129" t="f132" r="f130" b="f131"/>
              <a:pathLst>
                <a:path w="40" h="150">
                  <a:moveTo>
                    <a:pt x="f8" y="f9"/>
                  </a:moveTo>
                  <a:cubicBezTo>
                    <a:pt x="f10" y="f11"/>
                    <a:pt x="f12" y="f13"/>
                    <a:pt x="f14" y="f15"/>
                  </a:cubicBezTo>
                  <a:cubicBezTo>
                    <a:pt x="f16" y="f17"/>
                    <a:pt x="f18" y="f19"/>
                    <a:pt x="f20" y="f5"/>
                  </a:cubicBezTo>
                  <a:cubicBezTo>
                    <a:pt x="f21" y="f22"/>
                    <a:pt x="f6" y="f10"/>
                    <a:pt x="f23" y="f24"/>
                  </a:cubicBezTo>
                  <a:cubicBezTo>
                    <a:pt x="f25" y="f26"/>
                    <a:pt x="f27" y="f28"/>
                    <a:pt x="f20" y="f29"/>
                  </a:cubicBezTo>
                  <a:cubicBezTo>
                    <a:pt x="f30" y="f29"/>
                    <a:pt x="f31" y="f32"/>
                    <a:pt x="f31" y="f32"/>
                  </a:cubicBezTo>
                  <a:cubicBezTo>
                    <a:pt x="f33" y="f34"/>
                    <a:pt x="f35" y="f36"/>
                    <a:pt x="f10" y="f37"/>
                  </a:cubicBezTo>
                  <a:cubicBezTo>
                    <a:pt x="f10" y="f38"/>
                    <a:pt x="f10" y="f39"/>
                    <a:pt x="f10" y="f40"/>
                  </a:cubicBezTo>
                  <a:cubicBezTo>
                    <a:pt x="f41" y="f40"/>
                    <a:pt x="f12" y="f39"/>
                    <a:pt x="f35" y="f42"/>
                  </a:cubicBezTo>
                  <a:cubicBezTo>
                    <a:pt x="f8" y="f40"/>
                    <a:pt x="f19" y="f7"/>
                    <a:pt x="f43" y="f44"/>
                  </a:cubicBezTo>
                  <a:cubicBezTo>
                    <a:pt x="f45" y="f38"/>
                    <a:pt x="f5" y="f46"/>
                    <a:pt x="f47" y="f48"/>
                  </a:cubicBezTo>
                  <a:cubicBezTo>
                    <a:pt x="f49" y="f50"/>
                    <a:pt x="f8" y="f51"/>
                    <a:pt x="f8" y="f9"/>
                  </a:cubicBezTo>
                  <a:close/>
                </a:path>
              </a:pathLst>
            </a:custGeom>
            <a:solidFill>
              <a:srgbClr val="DCBDA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23">
              <a:extLst>
                <a:ext uri="{FF2B5EF4-FFF2-40B4-BE49-F238E27FC236}">
                  <a16:creationId xmlns:a16="http://schemas.microsoft.com/office/drawing/2014/main" id="{6D83EC13-2D69-96BA-9B9D-6F5844C11892}"/>
                </a:ext>
              </a:extLst>
            </p:cNvPr>
            <p:cNvSpPr/>
            <p:nvPr/>
          </p:nvSpPr>
          <p:spPr>
            <a:xfrm>
              <a:off x="4625977" y="4459291"/>
              <a:ext cx="179386" cy="225427"/>
            </a:xfrm>
            <a:custGeom>
              <a:avLst/>
              <a:gdLst>
                <a:gd name="f0" fmla="val 10800000"/>
                <a:gd name="f1" fmla="val 5400000"/>
                <a:gd name="f2" fmla="val 180"/>
                <a:gd name="f3" fmla="val w"/>
                <a:gd name="f4" fmla="val h"/>
                <a:gd name="f5" fmla="val 0"/>
                <a:gd name="f6" fmla="val 60"/>
                <a:gd name="f7" fmla="val 75"/>
                <a:gd name="f8" fmla="val 6"/>
                <a:gd name="f9" fmla="val 4"/>
                <a:gd name="f10" fmla="val 24"/>
                <a:gd name="f11" fmla="val 3"/>
                <a:gd name="f12" fmla="val 42"/>
                <a:gd name="f13" fmla="val 1"/>
                <a:gd name="f14" fmla="val 59"/>
                <a:gd name="f15" fmla="val 2"/>
                <a:gd name="f16" fmla="val 57"/>
                <a:gd name="f17" fmla="val 56"/>
                <a:gd name="f18" fmla="val 49"/>
                <a:gd name="f19" fmla="val 5"/>
                <a:gd name="f20" fmla="val 40"/>
                <a:gd name="f21" fmla="val 37"/>
                <a:gd name="f22" fmla="val 7"/>
                <a:gd name="f23" fmla="val 34"/>
                <a:gd name="f24" fmla="val 15"/>
                <a:gd name="f25" fmla="val 33"/>
                <a:gd name="f26" fmla="val 25"/>
                <a:gd name="f27" fmla="val 38"/>
                <a:gd name="f28" fmla="val 44"/>
                <a:gd name="f29" fmla="val 45"/>
                <a:gd name="f30" fmla="val 68"/>
                <a:gd name="f31" fmla="val 41"/>
                <a:gd name="f32" fmla="val 73"/>
                <a:gd name="f33" fmla="val 35"/>
                <a:gd name="f34" fmla="val 31"/>
                <a:gd name="f35" fmla="val 22"/>
                <a:gd name="f36" fmla="val 65"/>
                <a:gd name="f37" fmla="val 19"/>
                <a:gd name="f38" fmla="val 67"/>
                <a:gd name="f39" fmla="val 72"/>
                <a:gd name="f40" fmla="val 10"/>
                <a:gd name="f41" fmla="val 70"/>
                <a:gd name="f42" fmla="val 64"/>
                <a:gd name="f43" fmla="val 53"/>
                <a:gd name="f44" fmla="val 11"/>
                <a:gd name="f45" fmla="val 13"/>
                <a:gd name="f46" fmla="+- 0 0 -90"/>
                <a:gd name="f47" fmla="*/ f3 1 60"/>
                <a:gd name="f48" fmla="*/ f4 1 75"/>
                <a:gd name="f49" fmla="val f5"/>
                <a:gd name="f50" fmla="val f6"/>
                <a:gd name="f51" fmla="val f7"/>
                <a:gd name="f52" fmla="*/ f46 f0 1"/>
                <a:gd name="f53" fmla="+- f51 0 f49"/>
                <a:gd name="f54" fmla="+- f50 0 f49"/>
                <a:gd name="f55" fmla="*/ f52 1 f2"/>
                <a:gd name="f56" fmla="*/ f54 1 60"/>
                <a:gd name="f57" fmla="*/ f53 1 75"/>
                <a:gd name="f58" fmla="*/ 6 f54 1"/>
                <a:gd name="f59" fmla="*/ 4 f53 1"/>
                <a:gd name="f60" fmla="*/ 60 f54 1"/>
                <a:gd name="f61" fmla="*/ 1 f53 1"/>
                <a:gd name="f62" fmla="*/ 56 f54 1"/>
                <a:gd name="f63" fmla="*/ 37 f54 1"/>
                <a:gd name="f64" fmla="*/ 7 f53 1"/>
                <a:gd name="f65" fmla="*/ 38 f54 1"/>
                <a:gd name="f66" fmla="*/ 34 f53 1"/>
                <a:gd name="f67" fmla="*/ 44 f54 1"/>
                <a:gd name="f68" fmla="*/ 68 f53 1"/>
                <a:gd name="f69" fmla="*/ 31 f54 1"/>
                <a:gd name="f70" fmla="*/ 75 f53 1"/>
                <a:gd name="f71" fmla="*/ 22 f54 1"/>
                <a:gd name="f72" fmla="*/ 65 f53 1"/>
                <a:gd name="f73" fmla="*/ 15 f54 1"/>
                <a:gd name="f74" fmla="*/ 72 f53 1"/>
                <a:gd name="f75" fmla="*/ 1 f54 1"/>
                <a:gd name="f76" fmla="*/ 64 f53 1"/>
                <a:gd name="f77" fmla="*/ 5 f54 1"/>
                <a:gd name="f78" fmla="*/ 31 f53 1"/>
                <a:gd name="f79" fmla="+- f55 0 f1"/>
                <a:gd name="f80" fmla="*/ f58 1 60"/>
                <a:gd name="f81" fmla="*/ f59 1 75"/>
                <a:gd name="f82" fmla="*/ f60 1 60"/>
                <a:gd name="f83" fmla="*/ f61 1 75"/>
                <a:gd name="f84" fmla="*/ f62 1 60"/>
                <a:gd name="f85" fmla="*/ f63 1 60"/>
                <a:gd name="f86" fmla="*/ f64 1 75"/>
                <a:gd name="f87" fmla="*/ f65 1 60"/>
                <a:gd name="f88" fmla="*/ f66 1 75"/>
                <a:gd name="f89" fmla="*/ f67 1 60"/>
                <a:gd name="f90" fmla="*/ f68 1 75"/>
                <a:gd name="f91" fmla="*/ f69 1 60"/>
                <a:gd name="f92" fmla="*/ f70 1 75"/>
                <a:gd name="f93" fmla="*/ f71 1 60"/>
                <a:gd name="f94" fmla="*/ f72 1 75"/>
                <a:gd name="f95" fmla="*/ f73 1 60"/>
                <a:gd name="f96" fmla="*/ f74 1 75"/>
                <a:gd name="f97" fmla="*/ f75 1 60"/>
                <a:gd name="f98" fmla="*/ f76 1 75"/>
                <a:gd name="f99" fmla="*/ f77 1 60"/>
                <a:gd name="f100" fmla="*/ f78 1 75"/>
                <a:gd name="f101" fmla="*/ 0 1 f56"/>
                <a:gd name="f102" fmla="*/ f50 1 f56"/>
                <a:gd name="f103" fmla="*/ 0 1 f57"/>
                <a:gd name="f104" fmla="*/ f51 1 f57"/>
                <a:gd name="f105" fmla="*/ f80 1 f56"/>
                <a:gd name="f106" fmla="*/ f81 1 f57"/>
                <a:gd name="f107" fmla="*/ f82 1 f56"/>
                <a:gd name="f108" fmla="*/ f83 1 f57"/>
                <a:gd name="f109" fmla="*/ f84 1 f56"/>
                <a:gd name="f110" fmla="*/ f85 1 f56"/>
                <a:gd name="f111" fmla="*/ f86 1 f57"/>
                <a:gd name="f112" fmla="*/ f87 1 f56"/>
                <a:gd name="f113" fmla="*/ f88 1 f57"/>
                <a:gd name="f114" fmla="*/ f89 1 f56"/>
                <a:gd name="f115" fmla="*/ f90 1 f57"/>
                <a:gd name="f116" fmla="*/ f91 1 f56"/>
                <a:gd name="f117" fmla="*/ f92 1 f57"/>
                <a:gd name="f118" fmla="*/ f93 1 f56"/>
                <a:gd name="f119" fmla="*/ f94 1 f57"/>
                <a:gd name="f120" fmla="*/ f95 1 f56"/>
                <a:gd name="f121" fmla="*/ f96 1 f57"/>
                <a:gd name="f122" fmla="*/ f97 1 f56"/>
                <a:gd name="f123" fmla="*/ f98 1 f57"/>
                <a:gd name="f124" fmla="*/ f99 1 f56"/>
                <a:gd name="f125" fmla="*/ f100 1 f57"/>
                <a:gd name="f126" fmla="*/ f101 f47 1"/>
                <a:gd name="f127" fmla="*/ f102 f47 1"/>
                <a:gd name="f128" fmla="*/ f104 f48 1"/>
                <a:gd name="f129" fmla="*/ f103 f48 1"/>
                <a:gd name="f130" fmla="*/ f105 f47 1"/>
                <a:gd name="f131" fmla="*/ f106 f48 1"/>
                <a:gd name="f132" fmla="*/ f107 f47 1"/>
                <a:gd name="f133" fmla="*/ f108 f48 1"/>
                <a:gd name="f134" fmla="*/ f109 f47 1"/>
                <a:gd name="f135" fmla="*/ f110 f47 1"/>
                <a:gd name="f136" fmla="*/ f111 f48 1"/>
                <a:gd name="f137" fmla="*/ f112 f47 1"/>
                <a:gd name="f138" fmla="*/ f113 f48 1"/>
                <a:gd name="f139" fmla="*/ f114 f47 1"/>
                <a:gd name="f140" fmla="*/ f115 f48 1"/>
                <a:gd name="f141" fmla="*/ f116 f47 1"/>
                <a:gd name="f142" fmla="*/ f117 f48 1"/>
                <a:gd name="f143" fmla="*/ f118 f47 1"/>
                <a:gd name="f144" fmla="*/ f119 f48 1"/>
                <a:gd name="f145" fmla="*/ f120 f47 1"/>
                <a:gd name="f146" fmla="*/ f121 f48 1"/>
                <a:gd name="f147" fmla="*/ f122 f47 1"/>
                <a:gd name="f148" fmla="*/ f123 f48 1"/>
                <a:gd name="f149" fmla="*/ f124 f47 1"/>
                <a:gd name="f150" fmla="*/ f125 f48 1"/>
              </a:gdLst>
              <a:ahLst/>
              <a:cxnLst>
                <a:cxn ang="3cd4">
                  <a:pos x="hc" y="t"/>
                </a:cxn>
                <a:cxn ang="0">
                  <a:pos x="r" y="vc"/>
                </a:cxn>
                <a:cxn ang="cd4">
                  <a:pos x="hc" y="b"/>
                </a:cxn>
                <a:cxn ang="cd2">
                  <a:pos x="l" y="vc"/>
                </a:cxn>
                <a:cxn ang="f79">
                  <a:pos x="f130" y="f131"/>
                </a:cxn>
                <a:cxn ang="f79">
                  <a:pos x="f132" y="f133"/>
                </a:cxn>
                <a:cxn ang="f79">
                  <a:pos x="f134" y="f131"/>
                </a:cxn>
                <a:cxn ang="f79">
                  <a:pos x="f135" y="f136"/>
                </a:cxn>
                <a:cxn ang="f79">
                  <a:pos x="f137" y="f138"/>
                </a:cxn>
                <a:cxn ang="f79">
                  <a:pos x="f139" y="f140"/>
                </a:cxn>
                <a:cxn ang="f79">
                  <a:pos x="f141" y="f142"/>
                </a:cxn>
                <a:cxn ang="f79">
                  <a:pos x="f143" y="f144"/>
                </a:cxn>
                <a:cxn ang="f79">
                  <a:pos x="f145" y="f146"/>
                </a:cxn>
                <a:cxn ang="f79">
                  <a:pos x="f147" y="f148"/>
                </a:cxn>
                <a:cxn ang="f79">
                  <a:pos x="f149" y="f150"/>
                </a:cxn>
                <a:cxn ang="f79">
                  <a:pos x="f130" y="f131"/>
                </a:cxn>
              </a:cxnLst>
              <a:rect l="f126" t="f129" r="f127" b="f128"/>
              <a:pathLst>
                <a:path w="60" h="75">
                  <a:moveTo>
                    <a:pt x="f8" y="f9"/>
                  </a:moveTo>
                  <a:cubicBezTo>
                    <a:pt x="f10" y="f11"/>
                    <a:pt x="f12" y="f5"/>
                    <a:pt x="f6" y="f13"/>
                  </a:cubicBezTo>
                  <a:cubicBezTo>
                    <a:pt x="f14" y="f15"/>
                    <a:pt x="f16" y="f11"/>
                    <a:pt x="f17" y="f9"/>
                  </a:cubicBezTo>
                  <a:cubicBezTo>
                    <a:pt x="f18" y="f19"/>
                    <a:pt x="f20" y="f5"/>
                    <a:pt x="f21" y="f22"/>
                  </a:cubicBezTo>
                  <a:cubicBezTo>
                    <a:pt x="f23" y="f24"/>
                    <a:pt x="f25" y="f26"/>
                    <a:pt x="f27" y="f23"/>
                  </a:cubicBezTo>
                  <a:cubicBezTo>
                    <a:pt x="f28" y="f29"/>
                    <a:pt x="f29" y="f17"/>
                    <a:pt x="f28" y="f30"/>
                  </a:cubicBezTo>
                  <a:cubicBezTo>
                    <a:pt x="f31" y="f32"/>
                    <a:pt x="f33" y="f32"/>
                    <a:pt x="f34" y="f7"/>
                  </a:cubicBezTo>
                  <a:cubicBezTo>
                    <a:pt x="f26" y="f7"/>
                    <a:pt x="f26" y="f30"/>
                    <a:pt x="f35" y="f36"/>
                  </a:cubicBezTo>
                  <a:cubicBezTo>
                    <a:pt x="f37" y="f38"/>
                    <a:pt x="f37" y="f39"/>
                    <a:pt x="f24" y="f39"/>
                  </a:cubicBezTo>
                  <a:cubicBezTo>
                    <a:pt x="f40" y="f41"/>
                    <a:pt x="f19" y="f38"/>
                    <a:pt x="f13" y="f42"/>
                  </a:cubicBezTo>
                  <a:cubicBezTo>
                    <a:pt x="f5" y="f43"/>
                    <a:pt x="f5" y="f12"/>
                    <a:pt x="f19" y="f34"/>
                  </a:cubicBezTo>
                  <a:cubicBezTo>
                    <a:pt x="f40" y="f35"/>
                    <a:pt x="f44" y="f45"/>
                    <a:pt x="f8" y="f9"/>
                  </a:cubicBezTo>
                  <a:close/>
                </a:path>
              </a:pathLst>
            </a:custGeom>
            <a:solidFill>
              <a:srgbClr val="DDBEA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24">
              <a:extLst>
                <a:ext uri="{FF2B5EF4-FFF2-40B4-BE49-F238E27FC236}">
                  <a16:creationId xmlns:a16="http://schemas.microsoft.com/office/drawing/2014/main" id="{2519D2A8-50A9-35E9-76B0-8B43392E93D1}"/>
                </a:ext>
              </a:extLst>
            </p:cNvPr>
            <p:cNvSpPr/>
            <p:nvPr/>
          </p:nvSpPr>
          <p:spPr>
            <a:xfrm>
              <a:off x="2122486" y="4627558"/>
              <a:ext cx="201616" cy="203197"/>
            </a:xfrm>
            <a:custGeom>
              <a:avLst/>
              <a:gdLst>
                <a:gd name="f0" fmla="val 10800000"/>
                <a:gd name="f1" fmla="val 5400000"/>
                <a:gd name="f2" fmla="val 180"/>
                <a:gd name="f3" fmla="val w"/>
                <a:gd name="f4" fmla="val h"/>
                <a:gd name="f5" fmla="val 0"/>
                <a:gd name="f6" fmla="val 68"/>
                <a:gd name="f7" fmla="val 55"/>
                <a:gd name="f8" fmla="val 52"/>
                <a:gd name="f9" fmla="val 18"/>
                <a:gd name="f10" fmla="val 61"/>
                <a:gd name="f11" fmla="val 34"/>
                <a:gd name="f12" fmla="val 66"/>
                <a:gd name="f13" fmla="val 51"/>
                <a:gd name="f14" fmla="val 58"/>
                <a:gd name="f15" fmla="val 62"/>
                <a:gd name="f16" fmla="val 59"/>
                <a:gd name="f17" fmla="val 63"/>
                <a:gd name="f18" fmla="val 43"/>
                <a:gd name="f19" fmla="val 65"/>
                <a:gd name="f20" fmla="val 26"/>
                <a:gd name="f21" fmla="val 10"/>
                <a:gd name="f22" fmla="val 7"/>
                <a:gd name="f23" fmla="val 64"/>
                <a:gd name="f24" fmla="val 2"/>
                <a:gd name="f25" fmla="val 1"/>
                <a:gd name="f26" fmla="val 57"/>
                <a:gd name="f27" fmla="val 3"/>
                <a:gd name="f28" fmla="val 53"/>
                <a:gd name="f29" fmla="val 6"/>
                <a:gd name="f30" fmla="val 50"/>
                <a:gd name="f31" fmla="val 9"/>
                <a:gd name="f32" fmla="val 48"/>
                <a:gd name="f33" fmla="val 11"/>
                <a:gd name="f34" fmla="val 45"/>
                <a:gd name="f35" fmla="val 15"/>
                <a:gd name="f36" fmla="val 44"/>
                <a:gd name="f37" fmla="val 36"/>
                <a:gd name="f38" fmla="val 32"/>
                <a:gd name="f39" fmla="val 31"/>
                <a:gd name="f40" fmla="val 12"/>
                <a:gd name="f41" fmla="val 37"/>
                <a:gd name="f42" fmla="val 4"/>
                <a:gd name="f43" fmla="val 46"/>
                <a:gd name="f44" fmla="+- 0 0 -90"/>
                <a:gd name="f45" fmla="*/ f3 1 68"/>
                <a:gd name="f46" fmla="*/ f4 1 68"/>
                <a:gd name="f47" fmla="val f5"/>
                <a:gd name="f48" fmla="val f6"/>
                <a:gd name="f49" fmla="*/ f44 f0 1"/>
                <a:gd name="f50" fmla="+- f48 0 f47"/>
                <a:gd name="f51" fmla="*/ f49 1 f2"/>
                <a:gd name="f52" fmla="*/ f50 1 68"/>
                <a:gd name="f53" fmla="*/ 55 f50 1"/>
                <a:gd name="f54" fmla="*/ 0 f50 1"/>
                <a:gd name="f55" fmla="*/ 66 f50 1"/>
                <a:gd name="f56" fmla="*/ 51 f50 1"/>
                <a:gd name="f57" fmla="*/ 59 f50 1"/>
                <a:gd name="f58" fmla="*/ 63 f50 1"/>
                <a:gd name="f59" fmla="*/ 10 f50 1"/>
                <a:gd name="f60" fmla="*/ 65 f50 1"/>
                <a:gd name="f61" fmla="*/ 1 f50 1"/>
                <a:gd name="f62" fmla="*/ 61 f50 1"/>
                <a:gd name="f63" fmla="*/ 6 f50 1"/>
                <a:gd name="f64" fmla="*/ 50 f50 1"/>
                <a:gd name="f65" fmla="*/ 15 f50 1"/>
                <a:gd name="f66" fmla="*/ 44 f50 1"/>
                <a:gd name="f67" fmla="*/ 31 f50 1"/>
                <a:gd name="f68" fmla="*/ 12 f50 1"/>
                <a:gd name="f69" fmla="+- f51 0 f1"/>
                <a:gd name="f70" fmla="*/ f53 1 68"/>
                <a:gd name="f71" fmla="*/ f54 1 68"/>
                <a:gd name="f72" fmla="*/ f55 1 68"/>
                <a:gd name="f73" fmla="*/ f56 1 68"/>
                <a:gd name="f74" fmla="*/ f57 1 68"/>
                <a:gd name="f75" fmla="*/ f58 1 68"/>
                <a:gd name="f76" fmla="*/ f59 1 68"/>
                <a:gd name="f77" fmla="*/ f60 1 68"/>
                <a:gd name="f78" fmla="*/ f61 1 68"/>
                <a:gd name="f79" fmla="*/ f62 1 68"/>
                <a:gd name="f80" fmla="*/ f63 1 68"/>
                <a:gd name="f81" fmla="*/ f64 1 68"/>
                <a:gd name="f82" fmla="*/ f65 1 68"/>
                <a:gd name="f83" fmla="*/ f66 1 68"/>
                <a:gd name="f84" fmla="*/ f67 1 68"/>
                <a:gd name="f85" fmla="*/ f68 1 68"/>
                <a:gd name="f86" fmla="*/ 0 1 f52"/>
                <a:gd name="f87" fmla="*/ f48 1 f52"/>
                <a:gd name="f88" fmla="*/ f70 1 f52"/>
                <a:gd name="f89" fmla="*/ f71 1 f52"/>
                <a:gd name="f90" fmla="*/ f72 1 f52"/>
                <a:gd name="f91" fmla="*/ f73 1 f52"/>
                <a:gd name="f92" fmla="*/ f74 1 f52"/>
                <a:gd name="f93" fmla="*/ f75 1 f52"/>
                <a:gd name="f94" fmla="*/ f76 1 f52"/>
                <a:gd name="f95" fmla="*/ f77 1 f52"/>
                <a:gd name="f96" fmla="*/ f78 1 f52"/>
                <a:gd name="f97" fmla="*/ f79 1 f52"/>
                <a:gd name="f98" fmla="*/ f80 1 f52"/>
                <a:gd name="f99" fmla="*/ f81 1 f52"/>
                <a:gd name="f100" fmla="*/ f82 1 f52"/>
                <a:gd name="f101" fmla="*/ f83 1 f52"/>
                <a:gd name="f102" fmla="*/ f84 1 f52"/>
                <a:gd name="f103" fmla="*/ f85 1 f52"/>
                <a:gd name="f104" fmla="*/ f86 f45 1"/>
                <a:gd name="f105" fmla="*/ f87 f45 1"/>
                <a:gd name="f106" fmla="*/ f87 f46 1"/>
                <a:gd name="f107" fmla="*/ f86 f46 1"/>
                <a:gd name="f108" fmla="*/ f88 f45 1"/>
                <a:gd name="f109" fmla="*/ f89 f46 1"/>
                <a:gd name="f110" fmla="*/ f90 f45 1"/>
                <a:gd name="f111" fmla="*/ f91 f46 1"/>
                <a:gd name="f112" fmla="*/ f92 f45 1"/>
                <a:gd name="f113" fmla="*/ f93 f46 1"/>
                <a:gd name="f114" fmla="*/ f94 f45 1"/>
                <a:gd name="f115" fmla="*/ f95 f46 1"/>
                <a:gd name="f116" fmla="*/ f96 f45 1"/>
                <a:gd name="f117" fmla="*/ f97 f46 1"/>
                <a:gd name="f118" fmla="*/ f98 f45 1"/>
                <a:gd name="f119" fmla="*/ f99 f46 1"/>
                <a:gd name="f120" fmla="*/ f100 f45 1"/>
                <a:gd name="f121" fmla="*/ f101 f46 1"/>
                <a:gd name="f122" fmla="*/ f102 f45 1"/>
                <a:gd name="f123" fmla="*/ f103 f46 1"/>
              </a:gdLst>
              <a:ahLst/>
              <a:cxnLst>
                <a:cxn ang="3cd4">
                  <a:pos x="hc" y="t"/>
                </a:cxn>
                <a:cxn ang="0">
                  <a:pos x="r" y="vc"/>
                </a:cxn>
                <a:cxn ang="cd4">
                  <a:pos x="hc" y="b"/>
                </a:cxn>
                <a:cxn ang="cd2">
                  <a:pos x="l" y="vc"/>
                </a:cxn>
                <a:cxn ang="f69">
                  <a:pos x="f108" y="f109"/>
                </a:cxn>
                <a:cxn ang="f69">
                  <a:pos x="f110" y="f111"/>
                </a:cxn>
                <a:cxn ang="f69">
                  <a:pos x="f112" y="f113"/>
                </a:cxn>
                <a:cxn ang="f69">
                  <a:pos x="f114" y="f115"/>
                </a:cxn>
                <a:cxn ang="f69">
                  <a:pos x="f116" y="f117"/>
                </a:cxn>
                <a:cxn ang="f69">
                  <a:pos x="f118" y="f119"/>
                </a:cxn>
                <a:cxn ang="f69">
                  <a:pos x="f120" y="f121"/>
                </a:cxn>
                <a:cxn ang="f69">
                  <a:pos x="f122" y="f123"/>
                </a:cxn>
                <a:cxn ang="f69">
                  <a:pos x="f108" y="f109"/>
                </a:cxn>
              </a:cxnLst>
              <a:rect l="f104" t="f107" r="f105" b="f106"/>
              <a:pathLst>
                <a:path w="68" h="68">
                  <a:moveTo>
                    <a:pt x="f7" y="f5"/>
                  </a:moveTo>
                  <a:cubicBezTo>
                    <a:pt x="f8" y="f9"/>
                    <a:pt x="f10" y="f11"/>
                    <a:pt x="f12" y="f13"/>
                  </a:cubicBezTo>
                  <a:cubicBezTo>
                    <a:pt x="f6" y="f14"/>
                    <a:pt x="f12" y="f15"/>
                    <a:pt x="f16" y="f17"/>
                  </a:cubicBezTo>
                  <a:cubicBezTo>
                    <a:pt x="f18" y="f19"/>
                    <a:pt x="f20" y="f6"/>
                    <a:pt x="f21" y="f19"/>
                  </a:cubicBezTo>
                  <a:cubicBezTo>
                    <a:pt x="f22" y="f23"/>
                    <a:pt x="f24" y="f19"/>
                    <a:pt x="f25" y="f10"/>
                  </a:cubicBezTo>
                  <a:cubicBezTo>
                    <a:pt x="f5" y="f26"/>
                    <a:pt x="f27" y="f28"/>
                    <a:pt x="f29" y="f30"/>
                  </a:cubicBezTo>
                  <a:cubicBezTo>
                    <a:pt x="f31" y="f32"/>
                    <a:pt x="f33" y="f34"/>
                    <a:pt x="f35" y="f36"/>
                  </a:cubicBezTo>
                  <a:cubicBezTo>
                    <a:pt x="f11" y="f37"/>
                    <a:pt x="f37" y="f38"/>
                    <a:pt x="f39" y="f40"/>
                  </a:cubicBezTo>
                  <a:cubicBezTo>
                    <a:pt x="f41" y="f42"/>
                    <a:pt x="f43" y="f27"/>
                    <a:pt x="f7" y="f5"/>
                  </a:cubicBezTo>
                  <a:close/>
                </a:path>
              </a:pathLst>
            </a:custGeom>
            <a:solidFill>
              <a:srgbClr val="0D0F1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Freeform 25">
              <a:extLst>
                <a:ext uri="{FF2B5EF4-FFF2-40B4-BE49-F238E27FC236}">
                  <a16:creationId xmlns:a16="http://schemas.microsoft.com/office/drawing/2014/main" id="{DEE43DA8-97E7-3158-708F-97CDEF970B20}"/>
                </a:ext>
              </a:extLst>
            </p:cNvPr>
            <p:cNvSpPr/>
            <p:nvPr/>
          </p:nvSpPr>
          <p:spPr>
            <a:xfrm>
              <a:off x="4587873" y="4648196"/>
              <a:ext cx="220663" cy="174622"/>
            </a:xfrm>
            <a:custGeom>
              <a:avLst/>
              <a:gdLst>
                <a:gd name="f0" fmla="val 10800000"/>
                <a:gd name="f1" fmla="val 5400000"/>
                <a:gd name="f2" fmla="val 180"/>
                <a:gd name="f3" fmla="val w"/>
                <a:gd name="f4" fmla="val h"/>
                <a:gd name="f5" fmla="val 0"/>
                <a:gd name="f6" fmla="val 74"/>
                <a:gd name="f7" fmla="val 57"/>
                <a:gd name="f8" fmla="val 14"/>
                <a:gd name="f9" fmla="val 1"/>
                <a:gd name="f10" fmla="val 20"/>
                <a:gd name="f11" fmla="val 26"/>
                <a:gd name="f12" fmla="val 28"/>
                <a:gd name="f13" fmla="val 8"/>
                <a:gd name="f14" fmla="val 29"/>
                <a:gd name="f15" fmla="val 19"/>
                <a:gd name="f16" fmla="val 32"/>
                <a:gd name="f17" fmla="val 45"/>
                <a:gd name="f18" fmla="val 48"/>
                <a:gd name="f19" fmla="val 24"/>
                <a:gd name="f20" fmla="val 40"/>
                <a:gd name="f21" fmla="val 18"/>
                <a:gd name="f22" fmla="val 43"/>
                <a:gd name="f23" fmla="val 11"/>
                <a:gd name="f24" fmla="val 46"/>
                <a:gd name="f25" fmla="val 4"/>
                <a:gd name="f26" fmla="val 52"/>
                <a:gd name="f27" fmla="val 6"/>
                <a:gd name="f28" fmla="val 5"/>
                <a:gd name="f29" fmla="val 62"/>
                <a:gd name="f30" fmla="val 70"/>
                <a:gd name="f31" fmla="val 31"/>
                <a:gd name="f32" fmla="val 73"/>
                <a:gd name="f33" fmla="val 51"/>
                <a:gd name="f34" fmla="val 72"/>
                <a:gd name="f35" fmla="val 68"/>
                <a:gd name="f36" fmla="val 54"/>
                <a:gd name="f37" fmla="val 60"/>
                <a:gd name="f38" fmla="val 56"/>
                <a:gd name="f39" fmla="val 53"/>
                <a:gd name="f40" fmla="val 58"/>
                <a:gd name="f41" fmla="val 34"/>
                <a:gd name="f42" fmla="val 7"/>
                <a:gd name="f43" fmla="val 2"/>
                <a:gd name="f44" fmla="val 44"/>
                <a:gd name="f45" fmla="val 37"/>
                <a:gd name="f46" fmla="val 3"/>
                <a:gd name="f47" fmla="val 12"/>
                <a:gd name="f48" fmla="+- 0 0 -90"/>
                <a:gd name="f49" fmla="*/ f3 1 74"/>
                <a:gd name="f50" fmla="*/ f4 1 57"/>
                <a:gd name="f51" fmla="val f5"/>
                <a:gd name="f52" fmla="val f6"/>
                <a:gd name="f53" fmla="val f7"/>
                <a:gd name="f54" fmla="*/ f48 f0 1"/>
                <a:gd name="f55" fmla="+- f53 0 f51"/>
                <a:gd name="f56" fmla="+- f52 0 f51"/>
                <a:gd name="f57" fmla="*/ f54 1 f2"/>
                <a:gd name="f58" fmla="*/ f56 1 74"/>
                <a:gd name="f59" fmla="*/ f55 1 57"/>
                <a:gd name="f60" fmla="*/ 14 f56 1"/>
                <a:gd name="f61" fmla="*/ 1 f55 1"/>
                <a:gd name="f62" fmla="*/ 28 f56 1"/>
                <a:gd name="f63" fmla="*/ 8 f55 1"/>
                <a:gd name="f64" fmla="*/ 45 f56 1"/>
                <a:gd name="f65" fmla="*/ 32 f55 1"/>
                <a:gd name="f66" fmla="*/ 43 f56 1"/>
                <a:gd name="f67" fmla="*/ 11 f55 1"/>
                <a:gd name="f68" fmla="*/ 57 f56 1"/>
                <a:gd name="f69" fmla="*/ 5 f55 1"/>
                <a:gd name="f70" fmla="*/ 73 f56 1"/>
                <a:gd name="f71" fmla="*/ 45 f55 1"/>
                <a:gd name="f72" fmla="*/ 68 f56 1"/>
                <a:gd name="f73" fmla="*/ 54 f55 1"/>
                <a:gd name="f74" fmla="*/ 46 f56 1"/>
                <a:gd name="f75" fmla="*/ 7 f56 1"/>
                <a:gd name="f76" fmla="*/ 1 f56 1"/>
                <a:gd name="f77" fmla="*/ 37 f55 1"/>
                <a:gd name="f78" fmla="+- f57 0 f1"/>
                <a:gd name="f79" fmla="*/ f60 1 74"/>
                <a:gd name="f80" fmla="*/ f61 1 58"/>
                <a:gd name="f81" fmla="*/ f62 1 74"/>
                <a:gd name="f82" fmla="*/ f63 1 58"/>
                <a:gd name="f83" fmla="*/ f64 1 74"/>
                <a:gd name="f84" fmla="*/ f65 1 58"/>
                <a:gd name="f85" fmla="*/ f66 1 74"/>
                <a:gd name="f86" fmla="*/ f67 1 58"/>
                <a:gd name="f87" fmla="*/ f68 1 74"/>
                <a:gd name="f88" fmla="*/ f69 1 58"/>
                <a:gd name="f89" fmla="*/ f70 1 74"/>
                <a:gd name="f90" fmla="*/ f71 1 58"/>
                <a:gd name="f91" fmla="*/ f72 1 74"/>
                <a:gd name="f92" fmla="*/ f73 1 58"/>
                <a:gd name="f93" fmla="*/ f74 1 74"/>
                <a:gd name="f94" fmla="*/ f75 1 74"/>
                <a:gd name="f95" fmla="*/ f76 1 74"/>
                <a:gd name="f96" fmla="*/ f77 1 58"/>
                <a:gd name="f97" fmla="*/ 0 1 f58"/>
                <a:gd name="f98" fmla="*/ f52 1 f58"/>
                <a:gd name="f99" fmla="*/ 0 1 f59"/>
                <a:gd name="f100" fmla="*/ f53 1 f59"/>
                <a:gd name="f101" fmla="*/ f79 1 f58"/>
                <a:gd name="f102" fmla="*/ f80 1 f59"/>
                <a:gd name="f103" fmla="*/ f81 1 f58"/>
                <a:gd name="f104" fmla="*/ f82 1 f59"/>
                <a:gd name="f105" fmla="*/ f83 1 f58"/>
                <a:gd name="f106" fmla="*/ f84 1 f59"/>
                <a:gd name="f107" fmla="*/ f85 1 f58"/>
                <a:gd name="f108" fmla="*/ f86 1 f59"/>
                <a:gd name="f109" fmla="*/ f87 1 f58"/>
                <a:gd name="f110" fmla="*/ f88 1 f59"/>
                <a:gd name="f111" fmla="*/ f89 1 f58"/>
                <a:gd name="f112" fmla="*/ f90 1 f59"/>
                <a:gd name="f113" fmla="*/ f91 1 f58"/>
                <a:gd name="f114" fmla="*/ f92 1 f59"/>
                <a:gd name="f115" fmla="*/ f93 1 f58"/>
                <a:gd name="f116" fmla="*/ f94 1 f58"/>
                <a:gd name="f117" fmla="*/ f95 1 f58"/>
                <a:gd name="f118" fmla="*/ f96 1 f59"/>
                <a:gd name="f119" fmla="*/ f97 f49 1"/>
                <a:gd name="f120" fmla="*/ f98 f49 1"/>
                <a:gd name="f121" fmla="*/ f100 f50 1"/>
                <a:gd name="f122" fmla="*/ f99 f50 1"/>
                <a:gd name="f123" fmla="*/ f101 f49 1"/>
                <a:gd name="f124" fmla="*/ f102 f50 1"/>
                <a:gd name="f125" fmla="*/ f103 f49 1"/>
                <a:gd name="f126" fmla="*/ f104 f50 1"/>
                <a:gd name="f127" fmla="*/ f105 f49 1"/>
                <a:gd name="f128" fmla="*/ f106 f50 1"/>
                <a:gd name="f129" fmla="*/ f107 f49 1"/>
                <a:gd name="f130" fmla="*/ f108 f50 1"/>
                <a:gd name="f131" fmla="*/ f109 f49 1"/>
                <a:gd name="f132" fmla="*/ f110 f50 1"/>
                <a:gd name="f133" fmla="*/ f111 f49 1"/>
                <a:gd name="f134" fmla="*/ f112 f50 1"/>
                <a:gd name="f135" fmla="*/ f113 f49 1"/>
                <a:gd name="f136" fmla="*/ f114 f50 1"/>
                <a:gd name="f137" fmla="*/ f115 f49 1"/>
                <a:gd name="f138" fmla="*/ f116 f49 1"/>
                <a:gd name="f139" fmla="*/ f117 f49 1"/>
                <a:gd name="f140" fmla="*/ f118 f50 1"/>
              </a:gdLst>
              <a:ahLst/>
              <a:cxnLst>
                <a:cxn ang="3cd4">
                  <a:pos x="hc" y="t"/>
                </a:cxn>
                <a:cxn ang="0">
                  <a:pos x="r" y="vc"/>
                </a:cxn>
                <a:cxn ang="cd4">
                  <a:pos x="hc" y="b"/>
                </a:cxn>
                <a:cxn ang="cd2">
                  <a:pos x="l" y="vc"/>
                </a:cxn>
                <a:cxn ang="f78">
                  <a:pos x="f123" y="f124"/>
                </a:cxn>
                <a:cxn ang="f78">
                  <a:pos x="f125" y="f126"/>
                </a:cxn>
                <a:cxn ang="f78">
                  <a:pos x="f127" y="f128"/>
                </a:cxn>
                <a:cxn ang="f78">
                  <a:pos x="f129" y="f130"/>
                </a:cxn>
                <a:cxn ang="f78">
                  <a:pos x="f131" y="f132"/>
                </a:cxn>
                <a:cxn ang="f78">
                  <a:pos x="f133" y="f134"/>
                </a:cxn>
                <a:cxn ang="f78">
                  <a:pos x="f135" y="f136"/>
                </a:cxn>
                <a:cxn ang="f78">
                  <a:pos x="f137" y="f136"/>
                </a:cxn>
                <a:cxn ang="f78">
                  <a:pos x="f138" y="f134"/>
                </a:cxn>
                <a:cxn ang="f78">
                  <a:pos x="f139" y="f140"/>
                </a:cxn>
                <a:cxn ang="f78">
                  <a:pos x="f123" y="f124"/>
                </a:cxn>
              </a:cxnLst>
              <a:rect l="f119" t="f122" r="f120" b="f121"/>
              <a:pathLst>
                <a:path w="74" h="57">
                  <a:moveTo>
                    <a:pt x="f8" y="f9"/>
                  </a:moveTo>
                  <a:cubicBezTo>
                    <a:pt x="f10" y="f9"/>
                    <a:pt x="f11" y="f5"/>
                    <a:pt x="f12" y="f13"/>
                  </a:cubicBezTo>
                  <a:cubicBezTo>
                    <a:pt x="f14" y="f15"/>
                    <a:pt x="f16" y="f14"/>
                    <a:pt x="f17" y="f16"/>
                  </a:cubicBezTo>
                  <a:cubicBezTo>
                    <a:pt x="f18" y="f19"/>
                    <a:pt x="f20" y="f21"/>
                    <a:pt x="f22" y="f23"/>
                  </a:cubicBezTo>
                  <a:cubicBezTo>
                    <a:pt x="f24" y="f25"/>
                    <a:pt x="f26" y="f27"/>
                    <a:pt x="f7" y="f28"/>
                  </a:cubicBezTo>
                  <a:cubicBezTo>
                    <a:pt x="f29" y="f15"/>
                    <a:pt x="f30" y="f31"/>
                    <a:pt x="f32" y="f17"/>
                  </a:cubicBezTo>
                  <a:cubicBezTo>
                    <a:pt x="f6" y="f33"/>
                    <a:pt x="f34" y="f26"/>
                    <a:pt x="f35" y="f36"/>
                  </a:cubicBezTo>
                  <a:cubicBezTo>
                    <a:pt x="f37" y="f38"/>
                    <a:pt x="f39" y="f40"/>
                    <a:pt x="f24" y="f36"/>
                  </a:cubicBezTo>
                  <a:cubicBezTo>
                    <a:pt x="f41" y="f18"/>
                    <a:pt x="f10" y="f18"/>
                    <a:pt x="f42" y="f17"/>
                  </a:cubicBezTo>
                  <a:cubicBezTo>
                    <a:pt x="f43" y="f44"/>
                    <a:pt x="f5" y="f44"/>
                    <a:pt x="f9" y="f45"/>
                  </a:cubicBezTo>
                  <a:cubicBezTo>
                    <a:pt x="f46" y="f19"/>
                    <a:pt x="f47" y="f8"/>
                    <a:pt x="f8" y="f9"/>
                  </a:cubicBezTo>
                  <a:close/>
                </a:path>
              </a:pathLst>
            </a:custGeom>
            <a:solidFill>
              <a:srgbClr val="1E232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Freeform 26">
              <a:extLst>
                <a:ext uri="{FF2B5EF4-FFF2-40B4-BE49-F238E27FC236}">
                  <a16:creationId xmlns:a16="http://schemas.microsoft.com/office/drawing/2014/main" id="{43BCE353-0454-D759-E3FF-32A3420205C3}"/>
                </a:ext>
              </a:extLst>
            </p:cNvPr>
            <p:cNvSpPr/>
            <p:nvPr/>
          </p:nvSpPr>
          <p:spPr>
            <a:xfrm>
              <a:off x="2393954" y="3941758"/>
              <a:ext cx="115891" cy="250829"/>
            </a:xfrm>
            <a:custGeom>
              <a:avLst/>
              <a:gdLst>
                <a:gd name="f0" fmla="val 10800000"/>
                <a:gd name="f1" fmla="val 5400000"/>
                <a:gd name="f2" fmla="val 180"/>
                <a:gd name="f3" fmla="val w"/>
                <a:gd name="f4" fmla="val h"/>
                <a:gd name="f5" fmla="val 0"/>
                <a:gd name="f6" fmla="val 39"/>
                <a:gd name="f7" fmla="val 84"/>
                <a:gd name="f8" fmla="val 33"/>
                <a:gd name="f9" fmla="val 28"/>
                <a:gd name="f10" fmla="val 7"/>
                <a:gd name="f11" fmla="val 37"/>
                <a:gd name="f12" fmla="val 10"/>
                <a:gd name="f13" fmla="val 16"/>
                <a:gd name="f14" fmla="val 34"/>
                <a:gd name="f15" fmla="val 53"/>
                <a:gd name="f16" fmla="val 35"/>
                <a:gd name="f17" fmla="val 71"/>
                <a:gd name="f18" fmla="val 72"/>
                <a:gd name="f19" fmla="val 73"/>
                <a:gd name="f20" fmla="val 74"/>
                <a:gd name="f21" fmla="val 27"/>
                <a:gd name="f22" fmla="val 76"/>
                <a:gd name="f23" fmla="val 23"/>
                <a:gd name="f24" fmla="val 80"/>
                <a:gd name="f25" fmla="val 18"/>
                <a:gd name="f26" fmla="val 4"/>
                <a:gd name="f27" fmla="val 81"/>
                <a:gd name="f28" fmla="val 2"/>
                <a:gd name="f29" fmla="val 59"/>
                <a:gd name="f30" fmla="val 42"/>
                <a:gd name="f31" fmla="val 25"/>
                <a:gd name="f32" fmla="val 21"/>
                <a:gd name="f33" fmla="val 5"/>
                <a:gd name="f34" fmla="val 26"/>
                <a:gd name="f35" fmla="+- 0 0 -90"/>
                <a:gd name="f36" fmla="*/ f3 1 39"/>
                <a:gd name="f37" fmla="*/ f4 1 84"/>
                <a:gd name="f38" fmla="val f5"/>
                <a:gd name="f39" fmla="val f6"/>
                <a:gd name="f40" fmla="val f7"/>
                <a:gd name="f41" fmla="*/ f35 f0 1"/>
                <a:gd name="f42" fmla="+- f40 0 f38"/>
                <a:gd name="f43" fmla="+- f39 0 f38"/>
                <a:gd name="f44" fmla="*/ f41 1 f2"/>
                <a:gd name="f45" fmla="*/ f43 1 39"/>
                <a:gd name="f46" fmla="*/ f42 1 84"/>
                <a:gd name="f47" fmla="*/ 33 f43 1"/>
                <a:gd name="f48" fmla="*/ 0 f42 1"/>
                <a:gd name="f49" fmla="*/ 37 f43 1"/>
                <a:gd name="f50" fmla="*/ 16 f42 1"/>
                <a:gd name="f51" fmla="*/ 35 f43 1"/>
                <a:gd name="f52" fmla="*/ 71 f42 1"/>
                <a:gd name="f53" fmla="*/ 74 f42 1"/>
                <a:gd name="f54" fmla="*/ 18 f43 1"/>
                <a:gd name="f55" fmla="*/ 84 f42 1"/>
                <a:gd name="f56" fmla="*/ 2 f43 1"/>
                <a:gd name="f57" fmla="*/ 59 f42 1"/>
                <a:gd name="f58" fmla="*/ 10 f42 1"/>
                <a:gd name="f59" fmla="+- f44 0 f1"/>
                <a:gd name="f60" fmla="*/ f47 1 39"/>
                <a:gd name="f61" fmla="*/ f48 1 84"/>
                <a:gd name="f62" fmla="*/ f49 1 39"/>
                <a:gd name="f63" fmla="*/ f50 1 84"/>
                <a:gd name="f64" fmla="*/ f51 1 39"/>
                <a:gd name="f65" fmla="*/ f52 1 84"/>
                <a:gd name="f66" fmla="*/ f53 1 84"/>
                <a:gd name="f67" fmla="*/ f54 1 39"/>
                <a:gd name="f68" fmla="*/ f55 1 84"/>
                <a:gd name="f69" fmla="*/ f56 1 39"/>
                <a:gd name="f70" fmla="*/ f57 1 84"/>
                <a:gd name="f71" fmla="*/ f58 1 84"/>
                <a:gd name="f72" fmla="*/ 0 1 f45"/>
                <a:gd name="f73" fmla="*/ f39 1 f45"/>
                <a:gd name="f74" fmla="*/ 0 1 f46"/>
                <a:gd name="f75" fmla="*/ f40 1 f46"/>
                <a:gd name="f76" fmla="*/ f60 1 f45"/>
                <a:gd name="f77" fmla="*/ f61 1 f46"/>
                <a:gd name="f78" fmla="*/ f62 1 f45"/>
                <a:gd name="f79" fmla="*/ f63 1 f46"/>
                <a:gd name="f80" fmla="*/ f64 1 f45"/>
                <a:gd name="f81" fmla="*/ f65 1 f46"/>
                <a:gd name="f82" fmla="*/ f66 1 f46"/>
                <a:gd name="f83" fmla="*/ f67 1 f45"/>
                <a:gd name="f84" fmla="*/ f68 1 f46"/>
                <a:gd name="f85" fmla="*/ f69 1 f45"/>
                <a:gd name="f86" fmla="*/ f70 1 f46"/>
                <a:gd name="f87" fmla="*/ f71 1 f46"/>
                <a:gd name="f88" fmla="*/ f72 f36 1"/>
                <a:gd name="f89" fmla="*/ f73 f36 1"/>
                <a:gd name="f90" fmla="*/ f75 f37 1"/>
                <a:gd name="f91" fmla="*/ f74 f37 1"/>
                <a:gd name="f92" fmla="*/ f76 f36 1"/>
                <a:gd name="f93" fmla="*/ f77 f37 1"/>
                <a:gd name="f94" fmla="*/ f78 f36 1"/>
                <a:gd name="f95" fmla="*/ f79 f37 1"/>
                <a:gd name="f96" fmla="*/ f80 f36 1"/>
                <a:gd name="f97" fmla="*/ f81 f37 1"/>
                <a:gd name="f98" fmla="*/ f82 f37 1"/>
                <a:gd name="f99" fmla="*/ f83 f36 1"/>
                <a:gd name="f100" fmla="*/ f84 f37 1"/>
                <a:gd name="f101" fmla="*/ f85 f36 1"/>
                <a:gd name="f102" fmla="*/ f86 f37 1"/>
                <a:gd name="f103" fmla="*/ f87 f37 1"/>
              </a:gdLst>
              <a:ahLst/>
              <a:cxnLst>
                <a:cxn ang="3cd4">
                  <a:pos x="hc" y="t"/>
                </a:cxn>
                <a:cxn ang="0">
                  <a:pos x="r" y="vc"/>
                </a:cxn>
                <a:cxn ang="cd4">
                  <a:pos x="hc" y="b"/>
                </a:cxn>
                <a:cxn ang="cd2">
                  <a:pos x="l" y="vc"/>
                </a:cxn>
                <a:cxn ang="f59">
                  <a:pos x="f92" y="f93"/>
                </a:cxn>
                <a:cxn ang="f59">
                  <a:pos x="f94" y="f95"/>
                </a:cxn>
                <a:cxn ang="f59">
                  <a:pos x="f96" y="f97"/>
                </a:cxn>
                <a:cxn ang="f59">
                  <a:pos x="f92" y="f98"/>
                </a:cxn>
                <a:cxn ang="f59">
                  <a:pos x="f99" y="f100"/>
                </a:cxn>
                <a:cxn ang="f59">
                  <a:pos x="f101" y="f102"/>
                </a:cxn>
                <a:cxn ang="f59">
                  <a:pos x="f99" y="f103"/>
                </a:cxn>
                <a:cxn ang="f59">
                  <a:pos x="f92" y="f93"/>
                </a:cxn>
              </a:cxnLst>
              <a:rect l="f88" t="f91" r="f89" b="f90"/>
              <a:pathLst>
                <a:path w="39" h="84">
                  <a:moveTo>
                    <a:pt x="f8" y="f5"/>
                  </a:moveTo>
                  <a:cubicBezTo>
                    <a:pt x="f9" y="f10"/>
                    <a:pt x="f11" y="f12"/>
                    <a:pt x="f11" y="f13"/>
                  </a:cubicBezTo>
                  <a:cubicBezTo>
                    <a:pt x="f11" y="f14"/>
                    <a:pt x="f6" y="f15"/>
                    <a:pt x="f16" y="f17"/>
                  </a:cubicBezTo>
                  <a:cubicBezTo>
                    <a:pt x="f16" y="f18"/>
                    <a:pt x="f14" y="f19"/>
                    <a:pt x="f8" y="f20"/>
                  </a:cubicBezTo>
                  <a:cubicBezTo>
                    <a:pt x="f21" y="f22"/>
                    <a:pt x="f23" y="f24"/>
                    <a:pt x="f25" y="f7"/>
                  </a:cubicBezTo>
                  <a:cubicBezTo>
                    <a:pt x="f26" y="f27"/>
                    <a:pt x="f5" y="f18"/>
                    <a:pt x="f28" y="f29"/>
                  </a:cubicBezTo>
                  <a:cubicBezTo>
                    <a:pt x="f26" y="f30"/>
                    <a:pt x="f10" y="f31"/>
                    <a:pt x="f25" y="f12"/>
                  </a:cubicBezTo>
                  <a:cubicBezTo>
                    <a:pt x="f32" y="f33"/>
                    <a:pt x="f34" y="f5"/>
                    <a:pt x="f8" y="f5"/>
                  </a:cubicBezTo>
                  <a:close/>
                </a:path>
              </a:pathLst>
            </a:custGeom>
            <a:solidFill>
              <a:srgbClr val="E8E7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Freeform 27">
              <a:extLst>
                <a:ext uri="{FF2B5EF4-FFF2-40B4-BE49-F238E27FC236}">
                  <a16:creationId xmlns:a16="http://schemas.microsoft.com/office/drawing/2014/main" id="{48879551-9215-C64D-C749-CF5C3EDDFACE}"/>
                </a:ext>
              </a:extLst>
            </p:cNvPr>
            <p:cNvSpPr/>
            <p:nvPr/>
          </p:nvSpPr>
          <p:spPr>
            <a:xfrm>
              <a:off x="3148014" y="4543425"/>
              <a:ext cx="152403" cy="177795"/>
            </a:xfrm>
            <a:custGeom>
              <a:avLst/>
              <a:gdLst>
                <a:gd name="f0" fmla="val 10800000"/>
                <a:gd name="f1" fmla="val 5400000"/>
                <a:gd name="f2" fmla="val 180"/>
                <a:gd name="f3" fmla="val w"/>
                <a:gd name="f4" fmla="val h"/>
                <a:gd name="f5" fmla="val 0"/>
                <a:gd name="f6" fmla="val 51"/>
                <a:gd name="f7" fmla="val 59"/>
                <a:gd name="f8" fmla="val 46"/>
                <a:gd name="f9" fmla="val 45"/>
                <a:gd name="f10" fmla="val 50"/>
                <a:gd name="f11" fmla="val 33"/>
                <a:gd name="f12" fmla="val 43"/>
                <a:gd name="f13" fmla="val 27"/>
                <a:gd name="f14" fmla="val 19"/>
                <a:gd name="f15" fmla="val 12"/>
                <a:gd name="f16" fmla="val 53"/>
                <a:gd name="f17" fmla="val 5"/>
                <a:gd name="f18" fmla="val 55"/>
                <a:gd name="f19" fmla="val 38"/>
                <a:gd name="f20" fmla="val 3"/>
                <a:gd name="f21" fmla="val 22"/>
                <a:gd name="f22" fmla="val 7"/>
                <a:gd name="f23" fmla="val 6"/>
                <a:gd name="f24" fmla="val 16"/>
                <a:gd name="f25" fmla="val 39"/>
                <a:gd name="f26" fmla="val 4"/>
                <a:gd name="f27" fmla="val 49"/>
                <a:gd name="f28" fmla="val 10"/>
                <a:gd name="f29" fmla="val 48"/>
                <a:gd name="f30" fmla="val 14"/>
                <a:gd name="f31" fmla="val 47"/>
                <a:gd name="f32" fmla="val 26"/>
                <a:gd name="f33" fmla="val 52"/>
                <a:gd name="f34" fmla="val 54"/>
                <a:gd name="f35" fmla="val 58"/>
                <a:gd name="f36" fmla="+- 0 0 -90"/>
                <a:gd name="f37" fmla="*/ f3 1 51"/>
                <a:gd name="f38" fmla="*/ f4 1 59"/>
                <a:gd name="f39" fmla="val f5"/>
                <a:gd name="f40" fmla="val f6"/>
                <a:gd name="f41" fmla="val f7"/>
                <a:gd name="f42" fmla="*/ f36 f0 1"/>
                <a:gd name="f43" fmla="+- f41 0 f39"/>
                <a:gd name="f44" fmla="+- f40 0 f39"/>
                <a:gd name="f45" fmla="*/ f42 1 f2"/>
                <a:gd name="f46" fmla="*/ f44 1 51"/>
                <a:gd name="f47" fmla="*/ f43 1 59"/>
                <a:gd name="f48" fmla="*/ 46 f44 1"/>
                <a:gd name="f49" fmla="*/ 59 f43 1"/>
                <a:gd name="f50" fmla="*/ 27 f44 1"/>
                <a:gd name="f51" fmla="*/ 50 f43 1"/>
                <a:gd name="f52" fmla="*/ 5 f44 1"/>
                <a:gd name="f53" fmla="*/ 55 f43 1"/>
                <a:gd name="f54" fmla="*/ 7 f44 1"/>
                <a:gd name="f55" fmla="*/ 6 f43 1"/>
                <a:gd name="f56" fmla="*/ 4 f43 1"/>
                <a:gd name="f57" fmla="*/ 48 f44 1"/>
                <a:gd name="f58" fmla="*/ 14 f43 1"/>
                <a:gd name="f59" fmla="*/ 52 f43 1"/>
                <a:gd name="f60" fmla="+- f45 0 f1"/>
                <a:gd name="f61" fmla="*/ f48 1 51"/>
                <a:gd name="f62" fmla="*/ f49 1 59"/>
                <a:gd name="f63" fmla="*/ f50 1 51"/>
                <a:gd name="f64" fmla="*/ f51 1 59"/>
                <a:gd name="f65" fmla="*/ f52 1 51"/>
                <a:gd name="f66" fmla="*/ f53 1 59"/>
                <a:gd name="f67" fmla="*/ f54 1 51"/>
                <a:gd name="f68" fmla="*/ f55 1 59"/>
                <a:gd name="f69" fmla="*/ f56 1 59"/>
                <a:gd name="f70" fmla="*/ f57 1 51"/>
                <a:gd name="f71" fmla="*/ f58 1 59"/>
                <a:gd name="f72" fmla="*/ f59 1 59"/>
                <a:gd name="f73" fmla="*/ 0 1 f46"/>
                <a:gd name="f74" fmla="*/ f40 1 f46"/>
                <a:gd name="f75" fmla="*/ 0 1 f47"/>
                <a:gd name="f76" fmla="*/ f41 1 f47"/>
                <a:gd name="f77" fmla="*/ f61 1 f46"/>
                <a:gd name="f78" fmla="*/ f62 1 f47"/>
                <a:gd name="f79" fmla="*/ f63 1 f46"/>
                <a:gd name="f80" fmla="*/ f64 1 f47"/>
                <a:gd name="f81" fmla="*/ f65 1 f46"/>
                <a:gd name="f82" fmla="*/ f66 1 f47"/>
                <a:gd name="f83" fmla="*/ f67 1 f46"/>
                <a:gd name="f84" fmla="*/ f68 1 f47"/>
                <a:gd name="f85" fmla="*/ f69 1 f47"/>
                <a:gd name="f86" fmla="*/ f70 1 f46"/>
                <a:gd name="f87" fmla="*/ f71 1 f47"/>
                <a:gd name="f88" fmla="*/ f72 1 f47"/>
                <a:gd name="f89" fmla="*/ f73 f37 1"/>
                <a:gd name="f90" fmla="*/ f74 f37 1"/>
                <a:gd name="f91" fmla="*/ f76 f38 1"/>
                <a:gd name="f92" fmla="*/ f75 f38 1"/>
                <a:gd name="f93" fmla="*/ f77 f37 1"/>
                <a:gd name="f94" fmla="*/ f78 f38 1"/>
                <a:gd name="f95" fmla="*/ f79 f37 1"/>
                <a:gd name="f96" fmla="*/ f80 f38 1"/>
                <a:gd name="f97" fmla="*/ f81 f37 1"/>
                <a:gd name="f98" fmla="*/ f82 f38 1"/>
                <a:gd name="f99" fmla="*/ f83 f37 1"/>
                <a:gd name="f100" fmla="*/ f84 f38 1"/>
                <a:gd name="f101" fmla="*/ f85 f38 1"/>
                <a:gd name="f102" fmla="*/ f86 f37 1"/>
                <a:gd name="f103" fmla="*/ f87 f38 1"/>
                <a:gd name="f104" fmla="*/ f88 f38 1"/>
              </a:gdLst>
              <a:ahLst/>
              <a:cxnLst>
                <a:cxn ang="3cd4">
                  <a:pos x="hc" y="t"/>
                </a:cxn>
                <a:cxn ang="0">
                  <a:pos x="r" y="vc"/>
                </a:cxn>
                <a:cxn ang="cd4">
                  <a:pos x="hc" y="b"/>
                </a:cxn>
                <a:cxn ang="cd2">
                  <a:pos x="l" y="vc"/>
                </a:cxn>
                <a:cxn ang="f60">
                  <a:pos x="f93" y="f94"/>
                </a:cxn>
                <a:cxn ang="f60">
                  <a:pos x="f95" y="f96"/>
                </a:cxn>
                <a:cxn ang="f60">
                  <a:pos x="f97" y="f98"/>
                </a:cxn>
                <a:cxn ang="f60">
                  <a:pos x="f99" y="f100"/>
                </a:cxn>
                <a:cxn ang="f60">
                  <a:pos x="f93" y="f101"/>
                </a:cxn>
                <a:cxn ang="f60">
                  <a:pos x="f102" y="f103"/>
                </a:cxn>
                <a:cxn ang="f60">
                  <a:pos x="f102" y="f104"/>
                </a:cxn>
                <a:cxn ang="f60">
                  <a:pos x="f93" y="f94"/>
                </a:cxn>
              </a:cxnLst>
              <a:rect l="f89" t="f92" r="f90" b="f91"/>
              <a:pathLst>
                <a:path w="51" h="59">
                  <a:moveTo>
                    <a:pt x="f8" y="f7"/>
                  </a:moveTo>
                  <a:cubicBezTo>
                    <a:pt x="f9" y="f10"/>
                    <a:pt x="f11" y="f12"/>
                    <a:pt x="f13" y="f10"/>
                  </a:cubicBezTo>
                  <a:cubicBezTo>
                    <a:pt x="f14" y="f7"/>
                    <a:pt x="f15" y="f16"/>
                    <a:pt x="f17" y="f18"/>
                  </a:cubicBezTo>
                  <a:cubicBezTo>
                    <a:pt x="f5" y="f19"/>
                    <a:pt x="f20" y="f21"/>
                    <a:pt x="f22" y="f23"/>
                  </a:cubicBezTo>
                  <a:cubicBezTo>
                    <a:pt x="f24" y="f5"/>
                    <a:pt x="f25" y="f5"/>
                    <a:pt x="f8" y="f26"/>
                  </a:cubicBezTo>
                  <a:cubicBezTo>
                    <a:pt x="f27" y="f22"/>
                    <a:pt x="f6" y="f28"/>
                    <a:pt x="f29" y="f30"/>
                  </a:cubicBezTo>
                  <a:cubicBezTo>
                    <a:pt x="f31" y="f32"/>
                    <a:pt x="f12" y="f25"/>
                    <a:pt x="f29" y="f33"/>
                  </a:cubicBezTo>
                  <a:cubicBezTo>
                    <a:pt x="f27" y="f34"/>
                    <a:pt x="f29" y="f35"/>
                    <a:pt x="f8" y="f7"/>
                  </a:cubicBezTo>
                  <a:close/>
                </a:path>
              </a:pathLst>
            </a:custGeom>
            <a:solidFill>
              <a:srgbClr val="DABCA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Freeform 28">
              <a:extLst>
                <a:ext uri="{FF2B5EF4-FFF2-40B4-BE49-F238E27FC236}">
                  <a16:creationId xmlns:a16="http://schemas.microsoft.com/office/drawing/2014/main" id="{99E03464-DBE7-F590-24A0-537719CF22F9}"/>
                </a:ext>
              </a:extLst>
            </p:cNvPr>
            <p:cNvSpPr/>
            <p:nvPr/>
          </p:nvSpPr>
          <p:spPr>
            <a:xfrm>
              <a:off x="4611684" y="3810003"/>
              <a:ext cx="157167" cy="196852"/>
            </a:xfrm>
            <a:custGeom>
              <a:avLst/>
              <a:gdLst>
                <a:gd name="f0" fmla="val 10800000"/>
                <a:gd name="f1" fmla="val 5400000"/>
                <a:gd name="f2" fmla="val 180"/>
                <a:gd name="f3" fmla="val w"/>
                <a:gd name="f4" fmla="val h"/>
                <a:gd name="f5" fmla="val 0"/>
                <a:gd name="f6" fmla="val 52"/>
                <a:gd name="f7" fmla="val 66"/>
                <a:gd name="f8" fmla="val 36"/>
                <a:gd name="f9" fmla="val 46"/>
                <a:gd name="f10" fmla="val 31"/>
                <a:gd name="f11" fmla="val 45"/>
                <a:gd name="f12" fmla="val 25"/>
                <a:gd name="f13" fmla="val 44"/>
                <a:gd name="f14" fmla="val 50"/>
                <a:gd name="f15" fmla="val 24"/>
                <a:gd name="f16" fmla="val 15"/>
                <a:gd name="f17" fmla="val 56"/>
                <a:gd name="f18" fmla="val 10"/>
                <a:gd name="f19" fmla="val 54"/>
                <a:gd name="f20" fmla="val 6"/>
                <a:gd name="f21" fmla="val 4"/>
                <a:gd name="f22" fmla="val 49"/>
                <a:gd name="f23" fmla="val 47"/>
                <a:gd name="f24" fmla="val 8"/>
                <a:gd name="f25" fmla="val 7"/>
                <a:gd name="f26" fmla="val 23"/>
                <a:gd name="f27" fmla="val 12"/>
                <a:gd name="f28" fmla="val 11"/>
                <a:gd name="f29" fmla="val 16"/>
                <a:gd name="f30" fmla="val 2"/>
                <a:gd name="f31" fmla="val 33"/>
                <a:gd name="f32" fmla="val 9"/>
                <a:gd name="f33" fmla="val 51"/>
                <a:gd name="f34" fmla="val 53"/>
                <a:gd name="f35" fmla="val 22"/>
                <a:gd name="f36" fmla="val 29"/>
                <a:gd name="f37" fmla="val 43"/>
                <a:gd name="f38" fmla="val 39"/>
                <a:gd name="f39" fmla="val 34"/>
                <a:gd name="f40" fmla="val 40"/>
                <a:gd name="f41" fmla="+- 0 0 -90"/>
                <a:gd name="f42" fmla="*/ f3 1 52"/>
                <a:gd name="f43" fmla="*/ f4 1 66"/>
                <a:gd name="f44" fmla="val f5"/>
                <a:gd name="f45" fmla="val f6"/>
                <a:gd name="f46" fmla="val f7"/>
                <a:gd name="f47" fmla="*/ f41 f0 1"/>
                <a:gd name="f48" fmla="+- f46 0 f44"/>
                <a:gd name="f49" fmla="+- f45 0 f44"/>
                <a:gd name="f50" fmla="*/ f47 1 f2"/>
                <a:gd name="f51" fmla="*/ f49 1 52"/>
                <a:gd name="f52" fmla="*/ f48 1 66"/>
                <a:gd name="f53" fmla="*/ 36 f49 1"/>
                <a:gd name="f54" fmla="*/ 46 f48 1"/>
                <a:gd name="f55" fmla="*/ 25 f49 1"/>
                <a:gd name="f56" fmla="*/ 50 f48 1"/>
                <a:gd name="f57" fmla="*/ 10 f49 1"/>
                <a:gd name="f58" fmla="*/ 54 f48 1"/>
                <a:gd name="f59" fmla="*/ 0 f49 1"/>
                <a:gd name="f60" fmla="*/ 47 f48 1"/>
                <a:gd name="f61" fmla="*/ 12 f49 1"/>
                <a:gd name="f62" fmla="*/ 11 f48 1"/>
                <a:gd name="f63" fmla="*/ 33 f49 1"/>
                <a:gd name="f64" fmla="*/ 0 f48 1"/>
                <a:gd name="f65" fmla="*/ 51 f49 1"/>
                <a:gd name="f66" fmla="*/ 16 f48 1"/>
                <a:gd name="f67" fmla="*/ 43 f49 1"/>
                <a:gd name="f68" fmla="*/ 33 f48 1"/>
                <a:gd name="f69" fmla="+- f50 0 f1"/>
                <a:gd name="f70" fmla="*/ f53 1 53"/>
                <a:gd name="f71" fmla="*/ f54 1 66"/>
                <a:gd name="f72" fmla="*/ f55 1 53"/>
                <a:gd name="f73" fmla="*/ f56 1 66"/>
                <a:gd name="f74" fmla="*/ f57 1 53"/>
                <a:gd name="f75" fmla="*/ f58 1 66"/>
                <a:gd name="f76" fmla="*/ f59 1 53"/>
                <a:gd name="f77" fmla="*/ f60 1 66"/>
                <a:gd name="f78" fmla="*/ f61 1 53"/>
                <a:gd name="f79" fmla="*/ f62 1 66"/>
                <a:gd name="f80" fmla="*/ f63 1 53"/>
                <a:gd name="f81" fmla="*/ f64 1 66"/>
                <a:gd name="f82" fmla="*/ f65 1 53"/>
                <a:gd name="f83" fmla="*/ f66 1 66"/>
                <a:gd name="f84" fmla="*/ f67 1 53"/>
                <a:gd name="f85" fmla="*/ f68 1 66"/>
                <a:gd name="f86" fmla="*/ 0 1 f51"/>
                <a:gd name="f87" fmla="*/ f45 1 f51"/>
                <a:gd name="f88" fmla="*/ 0 1 f52"/>
                <a:gd name="f89" fmla="*/ f46 1 f52"/>
                <a:gd name="f90" fmla="*/ f70 1 f51"/>
                <a:gd name="f91" fmla="*/ f71 1 f52"/>
                <a:gd name="f92" fmla="*/ f72 1 f51"/>
                <a:gd name="f93" fmla="*/ f73 1 f52"/>
                <a:gd name="f94" fmla="*/ f74 1 f51"/>
                <a:gd name="f95" fmla="*/ f75 1 f52"/>
                <a:gd name="f96" fmla="*/ f76 1 f51"/>
                <a:gd name="f97" fmla="*/ f77 1 f52"/>
                <a:gd name="f98" fmla="*/ f78 1 f51"/>
                <a:gd name="f99" fmla="*/ f79 1 f52"/>
                <a:gd name="f100" fmla="*/ f80 1 f51"/>
                <a:gd name="f101" fmla="*/ f81 1 f52"/>
                <a:gd name="f102" fmla="*/ f82 1 f51"/>
                <a:gd name="f103" fmla="*/ f83 1 f52"/>
                <a:gd name="f104" fmla="*/ f84 1 f51"/>
                <a:gd name="f105" fmla="*/ f85 1 f52"/>
                <a:gd name="f106" fmla="*/ f86 f42 1"/>
                <a:gd name="f107" fmla="*/ f87 f42 1"/>
                <a:gd name="f108" fmla="*/ f89 f43 1"/>
                <a:gd name="f109" fmla="*/ f88 f43 1"/>
                <a:gd name="f110" fmla="*/ f90 f42 1"/>
                <a:gd name="f111" fmla="*/ f91 f43 1"/>
                <a:gd name="f112" fmla="*/ f92 f42 1"/>
                <a:gd name="f113" fmla="*/ f93 f43 1"/>
                <a:gd name="f114" fmla="*/ f94 f42 1"/>
                <a:gd name="f115" fmla="*/ f95 f43 1"/>
                <a:gd name="f116" fmla="*/ f96 f42 1"/>
                <a:gd name="f117" fmla="*/ f97 f43 1"/>
                <a:gd name="f118" fmla="*/ f98 f42 1"/>
                <a:gd name="f119" fmla="*/ f99 f43 1"/>
                <a:gd name="f120" fmla="*/ f100 f42 1"/>
                <a:gd name="f121" fmla="*/ f101 f43 1"/>
                <a:gd name="f122" fmla="*/ f102 f42 1"/>
                <a:gd name="f123" fmla="*/ f103 f43 1"/>
                <a:gd name="f124" fmla="*/ f104 f42 1"/>
                <a:gd name="f125" fmla="*/ f105 f43 1"/>
              </a:gdLst>
              <a:ahLst/>
              <a:cxnLst>
                <a:cxn ang="3cd4">
                  <a:pos x="hc" y="t"/>
                </a:cxn>
                <a:cxn ang="0">
                  <a:pos x="r" y="vc"/>
                </a:cxn>
                <a:cxn ang="cd4">
                  <a:pos x="hc" y="b"/>
                </a:cxn>
                <a:cxn ang="cd2">
                  <a:pos x="l" y="vc"/>
                </a:cxn>
                <a:cxn ang="f69">
                  <a:pos x="f110" y="f111"/>
                </a:cxn>
                <a:cxn ang="f69">
                  <a:pos x="f112" y="f113"/>
                </a:cxn>
                <a:cxn ang="f69">
                  <a:pos x="f114" y="f115"/>
                </a:cxn>
                <a:cxn ang="f69">
                  <a:pos x="f116" y="f117"/>
                </a:cxn>
                <a:cxn ang="f69">
                  <a:pos x="f118" y="f119"/>
                </a:cxn>
                <a:cxn ang="f69">
                  <a:pos x="f120" y="f121"/>
                </a:cxn>
                <a:cxn ang="f69">
                  <a:pos x="f122" y="f123"/>
                </a:cxn>
                <a:cxn ang="f69">
                  <a:pos x="f124" y="f125"/>
                </a:cxn>
                <a:cxn ang="f69">
                  <a:pos x="f110" y="f111"/>
                </a:cxn>
              </a:cxnLst>
              <a:rect l="f106" t="f109" r="f107" b="f108"/>
              <a:pathLst>
                <a:path w="52" h="66">
                  <a:moveTo>
                    <a:pt x="f8" y="f9"/>
                  </a:moveTo>
                  <a:cubicBezTo>
                    <a:pt x="f10" y="f11"/>
                    <a:pt x="f12" y="f13"/>
                    <a:pt x="f12" y="f14"/>
                  </a:cubicBezTo>
                  <a:cubicBezTo>
                    <a:pt x="f15" y="f7"/>
                    <a:pt x="f16" y="f17"/>
                    <a:pt x="f18" y="f19"/>
                  </a:cubicBezTo>
                  <a:cubicBezTo>
                    <a:pt x="f20" y="f6"/>
                    <a:pt x="f21" y="f22"/>
                    <a:pt x="f5" y="f23"/>
                  </a:cubicBezTo>
                  <a:cubicBezTo>
                    <a:pt x="f24" y="f8"/>
                    <a:pt x="f25" y="f26"/>
                    <a:pt x="f27" y="f28"/>
                  </a:cubicBezTo>
                  <a:cubicBezTo>
                    <a:pt x="f29" y="f30"/>
                    <a:pt x="f26" y="f5"/>
                    <a:pt x="f31" y="f5"/>
                  </a:cubicBezTo>
                  <a:cubicBezTo>
                    <a:pt x="f13" y="f5"/>
                    <a:pt x="f23" y="f32"/>
                    <a:pt x="f33" y="f29"/>
                  </a:cubicBezTo>
                  <a:cubicBezTo>
                    <a:pt x="f34" y="f35"/>
                    <a:pt x="f22" y="f36"/>
                    <a:pt x="f37" y="f31"/>
                  </a:cubicBezTo>
                  <a:cubicBezTo>
                    <a:pt x="f38" y="f8"/>
                    <a:pt x="f39" y="f40"/>
                    <a:pt x="f8" y="f9"/>
                  </a:cubicBezTo>
                  <a:close/>
                </a:path>
              </a:pathLst>
            </a:custGeom>
            <a:solidFill>
              <a:srgbClr val="CBB4A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Freeform 29">
              <a:extLst>
                <a:ext uri="{FF2B5EF4-FFF2-40B4-BE49-F238E27FC236}">
                  <a16:creationId xmlns:a16="http://schemas.microsoft.com/office/drawing/2014/main" id="{82D8BA40-ECDF-41FA-EE6F-3C2780864909}"/>
                </a:ext>
              </a:extLst>
            </p:cNvPr>
            <p:cNvSpPr/>
            <p:nvPr/>
          </p:nvSpPr>
          <p:spPr>
            <a:xfrm>
              <a:off x="4441826" y="3810003"/>
              <a:ext cx="139702" cy="260347"/>
            </a:xfrm>
            <a:custGeom>
              <a:avLst/>
              <a:gdLst>
                <a:gd name="f0" fmla="val 10800000"/>
                <a:gd name="f1" fmla="val 5400000"/>
                <a:gd name="f2" fmla="val 180"/>
                <a:gd name="f3" fmla="val w"/>
                <a:gd name="f4" fmla="val h"/>
                <a:gd name="f5" fmla="val 0"/>
                <a:gd name="f6" fmla="val 47"/>
                <a:gd name="f7" fmla="val 87"/>
                <a:gd name="f8" fmla="val 43"/>
                <a:gd name="f9" fmla="val 59"/>
                <a:gd name="f10" fmla="val 41"/>
                <a:gd name="f11" fmla="val 74"/>
                <a:gd name="f12" fmla="val 33"/>
                <a:gd name="f13" fmla="val 28"/>
                <a:gd name="f14" fmla="val 76"/>
                <a:gd name="f15" fmla="val 21"/>
                <a:gd name="f16" fmla="val 65"/>
                <a:gd name="f17" fmla="val 19"/>
                <a:gd name="f18" fmla="val 54"/>
                <a:gd name="f19" fmla="val 16"/>
                <a:gd name="f20" fmla="val 35"/>
                <a:gd name="f21" fmla="val 6"/>
                <a:gd name="f22" fmla="val 3"/>
                <a:gd name="f23" fmla="val 11"/>
                <a:gd name="f24" fmla="val 2"/>
                <a:gd name="f25" fmla="val 17"/>
                <a:gd name="f26" fmla="val 14"/>
                <a:gd name="f27" fmla="val 34"/>
                <a:gd name="f28" fmla="val 30"/>
                <a:gd name="f29" fmla="+- 0 0 -90"/>
                <a:gd name="f30" fmla="*/ f3 1 47"/>
                <a:gd name="f31" fmla="*/ f4 1 87"/>
                <a:gd name="f32" fmla="val f5"/>
                <a:gd name="f33" fmla="val f6"/>
                <a:gd name="f34" fmla="val f7"/>
                <a:gd name="f35" fmla="*/ f29 f0 1"/>
                <a:gd name="f36" fmla="+- f34 0 f32"/>
                <a:gd name="f37" fmla="+- f33 0 f32"/>
                <a:gd name="f38" fmla="*/ f35 1 f2"/>
                <a:gd name="f39" fmla="*/ f37 1 47"/>
                <a:gd name="f40" fmla="*/ f36 1 87"/>
                <a:gd name="f41" fmla="*/ 47 f37 1"/>
                <a:gd name="f42" fmla="*/ 43 f36 1"/>
                <a:gd name="f43" fmla="*/ 33 f37 1"/>
                <a:gd name="f44" fmla="*/ 87 f36 1"/>
                <a:gd name="f45" fmla="*/ 19 f37 1"/>
                <a:gd name="f46" fmla="*/ 54 f36 1"/>
                <a:gd name="f47" fmla="*/ 0 f37 1"/>
                <a:gd name="f48" fmla="*/ 0 f36 1"/>
                <a:gd name="f49" fmla="*/ 17 f37 1"/>
                <a:gd name="f50" fmla="+- f38 0 f1"/>
                <a:gd name="f51" fmla="*/ f41 1 47"/>
                <a:gd name="f52" fmla="*/ f42 1 87"/>
                <a:gd name="f53" fmla="*/ f43 1 47"/>
                <a:gd name="f54" fmla="*/ f44 1 87"/>
                <a:gd name="f55" fmla="*/ f45 1 47"/>
                <a:gd name="f56" fmla="*/ f46 1 87"/>
                <a:gd name="f57" fmla="*/ f47 1 47"/>
                <a:gd name="f58" fmla="*/ f48 1 87"/>
                <a:gd name="f59" fmla="*/ f49 1 47"/>
                <a:gd name="f60" fmla="*/ 0 1 f39"/>
                <a:gd name="f61" fmla="*/ f33 1 f39"/>
                <a:gd name="f62" fmla="*/ 0 1 f40"/>
                <a:gd name="f63" fmla="*/ f34 1 f40"/>
                <a:gd name="f64" fmla="*/ f51 1 f39"/>
                <a:gd name="f65" fmla="*/ f52 1 f40"/>
                <a:gd name="f66" fmla="*/ f53 1 f39"/>
                <a:gd name="f67" fmla="*/ f54 1 f40"/>
                <a:gd name="f68" fmla="*/ f55 1 f39"/>
                <a:gd name="f69" fmla="*/ f56 1 f40"/>
                <a:gd name="f70" fmla="*/ f57 1 f39"/>
                <a:gd name="f71" fmla="*/ f58 1 f40"/>
                <a:gd name="f72" fmla="*/ f59 1 f39"/>
                <a:gd name="f73" fmla="*/ f60 f30 1"/>
                <a:gd name="f74" fmla="*/ f61 f30 1"/>
                <a:gd name="f75" fmla="*/ f63 f31 1"/>
                <a:gd name="f76" fmla="*/ f62 f31 1"/>
                <a:gd name="f77" fmla="*/ f64 f30 1"/>
                <a:gd name="f78" fmla="*/ f65 f31 1"/>
                <a:gd name="f79" fmla="*/ f66 f30 1"/>
                <a:gd name="f80" fmla="*/ f67 f31 1"/>
                <a:gd name="f81" fmla="*/ f68 f30 1"/>
                <a:gd name="f82" fmla="*/ f69 f31 1"/>
                <a:gd name="f83" fmla="*/ f70 f30 1"/>
                <a:gd name="f84" fmla="*/ f71 f31 1"/>
                <a:gd name="f85" fmla="*/ f72 f30 1"/>
              </a:gdLst>
              <a:ahLst/>
              <a:cxnLst>
                <a:cxn ang="3cd4">
                  <a:pos x="hc" y="t"/>
                </a:cxn>
                <a:cxn ang="0">
                  <a:pos x="r" y="vc"/>
                </a:cxn>
                <a:cxn ang="cd4">
                  <a:pos x="hc" y="b"/>
                </a:cxn>
                <a:cxn ang="cd2">
                  <a:pos x="l" y="vc"/>
                </a:cxn>
                <a:cxn ang="f50">
                  <a:pos x="f77" y="f78"/>
                </a:cxn>
                <a:cxn ang="f50">
                  <a:pos x="f79" y="f80"/>
                </a:cxn>
                <a:cxn ang="f50">
                  <a:pos x="f81" y="f82"/>
                </a:cxn>
                <a:cxn ang="f50">
                  <a:pos x="f83" y="f84"/>
                </a:cxn>
                <a:cxn ang="f50">
                  <a:pos x="f85" y="f84"/>
                </a:cxn>
                <a:cxn ang="f50">
                  <a:pos x="f77" y="f78"/>
                </a:cxn>
              </a:cxnLst>
              <a:rect l="f73" t="f76" r="f74" b="f75"/>
              <a:pathLst>
                <a:path w="47" h="87">
                  <a:moveTo>
                    <a:pt x="f6" y="f8"/>
                  </a:moveTo>
                  <a:cubicBezTo>
                    <a:pt x="f6" y="f9"/>
                    <a:pt x="f10" y="f11"/>
                    <a:pt x="f12" y="f7"/>
                  </a:cubicBezTo>
                  <a:cubicBezTo>
                    <a:pt x="f13" y="f14"/>
                    <a:pt x="f15" y="f16"/>
                    <a:pt x="f17" y="f18"/>
                  </a:cubicBezTo>
                  <a:cubicBezTo>
                    <a:pt x="f19" y="f20"/>
                    <a:pt x="f5" y="f15"/>
                    <a:pt x="f5" y="f5"/>
                  </a:cubicBezTo>
                  <a:cubicBezTo>
                    <a:pt x="f21" y="f22"/>
                    <a:pt x="f23" y="f24"/>
                    <a:pt x="f25" y="f5"/>
                  </a:cubicBezTo>
                  <a:cubicBezTo>
                    <a:pt x="f13" y="f26"/>
                    <a:pt x="f27" y="f28"/>
                    <a:pt x="f6" y="f8"/>
                  </a:cubicBezTo>
                  <a:close/>
                </a:path>
              </a:pathLst>
            </a:custGeom>
            <a:solidFill>
              <a:srgbClr val="82746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Freeform 30">
              <a:extLst>
                <a:ext uri="{FF2B5EF4-FFF2-40B4-BE49-F238E27FC236}">
                  <a16:creationId xmlns:a16="http://schemas.microsoft.com/office/drawing/2014/main" id="{B36F4412-808E-4C82-FA91-9059FF24022E}"/>
                </a:ext>
              </a:extLst>
            </p:cNvPr>
            <p:cNvSpPr/>
            <p:nvPr/>
          </p:nvSpPr>
          <p:spPr>
            <a:xfrm>
              <a:off x="2157417" y="4462464"/>
              <a:ext cx="138110" cy="201616"/>
            </a:xfrm>
            <a:custGeom>
              <a:avLst/>
              <a:gdLst>
                <a:gd name="f0" fmla="val 10800000"/>
                <a:gd name="f1" fmla="val 5400000"/>
                <a:gd name="f2" fmla="val 180"/>
                <a:gd name="f3" fmla="val w"/>
                <a:gd name="f4" fmla="val h"/>
                <a:gd name="f5" fmla="val 0"/>
                <a:gd name="f6" fmla="val 46"/>
                <a:gd name="f7" fmla="val 67"/>
                <a:gd name="f8" fmla="val 43"/>
                <a:gd name="f9" fmla="val 55"/>
                <a:gd name="f10" fmla="val 37"/>
                <a:gd name="f11" fmla="val 64"/>
                <a:gd name="f12" fmla="val 28"/>
                <a:gd name="f13" fmla="val 65"/>
                <a:gd name="f14" fmla="val 19"/>
                <a:gd name="f15" fmla="val 12"/>
                <a:gd name="f16" fmla="val 58"/>
                <a:gd name="f17" fmla="val 14"/>
                <a:gd name="f18" fmla="val 47"/>
                <a:gd name="f19" fmla="val 11"/>
                <a:gd name="f20" fmla="val 9"/>
                <a:gd name="f21" fmla="val 6"/>
                <a:gd name="f22" fmla="val 20"/>
                <a:gd name="f23" fmla="val 13"/>
                <a:gd name="f24" fmla="val 8"/>
                <a:gd name="f25" fmla="val 27"/>
                <a:gd name="f26" fmla="val 17"/>
                <a:gd name="f27" fmla="val 34"/>
                <a:gd name="f28" fmla="+- 0 0 -90"/>
                <a:gd name="f29" fmla="*/ f3 1 46"/>
                <a:gd name="f30" fmla="*/ f4 1 67"/>
                <a:gd name="f31" fmla="val f5"/>
                <a:gd name="f32" fmla="val f6"/>
                <a:gd name="f33" fmla="val f7"/>
                <a:gd name="f34" fmla="*/ f28 f0 1"/>
                <a:gd name="f35" fmla="+- f33 0 f31"/>
                <a:gd name="f36" fmla="+- f32 0 f31"/>
                <a:gd name="f37" fmla="*/ f34 1 f2"/>
                <a:gd name="f38" fmla="*/ f36 1 46"/>
                <a:gd name="f39" fmla="*/ f35 1 67"/>
                <a:gd name="f40" fmla="*/ 43 f36 1"/>
                <a:gd name="f41" fmla="*/ 55 f35 1"/>
                <a:gd name="f42" fmla="*/ 19 f36 1"/>
                <a:gd name="f43" fmla="*/ 67 f35 1"/>
                <a:gd name="f44" fmla="*/ 11 f36 1"/>
                <a:gd name="f45" fmla="*/ 37 f35 1"/>
                <a:gd name="f46" fmla="*/ 0 f36 1"/>
                <a:gd name="f47" fmla="*/ 13 f35 1"/>
                <a:gd name="f48" fmla="*/ 27 f36 1"/>
                <a:gd name="f49" fmla="*/ 0 f35 1"/>
                <a:gd name="f50" fmla="+- f37 0 f1"/>
                <a:gd name="f51" fmla="*/ f40 1 46"/>
                <a:gd name="f52" fmla="*/ f41 1 67"/>
                <a:gd name="f53" fmla="*/ f42 1 46"/>
                <a:gd name="f54" fmla="*/ f43 1 67"/>
                <a:gd name="f55" fmla="*/ f44 1 46"/>
                <a:gd name="f56" fmla="*/ f45 1 67"/>
                <a:gd name="f57" fmla="*/ f46 1 46"/>
                <a:gd name="f58" fmla="*/ f47 1 67"/>
                <a:gd name="f59" fmla="*/ f48 1 46"/>
                <a:gd name="f60" fmla="*/ f49 1 67"/>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8"/>
                <a:gd name="f72" fmla="*/ f58 1 f39"/>
                <a:gd name="f73" fmla="*/ f59 1 f38"/>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29 1"/>
                <a:gd name="f86" fmla="*/ f72 f30 1"/>
                <a:gd name="f87" fmla="*/ f73 f29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5" y="f86"/>
                </a:cxn>
                <a:cxn ang="f50">
                  <a:pos x="f87" y="f88"/>
                </a:cxn>
                <a:cxn ang="f50">
                  <a:pos x="f79" y="f80"/>
                </a:cxn>
              </a:cxnLst>
              <a:rect l="f75" t="f78" r="f76" b="f77"/>
              <a:pathLst>
                <a:path w="46" h="67">
                  <a:moveTo>
                    <a:pt x="f8" y="f9"/>
                  </a:moveTo>
                  <a:cubicBezTo>
                    <a:pt x="f10" y="f11"/>
                    <a:pt x="f12" y="f13"/>
                    <a:pt x="f14" y="f7"/>
                  </a:cubicBezTo>
                  <a:cubicBezTo>
                    <a:pt x="f15" y="f16"/>
                    <a:pt x="f17" y="f18"/>
                    <a:pt x="f19" y="f10"/>
                  </a:cubicBezTo>
                  <a:cubicBezTo>
                    <a:pt x="f20" y="f12"/>
                    <a:pt x="f21" y="f22"/>
                    <a:pt x="f5" y="f23"/>
                  </a:cubicBezTo>
                  <a:cubicBezTo>
                    <a:pt x="f24" y="f21"/>
                    <a:pt x="f22" y="f24"/>
                    <a:pt x="f25" y="f5"/>
                  </a:cubicBezTo>
                  <a:cubicBezTo>
                    <a:pt x="f10" y="f26"/>
                    <a:pt x="f6" y="f27"/>
                    <a:pt x="f8" y="f9"/>
                  </a:cubicBezTo>
                  <a:close/>
                </a:path>
              </a:pathLst>
            </a:custGeom>
            <a:solidFill>
              <a:srgbClr val="DFBFA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Freeform 31">
              <a:extLst>
                <a:ext uri="{FF2B5EF4-FFF2-40B4-BE49-F238E27FC236}">
                  <a16:creationId xmlns:a16="http://schemas.microsoft.com/office/drawing/2014/main" id="{33838CD8-4CE2-ACBA-C73C-F83F0D353532}"/>
                </a:ext>
              </a:extLst>
            </p:cNvPr>
            <p:cNvSpPr/>
            <p:nvPr/>
          </p:nvSpPr>
          <p:spPr>
            <a:xfrm>
              <a:off x="2592388" y="3895728"/>
              <a:ext cx="196852" cy="207961"/>
            </a:xfrm>
            <a:custGeom>
              <a:avLst/>
              <a:gdLst>
                <a:gd name="f0" fmla="val 10800000"/>
                <a:gd name="f1" fmla="val 5400000"/>
                <a:gd name="f2" fmla="val 180"/>
                <a:gd name="f3" fmla="val w"/>
                <a:gd name="f4" fmla="val h"/>
                <a:gd name="f5" fmla="val 0"/>
                <a:gd name="f6" fmla="val 66"/>
                <a:gd name="f7" fmla="val 69"/>
                <a:gd name="f8" fmla="val 39"/>
                <a:gd name="f9" fmla="val 41"/>
                <a:gd name="f10" fmla="val 61"/>
                <a:gd name="f11" fmla="val 37"/>
                <a:gd name="f12" fmla="val 55"/>
                <a:gd name="f13" fmla="val 33"/>
                <a:gd name="f14" fmla="val 48"/>
                <a:gd name="f15" fmla="val 29"/>
                <a:gd name="f16" fmla="val 27"/>
                <a:gd name="f17" fmla="val 32"/>
                <a:gd name="f18" fmla="val 25"/>
                <a:gd name="f19" fmla="val 24"/>
                <a:gd name="f20" fmla="val 19"/>
                <a:gd name="f21" fmla="val 15"/>
                <a:gd name="f22" fmla="val 17"/>
                <a:gd name="f23" fmla="val 8"/>
                <a:gd name="f24" fmla="val 16"/>
                <a:gd name="f25" fmla="val 13"/>
                <a:gd name="f26" fmla="val 21"/>
                <a:gd name="f27" fmla="val 12"/>
                <a:gd name="f28" fmla="val 26"/>
                <a:gd name="f29" fmla="val 11"/>
                <a:gd name="f30" fmla="val 1"/>
                <a:gd name="f31" fmla="val 7"/>
                <a:gd name="f32" fmla="val 9"/>
                <a:gd name="f33" fmla="val 57"/>
                <a:gd name="f34" fmla="val 3"/>
                <a:gd name="f35" fmla="val 63"/>
                <a:gd name="f36" fmla="val 10"/>
                <a:gd name="f37" fmla="val 22"/>
                <a:gd name="f38" fmla="val 59"/>
                <a:gd name="f39" fmla="val 28"/>
                <a:gd name="f40" fmla="val 34"/>
                <a:gd name="f41" fmla="val 62"/>
                <a:gd name="f42" fmla="val 44"/>
                <a:gd name="f43" fmla="val 58"/>
                <a:gd name="f44" fmla="val 45"/>
                <a:gd name="f45" fmla="val 49"/>
                <a:gd name="f46" fmla="+- 0 0 -90"/>
                <a:gd name="f47" fmla="*/ f3 1 66"/>
                <a:gd name="f48" fmla="*/ f4 1 69"/>
                <a:gd name="f49" fmla="val f5"/>
                <a:gd name="f50" fmla="val f6"/>
                <a:gd name="f51" fmla="val f7"/>
                <a:gd name="f52" fmla="*/ f46 f0 1"/>
                <a:gd name="f53" fmla="+- f51 0 f49"/>
                <a:gd name="f54" fmla="+- f50 0 f49"/>
                <a:gd name="f55" fmla="*/ f52 1 f2"/>
                <a:gd name="f56" fmla="*/ f54 1 66"/>
                <a:gd name="f57" fmla="*/ f53 1 69"/>
                <a:gd name="f58" fmla="*/ 39 f54 1"/>
                <a:gd name="f59" fmla="*/ 69 f53 1"/>
                <a:gd name="f60" fmla="*/ 33 f54 1"/>
                <a:gd name="f61" fmla="*/ 48 f53 1"/>
                <a:gd name="f62" fmla="*/ 25 f54 1"/>
                <a:gd name="f63" fmla="*/ 24 f53 1"/>
                <a:gd name="f64" fmla="*/ 17 f54 1"/>
                <a:gd name="f65" fmla="*/ 15 f53 1"/>
                <a:gd name="f66" fmla="*/ 12 f54 1"/>
                <a:gd name="f67" fmla="*/ 25 f53 1"/>
                <a:gd name="f68" fmla="*/ 11 f54 1"/>
                <a:gd name="f69" fmla="*/ 29 f53 1"/>
                <a:gd name="f70" fmla="*/ 7 f54 1"/>
                <a:gd name="f71" fmla="*/ 9 f53 1"/>
                <a:gd name="f72" fmla="*/ 57 f54 1"/>
                <a:gd name="f73" fmla="*/ 0 f53 1"/>
                <a:gd name="f74" fmla="*/ 63 f54 1"/>
                <a:gd name="f75" fmla="*/ 16 f53 1"/>
                <a:gd name="f76" fmla="*/ 34 f53 1"/>
                <a:gd name="f77" fmla="*/ 58 f54 1"/>
                <a:gd name="f78" fmla="*/ 45 f53 1"/>
                <a:gd name="f79" fmla="+- f55 0 f1"/>
                <a:gd name="f80" fmla="*/ f58 1 66"/>
                <a:gd name="f81" fmla="*/ f59 1 69"/>
                <a:gd name="f82" fmla="*/ f60 1 66"/>
                <a:gd name="f83" fmla="*/ f61 1 69"/>
                <a:gd name="f84" fmla="*/ f62 1 66"/>
                <a:gd name="f85" fmla="*/ f63 1 69"/>
                <a:gd name="f86" fmla="*/ f64 1 66"/>
                <a:gd name="f87" fmla="*/ f65 1 69"/>
                <a:gd name="f88" fmla="*/ f66 1 66"/>
                <a:gd name="f89" fmla="*/ f67 1 69"/>
                <a:gd name="f90" fmla="*/ f68 1 66"/>
                <a:gd name="f91" fmla="*/ f69 1 69"/>
                <a:gd name="f92" fmla="*/ f70 1 66"/>
                <a:gd name="f93" fmla="*/ f71 1 69"/>
                <a:gd name="f94" fmla="*/ f72 1 66"/>
                <a:gd name="f95" fmla="*/ f73 1 69"/>
                <a:gd name="f96" fmla="*/ f74 1 66"/>
                <a:gd name="f97" fmla="*/ f75 1 69"/>
                <a:gd name="f98" fmla="*/ f76 1 69"/>
                <a:gd name="f99" fmla="*/ f77 1 66"/>
                <a:gd name="f100" fmla="*/ f78 1 69"/>
                <a:gd name="f101" fmla="*/ 0 1 f56"/>
                <a:gd name="f102" fmla="*/ f50 1 f56"/>
                <a:gd name="f103" fmla="*/ 0 1 f57"/>
                <a:gd name="f104" fmla="*/ f51 1 f57"/>
                <a:gd name="f105" fmla="*/ f80 1 f56"/>
                <a:gd name="f106" fmla="*/ f81 1 f57"/>
                <a:gd name="f107" fmla="*/ f82 1 f56"/>
                <a:gd name="f108" fmla="*/ f83 1 f57"/>
                <a:gd name="f109" fmla="*/ f84 1 f56"/>
                <a:gd name="f110" fmla="*/ f85 1 f57"/>
                <a:gd name="f111" fmla="*/ f86 1 f56"/>
                <a:gd name="f112" fmla="*/ f87 1 f57"/>
                <a:gd name="f113" fmla="*/ f88 1 f56"/>
                <a:gd name="f114" fmla="*/ f89 1 f57"/>
                <a:gd name="f115" fmla="*/ f90 1 f56"/>
                <a:gd name="f116" fmla="*/ f91 1 f57"/>
                <a:gd name="f117" fmla="*/ f92 1 f56"/>
                <a:gd name="f118" fmla="*/ f93 1 f57"/>
                <a:gd name="f119" fmla="*/ f94 1 f56"/>
                <a:gd name="f120" fmla="*/ f95 1 f57"/>
                <a:gd name="f121" fmla="*/ f96 1 f56"/>
                <a:gd name="f122" fmla="*/ f97 1 f57"/>
                <a:gd name="f123" fmla="*/ f98 1 f57"/>
                <a:gd name="f124" fmla="*/ f99 1 f56"/>
                <a:gd name="f125" fmla="*/ f100 1 f57"/>
                <a:gd name="f126" fmla="*/ f101 f47 1"/>
                <a:gd name="f127" fmla="*/ f102 f47 1"/>
                <a:gd name="f128" fmla="*/ f104 f48 1"/>
                <a:gd name="f129" fmla="*/ f103 f48 1"/>
                <a:gd name="f130" fmla="*/ f105 f47 1"/>
                <a:gd name="f131" fmla="*/ f106 f48 1"/>
                <a:gd name="f132" fmla="*/ f107 f47 1"/>
                <a:gd name="f133" fmla="*/ f108 f48 1"/>
                <a:gd name="f134" fmla="*/ f109 f47 1"/>
                <a:gd name="f135" fmla="*/ f110 f48 1"/>
                <a:gd name="f136" fmla="*/ f111 f47 1"/>
                <a:gd name="f137" fmla="*/ f112 f48 1"/>
                <a:gd name="f138" fmla="*/ f113 f47 1"/>
                <a:gd name="f139" fmla="*/ f114 f48 1"/>
                <a:gd name="f140" fmla="*/ f115 f47 1"/>
                <a:gd name="f141" fmla="*/ f116 f48 1"/>
                <a:gd name="f142" fmla="*/ f117 f47 1"/>
                <a:gd name="f143" fmla="*/ f118 f48 1"/>
                <a:gd name="f144" fmla="*/ f119 f47 1"/>
                <a:gd name="f145" fmla="*/ f120 f48 1"/>
                <a:gd name="f146" fmla="*/ f121 f47 1"/>
                <a:gd name="f147" fmla="*/ f122 f48 1"/>
                <a:gd name="f148" fmla="*/ f123 f48 1"/>
                <a:gd name="f149" fmla="*/ f124 f47 1"/>
                <a:gd name="f150" fmla="*/ f125 f48 1"/>
              </a:gdLst>
              <a:ahLst/>
              <a:cxnLst>
                <a:cxn ang="3cd4">
                  <a:pos x="hc" y="t"/>
                </a:cxn>
                <a:cxn ang="0">
                  <a:pos x="r" y="vc"/>
                </a:cxn>
                <a:cxn ang="cd4">
                  <a:pos x="hc" y="b"/>
                </a:cxn>
                <a:cxn ang="cd2">
                  <a:pos x="l" y="vc"/>
                </a:cxn>
                <a:cxn ang="f79">
                  <a:pos x="f130" y="f131"/>
                </a:cxn>
                <a:cxn ang="f79">
                  <a:pos x="f132" y="f133"/>
                </a:cxn>
                <a:cxn ang="f79">
                  <a:pos x="f134" y="f135"/>
                </a:cxn>
                <a:cxn ang="f79">
                  <a:pos x="f136" y="f137"/>
                </a:cxn>
                <a:cxn ang="f79">
                  <a:pos x="f138" y="f139"/>
                </a:cxn>
                <a:cxn ang="f79">
                  <a:pos x="f140" y="f141"/>
                </a:cxn>
                <a:cxn ang="f79">
                  <a:pos x="f142" y="f143"/>
                </a:cxn>
                <a:cxn ang="f79">
                  <a:pos x="f144" y="f145"/>
                </a:cxn>
                <a:cxn ang="f79">
                  <a:pos x="f146" y="f147"/>
                </a:cxn>
                <a:cxn ang="f79">
                  <a:pos x="f146" y="f148"/>
                </a:cxn>
                <a:cxn ang="f79">
                  <a:pos x="f149" y="f150"/>
                </a:cxn>
                <a:cxn ang="f79">
                  <a:pos x="f130" y="f131"/>
                </a:cxn>
              </a:cxnLst>
              <a:rect l="f126" t="f129" r="f127" b="f128"/>
              <a:pathLst>
                <a:path w="66" h="69">
                  <a:moveTo>
                    <a:pt x="f8" y="f7"/>
                  </a:moveTo>
                  <a:cubicBezTo>
                    <a:pt x="f9" y="f10"/>
                    <a:pt x="f11" y="f12"/>
                    <a:pt x="f13" y="f14"/>
                  </a:cubicBezTo>
                  <a:cubicBezTo>
                    <a:pt x="f15" y="f9"/>
                    <a:pt x="f16" y="f17"/>
                    <a:pt x="f18" y="f19"/>
                  </a:cubicBezTo>
                  <a:cubicBezTo>
                    <a:pt x="f19" y="f20"/>
                    <a:pt x="f19" y="f21"/>
                    <a:pt x="f22" y="f21"/>
                  </a:cubicBezTo>
                  <a:cubicBezTo>
                    <a:pt x="f23" y="f24"/>
                    <a:pt x="f25" y="f26"/>
                    <a:pt x="f27" y="f18"/>
                  </a:cubicBezTo>
                  <a:cubicBezTo>
                    <a:pt x="f27" y="f28"/>
                    <a:pt x="f27" y="f16"/>
                    <a:pt x="f29" y="f15"/>
                  </a:cubicBezTo>
                  <a:cubicBezTo>
                    <a:pt x="f30" y="f19"/>
                    <a:pt x="f5" y="f26"/>
                    <a:pt x="f31" y="f32"/>
                  </a:cubicBezTo>
                  <a:cubicBezTo>
                    <a:pt x="f19" y="f32"/>
                    <a:pt x="f9" y="f31"/>
                    <a:pt x="f33" y="f5"/>
                  </a:cubicBezTo>
                  <a:cubicBezTo>
                    <a:pt x="f6" y="f34"/>
                    <a:pt x="f35" y="f36"/>
                    <a:pt x="f35" y="f24"/>
                  </a:cubicBezTo>
                  <a:cubicBezTo>
                    <a:pt x="f35" y="f37"/>
                    <a:pt x="f38" y="f39"/>
                    <a:pt x="f35" y="f40"/>
                  </a:cubicBezTo>
                  <a:cubicBezTo>
                    <a:pt x="f35" y="f8"/>
                    <a:pt x="f41" y="f42"/>
                    <a:pt x="f43" y="f44"/>
                  </a:cubicBezTo>
                  <a:cubicBezTo>
                    <a:pt x="f44" y="f45"/>
                    <a:pt x="f9" y="f43"/>
                    <a:pt x="f8" y="f7"/>
                  </a:cubicBezTo>
                  <a:close/>
                </a:path>
              </a:pathLst>
            </a:custGeom>
            <a:solidFill>
              <a:srgbClr val="E7E6E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Freeform 32">
              <a:extLst>
                <a:ext uri="{FF2B5EF4-FFF2-40B4-BE49-F238E27FC236}">
                  <a16:creationId xmlns:a16="http://schemas.microsoft.com/office/drawing/2014/main" id="{B3F76DC7-E56A-05AE-E990-764C90E0AFCB}"/>
                </a:ext>
              </a:extLst>
            </p:cNvPr>
            <p:cNvSpPr/>
            <p:nvPr/>
          </p:nvSpPr>
          <p:spPr>
            <a:xfrm>
              <a:off x="2520955" y="3817940"/>
              <a:ext cx="142875" cy="180978"/>
            </a:xfrm>
            <a:custGeom>
              <a:avLst/>
              <a:gdLst>
                <a:gd name="f0" fmla="val 10800000"/>
                <a:gd name="f1" fmla="val 5400000"/>
                <a:gd name="f2" fmla="val 180"/>
                <a:gd name="f3" fmla="val w"/>
                <a:gd name="f4" fmla="val h"/>
                <a:gd name="f5" fmla="val 0"/>
                <a:gd name="f6" fmla="val 48"/>
                <a:gd name="f7" fmla="val 60"/>
                <a:gd name="f8" fmla="val 33"/>
                <a:gd name="f9" fmla="val 35"/>
                <a:gd name="f10" fmla="val 28"/>
                <a:gd name="f11" fmla="val 43"/>
                <a:gd name="f12" fmla="val 49"/>
                <a:gd name="f13" fmla="val 55"/>
                <a:gd name="f14" fmla="val 36"/>
                <a:gd name="f15" fmla="val 57"/>
                <a:gd name="f16" fmla="val 59"/>
                <a:gd name="f17" fmla="val 22"/>
                <a:gd name="f18" fmla="val 11"/>
                <a:gd name="f19" fmla="val 4"/>
                <a:gd name="f20" fmla="val 2"/>
                <a:gd name="f21" fmla="val 39"/>
                <a:gd name="f22" fmla="val 30"/>
                <a:gd name="f23" fmla="val 3"/>
                <a:gd name="f24" fmla="val 5"/>
                <a:gd name="f25" fmla="val 13"/>
                <a:gd name="f26" fmla="val 14"/>
                <a:gd name="f27" fmla="val 6"/>
                <a:gd name="f28" fmla="val 24"/>
                <a:gd name="f29" fmla="val 34"/>
                <a:gd name="f30" fmla="val 44"/>
                <a:gd name="f31" fmla="val 47"/>
                <a:gd name="f32" fmla="val 31"/>
                <a:gd name="f33" fmla="+- 0 0 -90"/>
                <a:gd name="f34" fmla="*/ f3 1 48"/>
                <a:gd name="f35" fmla="*/ f4 1 60"/>
                <a:gd name="f36" fmla="val f5"/>
                <a:gd name="f37" fmla="val f6"/>
                <a:gd name="f38" fmla="val f7"/>
                <a:gd name="f39" fmla="*/ f33 f0 1"/>
                <a:gd name="f40" fmla="+- f38 0 f36"/>
                <a:gd name="f41" fmla="+- f37 0 f36"/>
                <a:gd name="f42" fmla="*/ f39 1 f2"/>
                <a:gd name="f43" fmla="*/ f41 1 48"/>
                <a:gd name="f44" fmla="*/ f40 1 60"/>
                <a:gd name="f45" fmla="*/ 33 f41 1"/>
                <a:gd name="f46" fmla="*/ 35 f40 1"/>
                <a:gd name="f47" fmla="*/ 35 f41 1"/>
                <a:gd name="f48" fmla="*/ 55 f40 1"/>
                <a:gd name="f49" fmla="*/ 60 f40 1"/>
                <a:gd name="f50" fmla="*/ 4 f41 1"/>
                <a:gd name="f51" fmla="*/ 43 f40 1"/>
                <a:gd name="f52" fmla="*/ 2 f41 1"/>
                <a:gd name="f53" fmla="*/ 30 f40 1"/>
                <a:gd name="f54" fmla="*/ 3 f41 1"/>
                <a:gd name="f55" fmla="*/ 5 f40 1"/>
                <a:gd name="f56" fmla="*/ 34 f41 1"/>
                <a:gd name="f57" fmla="*/ 2 f40 1"/>
                <a:gd name="f58" fmla="*/ 47 f41 1"/>
                <a:gd name="f59" fmla="*/ 11 f40 1"/>
                <a:gd name="f60" fmla="+- f42 0 f1"/>
                <a:gd name="f61" fmla="*/ f45 1 48"/>
                <a:gd name="f62" fmla="*/ f46 1 60"/>
                <a:gd name="f63" fmla="*/ f47 1 48"/>
                <a:gd name="f64" fmla="*/ f48 1 60"/>
                <a:gd name="f65" fmla="*/ f49 1 60"/>
                <a:gd name="f66" fmla="*/ f50 1 48"/>
                <a:gd name="f67" fmla="*/ f51 1 60"/>
                <a:gd name="f68" fmla="*/ f52 1 48"/>
                <a:gd name="f69" fmla="*/ f53 1 60"/>
                <a:gd name="f70" fmla="*/ f54 1 48"/>
                <a:gd name="f71" fmla="*/ f55 1 60"/>
                <a:gd name="f72" fmla="*/ f56 1 48"/>
                <a:gd name="f73" fmla="*/ f57 1 60"/>
                <a:gd name="f74" fmla="*/ f58 1 48"/>
                <a:gd name="f75" fmla="*/ f59 1 60"/>
                <a:gd name="f76" fmla="*/ 0 1 f43"/>
                <a:gd name="f77" fmla="*/ f37 1 f43"/>
                <a:gd name="f78" fmla="*/ 0 1 f44"/>
                <a:gd name="f79" fmla="*/ f38 1 f44"/>
                <a:gd name="f80" fmla="*/ f61 1 f43"/>
                <a:gd name="f81" fmla="*/ f62 1 f44"/>
                <a:gd name="f82" fmla="*/ f63 1 f43"/>
                <a:gd name="f83" fmla="*/ f64 1 f44"/>
                <a:gd name="f84" fmla="*/ f65 1 f44"/>
                <a:gd name="f85" fmla="*/ f66 1 f43"/>
                <a:gd name="f86" fmla="*/ f67 1 f44"/>
                <a:gd name="f87" fmla="*/ f68 1 f43"/>
                <a:gd name="f88" fmla="*/ f69 1 f44"/>
                <a:gd name="f89" fmla="*/ f70 1 f43"/>
                <a:gd name="f90" fmla="*/ f71 1 f44"/>
                <a:gd name="f91" fmla="*/ f72 1 f43"/>
                <a:gd name="f92" fmla="*/ f73 1 f44"/>
                <a:gd name="f93" fmla="*/ f74 1 f43"/>
                <a:gd name="f94" fmla="*/ f75 1 f44"/>
                <a:gd name="f95" fmla="*/ f76 f34 1"/>
                <a:gd name="f96" fmla="*/ f77 f34 1"/>
                <a:gd name="f97" fmla="*/ f79 f35 1"/>
                <a:gd name="f98" fmla="*/ f78 f35 1"/>
                <a:gd name="f99" fmla="*/ f80 f34 1"/>
                <a:gd name="f100" fmla="*/ f81 f35 1"/>
                <a:gd name="f101" fmla="*/ f82 f34 1"/>
                <a:gd name="f102" fmla="*/ f83 f35 1"/>
                <a:gd name="f103" fmla="*/ f84 f35 1"/>
                <a:gd name="f104" fmla="*/ f85 f34 1"/>
                <a:gd name="f105" fmla="*/ f86 f35 1"/>
                <a:gd name="f106" fmla="*/ f87 f34 1"/>
                <a:gd name="f107" fmla="*/ f88 f35 1"/>
                <a:gd name="f108" fmla="*/ f89 f34 1"/>
                <a:gd name="f109" fmla="*/ f90 f35 1"/>
                <a:gd name="f110" fmla="*/ f91 f34 1"/>
                <a:gd name="f111" fmla="*/ f92 f35 1"/>
                <a:gd name="f112" fmla="*/ f93 f34 1"/>
                <a:gd name="f113" fmla="*/ f94 f35 1"/>
              </a:gdLst>
              <a:ahLst/>
              <a:cxnLst>
                <a:cxn ang="3cd4">
                  <a:pos x="hc" y="t"/>
                </a:cxn>
                <a:cxn ang="0">
                  <a:pos x="r" y="vc"/>
                </a:cxn>
                <a:cxn ang="cd4">
                  <a:pos x="hc" y="b"/>
                </a:cxn>
                <a:cxn ang="cd2">
                  <a:pos x="l" y="vc"/>
                </a:cxn>
                <a:cxn ang="f60">
                  <a:pos x="f99" y="f100"/>
                </a:cxn>
                <a:cxn ang="f60">
                  <a:pos x="f101" y="f102"/>
                </a:cxn>
                <a:cxn ang="f60">
                  <a:pos x="f99" y="f103"/>
                </a:cxn>
                <a:cxn ang="f60">
                  <a:pos x="f104" y="f105"/>
                </a:cxn>
                <a:cxn ang="f60">
                  <a:pos x="f106" y="f107"/>
                </a:cxn>
                <a:cxn ang="f60">
                  <a:pos x="f108" y="f109"/>
                </a:cxn>
                <a:cxn ang="f60">
                  <a:pos x="f110" y="f111"/>
                </a:cxn>
                <a:cxn ang="f60">
                  <a:pos x="f112" y="f113"/>
                </a:cxn>
                <a:cxn ang="f60">
                  <a:pos x="f99" y="f100"/>
                </a:cxn>
              </a:cxnLst>
              <a:rect l="f95" t="f98" r="f96" b="f97"/>
              <a:pathLst>
                <a:path w="48" h="60">
                  <a:moveTo>
                    <a:pt x="f8" y="f9"/>
                  </a:moveTo>
                  <a:cubicBezTo>
                    <a:pt x="f10" y="f11"/>
                    <a:pt x="f10" y="f12"/>
                    <a:pt x="f9" y="f13"/>
                  </a:cubicBezTo>
                  <a:cubicBezTo>
                    <a:pt x="f14" y="f15"/>
                    <a:pt x="f9" y="f16"/>
                    <a:pt x="f8" y="f7"/>
                  </a:cubicBezTo>
                  <a:cubicBezTo>
                    <a:pt x="f17" y="f15"/>
                    <a:pt x="f18" y="f13"/>
                    <a:pt x="f19" y="f11"/>
                  </a:cubicBezTo>
                  <a:cubicBezTo>
                    <a:pt x="f20" y="f21"/>
                    <a:pt x="f5" y="f9"/>
                    <a:pt x="f20" y="f22"/>
                  </a:cubicBezTo>
                  <a:cubicBezTo>
                    <a:pt x="f23" y="f17"/>
                    <a:pt x="f24" y="f25"/>
                    <a:pt x="f23" y="f24"/>
                  </a:cubicBezTo>
                  <a:cubicBezTo>
                    <a:pt x="f26" y="f27"/>
                    <a:pt x="f28" y="f5"/>
                    <a:pt x="f29" y="f20"/>
                  </a:cubicBezTo>
                  <a:cubicBezTo>
                    <a:pt x="f21" y="f23"/>
                    <a:pt x="f30" y="f27"/>
                    <a:pt x="f31" y="f18"/>
                  </a:cubicBezTo>
                  <a:cubicBezTo>
                    <a:pt x="f6" y="f17"/>
                    <a:pt x="f11" y="f32"/>
                    <a:pt x="f8" y="f9"/>
                  </a:cubicBezTo>
                  <a:close/>
                </a:path>
              </a:pathLst>
            </a:custGeom>
            <a:solidFill>
              <a:srgbClr val="D6BBA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Freeform 33">
              <a:extLst>
                <a:ext uri="{FF2B5EF4-FFF2-40B4-BE49-F238E27FC236}">
                  <a16:creationId xmlns:a16="http://schemas.microsoft.com/office/drawing/2014/main" id="{E9585FF6-7835-7EAF-33ED-3C207A9E56E7}"/>
                </a:ext>
              </a:extLst>
            </p:cNvPr>
            <p:cNvSpPr/>
            <p:nvPr/>
          </p:nvSpPr>
          <p:spPr>
            <a:xfrm>
              <a:off x="4044948" y="3760790"/>
              <a:ext cx="163513" cy="161921"/>
            </a:xfrm>
            <a:custGeom>
              <a:avLst/>
              <a:gdLst>
                <a:gd name="f0" fmla="val 10800000"/>
                <a:gd name="f1" fmla="val 5400000"/>
                <a:gd name="f2" fmla="val 180"/>
                <a:gd name="f3" fmla="val w"/>
                <a:gd name="f4" fmla="val h"/>
                <a:gd name="f5" fmla="val 0"/>
                <a:gd name="f6" fmla="val 55"/>
                <a:gd name="f7" fmla="val 54"/>
                <a:gd name="f8" fmla="val 16"/>
                <a:gd name="f9" fmla="val 52"/>
                <a:gd name="f10" fmla="val 3"/>
                <a:gd name="f11" fmla="val 40"/>
                <a:gd name="f12" fmla="val 22"/>
                <a:gd name="f13" fmla="val 10"/>
                <a:gd name="f14" fmla="val 2"/>
                <a:gd name="f15" fmla="val 30"/>
                <a:gd name="f16" fmla="val 7"/>
                <a:gd name="f17" fmla="val 49"/>
                <a:gd name="f18" fmla="val 13"/>
                <a:gd name="f19" fmla="val 21"/>
                <a:gd name="f20" fmla="val 46"/>
                <a:gd name="f21" fmla="val 33"/>
                <a:gd name="f22" fmla="val 39"/>
                <a:gd name="f23" fmla="val 32"/>
                <a:gd name="f24" fmla="val 34"/>
                <a:gd name="f25" fmla="val 25"/>
                <a:gd name="f26" fmla="val 29"/>
                <a:gd name="f27" fmla="val 31"/>
                <a:gd name="f28" fmla="val 26"/>
                <a:gd name="f29" fmla="val 27"/>
                <a:gd name="f30" fmla="val 43"/>
                <a:gd name="f31" fmla="val 38"/>
                <a:gd name="f32" fmla="val 45"/>
                <a:gd name="f33" fmla="val 24"/>
                <a:gd name="f34" fmla="+- 0 0 -90"/>
                <a:gd name="f35" fmla="*/ f3 1 55"/>
                <a:gd name="f36" fmla="*/ f4 1 54"/>
                <a:gd name="f37" fmla="val f5"/>
                <a:gd name="f38" fmla="val f6"/>
                <a:gd name="f39" fmla="val f7"/>
                <a:gd name="f40" fmla="*/ f34 f0 1"/>
                <a:gd name="f41" fmla="+- f39 0 f37"/>
                <a:gd name="f42" fmla="+- f38 0 f37"/>
                <a:gd name="f43" fmla="*/ f40 1 f2"/>
                <a:gd name="f44" fmla="*/ f42 1 55"/>
                <a:gd name="f45" fmla="*/ f41 1 54"/>
                <a:gd name="f46" fmla="*/ 16 f42 1"/>
                <a:gd name="f47" fmla="*/ 52 f41 1"/>
                <a:gd name="f48" fmla="*/ 10 f42 1"/>
                <a:gd name="f49" fmla="*/ 10 f41 1"/>
                <a:gd name="f50" fmla="*/ 40 f42 1"/>
                <a:gd name="f51" fmla="*/ 7 f41 1"/>
                <a:gd name="f52" fmla="*/ 46 f42 1"/>
                <a:gd name="f53" fmla="*/ 33 f41 1"/>
                <a:gd name="f54" fmla="*/ 25 f42 1"/>
                <a:gd name="f55" fmla="*/ 25 f41 1"/>
                <a:gd name="f56" fmla="*/ 33 f42 1"/>
                <a:gd name="f57" fmla="*/ 27 f41 1"/>
                <a:gd name="f58" fmla="*/ 34 f42 1"/>
                <a:gd name="f59" fmla="*/ 45 f41 1"/>
                <a:gd name="f60" fmla="+- f43 0 f1"/>
                <a:gd name="f61" fmla="*/ f46 1 55"/>
                <a:gd name="f62" fmla="*/ f47 1 54"/>
                <a:gd name="f63" fmla="*/ f48 1 55"/>
                <a:gd name="f64" fmla="*/ f49 1 54"/>
                <a:gd name="f65" fmla="*/ f50 1 55"/>
                <a:gd name="f66" fmla="*/ f51 1 54"/>
                <a:gd name="f67" fmla="*/ f52 1 55"/>
                <a:gd name="f68" fmla="*/ f53 1 54"/>
                <a:gd name="f69" fmla="*/ f54 1 55"/>
                <a:gd name="f70" fmla="*/ f55 1 54"/>
                <a:gd name="f71" fmla="*/ f56 1 55"/>
                <a:gd name="f72" fmla="*/ f57 1 54"/>
                <a:gd name="f73" fmla="*/ f58 1 55"/>
                <a:gd name="f74" fmla="*/ f59 1 54"/>
                <a:gd name="f75" fmla="*/ 0 1 f44"/>
                <a:gd name="f76" fmla="*/ f38 1 f44"/>
                <a:gd name="f77" fmla="*/ 0 1 f45"/>
                <a:gd name="f78" fmla="*/ f39 1 f45"/>
                <a:gd name="f79" fmla="*/ f61 1 f44"/>
                <a:gd name="f80" fmla="*/ f62 1 f45"/>
                <a:gd name="f81" fmla="*/ f63 1 f44"/>
                <a:gd name="f82" fmla="*/ f64 1 f45"/>
                <a:gd name="f83" fmla="*/ f65 1 f44"/>
                <a:gd name="f84" fmla="*/ f66 1 f45"/>
                <a:gd name="f85" fmla="*/ f67 1 f44"/>
                <a:gd name="f86" fmla="*/ f68 1 f45"/>
                <a:gd name="f87" fmla="*/ f69 1 f44"/>
                <a:gd name="f88" fmla="*/ f70 1 f45"/>
                <a:gd name="f89" fmla="*/ f71 1 f44"/>
                <a:gd name="f90" fmla="*/ f72 1 f45"/>
                <a:gd name="f91" fmla="*/ f73 1 f44"/>
                <a:gd name="f92" fmla="*/ f74 1 f45"/>
                <a:gd name="f93" fmla="*/ f75 f35 1"/>
                <a:gd name="f94" fmla="*/ f76 f35 1"/>
                <a:gd name="f95" fmla="*/ f78 f36 1"/>
                <a:gd name="f96" fmla="*/ f77 f36 1"/>
                <a:gd name="f97" fmla="*/ f79 f35 1"/>
                <a:gd name="f98" fmla="*/ f80 f36 1"/>
                <a:gd name="f99" fmla="*/ f81 f35 1"/>
                <a:gd name="f100" fmla="*/ f82 f36 1"/>
                <a:gd name="f101" fmla="*/ f83 f35 1"/>
                <a:gd name="f102" fmla="*/ f84 f36 1"/>
                <a:gd name="f103" fmla="*/ f85 f35 1"/>
                <a:gd name="f104" fmla="*/ f86 f36 1"/>
                <a:gd name="f105" fmla="*/ f87 f35 1"/>
                <a:gd name="f106" fmla="*/ f88 f36 1"/>
                <a:gd name="f107" fmla="*/ f89 f35 1"/>
                <a:gd name="f108" fmla="*/ f90 f36 1"/>
                <a:gd name="f109" fmla="*/ f91 f35 1"/>
                <a:gd name="f110" fmla="*/ f92 f36 1"/>
              </a:gdLst>
              <a:ahLst/>
              <a:cxnLst>
                <a:cxn ang="3cd4">
                  <a:pos x="hc" y="t"/>
                </a:cxn>
                <a:cxn ang="0">
                  <a:pos x="r" y="vc"/>
                </a:cxn>
                <a:cxn ang="cd4">
                  <a:pos x="hc" y="b"/>
                </a:cxn>
                <a:cxn ang="cd2">
                  <a:pos x="l" y="vc"/>
                </a:cxn>
                <a:cxn ang="f60">
                  <a:pos x="f97" y="f98"/>
                </a:cxn>
                <a:cxn ang="f60">
                  <a:pos x="f99" y="f100"/>
                </a:cxn>
                <a:cxn ang="f60">
                  <a:pos x="f101" y="f102"/>
                </a:cxn>
                <a:cxn ang="f60">
                  <a:pos x="f103" y="f104"/>
                </a:cxn>
                <a:cxn ang="f60">
                  <a:pos x="f105" y="f106"/>
                </a:cxn>
                <a:cxn ang="f60">
                  <a:pos x="f107" y="f108"/>
                </a:cxn>
                <a:cxn ang="f60">
                  <a:pos x="f109" y="f110"/>
                </a:cxn>
                <a:cxn ang="f60">
                  <a:pos x="f97" y="f98"/>
                </a:cxn>
              </a:cxnLst>
              <a:rect l="f93" t="f96" r="f94" b="f95"/>
              <a:pathLst>
                <a:path w="55" h="54">
                  <a:moveTo>
                    <a:pt x="f8" y="f9"/>
                  </a:moveTo>
                  <a:cubicBezTo>
                    <a:pt x="f10" y="f11"/>
                    <a:pt x="f5" y="f12"/>
                    <a:pt x="f13" y="f13"/>
                  </a:cubicBezTo>
                  <a:cubicBezTo>
                    <a:pt x="f8" y="f14"/>
                    <a:pt x="f15" y="f5"/>
                    <a:pt x="f11" y="f16"/>
                  </a:cubicBezTo>
                  <a:cubicBezTo>
                    <a:pt x="f17" y="f18"/>
                    <a:pt x="f6" y="f19"/>
                    <a:pt x="f20" y="f21"/>
                  </a:cubicBezTo>
                  <a:cubicBezTo>
                    <a:pt x="f22" y="f23"/>
                    <a:pt x="f24" y="f25"/>
                    <a:pt x="f25" y="f25"/>
                  </a:cubicBezTo>
                  <a:cubicBezTo>
                    <a:pt x="f26" y="f25"/>
                    <a:pt x="f27" y="f28"/>
                    <a:pt x="f21" y="f29"/>
                  </a:cubicBezTo>
                  <a:cubicBezTo>
                    <a:pt x="f30" y="f24"/>
                    <a:pt x="f30" y="f31"/>
                    <a:pt x="f24" y="f32"/>
                  </a:cubicBezTo>
                  <a:cubicBezTo>
                    <a:pt x="f26" y="f17"/>
                    <a:pt x="f33" y="f7"/>
                    <a:pt x="f8" y="f9"/>
                  </a:cubicBezTo>
                  <a:close/>
                </a:path>
              </a:pathLst>
            </a:custGeom>
            <a:solidFill>
              <a:srgbClr val="E5CB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Freeform 34">
              <a:extLst>
                <a:ext uri="{FF2B5EF4-FFF2-40B4-BE49-F238E27FC236}">
                  <a16:creationId xmlns:a16="http://schemas.microsoft.com/office/drawing/2014/main" id="{B5FAD4BC-5617-D89D-834C-3C60476223A3}"/>
                </a:ext>
              </a:extLst>
            </p:cNvPr>
            <p:cNvSpPr/>
            <p:nvPr/>
          </p:nvSpPr>
          <p:spPr>
            <a:xfrm>
              <a:off x="4730748" y="3857625"/>
              <a:ext cx="211134" cy="179386"/>
            </a:xfrm>
            <a:custGeom>
              <a:avLst/>
              <a:gdLst>
                <a:gd name="f0" fmla="val 10800000"/>
                <a:gd name="f1" fmla="val 5400000"/>
                <a:gd name="f2" fmla="val 180"/>
                <a:gd name="f3" fmla="val w"/>
                <a:gd name="f4" fmla="val h"/>
                <a:gd name="f5" fmla="val 0"/>
                <a:gd name="f6" fmla="val 71"/>
                <a:gd name="f7" fmla="val 60"/>
                <a:gd name="f8" fmla="val 9"/>
                <a:gd name="f9" fmla="val 55"/>
                <a:gd name="f10" fmla="val 41"/>
                <a:gd name="f11" fmla="val 1"/>
                <a:gd name="f12" fmla="val 40"/>
                <a:gd name="f13" fmla="val 15"/>
                <a:gd name="f14" fmla="val 33"/>
                <a:gd name="f15" fmla="val 28"/>
                <a:gd name="f16" fmla="val 18"/>
                <a:gd name="f17" fmla="val 43"/>
                <a:gd name="f18" fmla="val 6"/>
                <a:gd name="f19" fmla="val 63"/>
                <a:gd name="f20" fmla="val 67"/>
                <a:gd name="f21" fmla="val 70"/>
                <a:gd name="f22" fmla="val 4"/>
                <a:gd name="f23" fmla="val 12"/>
                <a:gd name="f24" fmla="val 68"/>
                <a:gd name="f25" fmla="val 66"/>
                <a:gd name="f26" fmla="val 17"/>
                <a:gd name="f27" fmla="val 53"/>
                <a:gd name="f28" fmla="val 29"/>
                <a:gd name="f29" fmla="val 26"/>
                <a:gd name="f30" fmla="val 52"/>
                <a:gd name="f31" fmla="val 21"/>
                <a:gd name="f32" fmla="val 56"/>
                <a:gd name="f33" fmla="val 16"/>
                <a:gd name="f34" fmla="+- 0 0 -90"/>
                <a:gd name="f35" fmla="*/ f3 1 71"/>
                <a:gd name="f36" fmla="*/ f4 1 60"/>
                <a:gd name="f37" fmla="val f5"/>
                <a:gd name="f38" fmla="val f6"/>
                <a:gd name="f39" fmla="val f7"/>
                <a:gd name="f40" fmla="*/ f34 f0 1"/>
                <a:gd name="f41" fmla="+- f39 0 f37"/>
                <a:gd name="f42" fmla="+- f38 0 f37"/>
                <a:gd name="f43" fmla="*/ f40 1 f2"/>
                <a:gd name="f44" fmla="*/ f42 1 71"/>
                <a:gd name="f45" fmla="*/ f41 1 60"/>
                <a:gd name="f46" fmla="*/ 9 f42 1"/>
                <a:gd name="f47" fmla="*/ 55 f41 1"/>
                <a:gd name="f48" fmla="*/ 15 f42 1"/>
                <a:gd name="f49" fmla="*/ 33 f41 1"/>
                <a:gd name="f50" fmla="*/ 63 f42 1"/>
                <a:gd name="f51" fmla="*/ 0 f41 1"/>
                <a:gd name="f52" fmla="*/ 71 f42 1"/>
                <a:gd name="f53" fmla="*/ 9 f41 1"/>
                <a:gd name="f54" fmla="*/ 66 f42 1"/>
                <a:gd name="f55" fmla="*/ 17 f41 1"/>
                <a:gd name="f56" fmla="*/ 26 f42 1"/>
                <a:gd name="f57" fmla="*/ 52 f41 1"/>
                <a:gd name="f58" fmla="+- f43 0 f1"/>
                <a:gd name="f59" fmla="*/ f46 1 71"/>
                <a:gd name="f60" fmla="*/ f47 1 60"/>
                <a:gd name="f61" fmla="*/ f48 1 71"/>
                <a:gd name="f62" fmla="*/ f49 1 60"/>
                <a:gd name="f63" fmla="*/ f50 1 71"/>
                <a:gd name="f64" fmla="*/ f51 1 60"/>
                <a:gd name="f65" fmla="*/ f52 1 71"/>
                <a:gd name="f66" fmla="*/ f53 1 60"/>
                <a:gd name="f67" fmla="*/ f54 1 71"/>
                <a:gd name="f68" fmla="*/ f55 1 60"/>
                <a:gd name="f69" fmla="*/ f56 1 71"/>
                <a:gd name="f70" fmla="*/ f57 1 60"/>
                <a:gd name="f71" fmla="*/ 0 1 f44"/>
                <a:gd name="f72" fmla="*/ f38 1 f44"/>
                <a:gd name="f73" fmla="*/ 0 1 f45"/>
                <a:gd name="f74" fmla="*/ f39 1 f45"/>
                <a:gd name="f75" fmla="*/ f59 1 f44"/>
                <a:gd name="f76" fmla="*/ f60 1 f45"/>
                <a:gd name="f77" fmla="*/ f61 1 f44"/>
                <a:gd name="f78" fmla="*/ f62 1 f45"/>
                <a:gd name="f79" fmla="*/ f63 1 f44"/>
                <a:gd name="f80" fmla="*/ f64 1 f45"/>
                <a:gd name="f81" fmla="*/ f65 1 f44"/>
                <a:gd name="f82" fmla="*/ f66 1 f45"/>
                <a:gd name="f83" fmla="*/ f67 1 f44"/>
                <a:gd name="f84" fmla="*/ f68 1 f45"/>
                <a:gd name="f85" fmla="*/ f69 1 f44"/>
                <a:gd name="f86" fmla="*/ f70 1 f45"/>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5 1"/>
                <a:gd name="f100" fmla="*/ f84 f36 1"/>
                <a:gd name="f101" fmla="*/ f85 f35 1"/>
                <a:gd name="f102" fmla="*/ f86 f36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9" y="f100"/>
                </a:cxn>
                <a:cxn ang="f58">
                  <a:pos x="f101" y="f102"/>
                </a:cxn>
                <a:cxn ang="f58">
                  <a:pos x="f91" y="f92"/>
                </a:cxn>
              </a:cxnLst>
              <a:rect l="f87" t="f90" r="f88" b="f89"/>
              <a:pathLst>
                <a:path w="71" h="60">
                  <a:moveTo>
                    <a:pt x="f8" y="f9"/>
                  </a:moveTo>
                  <a:cubicBezTo>
                    <a:pt x="f5" y="f10"/>
                    <a:pt x="f11" y="f12"/>
                    <a:pt x="f13" y="f14"/>
                  </a:cubicBezTo>
                  <a:cubicBezTo>
                    <a:pt x="f15" y="f16"/>
                    <a:pt x="f17" y="f18"/>
                    <a:pt x="f19" y="f5"/>
                  </a:cubicBezTo>
                  <a:cubicBezTo>
                    <a:pt x="f20" y="f11"/>
                    <a:pt x="f21" y="f22"/>
                    <a:pt x="f6" y="f8"/>
                  </a:cubicBezTo>
                  <a:cubicBezTo>
                    <a:pt x="f21" y="f23"/>
                    <a:pt x="f24" y="f13"/>
                    <a:pt x="f25" y="f26"/>
                  </a:cubicBezTo>
                  <a:cubicBezTo>
                    <a:pt x="f27" y="f28"/>
                    <a:pt x="f12" y="f10"/>
                    <a:pt x="f29" y="f30"/>
                  </a:cubicBezTo>
                  <a:cubicBezTo>
                    <a:pt x="f31" y="f32"/>
                    <a:pt x="f33" y="f7"/>
                    <a:pt x="f8" y="f9"/>
                  </a:cubicBezTo>
                  <a:close/>
                </a:path>
              </a:pathLst>
            </a:custGeom>
            <a:solidFill>
              <a:srgbClr val="84766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Freeform 35">
              <a:extLst>
                <a:ext uri="{FF2B5EF4-FFF2-40B4-BE49-F238E27FC236}">
                  <a16:creationId xmlns:a16="http://schemas.microsoft.com/office/drawing/2014/main" id="{7B09059F-9E72-6FB4-2D2C-F1A2B3A9FB3D}"/>
                </a:ext>
              </a:extLst>
            </p:cNvPr>
            <p:cNvSpPr/>
            <p:nvPr/>
          </p:nvSpPr>
          <p:spPr>
            <a:xfrm>
              <a:off x="3219446" y="3695703"/>
              <a:ext cx="136529" cy="149220"/>
            </a:xfrm>
            <a:custGeom>
              <a:avLst/>
              <a:gdLst>
                <a:gd name="f0" fmla="val 10800000"/>
                <a:gd name="f1" fmla="val 5400000"/>
                <a:gd name="f2" fmla="val 180"/>
                <a:gd name="f3" fmla="val w"/>
                <a:gd name="f4" fmla="val h"/>
                <a:gd name="f5" fmla="val 0"/>
                <a:gd name="f6" fmla="val 46"/>
                <a:gd name="f7" fmla="val 50"/>
                <a:gd name="f8" fmla="val 41"/>
                <a:gd name="f9" fmla="val 14"/>
                <a:gd name="f10" fmla="val 26"/>
                <a:gd name="f11" fmla="val 43"/>
                <a:gd name="f12" fmla="val 38"/>
                <a:gd name="f13" fmla="val 49"/>
                <a:gd name="f14" fmla="val 27"/>
                <a:gd name="f15" fmla="val 17"/>
                <a:gd name="f16" fmla="val 8"/>
                <a:gd name="f17" fmla="val 42"/>
                <a:gd name="f18" fmla="val 3"/>
                <a:gd name="f19" fmla="val 39"/>
                <a:gd name="f20" fmla="val 35"/>
                <a:gd name="f21" fmla="val 4"/>
                <a:gd name="f22" fmla="val 30"/>
                <a:gd name="f23" fmla="val 5"/>
                <a:gd name="f24" fmla="val 29"/>
                <a:gd name="f25" fmla="val 6"/>
                <a:gd name="f26" fmla="val 2"/>
                <a:gd name="f27" fmla="val 19"/>
                <a:gd name="f28" fmla="+- 0 0 -90"/>
                <a:gd name="f29" fmla="*/ f3 1 46"/>
                <a:gd name="f30" fmla="*/ f4 1 50"/>
                <a:gd name="f31" fmla="val f5"/>
                <a:gd name="f32" fmla="val f6"/>
                <a:gd name="f33" fmla="val f7"/>
                <a:gd name="f34" fmla="*/ f28 f0 1"/>
                <a:gd name="f35" fmla="+- f33 0 f31"/>
                <a:gd name="f36" fmla="+- f32 0 f31"/>
                <a:gd name="f37" fmla="*/ f34 1 f2"/>
                <a:gd name="f38" fmla="*/ f36 1 46"/>
                <a:gd name="f39" fmla="*/ f35 1 50"/>
                <a:gd name="f40" fmla="*/ 41 f36 1"/>
                <a:gd name="f41" fmla="*/ 14 f35 1"/>
                <a:gd name="f42" fmla="*/ 38 f36 1"/>
                <a:gd name="f43" fmla="*/ 49 f35 1"/>
                <a:gd name="f44" fmla="*/ 8 f36 1"/>
                <a:gd name="f45" fmla="*/ 42 f35 1"/>
                <a:gd name="f46" fmla="*/ 4 f36 1"/>
                <a:gd name="f47" fmla="*/ 30 f35 1"/>
                <a:gd name="f48" fmla="*/ 6 f36 1"/>
                <a:gd name="f49" fmla="*/ 26 f35 1"/>
                <a:gd name="f50" fmla="+- f37 0 f1"/>
                <a:gd name="f51" fmla="*/ f40 1 46"/>
                <a:gd name="f52" fmla="*/ f41 1 50"/>
                <a:gd name="f53" fmla="*/ f42 1 46"/>
                <a:gd name="f54" fmla="*/ f43 1 50"/>
                <a:gd name="f55" fmla="*/ f44 1 46"/>
                <a:gd name="f56" fmla="*/ f45 1 50"/>
                <a:gd name="f57" fmla="*/ f46 1 46"/>
                <a:gd name="f58" fmla="*/ f47 1 50"/>
                <a:gd name="f59" fmla="*/ f48 1 46"/>
                <a:gd name="f60" fmla="*/ f49 1 50"/>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8"/>
                <a:gd name="f72" fmla="*/ f58 1 f39"/>
                <a:gd name="f73" fmla="*/ f59 1 f38"/>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29 1"/>
                <a:gd name="f86" fmla="*/ f72 f30 1"/>
                <a:gd name="f87" fmla="*/ f73 f29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5" y="f86"/>
                </a:cxn>
                <a:cxn ang="f50">
                  <a:pos x="f87" y="f88"/>
                </a:cxn>
                <a:cxn ang="f50">
                  <a:pos x="f79" y="f80"/>
                </a:cxn>
              </a:cxnLst>
              <a:rect l="f75" t="f78" r="f76" b="f77"/>
              <a:pathLst>
                <a:path w="46" h="50">
                  <a:moveTo>
                    <a:pt x="f8" y="f9"/>
                  </a:moveTo>
                  <a:cubicBezTo>
                    <a:pt x="f6" y="f10"/>
                    <a:pt x="f11" y="f12"/>
                    <a:pt x="f12" y="f13"/>
                  </a:cubicBezTo>
                  <a:cubicBezTo>
                    <a:pt x="f14" y="f7"/>
                    <a:pt x="f15" y="f13"/>
                    <a:pt x="f16" y="f17"/>
                  </a:cubicBezTo>
                  <a:cubicBezTo>
                    <a:pt x="f18" y="f19"/>
                    <a:pt x="f5" y="f20"/>
                    <a:pt x="f21" y="f22"/>
                  </a:cubicBezTo>
                  <a:cubicBezTo>
                    <a:pt x="f23" y="f24"/>
                    <a:pt x="f23" y="f14"/>
                    <a:pt x="f25" y="f10"/>
                  </a:cubicBezTo>
                  <a:cubicBezTo>
                    <a:pt x="f9" y="f26"/>
                    <a:pt x="f27" y="f5"/>
                    <a:pt x="f8" y="f9"/>
                  </a:cubicBezTo>
                  <a:close/>
                </a:path>
              </a:pathLst>
            </a:custGeom>
            <a:solidFill>
              <a:srgbClr val="DEBDA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Freeform 36">
              <a:extLst>
                <a:ext uri="{FF2B5EF4-FFF2-40B4-BE49-F238E27FC236}">
                  <a16:creationId xmlns:a16="http://schemas.microsoft.com/office/drawing/2014/main" id="{EC5FC837-FB05-063C-DF84-80281994BCC3}"/>
                </a:ext>
              </a:extLst>
            </p:cNvPr>
            <p:cNvSpPr/>
            <p:nvPr/>
          </p:nvSpPr>
          <p:spPr>
            <a:xfrm>
              <a:off x="3159123" y="4502148"/>
              <a:ext cx="265111" cy="84133"/>
            </a:xfrm>
            <a:custGeom>
              <a:avLst/>
              <a:gdLst>
                <a:gd name="f0" fmla="val 10800000"/>
                <a:gd name="f1" fmla="val 5400000"/>
                <a:gd name="f2" fmla="val 180"/>
                <a:gd name="f3" fmla="val w"/>
                <a:gd name="f4" fmla="val h"/>
                <a:gd name="f5" fmla="val 0"/>
                <a:gd name="f6" fmla="val 89"/>
                <a:gd name="f7" fmla="val 28"/>
                <a:gd name="f8" fmla="val 44"/>
                <a:gd name="f9" fmla="val 22"/>
                <a:gd name="f10" fmla="val 41"/>
                <a:gd name="f11" fmla="val 19"/>
                <a:gd name="f12" fmla="val 36"/>
                <a:gd name="f13" fmla="val 25"/>
                <a:gd name="f14" fmla="val 14"/>
                <a:gd name="f15" fmla="val 3"/>
                <a:gd name="f16" fmla="val 20"/>
                <a:gd name="f17" fmla="val 7"/>
                <a:gd name="f18" fmla="val 6"/>
                <a:gd name="f19" fmla="val 8"/>
                <a:gd name="f20" fmla="val 4"/>
                <a:gd name="f21" fmla="val 5"/>
                <a:gd name="f22" fmla="val 11"/>
                <a:gd name="f23" fmla="val 12"/>
                <a:gd name="f24" fmla="val 9"/>
                <a:gd name="f25" fmla="val 61"/>
                <a:gd name="f26" fmla="val 85"/>
                <a:gd name="f27" fmla="val 16"/>
                <a:gd name="f28" fmla="val 88"/>
                <a:gd name="f29" fmla="val 21"/>
                <a:gd name="f30" fmla="val 77"/>
                <a:gd name="f31" fmla="val 66"/>
                <a:gd name="f32" fmla="val 24"/>
                <a:gd name="f33" fmla="val 55"/>
                <a:gd name="f34" fmla="val 23"/>
                <a:gd name="f35" fmla="+- 0 0 -90"/>
                <a:gd name="f36" fmla="*/ f3 1 89"/>
                <a:gd name="f37" fmla="*/ f4 1 28"/>
                <a:gd name="f38" fmla="val f5"/>
                <a:gd name="f39" fmla="val f6"/>
                <a:gd name="f40" fmla="val f7"/>
                <a:gd name="f41" fmla="*/ f35 f0 1"/>
                <a:gd name="f42" fmla="+- f40 0 f38"/>
                <a:gd name="f43" fmla="+- f39 0 f38"/>
                <a:gd name="f44" fmla="*/ f41 1 f2"/>
                <a:gd name="f45" fmla="*/ f43 1 89"/>
                <a:gd name="f46" fmla="*/ f42 1 28"/>
                <a:gd name="f47" fmla="*/ 44 f43 1"/>
                <a:gd name="f48" fmla="*/ 28 f42 1"/>
                <a:gd name="f49" fmla="*/ 36 f43 1"/>
                <a:gd name="f50" fmla="*/ 19 f42 1"/>
                <a:gd name="f51" fmla="*/ 3 f43 1"/>
                <a:gd name="f52" fmla="*/ 20 f42 1"/>
                <a:gd name="f53" fmla="*/ 6 f43 1"/>
                <a:gd name="f54" fmla="*/ 0 f42 1"/>
                <a:gd name="f55" fmla="*/ 12 f43 1"/>
                <a:gd name="f56" fmla="*/ 9 f42 1"/>
                <a:gd name="f57" fmla="*/ 85 f43 1"/>
                <a:gd name="f58" fmla="*/ 8 f42 1"/>
                <a:gd name="f59" fmla="*/ 77 f43 1"/>
                <a:gd name="f60" fmla="*/ 22 f42 1"/>
                <a:gd name="f61" fmla="+- f44 0 f1"/>
                <a:gd name="f62" fmla="*/ f47 1 89"/>
                <a:gd name="f63" fmla="*/ f48 1 28"/>
                <a:gd name="f64" fmla="*/ f49 1 89"/>
                <a:gd name="f65" fmla="*/ f50 1 28"/>
                <a:gd name="f66" fmla="*/ f51 1 89"/>
                <a:gd name="f67" fmla="*/ f52 1 28"/>
                <a:gd name="f68" fmla="*/ f53 1 89"/>
                <a:gd name="f69" fmla="*/ f54 1 28"/>
                <a:gd name="f70" fmla="*/ f55 1 89"/>
                <a:gd name="f71" fmla="*/ f56 1 28"/>
                <a:gd name="f72" fmla="*/ f57 1 89"/>
                <a:gd name="f73" fmla="*/ f58 1 28"/>
                <a:gd name="f74" fmla="*/ f59 1 89"/>
                <a:gd name="f75" fmla="*/ f60 1 28"/>
                <a:gd name="f76" fmla="*/ 0 1 f45"/>
                <a:gd name="f77" fmla="*/ f39 1 f45"/>
                <a:gd name="f78" fmla="*/ 0 1 f46"/>
                <a:gd name="f79" fmla="*/ f40 1 f46"/>
                <a:gd name="f80" fmla="*/ f62 1 f45"/>
                <a:gd name="f81" fmla="*/ f63 1 f46"/>
                <a:gd name="f82" fmla="*/ f64 1 f45"/>
                <a:gd name="f83" fmla="*/ f65 1 f46"/>
                <a:gd name="f84" fmla="*/ f66 1 f45"/>
                <a:gd name="f85" fmla="*/ f67 1 f46"/>
                <a:gd name="f86" fmla="*/ f68 1 f45"/>
                <a:gd name="f87" fmla="*/ f69 1 f46"/>
                <a:gd name="f88" fmla="*/ f70 1 f45"/>
                <a:gd name="f89" fmla="*/ f71 1 f46"/>
                <a:gd name="f90" fmla="*/ f72 1 f45"/>
                <a:gd name="f91" fmla="*/ f73 1 f46"/>
                <a:gd name="f92" fmla="*/ f74 1 f45"/>
                <a:gd name="f93" fmla="*/ f75 1 f46"/>
                <a:gd name="f94" fmla="*/ f76 f36 1"/>
                <a:gd name="f95" fmla="*/ f77 f36 1"/>
                <a:gd name="f96" fmla="*/ f79 f37 1"/>
                <a:gd name="f97" fmla="*/ f78 f37 1"/>
                <a:gd name="f98" fmla="*/ f80 f36 1"/>
                <a:gd name="f99" fmla="*/ f81 f37 1"/>
                <a:gd name="f100" fmla="*/ f82 f36 1"/>
                <a:gd name="f101" fmla="*/ f83 f37 1"/>
                <a:gd name="f102" fmla="*/ f84 f36 1"/>
                <a:gd name="f103" fmla="*/ f85 f37 1"/>
                <a:gd name="f104" fmla="*/ f86 f36 1"/>
                <a:gd name="f105" fmla="*/ f87 f37 1"/>
                <a:gd name="f106" fmla="*/ f88 f36 1"/>
                <a:gd name="f107" fmla="*/ f89 f37 1"/>
                <a:gd name="f108" fmla="*/ f90 f36 1"/>
                <a:gd name="f109" fmla="*/ f91 f37 1"/>
                <a:gd name="f110" fmla="*/ f92 f36 1"/>
                <a:gd name="f111" fmla="*/ f93 f37 1"/>
              </a:gdLst>
              <a:ahLst/>
              <a:cxnLst>
                <a:cxn ang="3cd4">
                  <a:pos x="hc" y="t"/>
                </a:cxn>
                <a:cxn ang="0">
                  <a:pos x="r" y="vc"/>
                </a:cxn>
                <a:cxn ang="cd4">
                  <a:pos x="hc" y="b"/>
                </a:cxn>
                <a:cxn ang="cd2">
                  <a:pos x="l" y="vc"/>
                </a:cxn>
                <a:cxn ang="f61">
                  <a:pos x="f98" y="f99"/>
                </a:cxn>
                <a:cxn ang="f61">
                  <a:pos x="f100" y="f101"/>
                </a:cxn>
                <a:cxn ang="f61">
                  <a:pos x="f102" y="f103"/>
                </a:cxn>
                <a:cxn ang="f61">
                  <a:pos x="f104" y="f105"/>
                </a:cxn>
                <a:cxn ang="f61">
                  <a:pos x="f106" y="f107"/>
                </a:cxn>
                <a:cxn ang="f61">
                  <a:pos x="f108" y="f109"/>
                </a:cxn>
                <a:cxn ang="f61">
                  <a:pos x="f110" y="f111"/>
                </a:cxn>
                <a:cxn ang="f61">
                  <a:pos x="f98" y="f99"/>
                </a:cxn>
              </a:cxnLst>
              <a:rect l="f94" t="f97" r="f95" b="f96"/>
              <a:pathLst>
                <a:path w="89" h="28">
                  <a:moveTo>
                    <a:pt x="f8" y="f7"/>
                  </a:moveTo>
                  <a:cubicBezTo>
                    <a:pt x="f8" y="f9"/>
                    <a:pt x="f10" y="f11"/>
                    <a:pt x="f12" y="f11"/>
                  </a:cubicBezTo>
                  <a:cubicBezTo>
                    <a:pt x="f13" y="f11"/>
                    <a:pt x="f14" y="f11"/>
                    <a:pt x="f15" y="f16"/>
                  </a:cubicBezTo>
                  <a:cubicBezTo>
                    <a:pt x="f17" y="f14"/>
                    <a:pt x="f5" y="f18"/>
                    <a:pt x="f18" y="f5"/>
                  </a:cubicBezTo>
                  <a:cubicBezTo>
                    <a:pt x="f19" y="f20"/>
                    <a:pt x="f21" y="f22"/>
                    <a:pt x="f23" y="f24"/>
                  </a:cubicBezTo>
                  <a:cubicBezTo>
                    <a:pt x="f12" y="f21"/>
                    <a:pt x="f25" y="f23"/>
                    <a:pt x="f26" y="f19"/>
                  </a:cubicBezTo>
                  <a:cubicBezTo>
                    <a:pt x="f6" y="f27"/>
                    <a:pt x="f28" y="f29"/>
                    <a:pt x="f30" y="f9"/>
                  </a:cubicBezTo>
                  <a:cubicBezTo>
                    <a:pt x="f31" y="f32"/>
                    <a:pt x="f33" y="f34"/>
                    <a:pt x="f8" y="f7"/>
                  </a:cubicBezTo>
                  <a:close/>
                </a:path>
              </a:pathLst>
            </a:custGeom>
            <a:solidFill>
              <a:srgbClr val="E7E4D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Freeform 37">
              <a:extLst>
                <a:ext uri="{FF2B5EF4-FFF2-40B4-BE49-F238E27FC236}">
                  <a16:creationId xmlns:a16="http://schemas.microsoft.com/office/drawing/2014/main" id="{83BD22CF-9D72-5A01-5DC3-602CD3EA320E}"/>
                </a:ext>
              </a:extLst>
            </p:cNvPr>
            <p:cNvSpPr/>
            <p:nvPr/>
          </p:nvSpPr>
          <p:spPr>
            <a:xfrm>
              <a:off x="3192463" y="3686175"/>
              <a:ext cx="149220" cy="174622"/>
            </a:xfrm>
            <a:custGeom>
              <a:avLst/>
              <a:gdLst>
                <a:gd name="f0" fmla="val 10800000"/>
                <a:gd name="f1" fmla="val 5400000"/>
                <a:gd name="f2" fmla="val 180"/>
                <a:gd name="f3" fmla="val w"/>
                <a:gd name="f4" fmla="val h"/>
                <a:gd name="f5" fmla="val 0"/>
                <a:gd name="f6" fmla="val 50"/>
                <a:gd name="f7" fmla="val 57"/>
                <a:gd name="f8" fmla="val 17"/>
                <a:gd name="f9" fmla="val 45"/>
                <a:gd name="f10" fmla="val 22"/>
                <a:gd name="f11" fmla="val 43"/>
                <a:gd name="f12" fmla="val 16"/>
                <a:gd name="f13" fmla="val 40"/>
                <a:gd name="f14" fmla="val 15"/>
                <a:gd name="f15" fmla="val 30"/>
                <a:gd name="f16" fmla="val 8"/>
                <a:gd name="f17" fmla="val 21"/>
                <a:gd name="f18" fmla="val 12"/>
                <a:gd name="f19" fmla="val 19"/>
                <a:gd name="f20" fmla="val 25"/>
                <a:gd name="f21" fmla="val 29"/>
                <a:gd name="f22" fmla="val 33"/>
                <a:gd name="f23" fmla="val 36"/>
                <a:gd name="f24" fmla="val 11"/>
                <a:gd name="f25" fmla="val 38"/>
                <a:gd name="f26" fmla="val 41"/>
                <a:gd name="f27" fmla="val 26"/>
                <a:gd name="f28" fmla="val 53"/>
                <a:gd name="f29" fmla="val 44"/>
                <a:gd name="f30" fmla="val 48"/>
                <a:gd name="f31" fmla="val 46"/>
                <a:gd name="f32" fmla="val 47"/>
                <a:gd name="f33" fmla="val 52"/>
                <a:gd name="f34" fmla="val 54"/>
                <a:gd name="f35" fmla="val 55"/>
                <a:gd name="f36" fmla="val 32"/>
                <a:gd name="f37" fmla="val 27"/>
                <a:gd name="f38" fmla="val 23"/>
                <a:gd name="f39" fmla="val 58"/>
                <a:gd name="f40" fmla="val 5"/>
                <a:gd name="f41" fmla="val 6"/>
                <a:gd name="f42" fmla="val 18"/>
                <a:gd name="f43" fmla="val 1"/>
                <a:gd name="f44" fmla="+- 0 0 -90"/>
                <a:gd name="f45" fmla="*/ f3 1 50"/>
                <a:gd name="f46" fmla="*/ f4 1 57"/>
                <a:gd name="f47" fmla="val f5"/>
                <a:gd name="f48" fmla="val f6"/>
                <a:gd name="f49" fmla="val f7"/>
                <a:gd name="f50" fmla="*/ f44 f0 1"/>
                <a:gd name="f51" fmla="+- f49 0 f47"/>
                <a:gd name="f52" fmla="+- f48 0 f47"/>
                <a:gd name="f53" fmla="*/ f50 1 f2"/>
                <a:gd name="f54" fmla="*/ f52 1 50"/>
                <a:gd name="f55" fmla="*/ f51 1 57"/>
                <a:gd name="f56" fmla="*/ 50 f52 1"/>
                <a:gd name="f57" fmla="*/ 17 f51 1"/>
                <a:gd name="f58" fmla="*/ 40 f52 1"/>
                <a:gd name="f59" fmla="*/ 15 f51 1"/>
                <a:gd name="f60" fmla="*/ 19 f52 1"/>
                <a:gd name="f61" fmla="*/ 25 f51 1"/>
                <a:gd name="f62" fmla="*/ 15 f52 1"/>
                <a:gd name="f63" fmla="*/ 36 f51 1"/>
                <a:gd name="f64" fmla="*/ 17 f52 1"/>
                <a:gd name="f65" fmla="*/ 41 f51 1"/>
                <a:gd name="f66" fmla="*/ 44 f52 1"/>
                <a:gd name="f67" fmla="*/ 48 f51 1"/>
                <a:gd name="f68" fmla="*/ 47 f52 1"/>
                <a:gd name="f69" fmla="*/ 52 f51 1"/>
                <a:gd name="f70" fmla="*/ 55 f51 1"/>
                <a:gd name="f71" fmla="*/ 32 f52 1"/>
                <a:gd name="f72" fmla="*/ 58 f51 1"/>
                <a:gd name="f73" fmla="*/ 6 f52 1"/>
                <a:gd name="f74" fmla="*/ 18 f51 1"/>
                <a:gd name="f75" fmla="*/ 29 f52 1"/>
                <a:gd name="f76" fmla="*/ 0 f51 1"/>
                <a:gd name="f77" fmla="+- f53 0 f1"/>
                <a:gd name="f78" fmla="*/ f56 1 50"/>
                <a:gd name="f79" fmla="*/ f57 1 58"/>
                <a:gd name="f80" fmla="*/ f58 1 50"/>
                <a:gd name="f81" fmla="*/ f59 1 58"/>
                <a:gd name="f82" fmla="*/ f60 1 50"/>
                <a:gd name="f83" fmla="*/ f61 1 58"/>
                <a:gd name="f84" fmla="*/ f62 1 50"/>
                <a:gd name="f85" fmla="*/ f63 1 58"/>
                <a:gd name="f86" fmla="*/ f64 1 50"/>
                <a:gd name="f87" fmla="*/ f65 1 58"/>
                <a:gd name="f88" fmla="*/ f66 1 50"/>
                <a:gd name="f89" fmla="*/ f67 1 58"/>
                <a:gd name="f90" fmla="*/ f68 1 50"/>
                <a:gd name="f91" fmla="*/ f69 1 58"/>
                <a:gd name="f92" fmla="*/ f70 1 58"/>
                <a:gd name="f93" fmla="*/ f71 1 50"/>
                <a:gd name="f94" fmla="*/ f72 1 58"/>
                <a:gd name="f95" fmla="*/ f73 1 50"/>
                <a:gd name="f96" fmla="*/ f74 1 58"/>
                <a:gd name="f97" fmla="*/ f75 1 50"/>
                <a:gd name="f98" fmla="*/ f76 1 58"/>
                <a:gd name="f99" fmla="*/ 0 1 f54"/>
                <a:gd name="f100" fmla="*/ f48 1 f54"/>
                <a:gd name="f101" fmla="*/ 0 1 f55"/>
                <a:gd name="f102" fmla="*/ f49 1 f55"/>
                <a:gd name="f103" fmla="*/ f78 1 f54"/>
                <a:gd name="f104" fmla="*/ f79 1 f55"/>
                <a:gd name="f105" fmla="*/ f80 1 f54"/>
                <a:gd name="f106" fmla="*/ f81 1 f55"/>
                <a:gd name="f107" fmla="*/ f82 1 f54"/>
                <a:gd name="f108" fmla="*/ f83 1 f55"/>
                <a:gd name="f109" fmla="*/ f84 1 f54"/>
                <a:gd name="f110" fmla="*/ f85 1 f55"/>
                <a:gd name="f111" fmla="*/ f86 1 f54"/>
                <a:gd name="f112" fmla="*/ f87 1 f55"/>
                <a:gd name="f113" fmla="*/ f88 1 f54"/>
                <a:gd name="f114" fmla="*/ f89 1 f55"/>
                <a:gd name="f115" fmla="*/ f90 1 f54"/>
                <a:gd name="f116" fmla="*/ f91 1 f55"/>
                <a:gd name="f117" fmla="*/ f92 1 f55"/>
                <a:gd name="f118" fmla="*/ f93 1 f54"/>
                <a:gd name="f119" fmla="*/ f94 1 f55"/>
                <a:gd name="f120" fmla="*/ f95 1 f54"/>
                <a:gd name="f121" fmla="*/ f96 1 f55"/>
                <a:gd name="f122" fmla="*/ f97 1 f54"/>
                <a:gd name="f123" fmla="*/ f98 1 f55"/>
                <a:gd name="f124" fmla="*/ f99 f45 1"/>
                <a:gd name="f125" fmla="*/ f100 f45 1"/>
                <a:gd name="f126" fmla="*/ f102 f46 1"/>
                <a:gd name="f127" fmla="*/ f101 f46 1"/>
                <a:gd name="f128" fmla="*/ f103 f45 1"/>
                <a:gd name="f129" fmla="*/ f104 f46 1"/>
                <a:gd name="f130" fmla="*/ f105 f45 1"/>
                <a:gd name="f131" fmla="*/ f106 f46 1"/>
                <a:gd name="f132" fmla="*/ f107 f45 1"/>
                <a:gd name="f133" fmla="*/ f108 f46 1"/>
                <a:gd name="f134" fmla="*/ f109 f45 1"/>
                <a:gd name="f135" fmla="*/ f110 f46 1"/>
                <a:gd name="f136" fmla="*/ f111 f45 1"/>
                <a:gd name="f137" fmla="*/ f112 f46 1"/>
                <a:gd name="f138" fmla="*/ f113 f45 1"/>
                <a:gd name="f139" fmla="*/ f114 f46 1"/>
                <a:gd name="f140" fmla="*/ f115 f45 1"/>
                <a:gd name="f141" fmla="*/ f116 f46 1"/>
                <a:gd name="f142" fmla="*/ f117 f46 1"/>
                <a:gd name="f143" fmla="*/ f118 f45 1"/>
                <a:gd name="f144" fmla="*/ f119 f46 1"/>
                <a:gd name="f145" fmla="*/ f120 f45 1"/>
                <a:gd name="f146" fmla="*/ f121 f46 1"/>
                <a:gd name="f147" fmla="*/ f122 f45 1"/>
                <a:gd name="f148" fmla="*/ f123 f46 1"/>
              </a:gdLst>
              <a:ahLst/>
              <a:cxnLst>
                <a:cxn ang="3cd4">
                  <a:pos x="hc" y="t"/>
                </a:cxn>
                <a:cxn ang="0">
                  <a:pos x="r" y="vc"/>
                </a:cxn>
                <a:cxn ang="cd4">
                  <a:pos x="hc" y="b"/>
                </a:cxn>
                <a:cxn ang="cd2">
                  <a:pos x="l" y="vc"/>
                </a:cxn>
                <a:cxn ang="f77">
                  <a:pos x="f128" y="f129"/>
                </a:cxn>
                <a:cxn ang="f77">
                  <a:pos x="f130" y="f131"/>
                </a:cxn>
                <a:cxn ang="f77">
                  <a:pos x="f132" y="f133"/>
                </a:cxn>
                <a:cxn ang="f77">
                  <a:pos x="f134" y="f135"/>
                </a:cxn>
                <a:cxn ang="f77">
                  <a:pos x="f136" y="f137"/>
                </a:cxn>
                <a:cxn ang="f77">
                  <a:pos x="f138" y="f139"/>
                </a:cxn>
                <a:cxn ang="f77">
                  <a:pos x="f140" y="f141"/>
                </a:cxn>
                <a:cxn ang="f77">
                  <a:pos x="f138" y="f142"/>
                </a:cxn>
                <a:cxn ang="f77">
                  <a:pos x="f143" y="f142"/>
                </a:cxn>
                <a:cxn ang="f77">
                  <a:pos x="f132" y="f144"/>
                </a:cxn>
                <a:cxn ang="f77">
                  <a:pos x="f145" y="f146"/>
                </a:cxn>
                <a:cxn ang="f77">
                  <a:pos x="f147" y="f148"/>
                </a:cxn>
                <a:cxn ang="f77">
                  <a:pos x="f128" y="f129"/>
                </a:cxn>
              </a:cxnLst>
              <a:rect l="f124" t="f127" r="f125" b="f126"/>
              <a:pathLst>
                <a:path w="50" h="57">
                  <a:moveTo>
                    <a:pt x="f6" y="f8"/>
                  </a:moveTo>
                  <a:cubicBezTo>
                    <a:pt x="f9" y="f10"/>
                    <a:pt x="f11" y="f12"/>
                    <a:pt x="f13" y="f14"/>
                  </a:cubicBezTo>
                  <a:cubicBezTo>
                    <a:pt x="f15" y="f16"/>
                    <a:pt x="f17" y="f18"/>
                    <a:pt x="f19" y="f20"/>
                  </a:cubicBezTo>
                  <a:cubicBezTo>
                    <a:pt x="f19" y="f21"/>
                    <a:pt x="f17" y="f22"/>
                    <a:pt x="f14" y="f23"/>
                  </a:cubicBezTo>
                  <a:cubicBezTo>
                    <a:pt x="f24" y="f25"/>
                    <a:pt x="f14" y="f26"/>
                    <a:pt x="f8" y="f26"/>
                  </a:cubicBezTo>
                  <a:cubicBezTo>
                    <a:pt x="f27" y="f9"/>
                    <a:pt x="f22" y="f28"/>
                    <a:pt x="f29" y="f30"/>
                  </a:cubicBezTo>
                  <a:cubicBezTo>
                    <a:pt x="f31" y="f32"/>
                    <a:pt x="f32" y="f6"/>
                    <a:pt x="f32" y="f33"/>
                  </a:cubicBezTo>
                  <a:cubicBezTo>
                    <a:pt x="f31" y="f28"/>
                    <a:pt x="f9" y="f34"/>
                    <a:pt x="f29" y="f35"/>
                  </a:cubicBezTo>
                  <a:cubicBezTo>
                    <a:pt x="f13" y="f7"/>
                    <a:pt x="f23" y="f7"/>
                    <a:pt x="f36" y="f35"/>
                  </a:cubicBezTo>
                  <a:cubicBezTo>
                    <a:pt x="f37" y="f28"/>
                    <a:pt x="f38" y="f35"/>
                    <a:pt x="f19" y="f39"/>
                  </a:cubicBezTo>
                  <a:cubicBezTo>
                    <a:pt x="f40" y="f32"/>
                    <a:pt x="f5" y="f36"/>
                    <a:pt x="f41" y="f42"/>
                  </a:cubicBezTo>
                  <a:cubicBezTo>
                    <a:pt x="f24" y="f16"/>
                    <a:pt x="f42" y="f43"/>
                    <a:pt x="f21" y="f5"/>
                  </a:cubicBezTo>
                  <a:cubicBezTo>
                    <a:pt x="f13" y="f5"/>
                    <a:pt x="f31" y="f16"/>
                    <a:pt x="f6" y="f8"/>
                  </a:cubicBezTo>
                  <a:close/>
                </a:path>
              </a:pathLst>
            </a:custGeom>
            <a:solidFill>
              <a:srgbClr val="AD8A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Freeform 38">
              <a:extLst>
                <a:ext uri="{FF2B5EF4-FFF2-40B4-BE49-F238E27FC236}">
                  <a16:creationId xmlns:a16="http://schemas.microsoft.com/office/drawing/2014/main" id="{8838E6B2-D261-4944-C913-A04D31661DEE}"/>
                </a:ext>
              </a:extLst>
            </p:cNvPr>
            <p:cNvSpPr/>
            <p:nvPr/>
          </p:nvSpPr>
          <p:spPr>
            <a:xfrm>
              <a:off x="2727326" y="3810003"/>
              <a:ext cx="128592" cy="190496"/>
            </a:xfrm>
            <a:custGeom>
              <a:avLst/>
              <a:gdLst>
                <a:gd name="f0" fmla="val 10800000"/>
                <a:gd name="f1" fmla="val 5400000"/>
                <a:gd name="f2" fmla="val 180"/>
                <a:gd name="f3" fmla="val w"/>
                <a:gd name="f4" fmla="val h"/>
                <a:gd name="f5" fmla="val 0"/>
                <a:gd name="f6" fmla="val 43"/>
                <a:gd name="f7" fmla="val 64"/>
                <a:gd name="f8" fmla="val 18"/>
                <a:gd name="f9" fmla="val 63"/>
                <a:gd name="f10" fmla="val 8"/>
                <a:gd name="f11" fmla="val 13"/>
                <a:gd name="f12" fmla="val 56"/>
                <a:gd name="f13" fmla="val 52"/>
                <a:gd name="f14" fmla="val 14"/>
                <a:gd name="f15" fmla="val 45"/>
                <a:gd name="f16" fmla="val 17"/>
                <a:gd name="f17" fmla="val 38"/>
                <a:gd name="f18" fmla="val 12"/>
                <a:gd name="f19" fmla="val 30"/>
                <a:gd name="f20" fmla="val 5"/>
                <a:gd name="f21" fmla="val 26"/>
                <a:gd name="f22" fmla="val 3"/>
                <a:gd name="f23" fmla="val 19"/>
                <a:gd name="f24" fmla="val 11"/>
                <a:gd name="f25" fmla="val 1"/>
                <a:gd name="f26" fmla="val 7"/>
                <a:gd name="f27" fmla="val 2"/>
                <a:gd name="f28" fmla="val 16"/>
                <a:gd name="f29" fmla="val 24"/>
                <a:gd name="f30" fmla="val 23"/>
                <a:gd name="f31" fmla="val 34"/>
                <a:gd name="f32" fmla="val 39"/>
                <a:gd name="f33" fmla="val 48"/>
                <a:gd name="f34" fmla="val 31"/>
                <a:gd name="f35" fmla="val 54"/>
                <a:gd name="f36" fmla="val 57"/>
                <a:gd name="f37" fmla="val 20"/>
                <a:gd name="f38" fmla="+- 0 0 -90"/>
                <a:gd name="f39" fmla="*/ f3 1 43"/>
                <a:gd name="f40" fmla="*/ f4 1 64"/>
                <a:gd name="f41" fmla="val f5"/>
                <a:gd name="f42" fmla="val f6"/>
                <a:gd name="f43" fmla="val f7"/>
                <a:gd name="f44" fmla="*/ f38 f0 1"/>
                <a:gd name="f45" fmla="+- f43 0 f41"/>
                <a:gd name="f46" fmla="+- f42 0 f41"/>
                <a:gd name="f47" fmla="*/ f44 1 f2"/>
                <a:gd name="f48" fmla="*/ f46 1 43"/>
                <a:gd name="f49" fmla="*/ f45 1 64"/>
                <a:gd name="f50" fmla="*/ 18 f46 1"/>
                <a:gd name="f51" fmla="*/ 63 f45 1"/>
                <a:gd name="f52" fmla="*/ 13 f46 1"/>
                <a:gd name="f53" fmla="*/ 52 f45 1"/>
                <a:gd name="f54" fmla="*/ 12 f46 1"/>
                <a:gd name="f55" fmla="*/ 30 f45 1"/>
                <a:gd name="f56" fmla="*/ 0 f46 1"/>
                <a:gd name="f57" fmla="*/ 11 f45 1"/>
                <a:gd name="f58" fmla="*/ 7 f46 1"/>
                <a:gd name="f59" fmla="*/ 0 f45 1"/>
                <a:gd name="f60" fmla="*/ 34 f46 1"/>
                <a:gd name="f61" fmla="*/ 34 f45 1"/>
                <a:gd name="f62" fmla="*/ 31 f46 1"/>
                <a:gd name="f63" fmla="*/ 54 f45 1"/>
                <a:gd name="f64" fmla="+- f47 0 f1"/>
                <a:gd name="f65" fmla="*/ f50 1 43"/>
                <a:gd name="f66" fmla="*/ f51 1 64"/>
                <a:gd name="f67" fmla="*/ f52 1 43"/>
                <a:gd name="f68" fmla="*/ f53 1 64"/>
                <a:gd name="f69" fmla="*/ f54 1 43"/>
                <a:gd name="f70" fmla="*/ f55 1 64"/>
                <a:gd name="f71" fmla="*/ f56 1 43"/>
                <a:gd name="f72" fmla="*/ f57 1 64"/>
                <a:gd name="f73" fmla="*/ f58 1 43"/>
                <a:gd name="f74" fmla="*/ f59 1 64"/>
                <a:gd name="f75" fmla="*/ f60 1 43"/>
                <a:gd name="f76" fmla="*/ f61 1 64"/>
                <a:gd name="f77" fmla="*/ f62 1 43"/>
                <a:gd name="f78" fmla="*/ f63 1 64"/>
                <a:gd name="f79" fmla="*/ 0 1 f48"/>
                <a:gd name="f80" fmla="*/ f42 1 f48"/>
                <a:gd name="f81" fmla="*/ 0 1 f49"/>
                <a:gd name="f82" fmla="*/ f43 1 f49"/>
                <a:gd name="f83" fmla="*/ f65 1 f48"/>
                <a:gd name="f84" fmla="*/ f66 1 f49"/>
                <a:gd name="f85" fmla="*/ f67 1 f48"/>
                <a:gd name="f86" fmla="*/ f68 1 f49"/>
                <a:gd name="f87" fmla="*/ f69 1 f48"/>
                <a:gd name="f88" fmla="*/ f70 1 f49"/>
                <a:gd name="f89" fmla="*/ f71 1 f48"/>
                <a:gd name="f90" fmla="*/ f72 1 f49"/>
                <a:gd name="f91" fmla="*/ f73 1 f48"/>
                <a:gd name="f92" fmla="*/ f74 1 f49"/>
                <a:gd name="f93" fmla="*/ f75 1 f48"/>
                <a:gd name="f94" fmla="*/ f76 1 f49"/>
                <a:gd name="f95" fmla="*/ f77 1 f48"/>
                <a:gd name="f96" fmla="*/ f78 1 f49"/>
                <a:gd name="f97" fmla="*/ f79 f39 1"/>
                <a:gd name="f98" fmla="*/ f80 f39 1"/>
                <a:gd name="f99" fmla="*/ f82 f40 1"/>
                <a:gd name="f100" fmla="*/ f81 f40 1"/>
                <a:gd name="f101" fmla="*/ f83 f39 1"/>
                <a:gd name="f102" fmla="*/ f84 f40 1"/>
                <a:gd name="f103" fmla="*/ f85 f39 1"/>
                <a:gd name="f104" fmla="*/ f86 f40 1"/>
                <a:gd name="f105" fmla="*/ f87 f39 1"/>
                <a:gd name="f106" fmla="*/ f88 f40 1"/>
                <a:gd name="f107" fmla="*/ f89 f39 1"/>
                <a:gd name="f108" fmla="*/ f90 f40 1"/>
                <a:gd name="f109" fmla="*/ f91 f39 1"/>
                <a:gd name="f110" fmla="*/ f92 f40 1"/>
                <a:gd name="f111" fmla="*/ f93 f39 1"/>
                <a:gd name="f112" fmla="*/ f94 f40 1"/>
                <a:gd name="f113" fmla="*/ f95 f39 1"/>
                <a:gd name="f114" fmla="*/ f96 f40 1"/>
              </a:gdLst>
              <a:ahLst/>
              <a:cxnLst>
                <a:cxn ang="3cd4">
                  <a:pos x="hc" y="t"/>
                </a:cxn>
                <a:cxn ang="0">
                  <a:pos x="r" y="vc"/>
                </a:cxn>
                <a:cxn ang="cd4">
                  <a:pos x="hc" y="b"/>
                </a:cxn>
                <a:cxn ang="cd2">
                  <a:pos x="l" y="vc"/>
                </a:cxn>
                <a:cxn ang="f64">
                  <a:pos x="f101" y="f102"/>
                </a:cxn>
                <a:cxn ang="f64">
                  <a:pos x="f103" y="f104"/>
                </a:cxn>
                <a:cxn ang="f64">
                  <a:pos x="f105" y="f106"/>
                </a:cxn>
                <a:cxn ang="f64">
                  <a:pos x="f107" y="f108"/>
                </a:cxn>
                <a:cxn ang="f64">
                  <a:pos x="f109" y="f110"/>
                </a:cxn>
                <a:cxn ang="f64">
                  <a:pos x="f111" y="f112"/>
                </a:cxn>
                <a:cxn ang="f64">
                  <a:pos x="f113" y="f114"/>
                </a:cxn>
                <a:cxn ang="f64">
                  <a:pos x="f101" y="f102"/>
                </a:cxn>
              </a:cxnLst>
              <a:rect l="f97" t="f100" r="f98" b="f99"/>
              <a:pathLst>
                <a:path w="43" h="64">
                  <a:moveTo>
                    <a:pt x="f8" y="f9"/>
                  </a:moveTo>
                  <a:cubicBezTo>
                    <a:pt x="f10" y="f7"/>
                    <a:pt x="f11" y="f12"/>
                    <a:pt x="f11" y="f13"/>
                  </a:cubicBezTo>
                  <a:cubicBezTo>
                    <a:pt x="f14" y="f15"/>
                    <a:pt x="f16" y="f17"/>
                    <a:pt x="f18" y="f19"/>
                  </a:cubicBezTo>
                  <a:cubicBezTo>
                    <a:pt x="f20" y="f21"/>
                    <a:pt x="f22" y="f23"/>
                    <a:pt x="f5" y="f24"/>
                  </a:cubicBezTo>
                  <a:cubicBezTo>
                    <a:pt x="f25" y="f26"/>
                    <a:pt x="f27" y="f27"/>
                    <a:pt x="f26" y="f5"/>
                  </a:cubicBezTo>
                  <a:cubicBezTo>
                    <a:pt x="f28" y="f18"/>
                    <a:pt x="f29" y="f30"/>
                    <a:pt x="f31" y="f31"/>
                  </a:cubicBezTo>
                  <a:cubicBezTo>
                    <a:pt x="f6" y="f6"/>
                    <a:pt x="f32" y="f33"/>
                    <a:pt x="f34" y="f35"/>
                  </a:cubicBezTo>
                  <a:cubicBezTo>
                    <a:pt x="f21" y="f36"/>
                    <a:pt x="f37" y="f36"/>
                    <a:pt x="f8" y="f9"/>
                  </a:cubicBezTo>
                  <a:close/>
                </a:path>
              </a:pathLst>
            </a:custGeom>
            <a:solidFill>
              <a:srgbClr val="DCBFA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Freeform 39">
              <a:extLst>
                <a:ext uri="{FF2B5EF4-FFF2-40B4-BE49-F238E27FC236}">
                  <a16:creationId xmlns:a16="http://schemas.microsoft.com/office/drawing/2014/main" id="{FEDA890D-C483-5F9D-6AC7-77AA75096371}"/>
                </a:ext>
              </a:extLst>
            </p:cNvPr>
            <p:cNvSpPr/>
            <p:nvPr/>
          </p:nvSpPr>
          <p:spPr>
            <a:xfrm>
              <a:off x="3141658" y="3813176"/>
              <a:ext cx="182559" cy="106363"/>
            </a:xfrm>
            <a:custGeom>
              <a:avLst/>
              <a:gdLst>
                <a:gd name="f0" fmla="val 10800000"/>
                <a:gd name="f1" fmla="val 5400000"/>
                <a:gd name="f2" fmla="val 180"/>
                <a:gd name="f3" fmla="val w"/>
                <a:gd name="f4" fmla="val h"/>
                <a:gd name="f5" fmla="val 0"/>
                <a:gd name="f6" fmla="val 61"/>
                <a:gd name="f7" fmla="val 36"/>
                <a:gd name="f8" fmla="val 16"/>
                <a:gd name="f9" fmla="val 42"/>
                <a:gd name="f10" fmla="val 52"/>
                <a:gd name="f11" fmla="val 13"/>
                <a:gd name="f12" fmla="val 15"/>
                <a:gd name="f13" fmla="val 18"/>
                <a:gd name="f14" fmla="val 24"/>
                <a:gd name="f15" fmla="val 29"/>
                <a:gd name="f16" fmla="val 35"/>
                <a:gd name="f17" fmla="val 57"/>
                <a:gd name="f18" fmla="val 55"/>
                <a:gd name="f19" fmla="val 32"/>
                <a:gd name="f20" fmla="val 51"/>
                <a:gd name="f21" fmla="val 31"/>
                <a:gd name="f22" fmla="val 49"/>
                <a:gd name="f23" fmla="val 48"/>
                <a:gd name="f24" fmla="val 28"/>
                <a:gd name="f25" fmla="val 43"/>
                <a:gd name="f26" fmla="val 37"/>
                <a:gd name="f27" fmla="val 23"/>
                <a:gd name="f28" fmla="val 25"/>
                <a:gd name="f29" fmla="val 21"/>
                <a:gd name="f30" fmla="val 27"/>
                <a:gd name="f31" fmla="val 30"/>
                <a:gd name="f32" fmla="val 9"/>
                <a:gd name="f33" fmla="val 1"/>
                <a:gd name="f34" fmla="val 26"/>
                <a:gd name="f35" fmla="val 2"/>
                <a:gd name="f36" fmla="val 3"/>
                <a:gd name="f37" fmla="val 12"/>
                <a:gd name="f38" fmla="val 14"/>
                <a:gd name="f39" fmla="val 38"/>
                <a:gd name="f40" fmla="val 45"/>
                <a:gd name="f41" fmla="val 20"/>
                <a:gd name="f42" fmla="+- 0 0 -90"/>
                <a:gd name="f43" fmla="*/ f3 1 61"/>
                <a:gd name="f44" fmla="*/ f4 1 36"/>
                <a:gd name="f45" fmla="val f5"/>
                <a:gd name="f46" fmla="val f6"/>
                <a:gd name="f47" fmla="val f7"/>
                <a:gd name="f48" fmla="*/ f42 f0 1"/>
                <a:gd name="f49" fmla="+- f47 0 f45"/>
                <a:gd name="f50" fmla="+- f46 0 f45"/>
                <a:gd name="f51" fmla="*/ f48 1 f2"/>
                <a:gd name="f52" fmla="*/ f50 1 61"/>
                <a:gd name="f53" fmla="*/ f49 1 36"/>
                <a:gd name="f54" fmla="*/ 36 f50 1"/>
                <a:gd name="f55" fmla="*/ 16 f49 1"/>
                <a:gd name="f56" fmla="*/ 61 f50 1"/>
                <a:gd name="f57" fmla="*/ 13 f49 1"/>
                <a:gd name="f58" fmla="*/ 18 f49 1"/>
                <a:gd name="f59" fmla="*/ 35 f49 1"/>
                <a:gd name="f60" fmla="*/ 52 f50 1"/>
                <a:gd name="f61" fmla="*/ 32 f49 1"/>
                <a:gd name="f62" fmla="*/ 48 f50 1"/>
                <a:gd name="f63" fmla="*/ 28 f49 1"/>
                <a:gd name="f64" fmla="*/ 31 f50 1"/>
                <a:gd name="f65" fmla="*/ 29 f49 1"/>
                <a:gd name="f66" fmla="*/ 24 f50 1"/>
                <a:gd name="f67" fmla="*/ 25 f49 1"/>
                <a:gd name="f68" fmla="*/ 25 f50 1"/>
                <a:gd name="f69" fmla="*/ 1 f50 1"/>
                <a:gd name="f70" fmla="*/ 26 f49 1"/>
                <a:gd name="f71" fmla="*/ 3 f50 1"/>
                <a:gd name="f72" fmla="*/ 9 f49 1"/>
                <a:gd name="f73" fmla="*/ 32 f50 1"/>
                <a:gd name="f74" fmla="*/ 21 f49 1"/>
                <a:gd name="f75" fmla="*/ 42 f50 1"/>
                <a:gd name="f76" fmla="+- f51 0 f1"/>
                <a:gd name="f77" fmla="*/ f54 1 61"/>
                <a:gd name="f78" fmla="*/ f55 1 36"/>
                <a:gd name="f79" fmla="*/ f56 1 61"/>
                <a:gd name="f80" fmla="*/ f57 1 36"/>
                <a:gd name="f81" fmla="*/ f58 1 36"/>
                <a:gd name="f82" fmla="*/ f59 1 36"/>
                <a:gd name="f83" fmla="*/ f60 1 61"/>
                <a:gd name="f84" fmla="*/ f61 1 36"/>
                <a:gd name="f85" fmla="*/ f62 1 61"/>
                <a:gd name="f86" fmla="*/ f63 1 36"/>
                <a:gd name="f87" fmla="*/ f64 1 61"/>
                <a:gd name="f88" fmla="*/ f65 1 36"/>
                <a:gd name="f89" fmla="*/ f66 1 61"/>
                <a:gd name="f90" fmla="*/ f67 1 36"/>
                <a:gd name="f91" fmla="*/ f68 1 61"/>
                <a:gd name="f92" fmla="*/ f69 1 61"/>
                <a:gd name="f93" fmla="*/ f70 1 36"/>
                <a:gd name="f94" fmla="*/ f71 1 61"/>
                <a:gd name="f95" fmla="*/ f72 1 36"/>
                <a:gd name="f96" fmla="*/ f73 1 61"/>
                <a:gd name="f97" fmla="*/ f74 1 36"/>
                <a:gd name="f98" fmla="*/ f75 1 61"/>
                <a:gd name="f99" fmla="*/ 0 1 f52"/>
                <a:gd name="f100" fmla="*/ f46 1 f52"/>
                <a:gd name="f101" fmla="*/ 0 1 f53"/>
                <a:gd name="f102" fmla="*/ f47 1 f53"/>
                <a:gd name="f103" fmla="*/ f77 1 f52"/>
                <a:gd name="f104" fmla="*/ f78 1 f53"/>
                <a:gd name="f105" fmla="*/ f79 1 f52"/>
                <a:gd name="f106" fmla="*/ f80 1 f53"/>
                <a:gd name="f107" fmla="*/ f81 1 f53"/>
                <a:gd name="f108" fmla="*/ f82 1 f53"/>
                <a:gd name="f109" fmla="*/ f83 1 f52"/>
                <a:gd name="f110" fmla="*/ f84 1 f53"/>
                <a:gd name="f111" fmla="*/ f85 1 f52"/>
                <a:gd name="f112" fmla="*/ f86 1 f53"/>
                <a:gd name="f113" fmla="*/ f87 1 f52"/>
                <a:gd name="f114" fmla="*/ f88 1 f53"/>
                <a:gd name="f115" fmla="*/ f89 1 f52"/>
                <a:gd name="f116" fmla="*/ f90 1 f53"/>
                <a:gd name="f117" fmla="*/ f91 1 f52"/>
                <a:gd name="f118" fmla="*/ f92 1 f52"/>
                <a:gd name="f119" fmla="*/ f93 1 f53"/>
                <a:gd name="f120" fmla="*/ f94 1 f52"/>
                <a:gd name="f121" fmla="*/ f95 1 f53"/>
                <a:gd name="f122" fmla="*/ f96 1 f52"/>
                <a:gd name="f123" fmla="*/ f97 1 f53"/>
                <a:gd name="f124" fmla="*/ f98 1 f52"/>
                <a:gd name="f125" fmla="*/ f99 f43 1"/>
                <a:gd name="f126" fmla="*/ f100 f43 1"/>
                <a:gd name="f127" fmla="*/ f102 f44 1"/>
                <a:gd name="f128" fmla="*/ f101 f44 1"/>
                <a:gd name="f129" fmla="*/ f103 f43 1"/>
                <a:gd name="f130" fmla="*/ f104 f44 1"/>
                <a:gd name="f131" fmla="*/ f105 f43 1"/>
                <a:gd name="f132" fmla="*/ f106 f44 1"/>
                <a:gd name="f133" fmla="*/ f107 f44 1"/>
                <a:gd name="f134" fmla="*/ f108 f44 1"/>
                <a:gd name="f135" fmla="*/ f109 f43 1"/>
                <a:gd name="f136" fmla="*/ f110 f44 1"/>
                <a:gd name="f137" fmla="*/ f111 f43 1"/>
                <a:gd name="f138" fmla="*/ f112 f44 1"/>
                <a:gd name="f139" fmla="*/ f113 f43 1"/>
                <a:gd name="f140" fmla="*/ f114 f44 1"/>
                <a:gd name="f141" fmla="*/ f115 f43 1"/>
                <a:gd name="f142" fmla="*/ f116 f44 1"/>
                <a:gd name="f143" fmla="*/ f117 f43 1"/>
                <a:gd name="f144" fmla="*/ f118 f43 1"/>
                <a:gd name="f145" fmla="*/ f119 f44 1"/>
                <a:gd name="f146" fmla="*/ f120 f43 1"/>
                <a:gd name="f147" fmla="*/ f121 f44 1"/>
                <a:gd name="f148" fmla="*/ f122 f43 1"/>
                <a:gd name="f149" fmla="*/ f123 f44 1"/>
                <a:gd name="f150" fmla="*/ f124 f43 1"/>
              </a:gdLst>
              <a:ahLst/>
              <a:cxnLst>
                <a:cxn ang="3cd4">
                  <a:pos x="hc" y="t"/>
                </a:cxn>
                <a:cxn ang="0">
                  <a:pos x="r" y="vc"/>
                </a:cxn>
                <a:cxn ang="cd4">
                  <a:pos x="hc" y="b"/>
                </a:cxn>
                <a:cxn ang="cd2">
                  <a:pos x="l" y="vc"/>
                </a:cxn>
                <a:cxn ang="f76">
                  <a:pos x="f129" y="f130"/>
                </a:cxn>
                <a:cxn ang="f76">
                  <a:pos x="f131" y="f132"/>
                </a:cxn>
                <a:cxn ang="f76">
                  <a:pos x="f131" y="f133"/>
                </a:cxn>
                <a:cxn ang="f76">
                  <a:pos x="f131" y="f134"/>
                </a:cxn>
                <a:cxn ang="f76">
                  <a:pos x="f135" y="f136"/>
                </a:cxn>
                <a:cxn ang="f76">
                  <a:pos x="f137" y="f138"/>
                </a:cxn>
                <a:cxn ang="f76">
                  <a:pos x="f139" y="f140"/>
                </a:cxn>
                <a:cxn ang="f76">
                  <a:pos x="f141" y="f142"/>
                </a:cxn>
                <a:cxn ang="f76">
                  <a:pos x="f143" y="f136"/>
                </a:cxn>
                <a:cxn ang="f76">
                  <a:pos x="f144" y="f145"/>
                </a:cxn>
                <a:cxn ang="f76">
                  <a:pos x="f146" y="f147"/>
                </a:cxn>
                <a:cxn ang="f76">
                  <a:pos x="f148" y="f149"/>
                </a:cxn>
                <a:cxn ang="f76">
                  <a:pos x="f150" y="f142"/>
                </a:cxn>
                <a:cxn ang="f76">
                  <a:pos x="f129" y="f130"/>
                </a:cxn>
              </a:cxnLst>
              <a:rect l="f125" t="f128" r="f126" b="f127"/>
              <a:pathLst>
                <a:path w="61" h="36">
                  <a:moveTo>
                    <a:pt x="f7" y="f8"/>
                  </a:moveTo>
                  <a:cubicBezTo>
                    <a:pt x="f9" y="f5"/>
                    <a:pt x="f10" y="f11"/>
                    <a:pt x="f6" y="f11"/>
                  </a:cubicBezTo>
                  <a:cubicBezTo>
                    <a:pt x="f6" y="f12"/>
                    <a:pt x="f6" y="f8"/>
                    <a:pt x="f6" y="f13"/>
                  </a:cubicBezTo>
                  <a:cubicBezTo>
                    <a:pt x="f6" y="f14"/>
                    <a:pt x="f6" y="f15"/>
                    <a:pt x="f6" y="f16"/>
                  </a:cubicBezTo>
                  <a:cubicBezTo>
                    <a:pt x="f17" y="f7"/>
                    <a:pt x="f18" y="f19"/>
                    <a:pt x="f10" y="f19"/>
                  </a:cubicBezTo>
                  <a:cubicBezTo>
                    <a:pt x="f20" y="f21"/>
                    <a:pt x="f22" y="f15"/>
                    <a:pt x="f23" y="f24"/>
                  </a:cubicBezTo>
                  <a:cubicBezTo>
                    <a:pt x="f25" y="f16"/>
                    <a:pt x="f26" y="f15"/>
                    <a:pt x="f21" y="f15"/>
                  </a:cubicBezTo>
                  <a:cubicBezTo>
                    <a:pt x="f24" y="f15"/>
                    <a:pt x="f24" y="f27"/>
                    <a:pt x="f14" y="f28"/>
                  </a:cubicBezTo>
                  <a:cubicBezTo>
                    <a:pt x="f29" y="f30"/>
                    <a:pt x="f28" y="f31"/>
                    <a:pt x="f28" y="f19"/>
                  </a:cubicBezTo>
                  <a:cubicBezTo>
                    <a:pt x="f8" y="f16"/>
                    <a:pt x="f32" y="f31"/>
                    <a:pt x="f33" y="f34"/>
                  </a:cubicBezTo>
                  <a:cubicBezTo>
                    <a:pt x="f35" y="f29"/>
                    <a:pt x="f5" y="f12"/>
                    <a:pt x="f36" y="f32"/>
                  </a:cubicBezTo>
                  <a:cubicBezTo>
                    <a:pt x="f37" y="f38"/>
                    <a:pt x="f27" y="f38"/>
                    <a:pt x="f19" y="f29"/>
                  </a:cubicBezTo>
                  <a:cubicBezTo>
                    <a:pt x="f16" y="f27"/>
                    <a:pt x="f39" y="f15"/>
                    <a:pt x="f9" y="f28"/>
                  </a:cubicBezTo>
                  <a:cubicBezTo>
                    <a:pt x="f40" y="f41"/>
                    <a:pt x="f7" y="f41"/>
                    <a:pt x="f7" y="f8"/>
                  </a:cubicBezTo>
                  <a:close/>
                </a:path>
              </a:pathLst>
            </a:custGeom>
            <a:solidFill>
              <a:srgbClr val="CBB6A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Freeform 40">
              <a:extLst>
                <a:ext uri="{FF2B5EF4-FFF2-40B4-BE49-F238E27FC236}">
                  <a16:creationId xmlns:a16="http://schemas.microsoft.com/office/drawing/2014/main" id="{ABF75A18-9076-BEC2-E4DB-59D0376A49E3}"/>
                </a:ext>
              </a:extLst>
            </p:cNvPr>
            <p:cNvSpPr/>
            <p:nvPr/>
          </p:nvSpPr>
          <p:spPr>
            <a:xfrm>
              <a:off x="4757742" y="3884608"/>
              <a:ext cx="193679" cy="290514"/>
            </a:xfrm>
            <a:custGeom>
              <a:avLst/>
              <a:gdLst>
                <a:gd name="f0" fmla="val 10800000"/>
                <a:gd name="f1" fmla="val 5400000"/>
                <a:gd name="f2" fmla="val 180"/>
                <a:gd name="f3" fmla="val w"/>
                <a:gd name="f4" fmla="val h"/>
                <a:gd name="f5" fmla="val 0"/>
                <a:gd name="f6" fmla="val 65"/>
                <a:gd name="f7" fmla="val 97"/>
                <a:gd name="f8" fmla="val 46"/>
                <a:gd name="f9" fmla="val 9"/>
                <a:gd name="f10" fmla="val 47"/>
                <a:gd name="f11" fmla="val 15"/>
                <a:gd name="f12" fmla="val 41"/>
                <a:gd name="f13" fmla="val 21"/>
                <a:gd name="f14" fmla="val 36"/>
                <a:gd name="f15" fmla="val 34"/>
                <a:gd name="f16" fmla="val 23"/>
                <a:gd name="f17" fmla="val 49"/>
                <a:gd name="f18" fmla="val 14"/>
                <a:gd name="f19" fmla="val 60"/>
                <a:gd name="f20" fmla="val 64"/>
                <a:gd name="f21" fmla="val 3"/>
                <a:gd name="f22" fmla="val 63"/>
                <a:gd name="f23" fmla="val 6"/>
                <a:gd name="f24" fmla="val 32"/>
                <a:gd name="f25" fmla="val 37"/>
                <a:gd name="f26" fmla="val 51"/>
                <a:gd name="f27" fmla="val 10"/>
                <a:gd name="f28" fmla="val 56"/>
                <a:gd name="f29" fmla="val 8"/>
                <a:gd name="f30" fmla="val 61"/>
                <a:gd name="f31" fmla="val 67"/>
                <a:gd name="f32" fmla="val 7"/>
                <a:gd name="f33" fmla="val 77"/>
                <a:gd name="f34" fmla="val 12"/>
                <a:gd name="f35" fmla="val 88"/>
                <a:gd name="f36" fmla="val 5"/>
                <a:gd name="f37" fmla="val 1"/>
                <a:gd name="f38" fmla="val 96"/>
                <a:gd name="f39" fmla="val 94"/>
                <a:gd name="f40" fmla="val 78"/>
                <a:gd name="f41" fmla="val 62"/>
                <a:gd name="f42" fmla="+- 0 0 -90"/>
                <a:gd name="f43" fmla="*/ f3 1 65"/>
                <a:gd name="f44" fmla="*/ f4 1 97"/>
                <a:gd name="f45" fmla="val f5"/>
                <a:gd name="f46" fmla="val f6"/>
                <a:gd name="f47" fmla="val f7"/>
                <a:gd name="f48" fmla="*/ f42 f0 1"/>
                <a:gd name="f49" fmla="+- f47 0 f45"/>
                <a:gd name="f50" fmla="+- f46 0 f45"/>
                <a:gd name="f51" fmla="*/ f48 1 f2"/>
                <a:gd name="f52" fmla="*/ f50 1 65"/>
                <a:gd name="f53" fmla="*/ f49 1 97"/>
                <a:gd name="f54" fmla="*/ 0 f50 1"/>
                <a:gd name="f55" fmla="*/ 46 f49 1"/>
                <a:gd name="f56" fmla="*/ 21 f50 1"/>
                <a:gd name="f57" fmla="*/ 36 f49 1"/>
                <a:gd name="f58" fmla="*/ 60 f50 1"/>
                <a:gd name="f59" fmla="*/ 0 f49 1"/>
                <a:gd name="f60" fmla="*/ 63 f50 1"/>
                <a:gd name="f61" fmla="*/ 6 f49 1"/>
                <a:gd name="f62" fmla="*/ 15 f50 1"/>
                <a:gd name="f63" fmla="*/ 51 f49 1"/>
                <a:gd name="f64" fmla="*/ 8 f50 1"/>
                <a:gd name="f65" fmla="*/ 67 f49 1"/>
                <a:gd name="f66" fmla="*/ 5 f50 1"/>
                <a:gd name="f67" fmla="*/ 97 f49 1"/>
                <a:gd name="f68" fmla="*/ 94 f49 1"/>
                <a:gd name="f69" fmla="+- f51 0 f1"/>
                <a:gd name="f70" fmla="*/ f54 1 65"/>
                <a:gd name="f71" fmla="*/ f55 1 97"/>
                <a:gd name="f72" fmla="*/ f56 1 65"/>
                <a:gd name="f73" fmla="*/ f57 1 97"/>
                <a:gd name="f74" fmla="*/ f58 1 65"/>
                <a:gd name="f75" fmla="*/ f59 1 97"/>
                <a:gd name="f76" fmla="*/ f60 1 65"/>
                <a:gd name="f77" fmla="*/ f61 1 97"/>
                <a:gd name="f78" fmla="*/ f62 1 65"/>
                <a:gd name="f79" fmla="*/ f63 1 97"/>
                <a:gd name="f80" fmla="*/ f64 1 65"/>
                <a:gd name="f81" fmla="*/ f65 1 97"/>
                <a:gd name="f82" fmla="*/ f66 1 65"/>
                <a:gd name="f83" fmla="*/ f67 1 97"/>
                <a:gd name="f84" fmla="*/ f68 1 97"/>
                <a:gd name="f85" fmla="*/ 0 1 f52"/>
                <a:gd name="f86" fmla="*/ f46 1 f52"/>
                <a:gd name="f87" fmla="*/ 0 1 f53"/>
                <a:gd name="f88" fmla="*/ f47 1 f53"/>
                <a:gd name="f89" fmla="*/ f70 1 f52"/>
                <a:gd name="f90" fmla="*/ f71 1 f53"/>
                <a:gd name="f91" fmla="*/ f72 1 f52"/>
                <a:gd name="f92" fmla="*/ f73 1 f53"/>
                <a:gd name="f93" fmla="*/ f74 1 f52"/>
                <a:gd name="f94" fmla="*/ f75 1 f53"/>
                <a:gd name="f95" fmla="*/ f76 1 f52"/>
                <a:gd name="f96" fmla="*/ f77 1 f53"/>
                <a:gd name="f97" fmla="*/ f78 1 f52"/>
                <a:gd name="f98" fmla="*/ f79 1 f53"/>
                <a:gd name="f99" fmla="*/ f80 1 f52"/>
                <a:gd name="f100" fmla="*/ f81 1 f53"/>
                <a:gd name="f101" fmla="*/ f82 1 f52"/>
                <a:gd name="f102" fmla="*/ f83 1 f53"/>
                <a:gd name="f103" fmla="*/ f84 1 f53"/>
                <a:gd name="f104" fmla="*/ f85 f43 1"/>
                <a:gd name="f105" fmla="*/ f86 f43 1"/>
                <a:gd name="f106" fmla="*/ f88 f44 1"/>
                <a:gd name="f107" fmla="*/ f87 f44 1"/>
                <a:gd name="f108" fmla="*/ f89 f43 1"/>
                <a:gd name="f109" fmla="*/ f90 f44 1"/>
                <a:gd name="f110" fmla="*/ f91 f43 1"/>
                <a:gd name="f111" fmla="*/ f92 f44 1"/>
                <a:gd name="f112" fmla="*/ f93 f43 1"/>
                <a:gd name="f113" fmla="*/ f94 f44 1"/>
                <a:gd name="f114" fmla="*/ f95 f43 1"/>
                <a:gd name="f115" fmla="*/ f96 f44 1"/>
                <a:gd name="f116" fmla="*/ f97 f43 1"/>
                <a:gd name="f117" fmla="*/ f98 f44 1"/>
                <a:gd name="f118" fmla="*/ f99 f43 1"/>
                <a:gd name="f119" fmla="*/ f100 f44 1"/>
                <a:gd name="f120" fmla="*/ f101 f43 1"/>
                <a:gd name="f121" fmla="*/ f102 f44 1"/>
                <a:gd name="f122" fmla="*/ f103 f44 1"/>
              </a:gdLst>
              <a:ahLst/>
              <a:cxnLst>
                <a:cxn ang="3cd4">
                  <a:pos x="hc" y="t"/>
                </a:cxn>
                <a:cxn ang="0">
                  <a:pos x="r" y="vc"/>
                </a:cxn>
                <a:cxn ang="cd4">
                  <a:pos x="hc" y="b"/>
                </a:cxn>
                <a:cxn ang="cd2">
                  <a:pos x="l" y="vc"/>
                </a:cxn>
                <a:cxn ang="f69">
                  <a:pos x="f108" y="f109"/>
                </a:cxn>
                <a:cxn ang="f69">
                  <a:pos x="f110" y="f111"/>
                </a:cxn>
                <a:cxn ang="f69">
                  <a:pos x="f112" y="f113"/>
                </a:cxn>
                <a:cxn ang="f69">
                  <a:pos x="f114" y="f115"/>
                </a:cxn>
                <a:cxn ang="f69">
                  <a:pos x="f116" y="f117"/>
                </a:cxn>
                <a:cxn ang="f69">
                  <a:pos x="f118" y="f119"/>
                </a:cxn>
                <a:cxn ang="f69">
                  <a:pos x="f120" y="f121"/>
                </a:cxn>
                <a:cxn ang="f69">
                  <a:pos x="f108" y="f122"/>
                </a:cxn>
                <a:cxn ang="f69">
                  <a:pos x="f108" y="f109"/>
                </a:cxn>
              </a:cxnLst>
              <a:rect l="f104" t="f107" r="f105" b="f106"/>
              <a:pathLst>
                <a:path w="65" h="97">
                  <a:moveTo>
                    <a:pt x="f5" y="f8"/>
                  </a:moveTo>
                  <a:cubicBezTo>
                    <a:pt x="f9" y="f10"/>
                    <a:pt x="f11" y="f12"/>
                    <a:pt x="f13" y="f14"/>
                  </a:cubicBezTo>
                  <a:cubicBezTo>
                    <a:pt x="f15" y="f16"/>
                    <a:pt x="f17" y="f18"/>
                    <a:pt x="f19" y="f5"/>
                  </a:cubicBezTo>
                  <a:cubicBezTo>
                    <a:pt x="f6" y="f5"/>
                    <a:pt x="f20" y="f21"/>
                    <a:pt x="f22" y="f23"/>
                  </a:cubicBezTo>
                  <a:cubicBezTo>
                    <a:pt x="f10" y="f13"/>
                    <a:pt x="f24" y="f25"/>
                    <a:pt x="f11" y="f26"/>
                  </a:cubicBezTo>
                  <a:cubicBezTo>
                    <a:pt x="f27" y="f28"/>
                    <a:pt x="f29" y="f30"/>
                    <a:pt x="f29" y="f31"/>
                  </a:cubicBezTo>
                  <a:cubicBezTo>
                    <a:pt x="f32" y="f33"/>
                    <a:pt x="f34" y="f35"/>
                    <a:pt x="f36" y="f7"/>
                  </a:cubicBezTo>
                  <a:cubicBezTo>
                    <a:pt x="f21" y="f7"/>
                    <a:pt x="f37" y="f38"/>
                    <a:pt x="f5" y="f39"/>
                  </a:cubicBezTo>
                  <a:cubicBezTo>
                    <a:pt x="f5" y="f40"/>
                    <a:pt x="f5" y="f41"/>
                    <a:pt x="f5" y="f8"/>
                  </a:cubicBezTo>
                  <a:close/>
                </a:path>
              </a:pathLst>
            </a:custGeom>
            <a:solidFill>
              <a:srgbClr val="6562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6" name="Freeform 41">
              <a:extLst>
                <a:ext uri="{FF2B5EF4-FFF2-40B4-BE49-F238E27FC236}">
                  <a16:creationId xmlns:a16="http://schemas.microsoft.com/office/drawing/2014/main" id="{80A9A8B4-CAAD-8CCC-C839-9FD43133BEA8}"/>
                </a:ext>
              </a:extLst>
            </p:cNvPr>
            <p:cNvSpPr/>
            <p:nvPr/>
          </p:nvSpPr>
          <p:spPr>
            <a:xfrm>
              <a:off x="2530473" y="3749680"/>
              <a:ext cx="160340" cy="104771"/>
            </a:xfrm>
            <a:custGeom>
              <a:avLst/>
              <a:gdLst>
                <a:gd name="f0" fmla="val 10800000"/>
                <a:gd name="f1" fmla="val 5400000"/>
                <a:gd name="f2" fmla="val 180"/>
                <a:gd name="f3" fmla="val w"/>
                <a:gd name="f4" fmla="val h"/>
                <a:gd name="f5" fmla="val 0"/>
                <a:gd name="f6" fmla="val 54"/>
                <a:gd name="f7" fmla="val 35"/>
                <a:gd name="f8" fmla="val 43"/>
                <a:gd name="f9" fmla="val 34"/>
                <a:gd name="f10" fmla="val 33"/>
                <a:gd name="f11" fmla="val 29"/>
                <a:gd name="f12" fmla="val 24"/>
                <a:gd name="f13" fmla="val 12"/>
                <a:gd name="f14" fmla="val 32"/>
                <a:gd name="f15" fmla="val 10"/>
                <a:gd name="f16" fmla="val 4"/>
                <a:gd name="f17" fmla="val 30"/>
                <a:gd name="f18" fmla="val 28"/>
                <a:gd name="f19" fmla="val 9"/>
                <a:gd name="f20" fmla="val 20"/>
                <a:gd name="f21" fmla="val 40"/>
                <a:gd name="f22" fmla="val 17"/>
                <a:gd name="f23" fmla="val 22"/>
                <a:gd name="f24" fmla="val 48"/>
                <a:gd name="f25" fmla="val 47"/>
                <a:gd name="f26" fmla="val 45"/>
                <a:gd name="f27" fmla="+- 0 0 -90"/>
                <a:gd name="f28" fmla="*/ f3 1 54"/>
                <a:gd name="f29" fmla="*/ f4 1 35"/>
                <a:gd name="f30" fmla="val f5"/>
                <a:gd name="f31" fmla="val f6"/>
                <a:gd name="f32" fmla="val f7"/>
                <a:gd name="f33" fmla="*/ f27 f0 1"/>
                <a:gd name="f34" fmla="+- f32 0 f30"/>
                <a:gd name="f35" fmla="+- f31 0 f30"/>
                <a:gd name="f36" fmla="*/ f33 1 f2"/>
                <a:gd name="f37" fmla="*/ f35 1 54"/>
                <a:gd name="f38" fmla="*/ f34 1 35"/>
                <a:gd name="f39" fmla="*/ 43 f35 1"/>
                <a:gd name="f40" fmla="*/ 34 f34 1"/>
                <a:gd name="f41" fmla="*/ 12 f35 1"/>
                <a:gd name="f42" fmla="*/ 32 f34 1"/>
                <a:gd name="f43" fmla="*/ 0 f35 1"/>
                <a:gd name="f44" fmla="*/ 28 f34 1"/>
                <a:gd name="f45" fmla="*/ 40 f35 1"/>
                <a:gd name="f46" fmla="*/ 9 f34 1"/>
                <a:gd name="f47" fmla="*/ 48 f35 1"/>
                <a:gd name="f48" fmla="+- f36 0 f1"/>
                <a:gd name="f49" fmla="*/ f39 1 54"/>
                <a:gd name="f50" fmla="*/ f40 1 35"/>
                <a:gd name="f51" fmla="*/ f41 1 54"/>
                <a:gd name="f52" fmla="*/ f42 1 35"/>
                <a:gd name="f53" fmla="*/ f43 1 54"/>
                <a:gd name="f54" fmla="*/ f44 1 35"/>
                <a:gd name="f55" fmla="*/ f45 1 54"/>
                <a:gd name="f56" fmla="*/ f46 1 35"/>
                <a:gd name="f57" fmla="*/ f47 1 54"/>
                <a:gd name="f58" fmla="*/ 0 1 f37"/>
                <a:gd name="f59" fmla="*/ f31 1 f37"/>
                <a:gd name="f60" fmla="*/ 0 1 f38"/>
                <a:gd name="f61" fmla="*/ f32 1 f38"/>
                <a:gd name="f62" fmla="*/ f49 1 f37"/>
                <a:gd name="f63" fmla="*/ f50 1 f38"/>
                <a:gd name="f64" fmla="*/ f51 1 f37"/>
                <a:gd name="f65" fmla="*/ f52 1 f38"/>
                <a:gd name="f66" fmla="*/ f53 1 f37"/>
                <a:gd name="f67" fmla="*/ f54 1 f38"/>
                <a:gd name="f68" fmla="*/ f55 1 f37"/>
                <a:gd name="f69" fmla="*/ f56 1 f38"/>
                <a:gd name="f70" fmla="*/ f57 1 f37"/>
                <a:gd name="f71" fmla="*/ f58 f28 1"/>
                <a:gd name="f72" fmla="*/ f59 f28 1"/>
                <a:gd name="f73" fmla="*/ f61 f29 1"/>
                <a:gd name="f74" fmla="*/ f60 f29 1"/>
                <a:gd name="f75" fmla="*/ f62 f28 1"/>
                <a:gd name="f76" fmla="*/ f63 f29 1"/>
                <a:gd name="f77" fmla="*/ f64 f28 1"/>
                <a:gd name="f78" fmla="*/ f65 f29 1"/>
                <a:gd name="f79" fmla="*/ f66 f28 1"/>
                <a:gd name="f80" fmla="*/ f67 f29 1"/>
                <a:gd name="f81" fmla="*/ f68 f28 1"/>
                <a:gd name="f82" fmla="*/ f69 f29 1"/>
                <a:gd name="f83" fmla="*/ f70 f28 1"/>
              </a:gdLst>
              <a:ahLst/>
              <a:cxnLst>
                <a:cxn ang="3cd4">
                  <a:pos x="hc" y="t"/>
                </a:cxn>
                <a:cxn ang="0">
                  <a:pos x="r" y="vc"/>
                </a:cxn>
                <a:cxn ang="cd4">
                  <a:pos x="hc" y="b"/>
                </a:cxn>
                <a:cxn ang="cd2">
                  <a:pos x="l" y="vc"/>
                </a:cxn>
                <a:cxn ang="f48">
                  <a:pos x="f75" y="f76"/>
                </a:cxn>
                <a:cxn ang="f48">
                  <a:pos x="f77" y="f78"/>
                </a:cxn>
                <a:cxn ang="f48">
                  <a:pos x="f79" y="f80"/>
                </a:cxn>
                <a:cxn ang="f48">
                  <a:pos x="f81" y="f82"/>
                </a:cxn>
                <a:cxn ang="f48">
                  <a:pos x="f83" y="f78"/>
                </a:cxn>
                <a:cxn ang="f48">
                  <a:pos x="f75" y="f76"/>
                </a:cxn>
              </a:cxnLst>
              <a:rect l="f71" t="f74" r="f72" b="f73"/>
              <a:pathLst>
                <a:path w="54" h="35">
                  <a:moveTo>
                    <a:pt x="f8" y="f9"/>
                  </a:moveTo>
                  <a:cubicBezTo>
                    <a:pt x="f10" y="f11"/>
                    <a:pt x="f12" y="f12"/>
                    <a:pt x="f13" y="f14"/>
                  </a:cubicBezTo>
                  <a:cubicBezTo>
                    <a:pt x="f15" y="f10"/>
                    <a:pt x="f16" y="f17"/>
                    <a:pt x="f5" y="f18"/>
                  </a:cubicBezTo>
                  <a:cubicBezTo>
                    <a:pt x="f5" y="f19"/>
                    <a:pt x="f20" y="f5"/>
                    <a:pt x="f21" y="f19"/>
                  </a:cubicBezTo>
                  <a:cubicBezTo>
                    <a:pt x="f8" y="f22"/>
                    <a:pt x="f6" y="f23"/>
                    <a:pt x="f24" y="f14"/>
                  </a:cubicBezTo>
                  <a:cubicBezTo>
                    <a:pt x="f25" y="f9"/>
                    <a:pt x="f26" y="f7"/>
                    <a:pt x="f8" y="f9"/>
                  </a:cubicBezTo>
                  <a:close/>
                </a:path>
              </a:pathLst>
            </a:custGeom>
            <a:solidFill>
              <a:srgbClr val="33323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7" name="Freeform 42">
              <a:extLst>
                <a:ext uri="{FF2B5EF4-FFF2-40B4-BE49-F238E27FC236}">
                  <a16:creationId xmlns:a16="http://schemas.microsoft.com/office/drawing/2014/main" id="{AFEAF338-2A68-D07B-B254-E5F718CB3B7A}"/>
                </a:ext>
              </a:extLst>
            </p:cNvPr>
            <p:cNvSpPr/>
            <p:nvPr/>
          </p:nvSpPr>
          <p:spPr>
            <a:xfrm>
              <a:off x="3609978" y="3736979"/>
              <a:ext cx="184151" cy="131765"/>
            </a:xfrm>
            <a:custGeom>
              <a:avLst/>
              <a:gdLst>
                <a:gd name="f0" fmla="val 10800000"/>
                <a:gd name="f1" fmla="val 5400000"/>
                <a:gd name="f2" fmla="val 180"/>
                <a:gd name="f3" fmla="val w"/>
                <a:gd name="f4" fmla="val h"/>
                <a:gd name="f5" fmla="val 0"/>
                <a:gd name="f6" fmla="val 62"/>
                <a:gd name="f7" fmla="val 44"/>
                <a:gd name="f8" fmla="val 51"/>
                <a:gd name="f9" fmla="val 36"/>
                <a:gd name="f10" fmla="val 48"/>
                <a:gd name="f11" fmla="val 16"/>
                <a:gd name="f12" fmla="val 39"/>
                <a:gd name="f13" fmla="val 12"/>
                <a:gd name="f14" fmla="val 21"/>
                <a:gd name="f15" fmla="val 22"/>
                <a:gd name="f16" fmla="val 19"/>
                <a:gd name="f17" fmla="val 26"/>
                <a:gd name="f18" fmla="val 15"/>
                <a:gd name="f19" fmla="val 29"/>
                <a:gd name="f20" fmla="val 18"/>
                <a:gd name="f21" fmla="val 34"/>
                <a:gd name="f22" fmla="val 20"/>
                <a:gd name="f23" fmla="val 17"/>
                <a:gd name="f24" fmla="val 41"/>
                <a:gd name="f25" fmla="val 13"/>
                <a:gd name="f26" fmla="val 11"/>
                <a:gd name="f27" fmla="val 38"/>
                <a:gd name="f28" fmla="val 7"/>
                <a:gd name="f29" fmla="val 5"/>
                <a:gd name="f30" fmla="val 3"/>
                <a:gd name="f31" fmla="val 55"/>
                <a:gd name="f32" fmla="val 24"/>
                <a:gd name="f33" fmla="val 31"/>
                <a:gd name="f34" fmla="+- 0 0 -90"/>
                <a:gd name="f35" fmla="*/ f3 1 62"/>
                <a:gd name="f36" fmla="*/ f4 1 44"/>
                <a:gd name="f37" fmla="val f5"/>
                <a:gd name="f38" fmla="val f6"/>
                <a:gd name="f39" fmla="val f7"/>
                <a:gd name="f40" fmla="*/ f34 f0 1"/>
                <a:gd name="f41" fmla="+- f39 0 f37"/>
                <a:gd name="f42" fmla="+- f38 0 f37"/>
                <a:gd name="f43" fmla="*/ f40 1 f2"/>
                <a:gd name="f44" fmla="*/ f42 1 62"/>
                <a:gd name="f45" fmla="*/ f41 1 44"/>
                <a:gd name="f46" fmla="*/ 51 f42 1"/>
                <a:gd name="f47" fmla="*/ 36 f41 1"/>
                <a:gd name="f48" fmla="*/ 21 f42 1"/>
                <a:gd name="f49" fmla="*/ 22 f41 1"/>
                <a:gd name="f50" fmla="*/ 18 f42 1"/>
                <a:gd name="f51" fmla="*/ 34 f41 1"/>
                <a:gd name="f52" fmla="*/ 17 f42 1"/>
                <a:gd name="f53" fmla="*/ 41 f41 1"/>
                <a:gd name="f54" fmla="*/ 7 f42 1"/>
                <a:gd name="f55" fmla="*/ 38 f41 1"/>
                <a:gd name="f56" fmla="*/ 5 f42 1"/>
                <a:gd name="f57" fmla="*/ 55 f42 1"/>
                <a:gd name="f58" fmla="*/ 17 f41 1"/>
                <a:gd name="f59" fmla="+- f43 0 f1"/>
                <a:gd name="f60" fmla="*/ f46 1 62"/>
                <a:gd name="f61" fmla="*/ f47 1 44"/>
                <a:gd name="f62" fmla="*/ f48 1 62"/>
                <a:gd name="f63" fmla="*/ f49 1 44"/>
                <a:gd name="f64" fmla="*/ f50 1 62"/>
                <a:gd name="f65" fmla="*/ f51 1 44"/>
                <a:gd name="f66" fmla="*/ f52 1 62"/>
                <a:gd name="f67" fmla="*/ f53 1 44"/>
                <a:gd name="f68" fmla="*/ f54 1 62"/>
                <a:gd name="f69" fmla="*/ f55 1 44"/>
                <a:gd name="f70" fmla="*/ f56 1 62"/>
                <a:gd name="f71" fmla="*/ f57 1 62"/>
                <a:gd name="f72" fmla="*/ f58 1 44"/>
                <a:gd name="f73" fmla="*/ 0 1 f44"/>
                <a:gd name="f74" fmla="*/ f38 1 f44"/>
                <a:gd name="f75" fmla="*/ 0 1 f45"/>
                <a:gd name="f76" fmla="*/ f39 1 f45"/>
                <a:gd name="f77" fmla="*/ f60 1 f44"/>
                <a:gd name="f78" fmla="*/ f61 1 f45"/>
                <a:gd name="f79" fmla="*/ f62 1 f44"/>
                <a:gd name="f80" fmla="*/ f63 1 f45"/>
                <a:gd name="f81" fmla="*/ f64 1 f44"/>
                <a:gd name="f82" fmla="*/ f65 1 f45"/>
                <a:gd name="f83" fmla="*/ f66 1 f44"/>
                <a:gd name="f84" fmla="*/ f67 1 f45"/>
                <a:gd name="f85" fmla="*/ f68 1 f44"/>
                <a:gd name="f86" fmla="*/ f69 1 f45"/>
                <a:gd name="f87" fmla="*/ f70 1 f44"/>
                <a:gd name="f88" fmla="*/ f71 1 f44"/>
                <a:gd name="f89" fmla="*/ f72 1 f45"/>
                <a:gd name="f90" fmla="*/ f73 f35 1"/>
                <a:gd name="f91" fmla="*/ f74 f35 1"/>
                <a:gd name="f92" fmla="*/ f76 f36 1"/>
                <a:gd name="f93" fmla="*/ f75 f36 1"/>
                <a:gd name="f94" fmla="*/ f77 f35 1"/>
                <a:gd name="f95" fmla="*/ f78 f36 1"/>
                <a:gd name="f96" fmla="*/ f79 f35 1"/>
                <a:gd name="f97" fmla="*/ f80 f36 1"/>
                <a:gd name="f98" fmla="*/ f81 f35 1"/>
                <a:gd name="f99" fmla="*/ f82 f36 1"/>
                <a:gd name="f100" fmla="*/ f83 f35 1"/>
                <a:gd name="f101" fmla="*/ f84 f36 1"/>
                <a:gd name="f102" fmla="*/ f85 f35 1"/>
                <a:gd name="f103" fmla="*/ f86 f36 1"/>
                <a:gd name="f104" fmla="*/ f87 f35 1"/>
                <a:gd name="f105" fmla="*/ f88 f35 1"/>
                <a:gd name="f106" fmla="*/ f89 f36 1"/>
              </a:gdLst>
              <a:ahLst/>
              <a:cxnLst>
                <a:cxn ang="3cd4">
                  <a:pos x="hc" y="t"/>
                </a:cxn>
                <a:cxn ang="0">
                  <a:pos x="r" y="vc"/>
                </a:cxn>
                <a:cxn ang="cd4">
                  <a:pos x="hc" y="b"/>
                </a:cxn>
                <a:cxn ang="cd2">
                  <a:pos x="l" y="vc"/>
                </a:cxn>
                <a:cxn ang="f59">
                  <a:pos x="f94" y="f95"/>
                </a:cxn>
                <a:cxn ang="f59">
                  <a:pos x="f96" y="f97"/>
                </a:cxn>
                <a:cxn ang="f59">
                  <a:pos x="f98" y="f99"/>
                </a:cxn>
                <a:cxn ang="f59">
                  <a:pos x="f100" y="f101"/>
                </a:cxn>
                <a:cxn ang="f59">
                  <a:pos x="f102" y="f103"/>
                </a:cxn>
                <a:cxn ang="f59">
                  <a:pos x="f104" y="f97"/>
                </a:cxn>
                <a:cxn ang="f59">
                  <a:pos x="f105" y="f106"/>
                </a:cxn>
                <a:cxn ang="f59">
                  <a:pos x="f94" y="f95"/>
                </a:cxn>
              </a:cxnLst>
              <a:rect l="f90" t="f93" r="f91" b="f92"/>
              <a:pathLst>
                <a:path w="62" h="44">
                  <a:moveTo>
                    <a:pt x="f8" y="f9"/>
                  </a:moveTo>
                  <a:cubicBezTo>
                    <a:pt x="f10" y="f11"/>
                    <a:pt x="f12" y="f13"/>
                    <a:pt x="f14" y="f15"/>
                  </a:cubicBezTo>
                  <a:cubicBezTo>
                    <a:pt x="f16" y="f17"/>
                    <a:pt x="f18" y="f19"/>
                    <a:pt x="f20" y="f21"/>
                  </a:cubicBezTo>
                  <a:cubicBezTo>
                    <a:pt x="f20" y="f9"/>
                    <a:pt x="f22" y="f12"/>
                    <a:pt x="f23" y="f24"/>
                  </a:cubicBezTo>
                  <a:cubicBezTo>
                    <a:pt x="f25" y="f7"/>
                    <a:pt x="f26" y="f27"/>
                    <a:pt x="f28" y="f27"/>
                  </a:cubicBezTo>
                  <a:cubicBezTo>
                    <a:pt x="f5" y="f21"/>
                    <a:pt x="f5" y="f19"/>
                    <a:pt x="f29" y="f15"/>
                  </a:cubicBezTo>
                  <a:cubicBezTo>
                    <a:pt x="f20" y="f30"/>
                    <a:pt x="f12" y="f5"/>
                    <a:pt x="f31" y="f23"/>
                  </a:cubicBezTo>
                  <a:cubicBezTo>
                    <a:pt x="f6" y="f32"/>
                    <a:pt x="f6" y="f33"/>
                    <a:pt x="f8" y="f9"/>
                  </a:cubicBezTo>
                  <a:close/>
                </a:path>
              </a:pathLst>
            </a:custGeom>
            <a:solidFill>
              <a:srgbClr val="DBD6C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8" name="Freeform 43">
              <a:extLst>
                <a:ext uri="{FF2B5EF4-FFF2-40B4-BE49-F238E27FC236}">
                  <a16:creationId xmlns:a16="http://schemas.microsoft.com/office/drawing/2014/main" id="{A848EE7E-63C2-A8DB-7BA1-E108DB02A45F}"/>
                </a:ext>
              </a:extLst>
            </p:cNvPr>
            <p:cNvSpPr/>
            <p:nvPr/>
          </p:nvSpPr>
          <p:spPr>
            <a:xfrm>
              <a:off x="2446340" y="4157667"/>
              <a:ext cx="104771" cy="149220"/>
            </a:xfrm>
            <a:custGeom>
              <a:avLst/>
              <a:gdLst>
                <a:gd name="f0" fmla="val 10800000"/>
                <a:gd name="f1" fmla="val 5400000"/>
                <a:gd name="f2" fmla="val 180"/>
                <a:gd name="f3" fmla="val w"/>
                <a:gd name="f4" fmla="val h"/>
                <a:gd name="f5" fmla="val 0"/>
                <a:gd name="f6" fmla="val 35"/>
                <a:gd name="f7" fmla="val 50"/>
                <a:gd name="f8" fmla="val 12"/>
                <a:gd name="f9" fmla="val 2"/>
                <a:gd name="f10" fmla="val 6"/>
                <a:gd name="f11" fmla="val 15"/>
                <a:gd name="f12" fmla="val 16"/>
                <a:gd name="f13" fmla="val 9"/>
                <a:gd name="f14" fmla="val 14"/>
                <a:gd name="f15" fmla="val 19"/>
                <a:gd name="f16" fmla="val 27"/>
                <a:gd name="f17" fmla="val 30"/>
                <a:gd name="f18" fmla="val 17"/>
                <a:gd name="f19" fmla="val 13"/>
                <a:gd name="f20" fmla="val 20"/>
                <a:gd name="f21" fmla="val 26"/>
                <a:gd name="f22" fmla="val 24"/>
                <a:gd name="f23" fmla="val 33"/>
                <a:gd name="f24" fmla="val 40"/>
                <a:gd name="f25" fmla="val 23"/>
                <a:gd name="f26" fmla="val 46"/>
                <a:gd name="f27" fmla="val 11"/>
                <a:gd name="f28" fmla="val 37"/>
                <a:gd name="f29" fmla="val 25"/>
                <a:gd name="f30" fmla="+- 0 0 -90"/>
                <a:gd name="f31" fmla="*/ f3 1 35"/>
                <a:gd name="f32" fmla="*/ f4 1 50"/>
                <a:gd name="f33" fmla="val f5"/>
                <a:gd name="f34" fmla="val f6"/>
                <a:gd name="f35" fmla="val f7"/>
                <a:gd name="f36" fmla="*/ f30 f0 1"/>
                <a:gd name="f37" fmla="+- f35 0 f33"/>
                <a:gd name="f38" fmla="+- f34 0 f33"/>
                <a:gd name="f39" fmla="*/ f36 1 f2"/>
                <a:gd name="f40" fmla="*/ f38 1 35"/>
                <a:gd name="f41" fmla="*/ f37 1 50"/>
                <a:gd name="f42" fmla="*/ 0 f38 1"/>
                <a:gd name="f43" fmla="*/ 12 f37 1"/>
                <a:gd name="f44" fmla="*/ 15 f38 1"/>
                <a:gd name="f45" fmla="*/ 2 f37 1"/>
                <a:gd name="f46" fmla="*/ 27 f38 1"/>
                <a:gd name="f47" fmla="*/ 15 f37 1"/>
                <a:gd name="f48" fmla="*/ 35 f38 1"/>
                <a:gd name="f49" fmla="*/ 20 f37 1"/>
                <a:gd name="f50" fmla="*/ 24 f38 1"/>
                <a:gd name="f51" fmla="*/ 33 f37 1"/>
                <a:gd name="f52" fmla="*/ 17 f38 1"/>
                <a:gd name="f53" fmla="*/ 50 f37 1"/>
                <a:gd name="f54" fmla="+- f39 0 f1"/>
                <a:gd name="f55" fmla="*/ f42 1 35"/>
                <a:gd name="f56" fmla="*/ f43 1 50"/>
                <a:gd name="f57" fmla="*/ f44 1 35"/>
                <a:gd name="f58" fmla="*/ f45 1 50"/>
                <a:gd name="f59" fmla="*/ f46 1 35"/>
                <a:gd name="f60" fmla="*/ f47 1 50"/>
                <a:gd name="f61" fmla="*/ f48 1 35"/>
                <a:gd name="f62" fmla="*/ f49 1 50"/>
                <a:gd name="f63" fmla="*/ f50 1 35"/>
                <a:gd name="f64" fmla="*/ f51 1 50"/>
                <a:gd name="f65" fmla="*/ f52 1 35"/>
                <a:gd name="f66" fmla="*/ f53 1 50"/>
                <a:gd name="f67" fmla="*/ 0 1 f40"/>
                <a:gd name="f68" fmla="*/ f34 1 f40"/>
                <a:gd name="f69" fmla="*/ 0 1 f41"/>
                <a:gd name="f70" fmla="*/ f35 1 f41"/>
                <a:gd name="f71" fmla="*/ f55 1 f40"/>
                <a:gd name="f72" fmla="*/ f56 1 f41"/>
                <a:gd name="f73" fmla="*/ f57 1 f40"/>
                <a:gd name="f74" fmla="*/ f58 1 f41"/>
                <a:gd name="f75" fmla="*/ f59 1 f40"/>
                <a:gd name="f76" fmla="*/ f60 1 f41"/>
                <a:gd name="f77" fmla="*/ f61 1 f40"/>
                <a:gd name="f78" fmla="*/ f62 1 f41"/>
                <a:gd name="f79" fmla="*/ f63 1 f40"/>
                <a:gd name="f80" fmla="*/ f64 1 f41"/>
                <a:gd name="f81" fmla="*/ f65 1 f40"/>
                <a:gd name="f82" fmla="*/ f66 1 f41"/>
                <a:gd name="f83" fmla="*/ f67 f31 1"/>
                <a:gd name="f84" fmla="*/ f68 f31 1"/>
                <a:gd name="f85" fmla="*/ f70 f32 1"/>
                <a:gd name="f86" fmla="*/ f69 f32 1"/>
                <a:gd name="f87" fmla="*/ f71 f31 1"/>
                <a:gd name="f88" fmla="*/ f72 f32 1"/>
                <a:gd name="f89" fmla="*/ f73 f31 1"/>
                <a:gd name="f90" fmla="*/ f74 f32 1"/>
                <a:gd name="f91" fmla="*/ f75 f31 1"/>
                <a:gd name="f92" fmla="*/ f76 f32 1"/>
                <a:gd name="f93" fmla="*/ f77 f31 1"/>
                <a:gd name="f94" fmla="*/ f78 f32 1"/>
                <a:gd name="f95" fmla="*/ f79 f31 1"/>
                <a:gd name="f96" fmla="*/ f80 f32 1"/>
                <a:gd name="f97" fmla="*/ f81 f31 1"/>
                <a:gd name="f98" fmla="*/ f82 f32 1"/>
              </a:gdLst>
              <a:ahLst/>
              <a:cxnLst>
                <a:cxn ang="3cd4">
                  <a:pos x="hc" y="t"/>
                </a:cxn>
                <a:cxn ang="0">
                  <a:pos x="r" y="vc"/>
                </a:cxn>
                <a:cxn ang="cd4">
                  <a:pos x="hc" y="b"/>
                </a:cxn>
                <a:cxn ang="cd2">
                  <a:pos x="l" y="vc"/>
                </a:cxn>
                <a:cxn ang="f54">
                  <a:pos x="f87" y="f88"/>
                </a:cxn>
                <a:cxn ang="f54">
                  <a:pos x="f89" y="f90"/>
                </a:cxn>
                <a:cxn ang="f54">
                  <a:pos x="f91" y="f92"/>
                </a:cxn>
                <a:cxn ang="f54">
                  <a:pos x="f93" y="f94"/>
                </a:cxn>
                <a:cxn ang="f54">
                  <a:pos x="f95" y="f96"/>
                </a:cxn>
                <a:cxn ang="f54">
                  <a:pos x="f97" y="f98"/>
                </a:cxn>
                <a:cxn ang="f54">
                  <a:pos x="f87" y="f88"/>
                </a:cxn>
              </a:cxnLst>
              <a:rect l="f83" t="f86" r="f84" b="f85"/>
              <a:pathLst>
                <a:path w="35" h="50">
                  <a:moveTo>
                    <a:pt x="f5" y="f8"/>
                  </a:moveTo>
                  <a:cubicBezTo>
                    <a:pt x="f5" y="f9"/>
                    <a:pt x="f10" y="f5"/>
                    <a:pt x="f11" y="f9"/>
                  </a:cubicBezTo>
                  <a:cubicBezTo>
                    <a:pt x="f12" y="f13"/>
                    <a:pt x="f14" y="f15"/>
                    <a:pt x="f16" y="f11"/>
                  </a:cubicBezTo>
                  <a:cubicBezTo>
                    <a:pt x="f17" y="f18"/>
                    <a:pt x="f6" y="f19"/>
                    <a:pt x="f6" y="f20"/>
                  </a:cubicBezTo>
                  <a:cubicBezTo>
                    <a:pt x="f21" y="f15"/>
                    <a:pt x="f15" y="f20"/>
                    <a:pt x="f22" y="f23"/>
                  </a:cubicBezTo>
                  <a:cubicBezTo>
                    <a:pt x="f21" y="f24"/>
                    <a:pt x="f25" y="f26"/>
                    <a:pt x="f18" y="f7"/>
                  </a:cubicBezTo>
                  <a:cubicBezTo>
                    <a:pt x="f27" y="f28"/>
                    <a:pt x="f10" y="f29"/>
                    <a:pt x="f5" y="f8"/>
                  </a:cubicBezTo>
                  <a:close/>
                </a:path>
              </a:pathLst>
            </a:custGeom>
            <a:solidFill>
              <a:srgbClr val="D3BCA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9" name="Freeform 44">
              <a:extLst>
                <a:ext uri="{FF2B5EF4-FFF2-40B4-BE49-F238E27FC236}">
                  <a16:creationId xmlns:a16="http://schemas.microsoft.com/office/drawing/2014/main" id="{2E2A6942-F828-1B6C-FCC9-7F1712D420E6}"/>
                </a:ext>
              </a:extLst>
            </p:cNvPr>
            <p:cNvSpPr/>
            <p:nvPr/>
          </p:nvSpPr>
          <p:spPr>
            <a:xfrm>
              <a:off x="2527301" y="4178305"/>
              <a:ext cx="179386" cy="80960"/>
            </a:xfrm>
            <a:custGeom>
              <a:avLst/>
              <a:gdLst>
                <a:gd name="f0" fmla="val 10800000"/>
                <a:gd name="f1" fmla="val 5400000"/>
                <a:gd name="f2" fmla="val 180"/>
                <a:gd name="f3" fmla="val w"/>
                <a:gd name="f4" fmla="val h"/>
                <a:gd name="f5" fmla="val 0"/>
                <a:gd name="f6" fmla="val 60"/>
                <a:gd name="f7" fmla="val 27"/>
                <a:gd name="f8" fmla="val 8"/>
                <a:gd name="f9" fmla="val 13"/>
                <a:gd name="f10" fmla="val 6"/>
                <a:gd name="f11" fmla="val 11"/>
                <a:gd name="f12" fmla="val 3"/>
                <a:gd name="f13" fmla="val 10"/>
                <a:gd name="f14" fmla="val 20"/>
                <a:gd name="f15" fmla="val 40"/>
                <a:gd name="f16" fmla="val 5"/>
                <a:gd name="f17" fmla="val 12"/>
                <a:gd name="f18" fmla="val 59"/>
                <a:gd name="f19" fmla="val 17"/>
                <a:gd name="f20" fmla="val 53"/>
                <a:gd name="f21" fmla="val 15"/>
                <a:gd name="f22" fmla="val 43"/>
                <a:gd name="f23" fmla="val 32"/>
                <a:gd name="f24" fmla="val 19"/>
                <a:gd name="f25" fmla="val 18"/>
                <a:gd name="f26" fmla="+- 0 0 -90"/>
                <a:gd name="f27" fmla="*/ f3 1 60"/>
                <a:gd name="f28" fmla="*/ f4 1 27"/>
                <a:gd name="f29" fmla="val f5"/>
                <a:gd name="f30" fmla="val f6"/>
                <a:gd name="f31" fmla="val f7"/>
                <a:gd name="f32" fmla="*/ f26 f0 1"/>
                <a:gd name="f33" fmla="+- f31 0 f29"/>
                <a:gd name="f34" fmla="+- f30 0 f29"/>
                <a:gd name="f35" fmla="*/ f32 1 f2"/>
                <a:gd name="f36" fmla="*/ f34 1 60"/>
                <a:gd name="f37" fmla="*/ f33 1 27"/>
                <a:gd name="f38" fmla="*/ 8 f34 1"/>
                <a:gd name="f39" fmla="*/ 13 f33 1"/>
                <a:gd name="f40" fmla="*/ 0 f34 1"/>
                <a:gd name="f41" fmla="*/ 8 f33 1"/>
                <a:gd name="f42" fmla="*/ 60 f34 1"/>
                <a:gd name="f43" fmla="*/ 5 f33 1"/>
                <a:gd name="f44" fmla="*/ 27 f33 1"/>
                <a:gd name="f45" fmla="*/ 43 f34 1"/>
                <a:gd name="f46" fmla="*/ 17 f33 1"/>
                <a:gd name="f47" fmla="+- f35 0 f1"/>
                <a:gd name="f48" fmla="*/ f38 1 60"/>
                <a:gd name="f49" fmla="*/ f39 1 27"/>
                <a:gd name="f50" fmla="*/ f40 1 60"/>
                <a:gd name="f51" fmla="*/ f41 1 27"/>
                <a:gd name="f52" fmla="*/ f42 1 60"/>
                <a:gd name="f53" fmla="*/ f43 1 27"/>
                <a:gd name="f54" fmla="*/ f44 1 27"/>
                <a:gd name="f55" fmla="*/ f45 1 60"/>
                <a:gd name="f56" fmla="*/ f46 1 27"/>
                <a:gd name="f57" fmla="*/ 0 1 f36"/>
                <a:gd name="f58" fmla="*/ f30 1 f36"/>
                <a:gd name="f59" fmla="*/ 0 1 f37"/>
                <a:gd name="f60" fmla="*/ f31 1 f37"/>
                <a:gd name="f61" fmla="*/ f48 1 f36"/>
                <a:gd name="f62" fmla="*/ f49 1 f37"/>
                <a:gd name="f63" fmla="*/ f50 1 f36"/>
                <a:gd name="f64" fmla="*/ f51 1 f37"/>
                <a:gd name="f65" fmla="*/ f52 1 f36"/>
                <a:gd name="f66" fmla="*/ f53 1 f37"/>
                <a:gd name="f67" fmla="*/ f54 1 f37"/>
                <a:gd name="f68" fmla="*/ f55 1 f36"/>
                <a:gd name="f69" fmla="*/ f56 1 f37"/>
                <a:gd name="f70" fmla="*/ f57 f27 1"/>
                <a:gd name="f71" fmla="*/ f58 f27 1"/>
                <a:gd name="f72" fmla="*/ f60 f28 1"/>
                <a:gd name="f73" fmla="*/ f59 f28 1"/>
                <a:gd name="f74" fmla="*/ f61 f27 1"/>
                <a:gd name="f75" fmla="*/ f62 f28 1"/>
                <a:gd name="f76" fmla="*/ f63 f27 1"/>
                <a:gd name="f77" fmla="*/ f64 f28 1"/>
                <a:gd name="f78" fmla="*/ f65 f27 1"/>
                <a:gd name="f79" fmla="*/ f66 f28 1"/>
                <a:gd name="f80" fmla="*/ f67 f28 1"/>
                <a:gd name="f81" fmla="*/ f68 f27 1"/>
                <a:gd name="f82" fmla="*/ f69 f28 1"/>
              </a:gdLst>
              <a:ahLst/>
              <a:cxnLst>
                <a:cxn ang="3cd4">
                  <a:pos x="hc" y="t"/>
                </a:cxn>
                <a:cxn ang="0">
                  <a:pos x="r" y="vc"/>
                </a:cxn>
                <a:cxn ang="cd4">
                  <a:pos x="hc" y="b"/>
                </a:cxn>
                <a:cxn ang="cd2">
                  <a:pos x="l" y="vc"/>
                </a:cxn>
                <a:cxn ang="f47">
                  <a:pos x="f74" y="f75"/>
                </a:cxn>
                <a:cxn ang="f47">
                  <a:pos x="f76" y="f77"/>
                </a:cxn>
                <a:cxn ang="f47">
                  <a:pos x="f78" y="f79"/>
                </a:cxn>
                <a:cxn ang="f47">
                  <a:pos x="f78" y="f80"/>
                </a:cxn>
                <a:cxn ang="f47">
                  <a:pos x="f81" y="f82"/>
                </a:cxn>
                <a:cxn ang="f47">
                  <a:pos x="f74" y="f75"/>
                </a:cxn>
              </a:cxnLst>
              <a:rect l="f70" t="f73" r="f71" b="f72"/>
              <a:pathLst>
                <a:path w="60" h="27">
                  <a:moveTo>
                    <a:pt x="f8" y="f9"/>
                  </a:moveTo>
                  <a:cubicBezTo>
                    <a:pt x="f10" y="f11"/>
                    <a:pt x="f12" y="f13"/>
                    <a:pt x="f5" y="f8"/>
                  </a:cubicBezTo>
                  <a:cubicBezTo>
                    <a:pt x="f14" y="f5"/>
                    <a:pt x="f15" y="f12"/>
                    <a:pt x="f6" y="f16"/>
                  </a:cubicBezTo>
                  <a:cubicBezTo>
                    <a:pt x="f6" y="f17"/>
                    <a:pt x="f6" y="f14"/>
                    <a:pt x="f6" y="f7"/>
                  </a:cubicBezTo>
                  <a:cubicBezTo>
                    <a:pt x="f18" y="f19"/>
                    <a:pt x="f20" y="f21"/>
                    <a:pt x="f22" y="f19"/>
                  </a:cubicBezTo>
                  <a:cubicBezTo>
                    <a:pt x="f23" y="f24"/>
                    <a:pt x="f24" y="f25"/>
                    <a:pt x="f8" y="f9"/>
                  </a:cubicBezTo>
                  <a:close/>
                </a:path>
              </a:pathLst>
            </a:custGeom>
            <a:solidFill>
              <a:srgbClr val="D9D9D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Freeform 45">
              <a:extLst>
                <a:ext uri="{FF2B5EF4-FFF2-40B4-BE49-F238E27FC236}">
                  <a16:creationId xmlns:a16="http://schemas.microsoft.com/office/drawing/2014/main" id="{65DF5CA2-90F7-7797-A593-843051BF5FC3}"/>
                </a:ext>
              </a:extLst>
            </p:cNvPr>
            <p:cNvSpPr/>
            <p:nvPr/>
          </p:nvSpPr>
          <p:spPr>
            <a:xfrm>
              <a:off x="1892305" y="3773491"/>
              <a:ext cx="139702" cy="125409"/>
            </a:xfrm>
            <a:custGeom>
              <a:avLst/>
              <a:gdLst>
                <a:gd name="f0" fmla="val 10800000"/>
                <a:gd name="f1" fmla="val 5400000"/>
                <a:gd name="f2" fmla="val 180"/>
                <a:gd name="f3" fmla="val w"/>
                <a:gd name="f4" fmla="val h"/>
                <a:gd name="f5" fmla="val 0"/>
                <a:gd name="f6" fmla="val 47"/>
                <a:gd name="f7" fmla="val 42"/>
                <a:gd name="f8" fmla="val 45"/>
                <a:gd name="f9" fmla="val 40"/>
                <a:gd name="f10" fmla="val 41"/>
                <a:gd name="f11" fmla="val 37"/>
                <a:gd name="f12" fmla="val 34"/>
                <a:gd name="f13" fmla="val 33"/>
                <a:gd name="f14" fmla="val 30"/>
                <a:gd name="f15" fmla="val 29"/>
                <a:gd name="f16" fmla="val 24"/>
                <a:gd name="f17" fmla="val 21"/>
                <a:gd name="f18" fmla="val 27"/>
                <a:gd name="f19" fmla="val 13"/>
                <a:gd name="f20" fmla="val 10"/>
                <a:gd name="f21" fmla="val 22"/>
                <a:gd name="f22" fmla="val 5"/>
                <a:gd name="f23" fmla="val 18"/>
                <a:gd name="f24" fmla="val 4"/>
                <a:gd name="f25" fmla="val 15"/>
                <a:gd name="f26" fmla="val 14"/>
                <a:gd name="f27" fmla="val 2"/>
                <a:gd name="f28" fmla="val 3"/>
                <a:gd name="f29" fmla="val 6"/>
                <a:gd name="f30" fmla="val 9"/>
                <a:gd name="f31" fmla="val 11"/>
                <a:gd name="f32" fmla="+- 0 0 -90"/>
                <a:gd name="f33" fmla="*/ f3 1 47"/>
                <a:gd name="f34" fmla="*/ f4 1 42"/>
                <a:gd name="f35" fmla="val f5"/>
                <a:gd name="f36" fmla="val f6"/>
                <a:gd name="f37" fmla="val f7"/>
                <a:gd name="f38" fmla="*/ f32 f0 1"/>
                <a:gd name="f39" fmla="+- f37 0 f35"/>
                <a:gd name="f40" fmla="+- f36 0 f35"/>
                <a:gd name="f41" fmla="*/ f38 1 f2"/>
                <a:gd name="f42" fmla="*/ f40 1 47"/>
                <a:gd name="f43" fmla="*/ f39 1 42"/>
                <a:gd name="f44" fmla="*/ 45 f40 1"/>
                <a:gd name="f45" fmla="*/ 40 f39 1"/>
                <a:gd name="f46" fmla="*/ 37 f40 1"/>
                <a:gd name="f47" fmla="*/ 42 f39 1"/>
                <a:gd name="f48" fmla="*/ 33 f40 1"/>
                <a:gd name="f49" fmla="*/ 34 f39 1"/>
                <a:gd name="f50" fmla="*/ 21 f40 1"/>
                <a:gd name="f51" fmla="*/ 27 f39 1"/>
                <a:gd name="f52" fmla="*/ 5 f40 1"/>
                <a:gd name="f53" fmla="*/ 18 f39 1"/>
                <a:gd name="f54" fmla="*/ 2 f40 1"/>
                <a:gd name="f55" fmla="*/ 10 f39 1"/>
                <a:gd name="f56" fmla="*/ 6 f40 1"/>
                <a:gd name="f57" fmla="*/ 9 f39 1"/>
                <a:gd name="f58" fmla="+- f41 0 f1"/>
                <a:gd name="f59" fmla="*/ f44 1 47"/>
                <a:gd name="f60" fmla="*/ f45 1 42"/>
                <a:gd name="f61" fmla="*/ f46 1 47"/>
                <a:gd name="f62" fmla="*/ f47 1 42"/>
                <a:gd name="f63" fmla="*/ f48 1 47"/>
                <a:gd name="f64" fmla="*/ f49 1 42"/>
                <a:gd name="f65" fmla="*/ f50 1 47"/>
                <a:gd name="f66" fmla="*/ f51 1 42"/>
                <a:gd name="f67" fmla="*/ f52 1 47"/>
                <a:gd name="f68" fmla="*/ f53 1 42"/>
                <a:gd name="f69" fmla="*/ f54 1 47"/>
                <a:gd name="f70" fmla="*/ f55 1 42"/>
                <a:gd name="f71" fmla="*/ f56 1 47"/>
                <a:gd name="f72" fmla="*/ f57 1 42"/>
                <a:gd name="f73" fmla="*/ 0 1 f42"/>
                <a:gd name="f74" fmla="*/ f36 1 f42"/>
                <a:gd name="f75" fmla="*/ 0 1 f43"/>
                <a:gd name="f76" fmla="*/ f37 1 f43"/>
                <a:gd name="f77" fmla="*/ f59 1 f42"/>
                <a:gd name="f78" fmla="*/ f60 1 f43"/>
                <a:gd name="f79" fmla="*/ f61 1 f42"/>
                <a:gd name="f80" fmla="*/ f62 1 f43"/>
                <a:gd name="f81" fmla="*/ f63 1 f42"/>
                <a:gd name="f82" fmla="*/ f64 1 f43"/>
                <a:gd name="f83" fmla="*/ f65 1 f42"/>
                <a:gd name="f84" fmla="*/ f66 1 f43"/>
                <a:gd name="f85" fmla="*/ f67 1 f42"/>
                <a:gd name="f86" fmla="*/ f68 1 f43"/>
                <a:gd name="f87" fmla="*/ f69 1 f42"/>
                <a:gd name="f88" fmla="*/ f70 1 f43"/>
                <a:gd name="f89" fmla="*/ f71 1 f42"/>
                <a:gd name="f90" fmla="*/ f72 1 f43"/>
                <a:gd name="f91" fmla="*/ f73 f33 1"/>
                <a:gd name="f92" fmla="*/ f74 f33 1"/>
                <a:gd name="f93" fmla="*/ f76 f34 1"/>
                <a:gd name="f94" fmla="*/ f75 f34 1"/>
                <a:gd name="f95" fmla="*/ f77 f33 1"/>
                <a:gd name="f96" fmla="*/ f78 f34 1"/>
                <a:gd name="f97" fmla="*/ f79 f33 1"/>
                <a:gd name="f98" fmla="*/ f80 f34 1"/>
                <a:gd name="f99" fmla="*/ f81 f33 1"/>
                <a:gd name="f100" fmla="*/ f82 f34 1"/>
                <a:gd name="f101" fmla="*/ f83 f33 1"/>
                <a:gd name="f102" fmla="*/ f84 f34 1"/>
                <a:gd name="f103" fmla="*/ f85 f33 1"/>
                <a:gd name="f104" fmla="*/ f86 f34 1"/>
                <a:gd name="f105" fmla="*/ f87 f33 1"/>
                <a:gd name="f106" fmla="*/ f88 f34 1"/>
                <a:gd name="f107" fmla="*/ f89 f33 1"/>
                <a:gd name="f108" fmla="*/ f90 f34 1"/>
              </a:gdLst>
              <a:ahLst/>
              <a:cxnLst>
                <a:cxn ang="3cd4">
                  <a:pos x="hc" y="t"/>
                </a:cxn>
                <a:cxn ang="0">
                  <a:pos x="r" y="vc"/>
                </a:cxn>
                <a:cxn ang="cd4">
                  <a:pos x="hc" y="b"/>
                </a:cxn>
                <a:cxn ang="cd2">
                  <a:pos x="l" y="vc"/>
                </a:cxn>
                <a:cxn ang="f58">
                  <a:pos x="f95" y="f96"/>
                </a:cxn>
                <a:cxn ang="f58">
                  <a:pos x="f97" y="f98"/>
                </a:cxn>
                <a:cxn ang="f58">
                  <a:pos x="f99" y="f100"/>
                </a:cxn>
                <a:cxn ang="f58">
                  <a:pos x="f101" y="f102"/>
                </a:cxn>
                <a:cxn ang="f58">
                  <a:pos x="f103" y="f104"/>
                </a:cxn>
                <a:cxn ang="f58">
                  <a:pos x="f105" y="f106"/>
                </a:cxn>
                <a:cxn ang="f58">
                  <a:pos x="f107" y="f108"/>
                </a:cxn>
                <a:cxn ang="f58">
                  <a:pos x="f95" y="f96"/>
                </a:cxn>
              </a:cxnLst>
              <a:rect l="f91" t="f94" r="f92" b="f93"/>
              <a:pathLst>
                <a:path w="47" h="42">
                  <a:moveTo>
                    <a:pt x="f8" y="f9"/>
                  </a:moveTo>
                  <a:cubicBezTo>
                    <a:pt x="f7" y="f10"/>
                    <a:pt x="f9" y="f10"/>
                    <a:pt x="f11" y="f7"/>
                  </a:cubicBezTo>
                  <a:cubicBezTo>
                    <a:pt x="f12" y="f9"/>
                    <a:pt x="f13" y="f11"/>
                    <a:pt x="f13" y="f12"/>
                  </a:cubicBezTo>
                  <a:cubicBezTo>
                    <a:pt x="f14" y="f15"/>
                    <a:pt x="f15" y="f16"/>
                    <a:pt x="f17" y="f18"/>
                  </a:cubicBezTo>
                  <a:cubicBezTo>
                    <a:pt x="f19" y="f14"/>
                    <a:pt x="f20" y="f21"/>
                    <a:pt x="f22" y="f23"/>
                  </a:cubicBezTo>
                  <a:cubicBezTo>
                    <a:pt x="f24" y="f25"/>
                    <a:pt x="f5" y="f26"/>
                    <a:pt x="f27" y="f20"/>
                  </a:cubicBezTo>
                  <a:cubicBezTo>
                    <a:pt x="f28" y="f20"/>
                    <a:pt x="f24" y="f20"/>
                    <a:pt x="f29" y="f30"/>
                  </a:cubicBezTo>
                  <a:cubicBezTo>
                    <a:pt x="f13" y="f5"/>
                    <a:pt x="f6" y="f31"/>
                    <a:pt x="f8" y="f9"/>
                  </a:cubicBezTo>
                  <a:close/>
                </a:path>
              </a:pathLst>
            </a:custGeom>
            <a:solidFill>
              <a:srgbClr val="333C6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1" name="Freeform 46">
              <a:extLst>
                <a:ext uri="{FF2B5EF4-FFF2-40B4-BE49-F238E27FC236}">
                  <a16:creationId xmlns:a16="http://schemas.microsoft.com/office/drawing/2014/main" id="{B383EB88-C03D-ED81-CA94-BBA25C573124}"/>
                </a:ext>
              </a:extLst>
            </p:cNvPr>
            <p:cNvSpPr/>
            <p:nvPr/>
          </p:nvSpPr>
          <p:spPr>
            <a:xfrm>
              <a:off x="1779586" y="3787773"/>
              <a:ext cx="133346" cy="123828"/>
            </a:xfrm>
            <a:custGeom>
              <a:avLst/>
              <a:gdLst>
                <a:gd name="f0" fmla="val 10800000"/>
                <a:gd name="f1" fmla="val 5400000"/>
                <a:gd name="f2" fmla="val 180"/>
                <a:gd name="f3" fmla="val w"/>
                <a:gd name="f4" fmla="val h"/>
                <a:gd name="f5" fmla="val 0"/>
                <a:gd name="f6" fmla="val 45"/>
                <a:gd name="f7" fmla="val 41"/>
                <a:gd name="f8" fmla="val 40"/>
                <a:gd name="f9" fmla="val 5"/>
                <a:gd name="f10" fmla="val 6"/>
                <a:gd name="f11" fmla="val 43"/>
                <a:gd name="f12" fmla="val 8"/>
                <a:gd name="f13" fmla="val 44"/>
                <a:gd name="f14" fmla="val 10"/>
                <a:gd name="f15" fmla="val 19"/>
                <a:gd name="f16" fmla="val 29"/>
                <a:gd name="f17" fmla="val 39"/>
                <a:gd name="f18" fmla="val 38"/>
                <a:gd name="f19" fmla="val 32"/>
                <a:gd name="f20" fmla="val 34"/>
                <a:gd name="f21" fmla="val 25"/>
                <a:gd name="f22" fmla="val 24"/>
                <a:gd name="f23" fmla="val 16"/>
                <a:gd name="f24" fmla="val 17"/>
                <a:gd name="f25" fmla="val 18"/>
                <a:gd name="f26" fmla="val 28"/>
                <a:gd name="f27" fmla="val 30"/>
                <a:gd name="f28" fmla="val 4"/>
                <a:gd name="f29" fmla="val 3"/>
                <a:gd name="f30" fmla="val 2"/>
                <a:gd name="f31" fmla="+- 0 0 -90"/>
                <a:gd name="f32" fmla="*/ f3 1 45"/>
                <a:gd name="f33" fmla="*/ f4 1 41"/>
                <a:gd name="f34" fmla="val f5"/>
                <a:gd name="f35" fmla="val f6"/>
                <a:gd name="f36" fmla="val f7"/>
                <a:gd name="f37" fmla="*/ f31 f0 1"/>
                <a:gd name="f38" fmla="+- f36 0 f34"/>
                <a:gd name="f39" fmla="+- f35 0 f34"/>
                <a:gd name="f40" fmla="*/ f37 1 f2"/>
                <a:gd name="f41" fmla="*/ f39 1 45"/>
                <a:gd name="f42" fmla="*/ f38 1 41"/>
                <a:gd name="f43" fmla="*/ 40 f39 1"/>
                <a:gd name="f44" fmla="*/ 5 f38 1"/>
                <a:gd name="f45" fmla="*/ 44 f39 1"/>
                <a:gd name="f46" fmla="*/ 10 f38 1"/>
                <a:gd name="f47" fmla="*/ 41 f39 1"/>
                <a:gd name="f48" fmla="*/ 39 f38 1"/>
                <a:gd name="f49" fmla="*/ 38 f39 1"/>
                <a:gd name="f50" fmla="*/ 41 f38 1"/>
                <a:gd name="f51" fmla="*/ 24 f39 1"/>
                <a:gd name="f52" fmla="*/ 16 f38 1"/>
                <a:gd name="f53" fmla="*/ 8 f39 1"/>
                <a:gd name="f54" fmla="*/ 30 f38 1"/>
                <a:gd name="f55" fmla="*/ 4 f39 1"/>
                <a:gd name="f56" fmla="*/ 29 f38 1"/>
                <a:gd name="f57" fmla="*/ 16 f39 1"/>
                <a:gd name="f58" fmla="*/ 3 f38 1"/>
                <a:gd name="f59" fmla="+- f40 0 f1"/>
                <a:gd name="f60" fmla="*/ f43 1 45"/>
                <a:gd name="f61" fmla="*/ f44 1 41"/>
                <a:gd name="f62" fmla="*/ f45 1 45"/>
                <a:gd name="f63" fmla="*/ f46 1 41"/>
                <a:gd name="f64" fmla="*/ f47 1 45"/>
                <a:gd name="f65" fmla="*/ f48 1 41"/>
                <a:gd name="f66" fmla="*/ f49 1 45"/>
                <a:gd name="f67" fmla="*/ f50 1 41"/>
                <a:gd name="f68" fmla="*/ f51 1 45"/>
                <a:gd name="f69" fmla="*/ f52 1 41"/>
                <a:gd name="f70" fmla="*/ f53 1 45"/>
                <a:gd name="f71" fmla="*/ f54 1 41"/>
                <a:gd name="f72" fmla="*/ f55 1 45"/>
                <a:gd name="f73" fmla="*/ f56 1 41"/>
                <a:gd name="f74" fmla="*/ f57 1 45"/>
                <a:gd name="f75" fmla="*/ f58 1 41"/>
                <a:gd name="f76" fmla="*/ 0 1 f41"/>
                <a:gd name="f77" fmla="*/ f35 1 f41"/>
                <a:gd name="f78" fmla="*/ 0 1 f42"/>
                <a:gd name="f79" fmla="*/ f36 1 f42"/>
                <a:gd name="f80" fmla="*/ f60 1 f41"/>
                <a:gd name="f81" fmla="*/ f61 1 f42"/>
                <a:gd name="f82" fmla="*/ f62 1 f41"/>
                <a:gd name="f83" fmla="*/ f63 1 f42"/>
                <a:gd name="f84" fmla="*/ f64 1 f41"/>
                <a:gd name="f85" fmla="*/ f65 1 f42"/>
                <a:gd name="f86" fmla="*/ f66 1 f41"/>
                <a:gd name="f87" fmla="*/ f67 1 f42"/>
                <a:gd name="f88" fmla="*/ f68 1 f41"/>
                <a:gd name="f89" fmla="*/ f69 1 f42"/>
                <a:gd name="f90" fmla="*/ f70 1 f41"/>
                <a:gd name="f91" fmla="*/ f71 1 f42"/>
                <a:gd name="f92" fmla="*/ f72 1 f41"/>
                <a:gd name="f93" fmla="*/ f73 1 f42"/>
                <a:gd name="f94" fmla="*/ f74 1 f41"/>
                <a:gd name="f95" fmla="*/ f75 1 f42"/>
                <a:gd name="f96" fmla="*/ f76 f32 1"/>
                <a:gd name="f97" fmla="*/ f77 f32 1"/>
                <a:gd name="f98" fmla="*/ f79 f33 1"/>
                <a:gd name="f99" fmla="*/ f78 f33 1"/>
                <a:gd name="f100" fmla="*/ f80 f32 1"/>
                <a:gd name="f101" fmla="*/ f81 f33 1"/>
                <a:gd name="f102" fmla="*/ f82 f32 1"/>
                <a:gd name="f103" fmla="*/ f83 f33 1"/>
                <a:gd name="f104" fmla="*/ f84 f32 1"/>
                <a:gd name="f105" fmla="*/ f85 f33 1"/>
                <a:gd name="f106" fmla="*/ f86 f32 1"/>
                <a:gd name="f107" fmla="*/ f87 f33 1"/>
                <a:gd name="f108" fmla="*/ f88 f32 1"/>
                <a:gd name="f109" fmla="*/ f89 f33 1"/>
                <a:gd name="f110" fmla="*/ f90 f32 1"/>
                <a:gd name="f111" fmla="*/ f91 f33 1"/>
                <a:gd name="f112" fmla="*/ f92 f32 1"/>
                <a:gd name="f113" fmla="*/ f93 f33 1"/>
                <a:gd name="f114" fmla="*/ f94 f32 1"/>
                <a:gd name="f115" fmla="*/ f95 f33 1"/>
              </a:gdLst>
              <a:ahLst/>
              <a:cxnLst>
                <a:cxn ang="3cd4">
                  <a:pos x="hc" y="t"/>
                </a:cxn>
                <a:cxn ang="0">
                  <a:pos x="r" y="vc"/>
                </a:cxn>
                <a:cxn ang="cd4">
                  <a:pos x="hc" y="b"/>
                </a:cxn>
                <a:cxn ang="cd2">
                  <a:pos x="l" y="vc"/>
                </a:cxn>
                <a:cxn ang="f59">
                  <a:pos x="f100" y="f101"/>
                </a:cxn>
                <a:cxn ang="f59">
                  <a:pos x="f102" y="f103"/>
                </a:cxn>
                <a:cxn ang="f59">
                  <a:pos x="f104" y="f105"/>
                </a:cxn>
                <a:cxn ang="f59">
                  <a:pos x="f106" y="f107"/>
                </a:cxn>
                <a:cxn ang="f59">
                  <a:pos x="f108" y="f109"/>
                </a:cxn>
                <a:cxn ang="f59">
                  <a:pos x="f110" y="f111"/>
                </a:cxn>
                <a:cxn ang="f59">
                  <a:pos x="f112" y="f113"/>
                </a:cxn>
                <a:cxn ang="f59">
                  <a:pos x="f114" y="f115"/>
                </a:cxn>
                <a:cxn ang="f59">
                  <a:pos x="f100" y="f101"/>
                </a:cxn>
              </a:cxnLst>
              <a:rect l="f96" t="f99" r="f97" b="f98"/>
              <a:pathLst>
                <a:path w="45" h="41">
                  <a:moveTo>
                    <a:pt x="f8" y="f9"/>
                  </a:moveTo>
                  <a:cubicBezTo>
                    <a:pt x="f7" y="f10"/>
                    <a:pt x="f11" y="f12"/>
                    <a:pt x="f13" y="f14"/>
                  </a:cubicBezTo>
                  <a:cubicBezTo>
                    <a:pt x="f11" y="f15"/>
                    <a:pt x="f6" y="f16"/>
                    <a:pt x="f7" y="f17"/>
                  </a:cubicBezTo>
                  <a:cubicBezTo>
                    <a:pt x="f8" y="f8"/>
                    <a:pt x="f17" y="f7"/>
                    <a:pt x="f18" y="f7"/>
                  </a:cubicBezTo>
                  <a:cubicBezTo>
                    <a:pt x="f19" y="f20"/>
                    <a:pt x="f16" y="f21"/>
                    <a:pt x="f22" y="f23"/>
                  </a:cubicBezTo>
                  <a:cubicBezTo>
                    <a:pt x="f24" y="f25"/>
                    <a:pt x="f23" y="f26"/>
                    <a:pt x="f12" y="f27"/>
                  </a:cubicBezTo>
                  <a:cubicBezTo>
                    <a:pt x="f10" y="f27"/>
                    <a:pt x="f9" y="f27"/>
                    <a:pt x="f28" y="f16"/>
                  </a:cubicBezTo>
                  <a:cubicBezTo>
                    <a:pt x="f5" y="f25"/>
                    <a:pt x="f10" y="f9"/>
                    <a:pt x="f23" y="f29"/>
                  </a:cubicBezTo>
                  <a:cubicBezTo>
                    <a:pt x="f22" y="f30"/>
                    <a:pt x="f19" y="f5"/>
                    <a:pt x="f8" y="f9"/>
                  </a:cubicBezTo>
                  <a:close/>
                </a:path>
              </a:pathLst>
            </a:custGeom>
            <a:solidFill>
              <a:srgbClr val="4D3E3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2" name="Freeform 47">
              <a:extLst>
                <a:ext uri="{FF2B5EF4-FFF2-40B4-BE49-F238E27FC236}">
                  <a16:creationId xmlns:a16="http://schemas.microsoft.com/office/drawing/2014/main" id="{4CC313DE-FA25-81BB-8C49-1D17586DE31E}"/>
                </a:ext>
              </a:extLst>
            </p:cNvPr>
            <p:cNvSpPr/>
            <p:nvPr/>
          </p:nvSpPr>
          <p:spPr>
            <a:xfrm>
              <a:off x="4349755" y="3659191"/>
              <a:ext cx="115891" cy="144466"/>
            </a:xfrm>
            <a:custGeom>
              <a:avLst/>
              <a:gdLst>
                <a:gd name="f0" fmla="val 10800000"/>
                <a:gd name="f1" fmla="val 5400000"/>
                <a:gd name="f2" fmla="val 180"/>
                <a:gd name="f3" fmla="val w"/>
                <a:gd name="f4" fmla="val h"/>
                <a:gd name="f5" fmla="val 0"/>
                <a:gd name="f6" fmla="val 39"/>
                <a:gd name="f7" fmla="val 48"/>
                <a:gd name="f8" fmla="val 29"/>
                <a:gd name="f9" fmla="val 45"/>
                <a:gd name="f10" fmla="val 24"/>
                <a:gd name="f11" fmla="val 34"/>
                <a:gd name="f12" fmla="val 15"/>
                <a:gd name="f13" fmla="val 6"/>
                <a:gd name="f14" fmla="val 16"/>
                <a:gd name="f15" fmla="val 2"/>
                <a:gd name="f16" fmla="val 12"/>
                <a:gd name="f17" fmla="val 9"/>
                <a:gd name="f18" fmla="val 4"/>
                <a:gd name="f19" fmla="val 11"/>
                <a:gd name="f20" fmla="val 14"/>
                <a:gd name="f21" fmla="val 7"/>
                <a:gd name="f22" fmla="val 27"/>
                <a:gd name="f23" fmla="val 30"/>
                <a:gd name="f24" fmla="val 47"/>
                <a:gd name="f25" fmla="val 35"/>
                <a:gd name="f26" fmla="+- 0 0 -90"/>
                <a:gd name="f27" fmla="*/ f3 1 39"/>
                <a:gd name="f28" fmla="*/ f4 1 48"/>
                <a:gd name="f29" fmla="val f5"/>
                <a:gd name="f30" fmla="val f6"/>
                <a:gd name="f31" fmla="val f7"/>
                <a:gd name="f32" fmla="*/ f26 f0 1"/>
                <a:gd name="f33" fmla="+- f31 0 f29"/>
                <a:gd name="f34" fmla="+- f30 0 f29"/>
                <a:gd name="f35" fmla="*/ f32 1 f2"/>
                <a:gd name="f36" fmla="*/ f34 1 39"/>
                <a:gd name="f37" fmla="*/ f33 1 48"/>
                <a:gd name="f38" fmla="*/ 29 f34 1"/>
                <a:gd name="f39" fmla="*/ 45 f33 1"/>
                <a:gd name="f40" fmla="*/ 6 f34 1"/>
                <a:gd name="f41" fmla="*/ 16 f33 1"/>
                <a:gd name="f42" fmla="*/ 4 f34 1"/>
                <a:gd name="f43" fmla="*/ 4 f33 1"/>
                <a:gd name="f44" fmla="*/ 14 f34 1"/>
                <a:gd name="f45" fmla="*/ 7 f33 1"/>
                <a:gd name="f46" fmla="*/ 39 f34 1"/>
                <a:gd name="f47" fmla="*/ 39 f33 1"/>
                <a:gd name="f48" fmla="+- f35 0 f1"/>
                <a:gd name="f49" fmla="*/ f38 1 39"/>
                <a:gd name="f50" fmla="*/ f39 1 48"/>
                <a:gd name="f51" fmla="*/ f40 1 39"/>
                <a:gd name="f52" fmla="*/ f41 1 48"/>
                <a:gd name="f53" fmla="*/ f42 1 39"/>
                <a:gd name="f54" fmla="*/ f43 1 48"/>
                <a:gd name="f55" fmla="*/ f44 1 39"/>
                <a:gd name="f56" fmla="*/ f45 1 48"/>
                <a:gd name="f57" fmla="*/ f46 1 39"/>
                <a:gd name="f58" fmla="*/ f47 1 48"/>
                <a:gd name="f59" fmla="*/ 0 1 f36"/>
                <a:gd name="f60" fmla="*/ f30 1 f36"/>
                <a:gd name="f61" fmla="*/ 0 1 f37"/>
                <a:gd name="f62" fmla="*/ f31 1 f37"/>
                <a:gd name="f63" fmla="*/ f49 1 f36"/>
                <a:gd name="f64" fmla="*/ f50 1 f37"/>
                <a:gd name="f65" fmla="*/ f51 1 f36"/>
                <a:gd name="f66" fmla="*/ f52 1 f37"/>
                <a:gd name="f67" fmla="*/ f53 1 f36"/>
                <a:gd name="f68" fmla="*/ f54 1 f37"/>
                <a:gd name="f69" fmla="*/ f55 1 f36"/>
                <a:gd name="f70" fmla="*/ f56 1 f37"/>
                <a:gd name="f71" fmla="*/ f57 1 f36"/>
                <a:gd name="f72" fmla="*/ f58 1 f37"/>
                <a:gd name="f73" fmla="*/ f59 f27 1"/>
                <a:gd name="f74" fmla="*/ f60 f27 1"/>
                <a:gd name="f75" fmla="*/ f62 f28 1"/>
                <a:gd name="f76" fmla="*/ f61 f28 1"/>
                <a:gd name="f77" fmla="*/ f63 f27 1"/>
                <a:gd name="f78" fmla="*/ f64 f28 1"/>
                <a:gd name="f79" fmla="*/ f65 f27 1"/>
                <a:gd name="f80" fmla="*/ f66 f28 1"/>
                <a:gd name="f81" fmla="*/ f67 f27 1"/>
                <a:gd name="f82" fmla="*/ f68 f28 1"/>
                <a:gd name="f83" fmla="*/ f69 f27 1"/>
                <a:gd name="f84" fmla="*/ f70 f28 1"/>
                <a:gd name="f85" fmla="*/ f71 f27 1"/>
                <a:gd name="f86" fmla="*/ f72 f28 1"/>
              </a:gdLst>
              <a:ahLst/>
              <a:cxnLst>
                <a:cxn ang="3cd4">
                  <a:pos x="hc" y="t"/>
                </a:cxn>
                <a:cxn ang="0">
                  <a:pos x="r" y="vc"/>
                </a:cxn>
                <a:cxn ang="cd4">
                  <a:pos x="hc" y="b"/>
                </a:cxn>
                <a:cxn ang="cd2">
                  <a:pos x="l" y="vc"/>
                </a:cxn>
                <a:cxn ang="f48">
                  <a:pos x="f77" y="f78"/>
                </a:cxn>
                <a:cxn ang="f48">
                  <a:pos x="f79" y="f80"/>
                </a:cxn>
                <a:cxn ang="f48">
                  <a:pos x="f81" y="f82"/>
                </a:cxn>
                <a:cxn ang="f48">
                  <a:pos x="f83" y="f84"/>
                </a:cxn>
                <a:cxn ang="f48">
                  <a:pos x="f85" y="f86"/>
                </a:cxn>
                <a:cxn ang="f48">
                  <a:pos x="f77" y="f78"/>
                </a:cxn>
              </a:cxnLst>
              <a:rect l="f73" t="f76" r="f74" b="f75"/>
              <a:pathLst>
                <a:path w="39" h="48">
                  <a:moveTo>
                    <a:pt x="f8" y="f9"/>
                  </a:moveTo>
                  <a:cubicBezTo>
                    <a:pt x="f10" y="f11"/>
                    <a:pt x="f12" y="f10"/>
                    <a:pt x="f13" y="f14"/>
                  </a:cubicBezTo>
                  <a:cubicBezTo>
                    <a:pt x="f15" y="f16"/>
                    <a:pt x="f5" y="f17"/>
                    <a:pt x="f18" y="f18"/>
                  </a:cubicBezTo>
                  <a:cubicBezTo>
                    <a:pt x="f17" y="f5"/>
                    <a:pt x="f19" y="f13"/>
                    <a:pt x="f20" y="f21"/>
                  </a:cubicBezTo>
                  <a:cubicBezTo>
                    <a:pt x="f22" y="f12"/>
                    <a:pt x="f23" y="f8"/>
                    <a:pt x="f6" y="f6"/>
                  </a:cubicBezTo>
                  <a:cubicBezTo>
                    <a:pt x="f6" y="f24"/>
                    <a:pt x="f25" y="f7"/>
                    <a:pt x="f8" y="f9"/>
                  </a:cubicBezTo>
                  <a:close/>
                </a:path>
              </a:pathLst>
            </a:custGeom>
            <a:solidFill>
              <a:srgbClr val="D4C0B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3" name="Freeform 48">
              <a:extLst>
                <a:ext uri="{FF2B5EF4-FFF2-40B4-BE49-F238E27FC236}">
                  <a16:creationId xmlns:a16="http://schemas.microsoft.com/office/drawing/2014/main" id="{057F0BF0-71A6-1AB8-E588-996BFA995D79}"/>
                </a:ext>
              </a:extLst>
            </p:cNvPr>
            <p:cNvSpPr/>
            <p:nvPr/>
          </p:nvSpPr>
          <p:spPr>
            <a:xfrm>
              <a:off x="3714749" y="3865561"/>
              <a:ext cx="71442" cy="198433"/>
            </a:xfrm>
            <a:custGeom>
              <a:avLst/>
              <a:gdLst>
                <a:gd name="f0" fmla="val 10800000"/>
                <a:gd name="f1" fmla="val 5400000"/>
                <a:gd name="f2" fmla="val 180"/>
                <a:gd name="f3" fmla="val w"/>
                <a:gd name="f4" fmla="val h"/>
                <a:gd name="f5" fmla="val 0"/>
                <a:gd name="f6" fmla="val 24"/>
                <a:gd name="f7" fmla="val 66"/>
                <a:gd name="f8" fmla="val 7"/>
                <a:gd name="f9" fmla="val 51"/>
                <a:gd name="f10" fmla="val 5"/>
                <a:gd name="f11" fmla="val 39"/>
                <a:gd name="f12" fmla="val 4"/>
                <a:gd name="f13" fmla="val 35"/>
                <a:gd name="f14" fmla="val 21"/>
                <a:gd name="f15" fmla="val 11"/>
                <a:gd name="f16" fmla="val 13"/>
                <a:gd name="f17" fmla="val 6"/>
                <a:gd name="f18" fmla="val 12"/>
                <a:gd name="f19" fmla="val 18"/>
                <a:gd name="f20" fmla="val 31"/>
                <a:gd name="f21" fmla="val 44"/>
                <a:gd name="f22" fmla="val 55"/>
                <a:gd name="f23" fmla="val 58"/>
                <a:gd name="f24" fmla="val 62"/>
                <a:gd name="f25" fmla="+- 0 0 -90"/>
                <a:gd name="f26" fmla="*/ f3 1 24"/>
                <a:gd name="f27" fmla="*/ f4 1 66"/>
                <a:gd name="f28" fmla="val f5"/>
                <a:gd name="f29" fmla="val f6"/>
                <a:gd name="f30" fmla="val f7"/>
                <a:gd name="f31" fmla="*/ f25 f0 1"/>
                <a:gd name="f32" fmla="+- f30 0 f28"/>
                <a:gd name="f33" fmla="+- f29 0 f28"/>
                <a:gd name="f34" fmla="*/ f31 1 f2"/>
                <a:gd name="f35" fmla="*/ f33 1 24"/>
                <a:gd name="f36" fmla="*/ f32 1 66"/>
                <a:gd name="f37" fmla="*/ 24 f33 1"/>
                <a:gd name="f38" fmla="*/ 66 f32 1"/>
                <a:gd name="f39" fmla="*/ 4 f33 1"/>
                <a:gd name="f40" fmla="*/ 35 f32 1"/>
                <a:gd name="f41" fmla="*/ 13 f33 1"/>
                <a:gd name="f42" fmla="*/ 0 f32 1"/>
                <a:gd name="f43" fmla="*/ 18 f32 1"/>
                <a:gd name="f44" fmla="*/ 21 f33 1"/>
                <a:gd name="f45" fmla="*/ 55 f32 1"/>
                <a:gd name="f46" fmla="+- f34 0 f1"/>
                <a:gd name="f47" fmla="*/ f37 1 24"/>
                <a:gd name="f48" fmla="*/ f38 1 66"/>
                <a:gd name="f49" fmla="*/ f39 1 24"/>
                <a:gd name="f50" fmla="*/ f40 1 66"/>
                <a:gd name="f51" fmla="*/ f41 1 24"/>
                <a:gd name="f52" fmla="*/ f42 1 66"/>
                <a:gd name="f53" fmla="*/ f43 1 66"/>
                <a:gd name="f54" fmla="*/ f44 1 24"/>
                <a:gd name="f55" fmla="*/ f45 1 66"/>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6"/>
                <a:gd name="f67" fmla="*/ f54 1 f35"/>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7 1"/>
                <a:gd name="f80" fmla="*/ f67 f26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7" y="f79"/>
                </a:cxn>
                <a:cxn ang="f46">
                  <a:pos x="f80" y="f81"/>
                </a:cxn>
                <a:cxn ang="f46">
                  <a:pos x="f73" y="f74"/>
                </a:cxn>
              </a:cxnLst>
              <a:rect l="f69" t="f72" r="f70" b="f71"/>
              <a:pathLst>
                <a:path w="24" h="66">
                  <a:moveTo>
                    <a:pt x="f6" y="f7"/>
                  </a:moveTo>
                  <a:cubicBezTo>
                    <a:pt x="f8" y="f9"/>
                    <a:pt x="f10" y="f11"/>
                    <a:pt x="f12" y="f13"/>
                  </a:cubicBezTo>
                  <a:cubicBezTo>
                    <a:pt x="f5" y="f14"/>
                    <a:pt x="f10" y="f15"/>
                    <a:pt x="f16" y="f5"/>
                  </a:cubicBezTo>
                  <a:cubicBezTo>
                    <a:pt x="f16" y="f17"/>
                    <a:pt x="f16" y="f18"/>
                    <a:pt x="f16" y="f19"/>
                  </a:cubicBezTo>
                  <a:cubicBezTo>
                    <a:pt x="f16" y="f20"/>
                    <a:pt x="f18" y="f21"/>
                    <a:pt x="f14" y="f22"/>
                  </a:cubicBezTo>
                  <a:cubicBezTo>
                    <a:pt x="f6" y="f23"/>
                    <a:pt x="f6" y="f24"/>
                    <a:pt x="f6" y="f7"/>
                  </a:cubicBezTo>
                  <a:close/>
                </a:path>
              </a:pathLst>
            </a:custGeom>
            <a:solidFill>
              <a:srgbClr val="EFEAE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4" name="Freeform 49">
              <a:extLst>
                <a:ext uri="{FF2B5EF4-FFF2-40B4-BE49-F238E27FC236}">
                  <a16:creationId xmlns:a16="http://schemas.microsoft.com/office/drawing/2014/main" id="{A14125B3-2ACF-9794-7A56-34D0EC1C0977}"/>
                </a:ext>
              </a:extLst>
            </p:cNvPr>
            <p:cNvSpPr/>
            <p:nvPr/>
          </p:nvSpPr>
          <p:spPr>
            <a:xfrm>
              <a:off x="4951411" y="3759198"/>
              <a:ext cx="107954" cy="106363"/>
            </a:xfrm>
            <a:custGeom>
              <a:avLst/>
              <a:gdLst>
                <a:gd name="f0" fmla="val 10800000"/>
                <a:gd name="f1" fmla="val 5400000"/>
                <a:gd name="f2" fmla="val 180"/>
                <a:gd name="f3" fmla="val w"/>
                <a:gd name="f4" fmla="val h"/>
                <a:gd name="f5" fmla="val 0"/>
                <a:gd name="f6" fmla="val 36"/>
                <a:gd name="f7" fmla="val 3"/>
                <a:gd name="f8" fmla="val 26"/>
                <a:gd name="f9" fmla="val 2"/>
                <a:gd name="f10" fmla="val 9"/>
                <a:gd name="f11" fmla="val 18"/>
                <a:gd name="f12" fmla="val 10"/>
                <a:gd name="f13" fmla="val 28"/>
                <a:gd name="f14" fmla="val 29"/>
                <a:gd name="f15" fmla="val 1"/>
                <a:gd name="f16" fmla="val 32"/>
                <a:gd name="f17" fmla="val 34"/>
                <a:gd name="f18" fmla="val 5"/>
                <a:gd name="f19" fmla="val 7"/>
                <a:gd name="f20" fmla="val 21"/>
                <a:gd name="f21" fmla="val 16"/>
                <a:gd name="f22" fmla="val 17"/>
                <a:gd name="f23" fmla="val 8"/>
                <a:gd name="f24" fmla="+- 0 0 -90"/>
                <a:gd name="f25" fmla="*/ f3 1 36"/>
                <a:gd name="f26" fmla="*/ f4 1 36"/>
                <a:gd name="f27" fmla="val f5"/>
                <a:gd name="f28" fmla="val f6"/>
                <a:gd name="f29" fmla="*/ f24 f0 1"/>
                <a:gd name="f30" fmla="+- f28 0 f27"/>
                <a:gd name="f31" fmla="*/ f29 1 f2"/>
                <a:gd name="f32" fmla="*/ f30 1 36"/>
                <a:gd name="f33" fmla="*/ 3 f30 1"/>
                <a:gd name="f34" fmla="*/ 26 f30 1"/>
                <a:gd name="f35" fmla="*/ 28 f30 1"/>
                <a:gd name="f36" fmla="*/ 34 f30 1"/>
                <a:gd name="f37" fmla="*/ 2 f30 1"/>
                <a:gd name="f38" fmla="*/ 32 f30 1"/>
                <a:gd name="f39" fmla="*/ 9 f30 1"/>
                <a:gd name="f40" fmla="*/ 8 f30 1"/>
                <a:gd name="f41" fmla="*/ 36 f30 1"/>
                <a:gd name="f42" fmla="+- f31 0 f1"/>
                <a:gd name="f43" fmla="*/ f33 1 36"/>
                <a:gd name="f44" fmla="*/ f34 1 36"/>
                <a:gd name="f45" fmla="*/ f35 1 36"/>
                <a:gd name="f46" fmla="*/ f36 1 36"/>
                <a:gd name="f47" fmla="*/ f37 1 36"/>
                <a:gd name="f48" fmla="*/ f38 1 36"/>
                <a:gd name="f49" fmla="*/ f39 1 36"/>
                <a:gd name="f50" fmla="*/ f40 1 36"/>
                <a:gd name="f51" fmla="*/ f41 1 36"/>
                <a:gd name="f52" fmla="*/ 0 1 f32"/>
                <a:gd name="f53" fmla="*/ f28 1 f32"/>
                <a:gd name="f54" fmla="*/ f43 1 f32"/>
                <a:gd name="f55" fmla="*/ f44 1 f32"/>
                <a:gd name="f56" fmla="*/ f45 1 f32"/>
                <a:gd name="f57" fmla="*/ f46 1 f32"/>
                <a:gd name="f58" fmla="*/ f47 1 f32"/>
                <a:gd name="f59" fmla="*/ f48 1 f32"/>
                <a:gd name="f60" fmla="*/ f49 1 f32"/>
                <a:gd name="f61" fmla="*/ f50 1 f32"/>
                <a:gd name="f62" fmla="*/ f51 1 f32"/>
                <a:gd name="f63" fmla="*/ f52 f25 1"/>
                <a:gd name="f64" fmla="*/ f53 f25 1"/>
                <a:gd name="f65" fmla="*/ f53 f26 1"/>
                <a:gd name="f66" fmla="*/ f52 f26 1"/>
                <a:gd name="f67" fmla="*/ f54 f25 1"/>
                <a:gd name="f68" fmla="*/ f55 f26 1"/>
                <a:gd name="f69" fmla="*/ f56 f25 1"/>
                <a:gd name="f70" fmla="*/ f54 f26 1"/>
                <a:gd name="f71" fmla="*/ f57 f25 1"/>
                <a:gd name="f72" fmla="*/ f58 f26 1"/>
                <a:gd name="f73" fmla="*/ f59 f25 1"/>
                <a:gd name="f74" fmla="*/ f60 f26 1"/>
                <a:gd name="f75" fmla="*/ f61 f25 1"/>
                <a:gd name="f76" fmla="*/ f62 f26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75" y="f76"/>
                </a:cxn>
                <a:cxn ang="f42">
                  <a:pos x="f67" y="f68"/>
                </a:cxn>
              </a:cxnLst>
              <a:rect l="f63" t="f66" r="f64" b="f65"/>
              <a:pathLst>
                <a:path w="36" h="36">
                  <a:moveTo>
                    <a:pt x="f7" y="f8"/>
                  </a:moveTo>
                  <a:cubicBezTo>
                    <a:pt x="f9" y="f10"/>
                    <a:pt x="f11" y="f12"/>
                    <a:pt x="f13" y="f7"/>
                  </a:cubicBezTo>
                  <a:cubicBezTo>
                    <a:pt x="f14" y="f15"/>
                    <a:pt x="f16" y="f5"/>
                    <a:pt x="f17" y="f9"/>
                  </a:cubicBezTo>
                  <a:cubicBezTo>
                    <a:pt x="f6" y="f18"/>
                    <a:pt x="f17" y="f19"/>
                    <a:pt x="f16" y="f10"/>
                  </a:cubicBezTo>
                  <a:cubicBezTo>
                    <a:pt x="f20" y="f21"/>
                    <a:pt x="f22" y="f13"/>
                    <a:pt x="f23" y="f6"/>
                  </a:cubicBezTo>
                  <a:cubicBezTo>
                    <a:pt x="f15" y="f6"/>
                    <a:pt x="f5" y="f16"/>
                    <a:pt x="f7" y="f8"/>
                  </a:cubicBezTo>
                  <a:close/>
                </a:path>
              </a:pathLst>
            </a:custGeom>
            <a:solidFill>
              <a:srgbClr val="D3C1B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5" name="Freeform 50">
              <a:extLst>
                <a:ext uri="{FF2B5EF4-FFF2-40B4-BE49-F238E27FC236}">
                  <a16:creationId xmlns:a16="http://schemas.microsoft.com/office/drawing/2014/main" id="{3495C167-BFBD-C6C0-3DB2-A9DCA5267D09}"/>
                </a:ext>
              </a:extLst>
            </p:cNvPr>
            <p:cNvSpPr/>
            <p:nvPr/>
          </p:nvSpPr>
          <p:spPr>
            <a:xfrm>
              <a:off x="4081460" y="3817940"/>
              <a:ext cx="100017" cy="120645"/>
            </a:xfrm>
            <a:custGeom>
              <a:avLst/>
              <a:gdLst>
                <a:gd name="f0" fmla="val 10800000"/>
                <a:gd name="f1" fmla="val 5400000"/>
                <a:gd name="f2" fmla="val 180"/>
                <a:gd name="f3" fmla="val w"/>
                <a:gd name="f4" fmla="val h"/>
                <a:gd name="f5" fmla="val 0"/>
                <a:gd name="f6" fmla="val 34"/>
                <a:gd name="f7" fmla="val 40"/>
                <a:gd name="f8" fmla="val 4"/>
                <a:gd name="f9" fmla="val 33"/>
                <a:gd name="f10" fmla="val 9"/>
                <a:gd name="f11" fmla="val 30"/>
                <a:gd name="f12" fmla="val 15"/>
                <a:gd name="f13" fmla="val 27"/>
                <a:gd name="f14" fmla="val 19"/>
                <a:gd name="f15" fmla="val 24"/>
                <a:gd name="f16" fmla="val 22"/>
                <a:gd name="f17" fmla="val 20"/>
                <a:gd name="f18" fmla="val 26"/>
                <a:gd name="f19" fmla="val 17"/>
                <a:gd name="f20" fmla="val 13"/>
                <a:gd name="f21" fmla="val 21"/>
                <a:gd name="f22" fmla="val 8"/>
                <a:gd name="f23" fmla="val 10"/>
                <a:gd name="f24" fmla="val 5"/>
                <a:gd name="f25" fmla="val 6"/>
                <a:gd name="f26" fmla="val 11"/>
                <a:gd name="f27" fmla="val 3"/>
                <a:gd name="f28" fmla="val 14"/>
                <a:gd name="f29" fmla="val 32"/>
                <a:gd name="f30" fmla="val 25"/>
                <a:gd name="f31" fmla="val 35"/>
                <a:gd name="f32" fmla="val 38"/>
                <a:gd name="f33" fmla="+- 0 0 -90"/>
                <a:gd name="f34" fmla="*/ f3 1 34"/>
                <a:gd name="f35" fmla="*/ f4 1 40"/>
                <a:gd name="f36" fmla="val f5"/>
                <a:gd name="f37" fmla="val f6"/>
                <a:gd name="f38" fmla="val f7"/>
                <a:gd name="f39" fmla="*/ f33 f0 1"/>
                <a:gd name="f40" fmla="+- f38 0 f36"/>
                <a:gd name="f41" fmla="+- f37 0 f36"/>
                <a:gd name="f42" fmla="*/ f39 1 f2"/>
                <a:gd name="f43" fmla="*/ f41 1 34"/>
                <a:gd name="f44" fmla="*/ f40 1 40"/>
                <a:gd name="f45" fmla="*/ 4 f41 1"/>
                <a:gd name="f46" fmla="*/ 33 f40 1"/>
                <a:gd name="f47" fmla="*/ 19 f41 1"/>
                <a:gd name="f48" fmla="*/ 24 f40 1"/>
                <a:gd name="f49" fmla="*/ 26 f41 1"/>
                <a:gd name="f50" fmla="*/ 17 f40 1"/>
                <a:gd name="f51" fmla="*/ 15 f41 1"/>
                <a:gd name="f52" fmla="*/ 8 f40 1"/>
                <a:gd name="f53" fmla="*/ 0 f41 1"/>
                <a:gd name="f54" fmla="*/ 6 f40 1"/>
                <a:gd name="f55" fmla="*/ 34 f41 1"/>
                <a:gd name="f56" fmla="*/ 14 f40 1"/>
                <a:gd name="f57" fmla="*/ 32 f41 1"/>
                <a:gd name="f58" fmla="*/ 40 f40 1"/>
                <a:gd name="f59" fmla="+- f42 0 f1"/>
                <a:gd name="f60" fmla="*/ f45 1 34"/>
                <a:gd name="f61" fmla="*/ f46 1 40"/>
                <a:gd name="f62" fmla="*/ f47 1 34"/>
                <a:gd name="f63" fmla="*/ f48 1 40"/>
                <a:gd name="f64" fmla="*/ f49 1 34"/>
                <a:gd name="f65" fmla="*/ f50 1 40"/>
                <a:gd name="f66" fmla="*/ f51 1 34"/>
                <a:gd name="f67" fmla="*/ f52 1 40"/>
                <a:gd name="f68" fmla="*/ f53 1 34"/>
                <a:gd name="f69" fmla="*/ f54 1 40"/>
                <a:gd name="f70" fmla="*/ f55 1 34"/>
                <a:gd name="f71" fmla="*/ f56 1 40"/>
                <a:gd name="f72" fmla="*/ f57 1 34"/>
                <a:gd name="f73" fmla="*/ f58 1 40"/>
                <a:gd name="f74" fmla="*/ 0 1 f43"/>
                <a:gd name="f75" fmla="*/ f37 1 f43"/>
                <a:gd name="f76" fmla="*/ 0 1 f44"/>
                <a:gd name="f77" fmla="*/ f38 1 f44"/>
                <a:gd name="f78" fmla="*/ f60 1 f43"/>
                <a:gd name="f79" fmla="*/ f61 1 f44"/>
                <a:gd name="f80" fmla="*/ f62 1 f43"/>
                <a:gd name="f81" fmla="*/ f63 1 f44"/>
                <a:gd name="f82" fmla="*/ f64 1 f43"/>
                <a:gd name="f83" fmla="*/ f65 1 f44"/>
                <a:gd name="f84" fmla="*/ f66 1 f43"/>
                <a:gd name="f85" fmla="*/ f67 1 f44"/>
                <a:gd name="f86" fmla="*/ f68 1 f43"/>
                <a:gd name="f87" fmla="*/ f69 1 f44"/>
                <a:gd name="f88" fmla="*/ f70 1 f43"/>
                <a:gd name="f89" fmla="*/ f71 1 f44"/>
                <a:gd name="f90" fmla="*/ f72 1 f43"/>
                <a:gd name="f91" fmla="*/ f73 1 f44"/>
                <a:gd name="f92" fmla="*/ f74 f34 1"/>
                <a:gd name="f93" fmla="*/ f75 f34 1"/>
                <a:gd name="f94" fmla="*/ f77 f35 1"/>
                <a:gd name="f95" fmla="*/ f76 f35 1"/>
                <a:gd name="f96" fmla="*/ f78 f34 1"/>
                <a:gd name="f97" fmla="*/ f79 f35 1"/>
                <a:gd name="f98" fmla="*/ f80 f34 1"/>
                <a:gd name="f99" fmla="*/ f81 f35 1"/>
                <a:gd name="f100" fmla="*/ f82 f34 1"/>
                <a:gd name="f101" fmla="*/ f83 f35 1"/>
                <a:gd name="f102" fmla="*/ f84 f34 1"/>
                <a:gd name="f103" fmla="*/ f85 f35 1"/>
                <a:gd name="f104" fmla="*/ f86 f34 1"/>
                <a:gd name="f105" fmla="*/ f87 f35 1"/>
                <a:gd name="f106" fmla="*/ f88 f34 1"/>
                <a:gd name="f107" fmla="*/ f89 f35 1"/>
                <a:gd name="f108" fmla="*/ f90 f34 1"/>
                <a:gd name="f109" fmla="*/ f91 f35 1"/>
              </a:gdLst>
              <a:ahLst/>
              <a:cxnLst>
                <a:cxn ang="3cd4">
                  <a:pos x="hc" y="t"/>
                </a:cxn>
                <a:cxn ang="0">
                  <a:pos x="r" y="vc"/>
                </a:cxn>
                <a:cxn ang="cd4">
                  <a:pos x="hc" y="b"/>
                </a:cxn>
                <a:cxn ang="cd2">
                  <a:pos x="l" y="vc"/>
                </a:cxn>
                <a:cxn ang="f59">
                  <a:pos x="f96" y="f97"/>
                </a:cxn>
                <a:cxn ang="f59">
                  <a:pos x="f98" y="f99"/>
                </a:cxn>
                <a:cxn ang="f59">
                  <a:pos x="f100" y="f101"/>
                </a:cxn>
                <a:cxn ang="f59">
                  <a:pos x="f102" y="f103"/>
                </a:cxn>
                <a:cxn ang="f59">
                  <a:pos x="f104" y="f105"/>
                </a:cxn>
                <a:cxn ang="f59">
                  <a:pos x="f106" y="f107"/>
                </a:cxn>
                <a:cxn ang="f59">
                  <a:pos x="f108" y="f99"/>
                </a:cxn>
                <a:cxn ang="f59">
                  <a:pos x="f96" y="f109"/>
                </a:cxn>
                <a:cxn ang="f59">
                  <a:pos x="f96" y="f97"/>
                </a:cxn>
              </a:cxnLst>
              <a:rect l="f92" t="f95" r="f93" b="f94"/>
              <a:pathLst>
                <a:path w="34" h="40">
                  <a:moveTo>
                    <a:pt x="f8" y="f9"/>
                  </a:moveTo>
                  <a:cubicBezTo>
                    <a:pt x="f10" y="f11"/>
                    <a:pt x="f12" y="f13"/>
                    <a:pt x="f14" y="f15"/>
                  </a:cubicBezTo>
                  <a:cubicBezTo>
                    <a:pt x="f16" y="f16"/>
                    <a:pt x="f13" y="f17"/>
                    <a:pt x="f18" y="f19"/>
                  </a:cubicBezTo>
                  <a:cubicBezTo>
                    <a:pt x="f15" y="f20"/>
                    <a:pt x="f21" y="f22"/>
                    <a:pt x="f12" y="f22"/>
                  </a:cubicBezTo>
                  <a:cubicBezTo>
                    <a:pt x="f23" y="f22"/>
                    <a:pt x="f24" y="f23"/>
                    <a:pt x="f5" y="f25"/>
                  </a:cubicBezTo>
                  <a:cubicBezTo>
                    <a:pt x="f26" y="f5"/>
                    <a:pt x="f15" y="f27"/>
                    <a:pt x="f6" y="f28"/>
                  </a:cubicBezTo>
                  <a:cubicBezTo>
                    <a:pt x="f9" y="f19"/>
                    <a:pt x="f29" y="f21"/>
                    <a:pt x="f29" y="f15"/>
                  </a:cubicBezTo>
                  <a:cubicBezTo>
                    <a:pt x="f30" y="f31"/>
                    <a:pt x="f19" y="f7"/>
                    <a:pt x="f8" y="f7"/>
                  </a:cubicBezTo>
                  <a:cubicBezTo>
                    <a:pt x="f8" y="f32"/>
                    <a:pt x="f8" y="f31"/>
                    <a:pt x="f8" y="f9"/>
                  </a:cubicBezTo>
                  <a:close/>
                </a:path>
              </a:pathLst>
            </a:custGeom>
            <a:solidFill>
              <a:srgbClr val="B8A28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6" name="Freeform 51">
              <a:extLst>
                <a:ext uri="{FF2B5EF4-FFF2-40B4-BE49-F238E27FC236}">
                  <a16:creationId xmlns:a16="http://schemas.microsoft.com/office/drawing/2014/main" id="{04DA7F55-4838-B9D7-1F43-8DD1F694D8E3}"/>
                </a:ext>
              </a:extLst>
            </p:cNvPr>
            <p:cNvSpPr/>
            <p:nvPr/>
          </p:nvSpPr>
          <p:spPr>
            <a:xfrm>
              <a:off x="2497134" y="3908429"/>
              <a:ext cx="122236" cy="104771"/>
            </a:xfrm>
            <a:custGeom>
              <a:avLst/>
              <a:gdLst>
                <a:gd name="f0" fmla="val 10800000"/>
                <a:gd name="f1" fmla="val 5400000"/>
                <a:gd name="f2" fmla="val 180"/>
                <a:gd name="f3" fmla="val w"/>
                <a:gd name="f4" fmla="val h"/>
                <a:gd name="f5" fmla="val 0"/>
                <a:gd name="f6" fmla="val 41"/>
                <a:gd name="f7" fmla="val 35"/>
                <a:gd name="f8" fmla="val 10"/>
                <a:gd name="f9" fmla="val 14"/>
                <a:gd name="f10" fmla="val 18"/>
                <a:gd name="f11" fmla="val 21"/>
                <a:gd name="f12" fmla="val 32"/>
                <a:gd name="f13" fmla="val 22"/>
                <a:gd name="f14" fmla="val 36"/>
                <a:gd name="f15" fmla="val 39"/>
                <a:gd name="f16" fmla="val 26"/>
                <a:gd name="f17" fmla="val 30"/>
                <a:gd name="f18" fmla="val 31"/>
                <a:gd name="f19" fmla="val 24"/>
                <a:gd name="f20" fmla="val 17"/>
                <a:gd name="f21" fmla="val 25"/>
                <a:gd name="f22" fmla="val 11"/>
                <a:gd name="f23" fmla="val 20"/>
                <a:gd name="f24" fmla="val 7"/>
                <a:gd name="f25" fmla="val 13"/>
                <a:gd name="f26" fmla="val 3"/>
                <a:gd name="f27" fmla="+- 0 0 -90"/>
                <a:gd name="f28" fmla="*/ f3 1 41"/>
                <a:gd name="f29" fmla="*/ f4 1 35"/>
                <a:gd name="f30" fmla="val f5"/>
                <a:gd name="f31" fmla="val f6"/>
                <a:gd name="f32" fmla="val f7"/>
                <a:gd name="f33" fmla="*/ f27 f0 1"/>
                <a:gd name="f34" fmla="+- f32 0 f30"/>
                <a:gd name="f35" fmla="+- f31 0 f30"/>
                <a:gd name="f36" fmla="*/ f33 1 f2"/>
                <a:gd name="f37" fmla="*/ f35 1 41"/>
                <a:gd name="f38" fmla="*/ f34 1 35"/>
                <a:gd name="f39" fmla="*/ 10 f35 1"/>
                <a:gd name="f40" fmla="*/ 0 f34 1"/>
                <a:gd name="f41" fmla="*/ 32 f35 1"/>
                <a:gd name="f42" fmla="*/ 22 f34 1"/>
                <a:gd name="f43" fmla="*/ 41 f35 1"/>
                <a:gd name="f44" fmla="*/ 30 f34 1"/>
                <a:gd name="f45" fmla="*/ 17 f35 1"/>
                <a:gd name="f46" fmla="*/ 25 f34 1"/>
                <a:gd name="f47" fmla="*/ 0 f35 1"/>
                <a:gd name="f48" fmla="*/ 11 f34 1"/>
                <a:gd name="f49" fmla="+- f36 0 f1"/>
                <a:gd name="f50" fmla="*/ f39 1 41"/>
                <a:gd name="f51" fmla="*/ f40 1 35"/>
                <a:gd name="f52" fmla="*/ f41 1 41"/>
                <a:gd name="f53" fmla="*/ f42 1 35"/>
                <a:gd name="f54" fmla="*/ f43 1 41"/>
                <a:gd name="f55" fmla="*/ f44 1 35"/>
                <a:gd name="f56" fmla="*/ f45 1 41"/>
                <a:gd name="f57" fmla="*/ f46 1 35"/>
                <a:gd name="f58" fmla="*/ f47 1 41"/>
                <a:gd name="f59" fmla="*/ f48 1 35"/>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41" h="35">
                  <a:moveTo>
                    <a:pt x="f8" y="f5"/>
                  </a:moveTo>
                  <a:cubicBezTo>
                    <a:pt x="f9" y="f8"/>
                    <a:pt x="f10" y="f11"/>
                    <a:pt x="f12" y="f13"/>
                  </a:cubicBezTo>
                  <a:cubicBezTo>
                    <a:pt x="f14" y="f13"/>
                    <a:pt x="f15" y="f16"/>
                    <a:pt x="f6" y="f17"/>
                  </a:cubicBezTo>
                  <a:cubicBezTo>
                    <a:pt x="f18" y="f7"/>
                    <a:pt x="f19" y="f12"/>
                    <a:pt x="f20" y="f21"/>
                  </a:cubicBezTo>
                  <a:cubicBezTo>
                    <a:pt x="f22" y="f23"/>
                    <a:pt x="f24" y="f25"/>
                    <a:pt x="f5" y="f22"/>
                  </a:cubicBezTo>
                  <a:cubicBezTo>
                    <a:pt x="f26" y="f24"/>
                    <a:pt x="f24" y="f26"/>
                    <a:pt x="f8" y="f5"/>
                  </a:cubicBezTo>
                  <a:close/>
                </a:path>
              </a:pathLst>
            </a:custGeom>
            <a:solidFill>
              <a:srgbClr val="E2E2D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7" name="Freeform 52">
              <a:extLst>
                <a:ext uri="{FF2B5EF4-FFF2-40B4-BE49-F238E27FC236}">
                  <a16:creationId xmlns:a16="http://schemas.microsoft.com/office/drawing/2014/main" id="{C489A6D0-602A-41B6-1E4F-F610C5975E51}"/>
                </a:ext>
              </a:extLst>
            </p:cNvPr>
            <p:cNvSpPr/>
            <p:nvPr/>
          </p:nvSpPr>
          <p:spPr>
            <a:xfrm>
              <a:off x="2643192" y="3776664"/>
              <a:ext cx="93661" cy="80960"/>
            </a:xfrm>
            <a:custGeom>
              <a:avLst/>
              <a:gdLst>
                <a:gd name="f0" fmla="val 10800000"/>
                <a:gd name="f1" fmla="val 5400000"/>
                <a:gd name="f2" fmla="val 180"/>
                <a:gd name="f3" fmla="val w"/>
                <a:gd name="f4" fmla="val h"/>
                <a:gd name="f5" fmla="val 0"/>
                <a:gd name="f6" fmla="val 31"/>
                <a:gd name="f7" fmla="val 27"/>
                <a:gd name="f8" fmla="val 8"/>
                <a:gd name="f9" fmla="val 22"/>
                <a:gd name="f10" fmla="val 13"/>
                <a:gd name="f11" fmla="val 9"/>
                <a:gd name="f12" fmla="val 2"/>
                <a:gd name="f13" fmla="val 11"/>
                <a:gd name="f14" fmla="val 3"/>
                <a:gd name="f15" fmla="val 19"/>
                <a:gd name="f16" fmla="val 6"/>
                <a:gd name="f17" fmla="val 14"/>
                <a:gd name="f18" fmla="val 30"/>
                <a:gd name="f19" fmla="val 18"/>
                <a:gd name="f20" fmla="val 23"/>
                <a:gd name="f21" fmla="val 21"/>
                <a:gd name="f22" fmla="+- 0 0 -90"/>
                <a:gd name="f23" fmla="*/ f3 1 31"/>
                <a:gd name="f24" fmla="*/ f4 1 27"/>
                <a:gd name="f25" fmla="val f5"/>
                <a:gd name="f26" fmla="val f6"/>
                <a:gd name="f27" fmla="val f7"/>
                <a:gd name="f28" fmla="*/ f22 f0 1"/>
                <a:gd name="f29" fmla="+- f27 0 f25"/>
                <a:gd name="f30" fmla="+- f26 0 f25"/>
                <a:gd name="f31" fmla="*/ f28 1 f2"/>
                <a:gd name="f32" fmla="*/ f30 1 31"/>
                <a:gd name="f33" fmla="*/ f29 1 27"/>
                <a:gd name="f34" fmla="*/ 8 f30 1"/>
                <a:gd name="f35" fmla="*/ 22 f29 1"/>
                <a:gd name="f36" fmla="*/ 2 f30 1"/>
                <a:gd name="f37" fmla="*/ 0 f29 1"/>
                <a:gd name="f38" fmla="*/ 27 f30 1"/>
                <a:gd name="f39" fmla="*/ 9 f29 1"/>
                <a:gd name="f40" fmla="*/ 23 f29 1"/>
                <a:gd name="f41" fmla="+- f31 0 f1"/>
                <a:gd name="f42" fmla="*/ f34 1 31"/>
                <a:gd name="f43" fmla="*/ f35 1 27"/>
                <a:gd name="f44" fmla="*/ f36 1 31"/>
                <a:gd name="f45" fmla="*/ f37 1 27"/>
                <a:gd name="f46" fmla="*/ f38 1 31"/>
                <a:gd name="f47" fmla="*/ f39 1 27"/>
                <a:gd name="f48" fmla="*/ f40 1 27"/>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7"/>
                </a:cxn>
                <a:cxn ang="f41">
                  <a:pos x="f68" y="f69"/>
                </a:cxn>
                <a:cxn ang="f41">
                  <a:pos x="f68" y="f70"/>
                </a:cxn>
                <a:cxn ang="f41">
                  <a:pos x="f64" y="f65"/>
                </a:cxn>
              </a:cxnLst>
              <a:rect l="f60" t="f63" r="f61" b="f62"/>
              <a:pathLst>
                <a:path w="31" h="27">
                  <a:moveTo>
                    <a:pt x="f8" y="f9"/>
                  </a:moveTo>
                  <a:cubicBezTo>
                    <a:pt x="f10" y="f10"/>
                    <a:pt x="f5" y="f11"/>
                    <a:pt x="f12" y="f5"/>
                  </a:cubicBezTo>
                  <a:cubicBezTo>
                    <a:pt x="f13" y="f14"/>
                    <a:pt x="f15" y="f16"/>
                    <a:pt x="f7" y="f11"/>
                  </a:cubicBezTo>
                  <a:cubicBezTo>
                    <a:pt x="f6" y="f17"/>
                    <a:pt x="f18" y="f19"/>
                    <a:pt x="f7" y="f20"/>
                  </a:cubicBezTo>
                  <a:cubicBezTo>
                    <a:pt x="f21" y="f7"/>
                    <a:pt x="f17" y="f7"/>
                    <a:pt x="f8" y="f9"/>
                  </a:cubicBezTo>
                  <a:close/>
                </a:path>
              </a:pathLst>
            </a:custGeom>
            <a:solidFill>
              <a:srgbClr val="CCBAA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8" name="Freeform 53">
              <a:extLst>
                <a:ext uri="{FF2B5EF4-FFF2-40B4-BE49-F238E27FC236}">
                  <a16:creationId xmlns:a16="http://schemas.microsoft.com/office/drawing/2014/main" id="{2B99348D-4B78-5B6F-9A0A-79FB3BC575F4}"/>
                </a:ext>
              </a:extLst>
            </p:cNvPr>
            <p:cNvSpPr/>
            <p:nvPr/>
          </p:nvSpPr>
          <p:spPr>
            <a:xfrm>
              <a:off x="1770058" y="3875090"/>
              <a:ext cx="104771" cy="93661"/>
            </a:xfrm>
            <a:custGeom>
              <a:avLst/>
              <a:gdLst>
                <a:gd name="f0" fmla="val 10800000"/>
                <a:gd name="f1" fmla="val 5400000"/>
                <a:gd name="f2" fmla="val 180"/>
                <a:gd name="f3" fmla="val w"/>
                <a:gd name="f4" fmla="val h"/>
                <a:gd name="f5" fmla="val 0"/>
                <a:gd name="f6" fmla="val 35"/>
                <a:gd name="f7" fmla="val 31"/>
                <a:gd name="f8" fmla="val 7"/>
                <a:gd name="f9" fmla="val 8"/>
                <a:gd name="f10" fmla="val 9"/>
                <a:gd name="f11" fmla="val 10"/>
                <a:gd name="f12" fmla="val 17"/>
                <a:gd name="f13" fmla="val 25"/>
                <a:gd name="f14" fmla="val 13"/>
                <a:gd name="f15" fmla="val 16"/>
                <a:gd name="f16" fmla="val 32"/>
                <a:gd name="f17" fmla="val 29"/>
                <a:gd name="f18" fmla="val 30"/>
                <a:gd name="f19" fmla="val 27"/>
                <a:gd name="f20" fmla="val 26"/>
                <a:gd name="f21" fmla="val 2"/>
                <a:gd name="f22" fmla="val 19"/>
                <a:gd name="f23" fmla="val 11"/>
                <a:gd name="f24" fmla="val 15"/>
                <a:gd name="f25" fmla="val 5"/>
                <a:gd name="f26" fmla="+- 0 0 -90"/>
                <a:gd name="f27" fmla="*/ f3 1 35"/>
                <a:gd name="f28" fmla="*/ f4 1 31"/>
                <a:gd name="f29" fmla="val f5"/>
                <a:gd name="f30" fmla="val f6"/>
                <a:gd name="f31" fmla="val f7"/>
                <a:gd name="f32" fmla="*/ f26 f0 1"/>
                <a:gd name="f33" fmla="+- f31 0 f29"/>
                <a:gd name="f34" fmla="+- f30 0 f29"/>
                <a:gd name="f35" fmla="*/ f32 1 f2"/>
                <a:gd name="f36" fmla="*/ f34 1 35"/>
                <a:gd name="f37" fmla="*/ f33 1 31"/>
                <a:gd name="f38" fmla="*/ 7 f34 1"/>
                <a:gd name="f39" fmla="*/ 0 f33 1"/>
                <a:gd name="f40" fmla="*/ 10 f34 1"/>
                <a:gd name="f41" fmla="*/ 35 f34 1"/>
                <a:gd name="f42" fmla="*/ 16 f33 1"/>
                <a:gd name="f43" fmla="*/ 16 f34 1"/>
                <a:gd name="f44" fmla="*/ 27 f33 1"/>
                <a:gd name="f45" fmla="*/ 2 f34 1"/>
                <a:gd name="f46" fmla="*/ 19 f33 1"/>
                <a:gd name="f47" fmla="+- f35 0 f1"/>
                <a:gd name="f48" fmla="*/ f38 1 35"/>
                <a:gd name="f49" fmla="*/ f39 1 31"/>
                <a:gd name="f50" fmla="*/ f40 1 35"/>
                <a:gd name="f51" fmla="*/ f41 1 35"/>
                <a:gd name="f52" fmla="*/ f42 1 31"/>
                <a:gd name="f53" fmla="*/ f43 1 35"/>
                <a:gd name="f54" fmla="*/ f44 1 31"/>
                <a:gd name="f55" fmla="*/ f45 1 35"/>
                <a:gd name="f56" fmla="*/ f46 1 31"/>
                <a:gd name="f57" fmla="*/ 0 1 f36"/>
                <a:gd name="f58" fmla="*/ f30 1 f36"/>
                <a:gd name="f59" fmla="*/ 0 1 f37"/>
                <a:gd name="f60" fmla="*/ f31 1 f37"/>
                <a:gd name="f61" fmla="*/ f48 1 f36"/>
                <a:gd name="f62" fmla="*/ f49 1 f37"/>
                <a:gd name="f63" fmla="*/ f50 1 f36"/>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7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6" y="f75"/>
                </a:cxn>
                <a:cxn ang="f47">
                  <a:pos x="f77" y="f78"/>
                </a:cxn>
                <a:cxn ang="f47">
                  <a:pos x="f79" y="f80"/>
                </a:cxn>
                <a:cxn ang="f47">
                  <a:pos x="f81" y="f82"/>
                </a:cxn>
                <a:cxn ang="f47">
                  <a:pos x="f74" y="f75"/>
                </a:cxn>
              </a:cxnLst>
              <a:rect l="f70" t="f73" r="f71" b="f72"/>
              <a:pathLst>
                <a:path w="35" h="31">
                  <a:moveTo>
                    <a:pt x="f8" y="f5"/>
                  </a:moveTo>
                  <a:cubicBezTo>
                    <a:pt x="f9" y="f5"/>
                    <a:pt x="f10" y="f5"/>
                    <a:pt x="f11" y="f5"/>
                  </a:cubicBezTo>
                  <a:cubicBezTo>
                    <a:pt x="f12" y="f9"/>
                    <a:pt x="f13" y="f14"/>
                    <a:pt x="f6" y="f15"/>
                  </a:cubicBezTo>
                  <a:cubicBezTo>
                    <a:pt x="f16" y="f17"/>
                    <a:pt x="f18" y="f7"/>
                    <a:pt x="f15" y="f19"/>
                  </a:cubicBezTo>
                  <a:cubicBezTo>
                    <a:pt x="f11" y="f20"/>
                    <a:pt x="f11" y="f15"/>
                    <a:pt x="f21" y="f22"/>
                  </a:cubicBezTo>
                  <a:cubicBezTo>
                    <a:pt x="f23" y="f24"/>
                    <a:pt x="f5" y="f25"/>
                    <a:pt x="f8" y="f5"/>
                  </a:cubicBezTo>
                  <a:close/>
                </a:path>
              </a:pathLst>
            </a:custGeom>
            <a:solidFill>
              <a:srgbClr val="B2A39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9" name="Freeform 54">
              <a:extLst>
                <a:ext uri="{FF2B5EF4-FFF2-40B4-BE49-F238E27FC236}">
                  <a16:creationId xmlns:a16="http://schemas.microsoft.com/office/drawing/2014/main" id="{D65DC3C4-EFB0-7229-F40D-8C1516B7C5A3}"/>
                </a:ext>
              </a:extLst>
            </p:cNvPr>
            <p:cNvSpPr/>
            <p:nvPr/>
          </p:nvSpPr>
          <p:spPr>
            <a:xfrm>
              <a:off x="4092580" y="3890964"/>
              <a:ext cx="95253" cy="74615"/>
            </a:xfrm>
            <a:custGeom>
              <a:avLst/>
              <a:gdLst>
                <a:gd name="f0" fmla="val 10800000"/>
                <a:gd name="f1" fmla="val 5400000"/>
                <a:gd name="f2" fmla="val 180"/>
                <a:gd name="f3" fmla="val w"/>
                <a:gd name="f4" fmla="val h"/>
                <a:gd name="f5" fmla="val 0"/>
                <a:gd name="f6" fmla="val 32"/>
                <a:gd name="f7" fmla="val 25"/>
                <a:gd name="f8" fmla="val 16"/>
                <a:gd name="f9" fmla="val 9"/>
                <a:gd name="f10" fmla="val 11"/>
                <a:gd name="f11" fmla="val 19"/>
                <a:gd name="f12" fmla="val 6"/>
                <a:gd name="f13" fmla="val 28"/>
                <a:gd name="f14" fmla="val 31"/>
                <a:gd name="f15" fmla="val 4"/>
                <a:gd name="f16" fmla="val 8"/>
                <a:gd name="f17" fmla="val 12"/>
                <a:gd name="f18" fmla="val 21"/>
                <a:gd name="f19" fmla="val 14"/>
                <a:gd name="f20" fmla="val 20"/>
                <a:gd name="f21" fmla="val 22"/>
                <a:gd name="f22" fmla="+- 0 0 -90"/>
                <a:gd name="f23" fmla="*/ f3 1 32"/>
                <a:gd name="f24" fmla="*/ f4 1 25"/>
                <a:gd name="f25" fmla="val f5"/>
                <a:gd name="f26" fmla="val f6"/>
                <a:gd name="f27" fmla="val f7"/>
                <a:gd name="f28" fmla="*/ f22 f0 1"/>
                <a:gd name="f29" fmla="+- f27 0 f25"/>
                <a:gd name="f30" fmla="+- f26 0 f25"/>
                <a:gd name="f31" fmla="*/ f28 1 f2"/>
                <a:gd name="f32" fmla="*/ f30 1 32"/>
                <a:gd name="f33" fmla="*/ f29 1 25"/>
                <a:gd name="f34" fmla="*/ 0 f30 1"/>
                <a:gd name="f35" fmla="*/ 16 f29 1"/>
                <a:gd name="f36" fmla="*/ 28 f30 1"/>
                <a:gd name="f37" fmla="*/ 0 f29 1"/>
                <a:gd name="f38" fmla="*/ 32 f30 1"/>
                <a:gd name="f39" fmla="*/ 12 f29 1"/>
                <a:gd name="f40" fmla="*/ 25 f29 1"/>
                <a:gd name="f41" fmla="+- f31 0 f1"/>
                <a:gd name="f42" fmla="*/ f34 1 32"/>
                <a:gd name="f43" fmla="*/ f35 1 25"/>
                <a:gd name="f44" fmla="*/ f36 1 32"/>
                <a:gd name="f45" fmla="*/ f37 1 25"/>
                <a:gd name="f46" fmla="*/ f38 1 32"/>
                <a:gd name="f47" fmla="*/ f39 1 25"/>
                <a:gd name="f48" fmla="*/ f40 1 25"/>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7"/>
                </a:cxn>
                <a:cxn ang="f41">
                  <a:pos x="f68" y="f69"/>
                </a:cxn>
                <a:cxn ang="f41">
                  <a:pos x="f64" y="f70"/>
                </a:cxn>
                <a:cxn ang="f41">
                  <a:pos x="f64" y="f65"/>
                </a:cxn>
              </a:cxnLst>
              <a:rect l="f60" t="f63" r="f61" b="f62"/>
              <a:pathLst>
                <a:path w="32" h="25">
                  <a:moveTo>
                    <a:pt x="f5" y="f8"/>
                  </a:moveTo>
                  <a:cubicBezTo>
                    <a:pt x="f9" y="f10"/>
                    <a:pt x="f11" y="f12"/>
                    <a:pt x="f13" y="f5"/>
                  </a:cubicBezTo>
                  <a:cubicBezTo>
                    <a:pt x="f14" y="f15"/>
                    <a:pt x="f14" y="f16"/>
                    <a:pt x="f6" y="f17"/>
                  </a:cubicBezTo>
                  <a:cubicBezTo>
                    <a:pt x="f18" y="f19"/>
                    <a:pt x="f10" y="f20"/>
                    <a:pt x="f5" y="f7"/>
                  </a:cubicBezTo>
                  <a:cubicBezTo>
                    <a:pt x="f5" y="f21"/>
                    <a:pt x="f5" y="f11"/>
                    <a:pt x="f5" y="f8"/>
                  </a:cubicBezTo>
                  <a:close/>
                </a:path>
              </a:pathLst>
            </a:custGeom>
            <a:solidFill>
              <a:srgbClr val="E3E0D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0" name="Freeform 55">
              <a:extLst>
                <a:ext uri="{FF2B5EF4-FFF2-40B4-BE49-F238E27FC236}">
                  <a16:creationId xmlns:a16="http://schemas.microsoft.com/office/drawing/2014/main" id="{9DCC7DD1-CFE5-B1BB-A537-3DE9EB6DE54D}"/>
                </a:ext>
              </a:extLst>
            </p:cNvPr>
            <p:cNvSpPr/>
            <p:nvPr/>
          </p:nvSpPr>
          <p:spPr>
            <a:xfrm>
              <a:off x="4918072" y="3836986"/>
              <a:ext cx="57150" cy="65086"/>
            </a:xfrm>
            <a:custGeom>
              <a:avLst/>
              <a:gdLst>
                <a:gd name="f0" fmla="val 10800000"/>
                <a:gd name="f1" fmla="val 5400000"/>
                <a:gd name="f2" fmla="val 180"/>
                <a:gd name="f3" fmla="val w"/>
                <a:gd name="f4" fmla="val h"/>
                <a:gd name="f5" fmla="val 0"/>
                <a:gd name="f6" fmla="val 19"/>
                <a:gd name="f7" fmla="val 22"/>
                <a:gd name="f8" fmla="val 14"/>
                <a:gd name="f9" fmla="val 13"/>
                <a:gd name="f10" fmla="val 5"/>
                <a:gd name="f11" fmla="val 16"/>
                <a:gd name="f12" fmla="val 8"/>
                <a:gd name="f13" fmla="val 10"/>
                <a:gd name="f14" fmla="val 17"/>
                <a:gd name="f15" fmla="val 12"/>
                <a:gd name="f16" fmla="val 18"/>
                <a:gd name="f17" fmla="val 9"/>
                <a:gd name="f18" fmla="val 20"/>
                <a:gd name="f19" fmla="val 6"/>
                <a:gd name="f20" fmla="val 4"/>
                <a:gd name="f21" fmla="val 2"/>
                <a:gd name="f22" fmla="val 7"/>
                <a:gd name="f23" fmla="+- 0 0 -90"/>
                <a:gd name="f24" fmla="*/ f3 1 19"/>
                <a:gd name="f25" fmla="*/ f4 1 22"/>
                <a:gd name="f26" fmla="val f5"/>
                <a:gd name="f27" fmla="val f6"/>
                <a:gd name="f28" fmla="val f7"/>
                <a:gd name="f29" fmla="*/ f23 f0 1"/>
                <a:gd name="f30" fmla="+- f28 0 f26"/>
                <a:gd name="f31" fmla="+- f27 0 f26"/>
                <a:gd name="f32" fmla="*/ f29 1 f2"/>
                <a:gd name="f33" fmla="*/ f31 1 19"/>
                <a:gd name="f34" fmla="*/ f30 1 22"/>
                <a:gd name="f35" fmla="*/ 14 f31 1"/>
                <a:gd name="f36" fmla="*/ 0 f30 1"/>
                <a:gd name="f37" fmla="*/ 19 f31 1"/>
                <a:gd name="f38" fmla="*/ 10 f30 1"/>
                <a:gd name="f39" fmla="*/ 9 f31 1"/>
                <a:gd name="f40" fmla="*/ 22 f30 1"/>
                <a:gd name="f41" fmla="*/ 6 f31 1"/>
                <a:gd name="f42" fmla="*/ 16 f30 1"/>
                <a:gd name="f43" fmla="*/ 0 f31 1"/>
                <a:gd name="f44" fmla="*/ 7 f30 1"/>
                <a:gd name="f45" fmla="+- f32 0 f1"/>
                <a:gd name="f46" fmla="*/ f35 1 19"/>
                <a:gd name="f47" fmla="*/ f36 1 22"/>
                <a:gd name="f48" fmla="*/ f37 1 19"/>
                <a:gd name="f49" fmla="*/ f38 1 22"/>
                <a:gd name="f50" fmla="*/ f39 1 19"/>
                <a:gd name="f51" fmla="*/ f40 1 22"/>
                <a:gd name="f52" fmla="*/ f41 1 19"/>
                <a:gd name="f53" fmla="*/ f42 1 22"/>
                <a:gd name="f54" fmla="*/ f43 1 19"/>
                <a:gd name="f55" fmla="*/ f44 1 22"/>
                <a:gd name="f56" fmla="*/ 0 1 f33"/>
                <a:gd name="f57" fmla="*/ f27 1 f33"/>
                <a:gd name="f58" fmla="*/ 0 1 f34"/>
                <a:gd name="f59" fmla="*/ f28 1 f34"/>
                <a:gd name="f60" fmla="*/ f46 1 f33"/>
                <a:gd name="f61" fmla="*/ f47 1 f34"/>
                <a:gd name="f62" fmla="*/ f48 1 f33"/>
                <a:gd name="f63" fmla="*/ f49 1 f34"/>
                <a:gd name="f64" fmla="*/ f50 1 f33"/>
                <a:gd name="f65" fmla="*/ f51 1 f34"/>
                <a:gd name="f66" fmla="*/ f52 1 f33"/>
                <a:gd name="f67" fmla="*/ f53 1 f34"/>
                <a:gd name="f68" fmla="*/ f54 1 f33"/>
                <a:gd name="f69" fmla="*/ f55 1 f34"/>
                <a:gd name="f70" fmla="*/ f56 f24 1"/>
                <a:gd name="f71" fmla="*/ f57 f24 1"/>
                <a:gd name="f72" fmla="*/ f59 f25 1"/>
                <a:gd name="f73" fmla="*/ f58 f25 1"/>
                <a:gd name="f74" fmla="*/ f60 f24 1"/>
                <a:gd name="f75" fmla="*/ f61 f25 1"/>
                <a:gd name="f76" fmla="*/ f62 f24 1"/>
                <a:gd name="f77" fmla="*/ f63 f25 1"/>
                <a:gd name="f78" fmla="*/ f64 f24 1"/>
                <a:gd name="f79" fmla="*/ f65 f25 1"/>
                <a:gd name="f80" fmla="*/ f66 f24 1"/>
                <a:gd name="f81" fmla="*/ f67 f25 1"/>
                <a:gd name="f82" fmla="*/ f68 f24 1"/>
                <a:gd name="f83" fmla="*/ f69 f25 1"/>
              </a:gdLst>
              <a:ahLst/>
              <a:cxnLst>
                <a:cxn ang="3cd4">
                  <a:pos x="hc" y="t"/>
                </a:cxn>
                <a:cxn ang="0">
                  <a:pos x="r" y="vc"/>
                </a:cxn>
                <a:cxn ang="cd4">
                  <a:pos x="hc" y="b"/>
                </a:cxn>
                <a:cxn ang="cd2">
                  <a:pos x="l" y="vc"/>
                </a:cxn>
                <a:cxn ang="f45">
                  <a:pos x="f74" y="f75"/>
                </a:cxn>
                <a:cxn ang="f45">
                  <a:pos x="f76" y="f77"/>
                </a:cxn>
                <a:cxn ang="f45">
                  <a:pos x="f78" y="f79"/>
                </a:cxn>
                <a:cxn ang="f45">
                  <a:pos x="f80" y="f81"/>
                </a:cxn>
                <a:cxn ang="f45">
                  <a:pos x="f82" y="f83"/>
                </a:cxn>
                <a:cxn ang="f45">
                  <a:pos x="f74" y="f75"/>
                </a:cxn>
              </a:cxnLst>
              <a:rect l="f70" t="f73" r="f71" b="f72"/>
              <a:pathLst>
                <a:path w="19" h="22">
                  <a:moveTo>
                    <a:pt x="f8" y="f5"/>
                  </a:moveTo>
                  <a:cubicBezTo>
                    <a:pt x="f9" y="f10"/>
                    <a:pt x="f11" y="f12"/>
                    <a:pt x="f6" y="f13"/>
                  </a:cubicBezTo>
                  <a:cubicBezTo>
                    <a:pt x="f6" y="f14"/>
                    <a:pt x="f15" y="f16"/>
                    <a:pt x="f17" y="f7"/>
                  </a:cubicBezTo>
                  <a:cubicBezTo>
                    <a:pt x="f17" y="f18"/>
                    <a:pt x="f12" y="f14"/>
                    <a:pt x="f19" y="f11"/>
                  </a:cubicBezTo>
                  <a:cubicBezTo>
                    <a:pt x="f20" y="f9"/>
                    <a:pt x="f21" y="f13"/>
                    <a:pt x="f5" y="f22"/>
                  </a:cubicBezTo>
                  <a:cubicBezTo>
                    <a:pt x="f20" y="f10"/>
                    <a:pt x="f17" y="f21"/>
                    <a:pt x="f8" y="f5"/>
                  </a:cubicBezTo>
                  <a:close/>
                </a:path>
              </a:pathLst>
            </a:custGeom>
            <a:solidFill>
              <a:srgbClr val="3C3A3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1" name="Freeform 56">
              <a:extLst>
                <a:ext uri="{FF2B5EF4-FFF2-40B4-BE49-F238E27FC236}">
                  <a16:creationId xmlns:a16="http://schemas.microsoft.com/office/drawing/2014/main" id="{559072A8-744F-8E26-D279-207D79FEF942}"/>
                </a:ext>
              </a:extLst>
            </p:cNvPr>
            <p:cNvSpPr/>
            <p:nvPr/>
          </p:nvSpPr>
          <p:spPr>
            <a:xfrm>
              <a:off x="4435480" y="3776664"/>
              <a:ext cx="57150" cy="61914"/>
            </a:xfrm>
            <a:custGeom>
              <a:avLst/>
              <a:gdLst>
                <a:gd name="f0" fmla="val 10800000"/>
                <a:gd name="f1" fmla="val 5400000"/>
                <a:gd name="f2" fmla="val 180"/>
                <a:gd name="f3" fmla="val w"/>
                <a:gd name="f4" fmla="val h"/>
                <a:gd name="f5" fmla="val 0"/>
                <a:gd name="f6" fmla="val 19"/>
                <a:gd name="f7" fmla="val 21"/>
                <a:gd name="f8" fmla="val 6"/>
                <a:gd name="f9" fmla="val 4"/>
                <a:gd name="f10" fmla="val 7"/>
                <a:gd name="f11" fmla="val 8"/>
                <a:gd name="f12" fmla="val 5"/>
                <a:gd name="f13" fmla="val 10"/>
                <a:gd name="f14" fmla="val 13"/>
                <a:gd name="f15" fmla="val 16"/>
                <a:gd name="f16" fmla="val 11"/>
                <a:gd name="f17" fmla="val 15"/>
                <a:gd name="f18" fmla="val 14"/>
                <a:gd name="f19" fmla="val 18"/>
                <a:gd name="f20" fmla="val 17"/>
                <a:gd name="f21" fmla="val 3"/>
                <a:gd name="f22" fmla="val 2"/>
                <a:gd name="f23" fmla="val 1"/>
                <a:gd name="f24" fmla="+- 0 0 -90"/>
                <a:gd name="f25" fmla="*/ f3 1 19"/>
                <a:gd name="f26" fmla="*/ f4 1 21"/>
                <a:gd name="f27" fmla="val f5"/>
                <a:gd name="f28" fmla="val f6"/>
                <a:gd name="f29" fmla="val f7"/>
                <a:gd name="f30" fmla="*/ f24 f0 1"/>
                <a:gd name="f31" fmla="+- f29 0 f27"/>
                <a:gd name="f32" fmla="+- f28 0 f27"/>
                <a:gd name="f33" fmla="*/ f30 1 f2"/>
                <a:gd name="f34" fmla="*/ f32 1 19"/>
                <a:gd name="f35" fmla="*/ f31 1 21"/>
                <a:gd name="f36" fmla="*/ 0 f32 1"/>
                <a:gd name="f37" fmla="*/ 6 f31 1"/>
                <a:gd name="f38" fmla="*/ 10 f32 1"/>
                <a:gd name="f39" fmla="*/ 0 f31 1"/>
                <a:gd name="f40" fmla="*/ 19 f32 1"/>
                <a:gd name="f41" fmla="*/ 11 f31 1"/>
                <a:gd name="f42" fmla="*/ 6 f32 1"/>
                <a:gd name="f43" fmla="*/ 21 f31 1"/>
                <a:gd name="f44" fmla="*/ 2 f32 1"/>
                <a:gd name="f45" fmla="+- f33 0 f1"/>
                <a:gd name="f46" fmla="*/ f36 1 19"/>
                <a:gd name="f47" fmla="*/ f37 1 21"/>
                <a:gd name="f48" fmla="*/ f38 1 19"/>
                <a:gd name="f49" fmla="*/ f39 1 21"/>
                <a:gd name="f50" fmla="*/ f40 1 19"/>
                <a:gd name="f51" fmla="*/ f41 1 21"/>
                <a:gd name="f52" fmla="*/ f42 1 19"/>
                <a:gd name="f53" fmla="*/ f43 1 21"/>
                <a:gd name="f54" fmla="*/ f44 1 19"/>
                <a:gd name="f55" fmla="*/ 0 1 f34"/>
                <a:gd name="f56" fmla="*/ f28 1 f34"/>
                <a:gd name="f57" fmla="*/ 0 1 f35"/>
                <a:gd name="f58" fmla="*/ f29 1 f35"/>
                <a:gd name="f59" fmla="*/ f46 1 f34"/>
                <a:gd name="f60" fmla="*/ f47 1 f35"/>
                <a:gd name="f61" fmla="*/ f48 1 f34"/>
                <a:gd name="f62" fmla="*/ f49 1 f35"/>
                <a:gd name="f63" fmla="*/ f50 1 f34"/>
                <a:gd name="f64" fmla="*/ f51 1 f35"/>
                <a:gd name="f65" fmla="*/ f52 1 f34"/>
                <a:gd name="f66" fmla="*/ f53 1 f35"/>
                <a:gd name="f67" fmla="*/ f54 1 f34"/>
                <a:gd name="f68" fmla="*/ f55 f25 1"/>
                <a:gd name="f69" fmla="*/ f56 f25 1"/>
                <a:gd name="f70" fmla="*/ f58 f26 1"/>
                <a:gd name="f71" fmla="*/ f57 f26 1"/>
                <a:gd name="f72" fmla="*/ f59 f25 1"/>
                <a:gd name="f73" fmla="*/ f60 f26 1"/>
                <a:gd name="f74" fmla="*/ f61 f25 1"/>
                <a:gd name="f75" fmla="*/ f62 f26 1"/>
                <a:gd name="f76" fmla="*/ f63 f25 1"/>
                <a:gd name="f77" fmla="*/ f64 f26 1"/>
                <a:gd name="f78" fmla="*/ f65 f25 1"/>
                <a:gd name="f79" fmla="*/ f66 f26 1"/>
                <a:gd name="f80" fmla="*/ f67 f25 1"/>
              </a:gdLst>
              <a:ahLst/>
              <a:cxnLst>
                <a:cxn ang="3cd4">
                  <a:pos x="hc" y="t"/>
                </a:cxn>
                <a:cxn ang="0">
                  <a:pos x="r" y="vc"/>
                </a:cxn>
                <a:cxn ang="cd4">
                  <a:pos x="hc" y="b"/>
                </a:cxn>
                <a:cxn ang="cd2">
                  <a:pos x="l" y="vc"/>
                </a:cxn>
                <a:cxn ang="f45">
                  <a:pos x="f72" y="f73"/>
                </a:cxn>
                <a:cxn ang="f45">
                  <a:pos x="f74" y="f75"/>
                </a:cxn>
                <a:cxn ang="f45">
                  <a:pos x="f76" y="f77"/>
                </a:cxn>
                <a:cxn ang="f45">
                  <a:pos x="f78" y="f79"/>
                </a:cxn>
                <a:cxn ang="f45">
                  <a:pos x="f80" y="f77"/>
                </a:cxn>
                <a:cxn ang="f45">
                  <a:pos x="f72" y="f73"/>
                </a:cxn>
              </a:cxnLst>
              <a:rect l="f68" t="f71" r="f69" b="f70"/>
              <a:pathLst>
                <a:path w="19" h="21">
                  <a:moveTo>
                    <a:pt x="f5" y="f8"/>
                  </a:moveTo>
                  <a:cubicBezTo>
                    <a:pt x="f9" y="f10"/>
                    <a:pt x="f11" y="f12"/>
                    <a:pt x="f13" y="f5"/>
                  </a:cubicBezTo>
                  <a:cubicBezTo>
                    <a:pt x="f14" y="f9"/>
                    <a:pt x="f15" y="f11"/>
                    <a:pt x="f6" y="f16"/>
                  </a:cubicBezTo>
                  <a:cubicBezTo>
                    <a:pt x="f17" y="f18"/>
                    <a:pt x="f16" y="f19"/>
                    <a:pt x="f8" y="f7"/>
                  </a:cubicBezTo>
                  <a:cubicBezTo>
                    <a:pt x="f12" y="f20"/>
                    <a:pt x="f21" y="f18"/>
                    <a:pt x="f22" y="f16"/>
                  </a:cubicBezTo>
                  <a:cubicBezTo>
                    <a:pt x="f23" y="f13"/>
                    <a:pt x="f5" y="f11"/>
                    <a:pt x="f5" y="f8"/>
                  </a:cubicBezTo>
                  <a:close/>
                </a:path>
              </a:pathLst>
            </a:custGeom>
            <a:solidFill>
              <a:srgbClr val="3F3C3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2" name="Freeform 57">
              <a:extLst>
                <a:ext uri="{FF2B5EF4-FFF2-40B4-BE49-F238E27FC236}">
                  <a16:creationId xmlns:a16="http://schemas.microsoft.com/office/drawing/2014/main" id="{738E606E-263A-74A2-D937-E33F2CE0C2CB}"/>
                </a:ext>
              </a:extLst>
            </p:cNvPr>
            <p:cNvSpPr/>
            <p:nvPr/>
          </p:nvSpPr>
          <p:spPr>
            <a:xfrm>
              <a:off x="3178180" y="4289422"/>
              <a:ext cx="17465" cy="206370"/>
            </a:xfrm>
            <a:custGeom>
              <a:avLst/>
              <a:gdLst>
                <a:gd name="f0" fmla="val 10800000"/>
                <a:gd name="f1" fmla="val 5400000"/>
                <a:gd name="f2" fmla="val 180"/>
                <a:gd name="f3" fmla="val w"/>
                <a:gd name="f4" fmla="val h"/>
                <a:gd name="f5" fmla="val 0"/>
                <a:gd name="f6" fmla="val 6"/>
                <a:gd name="f7" fmla="val 69"/>
                <a:gd name="f8" fmla="val 3"/>
                <a:gd name="f9" fmla="val 23"/>
                <a:gd name="f10" fmla="val 46"/>
                <a:gd name="f11" fmla="+- 0 0 -90"/>
                <a:gd name="f12" fmla="*/ f3 1 6"/>
                <a:gd name="f13" fmla="*/ f4 1 69"/>
                <a:gd name="f14" fmla="val f5"/>
                <a:gd name="f15" fmla="val f6"/>
                <a:gd name="f16" fmla="val f7"/>
                <a:gd name="f17" fmla="*/ f11 f0 1"/>
                <a:gd name="f18" fmla="+- f16 0 f14"/>
                <a:gd name="f19" fmla="+- f15 0 f14"/>
                <a:gd name="f20" fmla="*/ f17 1 f2"/>
                <a:gd name="f21" fmla="*/ f19 1 6"/>
                <a:gd name="f22" fmla="*/ f18 1 69"/>
                <a:gd name="f23" fmla="*/ 0 f19 1"/>
                <a:gd name="f24" fmla="*/ 0 f18 1"/>
                <a:gd name="f25" fmla="*/ 69 f18 1"/>
                <a:gd name="f26" fmla="+- f20 0 f1"/>
                <a:gd name="f27" fmla="*/ f23 1 6"/>
                <a:gd name="f28" fmla="*/ f24 1 69"/>
                <a:gd name="f29" fmla="*/ f25 1 69"/>
                <a:gd name="f30" fmla="*/ 0 1 f21"/>
                <a:gd name="f31" fmla="*/ f15 1 f21"/>
                <a:gd name="f32" fmla="*/ 0 1 f22"/>
                <a:gd name="f33" fmla="*/ f16 1 f22"/>
                <a:gd name="f34" fmla="*/ f27 1 f21"/>
                <a:gd name="f35" fmla="*/ f28 1 f22"/>
                <a:gd name="f36" fmla="*/ f29 1 f22"/>
                <a:gd name="f37" fmla="*/ f30 f12 1"/>
                <a:gd name="f38" fmla="*/ f31 f12 1"/>
                <a:gd name="f39" fmla="*/ f33 f13 1"/>
                <a:gd name="f40" fmla="*/ f32 f13 1"/>
                <a:gd name="f41" fmla="*/ f34 f12 1"/>
                <a:gd name="f42" fmla="*/ f35 f13 1"/>
                <a:gd name="f43" fmla="*/ f36 f13 1"/>
              </a:gdLst>
              <a:ahLst/>
              <a:cxnLst>
                <a:cxn ang="3cd4">
                  <a:pos x="hc" y="t"/>
                </a:cxn>
                <a:cxn ang="0">
                  <a:pos x="r" y="vc"/>
                </a:cxn>
                <a:cxn ang="cd4">
                  <a:pos x="hc" y="b"/>
                </a:cxn>
                <a:cxn ang="cd2">
                  <a:pos x="l" y="vc"/>
                </a:cxn>
                <a:cxn ang="f26">
                  <a:pos x="f41" y="f42"/>
                </a:cxn>
                <a:cxn ang="f26">
                  <a:pos x="f41" y="f43"/>
                </a:cxn>
                <a:cxn ang="f26">
                  <a:pos x="f41" y="f42"/>
                </a:cxn>
              </a:cxnLst>
              <a:rect l="f37" t="f40" r="f38" b="f39"/>
              <a:pathLst>
                <a:path w="6" h="69">
                  <a:moveTo>
                    <a:pt x="f5" y="f5"/>
                  </a:moveTo>
                  <a:cubicBezTo>
                    <a:pt x="f8" y="f9"/>
                    <a:pt x="f6" y="f10"/>
                    <a:pt x="f5" y="f7"/>
                  </a:cubicBezTo>
                  <a:cubicBezTo>
                    <a:pt x="f5" y="f10"/>
                    <a:pt x="f5" y="f9"/>
                    <a:pt x="f5" y="f5"/>
                  </a:cubicBezTo>
                  <a:close/>
                </a:path>
              </a:pathLst>
            </a:custGeom>
            <a:solidFill>
              <a:srgbClr val="E7E4D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3" name="Freeform 58">
              <a:extLst>
                <a:ext uri="{FF2B5EF4-FFF2-40B4-BE49-F238E27FC236}">
                  <a16:creationId xmlns:a16="http://schemas.microsoft.com/office/drawing/2014/main" id="{B7517F4B-8A9C-9A3D-8B70-9D175750664C}"/>
                </a:ext>
              </a:extLst>
            </p:cNvPr>
            <p:cNvSpPr/>
            <p:nvPr/>
          </p:nvSpPr>
          <p:spPr>
            <a:xfrm>
              <a:off x="3630616" y="3836986"/>
              <a:ext cx="44448" cy="65086"/>
            </a:xfrm>
            <a:custGeom>
              <a:avLst/>
              <a:gdLst>
                <a:gd name="f0" fmla="val 10800000"/>
                <a:gd name="f1" fmla="val 5400000"/>
                <a:gd name="f2" fmla="val 180"/>
                <a:gd name="f3" fmla="val w"/>
                <a:gd name="f4" fmla="val h"/>
                <a:gd name="f5" fmla="val 0"/>
                <a:gd name="f6" fmla="val 15"/>
                <a:gd name="f7" fmla="val 22"/>
                <a:gd name="f8" fmla="val 5"/>
                <a:gd name="f9" fmla="val 3"/>
                <a:gd name="f10" fmla="val 2"/>
                <a:gd name="f11" fmla="val 4"/>
                <a:gd name="f12" fmla="val 6"/>
                <a:gd name="f13" fmla="val 12"/>
                <a:gd name="f14" fmla="val 8"/>
                <a:gd name="f15" fmla="val 7"/>
                <a:gd name="f16" fmla="val 9"/>
                <a:gd name="f17" fmla="val 10"/>
                <a:gd name="f18" fmla="val 1"/>
                <a:gd name="f19" fmla="val 14"/>
                <a:gd name="f20" fmla="val 16"/>
                <a:gd name="f21" fmla="val 21"/>
                <a:gd name="f22" fmla="val 19"/>
                <a:gd name="f23" fmla="val 18"/>
                <a:gd name="f24" fmla="+- 0 0 -90"/>
                <a:gd name="f25" fmla="*/ f3 1 15"/>
                <a:gd name="f26" fmla="*/ f4 1 22"/>
                <a:gd name="f27" fmla="val f5"/>
                <a:gd name="f28" fmla="val f6"/>
                <a:gd name="f29" fmla="val f7"/>
                <a:gd name="f30" fmla="*/ f24 f0 1"/>
                <a:gd name="f31" fmla="+- f29 0 f27"/>
                <a:gd name="f32" fmla="+- f28 0 f27"/>
                <a:gd name="f33" fmla="*/ f30 1 f2"/>
                <a:gd name="f34" fmla="*/ f32 1 15"/>
                <a:gd name="f35" fmla="*/ f31 1 22"/>
                <a:gd name="f36" fmla="*/ 0 f32 1"/>
                <a:gd name="f37" fmla="*/ 5 f31 1"/>
                <a:gd name="f38" fmla="*/ 6 f32 1"/>
                <a:gd name="f39" fmla="*/ 6 f31 1"/>
                <a:gd name="f40" fmla="*/ 9 f32 1"/>
                <a:gd name="f41" fmla="*/ 2 f31 1"/>
                <a:gd name="f42" fmla="*/ 14 f32 1"/>
                <a:gd name="f43" fmla="*/ 22 f31 1"/>
                <a:gd name="f44" fmla="*/ 2 f32 1"/>
                <a:gd name="f45" fmla="*/ 18 f31 1"/>
                <a:gd name="f46" fmla="+- f33 0 f1"/>
                <a:gd name="f47" fmla="*/ f36 1 15"/>
                <a:gd name="f48" fmla="*/ f37 1 22"/>
                <a:gd name="f49" fmla="*/ f38 1 15"/>
                <a:gd name="f50" fmla="*/ f39 1 22"/>
                <a:gd name="f51" fmla="*/ f40 1 15"/>
                <a:gd name="f52" fmla="*/ f41 1 22"/>
                <a:gd name="f53" fmla="*/ f42 1 15"/>
                <a:gd name="f54" fmla="*/ f43 1 22"/>
                <a:gd name="f55" fmla="*/ f44 1 15"/>
                <a:gd name="f56" fmla="*/ f45 1 22"/>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0"/>
                </a:cxn>
                <a:cxn ang="f46">
                  <a:pos x="f77" y="f82"/>
                </a:cxn>
                <a:cxn ang="f46">
                  <a:pos x="f83" y="f84"/>
                </a:cxn>
                <a:cxn ang="f46">
                  <a:pos x="f75" y="f76"/>
                </a:cxn>
              </a:cxnLst>
              <a:rect l="f71" t="f74" r="f72" b="f73"/>
              <a:pathLst>
                <a:path w="15" h="22">
                  <a:moveTo>
                    <a:pt x="f5" y="f8"/>
                  </a:moveTo>
                  <a:cubicBezTo>
                    <a:pt x="f9" y="f10"/>
                    <a:pt x="f11" y="f8"/>
                    <a:pt x="f12" y="f12"/>
                  </a:cubicBezTo>
                  <a:cubicBezTo>
                    <a:pt x="f13" y="f14"/>
                    <a:pt x="f15" y="f9"/>
                    <a:pt x="f16" y="f10"/>
                  </a:cubicBezTo>
                  <a:cubicBezTo>
                    <a:pt x="f17" y="f5"/>
                    <a:pt x="f13" y="f18"/>
                    <a:pt x="f19" y="f10"/>
                  </a:cubicBezTo>
                  <a:cubicBezTo>
                    <a:pt x="f6" y="f17"/>
                    <a:pt x="f17" y="f20"/>
                    <a:pt x="f12" y="f7"/>
                  </a:cubicBezTo>
                  <a:cubicBezTo>
                    <a:pt x="f8" y="f21"/>
                    <a:pt x="f9" y="f22"/>
                    <a:pt x="f10" y="f23"/>
                  </a:cubicBezTo>
                  <a:cubicBezTo>
                    <a:pt x="f9" y="f19"/>
                    <a:pt x="f11" y="f16"/>
                    <a:pt x="f5" y="f8"/>
                  </a:cubicBezTo>
                  <a:close/>
                </a:path>
              </a:pathLst>
            </a:custGeom>
            <a:solidFill>
              <a:srgbClr val="A9978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4" name="Freeform 59">
              <a:extLst>
                <a:ext uri="{FF2B5EF4-FFF2-40B4-BE49-F238E27FC236}">
                  <a16:creationId xmlns:a16="http://schemas.microsoft.com/office/drawing/2014/main" id="{F5E02B9A-C0A2-C659-F904-A06DB95A1EDB}"/>
                </a:ext>
              </a:extLst>
            </p:cNvPr>
            <p:cNvSpPr/>
            <p:nvPr/>
          </p:nvSpPr>
          <p:spPr>
            <a:xfrm>
              <a:off x="4179886" y="4268784"/>
              <a:ext cx="31747" cy="85725"/>
            </a:xfrm>
            <a:custGeom>
              <a:avLst/>
              <a:gdLst>
                <a:gd name="f0" fmla="val 10800000"/>
                <a:gd name="f1" fmla="val 5400000"/>
                <a:gd name="f2" fmla="val 180"/>
                <a:gd name="f3" fmla="val w"/>
                <a:gd name="f4" fmla="val h"/>
                <a:gd name="f5" fmla="val 0"/>
                <a:gd name="f6" fmla="val 11"/>
                <a:gd name="f7" fmla="val 28"/>
                <a:gd name="f8" fmla="val 4"/>
                <a:gd name="f9" fmla="val 29"/>
                <a:gd name="f10" fmla="val 22"/>
                <a:gd name="f11" fmla="val 14"/>
                <a:gd name="f12" fmla="val 2"/>
                <a:gd name="f13" fmla="val 6"/>
                <a:gd name="f14" fmla="val 5"/>
                <a:gd name="f15" fmla="val 3"/>
                <a:gd name="f16" fmla="val 8"/>
                <a:gd name="f17" fmla="val 9"/>
                <a:gd name="f18" fmla="val 16"/>
                <a:gd name="f19" fmla="val 21"/>
                <a:gd name="f20" fmla="+- 0 0 -90"/>
                <a:gd name="f21" fmla="*/ f3 1 11"/>
                <a:gd name="f22" fmla="*/ f4 1 28"/>
                <a:gd name="f23" fmla="val f5"/>
                <a:gd name="f24" fmla="val f6"/>
                <a:gd name="f25" fmla="val f7"/>
                <a:gd name="f26" fmla="*/ f20 f0 1"/>
                <a:gd name="f27" fmla="+- f25 0 f23"/>
                <a:gd name="f28" fmla="+- f24 0 f23"/>
                <a:gd name="f29" fmla="*/ f26 1 f2"/>
                <a:gd name="f30" fmla="*/ f28 1 11"/>
                <a:gd name="f31" fmla="*/ f27 1 28"/>
                <a:gd name="f32" fmla="*/ 4 f28 1"/>
                <a:gd name="f33" fmla="*/ 29 f27 1"/>
                <a:gd name="f34" fmla="*/ 2 f28 1"/>
                <a:gd name="f35" fmla="*/ 6 f27 1"/>
                <a:gd name="f36" fmla="*/ 6 f28 1"/>
                <a:gd name="f37" fmla="*/ 2 f27 1"/>
                <a:gd name="f38" fmla="*/ 9 f28 1"/>
                <a:gd name="f39" fmla="*/ 8 f27 1"/>
                <a:gd name="f40" fmla="+- f29 0 f1"/>
                <a:gd name="f41" fmla="*/ f32 1 11"/>
                <a:gd name="f42" fmla="*/ f33 1 29"/>
                <a:gd name="f43" fmla="*/ f34 1 11"/>
                <a:gd name="f44" fmla="*/ f35 1 29"/>
                <a:gd name="f45" fmla="*/ f36 1 11"/>
                <a:gd name="f46" fmla="*/ f37 1 29"/>
                <a:gd name="f47" fmla="*/ f38 1 11"/>
                <a:gd name="f48" fmla="*/ f39 1 29"/>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11" h="28">
                  <a:moveTo>
                    <a:pt x="f8" y="f9"/>
                  </a:moveTo>
                  <a:cubicBezTo>
                    <a:pt x="f5" y="f10"/>
                    <a:pt x="f5" y="f11"/>
                    <a:pt x="f12" y="f13"/>
                  </a:cubicBezTo>
                  <a:cubicBezTo>
                    <a:pt x="f12" y="f14"/>
                    <a:pt x="f15" y="f5"/>
                    <a:pt x="f13" y="f12"/>
                  </a:cubicBezTo>
                  <a:cubicBezTo>
                    <a:pt x="f16" y="f12"/>
                    <a:pt x="f16" y="f13"/>
                    <a:pt x="f17" y="f16"/>
                  </a:cubicBezTo>
                  <a:cubicBezTo>
                    <a:pt x="f6" y="f18"/>
                    <a:pt x="f5" y="f19"/>
                    <a:pt x="f8" y="f9"/>
                  </a:cubicBezTo>
                  <a:close/>
                </a:path>
              </a:pathLst>
            </a:custGeom>
            <a:solidFill>
              <a:srgbClr val="26231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5" name="Freeform 60">
              <a:extLst>
                <a:ext uri="{FF2B5EF4-FFF2-40B4-BE49-F238E27FC236}">
                  <a16:creationId xmlns:a16="http://schemas.microsoft.com/office/drawing/2014/main" id="{D4A9E15E-E594-D857-4446-9C34CF08233A}"/>
                </a:ext>
              </a:extLst>
            </p:cNvPr>
            <p:cNvSpPr/>
            <p:nvPr/>
          </p:nvSpPr>
          <p:spPr>
            <a:xfrm>
              <a:off x="2724153" y="3800475"/>
              <a:ext cx="23810" cy="44448"/>
            </a:xfrm>
            <a:custGeom>
              <a:avLst/>
              <a:gdLst>
                <a:gd name="f0" fmla="val 10800000"/>
                <a:gd name="f1" fmla="val 5400000"/>
                <a:gd name="f2" fmla="val 180"/>
                <a:gd name="f3" fmla="val w"/>
                <a:gd name="f4" fmla="val h"/>
                <a:gd name="f5" fmla="val 0"/>
                <a:gd name="f6" fmla="val 8"/>
                <a:gd name="f7" fmla="val 15"/>
                <a:gd name="f8" fmla="val 14"/>
                <a:gd name="f9" fmla="val 9"/>
                <a:gd name="f10" fmla="val 5"/>
                <a:gd name="f11" fmla="val 1"/>
                <a:gd name="f12" fmla="val 3"/>
                <a:gd name="f13" fmla="val 6"/>
                <a:gd name="f14" fmla="val 7"/>
                <a:gd name="f15" fmla="val 12"/>
                <a:gd name="f16" fmla="val 2"/>
                <a:gd name="f17" fmla="+- 0 0 -90"/>
                <a:gd name="f18" fmla="*/ f3 1 8"/>
                <a:gd name="f19" fmla="*/ f4 1 15"/>
                <a:gd name="f20" fmla="val f5"/>
                <a:gd name="f21" fmla="val f6"/>
                <a:gd name="f22" fmla="val f7"/>
                <a:gd name="f23" fmla="*/ f17 f0 1"/>
                <a:gd name="f24" fmla="+- f22 0 f20"/>
                <a:gd name="f25" fmla="+- f21 0 f20"/>
                <a:gd name="f26" fmla="*/ f23 1 f2"/>
                <a:gd name="f27" fmla="*/ f25 1 8"/>
                <a:gd name="f28" fmla="*/ f24 1 15"/>
                <a:gd name="f29" fmla="*/ 0 f25 1"/>
                <a:gd name="f30" fmla="*/ 14 f24 1"/>
                <a:gd name="f31" fmla="*/ 1 f24 1"/>
                <a:gd name="f32" fmla="*/ 8 f25 1"/>
                <a:gd name="f33" fmla="*/ 3 f24 1"/>
                <a:gd name="f34" fmla="*/ 2 f25 1"/>
                <a:gd name="f35" fmla="*/ 15 f24 1"/>
                <a:gd name="f36" fmla="+- f26 0 f1"/>
                <a:gd name="f37" fmla="*/ f29 1 8"/>
                <a:gd name="f38" fmla="*/ f30 1 15"/>
                <a:gd name="f39" fmla="*/ f31 1 15"/>
                <a:gd name="f40" fmla="*/ f32 1 8"/>
                <a:gd name="f41" fmla="*/ f33 1 15"/>
                <a:gd name="f42" fmla="*/ f34 1 8"/>
                <a:gd name="f43" fmla="*/ f35 1 15"/>
                <a:gd name="f44" fmla="*/ 0 1 f27"/>
                <a:gd name="f45" fmla="*/ f21 1 f27"/>
                <a:gd name="f46" fmla="*/ 0 1 f28"/>
                <a:gd name="f47" fmla="*/ f22 1 f28"/>
                <a:gd name="f48" fmla="*/ f37 1 f27"/>
                <a:gd name="f49" fmla="*/ f38 1 f28"/>
                <a:gd name="f50" fmla="*/ f39 1 f28"/>
                <a:gd name="f51" fmla="*/ f40 1 f27"/>
                <a:gd name="f52" fmla="*/ f41 1 f28"/>
                <a:gd name="f53" fmla="*/ f42 1 f27"/>
                <a:gd name="f54" fmla="*/ f43 1 f28"/>
                <a:gd name="f55" fmla="*/ f44 f18 1"/>
                <a:gd name="f56" fmla="*/ f45 f18 1"/>
                <a:gd name="f57" fmla="*/ f47 f19 1"/>
                <a:gd name="f58" fmla="*/ f46 f19 1"/>
                <a:gd name="f59" fmla="*/ f48 f18 1"/>
                <a:gd name="f60" fmla="*/ f49 f19 1"/>
                <a:gd name="f61" fmla="*/ f50 f19 1"/>
                <a:gd name="f62" fmla="*/ f51 f18 1"/>
                <a:gd name="f63" fmla="*/ f52 f19 1"/>
                <a:gd name="f64" fmla="*/ f53 f18 1"/>
                <a:gd name="f65" fmla="*/ f54 f19 1"/>
              </a:gdLst>
              <a:ahLst/>
              <a:cxnLst>
                <a:cxn ang="3cd4">
                  <a:pos x="hc" y="t"/>
                </a:cxn>
                <a:cxn ang="0">
                  <a:pos x="r" y="vc"/>
                </a:cxn>
                <a:cxn ang="cd4">
                  <a:pos x="hc" y="b"/>
                </a:cxn>
                <a:cxn ang="cd2">
                  <a:pos x="l" y="vc"/>
                </a:cxn>
                <a:cxn ang="f36">
                  <a:pos x="f59" y="f60"/>
                </a:cxn>
                <a:cxn ang="f36">
                  <a:pos x="f59" y="f61"/>
                </a:cxn>
                <a:cxn ang="f36">
                  <a:pos x="f62" y="f63"/>
                </a:cxn>
                <a:cxn ang="f36">
                  <a:pos x="f64" y="f65"/>
                </a:cxn>
                <a:cxn ang="f36">
                  <a:pos x="f59" y="f60"/>
                </a:cxn>
              </a:cxnLst>
              <a:rect l="f55" t="f58" r="f56" b="f57"/>
              <a:pathLst>
                <a:path w="8" h="15">
                  <a:moveTo>
                    <a:pt x="f5" y="f8"/>
                  </a:moveTo>
                  <a:cubicBezTo>
                    <a:pt x="f5" y="f9"/>
                    <a:pt x="f5" y="f10"/>
                    <a:pt x="f5" y="f11"/>
                  </a:cubicBezTo>
                  <a:cubicBezTo>
                    <a:pt x="f12" y="f5"/>
                    <a:pt x="f13" y="f11"/>
                    <a:pt x="f6" y="f12"/>
                  </a:cubicBezTo>
                  <a:cubicBezTo>
                    <a:pt x="f13" y="f14"/>
                    <a:pt x="f13" y="f15"/>
                    <a:pt x="f16" y="f7"/>
                  </a:cubicBezTo>
                  <a:cubicBezTo>
                    <a:pt x="f11" y="f7"/>
                    <a:pt x="f11" y="f7"/>
                    <a:pt x="f5" y="f8"/>
                  </a:cubicBezTo>
                  <a:close/>
                </a:path>
              </a:pathLst>
            </a:custGeom>
            <a:solidFill>
              <a:srgbClr val="72615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6" name="Freeform 61">
              <a:extLst>
                <a:ext uri="{FF2B5EF4-FFF2-40B4-BE49-F238E27FC236}">
                  <a16:creationId xmlns:a16="http://schemas.microsoft.com/office/drawing/2014/main" id="{4E41326D-0987-9650-5EF9-F1C959F2E6A7}"/>
                </a:ext>
              </a:extLst>
            </p:cNvPr>
            <p:cNvSpPr/>
            <p:nvPr/>
          </p:nvSpPr>
          <p:spPr>
            <a:xfrm>
              <a:off x="1817690" y="3895728"/>
              <a:ext cx="166685" cy="211134"/>
            </a:xfrm>
            <a:custGeom>
              <a:avLst/>
              <a:gdLst>
                <a:gd name="f0" fmla="val 10800000"/>
                <a:gd name="f1" fmla="val 5400000"/>
                <a:gd name="f2" fmla="val 180"/>
                <a:gd name="f3" fmla="val w"/>
                <a:gd name="f4" fmla="val h"/>
                <a:gd name="f5" fmla="val 0"/>
                <a:gd name="f6" fmla="val 56"/>
                <a:gd name="f7" fmla="val 70"/>
                <a:gd name="f8" fmla="val 20"/>
                <a:gd name="f9" fmla="val 9"/>
                <a:gd name="f10" fmla="val 21"/>
                <a:gd name="f11" fmla="val 15"/>
                <a:gd name="f12" fmla="val 16"/>
                <a:gd name="f13" fmla="val 19"/>
                <a:gd name="f14" fmla="val 6"/>
                <a:gd name="f15" fmla="val 5"/>
                <a:gd name="f16" fmla="val 24"/>
                <a:gd name="f17" fmla="val 4"/>
                <a:gd name="f18" fmla="val 25"/>
                <a:gd name="f19" fmla="val 3"/>
                <a:gd name="f20" fmla="val 26"/>
                <a:gd name="f21" fmla="val 32"/>
                <a:gd name="f22" fmla="val 35"/>
                <a:gd name="f23" fmla="val 39"/>
                <a:gd name="f24" fmla="val 47"/>
                <a:gd name="f25" fmla="val 12"/>
                <a:gd name="f26" fmla="val 14"/>
                <a:gd name="f27" fmla="val 51"/>
                <a:gd name="f28" fmla="val 52"/>
                <a:gd name="f29" fmla="val 41"/>
                <a:gd name="f30" fmla="val 43"/>
                <a:gd name="f31" fmla="val 53"/>
                <a:gd name="f32" fmla="val 37"/>
                <a:gd name="f33" fmla="val 66"/>
                <a:gd name="f34" fmla="val 69"/>
                <a:gd name="f35" fmla="val 17"/>
                <a:gd name="f36" fmla="val 68"/>
                <a:gd name="f37" fmla="val 18"/>
                <a:gd name="f38" fmla="val 61"/>
                <a:gd name="f39" fmla="val 55"/>
                <a:gd name="f40" fmla="val 50"/>
                <a:gd name="f41" fmla="val 10"/>
                <a:gd name="f42" fmla="val 27"/>
                <a:gd name="f43" fmla="+- 0 0 -90"/>
                <a:gd name="f44" fmla="*/ f3 1 56"/>
                <a:gd name="f45" fmla="*/ f4 1 70"/>
                <a:gd name="f46" fmla="val f5"/>
                <a:gd name="f47" fmla="val f6"/>
                <a:gd name="f48" fmla="val f7"/>
                <a:gd name="f49" fmla="*/ f43 f0 1"/>
                <a:gd name="f50" fmla="+- f48 0 f46"/>
                <a:gd name="f51" fmla="+- f47 0 f46"/>
                <a:gd name="f52" fmla="*/ f49 1 f2"/>
                <a:gd name="f53" fmla="*/ f51 1 56"/>
                <a:gd name="f54" fmla="*/ f50 1 70"/>
                <a:gd name="f55" fmla="*/ 0 f51 1"/>
                <a:gd name="f56" fmla="*/ 20 f50 1"/>
                <a:gd name="f57" fmla="*/ 21 f51 1"/>
                <a:gd name="f58" fmla="*/ 9 f50 1"/>
                <a:gd name="f59" fmla="*/ 24 f51 1"/>
                <a:gd name="f60" fmla="*/ 5 f50 1"/>
                <a:gd name="f61" fmla="*/ 26 f51 1"/>
                <a:gd name="f62" fmla="*/ 3 f50 1"/>
                <a:gd name="f63" fmla="*/ 39 f51 1"/>
                <a:gd name="f64" fmla="*/ 51 f51 1"/>
                <a:gd name="f65" fmla="*/ 26 f50 1"/>
                <a:gd name="f66" fmla="*/ 37 f51 1"/>
                <a:gd name="f67" fmla="*/ 66 f50 1"/>
                <a:gd name="f68" fmla="*/ 19 f51 1"/>
                <a:gd name="f69" fmla="*/ 69 f50 1"/>
                <a:gd name="f70" fmla="*/ 18 f51 1"/>
                <a:gd name="f71" fmla="*/ 50 f50 1"/>
                <a:gd name="f72" fmla="+- f52 0 f1"/>
                <a:gd name="f73" fmla="*/ f55 1 56"/>
                <a:gd name="f74" fmla="*/ f56 1 70"/>
                <a:gd name="f75" fmla="*/ f57 1 56"/>
                <a:gd name="f76" fmla="*/ f58 1 70"/>
                <a:gd name="f77" fmla="*/ f59 1 56"/>
                <a:gd name="f78" fmla="*/ f60 1 70"/>
                <a:gd name="f79" fmla="*/ f61 1 56"/>
                <a:gd name="f80" fmla="*/ f62 1 70"/>
                <a:gd name="f81" fmla="*/ f63 1 56"/>
                <a:gd name="f82" fmla="*/ f64 1 56"/>
                <a:gd name="f83" fmla="*/ f65 1 70"/>
                <a:gd name="f84" fmla="*/ f66 1 56"/>
                <a:gd name="f85" fmla="*/ f67 1 70"/>
                <a:gd name="f86" fmla="*/ f68 1 56"/>
                <a:gd name="f87" fmla="*/ f69 1 70"/>
                <a:gd name="f88" fmla="*/ f70 1 56"/>
                <a:gd name="f89" fmla="*/ f71 1 70"/>
                <a:gd name="f90" fmla="*/ 0 1 f53"/>
                <a:gd name="f91" fmla="*/ f47 1 f53"/>
                <a:gd name="f92" fmla="*/ 0 1 f54"/>
                <a:gd name="f93" fmla="*/ f48 1 f54"/>
                <a:gd name="f94" fmla="*/ f73 1 f53"/>
                <a:gd name="f95" fmla="*/ f74 1 f54"/>
                <a:gd name="f96" fmla="*/ f75 1 f53"/>
                <a:gd name="f97" fmla="*/ f76 1 f54"/>
                <a:gd name="f98" fmla="*/ f77 1 f53"/>
                <a:gd name="f99" fmla="*/ f78 1 f54"/>
                <a:gd name="f100" fmla="*/ f79 1 f53"/>
                <a:gd name="f101" fmla="*/ f80 1 f54"/>
                <a:gd name="f102" fmla="*/ f81 1 f53"/>
                <a:gd name="f103" fmla="*/ f82 1 f53"/>
                <a:gd name="f104" fmla="*/ f83 1 f54"/>
                <a:gd name="f105" fmla="*/ f84 1 f53"/>
                <a:gd name="f106" fmla="*/ f85 1 f54"/>
                <a:gd name="f107" fmla="*/ f86 1 f53"/>
                <a:gd name="f108" fmla="*/ f87 1 f54"/>
                <a:gd name="f109" fmla="*/ f88 1 f53"/>
                <a:gd name="f110" fmla="*/ f89 1 f54"/>
                <a:gd name="f111" fmla="*/ f90 f44 1"/>
                <a:gd name="f112" fmla="*/ f91 f44 1"/>
                <a:gd name="f113" fmla="*/ f93 f45 1"/>
                <a:gd name="f114" fmla="*/ f92 f45 1"/>
                <a:gd name="f115" fmla="*/ f94 f44 1"/>
                <a:gd name="f116" fmla="*/ f95 f45 1"/>
                <a:gd name="f117" fmla="*/ f96 f44 1"/>
                <a:gd name="f118" fmla="*/ f97 f45 1"/>
                <a:gd name="f119" fmla="*/ f98 f44 1"/>
                <a:gd name="f120" fmla="*/ f99 f45 1"/>
                <a:gd name="f121" fmla="*/ f100 f44 1"/>
                <a:gd name="f122" fmla="*/ f101 f45 1"/>
                <a:gd name="f123" fmla="*/ f102 f44 1"/>
                <a:gd name="f124" fmla="*/ f103 f44 1"/>
                <a:gd name="f125" fmla="*/ f104 f45 1"/>
                <a:gd name="f126" fmla="*/ f105 f44 1"/>
                <a:gd name="f127" fmla="*/ f106 f45 1"/>
                <a:gd name="f128" fmla="*/ f107 f44 1"/>
                <a:gd name="f129" fmla="*/ f108 f45 1"/>
                <a:gd name="f130" fmla="*/ f109 f44 1"/>
                <a:gd name="f131" fmla="*/ f110 f45 1"/>
              </a:gdLst>
              <a:ahLst/>
              <a:cxnLst>
                <a:cxn ang="3cd4">
                  <a:pos x="hc" y="t"/>
                </a:cxn>
                <a:cxn ang="0">
                  <a:pos x="r" y="vc"/>
                </a:cxn>
                <a:cxn ang="cd4">
                  <a:pos x="hc" y="b"/>
                </a:cxn>
                <a:cxn ang="cd2">
                  <a:pos x="l" y="vc"/>
                </a:cxn>
                <a:cxn ang="f72">
                  <a:pos x="f115" y="f116"/>
                </a:cxn>
                <a:cxn ang="f72">
                  <a:pos x="f117" y="f118"/>
                </a:cxn>
                <a:cxn ang="f72">
                  <a:pos x="f119" y="f120"/>
                </a:cxn>
                <a:cxn ang="f72">
                  <a:pos x="f121" y="f122"/>
                </a:cxn>
                <a:cxn ang="f72">
                  <a:pos x="f123" y="f118"/>
                </a:cxn>
                <a:cxn ang="f72">
                  <a:pos x="f124" y="f125"/>
                </a:cxn>
                <a:cxn ang="f72">
                  <a:pos x="f126" y="f127"/>
                </a:cxn>
                <a:cxn ang="f72">
                  <a:pos x="f128" y="f129"/>
                </a:cxn>
                <a:cxn ang="f72">
                  <a:pos x="f130" y="f127"/>
                </a:cxn>
                <a:cxn ang="f72">
                  <a:pos x="f128" y="f131"/>
                </a:cxn>
                <a:cxn ang="f72">
                  <a:pos x="f115" y="f116"/>
                </a:cxn>
              </a:cxnLst>
              <a:rect l="f111" t="f114" r="f112" b="f113"/>
              <a:pathLst>
                <a:path w="56" h="70">
                  <a:moveTo>
                    <a:pt x="f5" y="f8"/>
                  </a:moveTo>
                  <a:cubicBezTo>
                    <a:pt x="f9" y="f10"/>
                    <a:pt x="f11" y="f12"/>
                    <a:pt x="f10" y="f9"/>
                  </a:cubicBezTo>
                  <a:cubicBezTo>
                    <a:pt x="f13" y="f14"/>
                    <a:pt x="f10" y="f15"/>
                    <a:pt x="f16" y="f15"/>
                  </a:cubicBezTo>
                  <a:cubicBezTo>
                    <a:pt x="f16" y="f17"/>
                    <a:pt x="f18" y="f19"/>
                    <a:pt x="f20" y="f19"/>
                  </a:cubicBezTo>
                  <a:cubicBezTo>
                    <a:pt x="f21" y="f5"/>
                    <a:pt x="f22" y="f14"/>
                    <a:pt x="f23" y="f9"/>
                  </a:cubicBezTo>
                  <a:cubicBezTo>
                    <a:pt x="f24" y="f25"/>
                    <a:pt x="f6" y="f26"/>
                    <a:pt x="f27" y="f20"/>
                  </a:cubicBezTo>
                  <a:cubicBezTo>
                    <a:pt x="f28" y="f29"/>
                    <a:pt x="f30" y="f31"/>
                    <a:pt x="f32" y="f33"/>
                  </a:cubicBezTo>
                  <a:cubicBezTo>
                    <a:pt x="f21" y="f7"/>
                    <a:pt x="f18" y="f34"/>
                    <a:pt x="f13" y="f34"/>
                  </a:cubicBezTo>
                  <a:cubicBezTo>
                    <a:pt x="f35" y="f34"/>
                    <a:pt x="f35" y="f36"/>
                    <a:pt x="f37" y="f33"/>
                  </a:cubicBezTo>
                  <a:cubicBezTo>
                    <a:pt x="f37" y="f38"/>
                    <a:pt x="f37" y="f39"/>
                    <a:pt x="f13" y="f40"/>
                  </a:cubicBezTo>
                  <a:cubicBezTo>
                    <a:pt x="f10" y="f22"/>
                    <a:pt x="f41" y="f42"/>
                    <a:pt x="f5" y="f8"/>
                  </a:cubicBezTo>
                  <a:close/>
                </a:path>
              </a:pathLst>
            </a:custGeom>
            <a:solidFill>
              <a:srgbClr val="FCFCF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7" name="Freeform 62">
              <a:extLst>
                <a:ext uri="{FF2B5EF4-FFF2-40B4-BE49-F238E27FC236}">
                  <a16:creationId xmlns:a16="http://schemas.microsoft.com/office/drawing/2014/main" id="{DD517858-8D42-84BC-2568-12665C4C55D7}"/>
                </a:ext>
              </a:extLst>
            </p:cNvPr>
            <p:cNvSpPr/>
            <p:nvPr/>
          </p:nvSpPr>
          <p:spPr>
            <a:xfrm>
              <a:off x="1755776" y="4094161"/>
              <a:ext cx="119064" cy="90489"/>
            </a:xfrm>
            <a:custGeom>
              <a:avLst/>
              <a:gdLst>
                <a:gd name="f0" fmla="val 10800000"/>
                <a:gd name="f1" fmla="val 5400000"/>
                <a:gd name="f2" fmla="val 180"/>
                <a:gd name="f3" fmla="val w"/>
                <a:gd name="f4" fmla="val h"/>
                <a:gd name="f5" fmla="val 0"/>
                <a:gd name="f6" fmla="val 40"/>
                <a:gd name="f7" fmla="val 30"/>
                <a:gd name="f8" fmla="val 39"/>
                <a:gd name="f9" fmla="val 1"/>
                <a:gd name="f10" fmla="val 2"/>
                <a:gd name="f11" fmla="val 3"/>
                <a:gd name="f12" fmla="val 4"/>
                <a:gd name="f13" fmla="val 37"/>
                <a:gd name="f14" fmla="val 6"/>
                <a:gd name="f15" fmla="val 36"/>
                <a:gd name="f16" fmla="val 25"/>
                <a:gd name="f17" fmla="val 5"/>
                <a:gd name="f18" fmla="val 22"/>
                <a:gd name="f19" fmla="val 11"/>
                <a:gd name="f20" fmla="val 23"/>
                <a:gd name="f21" fmla="val 20"/>
                <a:gd name="f22" fmla="val 24"/>
                <a:gd name="f23" fmla="val 27"/>
                <a:gd name="f24" fmla="val 17"/>
                <a:gd name="f25" fmla="val 14"/>
                <a:gd name="f26" fmla="val 29"/>
                <a:gd name="f27" fmla="val 7"/>
                <a:gd name="f28" fmla="val 26"/>
                <a:gd name="f29" fmla="val 21"/>
                <a:gd name="f30" fmla="val 10"/>
                <a:gd name="f31" fmla="val 32"/>
                <a:gd name="f32" fmla="+- 0 0 -90"/>
                <a:gd name="f33" fmla="*/ f3 1 40"/>
                <a:gd name="f34" fmla="*/ f4 1 30"/>
                <a:gd name="f35" fmla="val f5"/>
                <a:gd name="f36" fmla="val f6"/>
                <a:gd name="f37" fmla="val f7"/>
                <a:gd name="f38" fmla="*/ f32 f0 1"/>
                <a:gd name="f39" fmla="+- f37 0 f35"/>
                <a:gd name="f40" fmla="+- f36 0 f35"/>
                <a:gd name="f41" fmla="*/ f38 1 f2"/>
                <a:gd name="f42" fmla="*/ f40 1 40"/>
                <a:gd name="f43" fmla="*/ f39 1 30"/>
                <a:gd name="f44" fmla="*/ 39 f40 1"/>
                <a:gd name="f45" fmla="*/ 0 f39 1"/>
                <a:gd name="f46" fmla="*/ 40 f40 1"/>
                <a:gd name="f47" fmla="*/ 3 f39 1"/>
                <a:gd name="f48" fmla="*/ 36 f40 1"/>
                <a:gd name="f49" fmla="*/ 6 f39 1"/>
                <a:gd name="f50" fmla="*/ 23 f40 1"/>
                <a:gd name="f51" fmla="*/ 20 f39 1"/>
                <a:gd name="f52" fmla="*/ 30 f39 1"/>
                <a:gd name="f53" fmla="*/ 14 f40 1"/>
                <a:gd name="f54" fmla="*/ 29 f39 1"/>
                <a:gd name="f55" fmla="*/ 1 f40 1"/>
                <a:gd name="f56" fmla="*/ 14 f39 1"/>
                <a:gd name="f57" fmla="*/ 17 f40 1"/>
                <a:gd name="f58" fmla="*/ 4 f39 1"/>
                <a:gd name="f59" fmla="+- f41 0 f1"/>
                <a:gd name="f60" fmla="*/ f44 1 40"/>
                <a:gd name="f61" fmla="*/ f45 1 30"/>
                <a:gd name="f62" fmla="*/ f46 1 40"/>
                <a:gd name="f63" fmla="*/ f47 1 30"/>
                <a:gd name="f64" fmla="*/ f48 1 40"/>
                <a:gd name="f65" fmla="*/ f49 1 30"/>
                <a:gd name="f66" fmla="*/ f50 1 40"/>
                <a:gd name="f67" fmla="*/ f51 1 30"/>
                <a:gd name="f68" fmla="*/ f52 1 30"/>
                <a:gd name="f69" fmla="*/ f53 1 40"/>
                <a:gd name="f70" fmla="*/ f54 1 30"/>
                <a:gd name="f71" fmla="*/ f55 1 40"/>
                <a:gd name="f72" fmla="*/ f56 1 30"/>
                <a:gd name="f73" fmla="*/ f57 1 40"/>
                <a:gd name="f74" fmla="*/ f58 1 30"/>
                <a:gd name="f75" fmla="*/ 0 1 f42"/>
                <a:gd name="f76" fmla="*/ f36 1 f42"/>
                <a:gd name="f77" fmla="*/ 0 1 f43"/>
                <a:gd name="f78" fmla="*/ f37 1 f43"/>
                <a:gd name="f79" fmla="*/ f60 1 f42"/>
                <a:gd name="f80" fmla="*/ f61 1 f43"/>
                <a:gd name="f81" fmla="*/ f62 1 f42"/>
                <a:gd name="f82" fmla="*/ f63 1 f43"/>
                <a:gd name="f83" fmla="*/ f64 1 f42"/>
                <a:gd name="f84" fmla="*/ f65 1 f43"/>
                <a:gd name="f85" fmla="*/ f66 1 f42"/>
                <a:gd name="f86" fmla="*/ f67 1 f43"/>
                <a:gd name="f87" fmla="*/ f68 1 f43"/>
                <a:gd name="f88" fmla="*/ f69 1 f42"/>
                <a:gd name="f89" fmla="*/ f70 1 f43"/>
                <a:gd name="f90" fmla="*/ f71 1 f42"/>
                <a:gd name="f91" fmla="*/ f72 1 f43"/>
                <a:gd name="f92" fmla="*/ f73 1 f42"/>
                <a:gd name="f93" fmla="*/ f74 1 f43"/>
                <a:gd name="f94" fmla="*/ f75 f33 1"/>
                <a:gd name="f95" fmla="*/ f76 f33 1"/>
                <a:gd name="f96" fmla="*/ f78 f34 1"/>
                <a:gd name="f97" fmla="*/ f77 f34 1"/>
                <a:gd name="f98" fmla="*/ f79 f33 1"/>
                <a:gd name="f99" fmla="*/ f80 f34 1"/>
                <a:gd name="f100" fmla="*/ f81 f33 1"/>
                <a:gd name="f101" fmla="*/ f82 f34 1"/>
                <a:gd name="f102" fmla="*/ f83 f33 1"/>
                <a:gd name="f103" fmla="*/ f84 f34 1"/>
                <a:gd name="f104" fmla="*/ f85 f33 1"/>
                <a:gd name="f105" fmla="*/ f86 f34 1"/>
                <a:gd name="f106" fmla="*/ f87 f34 1"/>
                <a:gd name="f107" fmla="*/ f88 f33 1"/>
                <a:gd name="f108" fmla="*/ f89 f34 1"/>
                <a:gd name="f109" fmla="*/ f90 f33 1"/>
                <a:gd name="f110" fmla="*/ f91 f34 1"/>
                <a:gd name="f111" fmla="*/ f92 f33 1"/>
                <a:gd name="f112" fmla="*/ f93 f34 1"/>
              </a:gdLst>
              <a:ahLst/>
              <a:cxnLst>
                <a:cxn ang="3cd4">
                  <a:pos x="hc" y="t"/>
                </a:cxn>
                <a:cxn ang="0">
                  <a:pos x="r" y="vc"/>
                </a:cxn>
                <a:cxn ang="cd4">
                  <a:pos x="hc" y="b"/>
                </a:cxn>
                <a:cxn ang="cd2">
                  <a:pos x="l" y="vc"/>
                </a:cxn>
                <a:cxn ang="f59">
                  <a:pos x="f98" y="f99"/>
                </a:cxn>
                <a:cxn ang="f59">
                  <a:pos x="f100" y="f101"/>
                </a:cxn>
                <a:cxn ang="f59">
                  <a:pos x="f102" y="f103"/>
                </a:cxn>
                <a:cxn ang="f59">
                  <a:pos x="f104" y="f105"/>
                </a:cxn>
                <a:cxn ang="f59">
                  <a:pos x="f104" y="f106"/>
                </a:cxn>
                <a:cxn ang="f59">
                  <a:pos x="f107" y="f108"/>
                </a:cxn>
                <a:cxn ang="f59">
                  <a:pos x="f109" y="f110"/>
                </a:cxn>
                <a:cxn ang="f59">
                  <a:pos x="f111" y="f112"/>
                </a:cxn>
                <a:cxn ang="f59">
                  <a:pos x="f98" y="f99"/>
                </a:cxn>
              </a:cxnLst>
              <a:rect l="f94" t="f97" r="f95" b="f96"/>
              <a:pathLst>
                <a:path w="40" h="30">
                  <a:moveTo>
                    <a:pt x="f8" y="f5"/>
                  </a:moveTo>
                  <a:cubicBezTo>
                    <a:pt x="f8" y="f9"/>
                    <a:pt x="f6" y="f10"/>
                    <a:pt x="f6" y="f11"/>
                  </a:cubicBezTo>
                  <a:cubicBezTo>
                    <a:pt x="f8" y="f12"/>
                    <a:pt x="f13" y="f14"/>
                    <a:pt x="f15" y="f14"/>
                  </a:cubicBezTo>
                  <a:cubicBezTo>
                    <a:pt x="f16" y="f17"/>
                    <a:pt x="f18" y="f19"/>
                    <a:pt x="f20" y="f21"/>
                  </a:cubicBezTo>
                  <a:cubicBezTo>
                    <a:pt x="f22" y="f22"/>
                    <a:pt x="f20" y="f23"/>
                    <a:pt x="f20" y="f7"/>
                  </a:cubicBezTo>
                  <a:cubicBezTo>
                    <a:pt x="f21" y="f7"/>
                    <a:pt x="f24" y="f7"/>
                    <a:pt x="f25" y="f26"/>
                  </a:cubicBezTo>
                  <a:cubicBezTo>
                    <a:pt x="f27" y="f28"/>
                    <a:pt x="f5" y="f29"/>
                    <a:pt x="f9" y="f25"/>
                  </a:cubicBezTo>
                  <a:cubicBezTo>
                    <a:pt x="f10" y="f27"/>
                    <a:pt x="f30" y="f17"/>
                    <a:pt x="f24" y="f12"/>
                  </a:cubicBezTo>
                  <a:cubicBezTo>
                    <a:pt x="f16" y="f12"/>
                    <a:pt x="f31" y="f14"/>
                    <a:pt x="f8" y="f5"/>
                  </a:cubicBezTo>
                  <a:close/>
                </a:path>
              </a:pathLst>
            </a:custGeom>
            <a:solidFill>
              <a:srgbClr val="A99A9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8" name="Freeform 63">
              <a:extLst>
                <a:ext uri="{FF2B5EF4-FFF2-40B4-BE49-F238E27FC236}">
                  <a16:creationId xmlns:a16="http://schemas.microsoft.com/office/drawing/2014/main" id="{AFC74703-2EA4-00F7-0AF0-9211B03BBE5A}"/>
                </a:ext>
              </a:extLst>
            </p:cNvPr>
            <p:cNvSpPr/>
            <p:nvPr/>
          </p:nvSpPr>
          <p:spPr>
            <a:xfrm>
              <a:off x="1925634" y="3875090"/>
              <a:ext cx="77788" cy="98426"/>
            </a:xfrm>
            <a:custGeom>
              <a:avLst/>
              <a:gdLst>
                <a:gd name="f0" fmla="val 10800000"/>
                <a:gd name="f1" fmla="val 5400000"/>
                <a:gd name="f2" fmla="val 180"/>
                <a:gd name="f3" fmla="val w"/>
                <a:gd name="f4" fmla="val h"/>
                <a:gd name="f5" fmla="val 0"/>
                <a:gd name="f6" fmla="val 26"/>
                <a:gd name="f7" fmla="val 33"/>
                <a:gd name="f8" fmla="val 15"/>
                <a:gd name="f9" fmla="val 18"/>
                <a:gd name="f10" fmla="val 20"/>
                <a:gd name="f11" fmla="val 7"/>
                <a:gd name="f12" fmla="val 22"/>
                <a:gd name="f13" fmla="val 19"/>
                <a:gd name="f14" fmla="val 4"/>
                <a:gd name="f15" fmla="val 9"/>
                <a:gd name="f16" fmla="val 14"/>
                <a:gd name="f17" fmla="val 23"/>
                <a:gd name="f18" fmla="val 24"/>
                <a:gd name="f19" fmla="val 3"/>
                <a:gd name="f20" fmla="val 25"/>
                <a:gd name="f21" fmla="val 5"/>
                <a:gd name="f22" fmla="val 8"/>
                <a:gd name="f23" fmla="val 16"/>
                <a:gd name="f24" fmla="+- 0 0 -90"/>
                <a:gd name="f25" fmla="*/ f3 1 26"/>
                <a:gd name="f26" fmla="*/ f4 1 33"/>
                <a:gd name="f27" fmla="val f5"/>
                <a:gd name="f28" fmla="val f6"/>
                <a:gd name="f29" fmla="val f7"/>
                <a:gd name="f30" fmla="*/ f24 f0 1"/>
                <a:gd name="f31" fmla="+- f29 0 f27"/>
                <a:gd name="f32" fmla="+- f28 0 f27"/>
                <a:gd name="f33" fmla="*/ f30 1 f2"/>
                <a:gd name="f34" fmla="*/ f32 1 26"/>
                <a:gd name="f35" fmla="*/ f31 1 33"/>
                <a:gd name="f36" fmla="*/ 15 f32 1"/>
                <a:gd name="f37" fmla="*/ 33 f31 1"/>
                <a:gd name="f38" fmla="*/ 0 f32 1"/>
                <a:gd name="f39" fmla="*/ 19 f31 1"/>
                <a:gd name="f40" fmla="*/ 23 f32 1"/>
                <a:gd name="f41" fmla="*/ 0 f31 1"/>
                <a:gd name="f42" fmla="*/ 26 f32 1"/>
                <a:gd name="f43" fmla="*/ 8 f31 1"/>
                <a:gd name="f44" fmla="+- f33 0 f1"/>
                <a:gd name="f45" fmla="*/ f36 1 26"/>
                <a:gd name="f46" fmla="*/ f37 1 33"/>
                <a:gd name="f47" fmla="*/ f38 1 26"/>
                <a:gd name="f48" fmla="*/ f39 1 33"/>
                <a:gd name="f49" fmla="*/ f40 1 26"/>
                <a:gd name="f50" fmla="*/ f41 1 33"/>
                <a:gd name="f51" fmla="*/ f42 1 26"/>
                <a:gd name="f52" fmla="*/ f43 1 33"/>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26" h="33">
                  <a:moveTo>
                    <a:pt x="f8" y="f7"/>
                  </a:moveTo>
                  <a:cubicBezTo>
                    <a:pt x="f9" y="f10"/>
                    <a:pt x="f11" y="f12"/>
                    <a:pt x="f5" y="f13"/>
                  </a:cubicBezTo>
                  <a:cubicBezTo>
                    <a:pt x="f14" y="f15"/>
                    <a:pt x="f16" y="f14"/>
                    <a:pt x="f17" y="f5"/>
                  </a:cubicBezTo>
                  <a:cubicBezTo>
                    <a:pt x="f18" y="f19"/>
                    <a:pt x="f20" y="f21"/>
                    <a:pt x="f6" y="f22"/>
                  </a:cubicBezTo>
                  <a:cubicBezTo>
                    <a:pt x="f12" y="f23"/>
                    <a:pt x="f13" y="f18"/>
                    <a:pt x="f8" y="f7"/>
                  </a:cubicBezTo>
                  <a:close/>
                </a:path>
              </a:pathLst>
            </a:custGeom>
            <a:solidFill>
              <a:srgbClr val="B5A5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9" name="Freeform 64">
              <a:extLst>
                <a:ext uri="{FF2B5EF4-FFF2-40B4-BE49-F238E27FC236}">
                  <a16:creationId xmlns:a16="http://schemas.microsoft.com/office/drawing/2014/main" id="{816C48CF-5353-E00B-BA30-55F5A96562E8}"/>
                </a:ext>
              </a:extLst>
            </p:cNvPr>
            <p:cNvSpPr/>
            <p:nvPr/>
          </p:nvSpPr>
          <p:spPr>
            <a:xfrm>
              <a:off x="2058991" y="3989390"/>
              <a:ext cx="39684" cy="98426"/>
            </a:xfrm>
            <a:custGeom>
              <a:avLst/>
              <a:gdLst>
                <a:gd name="f0" fmla="val 10800000"/>
                <a:gd name="f1" fmla="val 5400000"/>
                <a:gd name="f2" fmla="val 180"/>
                <a:gd name="f3" fmla="val w"/>
                <a:gd name="f4" fmla="val h"/>
                <a:gd name="f5" fmla="val 0"/>
                <a:gd name="f6" fmla="val 13"/>
                <a:gd name="f7" fmla="val 33"/>
                <a:gd name="f8" fmla="val 1"/>
                <a:gd name="f9" fmla="val 21"/>
                <a:gd name="f10" fmla="val 10"/>
                <a:gd name="f11" fmla="val 8"/>
                <a:gd name="f12" fmla="val 24"/>
                <a:gd name="f13" fmla="+- 0 0 -90"/>
                <a:gd name="f14" fmla="*/ f3 1 13"/>
                <a:gd name="f15" fmla="*/ f4 1 33"/>
                <a:gd name="f16" fmla="val f5"/>
                <a:gd name="f17" fmla="val f6"/>
                <a:gd name="f18" fmla="val f7"/>
                <a:gd name="f19" fmla="*/ f13 f0 1"/>
                <a:gd name="f20" fmla="+- f18 0 f16"/>
                <a:gd name="f21" fmla="+- f17 0 f16"/>
                <a:gd name="f22" fmla="*/ f19 1 f2"/>
                <a:gd name="f23" fmla="*/ f21 1 13"/>
                <a:gd name="f24" fmla="*/ f20 1 33"/>
                <a:gd name="f25" fmla="*/ 0 f21 1"/>
                <a:gd name="f26" fmla="*/ 33 f20 1"/>
                <a:gd name="f27" fmla="*/ 8 f21 1"/>
                <a:gd name="f28" fmla="*/ 0 f20 1"/>
                <a:gd name="f29" fmla="+- f22 0 f1"/>
                <a:gd name="f30" fmla="*/ f25 1 13"/>
                <a:gd name="f31" fmla="*/ f26 1 33"/>
                <a:gd name="f32" fmla="*/ f27 1 13"/>
                <a:gd name="f33" fmla="*/ f28 1 3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3" h="33">
                  <a:moveTo>
                    <a:pt x="f5" y="f7"/>
                  </a:moveTo>
                  <a:cubicBezTo>
                    <a:pt x="f8" y="f9"/>
                    <a:pt x="f8" y="f10"/>
                    <a:pt x="f11" y="f5"/>
                  </a:cubicBezTo>
                  <a:cubicBezTo>
                    <a:pt x="f6" y="f6"/>
                    <a:pt x="f10" y="f12"/>
                    <a:pt x="f5" y="f7"/>
                  </a:cubicBezTo>
                  <a:close/>
                </a:path>
              </a:pathLst>
            </a:custGeom>
            <a:solidFill>
              <a:srgbClr val="C3C3C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0" name="Freeform 65">
              <a:extLst>
                <a:ext uri="{FF2B5EF4-FFF2-40B4-BE49-F238E27FC236}">
                  <a16:creationId xmlns:a16="http://schemas.microsoft.com/office/drawing/2014/main" id="{86297E62-5234-58F1-FF43-F1690C939FC3}"/>
                </a:ext>
              </a:extLst>
            </p:cNvPr>
            <p:cNvSpPr/>
            <p:nvPr/>
          </p:nvSpPr>
          <p:spPr>
            <a:xfrm>
              <a:off x="3633789" y="3803647"/>
              <a:ext cx="50804" cy="38103"/>
            </a:xfrm>
            <a:custGeom>
              <a:avLst/>
              <a:gdLst>
                <a:gd name="f0" fmla="val 10800000"/>
                <a:gd name="f1" fmla="val 5400000"/>
                <a:gd name="f2" fmla="val 180"/>
                <a:gd name="f3" fmla="val w"/>
                <a:gd name="f4" fmla="val h"/>
                <a:gd name="f5" fmla="val 0"/>
                <a:gd name="f6" fmla="val 17"/>
                <a:gd name="f7" fmla="val 13"/>
                <a:gd name="f8" fmla="val 11"/>
                <a:gd name="f9" fmla="val 9"/>
                <a:gd name="f10" fmla="val 8"/>
                <a:gd name="f11" fmla="val 5"/>
                <a:gd name="f12" fmla="val 2"/>
                <a:gd name="f13" fmla="val 4"/>
                <a:gd name="f14" fmla="val 12"/>
                <a:gd name="f15" fmla="+- 0 0 -90"/>
                <a:gd name="f16" fmla="*/ f3 1 17"/>
                <a:gd name="f17" fmla="*/ f4 1 13"/>
                <a:gd name="f18" fmla="val f5"/>
                <a:gd name="f19" fmla="val f6"/>
                <a:gd name="f20" fmla="val f7"/>
                <a:gd name="f21" fmla="*/ f15 f0 1"/>
                <a:gd name="f22" fmla="+- f20 0 f18"/>
                <a:gd name="f23" fmla="+- f19 0 f18"/>
                <a:gd name="f24" fmla="*/ f21 1 f2"/>
                <a:gd name="f25" fmla="*/ f23 1 17"/>
                <a:gd name="f26" fmla="*/ f22 1 13"/>
                <a:gd name="f27" fmla="*/ 13 f23 1"/>
                <a:gd name="f28" fmla="*/ 13 f22 1"/>
                <a:gd name="f29" fmla="*/ 8 f23 1"/>
                <a:gd name="f30" fmla="*/ 0 f22 1"/>
                <a:gd name="f31" fmla="+- f24 0 f1"/>
                <a:gd name="f32" fmla="*/ f27 1 17"/>
                <a:gd name="f33" fmla="*/ f28 1 13"/>
                <a:gd name="f34" fmla="*/ f29 1 17"/>
                <a:gd name="f35" fmla="*/ f30 1 13"/>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48" y="f51"/>
                </a:cxn>
                <a:cxn ang="f31">
                  <a:pos x="f48" y="f49"/>
                </a:cxn>
              </a:cxnLst>
              <a:rect l="f44" t="f47" r="f45" b="f46"/>
              <a:pathLst>
                <a:path w="17" h="13">
                  <a:moveTo>
                    <a:pt x="f7" y="f7"/>
                  </a:moveTo>
                  <a:cubicBezTo>
                    <a:pt x="f8" y="f7"/>
                    <a:pt x="f9" y="f7"/>
                    <a:pt x="f10" y="f7"/>
                  </a:cubicBezTo>
                  <a:cubicBezTo>
                    <a:pt x="f5" y="f11"/>
                    <a:pt x="f11" y="f12"/>
                    <a:pt x="f7" y="f5"/>
                  </a:cubicBezTo>
                  <a:cubicBezTo>
                    <a:pt x="f6" y="f13"/>
                    <a:pt x="f14" y="f9"/>
                    <a:pt x="f7" y="f7"/>
                  </a:cubicBezTo>
                  <a:close/>
                </a:path>
              </a:pathLst>
            </a:custGeom>
            <a:solidFill>
              <a:srgbClr val="4F3B2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1" name="Freeform 66">
              <a:extLst>
                <a:ext uri="{FF2B5EF4-FFF2-40B4-BE49-F238E27FC236}">
                  <a16:creationId xmlns:a16="http://schemas.microsoft.com/office/drawing/2014/main" id="{D4CB38DE-7801-4A50-0739-B532F9AC2191}"/>
                </a:ext>
              </a:extLst>
            </p:cNvPr>
            <p:cNvSpPr/>
            <p:nvPr/>
          </p:nvSpPr>
          <p:spPr>
            <a:xfrm>
              <a:off x="3297234" y="3890964"/>
              <a:ext cx="74615" cy="122236"/>
            </a:xfrm>
            <a:custGeom>
              <a:avLst/>
              <a:gdLst>
                <a:gd name="f0" fmla="val 10800000"/>
                <a:gd name="f1" fmla="val 5400000"/>
                <a:gd name="f2" fmla="val 180"/>
                <a:gd name="f3" fmla="val w"/>
                <a:gd name="f4" fmla="val h"/>
                <a:gd name="f5" fmla="val 0"/>
                <a:gd name="f6" fmla="val 25"/>
                <a:gd name="f7" fmla="val 41"/>
                <a:gd name="f8" fmla="val 6"/>
                <a:gd name="f9" fmla="val 5"/>
                <a:gd name="f10" fmla="val 7"/>
                <a:gd name="f11" fmla="val 9"/>
                <a:gd name="f12" fmla="val 12"/>
                <a:gd name="f13" fmla="val 18"/>
                <a:gd name="f14" fmla="val 13"/>
                <a:gd name="f15" fmla="val 15"/>
                <a:gd name="f16" fmla="val 17"/>
                <a:gd name="f17" fmla="+- 0 0 -90"/>
                <a:gd name="f18" fmla="*/ f3 1 25"/>
                <a:gd name="f19" fmla="*/ f4 1 41"/>
                <a:gd name="f20" fmla="val f5"/>
                <a:gd name="f21" fmla="val f6"/>
                <a:gd name="f22" fmla="val f7"/>
                <a:gd name="f23" fmla="*/ f17 f0 1"/>
                <a:gd name="f24" fmla="+- f22 0 f20"/>
                <a:gd name="f25" fmla="+- f21 0 f20"/>
                <a:gd name="f26" fmla="*/ f23 1 f2"/>
                <a:gd name="f27" fmla="*/ f25 1 25"/>
                <a:gd name="f28" fmla="*/ f24 1 41"/>
                <a:gd name="f29" fmla="*/ 0 f25 1"/>
                <a:gd name="f30" fmla="*/ 6 f24 1"/>
                <a:gd name="f31" fmla="*/ 9 f25 1"/>
                <a:gd name="f32" fmla="*/ 9 f24 1"/>
                <a:gd name="f33" fmla="*/ 13 f25 1"/>
                <a:gd name="f34" fmla="*/ 41 f24 1"/>
                <a:gd name="f35" fmla="+- f26 0 f1"/>
                <a:gd name="f36" fmla="*/ f29 1 25"/>
                <a:gd name="f37" fmla="*/ f30 1 41"/>
                <a:gd name="f38" fmla="*/ f31 1 25"/>
                <a:gd name="f39" fmla="*/ f32 1 41"/>
                <a:gd name="f40" fmla="*/ f33 1 25"/>
                <a:gd name="f41" fmla="*/ f34 1 41"/>
                <a:gd name="f42" fmla="*/ 0 1 f27"/>
                <a:gd name="f43" fmla="*/ f21 1 f27"/>
                <a:gd name="f44" fmla="*/ 0 1 f28"/>
                <a:gd name="f45" fmla="*/ f22 1 f28"/>
                <a:gd name="f46" fmla="*/ f36 1 f27"/>
                <a:gd name="f47" fmla="*/ f37 1 f28"/>
                <a:gd name="f48" fmla="*/ f38 1 f27"/>
                <a:gd name="f49" fmla="*/ f39 1 f28"/>
                <a:gd name="f50" fmla="*/ f40 1 f27"/>
                <a:gd name="f51" fmla="*/ f41 1 f28"/>
                <a:gd name="f52" fmla="*/ f42 f18 1"/>
                <a:gd name="f53" fmla="*/ f43 f18 1"/>
                <a:gd name="f54" fmla="*/ f45 f19 1"/>
                <a:gd name="f55" fmla="*/ f44 f19 1"/>
                <a:gd name="f56" fmla="*/ f46 f18 1"/>
                <a:gd name="f57" fmla="*/ f47 f19 1"/>
                <a:gd name="f58" fmla="*/ f48 f18 1"/>
                <a:gd name="f59" fmla="*/ f49 f19 1"/>
                <a:gd name="f60" fmla="*/ f50 f18 1"/>
                <a:gd name="f61" fmla="*/ f51 f19 1"/>
              </a:gdLst>
              <a:ahLst/>
              <a:cxnLst>
                <a:cxn ang="3cd4">
                  <a:pos x="hc" y="t"/>
                </a:cxn>
                <a:cxn ang="0">
                  <a:pos x="r" y="vc"/>
                </a:cxn>
                <a:cxn ang="cd4">
                  <a:pos x="hc" y="b"/>
                </a:cxn>
                <a:cxn ang="cd2">
                  <a:pos x="l" y="vc"/>
                </a:cxn>
                <a:cxn ang="f35">
                  <a:pos x="f56" y="f57"/>
                </a:cxn>
                <a:cxn ang="f35">
                  <a:pos x="f58" y="f59"/>
                </a:cxn>
                <a:cxn ang="f35">
                  <a:pos x="f60" y="f61"/>
                </a:cxn>
                <a:cxn ang="f35">
                  <a:pos x="f56" y="f57"/>
                </a:cxn>
              </a:cxnLst>
              <a:rect l="f52" t="f55" r="f53" b="f54"/>
              <a:pathLst>
                <a:path w="25" h="41">
                  <a:moveTo>
                    <a:pt x="f5" y="f8"/>
                  </a:moveTo>
                  <a:cubicBezTo>
                    <a:pt x="f9" y="f5"/>
                    <a:pt x="f8" y="f10"/>
                    <a:pt x="f11" y="f11"/>
                  </a:cubicBezTo>
                  <a:cubicBezTo>
                    <a:pt x="f12" y="f13"/>
                    <a:pt x="f6" y="f6"/>
                    <a:pt x="f14" y="f7"/>
                  </a:cubicBezTo>
                  <a:cubicBezTo>
                    <a:pt x="f15" y="f6"/>
                    <a:pt x="f9" y="f16"/>
                    <a:pt x="f5" y="f8"/>
                  </a:cubicBezTo>
                  <a:close/>
                </a:path>
              </a:pathLst>
            </a:custGeom>
            <a:solidFill>
              <a:srgbClr val="756F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2" name="Freeform 67">
              <a:extLst>
                <a:ext uri="{FF2B5EF4-FFF2-40B4-BE49-F238E27FC236}">
                  <a16:creationId xmlns:a16="http://schemas.microsoft.com/office/drawing/2014/main" id="{DC28659B-131D-56DE-B9B1-96A04F18A726}"/>
                </a:ext>
              </a:extLst>
            </p:cNvPr>
            <p:cNvSpPr/>
            <p:nvPr/>
          </p:nvSpPr>
          <p:spPr>
            <a:xfrm>
              <a:off x="4646615" y="4640259"/>
              <a:ext cx="104771" cy="131765"/>
            </a:xfrm>
            <a:custGeom>
              <a:avLst/>
              <a:gdLst>
                <a:gd name="f0" fmla="val 10800000"/>
                <a:gd name="f1" fmla="val 5400000"/>
                <a:gd name="f2" fmla="val 180"/>
                <a:gd name="f3" fmla="val w"/>
                <a:gd name="f4" fmla="val h"/>
                <a:gd name="f5" fmla="val 0"/>
                <a:gd name="f6" fmla="val 35"/>
                <a:gd name="f7" fmla="val 44"/>
                <a:gd name="f8" fmla="val 23"/>
                <a:gd name="f9" fmla="val 14"/>
                <a:gd name="f10" fmla="val 24"/>
                <a:gd name="f11" fmla="val 15"/>
                <a:gd name="f12" fmla="val 26"/>
                <a:gd name="f13" fmla="val 30"/>
                <a:gd name="f14" fmla="val 28"/>
                <a:gd name="f15" fmla="val 40"/>
                <a:gd name="f16" fmla="val 25"/>
                <a:gd name="f17" fmla="val 20"/>
                <a:gd name="f18" fmla="val 39"/>
                <a:gd name="f19" fmla="val 18"/>
                <a:gd name="f20" fmla="val 37"/>
                <a:gd name="f21" fmla="val 9"/>
                <a:gd name="f22" fmla="val 31"/>
                <a:gd name="f23" fmla="val 8"/>
                <a:gd name="f24" fmla="val 11"/>
                <a:gd name="f25" fmla="val 10"/>
                <a:gd name="f26" fmla="val 5"/>
                <a:gd name="f27" fmla="val 4"/>
                <a:gd name="f28" fmla="val 7"/>
                <a:gd name="f29" fmla="val 21"/>
                <a:gd name="f30" fmla="val 22"/>
                <a:gd name="f31" fmla="val 12"/>
                <a:gd name="f32" fmla="+- 0 0 -90"/>
                <a:gd name="f33" fmla="*/ f3 1 35"/>
                <a:gd name="f34" fmla="*/ f4 1 44"/>
                <a:gd name="f35" fmla="val f5"/>
                <a:gd name="f36" fmla="val f6"/>
                <a:gd name="f37" fmla="val f7"/>
                <a:gd name="f38" fmla="*/ f32 f0 1"/>
                <a:gd name="f39" fmla="+- f37 0 f35"/>
                <a:gd name="f40" fmla="+- f36 0 f35"/>
                <a:gd name="f41" fmla="*/ f38 1 f2"/>
                <a:gd name="f42" fmla="*/ f40 1 35"/>
                <a:gd name="f43" fmla="*/ f39 1 44"/>
                <a:gd name="f44" fmla="*/ 23 f40 1"/>
                <a:gd name="f45" fmla="*/ 14 f39 1"/>
                <a:gd name="f46" fmla="*/ 24 f40 1"/>
                <a:gd name="f47" fmla="*/ 15 f39 1"/>
                <a:gd name="f48" fmla="*/ 28 f40 1"/>
                <a:gd name="f49" fmla="*/ 40 f39 1"/>
                <a:gd name="f50" fmla="*/ 18 f40 1"/>
                <a:gd name="f51" fmla="*/ 37 f39 1"/>
                <a:gd name="f52" fmla="*/ 8 f40 1"/>
                <a:gd name="f53" fmla="*/ 11 f39 1"/>
                <a:gd name="f54" fmla="*/ 10 f40 1"/>
                <a:gd name="f55" fmla="*/ 8 f39 1"/>
                <a:gd name="f56" fmla="*/ 14 f40 1"/>
                <a:gd name="f57" fmla="*/ 0 f39 1"/>
                <a:gd name="f58" fmla="*/ 20 f40 1"/>
                <a:gd name="f59" fmla="*/ 7 f39 1"/>
                <a:gd name="f60" fmla="+- f41 0 f1"/>
                <a:gd name="f61" fmla="*/ f44 1 35"/>
                <a:gd name="f62" fmla="*/ f45 1 44"/>
                <a:gd name="f63" fmla="*/ f46 1 35"/>
                <a:gd name="f64" fmla="*/ f47 1 44"/>
                <a:gd name="f65" fmla="*/ f48 1 35"/>
                <a:gd name="f66" fmla="*/ f49 1 44"/>
                <a:gd name="f67" fmla="*/ f50 1 35"/>
                <a:gd name="f68" fmla="*/ f51 1 44"/>
                <a:gd name="f69" fmla="*/ f52 1 35"/>
                <a:gd name="f70" fmla="*/ f53 1 44"/>
                <a:gd name="f71" fmla="*/ f54 1 35"/>
                <a:gd name="f72" fmla="*/ f55 1 44"/>
                <a:gd name="f73" fmla="*/ f56 1 35"/>
                <a:gd name="f74" fmla="*/ f57 1 44"/>
                <a:gd name="f75" fmla="*/ f58 1 35"/>
                <a:gd name="f76" fmla="*/ f59 1 44"/>
                <a:gd name="f77" fmla="*/ 0 1 f42"/>
                <a:gd name="f78" fmla="*/ f36 1 f42"/>
                <a:gd name="f79" fmla="*/ 0 1 f43"/>
                <a:gd name="f80" fmla="*/ f37 1 f43"/>
                <a:gd name="f81" fmla="*/ f61 1 f42"/>
                <a:gd name="f82" fmla="*/ f62 1 f43"/>
                <a:gd name="f83" fmla="*/ f63 1 f42"/>
                <a:gd name="f84" fmla="*/ f64 1 f43"/>
                <a:gd name="f85" fmla="*/ f65 1 f42"/>
                <a:gd name="f86" fmla="*/ f66 1 f43"/>
                <a:gd name="f87" fmla="*/ f67 1 f42"/>
                <a:gd name="f88" fmla="*/ f68 1 f43"/>
                <a:gd name="f89" fmla="*/ f69 1 f42"/>
                <a:gd name="f90" fmla="*/ f70 1 f43"/>
                <a:gd name="f91" fmla="*/ f71 1 f42"/>
                <a:gd name="f92" fmla="*/ f72 1 f43"/>
                <a:gd name="f93" fmla="*/ f73 1 f42"/>
                <a:gd name="f94" fmla="*/ f74 1 f43"/>
                <a:gd name="f95" fmla="*/ f75 1 f42"/>
                <a:gd name="f96" fmla="*/ f76 1 f43"/>
                <a:gd name="f97" fmla="*/ f77 f33 1"/>
                <a:gd name="f98" fmla="*/ f78 f33 1"/>
                <a:gd name="f99" fmla="*/ f80 f34 1"/>
                <a:gd name="f100" fmla="*/ f79 f34 1"/>
                <a:gd name="f101" fmla="*/ f81 f33 1"/>
                <a:gd name="f102" fmla="*/ f82 f34 1"/>
                <a:gd name="f103" fmla="*/ f83 f33 1"/>
                <a:gd name="f104" fmla="*/ f84 f34 1"/>
                <a:gd name="f105" fmla="*/ f85 f33 1"/>
                <a:gd name="f106" fmla="*/ f86 f34 1"/>
                <a:gd name="f107" fmla="*/ f87 f33 1"/>
                <a:gd name="f108" fmla="*/ f88 f34 1"/>
                <a:gd name="f109" fmla="*/ f89 f33 1"/>
                <a:gd name="f110" fmla="*/ f90 f34 1"/>
                <a:gd name="f111" fmla="*/ f91 f33 1"/>
                <a:gd name="f112" fmla="*/ f92 f34 1"/>
                <a:gd name="f113" fmla="*/ f93 f33 1"/>
                <a:gd name="f114" fmla="*/ f94 f34 1"/>
                <a:gd name="f115" fmla="*/ f95 f33 1"/>
                <a:gd name="f116" fmla="*/ f96 f34 1"/>
              </a:gdLst>
              <a:ahLst/>
              <a:cxnLst>
                <a:cxn ang="3cd4">
                  <a:pos x="hc" y="t"/>
                </a:cxn>
                <a:cxn ang="0">
                  <a:pos x="r" y="vc"/>
                </a:cxn>
                <a:cxn ang="cd4">
                  <a:pos x="hc" y="b"/>
                </a:cxn>
                <a:cxn ang="cd2">
                  <a:pos x="l" y="vc"/>
                </a:cxn>
                <a:cxn ang="f60">
                  <a:pos x="f101" y="f102"/>
                </a:cxn>
                <a:cxn ang="f60">
                  <a:pos x="f103" y="f104"/>
                </a:cxn>
                <a:cxn ang="f60">
                  <a:pos x="f105" y="f106"/>
                </a:cxn>
                <a:cxn ang="f60">
                  <a:pos x="f107" y="f108"/>
                </a:cxn>
                <a:cxn ang="f60">
                  <a:pos x="f109" y="f110"/>
                </a:cxn>
                <a:cxn ang="f60">
                  <a:pos x="f111" y="f112"/>
                </a:cxn>
                <a:cxn ang="f60">
                  <a:pos x="f113" y="f114"/>
                </a:cxn>
                <a:cxn ang="f60">
                  <a:pos x="f115" y="f116"/>
                </a:cxn>
                <a:cxn ang="f60">
                  <a:pos x="f101" y="f102"/>
                </a:cxn>
              </a:cxnLst>
              <a:rect l="f97" t="f100" r="f98" b="f99"/>
              <a:pathLst>
                <a:path w="35" h="44">
                  <a:moveTo>
                    <a:pt x="f8" y="f9"/>
                  </a:moveTo>
                  <a:cubicBezTo>
                    <a:pt x="f8" y="f9"/>
                    <a:pt x="f10" y="f11"/>
                    <a:pt x="f10" y="f11"/>
                  </a:cubicBezTo>
                  <a:cubicBezTo>
                    <a:pt x="f12" y="f8"/>
                    <a:pt x="f6" y="f13"/>
                    <a:pt x="f14" y="f15"/>
                  </a:cubicBezTo>
                  <a:cubicBezTo>
                    <a:pt x="f16" y="f7"/>
                    <a:pt x="f17" y="f18"/>
                    <a:pt x="f19" y="f20"/>
                  </a:cubicBezTo>
                  <a:cubicBezTo>
                    <a:pt x="f21" y="f22"/>
                    <a:pt x="f5" y="f10"/>
                    <a:pt x="f23" y="f24"/>
                  </a:cubicBezTo>
                  <a:cubicBezTo>
                    <a:pt x="f23" y="f25"/>
                    <a:pt x="f21" y="f21"/>
                    <a:pt x="f25" y="f23"/>
                  </a:cubicBezTo>
                  <a:cubicBezTo>
                    <a:pt x="f25" y="f26"/>
                    <a:pt x="f25" y="f5"/>
                    <a:pt x="f9" y="f5"/>
                  </a:cubicBezTo>
                  <a:cubicBezTo>
                    <a:pt x="f19" y="f5"/>
                    <a:pt x="f19" y="f27"/>
                    <a:pt x="f17" y="f28"/>
                  </a:cubicBezTo>
                  <a:cubicBezTo>
                    <a:pt x="f29" y="f21"/>
                    <a:pt x="f30" y="f31"/>
                    <a:pt x="f8" y="f9"/>
                  </a:cubicBezTo>
                  <a:close/>
                </a:path>
              </a:pathLst>
            </a:custGeom>
            <a:solidFill>
              <a:srgbClr val="F8F8F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3" name="Freeform 68">
              <a:extLst>
                <a:ext uri="{FF2B5EF4-FFF2-40B4-BE49-F238E27FC236}">
                  <a16:creationId xmlns:a16="http://schemas.microsoft.com/office/drawing/2014/main" id="{1A8B1B62-67FB-0034-B9E6-AB4CD989E62B}"/>
                </a:ext>
              </a:extLst>
            </p:cNvPr>
            <p:cNvSpPr/>
            <p:nvPr/>
          </p:nvSpPr>
          <p:spPr>
            <a:xfrm>
              <a:off x="2619371" y="3841751"/>
              <a:ext cx="142875" cy="100017"/>
            </a:xfrm>
            <a:custGeom>
              <a:avLst/>
              <a:gdLst>
                <a:gd name="f0" fmla="val 10800000"/>
                <a:gd name="f1" fmla="val 5400000"/>
                <a:gd name="f2" fmla="val 180"/>
                <a:gd name="f3" fmla="val w"/>
                <a:gd name="f4" fmla="val h"/>
                <a:gd name="f5" fmla="val 0"/>
                <a:gd name="f6" fmla="val 48"/>
                <a:gd name="f7" fmla="val 33"/>
                <a:gd name="f8" fmla="val 35"/>
                <a:gd name="f9" fmla="val 36"/>
                <a:gd name="f10" fmla="val 37"/>
                <a:gd name="f11" fmla="val 1"/>
                <a:gd name="f12" fmla="val 42"/>
                <a:gd name="f13" fmla="val 6"/>
                <a:gd name="f14" fmla="val 46"/>
                <a:gd name="f15" fmla="val 12"/>
                <a:gd name="f16" fmla="val 19"/>
                <a:gd name="f17" fmla="val 30"/>
                <a:gd name="f18" fmla="val 17"/>
                <a:gd name="f19" fmla="val 27"/>
                <a:gd name="f20" fmla="val 5"/>
                <a:gd name="f21" fmla="val 20"/>
                <a:gd name="f22" fmla="val 13"/>
                <a:gd name="f23" fmla="val 3"/>
                <a:gd name="f24" fmla="val 14"/>
                <a:gd name="f25" fmla="val 2"/>
                <a:gd name="f26" fmla="val 15"/>
                <a:gd name="f27" fmla="val 16"/>
                <a:gd name="f28" fmla="val 23"/>
                <a:gd name="f29" fmla="val 29"/>
                <a:gd name="f30" fmla="+- 0 0 -90"/>
                <a:gd name="f31" fmla="*/ f3 1 48"/>
                <a:gd name="f32" fmla="*/ f4 1 33"/>
                <a:gd name="f33" fmla="val f5"/>
                <a:gd name="f34" fmla="val f6"/>
                <a:gd name="f35" fmla="val f7"/>
                <a:gd name="f36" fmla="*/ f30 f0 1"/>
                <a:gd name="f37" fmla="+- f35 0 f33"/>
                <a:gd name="f38" fmla="+- f34 0 f33"/>
                <a:gd name="f39" fmla="*/ f36 1 f2"/>
                <a:gd name="f40" fmla="*/ f38 1 48"/>
                <a:gd name="f41" fmla="*/ f37 1 33"/>
                <a:gd name="f42" fmla="*/ 35 f38 1"/>
                <a:gd name="f43" fmla="*/ 0 f37 1"/>
                <a:gd name="f44" fmla="*/ 37 f38 1"/>
                <a:gd name="f45" fmla="*/ 1 f37 1"/>
                <a:gd name="f46" fmla="*/ 48 f38 1"/>
                <a:gd name="f47" fmla="*/ 19 f37 1"/>
                <a:gd name="f48" fmla="*/ 0 f38 1"/>
                <a:gd name="f49" fmla="*/ 27 f37 1"/>
                <a:gd name="f50" fmla="*/ 13 f38 1"/>
                <a:gd name="f51" fmla="*/ 3 f37 1"/>
                <a:gd name="f52" fmla="*/ 16 f38 1"/>
                <a:gd name="f53" fmla="+- f39 0 f1"/>
                <a:gd name="f54" fmla="*/ f42 1 48"/>
                <a:gd name="f55" fmla="*/ f43 1 33"/>
                <a:gd name="f56" fmla="*/ f44 1 48"/>
                <a:gd name="f57" fmla="*/ f45 1 33"/>
                <a:gd name="f58" fmla="*/ f46 1 48"/>
                <a:gd name="f59" fmla="*/ f47 1 33"/>
                <a:gd name="f60" fmla="*/ f48 1 48"/>
                <a:gd name="f61" fmla="*/ f49 1 33"/>
                <a:gd name="f62" fmla="*/ f50 1 48"/>
                <a:gd name="f63" fmla="*/ f51 1 33"/>
                <a:gd name="f64" fmla="*/ f52 1 48"/>
                <a:gd name="f65" fmla="*/ 0 1 f40"/>
                <a:gd name="f66" fmla="*/ f34 1 f40"/>
                <a:gd name="f67" fmla="*/ 0 1 f41"/>
                <a:gd name="f68" fmla="*/ f35 1 f41"/>
                <a:gd name="f69" fmla="*/ f54 1 f40"/>
                <a:gd name="f70" fmla="*/ f55 1 f41"/>
                <a:gd name="f71" fmla="*/ f56 1 f40"/>
                <a:gd name="f72" fmla="*/ f57 1 f41"/>
                <a:gd name="f73" fmla="*/ f58 1 f40"/>
                <a:gd name="f74" fmla="*/ f59 1 f41"/>
                <a:gd name="f75" fmla="*/ f60 1 f40"/>
                <a:gd name="f76" fmla="*/ f61 1 f41"/>
                <a:gd name="f77" fmla="*/ f62 1 f40"/>
                <a:gd name="f78" fmla="*/ f63 1 f41"/>
                <a:gd name="f79" fmla="*/ f64 1 f40"/>
                <a:gd name="f80" fmla="*/ f65 f31 1"/>
                <a:gd name="f81" fmla="*/ f66 f31 1"/>
                <a:gd name="f82" fmla="*/ f68 f32 1"/>
                <a:gd name="f83" fmla="*/ f67 f32 1"/>
                <a:gd name="f84" fmla="*/ f69 f31 1"/>
                <a:gd name="f85" fmla="*/ f70 f32 1"/>
                <a:gd name="f86" fmla="*/ f71 f31 1"/>
                <a:gd name="f87" fmla="*/ f72 f32 1"/>
                <a:gd name="f88" fmla="*/ f73 f31 1"/>
                <a:gd name="f89" fmla="*/ f74 f32 1"/>
                <a:gd name="f90" fmla="*/ f75 f31 1"/>
                <a:gd name="f91" fmla="*/ f76 f32 1"/>
                <a:gd name="f92" fmla="*/ f77 f31 1"/>
                <a:gd name="f93" fmla="*/ f78 f32 1"/>
                <a:gd name="f94" fmla="*/ f79 f31 1"/>
              </a:gdLst>
              <a:ahLst/>
              <a:cxnLst>
                <a:cxn ang="3cd4">
                  <a:pos x="hc" y="t"/>
                </a:cxn>
                <a:cxn ang="0">
                  <a:pos x="r" y="vc"/>
                </a:cxn>
                <a:cxn ang="cd4">
                  <a:pos x="hc" y="b"/>
                </a:cxn>
                <a:cxn ang="cd2">
                  <a:pos x="l" y="vc"/>
                </a:cxn>
                <a:cxn ang="f53">
                  <a:pos x="f84" y="f85"/>
                </a:cxn>
                <a:cxn ang="f53">
                  <a:pos x="f86" y="f87"/>
                </a:cxn>
                <a:cxn ang="f53">
                  <a:pos x="f88" y="f89"/>
                </a:cxn>
                <a:cxn ang="f53">
                  <a:pos x="f90" y="f91"/>
                </a:cxn>
                <a:cxn ang="f53">
                  <a:pos x="f92" y="f93"/>
                </a:cxn>
                <a:cxn ang="f53">
                  <a:pos x="f94" y="f85"/>
                </a:cxn>
                <a:cxn ang="f53">
                  <a:pos x="f84" y="f85"/>
                </a:cxn>
              </a:cxnLst>
              <a:rect l="f80" t="f83" r="f81" b="f82"/>
              <a:pathLst>
                <a:path w="48" h="33">
                  <a:moveTo>
                    <a:pt x="f8" y="f5"/>
                  </a:moveTo>
                  <a:cubicBezTo>
                    <a:pt x="f9" y="f5"/>
                    <a:pt x="f10" y="f5"/>
                    <a:pt x="f10" y="f11"/>
                  </a:cubicBezTo>
                  <a:cubicBezTo>
                    <a:pt x="f12" y="f13"/>
                    <a:pt x="f14" y="f15"/>
                    <a:pt x="f6" y="f16"/>
                  </a:cubicBezTo>
                  <a:cubicBezTo>
                    <a:pt x="f7" y="f17"/>
                    <a:pt x="f18" y="f7"/>
                    <a:pt x="f5" y="f19"/>
                  </a:cubicBezTo>
                  <a:cubicBezTo>
                    <a:pt x="f20" y="f21"/>
                    <a:pt x="f15" y="f22"/>
                    <a:pt x="f22" y="f23"/>
                  </a:cubicBezTo>
                  <a:cubicBezTo>
                    <a:pt x="f24" y="f25"/>
                    <a:pt x="f26" y="f11"/>
                    <a:pt x="f27" y="f5"/>
                  </a:cubicBezTo>
                  <a:cubicBezTo>
                    <a:pt x="f28" y="f5"/>
                    <a:pt x="f29" y="f5"/>
                    <a:pt x="f8" y="f5"/>
                  </a:cubicBezTo>
                  <a:close/>
                </a:path>
              </a:pathLst>
            </a:custGeom>
            <a:solidFill>
              <a:srgbClr val="FEFDF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4" name="Freeform 69">
              <a:extLst>
                <a:ext uri="{FF2B5EF4-FFF2-40B4-BE49-F238E27FC236}">
                  <a16:creationId xmlns:a16="http://schemas.microsoft.com/office/drawing/2014/main" id="{84795832-C34B-7284-4AF5-0A256DC5C373}"/>
                </a:ext>
              </a:extLst>
            </p:cNvPr>
            <p:cNvSpPr/>
            <p:nvPr/>
          </p:nvSpPr>
          <p:spPr>
            <a:xfrm>
              <a:off x="1882777" y="3817940"/>
              <a:ext cx="122236" cy="114300"/>
            </a:xfrm>
            <a:custGeom>
              <a:avLst/>
              <a:gdLst>
                <a:gd name="f0" fmla="val 10800000"/>
                <a:gd name="f1" fmla="val 5400000"/>
                <a:gd name="f2" fmla="val 180"/>
                <a:gd name="f3" fmla="val w"/>
                <a:gd name="f4" fmla="val h"/>
                <a:gd name="f5" fmla="val 0"/>
                <a:gd name="f6" fmla="val 41"/>
                <a:gd name="f7" fmla="val 38"/>
                <a:gd name="f8" fmla="val 37"/>
                <a:gd name="f9" fmla="val 19"/>
                <a:gd name="f10" fmla="val 31"/>
                <a:gd name="f11" fmla="val 27"/>
                <a:gd name="f12" fmla="val 23"/>
                <a:gd name="f13" fmla="val 33"/>
                <a:gd name="f14" fmla="val 14"/>
                <a:gd name="f15" fmla="val 12"/>
                <a:gd name="f16" fmla="val 34"/>
                <a:gd name="f17" fmla="val 10"/>
                <a:gd name="f18" fmla="val 29"/>
                <a:gd name="f19" fmla="val 4"/>
                <a:gd name="f20" fmla="val 8"/>
                <a:gd name="f21" fmla="val 20"/>
                <a:gd name="f22" fmla="val 9"/>
                <a:gd name="f23" fmla="val 13"/>
                <a:gd name="f24" fmla="val 1"/>
                <a:gd name="f25" fmla="val 5"/>
                <a:gd name="f26" fmla="val 16"/>
                <a:gd name="f27" fmla="val 7"/>
                <a:gd name="f28" fmla="val 21"/>
                <a:gd name="f29" fmla="val 24"/>
                <a:gd name="f30" fmla="val 6"/>
                <a:gd name="f31" fmla="val 2"/>
                <a:gd name="f32" fmla="val 28"/>
                <a:gd name="f33" fmla="val 30"/>
                <a:gd name="f34" fmla="val 17"/>
                <a:gd name="f35" fmla="val 40"/>
                <a:gd name="f36" fmla="+- 0 0 -90"/>
                <a:gd name="f37" fmla="*/ f3 1 41"/>
                <a:gd name="f38" fmla="*/ f4 1 38"/>
                <a:gd name="f39" fmla="val f5"/>
                <a:gd name="f40" fmla="val f6"/>
                <a:gd name="f41" fmla="val f7"/>
                <a:gd name="f42" fmla="*/ f36 f0 1"/>
                <a:gd name="f43" fmla="+- f41 0 f39"/>
                <a:gd name="f44" fmla="+- f40 0 f39"/>
                <a:gd name="f45" fmla="*/ f42 1 f2"/>
                <a:gd name="f46" fmla="*/ f44 1 41"/>
                <a:gd name="f47" fmla="*/ f43 1 38"/>
                <a:gd name="f48" fmla="*/ 37 f44 1"/>
                <a:gd name="f49" fmla="*/ 19 f43 1"/>
                <a:gd name="f50" fmla="*/ 14 f44 1"/>
                <a:gd name="f51" fmla="*/ 38 f43 1"/>
                <a:gd name="f52" fmla="*/ 4 f44 1"/>
                <a:gd name="f53" fmla="*/ 29 f43 1"/>
                <a:gd name="f54" fmla="*/ 9 f44 1"/>
                <a:gd name="f55" fmla="*/ 0 f43 1"/>
                <a:gd name="f56" fmla="*/ 16 f44 1"/>
                <a:gd name="f57" fmla="*/ 7 f43 1"/>
                <a:gd name="f58" fmla="*/ 24 f44 1"/>
                <a:gd name="f59" fmla="*/ 10 f43 1"/>
                <a:gd name="f60" fmla="*/ 23 f44 1"/>
                <a:gd name="f61" fmla="*/ 2 f43 1"/>
                <a:gd name="f62" fmla="*/ 40 f44 1"/>
                <a:gd name="f63" fmla="*/ 9 f43 1"/>
                <a:gd name="f64" fmla="+- f45 0 f1"/>
                <a:gd name="f65" fmla="*/ f48 1 41"/>
                <a:gd name="f66" fmla="*/ f49 1 38"/>
                <a:gd name="f67" fmla="*/ f50 1 41"/>
                <a:gd name="f68" fmla="*/ f51 1 38"/>
                <a:gd name="f69" fmla="*/ f52 1 41"/>
                <a:gd name="f70" fmla="*/ f53 1 38"/>
                <a:gd name="f71" fmla="*/ f54 1 41"/>
                <a:gd name="f72" fmla="*/ f55 1 38"/>
                <a:gd name="f73" fmla="*/ f56 1 41"/>
                <a:gd name="f74" fmla="*/ f57 1 38"/>
                <a:gd name="f75" fmla="*/ f58 1 41"/>
                <a:gd name="f76" fmla="*/ f59 1 38"/>
                <a:gd name="f77" fmla="*/ f60 1 41"/>
                <a:gd name="f78" fmla="*/ f61 1 38"/>
                <a:gd name="f79" fmla="*/ f62 1 41"/>
                <a:gd name="f80" fmla="*/ f63 1 38"/>
                <a:gd name="f81" fmla="*/ 0 1 f46"/>
                <a:gd name="f82" fmla="*/ f40 1 f46"/>
                <a:gd name="f83" fmla="*/ 0 1 f47"/>
                <a:gd name="f84" fmla="*/ f41 1 f47"/>
                <a:gd name="f85" fmla="*/ f65 1 f46"/>
                <a:gd name="f86" fmla="*/ f66 1 f47"/>
                <a:gd name="f87" fmla="*/ f67 1 f46"/>
                <a:gd name="f88" fmla="*/ f68 1 f47"/>
                <a:gd name="f89" fmla="*/ f69 1 f46"/>
                <a:gd name="f90" fmla="*/ f70 1 f47"/>
                <a:gd name="f91" fmla="*/ f71 1 f46"/>
                <a:gd name="f92" fmla="*/ f72 1 f47"/>
                <a:gd name="f93" fmla="*/ f73 1 f46"/>
                <a:gd name="f94" fmla="*/ f74 1 f47"/>
                <a:gd name="f95" fmla="*/ f75 1 f46"/>
                <a:gd name="f96" fmla="*/ f76 1 f47"/>
                <a:gd name="f97" fmla="*/ f77 1 f46"/>
                <a:gd name="f98" fmla="*/ f78 1 f47"/>
                <a:gd name="f99" fmla="*/ f79 1 f46"/>
                <a:gd name="f100" fmla="*/ f80 1 f47"/>
                <a:gd name="f101" fmla="*/ f81 f37 1"/>
                <a:gd name="f102" fmla="*/ f82 f37 1"/>
                <a:gd name="f103" fmla="*/ f84 f38 1"/>
                <a:gd name="f104" fmla="*/ f83 f38 1"/>
                <a:gd name="f105" fmla="*/ f85 f37 1"/>
                <a:gd name="f106" fmla="*/ f86 f38 1"/>
                <a:gd name="f107" fmla="*/ f87 f37 1"/>
                <a:gd name="f108" fmla="*/ f88 f38 1"/>
                <a:gd name="f109" fmla="*/ f89 f37 1"/>
                <a:gd name="f110" fmla="*/ f90 f38 1"/>
                <a:gd name="f111" fmla="*/ f91 f37 1"/>
                <a:gd name="f112" fmla="*/ f92 f38 1"/>
                <a:gd name="f113" fmla="*/ f93 f37 1"/>
                <a:gd name="f114" fmla="*/ f94 f38 1"/>
                <a:gd name="f115" fmla="*/ f95 f37 1"/>
                <a:gd name="f116" fmla="*/ f96 f38 1"/>
                <a:gd name="f117" fmla="*/ f97 f37 1"/>
                <a:gd name="f118" fmla="*/ f98 f38 1"/>
                <a:gd name="f119" fmla="*/ f99 f37 1"/>
                <a:gd name="f120" fmla="*/ f100 f38 1"/>
              </a:gdLst>
              <a:ahLst/>
              <a:cxnLst>
                <a:cxn ang="3cd4">
                  <a:pos x="hc" y="t"/>
                </a:cxn>
                <a:cxn ang="0">
                  <a:pos x="r" y="vc"/>
                </a:cxn>
                <a:cxn ang="cd4">
                  <a:pos x="hc" y="b"/>
                </a:cxn>
                <a:cxn ang="cd2">
                  <a:pos x="l" y="vc"/>
                </a:cxn>
                <a:cxn ang="f64">
                  <a:pos x="f105" y="f106"/>
                </a:cxn>
                <a:cxn ang="f64">
                  <a:pos x="f107" y="f108"/>
                </a:cxn>
                <a:cxn ang="f64">
                  <a:pos x="f109" y="f110"/>
                </a:cxn>
                <a:cxn ang="f64">
                  <a:pos x="f111" y="f112"/>
                </a:cxn>
                <a:cxn ang="f64">
                  <a:pos x="f113" y="f114"/>
                </a:cxn>
                <a:cxn ang="f64">
                  <a:pos x="f115" y="f116"/>
                </a:cxn>
                <a:cxn ang="f64">
                  <a:pos x="f117" y="f118"/>
                </a:cxn>
                <a:cxn ang="f64">
                  <a:pos x="f119" y="f120"/>
                </a:cxn>
                <a:cxn ang="f64">
                  <a:pos x="f105" y="f106"/>
                </a:cxn>
              </a:cxnLst>
              <a:rect l="f101" t="f104" r="f102" b="f103"/>
              <a:pathLst>
                <a:path w="41" h="38">
                  <a:moveTo>
                    <a:pt x="f8" y="f9"/>
                  </a:moveTo>
                  <a:cubicBezTo>
                    <a:pt x="f10" y="f11"/>
                    <a:pt x="f12" y="f13"/>
                    <a:pt x="f14" y="f7"/>
                  </a:cubicBezTo>
                  <a:cubicBezTo>
                    <a:pt x="f15" y="f16"/>
                    <a:pt x="f17" y="f18"/>
                    <a:pt x="f19" y="f18"/>
                  </a:cubicBezTo>
                  <a:cubicBezTo>
                    <a:pt x="f20" y="f21"/>
                    <a:pt x="f5" y="f20"/>
                    <a:pt x="f22" y="f5"/>
                  </a:cubicBezTo>
                  <a:cubicBezTo>
                    <a:pt x="f23" y="f24"/>
                    <a:pt x="f14" y="f25"/>
                    <a:pt x="f26" y="f27"/>
                  </a:cubicBezTo>
                  <a:cubicBezTo>
                    <a:pt x="f9" y="f22"/>
                    <a:pt x="f28" y="f23"/>
                    <a:pt x="f29" y="f17"/>
                  </a:cubicBezTo>
                  <a:cubicBezTo>
                    <a:pt x="f11" y="f20"/>
                    <a:pt x="f21" y="f30"/>
                    <a:pt x="f12" y="f31"/>
                  </a:cubicBezTo>
                  <a:cubicBezTo>
                    <a:pt x="f32" y="f19"/>
                    <a:pt x="f33" y="f34"/>
                    <a:pt x="f35" y="f22"/>
                  </a:cubicBezTo>
                  <a:cubicBezTo>
                    <a:pt x="f6" y="f20"/>
                    <a:pt x="f35" y="f26"/>
                    <a:pt x="f8" y="f9"/>
                  </a:cubicBezTo>
                  <a:close/>
                </a:path>
              </a:pathLst>
            </a:custGeom>
            <a:solidFill>
              <a:srgbClr val="DCBDA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5" name="Freeform 70">
              <a:extLst>
                <a:ext uri="{FF2B5EF4-FFF2-40B4-BE49-F238E27FC236}">
                  <a16:creationId xmlns:a16="http://schemas.microsoft.com/office/drawing/2014/main" id="{93EE8C3D-4D61-B164-BDBC-3867CA61ACE3}"/>
                </a:ext>
              </a:extLst>
            </p:cNvPr>
            <p:cNvSpPr/>
            <p:nvPr/>
          </p:nvSpPr>
          <p:spPr>
            <a:xfrm>
              <a:off x="1800225" y="3814767"/>
              <a:ext cx="101598" cy="114300"/>
            </a:xfrm>
            <a:custGeom>
              <a:avLst/>
              <a:gdLst>
                <a:gd name="f0" fmla="val 10800000"/>
                <a:gd name="f1" fmla="val 5400000"/>
                <a:gd name="f2" fmla="val 180"/>
                <a:gd name="f3" fmla="val w"/>
                <a:gd name="f4" fmla="val h"/>
                <a:gd name="f5" fmla="val 0"/>
                <a:gd name="f6" fmla="val 34"/>
                <a:gd name="f7" fmla="val 38"/>
                <a:gd name="f8" fmla="val 30"/>
                <a:gd name="f9" fmla="val 32"/>
                <a:gd name="f10" fmla="val 29"/>
                <a:gd name="f11" fmla="val 35"/>
                <a:gd name="f12" fmla="val 27"/>
                <a:gd name="f13" fmla="val 36"/>
                <a:gd name="f14" fmla="val 14"/>
                <a:gd name="f15" fmla="val 3"/>
                <a:gd name="f16" fmla="val 20"/>
                <a:gd name="f17" fmla="val 4"/>
                <a:gd name="f18" fmla="val 15"/>
                <a:gd name="f19" fmla="val 8"/>
                <a:gd name="f20" fmla="val 10"/>
                <a:gd name="f21" fmla="val 12"/>
                <a:gd name="f22" fmla="val 6"/>
                <a:gd name="f23" fmla="val 2"/>
                <a:gd name="f24" fmla="val 18"/>
                <a:gd name="f25" fmla="val 22"/>
                <a:gd name="f26" fmla="val 1"/>
                <a:gd name="f27" fmla="val 7"/>
                <a:gd name="f28" fmla="val 23"/>
                <a:gd name="f29" fmla="val 9"/>
                <a:gd name="f30" fmla="val 24"/>
                <a:gd name="f31" fmla="val 17"/>
                <a:gd name="f32" fmla="+- 0 0 -90"/>
                <a:gd name="f33" fmla="*/ f3 1 34"/>
                <a:gd name="f34" fmla="*/ f4 1 38"/>
                <a:gd name="f35" fmla="val f5"/>
                <a:gd name="f36" fmla="val f6"/>
                <a:gd name="f37" fmla="val f7"/>
                <a:gd name="f38" fmla="*/ f32 f0 1"/>
                <a:gd name="f39" fmla="+- f37 0 f35"/>
                <a:gd name="f40" fmla="+- f36 0 f35"/>
                <a:gd name="f41" fmla="*/ f38 1 f2"/>
                <a:gd name="f42" fmla="*/ f40 1 34"/>
                <a:gd name="f43" fmla="*/ f39 1 38"/>
                <a:gd name="f44" fmla="*/ 30 f40 1"/>
                <a:gd name="f45" fmla="*/ 32 f39 1"/>
                <a:gd name="f46" fmla="*/ 27 f40 1"/>
                <a:gd name="f47" fmla="*/ 36 f39 1"/>
                <a:gd name="f48" fmla="*/ 0 f40 1"/>
                <a:gd name="f49" fmla="*/ 20 f39 1"/>
                <a:gd name="f50" fmla="*/ 12 f40 1"/>
                <a:gd name="f51" fmla="*/ 6 f39 1"/>
                <a:gd name="f52" fmla="*/ 22 f40 1"/>
                <a:gd name="f53" fmla="*/ 1 f39 1"/>
                <a:gd name="f54" fmla="*/ 23 f40 1"/>
                <a:gd name="f55" fmla="*/ 9 f39 1"/>
                <a:gd name="f56" fmla="+- f41 0 f1"/>
                <a:gd name="f57" fmla="*/ f44 1 34"/>
                <a:gd name="f58" fmla="*/ f45 1 38"/>
                <a:gd name="f59" fmla="*/ f46 1 34"/>
                <a:gd name="f60" fmla="*/ f47 1 38"/>
                <a:gd name="f61" fmla="*/ f48 1 34"/>
                <a:gd name="f62" fmla="*/ f49 1 38"/>
                <a:gd name="f63" fmla="*/ f50 1 34"/>
                <a:gd name="f64" fmla="*/ f51 1 38"/>
                <a:gd name="f65" fmla="*/ f52 1 34"/>
                <a:gd name="f66" fmla="*/ f53 1 38"/>
                <a:gd name="f67" fmla="*/ f54 1 34"/>
                <a:gd name="f68" fmla="*/ f55 1 38"/>
                <a:gd name="f69" fmla="*/ 0 1 f42"/>
                <a:gd name="f70" fmla="*/ f36 1 f42"/>
                <a:gd name="f71" fmla="*/ 0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91" y="f92"/>
                </a:cxn>
                <a:cxn ang="f56">
                  <a:pos x="f93" y="f94"/>
                </a:cxn>
                <a:cxn ang="f56">
                  <a:pos x="f95" y="f96"/>
                </a:cxn>
                <a:cxn ang="f56">
                  <a:pos x="f97" y="f98"/>
                </a:cxn>
                <a:cxn ang="f56">
                  <a:pos x="f99" y="f100"/>
                </a:cxn>
                <a:cxn ang="f56">
                  <a:pos x="f89" y="f90"/>
                </a:cxn>
              </a:cxnLst>
              <a:rect l="f85" t="f88" r="f86" b="f87"/>
              <a:pathLst>
                <a:path w="34" h="38">
                  <a:moveTo>
                    <a:pt x="f8" y="f9"/>
                  </a:moveTo>
                  <a:cubicBezTo>
                    <a:pt x="f8" y="f6"/>
                    <a:pt x="f10" y="f11"/>
                    <a:pt x="f12" y="f13"/>
                  </a:cubicBezTo>
                  <a:cubicBezTo>
                    <a:pt x="f14" y="f7"/>
                    <a:pt x="f15" y="f11"/>
                    <a:pt x="f5" y="f16"/>
                  </a:cubicBezTo>
                  <a:cubicBezTo>
                    <a:pt x="f17" y="f18"/>
                    <a:pt x="f19" y="f20"/>
                    <a:pt x="f21" y="f22"/>
                  </a:cubicBezTo>
                  <a:cubicBezTo>
                    <a:pt x="f14" y="f23"/>
                    <a:pt x="f24" y="f5"/>
                    <a:pt x="f25" y="f26"/>
                  </a:cubicBezTo>
                  <a:cubicBezTo>
                    <a:pt x="f12" y="f15"/>
                    <a:pt x="f25" y="f27"/>
                    <a:pt x="f28" y="f29"/>
                  </a:cubicBezTo>
                  <a:cubicBezTo>
                    <a:pt x="f30" y="f31"/>
                    <a:pt x="f6" y="f25"/>
                    <a:pt x="f8" y="f9"/>
                  </a:cubicBezTo>
                  <a:close/>
                </a:path>
              </a:pathLst>
            </a:custGeom>
            <a:solidFill>
              <a:srgbClr val="DCBDA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6" name="Grupo 984">
            <a:extLst>
              <a:ext uri="{FF2B5EF4-FFF2-40B4-BE49-F238E27FC236}">
                <a16:creationId xmlns:a16="http://schemas.microsoft.com/office/drawing/2014/main" id="{A3F86D21-3FAC-F419-8BB7-2F6F9EF77854}"/>
              </a:ext>
            </a:extLst>
          </p:cNvPr>
          <p:cNvGrpSpPr/>
          <p:nvPr/>
        </p:nvGrpSpPr>
        <p:grpSpPr>
          <a:xfrm>
            <a:off x="4143375" y="1662114"/>
            <a:ext cx="4159248" cy="1573216"/>
            <a:chOff x="4143375" y="1662114"/>
            <a:chExt cx="4159248" cy="1573216"/>
          </a:xfrm>
        </p:grpSpPr>
        <p:sp>
          <p:nvSpPr>
            <p:cNvPr id="77" name="Freeform 74">
              <a:extLst>
                <a:ext uri="{FF2B5EF4-FFF2-40B4-BE49-F238E27FC236}">
                  <a16:creationId xmlns:a16="http://schemas.microsoft.com/office/drawing/2014/main" id="{45649036-A3A3-A3F9-6B11-795E046FEFF9}"/>
                </a:ext>
              </a:extLst>
            </p:cNvPr>
            <p:cNvSpPr/>
            <p:nvPr/>
          </p:nvSpPr>
          <p:spPr>
            <a:xfrm>
              <a:off x="7019921" y="1671642"/>
              <a:ext cx="1263645" cy="1563688"/>
            </a:xfrm>
            <a:custGeom>
              <a:avLst/>
              <a:gdLst>
                <a:gd name="f0" fmla="val 10800000"/>
                <a:gd name="f1" fmla="val 5400000"/>
                <a:gd name="f2" fmla="val 180"/>
                <a:gd name="f3" fmla="val w"/>
                <a:gd name="f4" fmla="val h"/>
                <a:gd name="f5" fmla="val 0"/>
                <a:gd name="f6" fmla="val 265"/>
                <a:gd name="f7" fmla="val 326"/>
                <a:gd name="f8" fmla="val 160"/>
                <a:gd name="f9" fmla="val 259"/>
                <a:gd name="f10" fmla="val 240"/>
                <a:gd name="f11" fmla="val 167"/>
                <a:gd name="f12" fmla="val 216"/>
                <a:gd name="f13" fmla="val 158"/>
                <a:gd name="f14" fmla="val 205"/>
                <a:gd name="f15" fmla="val 148"/>
                <a:gd name="f16" fmla="val 193"/>
                <a:gd name="f17" fmla="val 123"/>
                <a:gd name="f18" fmla="val 105"/>
                <a:gd name="f19" fmla="val 188"/>
                <a:gd name="f20" fmla="val 83"/>
                <a:gd name="f21" fmla="val 182"/>
                <a:gd name="f22" fmla="val 60"/>
                <a:gd name="f23" fmla="val 176"/>
                <a:gd name="f24" fmla="val 38"/>
                <a:gd name="f25" fmla="val 170"/>
                <a:gd name="f26" fmla="val 12"/>
                <a:gd name="f27" fmla="val 162"/>
                <a:gd name="f28" fmla="val 1"/>
                <a:gd name="f29" fmla="val 146"/>
                <a:gd name="f30" fmla="val 120"/>
                <a:gd name="f31" fmla="val 97"/>
                <a:gd name="f32" fmla="val 74"/>
                <a:gd name="f33" fmla="val 52"/>
                <a:gd name="f34" fmla="val 2"/>
                <a:gd name="f35" fmla="val 19"/>
                <a:gd name="f36" fmla="val 20"/>
                <a:gd name="f37" fmla="val 65"/>
                <a:gd name="f38" fmla="val 78"/>
                <a:gd name="f39" fmla="val 90"/>
                <a:gd name="f40" fmla="val 103"/>
                <a:gd name="f41" fmla="val 106"/>
                <a:gd name="f42" fmla="val 5"/>
                <a:gd name="f43" fmla="val 17"/>
                <a:gd name="f44" fmla="val 42"/>
                <a:gd name="f45" fmla="val 68"/>
                <a:gd name="f46" fmla="val 93"/>
                <a:gd name="f47" fmla="val 104"/>
                <a:gd name="f48" fmla="val 109"/>
                <a:gd name="f49" fmla="val 108"/>
                <a:gd name="f50" fmla="val 119"/>
                <a:gd name="f51" fmla="val 111"/>
                <a:gd name="f52" fmla="val 150"/>
                <a:gd name="f53" fmla="val 118"/>
                <a:gd name="f54" fmla="val 125"/>
                <a:gd name="f55" fmla="val 214"/>
                <a:gd name="f56" fmla="val 133"/>
                <a:gd name="f57" fmla="val 254"/>
                <a:gd name="f58" fmla="val 144"/>
                <a:gd name="f59" fmla="val 264"/>
                <a:gd name="f60" fmla="val 157"/>
                <a:gd name="f61" fmla="val 200"/>
                <a:gd name="f62" fmla="val 220"/>
                <a:gd name="f63" fmla="val 241"/>
                <a:gd name="f64" fmla="val 262"/>
                <a:gd name="f65" fmla="val 290"/>
                <a:gd name="f66" fmla="val 246"/>
                <a:gd name="f67" fmla="val 311"/>
                <a:gd name="f68" fmla="val 218"/>
                <a:gd name="f69" fmla="val 316"/>
                <a:gd name="f70" fmla="val 165"/>
                <a:gd name="f71" fmla="val 161"/>
                <a:gd name="f72" fmla="val 323"/>
                <a:gd name="f73" fmla="val 269"/>
                <a:gd name="f74" fmla="val 266"/>
                <a:gd name="f75" fmla="+- 0 0 -90"/>
                <a:gd name="f76" fmla="*/ f3 1 265"/>
                <a:gd name="f77" fmla="*/ f4 1 326"/>
                <a:gd name="f78" fmla="val f5"/>
                <a:gd name="f79" fmla="val f6"/>
                <a:gd name="f80" fmla="val f7"/>
                <a:gd name="f81" fmla="*/ f75 f0 1"/>
                <a:gd name="f82" fmla="+- f80 0 f78"/>
                <a:gd name="f83" fmla="+- f79 0 f78"/>
                <a:gd name="f84" fmla="*/ f81 1 f2"/>
                <a:gd name="f85" fmla="*/ f83 1 265"/>
                <a:gd name="f86" fmla="*/ f82 1 326"/>
                <a:gd name="f87" fmla="*/ 160 f83 1"/>
                <a:gd name="f88" fmla="*/ 259 f82 1"/>
                <a:gd name="f89" fmla="*/ 158 f83 1"/>
                <a:gd name="f90" fmla="*/ 205 f82 1"/>
                <a:gd name="f91" fmla="*/ 105 f83 1"/>
                <a:gd name="f92" fmla="*/ 188 f82 1"/>
                <a:gd name="f93" fmla="*/ 38 f83 1"/>
                <a:gd name="f94" fmla="*/ 170 f82 1"/>
                <a:gd name="f95" fmla="*/ 1 f83 1"/>
                <a:gd name="f96" fmla="*/ 120 f82 1"/>
                <a:gd name="f97" fmla="*/ 52 f82 1"/>
                <a:gd name="f98" fmla="*/ 52 f83 1"/>
                <a:gd name="f99" fmla="*/ 1 f82 1"/>
                <a:gd name="f100" fmla="*/ 90 f83 1"/>
                <a:gd name="f101" fmla="*/ 106 f83 1"/>
                <a:gd name="f102" fmla="*/ 17 f82 1"/>
                <a:gd name="f103" fmla="*/ 93 f82 1"/>
                <a:gd name="f104" fmla="*/ 119 f83 1"/>
                <a:gd name="f105" fmla="*/ 111 f82 1"/>
                <a:gd name="f106" fmla="*/ 214 f83 1"/>
                <a:gd name="f107" fmla="*/ 133 f82 1"/>
                <a:gd name="f108" fmla="*/ 264 f83 1"/>
                <a:gd name="f109" fmla="*/ 200 f82 1"/>
                <a:gd name="f110" fmla="*/ 262 f82 1"/>
                <a:gd name="f111" fmla="*/ 218 f83 1"/>
                <a:gd name="f112" fmla="*/ 316 f82 1"/>
                <a:gd name="f113" fmla="*/ 161 f83 1"/>
                <a:gd name="f114" fmla="*/ 269 f82 1"/>
                <a:gd name="f115" fmla="+- f84 0 f1"/>
                <a:gd name="f116" fmla="*/ f87 1 265"/>
                <a:gd name="f117" fmla="*/ f88 1 326"/>
                <a:gd name="f118" fmla="*/ f89 1 265"/>
                <a:gd name="f119" fmla="*/ f90 1 326"/>
                <a:gd name="f120" fmla="*/ f91 1 265"/>
                <a:gd name="f121" fmla="*/ f92 1 326"/>
                <a:gd name="f122" fmla="*/ f93 1 265"/>
                <a:gd name="f123" fmla="*/ f94 1 326"/>
                <a:gd name="f124" fmla="*/ f95 1 265"/>
                <a:gd name="f125" fmla="*/ f96 1 326"/>
                <a:gd name="f126" fmla="*/ f97 1 326"/>
                <a:gd name="f127" fmla="*/ f98 1 265"/>
                <a:gd name="f128" fmla="*/ f99 1 326"/>
                <a:gd name="f129" fmla="*/ f100 1 265"/>
                <a:gd name="f130" fmla="*/ f101 1 265"/>
                <a:gd name="f131" fmla="*/ f102 1 326"/>
                <a:gd name="f132" fmla="*/ f103 1 326"/>
                <a:gd name="f133" fmla="*/ f104 1 265"/>
                <a:gd name="f134" fmla="*/ f105 1 326"/>
                <a:gd name="f135" fmla="*/ f106 1 265"/>
                <a:gd name="f136" fmla="*/ f107 1 326"/>
                <a:gd name="f137" fmla="*/ f108 1 265"/>
                <a:gd name="f138" fmla="*/ f109 1 326"/>
                <a:gd name="f139" fmla="*/ f110 1 326"/>
                <a:gd name="f140" fmla="*/ f111 1 265"/>
                <a:gd name="f141" fmla="*/ f112 1 326"/>
                <a:gd name="f142" fmla="*/ f113 1 265"/>
                <a:gd name="f143" fmla="*/ f114 1 326"/>
                <a:gd name="f144" fmla="*/ 0 1 f85"/>
                <a:gd name="f145" fmla="*/ f79 1 f85"/>
                <a:gd name="f146" fmla="*/ 0 1 f86"/>
                <a:gd name="f147" fmla="*/ f80 1 f86"/>
                <a:gd name="f148" fmla="*/ f116 1 f85"/>
                <a:gd name="f149" fmla="*/ f117 1 f86"/>
                <a:gd name="f150" fmla="*/ f118 1 f85"/>
                <a:gd name="f151" fmla="*/ f119 1 f86"/>
                <a:gd name="f152" fmla="*/ f120 1 f85"/>
                <a:gd name="f153" fmla="*/ f121 1 f86"/>
                <a:gd name="f154" fmla="*/ f122 1 f85"/>
                <a:gd name="f155" fmla="*/ f123 1 f86"/>
                <a:gd name="f156" fmla="*/ f124 1 f85"/>
                <a:gd name="f157" fmla="*/ f125 1 f86"/>
                <a:gd name="f158" fmla="*/ f126 1 f86"/>
                <a:gd name="f159" fmla="*/ f127 1 f85"/>
                <a:gd name="f160" fmla="*/ f128 1 f86"/>
                <a:gd name="f161" fmla="*/ f129 1 f85"/>
                <a:gd name="f162" fmla="*/ f130 1 f85"/>
                <a:gd name="f163" fmla="*/ f131 1 f86"/>
                <a:gd name="f164" fmla="*/ f132 1 f86"/>
                <a:gd name="f165" fmla="*/ f133 1 f85"/>
                <a:gd name="f166" fmla="*/ f134 1 f86"/>
                <a:gd name="f167" fmla="*/ f135 1 f85"/>
                <a:gd name="f168" fmla="*/ f136 1 f86"/>
                <a:gd name="f169" fmla="*/ f137 1 f85"/>
                <a:gd name="f170" fmla="*/ f138 1 f86"/>
                <a:gd name="f171" fmla="*/ f139 1 f86"/>
                <a:gd name="f172" fmla="*/ f140 1 f85"/>
                <a:gd name="f173" fmla="*/ f141 1 f86"/>
                <a:gd name="f174" fmla="*/ f142 1 f85"/>
                <a:gd name="f175" fmla="*/ f143 1 f86"/>
                <a:gd name="f176" fmla="*/ f144 f76 1"/>
                <a:gd name="f177" fmla="*/ f145 f76 1"/>
                <a:gd name="f178" fmla="*/ f147 f77 1"/>
                <a:gd name="f179" fmla="*/ f146 f77 1"/>
                <a:gd name="f180" fmla="*/ f148 f76 1"/>
                <a:gd name="f181" fmla="*/ f149 f77 1"/>
                <a:gd name="f182" fmla="*/ f150 f76 1"/>
                <a:gd name="f183" fmla="*/ f151 f77 1"/>
                <a:gd name="f184" fmla="*/ f152 f76 1"/>
                <a:gd name="f185" fmla="*/ f153 f77 1"/>
                <a:gd name="f186" fmla="*/ f154 f76 1"/>
                <a:gd name="f187" fmla="*/ f155 f77 1"/>
                <a:gd name="f188" fmla="*/ f156 f76 1"/>
                <a:gd name="f189" fmla="*/ f157 f77 1"/>
                <a:gd name="f190" fmla="*/ f158 f77 1"/>
                <a:gd name="f191" fmla="*/ f159 f76 1"/>
                <a:gd name="f192" fmla="*/ f160 f77 1"/>
                <a:gd name="f193" fmla="*/ f161 f76 1"/>
                <a:gd name="f194" fmla="*/ f162 f76 1"/>
                <a:gd name="f195" fmla="*/ f163 f77 1"/>
                <a:gd name="f196" fmla="*/ f164 f77 1"/>
                <a:gd name="f197" fmla="*/ f165 f76 1"/>
                <a:gd name="f198" fmla="*/ f166 f77 1"/>
                <a:gd name="f199" fmla="*/ f167 f76 1"/>
                <a:gd name="f200" fmla="*/ f168 f77 1"/>
                <a:gd name="f201" fmla="*/ f169 f76 1"/>
                <a:gd name="f202" fmla="*/ f170 f77 1"/>
                <a:gd name="f203" fmla="*/ f171 f77 1"/>
                <a:gd name="f204" fmla="*/ f172 f76 1"/>
                <a:gd name="f205" fmla="*/ f173 f77 1"/>
                <a:gd name="f206" fmla="*/ f174 f76 1"/>
                <a:gd name="f207" fmla="*/ f175 f77 1"/>
              </a:gdLst>
              <a:ahLst/>
              <a:cxnLst>
                <a:cxn ang="3cd4">
                  <a:pos x="hc" y="t"/>
                </a:cxn>
                <a:cxn ang="0">
                  <a:pos x="r" y="vc"/>
                </a:cxn>
                <a:cxn ang="cd4">
                  <a:pos x="hc" y="b"/>
                </a:cxn>
                <a:cxn ang="cd2">
                  <a:pos x="l" y="vc"/>
                </a:cxn>
                <a:cxn ang="f115">
                  <a:pos x="f180" y="f181"/>
                </a:cxn>
                <a:cxn ang="f115">
                  <a:pos x="f182" y="f183"/>
                </a:cxn>
                <a:cxn ang="f115">
                  <a:pos x="f184" y="f185"/>
                </a:cxn>
                <a:cxn ang="f115">
                  <a:pos x="f186" y="f187"/>
                </a:cxn>
                <a:cxn ang="f115">
                  <a:pos x="f188" y="f189"/>
                </a:cxn>
                <a:cxn ang="f115">
                  <a:pos x="f188" y="f190"/>
                </a:cxn>
                <a:cxn ang="f115">
                  <a:pos x="f191" y="f192"/>
                </a:cxn>
                <a:cxn ang="f115">
                  <a:pos x="f193" y="f192"/>
                </a:cxn>
                <a:cxn ang="f115">
                  <a:pos x="f194" y="f195"/>
                </a:cxn>
                <a:cxn ang="f115">
                  <a:pos x="f184" y="f196"/>
                </a:cxn>
                <a:cxn ang="f115">
                  <a:pos x="f197" y="f198"/>
                </a:cxn>
                <a:cxn ang="f115">
                  <a:pos x="f199" y="f200"/>
                </a:cxn>
                <a:cxn ang="f115">
                  <a:pos x="f201" y="f202"/>
                </a:cxn>
                <a:cxn ang="f115">
                  <a:pos x="f201" y="f203"/>
                </a:cxn>
                <a:cxn ang="f115">
                  <a:pos x="f204" y="f205"/>
                </a:cxn>
                <a:cxn ang="f115">
                  <a:pos x="f206" y="f207"/>
                </a:cxn>
                <a:cxn ang="f115">
                  <a:pos x="f206" y="f181"/>
                </a:cxn>
                <a:cxn ang="f115">
                  <a:pos x="f180" y="f181"/>
                </a:cxn>
              </a:cxnLst>
              <a:rect l="f176" t="f179" r="f177" b="f178"/>
              <a:pathLst>
                <a:path w="265" h="326">
                  <a:moveTo>
                    <a:pt x="f8" y="f9"/>
                  </a:moveTo>
                  <a:cubicBezTo>
                    <a:pt x="f8" y="f10"/>
                    <a:pt x="f11" y="f12"/>
                    <a:pt x="f13" y="f14"/>
                  </a:cubicBezTo>
                  <a:cubicBezTo>
                    <a:pt x="f15" y="f16"/>
                    <a:pt x="f17" y="f16"/>
                    <a:pt x="f18" y="f19"/>
                  </a:cubicBezTo>
                  <a:cubicBezTo>
                    <a:pt x="f20" y="f21"/>
                    <a:pt x="f22" y="f23"/>
                    <a:pt x="f24" y="f25"/>
                  </a:cubicBezTo>
                  <a:cubicBezTo>
                    <a:pt x="f26" y="f27"/>
                    <a:pt x="f28" y="f29"/>
                    <a:pt x="f28" y="f30"/>
                  </a:cubicBezTo>
                  <a:cubicBezTo>
                    <a:pt x="f28" y="f31"/>
                    <a:pt x="f5" y="f32"/>
                    <a:pt x="f28" y="f33"/>
                  </a:cubicBezTo>
                  <a:cubicBezTo>
                    <a:pt x="f34" y="f35"/>
                    <a:pt x="f36" y="f34"/>
                    <a:pt x="f33" y="f28"/>
                  </a:cubicBezTo>
                  <a:cubicBezTo>
                    <a:pt x="f37" y="f28"/>
                    <a:pt x="f38" y="f34"/>
                    <a:pt x="f39" y="f28"/>
                  </a:cubicBezTo>
                  <a:cubicBezTo>
                    <a:pt x="f40" y="f5"/>
                    <a:pt x="f41" y="f42"/>
                    <a:pt x="f41" y="f43"/>
                  </a:cubicBezTo>
                  <a:cubicBezTo>
                    <a:pt x="f18" y="f44"/>
                    <a:pt x="f41" y="f45"/>
                    <a:pt x="f18" y="f46"/>
                  </a:cubicBezTo>
                  <a:cubicBezTo>
                    <a:pt x="f18" y="f47"/>
                    <a:pt x="f48" y="f49"/>
                    <a:pt x="f50" y="f51"/>
                  </a:cubicBezTo>
                  <a:cubicBezTo>
                    <a:pt x="f52" y="f53"/>
                    <a:pt x="f21" y="f54"/>
                    <a:pt x="f55" y="f56"/>
                  </a:cubicBezTo>
                  <a:cubicBezTo>
                    <a:pt x="f57" y="f58"/>
                    <a:pt x="f59" y="f60"/>
                    <a:pt x="f59" y="f61"/>
                  </a:cubicBezTo>
                  <a:cubicBezTo>
                    <a:pt x="f59" y="f62"/>
                    <a:pt x="f6" y="f63"/>
                    <a:pt x="f59" y="f64"/>
                  </a:cubicBezTo>
                  <a:cubicBezTo>
                    <a:pt x="f59" y="f65"/>
                    <a:pt x="f66" y="f67"/>
                    <a:pt x="f68" y="f69"/>
                  </a:cubicBezTo>
                  <a:cubicBezTo>
                    <a:pt x="f70" y="f7"/>
                    <a:pt x="f71" y="f72"/>
                    <a:pt x="f71" y="f73"/>
                  </a:cubicBezTo>
                  <a:cubicBezTo>
                    <a:pt x="f71" y="f74"/>
                    <a:pt x="f71" y="f64"/>
                    <a:pt x="f71" y="f9"/>
                  </a:cubicBezTo>
                  <a:cubicBezTo>
                    <a:pt x="f71"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8" name="Freeform 75">
              <a:extLst>
                <a:ext uri="{FF2B5EF4-FFF2-40B4-BE49-F238E27FC236}">
                  <a16:creationId xmlns:a16="http://schemas.microsoft.com/office/drawing/2014/main" id="{26ED81FF-E334-B66B-843A-08D26A5D4554}"/>
                </a:ext>
              </a:extLst>
            </p:cNvPr>
            <p:cNvSpPr/>
            <p:nvPr/>
          </p:nvSpPr>
          <p:spPr>
            <a:xfrm>
              <a:off x="4672017" y="1662114"/>
              <a:ext cx="815973" cy="1520820"/>
            </a:xfrm>
            <a:custGeom>
              <a:avLst/>
              <a:gdLst>
                <a:gd name="f0" fmla="val 10800000"/>
                <a:gd name="f1" fmla="val 5400000"/>
                <a:gd name="f2" fmla="val 180"/>
                <a:gd name="f3" fmla="val w"/>
                <a:gd name="f4" fmla="val h"/>
                <a:gd name="f5" fmla="val 0"/>
                <a:gd name="f6" fmla="val 171"/>
                <a:gd name="f7" fmla="val 317"/>
                <a:gd name="f8" fmla="val 133"/>
                <a:gd name="f9" fmla="val 151"/>
                <a:gd name="f10" fmla="val 161"/>
                <a:gd name="f11" fmla="val 162"/>
                <a:gd name="f12" fmla="val 169"/>
                <a:gd name="f13" fmla="val 206"/>
                <a:gd name="f14" fmla="val 168"/>
                <a:gd name="f15" fmla="val 227"/>
                <a:gd name="f16" fmla="val 249"/>
                <a:gd name="f17" fmla="val 271"/>
                <a:gd name="f18" fmla="val 296"/>
                <a:gd name="f19" fmla="val 150"/>
                <a:gd name="f20" fmla="val 316"/>
                <a:gd name="f21" fmla="val 125"/>
                <a:gd name="f22" fmla="val 90"/>
                <a:gd name="f23" fmla="val 54"/>
                <a:gd name="f24" fmla="val 19"/>
                <a:gd name="f25" fmla="val 9"/>
                <a:gd name="f26" fmla="val 7"/>
                <a:gd name="f27" fmla="val 313"/>
                <a:gd name="f28" fmla="val 304"/>
                <a:gd name="f29" fmla="val 5"/>
                <a:gd name="f30" fmla="val 265"/>
                <a:gd name="f31" fmla="val 264"/>
                <a:gd name="f32" fmla="val 44"/>
                <a:gd name="f33" fmla="val 64"/>
                <a:gd name="f34" fmla="val 266"/>
                <a:gd name="f35" fmla="val 69"/>
                <a:gd name="f36" fmla="val 259"/>
                <a:gd name="f37" fmla="val 67"/>
                <a:gd name="f38" fmla="val 242"/>
                <a:gd name="f39" fmla="val 66"/>
                <a:gd name="f40" fmla="val 211"/>
                <a:gd name="f41" fmla="val 196"/>
                <a:gd name="f42" fmla="val 185"/>
                <a:gd name="f43" fmla="val 181"/>
                <a:gd name="f44" fmla="val 53"/>
                <a:gd name="f45" fmla="val 182"/>
                <a:gd name="f46" fmla="val 49"/>
                <a:gd name="f47" fmla="val 183"/>
                <a:gd name="f48" fmla="val 39"/>
                <a:gd name="f49" fmla="val 6"/>
                <a:gd name="f50" fmla="val 174"/>
                <a:gd name="f51" fmla="val 140"/>
                <a:gd name="f52" fmla="val 131"/>
                <a:gd name="f53" fmla="val 15"/>
                <a:gd name="f54" fmla="val 20"/>
                <a:gd name="f55" fmla="val 34"/>
                <a:gd name="f56" fmla="val 130"/>
                <a:gd name="f57" fmla="val 61"/>
                <a:gd name="f58" fmla="val 128"/>
                <a:gd name="f59" fmla="val 118"/>
                <a:gd name="f60" fmla="val 63"/>
                <a:gd name="f61" fmla="val 101"/>
                <a:gd name="f62" fmla="val 87"/>
                <a:gd name="f63" fmla="val 51"/>
                <a:gd name="f64" fmla="val 50"/>
                <a:gd name="f65" fmla="val 27"/>
                <a:gd name="f66" fmla="val 10"/>
                <a:gd name="f67" fmla="val 52"/>
                <a:gd name="f68" fmla="val 47"/>
                <a:gd name="f69" fmla="val 30"/>
                <a:gd name="f70" fmla="val 17"/>
                <a:gd name="f71" fmla="val 26"/>
                <a:gd name="f72" fmla="val 2"/>
                <a:gd name="f73" fmla="val 55"/>
                <a:gd name="f74" fmla="val 4"/>
                <a:gd name="f75" fmla="val 84"/>
                <a:gd name="f76" fmla="val 112"/>
                <a:gd name="f77" fmla="val 3"/>
                <a:gd name="f78" fmla="val 144"/>
                <a:gd name="f79" fmla="val 158"/>
                <a:gd name="f80" fmla="val 18"/>
                <a:gd name="f81" fmla="val 159"/>
                <a:gd name="f82" fmla="val 76"/>
                <a:gd name="f83" fmla="val 113"/>
                <a:gd name="f84" fmla="val 137"/>
                <a:gd name="f85" fmla="+- 0 0 -90"/>
                <a:gd name="f86" fmla="*/ f3 1 171"/>
                <a:gd name="f87" fmla="*/ f4 1 317"/>
                <a:gd name="f88" fmla="val f5"/>
                <a:gd name="f89" fmla="val f6"/>
                <a:gd name="f90" fmla="val f7"/>
                <a:gd name="f91" fmla="*/ f85 f0 1"/>
                <a:gd name="f92" fmla="+- f90 0 f88"/>
                <a:gd name="f93" fmla="+- f89 0 f88"/>
                <a:gd name="f94" fmla="*/ f91 1 f2"/>
                <a:gd name="f95" fmla="*/ f93 1 171"/>
                <a:gd name="f96" fmla="*/ f92 1 317"/>
                <a:gd name="f97" fmla="*/ 133 f93 1"/>
                <a:gd name="f98" fmla="*/ 151 f92 1"/>
                <a:gd name="f99" fmla="*/ 169 f93 1"/>
                <a:gd name="f100" fmla="*/ 206 f92 1"/>
                <a:gd name="f101" fmla="*/ 271 f92 1"/>
                <a:gd name="f102" fmla="*/ 125 f93 1"/>
                <a:gd name="f103" fmla="*/ 316 f92 1"/>
                <a:gd name="f104" fmla="*/ 19 f93 1"/>
                <a:gd name="f105" fmla="*/ 317 f92 1"/>
                <a:gd name="f106" fmla="*/ 7 f93 1"/>
                <a:gd name="f107" fmla="*/ 304 f92 1"/>
                <a:gd name="f108" fmla="*/ 44 f93 1"/>
                <a:gd name="f109" fmla="*/ 265 f92 1"/>
                <a:gd name="f110" fmla="*/ 67 f93 1"/>
                <a:gd name="f111" fmla="*/ 242 f92 1"/>
                <a:gd name="f112" fmla="*/ 196 f92 1"/>
                <a:gd name="f113" fmla="*/ 53 f93 1"/>
                <a:gd name="f114" fmla="*/ 182 f92 1"/>
                <a:gd name="f115" fmla="*/ 39 f93 1"/>
                <a:gd name="f116" fmla="*/ 140 f92 1"/>
                <a:gd name="f117" fmla="*/ 20 f93 1"/>
                <a:gd name="f118" fmla="*/ 133 f92 1"/>
                <a:gd name="f119" fmla="*/ 61 f93 1"/>
                <a:gd name="f120" fmla="*/ 128 f92 1"/>
                <a:gd name="f121" fmla="*/ 63 f93 1"/>
                <a:gd name="f122" fmla="*/ 87 f92 1"/>
                <a:gd name="f123" fmla="*/ 27 f93 1"/>
                <a:gd name="f124" fmla="*/ 51 f92 1"/>
                <a:gd name="f125" fmla="*/ 30 f92 1"/>
                <a:gd name="f126" fmla="*/ 26 f93 1"/>
                <a:gd name="f127" fmla="*/ 2 f92 1"/>
                <a:gd name="f128" fmla="*/ 112 f93 1"/>
                <a:gd name="f129" fmla="*/ 3 f92 1"/>
                <a:gd name="f130" fmla="*/ 159 f93 1"/>
                <a:gd name="f131" fmla="*/ 50 f92 1"/>
                <a:gd name="f132" fmla="*/ 90 f92 1"/>
                <a:gd name="f133" fmla="+- f94 0 f1"/>
                <a:gd name="f134" fmla="*/ f97 1 171"/>
                <a:gd name="f135" fmla="*/ f98 1 317"/>
                <a:gd name="f136" fmla="*/ f99 1 171"/>
                <a:gd name="f137" fmla="*/ f100 1 317"/>
                <a:gd name="f138" fmla="*/ f101 1 317"/>
                <a:gd name="f139" fmla="*/ f102 1 171"/>
                <a:gd name="f140" fmla="*/ f103 1 317"/>
                <a:gd name="f141" fmla="*/ f104 1 171"/>
                <a:gd name="f142" fmla="*/ f105 1 317"/>
                <a:gd name="f143" fmla="*/ f106 1 171"/>
                <a:gd name="f144" fmla="*/ f107 1 317"/>
                <a:gd name="f145" fmla="*/ f108 1 171"/>
                <a:gd name="f146" fmla="*/ f109 1 317"/>
                <a:gd name="f147" fmla="*/ f110 1 171"/>
                <a:gd name="f148" fmla="*/ f111 1 317"/>
                <a:gd name="f149" fmla="*/ f112 1 317"/>
                <a:gd name="f150" fmla="*/ f113 1 171"/>
                <a:gd name="f151" fmla="*/ f114 1 317"/>
                <a:gd name="f152" fmla="*/ f115 1 171"/>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317"/>
                <a:gd name="f163" fmla="*/ f126 1 171"/>
                <a:gd name="f164" fmla="*/ f127 1 317"/>
                <a:gd name="f165" fmla="*/ f128 1 171"/>
                <a:gd name="f166" fmla="*/ f129 1 317"/>
                <a:gd name="f167" fmla="*/ f130 1 171"/>
                <a:gd name="f168" fmla="*/ f131 1 317"/>
                <a:gd name="f169" fmla="*/ f132 1 317"/>
                <a:gd name="f170" fmla="*/ 0 1 f95"/>
                <a:gd name="f171" fmla="*/ f89 1 f95"/>
                <a:gd name="f172" fmla="*/ 0 1 f96"/>
                <a:gd name="f173" fmla="*/ f90 1 f96"/>
                <a:gd name="f174" fmla="*/ f134 1 f95"/>
                <a:gd name="f175" fmla="*/ f135 1 f96"/>
                <a:gd name="f176" fmla="*/ f136 1 f95"/>
                <a:gd name="f177" fmla="*/ f137 1 f96"/>
                <a:gd name="f178" fmla="*/ f138 1 f96"/>
                <a:gd name="f179" fmla="*/ f139 1 f95"/>
                <a:gd name="f180" fmla="*/ f140 1 f96"/>
                <a:gd name="f181" fmla="*/ f141 1 f95"/>
                <a:gd name="f182" fmla="*/ f142 1 f96"/>
                <a:gd name="f183" fmla="*/ f143 1 f95"/>
                <a:gd name="f184" fmla="*/ f144 1 f96"/>
                <a:gd name="f185" fmla="*/ f145 1 f95"/>
                <a:gd name="f186" fmla="*/ f146 1 f96"/>
                <a:gd name="f187" fmla="*/ f147 1 f95"/>
                <a:gd name="f188" fmla="*/ f148 1 f96"/>
                <a:gd name="f189" fmla="*/ f149 1 f96"/>
                <a:gd name="f190" fmla="*/ f150 1 f95"/>
                <a:gd name="f191" fmla="*/ f151 1 f96"/>
                <a:gd name="f192" fmla="*/ f152 1 f95"/>
                <a:gd name="f193" fmla="*/ f153 1 f96"/>
                <a:gd name="f194" fmla="*/ f154 1 f95"/>
                <a:gd name="f195" fmla="*/ f155 1 f96"/>
                <a:gd name="f196" fmla="*/ f156 1 f95"/>
                <a:gd name="f197" fmla="*/ f157 1 f96"/>
                <a:gd name="f198" fmla="*/ f158 1 f95"/>
                <a:gd name="f199" fmla="*/ f159 1 f96"/>
                <a:gd name="f200" fmla="*/ f160 1 f95"/>
                <a:gd name="f201" fmla="*/ f161 1 f96"/>
                <a:gd name="f202" fmla="*/ f162 1 f96"/>
                <a:gd name="f203" fmla="*/ f163 1 f95"/>
                <a:gd name="f204" fmla="*/ f164 1 f96"/>
                <a:gd name="f205" fmla="*/ f165 1 f95"/>
                <a:gd name="f206" fmla="*/ f166 1 f96"/>
                <a:gd name="f207" fmla="*/ f167 1 f95"/>
                <a:gd name="f208" fmla="*/ f168 1 f96"/>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7 1"/>
                <a:gd name="f219" fmla="*/ f179 f86 1"/>
                <a:gd name="f220" fmla="*/ f180 f87 1"/>
                <a:gd name="f221" fmla="*/ f181 f86 1"/>
                <a:gd name="f222" fmla="*/ f182 f87 1"/>
                <a:gd name="f223" fmla="*/ f183 f86 1"/>
                <a:gd name="f224" fmla="*/ f184 f87 1"/>
                <a:gd name="f225" fmla="*/ f185 f86 1"/>
                <a:gd name="f226" fmla="*/ f186 f87 1"/>
                <a:gd name="f227" fmla="*/ f187 f86 1"/>
                <a:gd name="f228" fmla="*/ f188 f87 1"/>
                <a:gd name="f229" fmla="*/ f189 f87 1"/>
                <a:gd name="f230" fmla="*/ f190 f86 1"/>
                <a:gd name="f231" fmla="*/ f191 f87 1"/>
                <a:gd name="f232" fmla="*/ f192 f86 1"/>
                <a:gd name="f233" fmla="*/ f193 f87 1"/>
                <a:gd name="f234" fmla="*/ f194 f86 1"/>
                <a:gd name="f235" fmla="*/ f195 f87 1"/>
                <a:gd name="f236" fmla="*/ f196 f86 1"/>
                <a:gd name="f237" fmla="*/ f197 f87 1"/>
                <a:gd name="f238" fmla="*/ f198 f86 1"/>
                <a:gd name="f239" fmla="*/ f199 f87 1"/>
                <a:gd name="f240" fmla="*/ f200 f86 1"/>
                <a:gd name="f241" fmla="*/ f201 f87 1"/>
                <a:gd name="f242" fmla="*/ f202 f87 1"/>
                <a:gd name="f243" fmla="*/ f203 f86 1"/>
                <a:gd name="f244" fmla="*/ f204 f87 1"/>
                <a:gd name="f245" fmla="*/ f205 f86 1"/>
                <a:gd name="f246" fmla="*/ f206 f87 1"/>
                <a:gd name="f247" fmla="*/ f207 f86 1"/>
                <a:gd name="f248" fmla="*/ f208 f87 1"/>
                <a:gd name="f249" fmla="*/ f209 f87 1"/>
              </a:gdLst>
              <a:ahLst/>
              <a:cxnLst>
                <a:cxn ang="3cd4">
                  <a:pos x="hc" y="t"/>
                </a:cxn>
                <a:cxn ang="0">
                  <a:pos x="r" y="vc"/>
                </a:cxn>
                <a:cxn ang="cd4">
                  <a:pos x="hc" y="b"/>
                </a:cxn>
                <a:cxn ang="cd2">
                  <a:pos x="l" y="vc"/>
                </a:cxn>
                <a:cxn ang="f133">
                  <a:pos x="f214" y="f215"/>
                </a:cxn>
                <a:cxn ang="f133">
                  <a:pos x="f216" y="f217"/>
                </a:cxn>
                <a:cxn ang="f133">
                  <a:pos x="f216" y="f218"/>
                </a:cxn>
                <a:cxn ang="f133">
                  <a:pos x="f219" y="f220"/>
                </a:cxn>
                <a:cxn ang="f133">
                  <a:pos x="f221" y="f222"/>
                </a:cxn>
                <a:cxn ang="f133">
                  <a:pos x="f223" y="f224"/>
                </a:cxn>
                <a:cxn ang="f133">
                  <a:pos x="f225" y="f226"/>
                </a:cxn>
                <a:cxn ang="f133">
                  <a:pos x="f227" y="f228"/>
                </a:cxn>
                <a:cxn ang="f133">
                  <a:pos x="f227" y="f229"/>
                </a:cxn>
                <a:cxn ang="f133">
                  <a:pos x="f230" y="f231"/>
                </a:cxn>
                <a:cxn ang="f133">
                  <a:pos x="f232" y="f231"/>
                </a:cxn>
                <a:cxn ang="f133">
                  <a:pos x="f223" y="f233"/>
                </a:cxn>
                <a:cxn ang="f133">
                  <a:pos x="f234" y="f235"/>
                </a:cxn>
                <a:cxn ang="f133">
                  <a:pos x="f236" y="f237"/>
                </a:cxn>
                <a:cxn ang="f133">
                  <a:pos x="f238" y="f239"/>
                </a:cxn>
                <a:cxn ang="f133">
                  <a:pos x="f240" y="f241"/>
                </a:cxn>
                <a:cxn ang="f133">
                  <a:pos x="f223" y="f242"/>
                </a:cxn>
                <a:cxn ang="f133">
                  <a:pos x="f243" y="f244"/>
                </a:cxn>
                <a:cxn ang="f133">
                  <a:pos x="f245" y="f246"/>
                </a:cxn>
                <a:cxn ang="f133">
                  <a:pos x="f247" y="f248"/>
                </a:cxn>
                <a:cxn ang="f133">
                  <a:pos x="f247" y="f249"/>
                </a:cxn>
                <a:cxn ang="f133">
                  <a:pos x="f214" y="f215"/>
                </a:cxn>
              </a:cxnLst>
              <a:rect l="f210" t="f213" r="f211" b="f212"/>
              <a:pathLst>
                <a:path w="171" h="317">
                  <a:moveTo>
                    <a:pt x="f8" y="f9"/>
                  </a:moveTo>
                  <a:cubicBezTo>
                    <a:pt x="f10" y="f11"/>
                    <a:pt x="f6" y="f2"/>
                    <a:pt x="f12" y="f13"/>
                  </a:cubicBezTo>
                  <a:cubicBezTo>
                    <a:pt x="f14" y="f15"/>
                    <a:pt x="f12" y="f16"/>
                    <a:pt x="f12" y="f17"/>
                  </a:cubicBezTo>
                  <a:cubicBezTo>
                    <a:pt x="f14" y="f18"/>
                    <a:pt x="f19" y="f20"/>
                    <a:pt x="f21" y="f20"/>
                  </a:cubicBezTo>
                  <a:cubicBezTo>
                    <a:pt x="f22" y="f7"/>
                    <a:pt x="f23" y="f7"/>
                    <a:pt x="f24" y="f7"/>
                  </a:cubicBezTo>
                  <a:cubicBezTo>
                    <a:pt x="f25" y="f7"/>
                    <a:pt x="f26" y="f27"/>
                    <a:pt x="f26" y="f28"/>
                  </a:cubicBezTo>
                  <a:cubicBezTo>
                    <a:pt x="f29" y="f30"/>
                    <a:pt x="f29" y="f31"/>
                    <a:pt x="f32" y="f30"/>
                  </a:cubicBezTo>
                  <a:cubicBezTo>
                    <a:pt x="f33" y="f34"/>
                    <a:pt x="f35" y="f36"/>
                    <a:pt x="f37" y="f38"/>
                  </a:cubicBezTo>
                  <a:cubicBezTo>
                    <a:pt x="f39" y="f15"/>
                    <a:pt x="f39" y="f40"/>
                    <a:pt x="f37" y="f41"/>
                  </a:cubicBezTo>
                  <a:cubicBezTo>
                    <a:pt x="f37" y="f42"/>
                    <a:pt x="f33" y="f43"/>
                    <a:pt x="f44" y="f45"/>
                  </a:cubicBezTo>
                  <a:cubicBezTo>
                    <a:pt x="f46" y="f47"/>
                    <a:pt x="f32" y="f45"/>
                    <a:pt x="f48" y="f45"/>
                  </a:cubicBezTo>
                  <a:cubicBezTo>
                    <a:pt x="f49" y="f45"/>
                    <a:pt x="f5" y="f50"/>
                    <a:pt x="f26" y="f51"/>
                  </a:cubicBezTo>
                  <a:cubicBezTo>
                    <a:pt x="f25" y="f52"/>
                    <a:pt x="f53" y="f8"/>
                    <a:pt x="f54" y="f8"/>
                  </a:cubicBezTo>
                  <a:cubicBezTo>
                    <a:pt x="f55" y="f56"/>
                    <a:pt x="f44" y="f51"/>
                    <a:pt x="f57" y="f58"/>
                  </a:cubicBezTo>
                  <a:cubicBezTo>
                    <a:pt x="f37" y="f59"/>
                    <a:pt x="f60" y="f61"/>
                    <a:pt x="f60" y="f62"/>
                  </a:cubicBezTo>
                  <a:cubicBezTo>
                    <a:pt x="f60" y="f63"/>
                    <a:pt x="f60" y="f64"/>
                    <a:pt x="f65" y="f63"/>
                  </a:cubicBezTo>
                  <a:cubicBezTo>
                    <a:pt x="f66" y="f67"/>
                    <a:pt x="f29" y="f68"/>
                    <a:pt x="f26" y="f69"/>
                  </a:cubicBezTo>
                  <a:cubicBezTo>
                    <a:pt x="f25" y="f70"/>
                    <a:pt x="f5" y="f5"/>
                    <a:pt x="f71" y="f72"/>
                  </a:cubicBezTo>
                  <a:cubicBezTo>
                    <a:pt x="f73" y="f74"/>
                    <a:pt x="f75" y="f72"/>
                    <a:pt x="f76" y="f77"/>
                  </a:cubicBezTo>
                  <a:cubicBezTo>
                    <a:pt x="f78" y="f77"/>
                    <a:pt x="f79" y="f80"/>
                    <a:pt x="f81" y="f64"/>
                  </a:cubicBezTo>
                  <a:cubicBezTo>
                    <a:pt x="f81" y="f60"/>
                    <a:pt x="f79" y="f82"/>
                    <a:pt x="f81" y="f22"/>
                  </a:cubicBezTo>
                  <a:cubicBezTo>
                    <a:pt x="f81" y="f83"/>
                    <a:pt x="f11" y="f84"/>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9" name="Freeform 76">
              <a:extLst>
                <a:ext uri="{FF2B5EF4-FFF2-40B4-BE49-F238E27FC236}">
                  <a16:creationId xmlns:a16="http://schemas.microsoft.com/office/drawing/2014/main" id="{143B5987-1FC5-2D96-695E-DF71DDD97A65}"/>
                </a:ext>
              </a:extLst>
            </p:cNvPr>
            <p:cNvSpPr/>
            <p:nvPr/>
          </p:nvSpPr>
          <p:spPr>
            <a:xfrm>
              <a:off x="4143375" y="1666878"/>
              <a:ext cx="495303" cy="1520820"/>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300"/>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40"/>
                <a:gd name="f30" fmla="val 2"/>
                <a:gd name="f31" fmla="val 64"/>
                <a:gd name="f32" fmla="val 101"/>
                <a:gd name="f33" fmla="val 18"/>
                <a:gd name="f34" fmla="val 65"/>
                <a:gd name="f35" fmla="val 113"/>
                <a:gd name="f36" fmla="+- 0 0 -90"/>
                <a:gd name="f37" fmla="*/ f3 1 104"/>
                <a:gd name="f38" fmla="*/ f4 1 317"/>
                <a:gd name="f39" fmla="val f5"/>
                <a:gd name="f40" fmla="val f6"/>
                <a:gd name="f41" fmla="val f7"/>
                <a:gd name="f42" fmla="*/ f36 f0 1"/>
                <a:gd name="f43" fmla="+- f41 0 f39"/>
                <a:gd name="f44" fmla="+- f40 0 f39"/>
                <a:gd name="f45" fmla="*/ f42 1 f2"/>
                <a:gd name="f46" fmla="*/ f44 1 104"/>
                <a:gd name="f47" fmla="*/ f43 1 317"/>
                <a:gd name="f48" fmla="*/ 103 f44 1"/>
                <a:gd name="f49" fmla="*/ 160 f43 1"/>
                <a:gd name="f50" fmla="*/ 104 f44 1"/>
                <a:gd name="f51" fmla="*/ 300 f43 1"/>
                <a:gd name="f52" fmla="*/ 87 f44 1"/>
                <a:gd name="f53" fmla="*/ 316 f43 1"/>
                <a:gd name="f54" fmla="*/ 15 f44 1"/>
                <a:gd name="f55" fmla="*/ 0 f44 1"/>
                <a:gd name="f56" fmla="*/ 301 f43 1"/>
                <a:gd name="f57" fmla="*/ 16 f43 1"/>
                <a:gd name="f58" fmla="*/ 16 f44 1"/>
                <a:gd name="f59" fmla="*/ 1 f43 1"/>
                <a:gd name="f60" fmla="*/ 18 f43 1"/>
                <a:gd name="f61" fmla="+- f45 0 f1"/>
                <a:gd name="f62" fmla="*/ f48 1 104"/>
                <a:gd name="f63" fmla="*/ f49 1 317"/>
                <a:gd name="f64" fmla="*/ f50 1 104"/>
                <a:gd name="f65" fmla="*/ f51 1 317"/>
                <a:gd name="f66" fmla="*/ f52 1 104"/>
                <a:gd name="f67" fmla="*/ f53 1 317"/>
                <a:gd name="f68" fmla="*/ f54 1 104"/>
                <a:gd name="f69" fmla="*/ f55 1 104"/>
                <a:gd name="f70" fmla="*/ f56 1 317"/>
                <a:gd name="f71" fmla="*/ f57 1 317"/>
                <a:gd name="f72" fmla="*/ f58 1 104"/>
                <a:gd name="f73" fmla="*/ f59 1 317"/>
                <a:gd name="f74" fmla="*/ f60 1 317"/>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7"/>
                <a:gd name="f89" fmla="*/ f72 1 f46"/>
                <a:gd name="f90" fmla="*/ f73 1 f47"/>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8 1"/>
                <a:gd name="f106" fmla="*/ f89 f37 1"/>
                <a:gd name="f107" fmla="*/ f90 f38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104"/>
                </a:cxn>
                <a:cxn ang="f61">
                  <a:pos x="f103" y="f105"/>
                </a:cxn>
                <a:cxn ang="f61">
                  <a:pos x="f106" y="f107"/>
                </a:cxn>
                <a:cxn ang="f61">
                  <a:pos x="f100" y="f107"/>
                </a:cxn>
                <a:cxn ang="f61">
                  <a:pos x="f98" y="f108"/>
                </a:cxn>
                <a:cxn ang="f61">
                  <a:pos x="f98" y="f97"/>
                </a:cxn>
                <a:cxn ang="f61">
                  <a:pos x="f96" y="f97"/>
                </a:cxn>
              </a:cxnLst>
              <a:rect l="f92" t="f95" r="f93" b="f94"/>
              <a:pathLst>
                <a:path w="104" h="317">
                  <a:moveTo>
                    <a:pt x="f8" y="f9"/>
                  </a:moveTo>
                  <a:cubicBezTo>
                    <a:pt x="f8" y="f10"/>
                    <a:pt x="f8" y="f11"/>
                    <a:pt x="f6" y="f12"/>
                  </a:cubicBezTo>
                  <a:cubicBezTo>
                    <a:pt x="f6" y="f13"/>
                    <a:pt x="f14" y="f7"/>
                    <a:pt x="f15" y="f16"/>
                  </a:cubicBezTo>
                  <a:cubicBezTo>
                    <a:pt x="f17" y="f18"/>
                    <a:pt x="f19" y="f18"/>
                    <a:pt x="f20" y="f16"/>
                  </a:cubicBezTo>
                  <a:cubicBezTo>
                    <a:pt x="f21" y="f7"/>
                    <a:pt x="f5" y="f22"/>
                    <a:pt x="f5" y="f23"/>
                  </a:cubicBezTo>
                  <a:cubicBezTo>
                    <a:pt x="f24" y="f10"/>
                    <a:pt x="f24" y="f25"/>
                    <a:pt x="f5" y="f26"/>
                  </a:cubicBezTo>
                  <a:cubicBezTo>
                    <a:pt x="f5" y="f27"/>
                    <a:pt x="f28" y="f24"/>
                    <a:pt x="f26" y="f24"/>
                  </a:cubicBezTo>
                  <a:cubicBezTo>
                    <a:pt x="f29" y="f30"/>
                    <a:pt x="f31" y="f30"/>
                    <a:pt x="f15" y="f24"/>
                  </a:cubicBezTo>
                  <a:cubicBezTo>
                    <a:pt x="f32" y="f5"/>
                    <a:pt x="f6" y="f28"/>
                    <a:pt x="f6" y="f33"/>
                  </a:cubicBezTo>
                  <a:cubicBezTo>
                    <a:pt x="f8" y="f34"/>
                    <a:pt x="f6" y="f35"/>
                    <a:pt x="f6" y="f9"/>
                  </a:cubicBezTo>
                  <a:cubicBezTo>
                    <a:pt x="f6"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0" name="Freeform 77">
              <a:extLst>
                <a:ext uri="{FF2B5EF4-FFF2-40B4-BE49-F238E27FC236}">
                  <a16:creationId xmlns:a16="http://schemas.microsoft.com/office/drawing/2014/main" id="{58ED9C59-6E68-254F-5CDD-58FEF0BEC0ED}"/>
                </a:ext>
              </a:extLst>
            </p:cNvPr>
            <p:cNvSpPr/>
            <p:nvPr/>
          </p:nvSpPr>
          <p:spPr>
            <a:xfrm>
              <a:off x="6003922" y="2012951"/>
              <a:ext cx="495303" cy="1174747"/>
            </a:xfrm>
            <a:custGeom>
              <a:avLst/>
              <a:gdLst>
                <a:gd name="f0" fmla="val 10800000"/>
                <a:gd name="f1" fmla="val 5400000"/>
                <a:gd name="f2" fmla="val 180"/>
                <a:gd name="f3" fmla="val w"/>
                <a:gd name="f4" fmla="val h"/>
                <a:gd name="f5" fmla="val 0"/>
                <a:gd name="f6" fmla="val 104"/>
                <a:gd name="f7" fmla="val 245"/>
                <a:gd name="f8" fmla="val 121"/>
                <a:gd name="f9" fmla="val 86"/>
                <a:gd name="f10" fmla="val 1"/>
                <a:gd name="f11" fmla="val 52"/>
                <a:gd name="f12" fmla="val 17"/>
                <a:gd name="f13" fmla="val 4"/>
                <a:gd name="f14" fmla="val 42"/>
                <a:gd name="f15" fmla="val 66"/>
                <a:gd name="f16" fmla="val 91"/>
                <a:gd name="f17" fmla="val 100"/>
                <a:gd name="f18" fmla="val 103"/>
                <a:gd name="f19" fmla="val 13"/>
                <a:gd name="f20" fmla="val 160"/>
                <a:gd name="f21" fmla="val 233"/>
                <a:gd name="f22" fmla="val 241"/>
                <a:gd name="f23" fmla="val 101"/>
                <a:gd name="f24" fmla="val 92"/>
                <a:gd name="f25" fmla="val 244"/>
                <a:gd name="f26" fmla="val 40"/>
                <a:gd name="f27" fmla="val 14"/>
                <a:gd name="f28" fmla="val 2"/>
                <a:gd name="f29" fmla="val 239"/>
                <a:gd name="f30" fmla="val 229"/>
                <a:gd name="f31" fmla="val 193"/>
                <a:gd name="f32" fmla="val 157"/>
                <a:gd name="f33" fmla="+- 0 0 -90"/>
                <a:gd name="f34" fmla="*/ f3 1 104"/>
                <a:gd name="f35" fmla="*/ f4 1 245"/>
                <a:gd name="f36" fmla="val f5"/>
                <a:gd name="f37" fmla="val f6"/>
                <a:gd name="f38" fmla="val f7"/>
                <a:gd name="f39" fmla="*/ f33 f0 1"/>
                <a:gd name="f40" fmla="+- f38 0 f36"/>
                <a:gd name="f41" fmla="+- f37 0 f36"/>
                <a:gd name="f42" fmla="*/ f39 1 f2"/>
                <a:gd name="f43" fmla="*/ f41 1 104"/>
                <a:gd name="f44" fmla="*/ f40 1 245"/>
                <a:gd name="f45" fmla="*/ 0 f41 1"/>
                <a:gd name="f46" fmla="*/ 121 f40 1"/>
                <a:gd name="f47" fmla="*/ 17 f40 1"/>
                <a:gd name="f48" fmla="*/ 17 f41 1"/>
                <a:gd name="f49" fmla="*/ 0 f40 1"/>
                <a:gd name="f50" fmla="*/ 91 f41 1"/>
                <a:gd name="f51" fmla="*/ 103 f41 1"/>
                <a:gd name="f52" fmla="*/ 13 f40 1"/>
                <a:gd name="f53" fmla="*/ 233 f40 1"/>
                <a:gd name="f54" fmla="*/ 92 f41 1"/>
                <a:gd name="f55" fmla="*/ 244 f40 1"/>
                <a:gd name="f56" fmla="*/ 14 f41 1"/>
                <a:gd name="f57" fmla="*/ 229 f40 1"/>
                <a:gd name="f58" fmla="+- f42 0 f1"/>
                <a:gd name="f59" fmla="*/ f45 1 104"/>
                <a:gd name="f60" fmla="*/ f46 1 245"/>
                <a:gd name="f61" fmla="*/ f47 1 245"/>
                <a:gd name="f62" fmla="*/ f48 1 104"/>
                <a:gd name="f63" fmla="*/ f49 1 245"/>
                <a:gd name="f64" fmla="*/ f50 1 104"/>
                <a:gd name="f65" fmla="*/ f51 1 104"/>
                <a:gd name="f66" fmla="*/ f52 1 245"/>
                <a:gd name="f67" fmla="*/ f53 1 245"/>
                <a:gd name="f68" fmla="*/ f54 1 104"/>
                <a:gd name="f69" fmla="*/ f55 1 245"/>
                <a:gd name="f70" fmla="*/ f56 1 104"/>
                <a:gd name="f71" fmla="*/ f57 1 245"/>
                <a:gd name="f72" fmla="*/ 0 1 f43"/>
                <a:gd name="f73" fmla="*/ f37 1 f43"/>
                <a:gd name="f74" fmla="*/ 0 1 f44"/>
                <a:gd name="f75" fmla="*/ f38 1 f44"/>
                <a:gd name="f76" fmla="*/ f59 1 f43"/>
                <a:gd name="f77" fmla="*/ f60 1 f44"/>
                <a:gd name="f78" fmla="*/ f61 1 f44"/>
                <a:gd name="f79" fmla="*/ f62 1 f43"/>
                <a:gd name="f80" fmla="*/ f63 1 f44"/>
                <a:gd name="f81" fmla="*/ f64 1 f43"/>
                <a:gd name="f82" fmla="*/ f65 1 f43"/>
                <a:gd name="f83" fmla="*/ f66 1 f44"/>
                <a:gd name="f84" fmla="*/ f67 1 f44"/>
                <a:gd name="f85" fmla="*/ f68 1 f43"/>
                <a:gd name="f86" fmla="*/ f69 1 f44"/>
                <a:gd name="f87" fmla="*/ f70 1 f43"/>
                <a:gd name="f88" fmla="*/ f71 1 f44"/>
                <a:gd name="f89" fmla="*/ f72 f34 1"/>
                <a:gd name="f90" fmla="*/ f73 f34 1"/>
                <a:gd name="f91" fmla="*/ f75 f35 1"/>
                <a:gd name="f92" fmla="*/ f74 f35 1"/>
                <a:gd name="f93" fmla="*/ f76 f34 1"/>
                <a:gd name="f94" fmla="*/ f77 f35 1"/>
                <a:gd name="f95" fmla="*/ f78 f35 1"/>
                <a:gd name="f96" fmla="*/ f79 f34 1"/>
                <a:gd name="f97" fmla="*/ f80 f35 1"/>
                <a:gd name="f98" fmla="*/ f81 f34 1"/>
                <a:gd name="f99" fmla="*/ f82 f34 1"/>
                <a:gd name="f100" fmla="*/ f83 f35 1"/>
                <a:gd name="f101" fmla="*/ f84 f35 1"/>
                <a:gd name="f102" fmla="*/ f85 f34 1"/>
                <a:gd name="f103" fmla="*/ f86 f35 1"/>
                <a:gd name="f104" fmla="*/ f87 f34 1"/>
                <a:gd name="f105" fmla="*/ f88 f35 1"/>
              </a:gdLst>
              <a:ahLst/>
              <a:cxnLst>
                <a:cxn ang="3cd4">
                  <a:pos x="hc" y="t"/>
                </a:cxn>
                <a:cxn ang="0">
                  <a:pos x="r" y="vc"/>
                </a:cxn>
                <a:cxn ang="cd4">
                  <a:pos x="hc" y="b"/>
                </a:cxn>
                <a:cxn ang="cd2">
                  <a:pos x="l" y="vc"/>
                </a:cxn>
                <a:cxn ang="f58">
                  <a:pos x="f93" y="f94"/>
                </a:cxn>
                <a:cxn ang="f58">
                  <a:pos x="f93" y="f95"/>
                </a:cxn>
                <a:cxn ang="f58">
                  <a:pos x="f96" y="f97"/>
                </a:cxn>
                <a:cxn ang="f58">
                  <a:pos x="f98" y="f97"/>
                </a:cxn>
                <a:cxn ang="f58">
                  <a:pos x="f99" y="f100"/>
                </a:cxn>
                <a:cxn ang="f58">
                  <a:pos x="f99" y="f101"/>
                </a:cxn>
                <a:cxn ang="f58">
                  <a:pos x="f102" y="f103"/>
                </a:cxn>
                <a:cxn ang="f58">
                  <a:pos x="f104" y="f103"/>
                </a:cxn>
                <a:cxn ang="f58">
                  <a:pos x="f93" y="f105"/>
                </a:cxn>
                <a:cxn ang="f58">
                  <a:pos x="f93" y="f94"/>
                </a:cxn>
                <a:cxn ang="f58">
                  <a:pos x="f93" y="f94"/>
                </a:cxn>
              </a:cxnLst>
              <a:rect l="f89" t="f92" r="f90" b="f91"/>
              <a:pathLst>
                <a:path w="104" h="245">
                  <a:moveTo>
                    <a:pt x="f5" y="f8"/>
                  </a:moveTo>
                  <a:cubicBezTo>
                    <a:pt x="f5" y="f9"/>
                    <a:pt x="f10" y="f11"/>
                    <a:pt x="f5" y="f12"/>
                  </a:cubicBezTo>
                  <a:cubicBezTo>
                    <a:pt x="f5" y="f13"/>
                    <a:pt x="f13" y="f5"/>
                    <a:pt x="f12" y="f5"/>
                  </a:cubicBezTo>
                  <a:cubicBezTo>
                    <a:pt x="f14" y="f10"/>
                    <a:pt x="f15" y="f10"/>
                    <a:pt x="f16" y="f5"/>
                  </a:cubicBezTo>
                  <a:cubicBezTo>
                    <a:pt x="f17" y="f5"/>
                    <a:pt x="f6" y="f13"/>
                    <a:pt x="f18" y="f19"/>
                  </a:cubicBezTo>
                  <a:cubicBezTo>
                    <a:pt x="f18" y="f9"/>
                    <a:pt x="f18" y="f20"/>
                    <a:pt x="f18" y="f21"/>
                  </a:cubicBezTo>
                  <a:cubicBezTo>
                    <a:pt x="f18" y="f22"/>
                    <a:pt x="f23" y="f7"/>
                    <a:pt x="f24" y="f25"/>
                  </a:cubicBezTo>
                  <a:cubicBezTo>
                    <a:pt x="f15" y="f25"/>
                    <a:pt x="f26" y="f25"/>
                    <a:pt x="f27" y="f25"/>
                  </a:cubicBezTo>
                  <a:cubicBezTo>
                    <a:pt x="f28" y="f7"/>
                    <a:pt x="f5" y="f29"/>
                    <a:pt x="f5" y="f30"/>
                  </a:cubicBezTo>
                  <a:cubicBezTo>
                    <a:pt x="f5" y="f31"/>
                    <a:pt x="f5" y="f32"/>
                    <a:pt x="f5" y="f8"/>
                  </a:cubicBezTo>
                  <a:cubicBezTo>
                    <a:pt x="f5" y="f8"/>
                    <a:pt x="f5" y="f8"/>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1" name="Freeform 78">
              <a:extLst>
                <a:ext uri="{FF2B5EF4-FFF2-40B4-BE49-F238E27FC236}">
                  <a16:creationId xmlns:a16="http://schemas.microsoft.com/office/drawing/2014/main" id="{2A7BAFC5-F37D-38E7-E2FD-B450F04C5EBB}"/>
                </a:ext>
              </a:extLst>
            </p:cNvPr>
            <p:cNvSpPr/>
            <p:nvPr/>
          </p:nvSpPr>
          <p:spPr>
            <a:xfrm>
              <a:off x="5568952" y="1666878"/>
              <a:ext cx="1370008" cy="277813"/>
            </a:xfrm>
            <a:custGeom>
              <a:avLst/>
              <a:gdLst>
                <a:gd name="f0" fmla="val 10800000"/>
                <a:gd name="f1" fmla="val 5400000"/>
                <a:gd name="f2" fmla="val 180"/>
                <a:gd name="f3" fmla="val w"/>
                <a:gd name="f4" fmla="val h"/>
                <a:gd name="f5" fmla="val 0"/>
                <a:gd name="f6" fmla="val 287"/>
                <a:gd name="f7" fmla="val 57"/>
                <a:gd name="f8" fmla="val 143"/>
                <a:gd name="f9" fmla="val 101"/>
                <a:gd name="f10" fmla="val 60"/>
                <a:gd name="f11" fmla="val 19"/>
                <a:gd name="f12" fmla="val 58"/>
                <a:gd name="f13" fmla="val 7"/>
                <a:gd name="f14" fmla="val 1"/>
                <a:gd name="f15" fmla="val 55"/>
                <a:gd name="f16" fmla="val 42"/>
                <a:gd name="f17" fmla="val 41"/>
                <a:gd name="f18" fmla="val 117"/>
                <a:gd name="f19" fmla="val 193"/>
                <a:gd name="f20" fmla="val 269"/>
                <a:gd name="f21" fmla="val 283"/>
                <a:gd name="f22" fmla="val 5"/>
                <a:gd name="f23" fmla="val 286"/>
                <a:gd name="f24" fmla="val 18"/>
                <a:gd name="f25" fmla="val 248"/>
                <a:gd name="f26" fmla="val 213"/>
                <a:gd name="f27" fmla="val 178"/>
                <a:gd name="f28" fmla="+- 0 0 -90"/>
                <a:gd name="f29" fmla="*/ f3 1 287"/>
                <a:gd name="f30" fmla="*/ f4 1 57"/>
                <a:gd name="f31" fmla="val f5"/>
                <a:gd name="f32" fmla="val f6"/>
                <a:gd name="f33" fmla="val f7"/>
                <a:gd name="f34" fmla="*/ f28 f0 1"/>
                <a:gd name="f35" fmla="+- f33 0 f31"/>
                <a:gd name="f36" fmla="+- f32 0 f31"/>
                <a:gd name="f37" fmla="*/ f34 1 f2"/>
                <a:gd name="f38" fmla="*/ f36 1 287"/>
                <a:gd name="f39" fmla="*/ f35 1 57"/>
                <a:gd name="f40" fmla="*/ 143 f36 1"/>
                <a:gd name="f41" fmla="*/ 57 f35 1"/>
                <a:gd name="f42" fmla="*/ 19 f36 1"/>
                <a:gd name="f43" fmla="*/ 58 f35 1"/>
                <a:gd name="f44" fmla="*/ 1 f36 1"/>
                <a:gd name="f45" fmla="*/ 42 f35 1"/>
                <a:gd name="f46" fmla="*/ 41 f36 1"/>
                <a:gd name="f47" fmla="*/ 0 f35 1"/>
                <a:gd name="f48" fmla="*/ 269 f36 1"/>
                <a:gd name="f49" fmla="*/ 286 f36 1"/>
                <a:gd name="f50" fmla="*/ 18 f35 1"/>
                <a:gd name="f51" fmla="*/ 248 f36 1"/>
                <a:gd name="f52" fmla="+- f37 0 f1"/>
                <a:gd name="f53" fmla="*/ f40 1 287"/>
                <a:gd name="f54" fmla="*/ f41 1 58"/>
                <a:gd name="f55" fmla="*/ f42 1 287"/>
                <a:gd name="f56" fmla="*/ f43 1 58"/>
                <a:gd name="f57" fmla="*/ f44 1 287"/>
                <a:gd name="f58" fmla="*/ f45 1 58"/>
                <a:gd name="f59" fmla="*/ f46 1 287"/>
                <a:gd name="f60" fmla="*/ f47 1 58"/>
                <a:gd name="f61" fmla="*/ f48 1 287"/>
                <a:gd name="f62" fmla="*/ f49 1 287"/>
                <a:gd name="f63" fmla="*/ f50 1 58"/>
                <a:gd name="f64" fmla="*/ f51 1 287"/>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8"/>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29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2"/>
                </a:cxn>
                <a:cxn ang="f52">
                  <a:pos x="f94" y="f95"/>
                </a:cxn>
                <a:cxn ang="f52">
                  <a:pos x="f96" y="f88"/>
                </a:cxn>
                <a:cxn ang="f52">
                  <a:pos x="f85" y="f88"/>
                </a:cxn>
                <a:cxn ang="f52">
                  <a:pos x="f85" y="f86"/>
                </a:cxn>
              </a:cxnLst>
              <a:rect l="f81" t="f84" r="f82" b="f83"/>
              <a:pathLst>
                <a:path w="287" h="57">
                  <a:moveTo>
                    <a:pt x="f8" y="f7"/>
                  </a:moveTo>
                  <a:cubicBezTo>
                    <a:pt x="f9" y="f7"/>
                    <a:pt x="f10" y="f7"/>
                    <a:pt x="f11" y="f12"/>
                  </a:cubicBezTo>
                  <a:cubicBezTo>
                    <a:pt x="f13" y="f12"/>
                    <a:pt x="f14" y="f15"/>
                    <a:pt x="f14" y="f16"/>
                  </a:cubicBezTo>
                  <a:cubicBezTo>
                    <a:pt x="f14" y="f5"/>
                    <a:pt x="f5" y="f5"/>
                    <a:pt x="f17" y="f5"/>
                  </a:cubicBezTo>
                  <a:cubicBezTo>
                    <a:pt x="f18" y="f5"/>
                    <a:pt x="f19" y="f14"/>
                    <a:pt x="f20" y="f5"/>
                  </a:cubicBezTo>
                  <a:cubicBezTo>
                    <a:pt x="f21" y="f5"/>
                    <a:pt x="f6" y="f22"/>
                    <a:pt x="f23" y="f24"/>
                  </a:cubicBezTo>
                  <a:cubicBezTo>
                    <a:pt x="f23" y="f7"/>
                    <a:pt x="f23" y="f7"/>
                    <a:pt x="f25" y="f12"/>
                  </a:cubicBezTo>
                  <a:cubicBezTo>
                    <a:pt x="f26" y="f12"/>
                    <a:pt x="f27" y="f12"/>
                    <a:pt x="f8" y="f12"/>
                  </a:cubicBezTo>
                  <a:cubicBezTo>
                    <a:pt x="f8" y="f7"/>
                    <a:pt x="f8"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2" name="Freeform 79">
              <a:extLst>
                <a:ext uri="{FF2B5EF4-FFF2-40B4-BE49-F238E27FC236}">
                  <a16:creationId xmlns:a16="http://schemas.microsoft.com/office/drawing/2014/main" id="{D6852C3C-627D-972A-8473-509C5142933B}"/>
                </a:ext>
              </a:extLst>
            </p:cNvPr>
            <p:cNvSpPr/>
            <p:nvPr/>
          </p:nvSpPr>
          <p:spPr>
            <a:xfrm>
              <a:off x="7600950" y="1666878"/>
              <a:ext cx="701673" cy="273048"/>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6"/>
                <a:gd name="f12" fmla="val 17"/>
                <a:gd name="f13" fmla="val 6"/>
                <a:gd name="f14" fmla="val 1"/>
                <a:gd name="f15" fmla="val 55"/>
                <a:gd name="f16" fmla="val 42"/>
                <a:gd name="f17" fmla="val 41"/>
                <a:gd name="f18" fmla="val 70"/>
                <a:gd name="f19" fmla="val 100"/>
                <a:gd name="f20" fmla="val 130"/>
                <a:gd name="f21" fmla="val 142"/>
                <a:gd name="f22" fmla="val 146"/>
                <a:gd name="f23" fmla="val 4"/>
                <a:gd name="f24" fmla="val 16"/>
                <a:gd name="f25" fmla="val 107"/>
                <a:gd name="f26" fmla="val 95"/>
                <a:gd name="f27" fmla="val 84"/>
                <a:gd name="f28" fmla="+- 0 0 -90"/>
                <a:gd name="f29" fmla="*/ f3 1 147"/>
                <a:gd name="f30" fmla="*/ f4 1 57"/>
                <a:gd name="f31" fmla="val f5"/>
                <a:gd name="f32" fmla="val f6"/>
                <a:gd name="f33" fmla="val f7"/>
                <a:gd name="f34" fmla="*/ f28 f0 1"/>
                <a:gd name="f35" fmla="+- f33 0 f31"/>
                <a:gd name="f36" fmla="+- f32 0 f31"/>
                <a:gd name="f37" fmla="*/ f34 1 f2"/>
                <a:gd name="f38" fmla="*/ f36 1 147"/>
                <a:gd name="f39" fmla="*/ f35 1 57"/>
                <a:gd name="f40" fmla="*/ 73 f36 1"/>
                <a:gd name="f41" fmla="*/ 56 f35 1"/>
                <a:gd name="f42" fmla="*/ 17 f36 1"/>
                <a:gd name="f43" fmla="*/ 57 f35 1"/>
                <a:gd name="f44" fmla="*/ 1 f36 1"/>
                <a:gd name="f45" fmla="*/ 42 f35 1"/>
                <a:gd name="f46" fmla="*/ 41 f36 1"/>
                <a:gd name="f47" fmla="*/ 1 f35 1"/>
                <a:gd name="f48" fmla="*/ 130 f36 1"/>
                <a:gd name="f49" fmla="*/ 0 f35 1"/>
                <a:gd name="f50" fmla="*/ 146 f36 1"/>
                <a:gd name="f51" fmla="*/ 16 f35 1"/>
                <a:gd name="f52" fmla="*/ 107 f36 1"/>
                <a:gd name="f53" fmla="+- f37 0 f1"/>
                <a:gd name="f54" fmla="*/ f40 1 147"/>
                <a:gd name="f55" fmla="*/ f41 1 57"/>
                <a:gd name="f56" fmla="*/ f42 1 147"/>
                <a:gd name="f57" fmla="*/ f43 1 57"/>
                <a:gd name="f58" fmla="*/ f44 1 147"/>
                <a:gd name="f59" fmla="*/ f45 1 57"/>
                <a:gd name="f60" fmla="*/ f46 1 147"/>
                <a:gd name="f61" fmla="*/ f47 1 57"/>
                <a:gd name="f62" fmla="*/ f48 1 147"/>
                <a:gd name="f63" fmla="*/ f49 1 57"/>
                <a:gd name="f64" fmla="*/ f50 1 147"/>
                <a:gd name="f65" fmla="*/ f51 1 57"/>
                <a:gd name="f66" fmla="*/ f52 1 147"/>
                <a:gd name="f67" fmla="*/ 0 1 f38"/>
                <a:gd name="f68" fmla="*/ f32 1 f38"/>
                <a:gd name="f69" fmla="*/ 0 1 f39"/>
                <a:gd name="f70" fmla="*/ f33 1 f39"/>
                <a:gd name="f71" fmla="*/ f54 1 f38"/>
                <a:gd name="f72" fmla="*/ f55 1 f39"/>
                <a:gd name="f73" fmla="*/ f56 1 f38"/>
                <a:gd name="f74" fmla="*/ f57 1 f39"/>
                <a:gd name="f75" fmla="*/ f58 1 f38"/>
                <a:gd name="f76" fmla="*/ f59 1 f39"/>
                <a:gd name="f77" fmla="*/ f60 1 f38"/>
                <a:gd name="f78" fmla="*/ f61 1 f39"/>
                <a:gd name="f79" fmla="*/ f62 1 f38"/>
                <a:gd name="f80" fmla="*/ f63 1 f39"/>
                <a:gd name="f81" fmla="*/ f64 1 f38"/>
                <a:gd name="f82" fmla="*/ f65 1 f39"/>
                <a:gd name="f83" fmla="*/ f66 1 f38"/>
                <a:gd name="f84" fmla="*/ f67 f29 1"/>
                <a:gd name="f85" fmla="*/ f68 f29 1"/>
                <a:gd name="f86" fmla="*/ f70 f30 1"/>
                <a:gd name="f87" fmla="*/ f69 f30 1"/>
                <a:gd name="f88" fmla="*/ f71 f29 1"/>
                <a:gd name="f89" fmla="*/ f72 f30 1"/>
                <a:gd name="f90" fmla="*/ f73 f29 1"/>
                <a:gd name="f91" fmla="*/ f74 f30 1"/>
                <a:gd name="f92" fmla="*/ f75 f29 1"/>
                <a:gd name="f93" fmla="*/ f76 f30 1"/>
                <a:gd name="f94" fmla="*/ f77 f29 1"/>
                <a:gd name="f95" fmla="*/ f78 f30 1"/>
                <a:gd name="f96" fmla="*/ f79 f29 1"/>
                <a:gd name="f97" fmla="*/ f80 f30 1"/>
                <a:gd name="f98" fmla="*/ f81 f29 1"/>
                <a:gd name="f99" fmla="*/ f82 f30 1"/>
                <a:gd name="f100" fmla="*/ f83 f29 1"/>
              </a:gdLst>
              <a:ahLst/>
              <a:cxnLst>
                <a:cxn ang="3cd4">
                  <a:pos x="hc" y="t"/>
                </a:cxn>
                <a:cxn ang="0">
                  <a:pos x="r" y="vc"/>
                </a:cxn>
                <a:cxn ang="cd4">
                  <a:pos x="hc" y="b"/>
                </a:cxn>
                <a:cxn ang="cd2">
                  <a:pos x="l" y="vc"/>
                </a:cxn>
                <a:cxn ang="f53">
                  <a:pos x="f88" y="f89"/>
                </a:cxn>
                <a:cxn ang="f53">
                  <a:pos x="f90" y="f91"/>
                </a:cxn>
                <a:cxn ang="f53">
                  <a:pos x="f92" y="f93"/>
                </a:cxn>
                <a:cxn ang="f53">
                  <a:pos x="f94" y="f95"/>
                </a:cxn>
                <a:cxn ang="f53">
                  <a:pos x="f96" y="f97"/>
                </a:cxn>
                <a:cxn ang="f53">
                  <a:pos x="f98" y="f99"/>
                </a:cxn>
                <a:cxn ang="f53">
                  <a:pos x="f100" y="f89"/>
                </a:cxn>
                <a:cxn ang="f53">
                  <a:pos x="f88" y="f89"/>
                </a:cxn>
                <a:cxn ang="f53">
                  <a:pos x="f88" y="f89"/>
                </a:cxn>
              </a:cxnLst>
              <a:rect l="f84" t="f87" r="f85" b="f86"/>
              <a:pathLst>
                <a:path w="147" h="57">
                  <a:moveTo>
                    <a:pt x="f8" y="f9"/>
                  </a:moveTo>
                  <a:cubicBezTo>
                    <a:pt x="f10" y="f9"/>
                    <a:pt x="f11" y="f9"/>
                    <a:pt x="f12" y="f7"/>
                  </a:cubicBezTo>
                  <a:cubicBezTo>
                    <a:pt x="f13" y="f7"/>
                    <a:pt x="f14" y="f15"/>
                    <a:pt x="f14" y="f16"/>
                  </a:cubicBezTo>
                  <a:cubicBezTo>
                    <a:pt x="f5" y="f14"/>
                    <a:pt x="f5" y="f14"/>
                    <a:pt x="f17" y="f14"/>
                  </a:cubicBezTo>
                  <a:cubicBezTo>
                    <a:pt x="f18" y="f14"/>
                    <a:pt x="f19" y="f14"/>
                    <a:pt x="f20" y="f5"/>
                  </a:cubicBezTo>
                  <a:cubicBezTo>
                    <a:pt x="f21" y="f5"/>
                    <a:pt x="f22" y="f23"/>
                    <a:pt x="f22" y="f24"/>
                  </a:cubicBezTo>
                  <a:cubicBezTo>
                    <a:pt x="f6" y="f7"/>
                    <a:pt x="f6" y="f7"/>
                    <a:pt x="f25" y="f9"/>
                  </a:cubicBezTo>
                  <a:cubicBezTo>
                    <a:pt x="f26" y="f9"/>
                    <a:pt x="f27"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3" name="Freeform 80">
              <a:extLst>
                <a:ext uri="{FF2B5EF4-FFF2-40B4-BE49-F238E27FC236}">
                  <a16:creationId xmlns:a16="http://schemas.microsoft.com/office/drawing/2014/main" id="{5F628004-F7A8-2FD7-0313-3D8E2B314612}"/>
                </a:ext>
              </a:extLst>
            </p:cNvPr>
            <p:cNvSpPr/>
            <p:nvPr/>
          </p:nvSpPr>
          <p:spPr>
            <a:xfrm>
              <a:off x="7019921" y="2914650"/>
              <a:ext cx="704846" cy="273048"/>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6"/>
                <a:gd name="f17" fmla="val 56"/>
                <a:gd name="f18" fmla="val 107"/>
                <a:gd name="f19" fmla="val 47"/>
                <a:gd name="f20" fmla="val 17"/>
                <a:gd name="f21" fmla="val 5"/>
                <a:gd name="f22" fmla="val 53"/>
                <a:gd name="f23" fmla="val 41"/>
                <a:gd name="f24" fmla="val 65"/>
                <a:gd name="f25" fmla="+- 0 0 -90"/>
                <a:gd name="f26" fmla="*/ f3 1 148"/>
                <a:gd name="f27" fmla="*/ f4 1 57"/>
                <a:gd name="f28" fmla="val f5"/>
                <a:gd name="f29" fmla="val f6"/>
                <a:gd name="f30" fmla="val f7"/>
                <a:gd name="f31" fmla="*/ f25 f0 1"/>
                <a:gd name="f32" fmla="+- f30 0 f28"/>
                <a:gd name="f33" fmla="+- f29 0 f28"/>
                <a:gd name="f34" fmla="*/ f31 1 f2"/>
                <a:gd name="f35" fmla="*/ f33 1 148"/>
                <a:gd name="f36" fmla="*/ f32 1 57"/>
                <a:gd name="f37" fmla="*/ 77 f33 1"/>
                <a:gd name="f38" fmla="*/ 1 f32 1"/>
                <a:gd name="f39" fmla="*/ 131 f33 1"/>
                <a:gd name="f40" fmla="*/ 147 f33 1"/>
                <a:gd name="f41" fmla="*/ 16 f32 1"/>
                <a:gd name="f42" fmla="*/ 107 f33 1"/>
                <a:gd name="f43" fmla="*/ 56 f32 1"/>
                <a:gd name="f44" fmla="*/ 17 f33 1"/>
                <a:gd name="f45" fmla="*/ 57 f32 1"/>
                <a:gd name="f46" fmla="*/ 1 f33 1"/>
                <a:gd name="f47" fmla="*/ 41 f32 1"/>
                <a:gd name="f48" fmla="*/ 41 f33 1"/>
                <a:gd name="f49" fmla="+- f34 0 f1"/>
                <a:gd name="f50" fmla="*/ f37 1 148"/>
                <a:gd name="f51" fmla="*/ f38 1 57"/>
                <a:gd name="f52" fmla="*/ f39 1 148"/>
                <a:gd name="f53" fmla="*/ f40 1 148"/>
                <a:gd name="f54" fmla="*/ f41 1 57"/>
                <a:gd name="f55" fmla="*/ f42 1 148"/>
                <a:gd name="f56" fmla="*/ f43 1 57"/>
                <a:gd name="f57" fmla="*/ f44 1 148"/>
                <a:gd name="f58" fmla="*/ f45 1 57"/>
                <a:gd name="f59" fmla="*/ f46 1 148"/>
                <a:gd name="f60" fmla="*/ f47 1 57"/>
                <a:gd name="f61" fmla="*/ f48 1 148"/>
                <a:gd name="f62" fmla="*/ 0 1 f35"/>
                <a:gd name="f63" fmla="*/ f29 1 f35"/>
                <a:gd name="f64" fmla="*/ 0 1 f36"/>
                <a:gd name="f65" fmla="*/ f30 1 f36"/>
                <a:gd name="f66" fmla="*/ f50 1 f35"/>
                <a:gd name="f67" fmla="*/ f51 1 f36"/>
                <a:gd name="f68" fmla="*/ f52 1 f35"/>
                <a:gd name="f69" fmla="*/ f53 1 f35"/>
                <a:gd name="f70" fmla="*/ f54 1 f36"/>
                <a:gd name="f71" fmla="*/ f55 1 f35"/>
                <a:gd name="f72" fmla="*/ f56 1 f36"/>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6 1"/>
                <a:gd name="f86" fmla="*/ f70 f27 1"/>
                <a:gd name="f87" fmla="*/ f71 f26 1"/>
                <a:gd name="f88" fmla="*/ f72 f27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3"/>
                </a:cxn>
                <a:cxn ang="f49">
                  <a:pos x="f85" y="f86"/>
                </a:cxn>
                <a:cxn ang="f49">
                  <a:pos x="f87" y="f88"/>
                </a:cxn>
                <a:cxn ang="f49">
                  <a:pos x="f89" y="f90"/>
                </a:cxn>
                <a:cxn ang="f49">
                  <a:pos x="f91" y="f92"/>
                </a:cxn>
                <a:cxn ang="f49">
                  <a:pos x="f93" y="f83"/>
                </a:cxn>
                <a:cxn ang="f49">
                  <a:pos x="f82" y="f83"/>
                </a:cxn>
                <a:cxn ang="f49">
                  <a:pos x="f82" y="f83"/>
                </a:cxn>
              </a:cxnLst>
              <a:rect l="f78" t="f81" r="f79" b="f80"/>
              <a:pathLst>
                <a:path w="148" h="57">
                  <a:moveTo>
                    <a:pt x="f8" y="f9"/>
                  </a:moveTo>
                  <a:cubicBezTo>
                    <a:pt x="f10" y="f9"/>
                    <a:pt x="f11" y="f9"/>
                    <a:pt x="f12" y="f9"/>
                  </a:cubicBezTo>
                  <a:cubicBezTo>
                    <a:pt x="f13" y="f5"/>
                    <a:pt x="f14" y="f15"/>
                    <a:pt x="f14" y="f16"/>
                  </a:cubicBezTo>
                  <a:cubicBezTo>
                    <a:pt x="f14" y="f17"/>
                    <a:pt x="f6" y="f17"/>
                    <a:pt x="f18" y="f17"/>
                  </a:cubicBezTo>
                  <a:cubicBezTo>
                    <a:pt x="f8" y="f17"/>
                    <a:pt x="f19" y="f17"/>
                    <a:pt x="f20" y="f7"/>
                  </a:cubicBezTo>
                  <a:cubicBezTo>
                    <a:pt x="f21" y="f7"/>
                    <a:pt x="f9" y="f22"/>
                    <a:pt x="f9" y="f23"/>
                  </a:cubicBezTo>
                  <a:cubicBezTo>
                    <a:pt x="f9" y="f9"/>
                    <a:pt x="f5" y="f9"/>
                    <a:pt x="f23" y="f9"/>
                  </a:cubicBezTo>
                  <a:cubicBezTo>
                    <a:pt x="f22" y="f9"/>
                    <a:pt x="f24"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pic>
        <p:nvPicPr>
          <p:cNvPr id="2" name="Picture 4" descr="21 ideas de Bts fotos grupales | bts, foto, imagenes bts">
            <a:extLst>
              <a:ext uri="{FF2B5EF4-FFF2-40B4-BE49-F238E27FC236}">
                <a16:creationId xmlns:a16="http://schemas.microsoft.com/office/drawing/2014/main" id="{A25E7476-5D1B-C59E-7AA8-45FA7C83C682}"/>
              </a:ext>
            </a:extLst>
          </p:cNvPr>
          <p:cNvPicPr>
            <a:picLocks noChangeAspect="1"/>
          </p:cNvPicPr>
          <p:nvPr/>
        </p:nvPicPr>
        <p:blipFill>
          <a:blip r:embed="rId3"/>
          <a:stretch>
            <a:fillRect/>
          </a:stretch>
        </p:blipFill>
        <p:spPr>
          <a:xfrm>
            <a:off x="5672590" y="-12417"/>
            <a:ext cx="3481459" cy="5222193"/>
          </a:xfrm>
          <a:prstGeom prst="rect">
            <a:avLst/>
          </a:prstGeom>
          <a:noFill/>
          <a:ln cap="flat">
            <a:noFill/>
          </a:ln>
        </p:spPr>
      </p:pic>
      <p:sp>
        <p:nvSpPr>
          <p:cNvPr id="3" name="タイトル 1">
            <a:extLst>
              <a:ext uri="{FF2B5EF4-FFF2-40B4-BE49-F238E27FC236}">
                <a16:creationId xmlns:a16="http://schemas.microsoft.com/office/drawing/2014/main" id="{FA888867-6E7C-D5EB-CAEB-A8D69409CBE5}"/>
              </a:ext>
            </a:extLst>
          </p:cNvPr>
          <p:cNvSpPr txBox="1"/>
          <p:nvPr/>
        </p:nvSpPr>
        <p:spPr>
          <a:xfrm>
            <a:off x="2222339" y="205584"/>
            <a:ext cx="6835039" cy="493154"/>
          </a:xfrm>
          <a:prstGeom prst="rect">
            <a:avLst/>
          </a:prstGeom>
          <a:noFill/>
          <a:ln cap="flat">
            <a:noFill/>
          </a:ln>
        </p:spPr>
        <p:txBody>
          <a:bodyPr vert="horz" wrap="square" lIns="163275" tIns="81637" rIns="163275" bIns="81637" anchor="ctr" anchorCtr="0" compatLnSpc="1">
            <a:noAutofit/>
          </a:bodyPr>
          <a:lstStyle/>
          <a:p>
            <a:pPr marL="0" marR="0" lvl="0" indent="0" algn="l"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3F3F3F"/>
                </a:solidFill>
                <a:uFillTx/>
                <a:latin typeface="Modern Love Caps" pitchFamily="82"/>
                <a:ea typeface="ＭＳ Ｐゴシック" pitchFamily="34"/>
                <a:cs typeface="Arial"/>
              </a:rPr>
              <a:t>SLIDE TITLE HERE</a:t>
            </a:r>
            <a:endParaRPr lang="en-US" sz="2400" b="0" i="0" u="none" strike="noStrike" kern="1200" cap="none" spc="0" baseline="0">
              <a:solidFill>
                <a:srgbClr val="3F3F3F"/>
              </a:solidFill>
              <a:uFillTx/>
              <a:latin typeface="Modern Love Caps" pitchFamily="82"/>
              <a:ea typeface="Arial"/>
              <a:cs typeface="Arial"/>
            </a:endParaRPr>
          </a:p>
        </p:txBody>
      </p:sp>
      <p:sp>
        <p:nvSpPr>
          <p:cNvPr id="4" name="Forma libre: forma 15">
            <a:extLst>
              <a:ext uri="{FF2B5EF4-FFF2-40B4-BE49-F238E27FC236}">
                <a16:creationId xmlns:a16="http://schemas.microsoft.com/office/drawing/2014/main" id="{5815BB55-6F91-B2B9-3D88-5E2FDF4CE156}"/>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EF005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5" name="Forma libre: forma 16">
            <a:extLst>
              <a:ext uri="{FF2B5EF4-FFF2-40B4-BE49-F238E27FC236}">
                <a16:creationId xmlns:a16="http://schemas.microsoft.com/office/drawing/2014/main" id="{C6A8C56B-4135-5E52-3355-0F0DF77B4B97}"/>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6" name="Forma libre: forma 17">
            <a:extLst>
              <a:ext uri="{FF2B5EF4-FFF2-40B4-BE49-F238E27FC236}">
                <a16:creationId xmlns:a16="http://schemas.microsoft.com/office/drawing/2014/main" id="{DBB2FCBA-4BAC-AD71-39C4-5CDAE2C7D56F}"/>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8">
            <a:extLst>
              <a:ext uri="{FF2B5EF4-FFF2-40B4-BE49-F238E27FC236}">
                <a16:creationId xmlns:a16="http://schemas.microsoft.com/office/drawing/2014/main" id="{F847FB80-1A47-849F-EC71-0250ED68836F}"/>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サブタイトル 2">
            <a:extLst>
              <a:ext uri="{FF2B5EF4-FFF2-40B4-BE49-F238E27FC236}">
                <a16:creationId xmlns:a16="http://schemas.microsoft.com/office/drawing/2014/main" id="{C0A2B406-4F26-96BB-AC2E-646CC26A4E2D}"/>
              </a:ext>
            </a:extLst>
          </p:cNvPr>
          <p:cNvSpPr txBox="1"/>
          <p:nvPr/>
        </p:nvSpPr>
        <p:spPr>
          <a:xfrm>
            <a:off x="2222339" y="611825"/>
            <a:ext cx="6835039" cy="266776"/>
          </a:xfrm>
          <a:prstGeom prst="rect">
            <a:avLst/>
          </a:prstGeom>
          <a:noFill/>
          <a:ln cap="flat">
            <a:noFill/>
          </a:ln>
        </p:spPr>
        <p:txBody>
          <a:bodyPr vert="horz" wrap="square" lIns="163275" tIns="81637" rIns="163275" bIns="81637" anchor="t" anchorCtr="0" compatLnSpc="1">
            <a:noAutofit/>
          </a:bodyPr>
          <a:lstStyle/>
          <a:p>
            <a:pPr marL="0" marR="0" lvl="0" indent="0" algn="l" defTabSz="1632752" rtl="0" fontAlgn="auto" hangingPunct="1">
              <a:lnSpc>
                <a:spcPts val="3000"/>
              </a:lnSpc>
              <a:spcBef>
                <a:spcPts val="70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929292"/>
                </a:solidFill>
                <a:uFillTx/>
                <a:latin typeface="Modern Love Caps" pitchFamily="82"/>
                <a:ea typeface="ＭＳ Ｐゴシック" pitchFamily="34"/>
                <a:cs typeface="Arial"/>
              </a:rPr>
              <a:t>Subtitle Here</a:t>
            </a:r>
            <a:endParaRPr lang="en-US" sz="2800" b="0" i="0" u="none" strike="noStrike" kern="1200" cap="none" spc="0" baseline="0">
              <a:solidFill>
                <a:srgbClr val="929292"/>
              </a:solidFill>
              <a:uFillTx/>
              <a:latin typeface="Modern Love Caps" pitchFamily="82"/>
              <a:ea typeface="Arial"/>
              <a:cs typeface="Arial"/>
            </a:endParaRPr>
          </a:p>
        </p:txBody>
      </p:sp>
      <p:sp>
        <p:nvSpPr>
          <p:cNvPr id="9" name="正方形/長方形 14">
            <a:extLst>
              <a:ext uri="{FF2B5EF4-FFF2-40B4-BE49-F238E27FC236}">
                <a16:creationId xmlns:a16="http://schemas.microsoft.com/office/drawing/2014/main" id="{2948BD51-23DC-7E5C-D5FD-E5F1BB553BAA}"/>
              </a:ext>
            </a:extLst>
          </p:cNvPr>
          <p:cNvSpPr/>
          <p:nvPr/>
        </p:nvSpPr>
        <p:spPr>
          <a:xfrm>
            <a:off x="2285945" y="1031104"/>
            <a:ext cx="5292355" cy="173434"/>
          </a:xfrm>
          <a:prstGeom prst="rect">
            <a:avLst/>
          </a:prstGeom>
          <a:blipFill>
            <a:blip r:embed="rId4">
              <a:alphaModFix/>
            </a:blip>
            <a:tile sx="50001" sy="50001" algn="tl"/>
          </a:blip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10" name="Forma libre: forma 21">
            <a:extLst>
              <a:ext uri="{FF2B5EF4-FFF2-40B4-BE49-F238E27FC236}">
                <a16:creationId xmlns:a16="http://schemas.microsoft.com/office/drawing/2014/main" id="{F424ED89-5191-E449-38EA-08A2BF5A34D7}"/>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1" name="Forma libre: forma 22">
            <a:extLst>
              <a:ext uri="{FF2B5EF4-FFF2-40B4-BE49-F238E27FC236}">
                <a16:creationId xmlns:a16="http://schemas.microsoft.com/office/drawing/2014/main" id="{2969E7B3-B3EF-CEEB-E494-FE56E45B6F0C}"/>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2" name="Forma libre: forma 23">
            <a:extLst>
              <a:ext uri="{FF2B5EF4-FFF2-40B4-BE49-F238E27FC236}">
                <a16:creationId xmlns:a16="http://schemas.microsoft.com/office/drawing/2014/main" id="{80CD0AED-32CC-0474-4D88-D2B6152EC4E9}"/>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3" name="テキスト プレースホルダー 22">
            <a:extLst>
              <a:ext uri="{FF2B5EF4-FFF2-40B4-BE49-F238E27FC236}">
                <a16:creationId xmlns:a16="http://schemas.microsoft.com/office/drawing/2014/main" id="{DD809D4D-B6DE-85B6-26F7-31FB1F79C88F}"/>
              </a:ext>
            </a:extLst>
          </p:cNvPr>
          <p:cNvSpPr txBox="1"/>
          <p:nvPr/>
        </p:nvSpPr>
        <p:spPr>
          <a:xfrm>
            <a:off x="531568" y="1813922"/>
            <a:ext cx="8206730" cy="539605"/>
          </a:xfrm>
          <a:prstGeom prst="rect">
            <a:avLst/>
          </a:prstGeom>
          <a:noFill/>
          <a:ln cap="flat">
            <a:noFill/>
          </a:ln>
        </p:spPr>
        <p:txBody>
          <a:bodyPr vert="horz" wrap="square" lIns="163275" tIns="81637" rIns="163275" bIns="81637" anchor="ctr" anchorCtr="1" compatLnSpc="1">
            <a:normAutofit/>
          </a:bodyPr>
          <a:lstStyle/>
          <a:p>
            <a:pPr marL="0" marR="0" lvl="0" indent="0" algn="ctr" defTabSz="1632752" rtl="0" fontAlgn="auto" hangingPunct="1">
              <a:lnSpc>
                <a:spcPct val="80000"/>
              </a:lnSpc>
              <a:spcBef>
                <a:spcPts val="700"/>
              </a:spcBef>
              <a:spcAft>
                <a:spcPts val="0"/>
              </a:spcAft>
              <a:buNone/>
              <a:tabLst/>
              <a:defRPr sz="1100" b="0" i="0" u="none" strike="noStrike" kern="0" cap="none" spc="0" baseline="0">
                <a:solidFill>
                  <a:srgbClr val="000000"/>
                </a:solidFill>
                <a:uFillTx/>
              </a:defRPr>
            </a:pPr>
            <a:r>
              <a:rPr lang="en-US" sz="2800" b="0" i="0" u="none" strike="noStrike" kern="1200" cap="none" spc="0" baseline="0">
                <a:solidFill>
                  <a:srgbClr val="3F3F3F"/>
                </a:solidFill>
                <a:uFillTx/>
                <a:latin typeface="Arial"/>
                <a:ea typeface="Arial"/>
                <a:cs typeface="Arial"/>
              </a:rPr>
              <a:t>“Text Here”</a:t>
            </a:r>
          </a:p>
        </p:txBody>
      </p:sp>
      <p:sp>
        <p:nvSpPr>
          <p:cNvPr id="14" name="テキスト プレースホルダー 5">
            <a:extLst>
              <a:ext uri="{FF2B5EF4-FFF2-40B4-BE49-F238E27FC236}">
                <a16:creationId xmlns:a16="http://schemas.microsoft.com/office/drawing/2014/main" id="{0269CE0E-0347-2DBA-E22B-51E696CE8D59}"/>
              </a:ext>
            </a:extLst>
          </p:cNvPr>
          <p:cNvSpPr txBox="1"/>
          <p:nvPr/>
        </p:nvSpPr>
        <p:spPr>
          <a:xfrm>
            <a:off x="536249" y="2330320"/>
            <a:ext cx="8202049" cy="1390217"/>
          </a:xfrm>
          <a:prstGeom prst="rect">
            <a:avLst/>
          </a:prstGeom>
          <a:noFill/>
          <a:ln cap="flat">
            <a:noFill/>
          </a:ln>
        </p:spPr>
        <p:txBody>
          <a:bodyPr vert="horz" wrap="square" lIns="163275" tIns="81637" rIns="163275" bIns="81637" anchor="t" anchorCtr="1" compatLnSpc="1">
            <a:normAutofit/>
          </a:bodyPr>
          <a:lstStyle/>
          <a:p>
            <a:pPr marL="0" marR="0" lvl="0" indent="0" algn="ctr" defTabSz="1632752"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3F3F3F"/>
                </a:solidFill>
                <a:uFillTx/>
                <a:latin typeface="Arial"/>
                <a:ea typeface="Arial"/>
                <a:cs typeface="Arial"/>
              </a:rPr>
              <a:t>Text Here</a:t>
            </a:r>
          </a:p>
        </p:txBody>
      </p:sp>
      <p:sp>
        <p:nvSpPr>
          <p:cNvPr id="15" name="テキスト プレースホルダー 10">
            <a:extLst>
              <a:ext uri="{FF2B5EF4-FFF2-40B4-BE49-F238E27FC236}">
                <a16:creationId xmlns:a16="http://schemas.microsoft.com/office/drawing/2014/main" id="{B8CA9AA9-6893-243E-B8C3-7DEBA10017B8}"/>
              </a:ext>
            </a:extLst>
          </p:cNvPr>
          <p:cNvSpPr txBox="1"/>
          <p:nvPr/>
        </p:nvSpPr>
        <p:spPr>
          <a:xfrm>
            <a:off x="145087" y="3576757"/>
            <a:ext cx="5256839" cy="1219626"/>
          </a:xfrm>
          <a:prstGeom prst="rect">
            <a:avLst/>
          </a:prstGeom>
          <a:noFill/>
          <a:ln cap="flat">
            <a:noFill/>
          </a:ln>
        </p:spPr>
        <p:txBody>
          <a:bodyPr vert="horz" wrap="square" lIns="91421" tIns="91421" rIns="91421" bIns="91421" anchor="t" anchorCtr="0" compatLnSpc="1">
            <a:noAutofit/>
          </a:bodyPr>
          <a:lstStyle/>
          <a:p>
            <a:pPr marL="457200" marR="0" lvl="0" indent="-317497" algn="l" defTabSz="914400" rtl="0" fontAlgn="auto" hangingPunct="1">
              <a:lnSpc>
                <a:spcPct val="115000"/>
              </a:lnSpc>
              <a:spcBef>
                <a:spcPts val="0"/>
              </a:spcBef>
              <a:spcAft>
                <a:spcPts val="0"/>
              </a:spcAft>
              <a:buClr>
                <a:srgbClr val="6E4CC2"/>
              </a:buClr>
              <a:buSzPts val="1400"/>
              <a:buFont typeface="Questrial"/>
              <a:buChar char="●"/>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Questrial"/>
                <a:ea typeface="Questrial"/>
                <a:cs typeface="Questrial"/>
              </a:rPr>
              <a:t>Mea ut idque mentitum assueverit, has nihil mediocrem id. Cum cu delicata qualisque, ex mea volumus sapientem. An nec harum verterem delicatissimi.</a:t>
            </a:r>
            <a:br>
              <a:rPr lang="en-US" sz="1200" b="0" i="0" u="none" strike="noStrike" kern="0" cap="none" spc="0" baseline="0">
                <a:solidFill>
                  <a:srgbClr val="000000"/>
                </a:solidFill>
                <a:uFillTx/>
                <a:latin typeface="Questrial"/>
                <a:ea typeface="Questrial"/>
                <a:cs typeface="Questrial"/>
              </a:rPr>
            </a:br>
            <a:r>
              <a:rPr lang="en-US" sz="1200" b="0" i="0" u="none" strike="noStrike" kern="0" cap="none" spc="0" baseline="0">
                <a:solidFill>
                  <a:srgbClr val="000000"/>
                </a:solidFill>
                <a:uFillTx/>
                <a:latin typeface="Questrial"/>
                <a:ea typeface="Questrial"/>
                <a:cs typeface="Questrial"/>
              </a:rPr>
              <a:t>Affert copiosae eloquentiam no eam. Te vis reque efficiantur, dictas molestiae eu nam.</a:t>
            </a:r>
            <a:br>
              <a:rPr lang="en-US" sz="1200" b="0" i="0" u="none" strike="noStrike" kern="0" cap="none" spc="0" baseline="0">
                <a:solidFill>
                  <a:srgbClr val="000000"/>
                </a:solidFill>
                <a:uFillTx/>
                <a:latin typeface="Questrial"/>
                <a:ea typeface="Questrial"/>
                <a:cs typeface="Questrial"/>
              </a:rPr>
            </a:br>
            <a:r>
              <a:rPr lang="en-US" sz="1200" b="0" i="0" u="none" strike="noStrike" kern="0" cap="none" spc="0" baseline="0">
                <a:solidFill>
                  <a:srgbClr val="000000"/>
                </a:solidFill>
                <a:uFillTx/>
                <a:latin typeface="Questrial"/>
                <a:ea typeface="Questrial"/>
                <a:cs typeface="Questrial"/>
              </a:rPr>
              <a:t>Pro mutat feugait intellegebat an.</a:t>
            </a:r>
          </a:p>
        </p:txBody>
      </p:sp>
      <p:pic>
        <p:nvPicPr>
          <p:cNvPr id="16" name="Picture 2" descr="900+ ideas de ♡ᝢ bts! | oppas, bts, foto">
            <a:extLst>
              <a:ext uri="{FF2B5EF4-FFF2-40B4-BE49-F238E27FC236}">
                <a16:creationId xmlns:a16="http://schemas.microsoft.com/office/drawing/2014/main" id="{B800B116-1280-EA6A-15A4-1346FCA18CB1}"/>
              </a:ext>
            </a:extLst>
          </p:cNvPr>
          <p:cNvPicPr>
            <a:picLocks noChangeAspect="1"/>
          </p:cNvPicPr>
          <p:nvPr/>
        </p:nvPicPr>
        <p:blipFill>
          <a:blip r:embed="rId5"/>
          <a:stretch>
            <a:fillRect/>
          </a:stretch>
        </p:blipFill>
        <p:spPr>
          <a:xfrm>
            <a:off x="928225" y="1498765"/>
            <a:ext cx="2004300" cy="2004300"/>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342CCD3-48BB-ACB0-35EF-6D5E8AC797A6}"/>
              </a:ext>
            </a:extLst>
          </p:cNvPr>
          <p:cNvSpPr/>
          <p:nvPr/>
        </p:nvSpPr>
        <p:spPr>
          <a:xfrm>
            <a:off x="0" y="0"/>
            <a:ext cx="9144000" cy="5143499"/>
          </a:xfrm>
          <a:prstGeom prst="rect">
            <a:avLst/>
          </a:prstGeom>
          <a:gradFill>
            <a:gsLst>
              <a:gs pos="0">
                <a:srgbClr val="EDEDED"/>
              </a:gs>
              <a:gs pos="100000">
                <a:srgbClr val="FCFCFC"/>
              </a:gs>
            </a:gsLst>
            <a:lin ang="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 name="Picture 2" descr="Fondos de pantalla de BTS PC - FondosMil">
            <a:extLst>
              <a:ext uri="{FF2B5EF4-FFF2-40B4-BE49-F238E27FC236}">
                <a16:creationId xmlns:a16="http://schemas.microsoft.com/office/drawing/2014/main" id="{FB3260FC-0523-0067-651F-81580C37871D}"/>
              </a:ext>
            </a:extLst>
          </p:cNvPr>
          <p:cNvPicPr>
            <a:picLocks noChangeAspect="1"/>
          </p:cNvPicPr>
          <p:nvPr/>
        </p:nvPicPr>
        <p:blipFill>
          <a:blip r:embed="rId3"/>
          <a:stretch>
            <a:fillRect/>
          </a:stretch>
        </p:blipFill>
        <p:spPr>
          <a:xfrm>
            <a:off x="1215511" y="921221"/>
            <a:ext cx="4042919" cy="3650778"/>
          </a:xfrm>
          <a:prstGeom prst="rect">
            <a:avLst/>
          </a:prstGeom>
          <a:noFill/>
          <a:ln cap="flat">
            <a:noFill/>
          </a:ln>
        </p:spPr>
      </p:pic>
      <p:sp>
        <p:nvSpPr>
          <p:cNvPr id="4" name="Google Shape;881;p42">
            <a:extLst>
              <a:ext uri="{FF2B5EF4-FFF2-40B4-BE49-F238E27FC236}">
                <a16:creationId xmlns:a16="http://schemas.microsoft.com/office/drawing/2014/main" id="{52AB3366-A7EC-1D36-2C53-E39628EE3621}"/>
              </a:ext>
            </a:extLst>
          </p:cNvPr>
          <p:cNvSpPr txBox="1">
            <a:spLocks noGrp="1"/>
          </p:cNvSpPr>
          <p:nvPr>
            <p:ph type="subTitle" idx="4294967295"/>
          </p:nvPr>
        </p:nvSpPr>
        <p:spPr>
          <a:xfrm>
            <a:off x="5258430" y="2247759"/>
            <a:ext cx="3498613" cy="1917889"/>
          </a:xfrm>
        </p:spPr>
        <p:txBody>
          <a:bodyPr/>
          <a:lstStyle/>
          <a:p>
            <a:pPr marL="0" lvl="0" indent="0" algn="r">
              <a:lnSpc>
                <a:spcPct val="90000"/>
              </a:lnSpc>
              <a:buNone/>
            </a:pPr>
            <a:r>
              <a:rPr lang="en-US" sz="2000">
                <a:solidFill>
                  <a:srgbClr val="F7C44A"/>
                </a:solidFill>
                <a:latin typeface="Barlow Black"/>
              </a:rPr>
              <a:t>“THIS IS A QUOTE, WORDS FULL OF WISDOM THAT SOMEONE IMPORTANT SAID AND CAN MAKE THE READER GET INSPIRED.”</a:t>
            </a:r>
          </a:p>
          <a:p>
            <a:pPr marL="0" lvl="0" indent="0" algn="r">
              <a:spcBef>
                <a:spcPts val="1600"/>
              </a:spcBef>
              <a:spcAft>
                <a:spcPts val="1600"/>
              </a:spcAft>
              <a:buNone/>
            </a:pPr>
            <a:endParaRPr lang="en-US" sz="2000">
              <a:solidFill>
                <a:srgbClr val="F7C44A"/>
              </a:solidFill>
              <a:latin typeface="Barlow Black"/>
            </a:endParaRPr>
          </a:p>
        </p:txBody>
      </p:sp>
      <p:sp>
        <p:nvSpPr>
          <p:cNvPr id="5" name="Google Shape;882;p42">
            <a:extLst>
              <a:ext uri="{FF2B5EF4-FFF2-40B4-BE49-F238E27FC236}">
                <a16:creationId xmlns:a16="http://schemas.microsoft.com/office/drawing/2014/main" id="{F7E20966-EAED-F549-F4A4-696675FB86BB}"/>
              </a:ext>
            </a:extLst>
          </p:cNvPr>
          <p:cNvSpPr txBox="1">
            <a:spLocks noGrp="1"/>
          </p:cNvSpPr>
          <p:nvPr>
            <p:ph type="title"/>
          </p:nvPr>
        </p:nvSpPr>
        <p:spPr>
          <a:xfrm>
            <a:off x="6259488" y="3702817"/>
            <a:ext cx="2366284" cy="642073"/>
          </a:xfrm>
        </p:spPr>
        <p:txBody>
          <a:bodyPr/>
          <a:lstStyle/>
          <a:p>
            <a:pPr lvl="0"/>
            <a:r>
              <a:rPr lang="en-US" b="1">
                <a:solidFill>
                  <a:srgbClr val="000000"/>
                </a:solidFill>
              </a:rPr>
              <a:t>—Someone Famous</a:t>
            </a:r>
          </a:p>
        </p:txBody>
      </p:sp>
      <p:sp>
        <p:nvSpPr>
          <p:cNvPr id="6" name="Google Shape;883;p42">
            <a:extLst>
              <a:ext uri="{FF2B5EF4-FFF2-40B4-BE49-F238E27FC236}">
                <a16:creationId xmlns:a16="http://schemas.microsoft.com/office/drawing/2014/main" id="{C0DDD393-A810-ECE4-34DB-5EA7507CA42A}"/>
              </a:ext>
            </a:extLst>
          </p:cNvPr>
          <p:cNvSpPr/>
          <p:nvPr/>
        </p:nvSpPr>
        <p:spPr>
          <a:xfrm>
            <a:off x="3677561" y="3688396"/>
            <a:ext cx="47658" cy="42830"/>
          </a:xfrm>
          <a:custGeom>
            <a:avLst/>
            <a:gdLst>
              <a:gd name="f0" fmla="val w"/>
              <a:gd name="f1" fmla="val h"/>
              <a:gd name="f2" fmla="val 0"/>
              <a:gd name="f3" fmla="val 986"/>
              <a:gd name="f4" fmla="val 886"/>
              <a:gd name="f5" fmla="val 473"/>
              <a:gd name="f6" fmla="val 115"/>
              <a:gd name="f7" fmla="val 507"/>
              <a:gd name="f8" fmla="val 543"/>
              <a:gd name="f9" fmla="val 121"/>
              <a:gd name="f10" fmla="val 582"/>
              <a:gd name="f11" fmla="val 133"/>
              <a:gd name="f12" fmla="val 968"/>
              <a:gd name="f13" fmla="val 244"/>
              <a:gd name="f14" fmla="val 832"/>
              <a:gd name="f15" fmla="val 775"/>
              <a:gd name="f16" fmla="val 478"/>
              <a:gd name="f17" fmla="val 450"/>
              <a:gd name="f18" fmla="val 421"/>
              <a:gd name="f19" fmla="val 771"/>
              <a:gd name="f20" fmla="val 391"/>
              <a:gd name="f21" fmla="val 764"/>
              <a:gd name="f22" fmla="val 35"/>
              <a:gd name="f23" fmla="val 635"/>
              <a:gd name="f24" fmla="val 148"/>
              <a:gd name="f25" fmla="val 506"/>
              <a:gd name="f26" fmla="val 315"/>
              <a:gd name="f27" fmla="val 129"/>
              <a:gd name="f28" fmla="val 124"/>
              <a:gd name="f29" fmla="val 70"/>
              <a:gd name="f30" fmla="val 324"/>
              <a:gd name="f31" fmla="val 1"/>
              <a:gd name="f32" fmla="val 554"/>
              <a:gd name="f33" fmla="val 132"/>
              <a:gd name="f34" fmla="val 773"/>
              <a:gd name="f35" fmla="val 345"/>
              <a:gd name="f36" fmla="val 863"/>
              <a:gd name="f37" fmla="val 351"/>
              <a:gd name="f38" fmla="val 867"/>
              <a:gd name="f39" fmla="val 358"/>
              <a:gd name="f40" fmla="val 870"/>
              <a:gd name="f41" fmla="val 367"/>
              <a:gd name="f42" fmla="val 872"/>
              <a:gd name="f43" fmla="val 372"/>
              <a:gd name="f44" fmla="val 873"/>
              <a:gd name="f45" fmla="val 376"/>
              <a:gd name="f46" fmla="val 874"/>
              <a:gd name="f47" fmla="val 380"/>
              <a:gd name="f48" fmla="val 875"/>
              <a:gd name="f49" fmla="val 416"/>
              <a:gd name="f50" fmla="val 883"/>
              <a:gd name="f51" fmla="val 453"/>
              <a:gd name="f52" fmla="val 887"/>
              <a:gd name="f53" fmla="val 489"/>
              <a:gd name="f54" fmla="val 682"/>
              <a:gd name="f55" fmla="val 856"/>
              <a:gd name="f56" fmla="val 915"/>
              <a:gd name="f57" fmla="val 574"/>
              <a:gd name="f58" fmla="val 336"/>
              <a:gd name="f59" fmla="val 855"/>
              <a:gd name="f60" fmla="val 86"/>
              <a:gd name="f61" fmla="val 617"/>
              <a:gd name="f62" fmla="val 14"/>
              <a:gd name="f63" fmla="val 581"/>
              <a:gd name="f64" fmla="val 5"/>
              <a:gd name="f65" fmla="*/ f0 1 986"/>
              <a:gd name="f66" fmla="*/ f1 1 886"/>
              <a:gd name="f67" fmla="val f2"/>
              <a:gd name="f68" fmla="val f3"/>
              <a:gd name="f69" fmla="val f4"/>
              <a:gd name="f70" fmla="+- f69 0 f67"/>
              <a:gd name="f71" fmla="+- f68 0 f67"/>
              <a:gd name="f72" fmla="*/ f71 1 986"/>
              <a:gd name="f73" fmla="*/ f70 1 886"/>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986" h="886">
                <a:moveTo>
                  <a:pt x="f5" y="f6"/>
                </a:moveTo>
                <a:cubicBezTo>
                  <a:pt x="f7" y="f6"/>
                  <a:pt x="f8" y="f9"/>
                  <a:pt x="f10" y="f11"/>
                </a:cubicBezTo>
                <a:cubicBezTo>
                  <a:pt x="f12" y="f13"/>
                  <a:pt x="f14" y="f15"/>
                  <a:pt x="f16" y="f15"/>
                </a:cubicBezTo>
                <a:cubicBezTo>
                  <a:pt x="f17" y="f15"/>
                  <a:pt x="f18" y="f19"/>
                  <a:pt x="f20" y="f21"/>
                </a:cubicBezTo>
                <a:lnTo>
                  <a:pt x="f20" y="f21"/>
                </a:lnTo>
                <a:cubicBezTo>
                  <a:pt x="f20" y="f21"/>
                  <a:pt x="f20" y="f21"/>
                  <a:pt x="f20" y="f21"/>
                </a:cubicBezTo>
                <a:cubicBezTo>
                  <a:pt x="f22" y="f23"/>
                  <a:pt x="f24" y="f6"/>
                  <a:pt x="f5" y="f6"/>
                </a:cubicBezTo>
                <a:close/>
                <a:moveTo>
                  <a:pt x="f25" y="f2"/>
                </a:moveTo>
                <a:cubicBezTo>
                  <a:pt x="f26" y="f2"/>
                  <a:pt x="f27" y="f28"/>
                  <a:pt x="f29" y="f30"/>
                </a:cubicBezTo>
                <a:cubicBezTo>
                  <a:pt x="f31" y="f32"/>
                  <a:pt x="f33" y="f34"/>
                  <a:pt x="f35" y="f36"/>
                </a:cubicBezTo>
                <a:lnTo>
                  <a:pt x="f35" y="f36"/>
                </a:lnTo>
                <a:cubicBezTo>
                  <a:pt x="f37" y="f38"/>
                  <a:pt x="f39" y="f40"/>
                  <a:pt x="f41" y="f42"/>
                </a:cubicBezTo>
                <a:cubicBezTo>
                  <a:pt x="f41" y="f42"/>
                  <a:pt x="f41" y="f42"/>
                  <a:pt x="f41" y="f42"/>
                </a:cubicBezTo>
                <a:lnTo>
                  <a:pt x="f41" y="f42"/>
                </a:lnTo>
                <a:cubicBezTo>
                  <a:pt x="f43" y="f44"/>
                  <a:pt x="f45" y="f46"/>
                  <a:pt x="f47" y="f48"/>
                </a:cubicBezTo>
                <a:lnTo>
                  <a:pt x="f47" y="f48"/>
                </a:lnTo>
                <a:cubicBezTo>
                  <a:pt x="f49" y="f50"/>
                  <a:pt x="f51" y="f52"/>
                  <a:pt x="f53" y="f52"/>
                </a:cubicBezTo>
                <a:cubicBezTo>
                  <a:pt x="f54" y="f52"/>
                  <a:pt x="f55" y="f19"/>
                  <a:pt x="f56" y="f57"/>
                </a:cubicBezTo>
                <a:cubicBezTo>
                  <a:pt x="f3" y="f58"/>
                  <a:pt x="f59" y="f60"/>
                  <a:pt x="f61" y="f62"/>
                </a:cubicBezTo>
                <a:cubicBezTo>
                  <a:pt x="f63" y="f64"/>
                  <a:pt x="f8" y="f2"/>
                  <a:pt x="f25" y="f2"/>
                </a:cubicBezTo>
                <a:close/>
              </a:path>
            </a:pathLst>
          </a:custGeom>
          <a:solidFill>
            <a:srgbClr val="6C41E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Freeform 5">
            <a:extLst>
              <a:ext uri="{FF2B5EF4-FFF2-40B4-BE49-F238E27FC236}">
                <a16:creationId xmlns:a16="http://schemas.microsoft.com/office/drawing/2014/main" id="{C1022BA1-6ED5-C664-E9D9-B20E67D5C4B7}"/>
              </a:ext>
            </a:extLst>
          </p:cNvPr>
          <p:cNvSpPr/>
          <p:nvPr/>
        </p:nvSpPr>
        <p:spPr>
          <a:xfrm>
            <a:off x="7343774" y="468309"/>
            <a:ext cx="450854" cy="1600200"/>
          </a:xfrm>
          <a:custGeom>
            <a:avLst/>
            <a:gdLst>
              <a:gd name="f0" fmla="val 10800000"/>
              <a:gd name="f1" fmla="val 5400000"/>
              <a:gd name="f2" fmla="val 180"/>
              <a:gd name="f3" fmla="val w"/>
              <a:gd name="f4" fmla="val h"/>
              <a:gd name="f5" fmla="val 0"/>
              <a:gd name="f6" fmla="val 119"/>
              <a:gd name="f7" fmla="val 423"/>
              <a:gd name="f8" fmla="val 118"/>
              <a:gd name="f9" fmla="val 36"/>
              <a:gd name="f10" fmla="val 24"/>
              <a:gd name="f11" fmla="val 13"/>
              <a:gd name="f12" fmla="val 116"/>
              <a:gd name="f13" fmla="val 1"/>
              <a:gd name="f14" fmla="val 115"/>
              <a:gd name="f15" fmla="val 2"/>
              <a:gd name="f16" fmla="val 114"/>
              <a:gd name="f17" fmla="val 3"/>
              <a:gd name="f18" fmla="val 77"/>
              <a:gd name="f19" fmla="val 33"/>
              <a:gd name="f20" fmla="val 40"/>
              <a:gd name="f21" fmla="val 63"/>
              <a:gd name="f22" fmla="val 92"/>
              <a:gd name="f23" fmla="val 95"/>
              <a:gd name="f24" fmla="val 97"/>
              <a:gd name="f25" fmla="val 100"/>
              <a:gd name="f26" fmla="val 189"/>
              <a:gd name="f27" fmla="val 279"/>
              <a:gd name="f28" fmla="val 369"/>
              <a:gd name="f29" fmla="val 372"/>
              <a:gd name="f30" fmla="val 374"/>
              <a:gd name="f31" fmla="val 4"/>
              <a:gd name="f32" fmla="val 375"/>
              <a:gd name="f33" fmla="val 41"/>
              <a:gd name="f34" fmla="val 391"/>
              <a:gd name="f35" fmla="val 407"/>
              <a:gd name="f36" fmla="val 424"/>
              <a:gd name="f37" fmla="val 419"/>
              <a:gd name="f38" fmla="val 292"/>
              <a:gd name="f39" fmla="val 164"/>
              <a:gd name="f40" fmla="+- 0 0 -90"/>
              <a:gd name="f41" fmla="*/ f3 1 119"/>
              <a:gd name="f42" fmla="*/ f4 1 423"/>
              <a:gd name="f43" fmla="val f5"/>
              <a:gd name="f44" fmla="val f6"/>
              <a:gd name="f45" fmla="val f7"/>
              <a:gd name="f46" fmla="*/ f40 f0 1"/>
              <a:gd name="f47" fmla="+- f45 0 f43"/>
              <a:gd name="f48" fmla="+- f44 0 f43"/>
              <a:gd name="f49" fmla="*/ f46 1 f2"/>
              <a:gd name="f50" fmla="*/ f48 1 119"/>
              <a:gd name="f51" fmla="*/ f47 1 423"/>
              <a:gd name="f52" fmla="*/ 118 f48 1"/>
              <a:gd name="f53" fmla="*/ 36 f47 1"/>
              <a:gd name="f54" fmla="*/ 0 f47 1"/>
              <a:gd name="f55" fmla="*/ 114 f48 1"/>
              <a:gd name="f56" fmla="*/ 3 f47 1"/>
              <a:gd name="f57" fmla="*/ 3 f48 1"/>
              <a:gd name="f58" fmla="*/ 92 f47 1"/>
              <a:gd name="f59" fmla="*/ 0 f48 1"/>
              <a:gd name="f60" fmla="*/ 100 f47 1"/>
              <a:gd name="f61" fmla="*/ 369 f47 1"/>
              <a:gd name="f62" fmla="*/ 4 f48 1"/>
              <a:gd name="f63" fmla="*/ 375 f47 1"/>
              <a:gd name="f64" fmla="*/ 423 f47 1"/>
              <a:gd name="f65" fmla="*/ 119 f48 1"/>
              <a:gd name="f66" fmla="*/ 419 f47 1"/>
              <a:gd name="f67" fmla="+- f49 0 f1"/>
              <a:gd name="f68" fmla="*/ f52 1 119"/>
              <a:gd name="f69" fmla="*/ f53 1 424"/>
              <a:gd name="f70" fmla="*/ f54 1 424"/>
              <a:gd name="f71" fmla="*/ f55 1 119"/>
              <a:gd name="f72" fmla="*/ f56 1 424"/>
              <a:gd name="f73" fmla="*/ f57 1 119"/>
              <a:gd name="f74" fmla="*/ f58 1 424"/>
              <a:gd name="f75" fmla="*/ f59 1 119"/>
              <a:gd name="f76" fmla="*/ f60 1 424"/>
              <a:gd name="f77" fmla="*/ f61 1 424"/>
              <a:gd name="f78" fmla="*/ f62 1 119"/>
              <a:gd name="f79" fmla="*/ f63 1 424"/>
              <a:gd name="f80" fmla="*/ f64 1 424"/>
              <a:gd name="f81" fmla="*/ f65 1 119"/>
              <a:gd name="f82" fmla="*/ f66 1 424"/>
              <a:gd name="f83" fmla="*/ 0 1 f50"/>
              <a:gd name="f84" fmla="*/ f44 1 f50"/>
              <a:gd name="f85" fmla="*/ 0 1 f51"/>
              <a:gd name="f86" fmla="*/ f45 1 f51"/>
              <a:gd name="f87" fmla="*/ f68 1 f50"/>
              <a:gd name="f88" fmla="*/ f69 1 f51"/>
              <a:gd name="f89" fmla="*/ f70 1 f51"/>
              <a:gd name="f90" fmla="*/ f71 1 f50"/>
              <a:gd name="f91" fmla="*/ f72 1 f51"/>
              <a:gd name="f92" fmla="*/ f73 1 f50"/>
              <a:gd name="f93" fmla="*/ f74 1 f51"/>
              <a:gd name="f94" fmla="*/ f75 1 f50"/>
              <a:gd name="f95" fmla="*/ f76 1 f51"/>
              <a:gd name="f96" fmla="*/ f77 1 f51"/>
              <a:gd name="f97" fmla="*/ f78 1 f50"/>
              <a:gd name="f98" fmla="*/ f79 1 f51"/>
              <a:gd name="f99" fmla="*/ f80 1 f51"/>
              <a:gd name="f100" fmla="*/ f81 1 f50"/>
              <a:gd name="f101" fmla="*/ f82 1 f51"/>
              <a:gd name="f102" fmla="*/ f83 f41 1"/>
              <a:gd name="f103" fmla="*/ f84 f41 1"/>
              <a:gd name="f104" fmla="*/ f86 f42 1"/>
              <a:gd name="f105" fmla="*/ f85 f42 1"/>
              <a:gd name="f106" fmla="*/ f87 f41 1"/>
              <a:gd name="f107" fmla="*/ f88 f42 1"/>
              <a:gd name="f108" fmla="*/ f89 f42 1"/>
              <a:gd name="f109" fmla="*/ f90 f41 1"/>
              <a:gd name="f110" fmla="*/ f91 f42 1"/>
              <a:gd name="f111" fmla="*/ f92 f41 1"/>
              <a:gd name="f112" fmla="*/ f93 f42 1"/>
              <a:gd name="f113" fmla="*/ f94 f41 1"/>
              <a:gd name="f114" fmla="*/ f95 f42 1"/>
              <a:gd name="f115" fmla="*/ f96 f42 1"/>
              <a:gd name="f116" fmla="*/ f97 f41 1"/>
              <a:gd name="f117" fmla="*/ f98 f42 1"/>
              <a:gd name="f118" fmla="*/ f99 f42 1"/>
              <a:gd name="f119" fmla="*/ f100 f41 1"/>
              <a:gd name="f120" fmla="*/ f101 f42 1"/>
            </a:gdLst>
            <a:ahLst/>
            <a:cxnLst>
              <a:cxn ang="3cd4">
                <a:pos x="hc" y="t"/>
              </a:cxn>
              <a:cxn ang="0">
                <a:pos x="r" y="vc"/>
              </a:cxn>
              <a:cxn ang="cd4">
                <a:pos x="hc" y="b"/>
              </a:cxn>
              <a:cxn ang="cd2">
                <a:pos x="l" y="vc"/>
              </a:cxn>
              <a:cxn ang="f67">
                <a:pos x="f106" y="f107"/>
              </a:cxn>
              <a:cxn ang="f67">
                <a:pos x="f106" y="f108"/>
              </a:cxn>
              <a:cxn ang="f67">
                <a:pos x="f109" y="f110"/>
              </a:cxn>
              <a:cxn ang="f67">
                <a:pos x="f111" y="f112"/>
              </a:cxn>
              <a:cxn ang="f67">
                <a:pos x="f113" y="f114"/>
              </a:cxn>
              <a:cxn ang="f67">
                <a:pos x="f113" y="f115"/>
              </a:cxn>
              <a:cxn ang="f67">
                <a:pos x="f116" y="f117"/>
              </a:cxn>
              <a:cxn ang="f67">
                <a:pos x="f109" y="f118"/>
              </a:cxn>
              <a:cxn ang="f67">
                <a:pos x="f119" y="f120"/>
              </a:cxn>
              <a:cxn ang="f67">
                <a:pos x="f106" y="f107"/>
              </a:cxn>
            </a:cxnLst>
            <a:rect l="f102" t="f105" r="f103" b="f104"/>
            <a:pathLst>
              <a:path w="119" h="423">
                <a:moveTo>
                  <a:pt x="f8" y="f9"/>
                </a:moveTo>
                <a:cubicBezTo>
                  <a:pt x="f8" y="f10"/>
                  <a:pt x="f8" y="f11"/>
                  <a:pt x="f8" y="f5"/>
                </a:cubicBezTo>
                <a:cubicBezTo>
                  <a:pt x="f12" y="f13"/>
                  <a:pt x="f14" y="f15"/>
                  <a:pt x="f16" y="f17"/>
                </a:cubicBezTo>
                <a:cubicBezTo>
                  <a:pt x="f18" y="f19"/>
                  <a:pt x="f20" y="f21"/>
                  <a:pt x="f17" y="f22"/>
                </a:cubicBezTo>
                <a:cubicBezTo>
                  <a:pt x="f5" y="f23"/>
                  <a:pt x="f5" y="f24"/>
                  <a:pt x="f5" y="f25"/>
                </a:cubicBezTo>
                <a:cubicBezTo>
                  <a:pt x="f5" y="f26"/>
                  <a:pt x="f5" y="f27"/>
                  <a:pt x="f5" y="f28"/>
                </a:cubicBezTo>
                <a:cubicBezTo>
                  <a:pt x="f5" y="f29"/>
                  <a:pt x="f13" y="f30"/>
                  <a:pt x="f31" y="f32"/>
                </a:cubicBezTo>
                <a:cubicBezTo>
                  <a:pt x="f33" y="f34"/>
                  <a:pt x="f18" y="f35"/>
                  <a:pt x="f16" y="f7"/>
                </a:cubicBezTo>
                <a:cubicBezTo>
                  <a:pt x="f8" y="f36"/>
                  <a:pt x="f6" y="f36"/>
                  <a:pt x="f6" y="f37"/>
                </a:cubicBezTo>
                <a:cubicBezTo>
                  <a:pt x="f6" y="f38"/>
                  <a:pt x="f6" y="f39"/>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8" name="Freeform 6">
            <a:extLst>
              <a:ext uri="{FF2B5EF4-FFF2-40B4-BE49-F238E27FC236}">
                <a16:creationId xmlns:a16="http://schemas.microsoft.com/office/drawing/2014/main" id="{88B448C2-C4A1-A9F5-4BC3-226BC89AC29F}"/>
              </a:ext>
            </a:extLst>
          </p:cNvPr>
          <p:cNvSpPr/>
          <p:nvPr/>
        </p:nvSpPr>
        <p:spPr>
          <a:xfrm>
            <a:off x="6831016" y="468309"/>
            <a:ext cx="452435" cy="1600200"/>
          </a:xfrm>
          <a:custGeom>
            <a:avLst/>
            <a:gdLst>
              <a:gd name="f0" fmla="val 10800000"/>
              <a:gd name="f1" fmla="val 5400000"/>
              <a:gd name="f2" fmla="val 180"/>
              <a:gd name="f3" fmla="val w"/>
              <a:gd name="f4" fmla="val h"/>
              <a:gd name="f5" fmla="val 0"/>
              <a:gd name="f6" fmla="val 119"/>
              <a:gd name="f7" fmla="val 423"/>
              <a:gd name="f8" fmla="val 116"/>
              <a:gd name="f9" fmla="val 92"/>
              <a:gd name="f10" fmla="val 94"/>
              <a:gd name="f11" fmla="val 75"/>
              <a:gd name="f12" fmla="val 73"/>
              <a:gd name="f13" fmla="val 58"/>
              <a:gd name="f14" fmla="val 51"/>
              <a:gd name="f15" fmla="val 40"/>
              <a:gd name="f16" fmla="val 35"/>
              <a:gd name="f17" fmla="val 27"/>
              <a:gd name="f18" fmla="val 18"/>
              <a:gd name="f19" fmla="val 14"/>
              <a:gd name="f20" fmla="val 1"/>
              <a:gd name="f21" fmla="val 28"/>
              <a:gd name="f22" fmla="val 41"/>
              <a:gd name="f23" fmla="val 67"/>
              <a:gd name="f24" fmla="val 93"/>
              <a:gd name="f25" fmla="val 120"/>
              <a:gd name="f26" fmla="val 122"/>
              <a:gd name="f27" fmla="val 124"/>
              <a:gd name="f28" fmla="val 173"/>
              <a:gd name="f29" fmla="val 222"/>
              <a:gd name="f30" fmla="val 271"/>
              <a:gd name="f31" fmla="val 300"/>
              <a:gd name="f32" fmla="val 329"/>
              <a:gd name="f33" fmla="val 358"/>
              <a:gd name="f34" fmla="val 380"/>
              <a:gd name="f35" fmla="val 402"/>
              <a:gd name="f36" fmla="val 424"/>
              <a:gd name="f37" fmla="val 2"/>
              <a:gd name="f38" fmla="val 3"/>
              <a:gd name="f39" fmla="val 407"/>
              <a:gd name="f40" fmla="val 77"/>
              <a:gd name="f41" fmla="val 391"/>
              <a:gd name="f42" fmla="val 115"/>
              <a:gd name="f43" fmla="val 375"/>
              <a:gd name="f44" fmla="val 118"/>
              <a:gd name="f45" fmla="val 374"/>
              <a:gd name="f46" fmla="val 372"/>
              <a:gd name="f47" fmla="val 368"/>
              <a:gd name="f48" fmla="val 279"/>
              <a:gd name="f49" fmla="val 189"/>
              <a:gd name="f50" fmla="val 99"/>
              <a:gd name="f51" fmla="val 96"/>
              <a:gd name="f52" fmla="+- 0 0 -90"/>
              <a:gd name="f53" fmla="*/ f3 1 119"/>
              <a:gd name="f54" fmla="*/ f4 1 423"/>
              <a:gd name="f55" fmla="val f5"/>
              <a:gd name="f56" fmla="val f6"/>
              <a:gd name="f57" fmla="val f7"/>
              <a:gd name="f58" fmla="*/ f52 f0 1"/>
              <a:gd name="f59" fmla="+- f57 0 f55"/>
              <a:gd name="f60" fmla="+- f56 0 f55"/>
              <a:gd name="f61" fmla="*/ f58 1 f2"/>
              <a:gd name="f62" fmla="*/ f60 1 119"/>
              <a:gd name="f63" fmla="*/ f59 1 423"/>
              <a:gd name="f64" fmla="*/ 116 f60 1"/>
              <a:gd name="f65" fmla="*/ 92 f59 1"/>
              <a:gd name="f66" fmla="*/ 51 f60 1"/>
              <a:gd name="f67" fmla="*/ 40 f59 1"/>
              <a:gd name="f68" fmla="*/ 1 f60 1"/>
              <a:gd name="f69" fmla="*/ 0 f59 1"/>
              <a:gd name="f70" fmla="*/ 41 f59 1"/>
              <a:gd name="f71" fmla="*/ 119 f59 1"/>
              <a:gd name="f72" fmla="*/ 124 f59 1"/>
              <a:gd name="f73" fmla="*/ 0 f60 1"/>
              <a:gd name="f74" fmla="*/ 271 f59 1"/>
              <a:gd name="f75" fmla="*/ 358 f59 1"/>
              <a:gd name="f76" fmla="*/ 424 f59 1"/>
              <a:gd name="f77" fmla="*/ 3 f60 1"/>
              <a:gd name="f78" fmla="*/ 423 f59 1"/>
              <a:gd name="f79" fmla="*/ 115 f60 1"/>
              <a:gd name="f80" fmla="*/ 375 f59 1"/>
              <a:gd name="f81" fmla="*/ 119 f60 1"/>
              <a:gd name="f82" fmla="*/ 368 f59 1"/>
              <a:gd name="f83" fmla="*/ 99 f59 1"/>
              <a:gd name="f84" fmla="+- f61 0 f1"/>
              <a:gd name="f85" fmla="*/ f64 1 119"/>
              <a:gd name="f86" fmla="*/ f65 1 424"/>
              <a:gd name="f87" fmla="*/ f66 1 119"/>
              <a:gd name="f88" fmla="*/ f67 1 424"/>
              <a:gd name="f89" fmla="*/ f68 1 119"/>
              <a:gd name="f90" fmla="*/ f69 1 424"/>
              <a:gd name="f91" fmla="*/ f70 1 424"/>
              <a:gd name="f92" fmla="*/ f71 1 424"/>
              <a:gd name="f93" fmla="*/ f72 1 424"/>
              <a:gd name="f94" fmla="*/ f73 1 119"/>
              <a:gd name="f95" fmla="*/ f74 1 424"/>
              <a:gd name="f96" fmla="*/ f75 1 424"/>
              <a:gd name="f97" fmla="*/ f76 1 424"/>
              <a:gd name="f98" fmla="*/ f77 1 119"/>
              <a:gd name="f99" fmla="*/ f78 1 424"/>
              <a:gd name="f100" fmla="*/ f79 1 119"/>
              <a:gd name="f101" fmla="*/ f80 1 424"/>
              <a:gd name="f102" fmla="*/ f81 1 119"/>
              <a:gd name="f103" fmla="*/ f82 1 424"/>
              <a:gd name="f104" fmla="*/ f83 1 424"/>
              <a:gd name="f105" fmla="*/ 0 1 f62"/>
              <a:gd name="f106" fmla="*/ f56 1 f62"/>
              <a:gd name="f107" fmla="*/ 0 1 f63"/>
              <a:gd name="f108" fmla="*/ f57 1 f63"/>
              <a:gd name="f109" fmla="*/ f85 1 f62"/>
              <a:gd name="f110" fmla="*/ f86 1 f63"/>
              <a:gd name="f111" fmla="*/ f87 1 f62"/>
              <a:gd name="f112" fmla="*/ f88 1 f63"/>
              <a:gd name="f113" fmla="*/ f89 1 f62"/>
              <a:gd name="f114" fmla="*/ f90 1 f63"/>
              <a:gd name="f115" fmla="*/ f91 1 f63"/>
              <a:gd name="f116" fmla="*/ f92 1 f63"/>
              <a:gd name="f117" fmla="*/ f93 1 f63"/>
              <a:gd name="f118" fmla="*/ f94 1 f62"/>
              <a:gd name="f119" fmla="*/ f95 1 f63"/>
              <a:gd name="f120" fmla="*/ f96 1 f63"/>
              <a:gd name="f121" fmla="*/ f97 1 f63"/>
              <a:gd name="f122" fmla="*/ f98 1 f62"/>
              <a:gd name="f123" fmla="*/ f99 1 f63"/>
              <a:gd name="f124" fmla="*/ f100 1 f62"/>
              <a:gd name="f125" fmla="*/ f101 1 f63"/>
              <a:gd name="f126" fmla="*/ f102 1 f62"/>
              <a:gd name="f127" fmla="*/ f103 1 f63"/>
              <a:gd name="f128" fmla="*/ f104 1 f63"/>
              <a:gd name="f129" fmla="*/ f105 f53 1"/>
              <a:gd name="f130" fmla="*/ f106 f53 1"/>
              <a:gd name="f131" fmla="*/ f108 f54 1"/>
              <a:gd name="f132" fmla="*/ f107 f54 1"/>
              <a:gd name="f133" fmla="*/ f109 f53 1"/>
              <a:gd name="f134" fmla="*/ f110 f54 1"/>
              <a:gd name="f135" fmla="*/ f111 f53 1"/>
              <a:gd name="f136" fmla="*/ f112 f54 1"/>
              <a:gd name="f137" fmla="*/ f113 f53 1"/>
              <a:gd name="f138" fmla="*/ f114 f54 1"/>
              <a:gd name="f139" fmla="*/ f115 f54 1"/>
              <a:gd name="f140" fmla="*/ f116 f54 1"/>
              <a:gd name="f141" fmla="*/ f117 f54 1"/>
              <a:gd name="f142" fmla="*/ f118 f53 1"/>
              <a:gd name="f143" fmla="*/ f119 f54 1"/>
              <a:gd name="f144" fmla="*/ f120 f54 1"/>
              <a:gd name="f145" fmla="*/ f121 f54 1"/>
              <a:gd name="f146" fmla="*/ f122 f53 1"/>
              <a:gd name="f147" fmla="*/ f123 f54 1"/>
              <a:gd name="f148" fmla="*/ f124 f53 1"/>
              <a:gd name="f149" fmla="*/ f125 f54 1"/>
              <a:gd name="f150" fmla="*/ f126 f53 1"/>
              <a:gd name="f151" fmla="*/ f127 f54 1"/>
              <a:gd name="f152" fmla="*/ f128 f54 1"/>
            </a:gdLst>
            <a:ahLst/>
            <a:cxnLst>
              <a:cxn ang="3cd4">
                <a:pos x="hc" y="t"/>
              </a:cxn>
              <a:cxn ang="0">
                <a:pos x="r" y="vc"/>
              </a:cxn>
              <a:cxn ang="cd4">
                <a:pos x="hc" y="b"/>
              </a:cxn>
              <a:cxn ang="cd2">
                <a:pos x="l" y="vc"/>
              </a:cxn>
              <a:cxn ang="f84">
                <a:pos x="f133" y="f134"/>
              </a:cxn>
              <a:cxn ang="f84">
                <a:pos x="f135" y="f136"/>
              </a:cxn>
              <a:cxn ang="f84">
                <a:pos x="f137" y="f138"/>
              </a:cxn>
              <a:cxn ang="f84">
                <a:pos x="f137" y="f139"/>
              </a:cxn>
              <a:cxn ang="f84">
                <a:pos x="f137" y="f140"/>
              </a:cxn>
              <a:cxn ang="f84">
                <a:pos x="f137" y="f141"/>
              </a:cxn>
              <a:cxn ang="f84">
                <a:pos x="f137" y="f141"/>
              </a:cxn>
              <a:cxn ang="f84">
                <a:pos x="f142" y="f143"/>
              </a:cxn>
              <a:cxn ang="f84">
                <a:pos x="f142" y="f144"/>
              </a:cxn>
              <a:cxn ang="f84">
                <a:pos x="f142" y="f145"/>
              </a:cxn>
              <a:cxn ang="f84">
                <a:pos x="f146" y="f147"/>
              </a:cxn>
              <a:cxn ang="f84">
                <a:pos x="f148" y="f149"/>
              </a:cxn>
              <a:cxn ang="f84">
                <a:pos x="f150" y="f151"/>
              </a:cxn>
              <a:cxn ang="f84">
                <a:pos x="f150" y="f152"/>
              </a:cxn>
              <a:cxn ang="f84">
                <a:pos x="f133" y="f134"/>
              </a:cxn>
            </a:cxnLst>
            <a:rect l="f129" t="f132" r="f130" b="f131"/>
            <a:pathLst>
              <a:path w="119" h="423">
                <a:moveTo>
                  <a:pt x="f8" y="f9"/>
                </a:moveTo>
                <a:cubicBezTo>
                  <a:pt x="f10" y="f11"/>
                  <a:pt x="f12" y="f13"/>
                  <a:pt x="f14" y="f15"/>
                </a:cubicBezTo>
                <a:cubicBezTo>
                  <a:pt x="f16" y="f17"/>
                  <a:pt x="f18" y="f19"/>
                  <a:pt x="f20" y="f5"/>
                </a:cubicBezTo>
                <a:cubicBezTo>
                  <a:pt x="f20" y="f19"/>
                  <a:pt x="f20" y="f21"/>
                  <a:pt x="f20" y="f22"/>
                </a:cubicBezTo>
                <a:cubicBezTo>
                  <a:pt x="f20" y="f23"/>
                  <a:pt x="f20" y="f24"/>
                  <a:pt x="f20" y="f6"/>
                </a:cubicBezTo>
                <a:cubicBezTo>
                  <a:pt x="f5" y="f25"/>
                  <a:pt x="f20" y="f26"/>
                  <a:pt x="f20" y="f27"/>
                </a:cubicBezTo>
                <a:cubicBezTo>
                  <a:pt x="f20" y="f27"/>
                  <a:pt x="f20" y="f27"/>
                  <a:pt x="f20" y="f27"/>
                </a:cubicBezTo>
                <a:cubicBezTo>
                  <a:pt x="f5" y="f28"/>
                  <a:pt x="f5" y="f29"/>
                  <a:pt x="f5" y="f30"/>
                </a:cubicBezTo>
                <a:cubicBezTo>
                  <a:pt x="f5" y="f31"/>
                  <a:pt x="f5" y="f32"/>
                  <a:pt x="f5" y="f33"/>
                </a:cubicBezTo>
                <a:cubicBezTo>
                  <a:pt x="f5" y="f34"/>
                  <a:pt x="f5" y="f35"/>
                  <a:pt x="f5" y="f36"/>
                </a:cubicBezTo>
                <a:cubicBezTo>
                  <a:pt x="f37" y="f36"/>
                  <a:pt x="f37" y="f36"/>
                  <a:pt x="f38" y="f7"/>
                </a:cubicBezTo>
                <a:cubicBezTo>
                  <a:pt x="f15" y="f39"/>
                  <a:pt x="f40" y="f41"/>
                  <a:pt x="f42" y="f43"/>
                </a:cubicBezTo>
                <a:cubicBezTo>
                  <a:pt x="f44" y="f45"/>
                  <a:pt x="f6" y="f46"/>
                  <a:pt x="f6" y="f47"/>
                </a:cubicBezTo>
                <a:cubicBezTo>
                  <a:pt x="f6" y="f48"/>
                  <a:pt x="f6" y="f49"/>
                  <a:pt x="f6" y="f50"/>
                </a:cubicBezTo>
                <a:cubicBezTo>
                  <a:pt x="f6" y="f51"/>
                  <a:pt x="f44" y="f10"/>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nvGrpSpPr>
          <p:cNvPr id="9" name="Grupo 8">
            <a:extLst>
              <a:ext uri="{FF2B5EF4-FFF2-40B4-BE49-F238E27FC236}">
                <a16:creationId xmlns:a16="http://schemas.microsoft.com/office/drawing/2014/main" id="{5A7932A4-B7E4-D31C-E937-B27F375C998B}"/>
              </a:ext>
            </a:extLst>
          </p:cNvPr>
          <p:cNvGrpSpPr/>
          <p:nvPr/>
        </p:nvGrpSpPr>
        <p:grpSpPr>
          <a:xfrm>
            <a:off x="99148" y="-264531"/>
            <a:ext cx="9199083" cy="5659590"/>
            <a:chOff x="99148" y="-264531"/>
            <a:chExt cx="9199083" cy="5659590"/>
          </a:xfrm>
        </p:grpSpPr>
        <p:sp>
          <p:nvSpPr>
            <p:cNvPr id="10" name="Forma libre: forma 15">
              <a:extLst>
                <a:ext uri="{FF2B5EF4-FFF2-40B4-BE49-F238E27FC236}">
                  <a16:creationId xmlns:a16="http://schemas.microsoft.com/office/drawing/2014/main" id="{35A43768-E5D8-AF1B-4E1E-738AF7F43088}"/>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62626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11" name="Forma libre: forma 16">
              <a:extLst>
                <a:ext uri="{FF2B5EF4-FFF2-40B4-BE49-F238E27FC236}">
                  <a16:creationId xmlns:a16="http://schemas.microsoft.com/office/drawing/2014/main" id="{641080D3-F8F2-262A-79A7-1F53D23E6749}"/>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7C44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2" name="Forma libre: forma 17">
              <a:extLst>
                <a:ext uri="{FF2B5EF4-FFF2-40B4-BE49-F238E27FC236}">
                  <a16:creationId xmlns:a16="http://schemas.microsoft.com/office/drawing/2014/main" id="{F5C22859-E90C-3B17-CF9D-25DB8EE7D831}"/>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6A6A6"/>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3" name="Forma libre: forma 18">
              <a:extLst>
                <a:ext uri="{FF2B5EF4-FFF2-40B4-BE49-F238E27FC236}">
                  <a16:creationId xmlns:a16="http://schemas.microsoft.com/office/drawing/2014/main" id="{A0AB4C20-9CA7-000A-58BE-9B3ADF5A8C53}"/>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040404"/>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4" name="Forma libre: forma 21">
              <a:extLst>
                <a:ext uri="{FF2B5EF4-FFF2-40B4-BE49-F238E27FC236}">
                  <a16:creationId xmlns:a16="http://schemas.microsoft.com/office/drawing/2014/main" id="{C7DCE9DD-49FD-FF2C-AD91-A5CD1F92D2ED}"/>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7C44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5" name="Forma libre: forma 22">
              <a:extLst>
                <a:ext uri="{FF2B5EF4-FFF2-40B4-BE49-F238E27FC236}">
                  <a16:creationId xmlns:a16="http://schemas.microsoft.com/office/drawing/2014/main" id="{BCE682D0-B92B-167E-8EB8-F04B6E9B9D60}"/>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6A6A6"/>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6" name="Forma libre: forma 23">
              <a:extLst>
                <a:ext uri="{FF2B5EF4-FFF2-40B4-BE49-F238E27FC236}">
                  <a16:creationId xmlns:a16="http://schemas.microsoft.com/office/drawing/2014/main" id="{66226172-3D03-CE5D-DD7A-834FD59B1C78}"/>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040404"/>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pic>
        <p:nvPicPr>
          <p:cNvPr id="2" name="Picture 4" descr="Fotos bts png | ARMY's Amino Amino">
            <a:extLst>
              <a:ext uri="{FF2B5EF4-FFF2-40B4-BE49-F238E27FC236}">
                <a16:creationId xmlns:a16="http://schemas.microsoft.com/office/drawing/2014/main" id="{76D43534-D64D-F7C2-0A9D-1B69AD48E01B}"/>
              </a:ext>
            </a:extLst>
          </p:cNvPr>
          <p:cNvPicPr>
            <a:picLocks noChangeAspect="1"/>
          </p:cNvPicPr>
          <p:nvPr/>
        </p:nvPicPr>
        <p:blipFill>
          <a:blip r:embed="rId3"/>
          <a:srcRect r="-166" b="-253"/>
          <a:stretch>
            <a:fillRect/>
          </a:stretch>
        </p:blipFill>
        <p:spPr>
          <a:xfrm>
            <a:off x="4828187" y="3083512"/>
            <a:ext cx="3314352" cy="2007473"/>
          </a:xfrm>
          <a:prstGeom prst="rect">
            <a:avLst/>
          </a:prstGeom>
          <a:noFill/>
          <a:ln cap="flat">
            <a:noFill/>
          </a:ln>
        </p:spPr>
      </p:pic>
      <p:grpSp>
        <p:nvGrpSpPr>
          <p:cNvPr id="3" name="Grupo 5">
            <a:extLst>
              <a:ext uri="{FF2B5EF4-FFF2-40B4-BE49-F238E27FC236}">
                <a16:creationId xmlns:a16="http://schemas.microsoft.com/office/drawing/2014/main" id="{32273B44-C206-AC51-7EEA-4D0FB1E6C822}"/>
              </a:ext>
            </a:extLst>
          </p:cNvPr>
          <p:cNvGrpSpPr/>
          <p:nvPr/>
        </p:nvGrpSpPr>
        <p:grpSpPr>
          <a:xfrm>
            <a:off x="99148" y="-264531"/>
            <a:ext cx="9199083" cy="5659590"/>
            <a:chOff x="99148" y="-264531"/>
            <a:chExt cx="9199083" cy="5659590"/>
          </a:xfrm>
        </p:grpSpPr>
        <p:sp>
          <p:nvSpPr>
            <p:cNvPr id="4" name="Forma libre: forma 15">
              <a:extLst>
                <a:ext uri="{FF2B5EF4-FFF2-40B4-BE49-F238E27FC236}">
                  <a16:creationId xmlns:a16="http://schemas.microsoft.com/office/drawing/2014/main" id="{C06AE818-8A58-F6BB-1B9D-52772F9D63D5}"/>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62626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5" name="Forma libre: forma 16">
              <a:extLst>
                <a:ext uri="{FF2B5EF4-FFF2-40B4-BE49-F238E27FC236}">
                  <a16:creationId xmlns:a16="http://schemas.microsoft.com/office/drawing/2014/main" id="{85F1C7C1-CE8F-05A6-7B3E-1E5AC57EE639}"/>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7C44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6" name="Forma libre: forma 17">
              <a:extLst>
                <a:ext uri="{FF2B5EF4-FFF2-40B4-BE49-F238E27FC236}">
                  <a16:creationId xmlns:a16="http://schemas.microsoft.com/office/drawing/2014/main" id="{616C3BFA-D74D-C015-EF8C-CAB4890DCA52}"/>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6A6A6"/>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8">
              <a:extLst>
                <a:ext uri="{FF2B5EF4-FFF2-40B4-BE49-F238E27FC236}">
                  <a16:creationId xmlns:a16="http://schemas.microsoft.com/office/drawing/2014/main" id="{FA646299-8430-A4AD-52F2-136CCE2FA255}"/>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040404"/>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21">
              <a:extLst>
                <a:ext uri="{FF2B5EF4-FFF2-40B4-BE49-F238E27FC236}">
                  <a16:creationId xmlns:a16="http://schemas.microsoft.com/office/drawing/2014/main" id="{9AD9C215-21DB-41B5-D79F-923315063DDD}"/>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7C44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9" name="Forma libre: forma 22">
              <a:extLst>
                <a:ext uri="{FF2B5EF4-FFF2-40B4-BE49-F238E27FC236}">
                  <a16:creationId xmlns:a16="http://schemas.microsoft.com/office/drawing/2014/main" id="{7D586C88-906B-F6A2-3788-7D744737F1F7}"/>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6A6A6"/>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23">
              <a:extLst>
                <a:ext uri="{FF2B5EF4-FFF2-40B4-BE49-F238E27FC236}">
                  <a16:creationId xmlns:a16="http://schemas.microsoft.com/office/drawing/2014/main" id="{809926CF-F476-98E2-E757-0DC2B6DA8AA4}"/>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040404"/>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sp>
        <p:nvSpPr>
          <p:cNvPr id="11" name="Google Shape;1276;p44">
            <a:extLst>
              <a:ext uri="{FF2B5EF4-FFF2-40B4-BE49-F238E27FC236}">
                <a16:creationId xmlns:a16="http://schemas.microsoft.com/office/drawing/2014/main" id="{FAC45F78-80A4-E783-EDFB-E8652FDCBADA}"/>
              </a:ext>
            </a:extLst>
          </p:cNvPr>
          <p:cNvSpPr txBox="1">
            <a:spLocks noGrp="1"/>
          </p:cNvSpPr>
          <p:nvPr>
            <p:ph type="body" idx="4294967295"/>
          </p:nvPr>
        </p:nvSpPr>
        <p:spPr>
          <a:xfrm>
            <a:off x="701600" y="1933882"/>
            <a:ext cx="4321801" cy="3042903"/>
          </a:xfrm>
        </p:spPr>
        <p:txBody>
          <a:bodyPr/>
          <a:lstStyle/>
          <a:p>
            <a:pPr marL="0" lvl="0" indent="0">
              <a:lnSpc>
                <a:spcPct val="100000"/>
              </a:lnSpc>
              <a:buNone/>
            </a:pPr>
            <a:r>
              <a:rPr lang="en-US">
                <a:solidFill>
                  <a:srgbClr val="000000"/>
                </a:solidFill>
              </a:rPr>
              <a:t>Do you know what helps to make your point clear? Lists like this one:</a:t>
            </a:r>
          </a:p>
          <a:p>
            <a:pPr lvl="0">
              <a:lnSpc>
                <a:spcPct val="100000"/>
              </a:lnSpc>
              <a:spcBef>
                <a:spcPts val="1600"/>
              </a:spcBef>
            </a:pPr>
            <a:r>
              <a:rPr lang="en-US">
                <a:solidFill>
                  <a:srgbClr val="000000"/>
                </a:solidFill>
              </a:rPr>
              <a:t>They’re simple</a:t>
            </a:r>
          </a:p>
          <a:p>
            <a:pPr lvl="0">
              <a:lnSpc>
                <a:spcPct val="100000"/>
              </a:lnSpc>
            </a:pPr>
            <a:r>
              <a:rPr lang="en-US">
                <a:solidFill>
                  <a:srgbClr val="000000"/>
                </a:solidFill>
              </a:rPr>
              <a:t>You can organize your ideas clearly</a:t>
            </a:r>
          </a:p>
          <a:p>
            <a:pPr lvl="0">
              <a:lnSpc>
                <a:spcPct val="100000"/>
              </a:lnSpc>
            </a:pPr>
            <a:r>
              <a:rPr lang="en-US">
                <a:solidFill>
                  <a:srgbClr val="000000"/>
                </a:solidFill>
              </a:rPr>
              <a:t>You’ll never forget to buy milk again, that’s for sure!</a:t>
            </a:r>
          </a:p>
          <a:p>
            <a:pPr marL="0" lvl="0" indent="0">
              <a:lnSpc>
                <a:spcPct val="100000"/>
              </a:lnSpc>
              <a:spcBef>
                <a:spcPts val="1600"/>
              </a:spcBef>
              <a:spcAft>
                <a:spcPts val="1600"/>
              </a:spcAft>
              <a:buNone/>
            </a:pPr>
            <a:r>
              <a:rPr lang="en-US" b="1">
                <a:solidFill>
                  <a:srgbClr val="000000"/>
                </a:solidFill>
              </a:rPr>
              <a:t>And the most important thing: the audience won’t miss the point of your presentation</a:t>
            </a:r>
          </a:p>
        </p:txBody>
      </p:sp>
      <p:sp>
        <p:nvSpPr>
          <p:cNvPr id="12" name="Google Shape;1277;p44">
            <a:extLst>
              <a:ext uri="{FF2B5EF4-FFF2-40B4-BE49-F238E27FC236}">
                <a16:creationId xmlns:a16="http://schemas.microsoft.com/office/drawing/2014/main" id="{0F3FDC5D-23BE-D768-5BDF-1123654BF177}"/>
              </a:ext>
            </a:extLst>
          </p:cNvPr>
          <p:cNvSpPr txBox="1">
            <a:spLocks noGrp="1"/>
          </p:cNvSpPr>
          <p:nvPr>
            <p:ph type="title"/>
          </p:nvPr>
        </p:nvSpPr>
        <p:spPr>
          <a:xfrm>
            <a:off x="701600" y="1115659"/>
            <a:ext cx="5832600" cy="502499"/>
          </a:xfrm>
        </p:spPr>
        <p:txBody>
          <a:bodyPr/>
          <a:lstStyle/>
          <a:p>
            <a:pPr lvl="0"/>
            <a:r>
              <a:rPr lang="en-US">
                <a:solidFill>
                  <a:srgbClr val="000000"/>
                </a:solidFill>
              </a:rPr>
              <a:t>SLIDE TITLE HERE!</a:t>
            </a:r>
          </a:p>
        </p:txBody>
      </p:sp>
      <p:grpSp>
        <p:nvGrpSpPr>
          <p:cNvPr id="13" name="Grupo 14">
            <a:extLst>
              <a:ext uri="{FF2B5EF4-FFF2-40B4-BE49-F238E27FC236}">
                <a16:creationId xmlns:a16="http://schemas.microsoft.com/office/drawing/2014/main" id="{97496C1A-67DE-35A4-929C-B59491B2CA3D}"/>
              </a:ext>
            </a:extLst>
          </p:cNvPr>
          <p:cNvGrpSpPr/>
          <p:nvPr/>
        </p:nvGrpSpPr>
        <p:grpSpPr>
          <a:xfrm>
            <a:off x="5101903" y="1719437"/>
            <a:ext cx="3282942" cy="1239834"/>
            <a:chOff x="5101903" y="1719437"/>
            <a:chExt cx="3282942" cy="1239834"/>
          </a:xfrm>
        </p:grpSpPr>
        <p:sp>
          <p:nvSpPr>
            <p:cNvPr id="14" name="Freeform 8">
              <a:extLst>
                <a:ext uri="{FF2B5EF4-FFF2-40B4-BE49-F238E27FC236}">
                  <a16:creationId xmlns:a16="http://schemas.microsoft.com/office/drawing/2014/main" id="{EDE30B37-3FEE-23F7-A8D6-241B89B4D51C}"/>
                </a:ext>
              </a:extLst>
            </p:cNvPr>
            <p:cNvSpPr/>
            <p:nvPr/>
          </p:nvSpPr>
          <p:spPr>
            <a:xfrm>
              <a:off x="7372029" y="1727374"/>
              <a:ext cx="996952" cy="1231897"/>
            </a:xfrm>
            <a:custGeom>
              <a:avLst/>
              <a:gdLst>
                <a:gd name="f0" fmla="val 10800000"/>
                <a:gd name="f1" fmla="val 5400000"/>
                <a:gd name="f2" fmla="val 180"/>
                <a:gd name="f3" fmla="val w"/>
                <a:gd name="f4" fmla="val h"/>
                <a:gd name="f5" fmla="val 0"/>
                <a:gd name="f6" fmla="val 265"/>
                <a:gd name="f7" fmla="val 325"/>
                <a:gd name="f8" fmla="val 160"/>
                <a:gd name="f9" fmla="val 259"/>
                <a:gd name="f10" fmla="val 240"/>
                <a:gd name="f11" fmla="val 167"/>
                <a:gd name="f12" fmla="val 216"/>
                <a:gd name="f13" fmla="val 158"/>
                <a:gd name="f14" fmla="val 205"/>
                <a:gd name="f15" fmla="val 148"/>
                <a:gd name="f16" fmla="val 192"/>
                <a:gd name="f17" fmla="val 123"/>
                <a:gd name="f18" fmla="val 193"/>
                <a:gd name="f19" fmla="val 105"/>
                <a:gd name="f20" fmla="val 188"/>
                <a:gd name="f21" fmla="val 83"/>
                <a:gd name="f22" fmla="val 181"/>
                <a:gd name="f23" fmla="val 60"/>
                <a:gd name="f24" fmla="val 176"/>
                <a:gd name="f25" fmla="val 38"/>
                <a:gd name="f26" fmla="val 169"/>
                <a:gd name="f27" fmla="val 12"/>
                <a:gd name="f28" fmla="val 162"/>
                <a:gd name="f29" fmla="val 1"/>
                <a:gd name="f30" fmla="val 146"/>
                <a:gd name="f31" fmla="val 119"/>
                <a:gd name="f32" fmla="val 97"/>
                <a:gd name="f33" fmla="val 74"/>
                <a:gd name="f34" fmla="val 51"/>
                <a:gd name="f35" fmla="val 2"/>
                <a:gd name="f36" fmla="val 19"/>
                <a:gd name="f37" fmla="val 20"/>
                <a:gd name="f38" fmla="val 52"/>
                <a:gd name="f39" fmla="val 65"/>
                <a:gd name="f40" fmla="val 77"/>
                <a:gd name="f41" fmla="val 90"/>
                <a:gd name="f42" fmla="val 103"/>
                <a:gd name="f43" fmla="val 106"/>
                <a:gd name="f44" fmla="val 5"/>
                <a:gd name="f45" fmla="val 17"/>
                <a:gd name="f46" fmla="val 42"/>
                <a:gd name="f47" fmla="val 67"/>
                <a:gd name="f48" fmla="val 93"/>
                <a:gd name="f49" fmla="val 104"/>
                <a:gd name="f50" fmla="val 109"/>
                <a:gd name="f51" fmla="val 108"/>
                <a:gd name="f52" fmla="val 110"/>
                <a:gd name="f53" fmla="val 150"/>
                <a:gd name="f54" fmla="val 117"/>
                <a:gd name="f55" fmla="val 182"/>
                <a:gd name="f56" fmla="val 125"/>
                <a:gd name="f57" fmla="val 214"/>
                <a:gd name="f58" fmla="val 133"/>
                <a:gd name="f59" fmla="val 254"/>
                <a:gd name="f60" fmla="val 143"/>
                <a:gd name="f61" fmla="val 264"/>
                <a:gd name="f62" fmla="val 157"/>
                <a:gd name="f63" fmla="val 199"/>
                <a:gd name="f64" fmla="val 220"/>
                <a:gd name="f65" fmla="val 241"/>
                <a:gd name="f66" fmla="val 261"/>
                <a:gd name="f67" fmla="val 290"/>
                <a:gd name="f68" fmla="val 246"/>
                <a:gd name="f69" fmla="val 311"/>
                <a:gd name="f70" fmla="val 218"/>
                <a:gd name="f71" fmla="val 316"/>
                <a:gd name="f72" fmla="val 165"/>
                <a:gd name="f73" fmla="val 161"/>
                <a:gd name="f74" fmla="val 322"/>
                <a:gd name="f75" fmla="val 269"/>
                <a:gd name="f76" fmla="val 262"/>
                <a:gd name="f77" fmla="+- 0 0 -90"/>
                <a:gd name="f78" fmla="*/ f3 1 265"/>
                <a:gd name="f79" fmla="*/ f4 1 325"/>
                <a:gd name="f80" fmla="val f5"/>
                <a:gd name="f81" fmla="val f6"/>
                <a:gd name="f82" fmla="val f7"/>
                <a:gd name="f83" fmla="*/ f77 f0 1"/>
                <a:gd name="f84" fmla="+- f82 0 f80"/>
                <a:gd name="f85" fmla="+- f81 0 f80"/>
                <a:gd name="f86" fmla="*/ f83 1 f2"/>
                <a:gd name="f87" fmla="*/ f85 1 265"/>
                <a:gd name="f88" fmla="*/ f84 1 325"/>
                <a:gd name="f89" fmla="*/ 160 f85 1"/>
                <a:gd name="f90" fmla="*/ 259 f84 1"/>
                <a:gd name="f91" fmla="*/ 158 f85 1"/>
                <a:gd name="f92" fmla="*/ 205 f84 1"/>
                <a:gd name="f93" fmla="*/ 105 f85 1"/>
                <a:gd name="f94" fmla="*/ 188 f84 1"/>
                <a:gd name="f95" fmla="*/ 38 f85 1"/>
                <a:gd name="f96" fmla="*/ 169 f84 1"/>
                <a:gd name="f97" fmla="*/ 1 f85 1"/>
                <a:gd name="f98" fmla="*/ 119 f84 1"/>
                <a:gd name="f99" fmla="*/ 51 f84 1"/>
                <a:gd name="f100" fmla="*/ 52 f85 1"/>
                <a:gd name="f101" fmla="*/ 1 f84 1"/>
                <a:gd name="f102" fmla="*/ 90 f85 1"/>
                <a:gd name="f103" fmla="*/ 0 f84 1"/>
                <a:gd name="f104" fmla="*/ 106 f85 1"/>
                <a:gd name="f105" fmla="*/ 17 f84 1"/>
                <a:gd name="f106" fmla="*/ 93 f84 1"/>
                <a:gd name="f107" fmla="*/ 119 f85 1"/>
                <a:gd name="f108" fmla="*/ 110 f84 1"/>
                <a:gd name="f109" fmla="*/ 214 f85 1"/>
                <a:gd name="f110" fmla="*/ 133 f84 1"/>
                <a:gd name="f111" fmla="*/ 264 f85 1"/>
                <a:gd name="f112" fmla="*/ 199 f84 1"/>
                <a:gd name="f113" fmla="*/ 261 f84 1"/>
                <a:gd name="f114" fmla="*/ 218 f85 1"/>
                <a:gd name="f115" fmla="*/ 316 f84 1"/>
                <a:gd name="f116" fmla="*/ 161 f85 1"/>
                <a:gd name="f117" fmla="*/ 269 f84 1"/>
                <a:gd name="f118" fmla="+- f86 0 f1"/>
                <a:gd name="f119" fmla="*/ f89 1 265"/>
                <a:gd name="f120" fmla="*/ f90 1 325"/>
                <a:gd name="f121" fmla="*/ f91 1 265"/>
                <a:gd name="f122" fmla="*/ f92 1 325"/>
                <a:gd name="f123" fmla="*/ f93 1 265"/>
                <a:gd name="f124" fmla="*/ f94 1 325"/>
                <a:gd name="f125" fmla="*/ f95 1 265"/>
                <a:gd name="f126" fmla="*/ f96 1 325"/>
                <a:gd name="f127" fmla="*/ f97 1 265"/>
                <a:gd name="f128" fmla="*/ f98 1 325"/>
                <a:gd name="f129" fmla="*/ f99 1 325"/>
                <a:gd name="f130" fmla="*/ f100 1 265"/>
                <a:gd name="f131" fmla="*/ f101 1 325"/>
                <a:gd name="f132" fmla="*/ f102 1 265"/>
                <a:gd name="f133" fmla="*/ f103 1 325"/>
                <a:gd name="f134" fmla="*/ f104 1 265"/>
                <a:gd name="f135" fmla="*/ f105 1 325"/>
                <a:gd name="f136" fmla="*/ f106 1 325"/>
                <a:gd name="f137" fmla="*/ f107 1 265"/>
                <a:gd name="f138" fmla="*/ f108 1 325"/>
                <a:gd name="f139" fmla="*/ f109 1 265"/>
                <a:gd name="f140" fmla="*/ f110 1 325"/>
                <a:gd name="f141" fmla="*/ f111 1 265"/>
                <a:gd name="f142" fmla="*/ f112 1 325"/>
                <a:gd name="f143" fmla="*/ f113 1 325"/>
                <a:gd name="f144" fmla="*/ f114 1 265"/>
                <a:gd name="f145" fmla="*/ f115 1 325"/>
                <a:gd name="f146" fmla="*/ f116 1 265"/>
                <a:gd name="f147" fmla="*/ f117 1 325"/>
                <a:gd name="f148" fmla="*/ 0 1 f87"/>
                <a:gd name="f149" fmla="*/ f81 1 f87"/>
                <a:gd name="f150" fmla="*/ 0 1 f88"/>
                <a:gd name="f151" fmla="*/ f82 1 f88"/>
                <a:gd name="f152" fmla="*/ f119 1 f87"/>
                <a:gd name="f153" fmla="*/ f120 1 f88"/>
                <a:gd name="f154" fmla="*/ f121 1 f87"/>
                <a:gd name="f155" fmla="*/ f122 1 f88"/>
                <a:gd name="f156" fmla="*/ f123 1 f87"/>
                <a:gd name="f157" fmla="*/ f124 1 f88"/>
                <a:gd name="f158" fmla="*/ f125 1 f87"/>
                <a:gd name="f159" fmla="*/ f126 1 f88"/>
                <a:gd name="f160" fmla="*/ f127 1 f87"/>
                <a:gd name="f161" fmla="*/ f128 1 f88"/>
                <a:gd name="f162" fmla="*/ f129 1 f88"/>
                <a:gd name="f163" fmla="*/ f130 1 f87"/>
                <a:gd name="f164" fmla="*/ f131 1 f88"/>
                <a:gd name="f165" fmla="*/ f132 1 f87"/>
                <a:gd name="f166" fmla="*/ f133 1 f88"/>
                <a:gd name="f167" fmla="*/ f134 1 f87"/>
                <a:gd name="f168" fmla="*/ f135 1 f88"/>
                <a:gd name="f169" fmla="*/ f136 1 f88"/>
                <a:gd name="f170" fmla="*/ f137 1 f87"/>
                <a:gd name="f171" fmla="*/ f138 1 f88"/>
                <a:gd name="f172" fmla="*/ f139 1 f87"/>
                <a:gd name="f173" fmla="*/ f140 1 f88"/>
                <a:gd name="f174" fmla="*/ f141 1 f87"/>
                <a:gd name="f175" fmla="*/ f142 1 f88"/>
                <a:gd name="f176" fmla="*/ f143 1 f88"/>
                <a:gd name="f177" fmla="*/ f144 1 f87"/>
                <a:gd name="f178" fmla="*/ f145 1 f88"/>
                <a:gd name="f179" fmla="*/ f146 1 f87"/>
                <a:gd name="f180" fmla="*/ f147 1 f88"/>
                <a:gd name="f181" fmla="*/ f148 f78 1"/>
                <a:gd name="f182" fmla="*/ f149 f78 1"/>
                <a:gd name="f183" fmla="*/ f151 f79 1"/>
                <a:gd name="f184" fmla="*/ f150 f79 1"/>
                <a:gd name="f185" fmla="*/ f152 f78 1"/>
                <a:gd name="f186" fmla="*/ f153 f79 1"/>
                <a:gd name="f187" fmla="*/ f154 f78 1"/>
                <a:gd name="f188" fmla="*/ f155 f79 1"/>
                <a:gd name="f189" fmla="*/ f156 f78 1"/>
                <a:gd name="f190" fmla="*/ f157 f79 1"/>
                <a:gd name="f191" fmla="*/ f158 f78 1"/>
                <a:gd name="f192" fmla="*/ f159 f79 1"/>
                <a:gd name="f193" fmla="*/ f160 f78 1"/>
                <a:gd name="f194" fmla="*/ f161 f79 1"/>
                <a:gd name="f195" fmla="*/ f162 f79 1"/>
                <a:gd name="f196" fmla="*/ f163 f78 1"/>
                <a:gd name="f197" fmla="*/ f164 f79 1"/>
                <a:gd name="f198" fmla="*/ f165 f78 1"/>
                <a:gd name="f199" fmla="*/ f166 f79 1"/>
                <a:gd name="f200" fmla="*/ f167 f78 1"/>
                <a:gd name="f201" fmla="*/ f168 f79 1"/>
                <a:gd name="f202" fmla="*/ f169 f79 1"/>
                <a:gd name="f203" fmla="*/ f170 f78 1"/>
                <a:gd name="f204" fmla="*/ f171 f79 1"/>
                <a:gd name="f205" fmla="*/ f172 f78 1"/>
                <a:gd name="f206" fmla="*/ f173 f79 1"/>
                <a:gd name="f207" fmla="*/ f174 f78 1"/>
                <a:gd name="f208" fmla="*/ f175 f79 1"/>
                <a:gd name="f209" fmla="*/ f176 f79 1"/>
                <a:gd name="f210" fmla="*/ f177 f78 1"/>
                <a:gd name="f211" fmla="*/ f178 f79 1"/>
                <a:gd name="f212" fmla="*/ f179 f78 1"/>
                <a:gd name="f213" fmla="*/ f180 f79 1"/>
              </a:gdLst>
              <a:ahLst/>
              <a:cxnLst>
                <a:cxn ang="3cd4">
                  <a:pos x="hc" y="t"/>
                </a:cxn>
                <a:cxn ang="0">
                  <a:pos x="r" y="vc"/>
                </a:cxn>
                <a:cxn ang="cd4">
                  <a:pos x="hc" y="b"/>
                </a:cxn>
                <a:cxn ang="cd2">
                  <a:pos x="l" y="vc"/>
                </a:cxn>
                <a:cxn ang="f118">
                  <a:pos x="f185" y="f186"/>
                </a:cxn>
                <a:cxn ang="f118">
                  <a:pos x="f187" y="f188"/>
                </a:cxn>
                <a:cxn ang="f118">
                  <a:pos x="f189" y="f190"/>
                </a:cxn>
                <a:cxn ang="f118">
                  <a:pos x="f191" y="f192"/>
                </a:cxn>
                <a:cxn ang="f118">
                  <a:pos x="f193" y="f194"/>
                </a:cxn>
                <a:cxn ang="f118">
                  <a:pos x="f193" y="f195"/>
                </a:cxn>
                <a:cxn ang="f118">
                  <a:pos x="f196" y="f197"/>
                </a:cxn>
                <a:cxn ang="f118">
                  <a:pos x="f198" y="f199"/>
                </a:cxn>
                <a:cxn ang="f118">
                  <a:pos x="f200" y="f201"/>
                </a:cxn>
                <a:cxn ang="f118">
                  <a:pos x="f189" y="f202"/>
                </a:cxn>
                <a:cxn ang="f118">
                  <a:pos x="f203" y="f204"/>
                </a:cxn>
                <a:cxn ang="f118">
                  <a:pos x="f205" y="f206"/>
                </a:cxn>
                <a:cxn ang="f118">
                  <a:pos x="f207" y="f208"/>
                </a:cxn>
                <a:cxn ang="f118">
                  <a:pos x="f207" y="f209"/>
                </a:cxn>
                <a:cxn ang="f118">
                  <a:pos x="f210" y="f211"/>
                </a:cxn>
                <a:cxn ang="f118">
                  <a:pos x="f212" y="f213"/>
                </a:cxn>
                <a:cxn ang="f118">
                  <a:pos x="f212" y="f186"/>
                </a:cxn>
                <a:cxn ang="f118">
                  <a:pos x="f185" y="f186"/>
                </a:cxn>
              </a:cxnLst>
              <a:rect l="f181" t="f184" r="f182" b="f183"/>
              <a:pathLst>
                <a:path w="265" h="325">
                  <a:moveTo>
                    <a:pt x="f8" y="f9"/>
                  </a:moveTo>
                  <a:cubicBezTo>
                    <a:pt x="f8" y="f10"/>
                    <a:pt x="f11" y="f12"/>
                    <a:pt x="f13" y="f14"/>
                  </a:cubicBezTo>
                  <a:cubicBezTo>
                    <a:pt x="f15" y="f16"/>
                    <a:pt x="f17" y="f18"/>
                    <a:pt x="f19" y="f20"/>
                  </a:cubicBezTo>
                  <a:cubicBezTo>
                    <a:pt x="f21" y="f22"/>
                    <a:pt x="f23" y="f24"/>
                    <a:pt x="f25" y="f26"/>
                  </a:cubicBezTo>
                  <a:cubicBezTo>
                    <a:pt x="f27" y="f28"/>
                    <a:pt x="f29" y="f30"/>
                    <a:pt x="f29" y="f31"/>
                  </a:cubicBezTo>
                  <a:cubicBezTo>
                    <a:pt x="f29" y="f32"/>
                    <a:pt x="f5" y="f33"/>
                    <a:pt x="f29" y="f34"/>
                  </a:cubicBezTo>
                  <a:cubicBezTo>
                    <a:pt x="f35" y="f36"/>
                    <a:pt x="f37" y="f29"/>
                    <a:pt x="f38" y="f29"/>
                  </a:cubicBezTo>
                  <a:cubicBezTo>
                    <a:pt x="f39" y="f29"/>
                    <a:pt x="f40" y="f29"/>
                    <a:pt x="f41" y="f5"/>
                  </a:cubicBezTo>
                  <a:cubicBezTo>
                    <a:pt x="f42" y="f5"/>
                    <a:pt x="f43" y="f44"/>
                    <a:pt x="f43" y="f45"/>
                  </a:cubicBezTo>
                  <a:cubicBezTo>
                    <a:pt x="f19" y="f46"/>
                    <a:pt x="f43" y="f47"/>
                    <a:pt x="f19" y="f48"/>
                  </a:cubicBezTo>
                  <a:cubicBezTo>
                    <a:pt x="f19" y="f49"/>
                    <a:pt x="f50" y="f51"/>
                    <a:pt x="f31" y="f52"/>
                  </a:cubicBezTo>
                  <a:cubicBezTo>
                    <a:pt x="f53" y="f54"/>
                    <a:pt x="f55" y="f56"/>
                    <a:pt x="f57" y="f58"/>
                  </a:cubicBezTo>
                  <a:cubicBezTo>
                    <a:pt x="f59" y="f60"/>
                    <a:pt x="f61" y="f62"/>
                    <a:pt x="f61" y="f63"/>
                  </a:cubicBezTo>
                  <a:cubicBezTo>
                    <a:pt x="f61" y="f64"/>
                    <a:pt x="f6" y="f65"/>
                    <a:pt x="f61" y="f66"/>
                  </a:cubicBezTo>
                  <a:cubicBezTo>
                    <a:pt x="f61" y="f67"/>
                    <a:pt x="f68" y="f69"/>
                    <a:pt x="f70" y="f71"/>
                  </a:cubicBezTo>
                  <a:cubicBezTo>
                    <a:pt x="f72" y="f7"/>
                    <a:pt x="f73" y="f74"/>
                    <a:pt x="f73" y="f75"/>
                  </a:cubicBezTo>
                  <a:cubicBezTo>
                    <a:pt x="f73" y="f6"/>
                    <a:pt x="f73" y="f76"/>
                    <a:pt x="f73" y="f9"/>
                  </a:cubicBezTo>
                  <a:cubicBezTo>
                    <a:pt x="f73" y="f9"/>
                    <a:pt x="f8" y="f9"/>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5" name="Freeform 9">
              <a:extLst>
                <a:ext uri="{FF2B5EF4-FFF2-40B4-BE49-F238E27FC236}">
                  <a16:creationId xmlns:a16="http://schemas.microsoft.com/office/drawing/2014/main" id="{F954775D-AFF2-F074-BF53-3C6A2681AA83}"/>
                </a:ext>
              </a:extLst>
            </p:cNvPr>
            <p:cNvSpPr/>
            <p:nvPr/>
          </p:nvSpPr>
          <p:spPr>
            <a:xfrm>
              <a:off x="5521000" y="1719437"/>
              <a:ext cx="642942" cy="1201741"/>
            </a:xfrm>
            <a:custGeom>
              <a:avLst/>
              <a:gdLst>
                <a:gd name="f0" fmla="val 10800000"/>
                <a:gd name="f1" fmla="val 5400000"/>
                <a:gd name="f2" fmla="val 180"/>
                <a:gd name="f3" fmla="val w"/>
                <a:gd name="f4" fmla="val h"/>
                <a:gd name="f5" fmla="val 0"/>
                <a:gd name="f6" fmla="val 171"/>
                <a:gd name="f7" fmla="val 317"/>
                <a:gd name="f8" fmla="val 133"/>
                <a:gd name="f9" fmla="val 150"/>
                <a:gd name="f10" fmla="val 161"/>
                <a:gd name="f11" fmla="val 162"/>
                <a:gd name="f12" fmla="val 179"/>
                <a:gd name="f13" fmla="val 169"/>
                <a:gd name="f14" fmla="val 205"/>
                <a:gd name="f15" fmla="val 168"/>
                <a:gd name="f16" fmla="val 227"/>
                <a:gd name="f17" fmla="val 249"/>
                <a:gd name="f18" fmla="val 271"/>
                <a:gd name="f19" fmla="val 296"/>
                <a:gd name="f20" fmla="val 315"/>
                <a:gd name="f21" fmla="val 125"/>
                <a:gd name="f22" fmla="val 316"/>
                <a:gd name="f23" fmla="val 90"/>
                <a:gd name="f24" fmla="val 54"/>
                <a:gd name="f25" fmla="val 19"/>
                <a:gd name="f26" fmla="val 9"/>
                <a:gd name="f27" fmla="val 7"/>
                <a:gd name="f28" fmla="val 313"/>
                <a:gd name="f29" fmla="val 304"/>
                <a:gd name="f30" fmla="val 5"/>
                <a:gd name="f31" fmla="val 265"/>
                <a:gd name="f32" fmla="val 264"/>
                <a:gd name="f33" fmla="val 44"/>
                <a:gd name="f34" fmla="val 63"/>
                <a:gd name="f35" fmla="val 266"/>
                <a:gd name="f36" fmla="val 68"/>
                <a:gd name="f37" fmla="val 259"/>
                <a:gd name="f38" fmla="val 67"/>
                <a:gd name="f39" fmla="val 241"/>
                <a:gd name="f40" fmla="val 66"/>
                <a:gd name="f41" fmla="val 226"/>
                <a:gd name="f42" fmla="val 211"/>
                <a:gd name="f43" fmla="val 196"/>
                <a:gd name="f44" fmla="val 185"/>
                <a:gd name="f45" fmla="val 64"/>
                <a:gd name="f46" fmla="val 181"/>
                <a:gd name="f47" fmla="val 53"/>
                <a:gd name="f48" fmla="val 182"/>
                <a:gd name="f49" fmla="val 49"/>
                <a:gd name="f50" fmla="val 183"/>
                <a:gd name="f51" fmla="val 39"/>
                <a:gd name="f52" fmla="val 6"/>
                <a:gd name="f53" fmla="val 173"/>
                <a:gd name="f54" fmla="val 140"/>
                <a:gd name="f55" fmla="val 131"/>
                <a:gd name="f56" fmla="val 15"/>
                <a:gd name="f57" fmla="val 20"/>
                <a:gd name="f58" fmla="val 132"/>
                <a:gd name="f59" fmla="val 34"/>
                <a:gd name="f60" fmla="val 130"/>
                <a:gd name="f61" fmla="val 61"/>
                <a:gd name="f62" fmla="val 127"/>
                <a:gd name="f63" fmla="val 118"/>
                <a:gd name="f64" fmla="val 100"/>
                <a:gd name="f65" fmla="val 86"/>
                <a:gd name="f66" fmla="val 51"/>
                <a:gd name="f67" fmla="val 50"/>
                <a:gd name="f68" fmla="val 27"/>
                <a:gd name="f69" fmla="val 10"/>
                <a:gd name="f70" fmla="val 52"/>
                <a:gd name="f71" fmla="val 46"/>
                <a:gd name="f72" fmla="val 30"/>
                <a:gd name="f73" fmla="val 17"/>
                <a:gd name="f74" fmla="val 26"/>
                <a:gd name="f75" fmla="val 2"/>
                <a:gd name="f76" fmla="val 55"/>
                <a:gd name="f77" fmla="val 4"/>
                <a:gd name="f78" fmla="val 83"/>
                <a:gd name="f79" fmla="val 112"/>
                <a:gd name="f80" fmla="val 3"/>
                <a:gd name="f81" fmla="val 144"/>
                <a:gd name="f82" fmla="val 158"/>
                <a:gd name="f83" fmla="val 18"/>
                <a:gd name="f84" fmla="val 159"/>
                <a:gd name="f85" fmla="val 76"/>
                <a:gd name="f86" fmla="val 89"/>
                <a:gd name="f87" fmla="val 113"/>
                <a:gd name="f88" fmla="val 137"/>
                <a:gd name="f89" fmla="+- 0 0 -90"/>
                <a:gd name="f90" fmla="*/ f3 1 171"/>
                <a:gd name="f91" fmla="*/ f4 1 317"/>
                <a:gd name="f92" fmla="val f5"/>
                <a:gd name="f93" fmla="val f6"/>
                <a:gd name="f94" fmla="val f7"/>
                <a:gd name="f95" fmla="*/ f89 f0 1"/>
                <a:gd name="f96" fmla="+- f94 0 f92"/>
                <a:gd name="f97" fmla="+- f93 0 f92"/>
                <a:gd name="f98" fmla="*/ f95 1 f2"/>
                <a:gd name="f99" fmla="*/ f97 1 171"/>
                <a:gd name="f100" fmla="*/ f96 1 317"/>
                <a:gd name="f101" fmla="*/ 133 f97 1"/>
                <a:gd name="f102" fmla="*/ 150 f96 1"/>
                <a:gd name="f103" fmla="*/ 169 f97 1"/>
                <a:gd name="f104" fmla="*/ 205 f96 1"/>
                <a:gd name="f105" fmla="*/ 271 f96 1"/>
                <a:gd name="f106" fmla="*/ 125 f97 1"/>
                <a:gd name="f107" fmla="*/ 316 f96 1"/>
                <a:gd name="f108" fmla="*/ 19 f97 1"/>
                <a:gd name="f109" fmla="*/ 317 f96 1"/>
                <a:gd name="f110" fmla="*/ 7 f97 1"/>
                <a:gd name="f111" fmla="*/ 304 f96 1"/>
                <a:gd name="f112" fmla="*/ 44 f97 1"/>
                <a:gd name="f113" fmla="*/ 265 f96 1"/>
                <a:gd name="f114" fmla="*/ 67 f97 1"/>
                <a:gd name="f115" fmla="*/ 241 f96 1"/>
                <a:gd name="f116" fmla="*/ 196 f96 1"/>
                <a:gd name="f117" fmla="*/ 53 f97 1"/>
                <a:gd name="f118" fmla="*/ 182 f96 1"/>
                <a:gd name="f119" fmla="*/ 39 f97 1"/>
                <a:gd name="f120" fmla="*/ 140 f96 1"/>
                <a:gd name="f121" fmla="*/ 20 f97 1"/>
                <a:gd name="f122" fmla="*/ 132 f96 1"/>
                <a:gd name="f123" fmla="*/ 61 f97 1"/>
                <a:gd name="f124" fmla="*/ 127 f96 1"/>
                <a:gd name="f125" fmla="*/ 63 f97 1"/>
                <a:gd name="f126" fmla="*/ 86 f96 1"/>
                <a:gd name="f127" fmla="*/ 27 f97 1"/>
                <a:gd name="f128" fmla="*/ 51 f96 1"/>
                <a:gd name="f129" fmla="*/ 30 f96 1"/>
                <a:gd name="f130" fmla="*/ 26 f97 1"/>
                <a:gd name="f131" fmla="*/ 2 f96 1"/>
                <a:gd name="f132" fmla="*/ 112 f97 1"/>
                <a:gd name="f133" fmla="*/ 3 f96 1"/>
                <a:gd name="f134" fmla="*/ 159 f97 1"/>
                <a:gd name="f135" fmla="*/ 49 f96 1"/>
                <a:gd name="f136" fmla="*/ 89 f96 1"/>
                <a:gd name="f137" fmla="+- f98 0 f1"/>
                <a:gd name="f138" fmla="*/ f101 1 171"/>
                <a:gd name="f139" fmla="*/ f102 1 317"/>
                <a:gd name="f140" fmla="*/ f103 1 171"/>
                <a:gd name="f141" fmla="*/ f104 1 317"/>
                <a:gd name="f142" fmla="*/ f105 1 317"/>
                <a:gd name="f143" fmla="*/ f106 1 171"/>
                <a:gd name="f144" fmla="*/ f107 1 317"/>
                <a:gd name="f145" fmla="*/ f108 1 171"/>
                <a:gd name="f146" fmla="*/ f109 1 317"/>
                <a:gd name="f147" fmla="*/ f110 1 171"/>
                <a:gd name="f148" fmla="*/ f111 1 317"/>
                <a:gd name="f149" fmla="*/ f112 1 171"/>
                <a:gd name="f150" fmla="*/ f113 1 317"/>
                <a:gd name="f151" fmla="*/ f114 1 171"/>
                <a:gd name="f152" fmla="*/ f115 1 317"/>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171"/>
                <a:gd name="f163" fmla="*/ f126 1 317"/>
                <a:gd name="f164" fmla="*/ f127 1 171"/>
                <a:gd name="f165" fmla="*/ f128 1 317"/>
                <a:gd name="f166" fmla="*/ f129 1 317"/>
                <a:gd name="f167" fmla="*/ f130 1 171"/>
                <a:gd name="f168" fmla="*/ f131 1 317"/>
                <a:gd name="f169" fmla="*/ f132 1 171"/>
                <a:gd name="f170" fmla="*/ f133 1 317"/>
                <a:gd name="f171" fmla="*/ f134 1 171"/>
                <a:gd name="f172" fmla="*/ f135 1 317"/>
                <a:gd name="f173" fmla="*/ f136 1 317"/>
                <a:gd name="f174" fmla="*/ 0 1 f99"/>
                <a:gd name="f175" fmla="*/ f93 1 f99"/>
                <a:gd name="f176" fmla="*/ 0 1 f100"/>
                <a:gd name="f177" fmla="*/ f94 1 f100"/>
                <a:gd name="f178" fmla="*/ f138 1 f99"/>
                <a:gd name="f179" fmla="*/ f139 1 f100"/>
                <a:gd name="f180" fmla="*/ f140 1 f99"/>
                <a:gd name="f181" fmla="*/ f141 1 f100"/>
                <a:gd name="f182" fmla="*/ f142 1 f100"/>
                <a:gd name="f183" fmla="*/ f143 1 f99"/>
                <a:gd name="f184" fmla="*/ f144 1 f100"/>
                <a:gd name="f185" fmla="*/ f145 1 f99"/>
                <a:gd name="f186" fmla="*/ f146 1 f100"/>
                <a:gd name="f187" fmla="*/ f147 1 f99"/>
                <a:gd name="f188" fmla="*/ f148 1 f100"/>
                <a:gd name="f189" fmla="*/ f149 1 f99"/>
                <a:gd name="f190" fmla="*/ f150 1 f100"/>
                <a:gd name="f191" fmla="*/ f151 1 f99"/>
                <a:gd name="f192" fmla="*/ f152 1 f100"/>
                <a:gd name="f193" fmla="*/ f153 1 f100"/>
                <a:gd name="f194" fmla="*/ f154 1 f99"/>
                <a:gd name="f195" fmla="*/ f155 1 f100"/>
                <a:gd name="f196" fmla="*/ f156 1 f99"/>
                <a:gd name="f197" fmla="*/ f157 1 f100"/>
                <a:gd name="f198" fmla="*/ f158 1 f99"/>
                <a:gd name="f199" fmla="*/ f159 1 f100"/>
                <a:gd name="f200" fmla="*/ f160 1 f99"/>
                <a:gd name="f201" fmla="*/ f161 1 f100"/>
                <a:gd name="f202" fmla="*/ f162 1 f99"/>
                <a:gd name="f203" fmla="*/ f163 1 f100"/>
                <a:gd name="f204" fmla="*/ f164 1 f99"/>
                <a:gd name="f205" fmla="*/ f165 1 f100"/>
                <a:gd name="f206" fmla="*/ f166 1 f100"/>
                <a:gd name="f207" fmla="*/ f167 1 f99"/>
                <a:gd name="f208" fmla="*/ f168 1 f100"/>
                <a:gd name="f209" fmla="*/ f169 1 f99"/>
                <a:gd name="f210" fmla="*/ f170 1 f100"/>
                <a:gd name="f211" fmla="*/ f171 1 f99"/>
                <a:gd name="f212" fmla="*/ f172 1 f100"/>
                <a:gd name="f213" fmla="*/ f173 1 f100"/>
                <a:gd name="f214" fmla="*/ f174 f90 1"/>
                <a:gd name="f215" fmla="*/ f175 f90 1"/>
                <a:gd name="f216" fmla="*/ f177 f91 1"/>
                <a:gd name="f217" fmla="*/ f176 f91 1"/>
                <a:gd name="f218" fmla="*/ f178 f90 1"/>
                <a:gd name="f219" fmla="*/ f179 f91 1"/>
                <a:gd name="f220" fmla="*/ f180 f90 1"/>
                <a:gd name="f221" fmla="*/ f181 f91 1"/>
                <a:gd name="f222" fmla="*/ f182 f91 1"/>
                <a:gd name="f223" fmla="*/ f183 f90 1"/>
                <a:gd name="f224" fmla="*/ f184 f91 1"/>
                <a:gd name="f225" fmla="*/ f185 f90 1"/>
                <a:gd name="f226" fmla="*/ f186 f91 1"/>
                <a:gd name="f227" fmla="*/ f187 f90 1"/>
                <a:gd name="f228" fmla="*/ f188 f91 1"/>
                <a:gd name="f229" fmla="*/ f189 f90 1"/>
                <a:gd name="f230" fmla="*/ f190 f91 1"/>
                <a:gd name="f231" fmla="*/ f191 f90 1"/>
                <a:gd name="f232" fmla="*/ f192 f91 1"/>
                <a:gd name="f233" fmla="*/ f193 f91 1"/>
                <a:gd name="f234" fmla="*/ f194 f90 1"/>
                <a:gd name="f235" fmla="*/ f195 f91 1"/>
                <a:gd name="f236" fmla="*/ f196 f90 1"/>
                <a:gd name="f237" fmla="*/ f197 f91 1"/>
                <a:gd name="f238" fmla="*/ f198 f90 1"/>
                <a:gd name="f239" fmla="*/ f199 f91 1"/>
                <a:gd name="f240" fmla="*/ f200 f90 1"/>
                <a:gd name="f241" fmla="*/ f201 f91 1"/>
                <a:gd name="f242" fmla="*/ f202 f90 1"/>
                <a:gd name="f243" fmla="*/ f203 f91 1"/>
                <a:gd name="f244" fmla="*/ f204 f90 1"/>
                <a:gd name="f245" fmla="*/ f205 f91 1"/>
                <a:gd name="f246" fmla="*/ f206 f91 1"/>
                <a:gd name="f247" fmla="*/ f207 f90 1"/>
                <a:gd name="f248" fmla="*/ f208 f91 1"/>
                <a:gd name="f249" fmla="*/ f209 f90 1"/>
                <a:gd name="f250" fmla="*/ f210 f91 1"/>
                <a:gd name="f251" fmla="*/ f211 f90 1"/>
                <a:gd name="f252" fmla="*/ f212 f91 1"/>
                <a:gd name="f253" fmla="*/ f213 f91 1"/>
              </a:gdLst>
              <a:ahLst/>
              <a:cxnLst>
                <a:cxn ang="3cd4">
                  <a:pos x="hc" y="t"/>
                </a:cxn>
                <a:cxn ang="0">
                  <a:pos x="r" y="vc"/>
                </a:cxn>
                <a:cxn ang="cd4">
                  <a:pos x="hc" y="b"/>
                </a:cxn>
                <a:cxn ang="cd2">
                  <a:pos x="l" y="vc"/>
                </a:cxn>
                <a:cxn ang="f137">
                  <a:pos x="f218" y="f219"/>
                </a:cxn>
                <a:cxn ang="f137">
                  <a:pos x="f220" y="f221"/>
                </a:cxn>
                <a:cxn ang="f137">
                  <a:pos x="f220" y="f222"/>
                </a:cxn>
                <a:cxn ang="f137">
                  <a:pos x="f223" y="f224"/>
                </a:cxn>
                <a:cxn ang="f137">
                  <a:pos x="f225" y="f226"/>
                </a:cxn>
                <a:cxn ang="f137">
                  <a:pos x="f227" y="f228"/>
                </a:cxn>
                <a:cxn ang="f137">
                  <a:pos x="f229" y="f230"/>
                </a:cxn>
                <a:cxn ang="f137">
                  <a:pos x="f231" y="f232"/>
                </a:cxn>
                <a:cxn ang="f137">
                  <a:pos x="f231" y="f233"/>
                </a:cxn>
                <a:cxn ang="f137">
                  <a:pos x="f234" y="f235"/>
                </a:cxn>
                <a:cxn ang="f137">
                  <a:pos x="f236" y="f235"/>
                </a:cxn>
                <a:cxn ang="f137">
                  <a:pos x="f227" y="f237"/>
                </a:cxn>
                <a:cxn ang="f137">
                  <a:pos x="f238" y="f239"/>
                </a:cxn>
                <a:cxn ang="f137">
                  <a:pos x="f240" y="f241"/>
                </a:cxn>
                <a:cxn ang="f137">
                  <a:pos x="f242" y="f243"/>
                </a:cxn>
                <a:cxn ang="f137">
                  <a:pos x="f244" y="f245"/>
                </a:cxn>
                <a:cxn ang="f137">
                  <a:pos x="f227" y="f246"/>
                </a:cxn>
                <a:cxn ang="f137">
                  <a:pos x="f247" y="f248"/>
                </a:cxn>
                <a:cxn ang="f137">
                  <a:pos x="f249" y="f250"/>
                </a:cxn>
                <a:cxn ang="f137">
                  <a:pos x="f251" y="f252"/>
                </a:cxn>
                <a:cxn ang="f137">
                  <a:pos x="f251" y="f253"/>
                </a:cxn>
                <a:cxn ang="f137">
                  <a:pos x="f218" y="f219"/>
                </a:cxn>
              </a:cxnLst>
              <a:rect l="f214" t="f217" r="f215" b="f216"/>
              <a:pathLst>
                <a:path w="171" h="317">
                  <a:moveTo>
                    <a:pt x="f8" y="f9"/>
                  </a:moveTo>
                  <a:cubicBezTo>
                    <a:pt x="f10" y="f11"/>
                    <a:pt x="f6" y="f12"/>
                    <a:pt x="f13" y="f14"/>
                  </a:cubicBezTo>
                  <a:cubicBezTo>
                    <a:pt x="f15" y="f16"/>
                    <a:pt x="f13" y="f17"/>
                    <a:pt x="f13" y="f18"/>
                  </a:cubicBezTo>
                  <a:cubicBezTo>
                    <a:pt x="f15" y="f19"/>
                    <a:pt x="f9" y="f20"/>
                    <a:pt x="f21" y="f22"/>
                  </a:cubicBezTo>
                  <a:cubicBezTo>
                    <a:pt x="f23" y="f7"/>
                    <a:pt x="f24" y="f22"/>
                    <a:pt x="f25" y="f7"/>
                  </a:cubicBezTo>
                  <a:cubicBezTo>
                    <a:pt x="f26" y="f7"/>
                    <a:pt x="f27" y="f28"/>
                    <a:pt x="f27" y="f29"/>
                  </a:cubicBezTo>
                  <a:cubicBezTo>
                    <a:pt x="f30" y="f31"/>
                    <a:pt x="f30" y="f32"/>
                    <a:pt x="f33" y="f31"/>
                  </a:cubicBezTo>
                  <a:cubicBezTo>
                    <a:pt x="f34" y="f35"/>
                    <a:pt x="f36" y="f37"/>
                    <a:pt x="f38" y="f39"/>
                  </a:cubicBezTo>
                  <a:cubicBezTo>
                    <a:pt x="f40" y="f41"/>
                    <a:pt x="f40" y="f42"/>
                    <a:pt x="f38" y="f43"/>
                  </a:cubicBezTo>
                  <a:cubicBezTo>
                    <a:pt x="f38" y="f44"/>
                    <a:pt x="f45" y="f46"/>
                    <a:pt x="f47" y="f48"/>
                  </a:cubicBezTo>
                  <a:cubicBezTo>
                    <a:pt x="f49" y="f50"/>
                    <a:pt x="f33" y="f48"/>
                    <a:pt x="f51" y="f48"/>
                  </a:cubicBezTo>
                  <a:cubicBezTo>
                    <a:pt x="f52" y="f48"/>
                    <a:pt x="f5" y="f53"/>
                    <a:pt x="f27" y="f54"/>
                  </a:cubicBezTo>
                  <a:cubicBezTo>
                    <a:pt x="f26" y="f55"/>
                    <a:pt x="f56" y="f8"/>
                    <a:pt x="f57" y="f58"/>
                  </a:cubicBezTo>
                  <a:cubicBezTo>
                    <a:pt x="f59" y="f60"/>
                    <a:pt x="f47" y="f54"/>
                    <a:pt x="f61" y="f62"/>
                  </a:cubicBezTo>
                  <a:cubicBezTo>
                    <a:pt x="f38" y="f63"/>
                    <a:pt x="f34" y="f64"/>
                    <a:pt x="f34" y="f65"/>
                  </a:cubicBezTo>
                  <a:cubicBezTo>
                    <a:pt x="f34" y="f66"/>
                    <a:pt x="f34" y="f67"/>
                    <a:pt x="f68" y="f66"/>
                  </a:cubicBezTo>
                  <a:cubicBezTo>
                    <a:pt x="f69" y="f70"/>
                    <a:pt x="f30" y="f71"/>
                    <a:pt x="f27" y="f72"/>
                  </a:cubicBezTo>
                  <a:cubicBezTo>
                    <a:pt x="f26" y="f73"/>
                    <a:pt x="f5" y="f5"/>
                    <a:pt x="f74" y="f75"/>
                  </a:cubicBezTo>
                  <a:cubicBezTo>
                    <a:pt x="f76" y="f77"/>
                    <a:pt x="f78" y="f75"/>
                    <a:pt x="f79" y="f80"/>
                  </a:cubicBezTo>
                  <a:cubicBezTo>
                    <a:pt x="f81" y="f80"/>
                    <a:pt x="f82" y="f83"/>
                    <a:pt x="f84" y="f49"/>
                  </a:cubicBezTo>
                  <a:cubicBezTo>
                    <a:pt x="f84" y="f34"/>
                    <a:pt x="f82" y="f85"/>
                    <a:pt x="f84" y="f86"/>
                  </a:cubicBezTo>
                  <a:cubicBezTo>
                    <a:pt x="f84" y="f87"/>
                    <a:pt x="f11" y="f88"/>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6" name="Freeform 10">
              <a:extLst>
                <a:ext uri="{FF2B5EF4-FFF2-40B4-BE49-F238E27FC236}">
                  <a16:creationId xmlns:a16="http://schemas.microsoft.com/office/drawing/2014/main" id="{B359293D-3491-538E-8BA3-B222B10F44AC}"/>
                </a:ext>
              </a:extLst>
            </p:cNvPr>
            <p:cNvSpPr/>
            <p:nvPr/>
          </p:nvSpPr>
          <p:spPr>
            <a:xfrm>
              <a:off x="5101903" y="1724201"/>
              <a:ext cx="392113" cy="1200150"/>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299"/>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2"/>
                <a:gd name="f30" fmla="val 101"/>
                <a:gd name="f31" fmla="val 18"/>
                <a:gd name="f32" fmla="val 65"/>
                <a:gd name="f33" fmla="val 112"/>
                <a:gd name="f34" fmla="+- 0 0 -90"/>
                <a:gd name="f35" fmla="*/ f3 1 104"/>
                <a:gd name="f36" fmla="*/ f4 1 317"/>
                <a:gd name="f37" fmla="val f5"/>
                <a:gd name="f38" fmla="val f6"/>
                <a:gd name="f39" fmla="val f7"/>
                <a:gd name="f40" fmla="*/ f34 f0 1"/>
                <a:gd name="f41" fmla="+- f39 0 f37"/>
                <a:gd name="f42" fmla="+- f38 0 f37"/>
                <a:gd name="f43" fmla="*/ f40 1 f2"/>
                <a:gd name="f44" fmla="*/ f42 1 104"/>
                <a:gd name="f45" fmla="*/ f41 1 317"/>
                <a:gd name="f46" fmla="*/ 103 f42 1"/>
                <a:gd name="f47" fmla="*/ 160 f41 1"/>
                <a:gd name="f48" fmla="*/ 104 f42 1"/>
                <a:gd name="f49" fmla="*/ 299 f41 1"/>
                <a:gd name="f50" fmla="*/ 87 f42 1"/>
                <a:gd name="f51" fmla="*/ 316 f41 1"/>
                <a:gd name="f52" fmla="*/ 15 f42 1"/>
                <a:gd name="f53" fmla="*/ 0 f42 1"/>
                <a:gd name="f54" fmla="*/ 301 f41 1"/>
                <a:gd name="f55" fmla="*/ 16 f41 1"/>
                <a:gd name="f56" fmla="*/ 16 f42 1"/>
                <a:gd name="f57" fmla="*/ 1 f41 1"/>
                <a:gd name="f58" fmla="*/ 18 f41 1"/>
                <a:gd name="f59" fmla="+- f43 0 f1"/>
                <a:gd name="f60" fmla="*/ f46 1 104"/>
                <a:gd name="f61" fmla="*/ f47 1 317"/>
                <a:gd name="f62" fmla="*/ f48 1 104"/>
                <a:gd name="f63" fmla="*/ f49 1 317"/>
                <a:gd name="f64" fmla="*/ f50 1 104"/>
                <a:gd name="f65" fmla="*/ f51 1 317"/>
                <a:gd name="f66" fmla="*/ f52 1 104"/>
                <a:gd name="f67" fmla="*/ f53 1 104"/>
                <a:gd name="f68" fmla="*/ f54 1 317"/>
                <a:gd name="f69" fmla="*/ f55 1 317"/>
                <a:gd name="f70" fmla="*/ f56 1 104"/>
                <a:gd name="f71" fmla="*/ f57 1 317"/>
                <a:gd name="f72" fmla="*/ f58 1 317"/>
                <a:gd name="f73" fmla="*/ 0 1 f44"/>
                <a:gd name="f74" fmla="*/ f38 1 f44"/>
                <a:gd name="f75" fmla="*/ 0 1 f45"/>
                <a:gd name="f76" fmla="*/ f39 1 f45"/>
                <a:gd name="f77" fmla="*/ f60 1 f44"/>
                <a:gd name="f78" fmla="*/ f61 1 f45"/>
                <a:gd name="f79" fmla="*/ f62 1 f44"/>
                <a:gd name="f80" fmla="*/ f63 1 f45"/>
                <a:gd name="f81" fmla="*/ f64 1 f44"/>
                <a:gd name="f82" fmla="*/ f65 1 f45"/>
                <a:gd name="f83" fmla="*/ f66 1 f44"/>
                <a:gd name="f84" fmla="*/ f67 1 f44"/>
                <a:gd name="f85" fmla="*/ f68 1 f45"/>
                <a:gd name="f86" fmla="*/ f69 1 f45"/>
                <a:gd name="f87" fmla="*/ f70 1 f44"/>
                <a:gd name="f88" fmla="*/ f71 1 f45"/>
                <a:gd name="f89" fmla="*/ f72 1 f45"/>
                <a:gd name="f90" fmla="*/ f73 f35 1"/>
                <a:gd name="f91" fmla="*/ f74 f35 1"/>
                <a:gd name="f92" fmla="*/ f76 f36 1"/>
                <a:gd name="f93" fmla="*/ f75 f36 1"/>
                <a:gd name="f94" fmla="*/ f77 f35 1"/>
                <a:gd name="f95" fmla="*/ f78 f36 1"/>
                <a:gd name="f96" fmla="*/ f79 f35 1"/>
                <a:gd name="f97" fmla="*/ f80 f36 1"/>
                <a:gd name="f98" fmla="*/ f81 f35 1"/>
                <a:gd name="f99" fmla="*/ f82 f36 1"/>
                <a:gd name="f100" fmla="*/ f83 f35 1"/>
                <a:gd name="f101" fmla="*/ f84 f35 1"/>
                <a:gd name="f102" fmla="*/ f85 f36 1"/>
                <a:gd name="f103" fmla="*/ f86 f36 1"/>
                <a:gd name="f104" fmla="*/ f87 f35 1"/>
                <a:gd name="f105" fmla="*/ f88 f36 1"/>
                <a:gd name="f106" fmla="*/ f89 f36 1"/>
              </a:gdLst>
              <a:ahLst/>
              <a:cxnLst>
                <a:cxn ang="3cd4">
                  <a:pos x="hc" y="t"/>
                </a:cxn>
                <a:cxn ang="0">
                  <a:pos x="r" y="vc"/>
                </a:cxn>
                <a:cxn ang="cd4">
                  <a:pos x="hc" y="b"/>
                </a:cxn>
                <a:cxn ang="cd2">
                  <a:pos x="l" y="vc"/>
                </a:cxn>
                <a:cxn ang="f59">
                  <a:pos x="f94" y="f95"/>
                </a:cxn>
                <a:cxn ang="f59">
                  <a:pos x="f96" y="f97"/>
                </a:cxn>
                <a:cxn ang="f59">
                  <a:pos x="f98" y="f99"/>
                </a:cxn>
                <a:cxn ang="f59">
                  <a:pos x="f100" y="f99"/>
                </a:cxn>
                <a:cxn ang="f59">
                  <a:pos x="f101" y="f102"/>
                </a:cxn>
                <a:cxn ang="f59">
                  <a:pos x="f101" y="f103"/>
                </a:cxn>
                <a:cxn ang="f59">
                  <a:pos x="f104" y="f105"/>
                </a:cxn>
                <a:cxn ang="f59">
                  <a:pos x="f98" y="f105"/>
                </a:cxn>
                <a:cxn ang="f59">
                  <a:pos x="f96" y="f106"/>
                </a:cxn>
                <a:cxn ang="f59">
                  <a:pos x="f96" y="f95"/>
                </a:cxn>
                <a:cxn ang="f59">
                  <a:pos x="f94" y="f95"/>
                </a:cxn>
              </a:cxnLst>
              <a:rect l="f90" t="f93" r="f91" b="f92"/>
              <a:pathLst>
                <a:path w="104" h="317">
                  <a:moveTo>
                    <a:pt x="f8" y="f9"/>
                  </a:moveTo>
                  <a:cubicBezTo>
                    <a:pt x="f8" y="f10"/>
                    <a:pt x="f8" y="f11"/>
                    <a:pt x="f6" y="f12"/>
                  </a:cubicBezTo>
                  <a:cubicBezTo>
                    <a:pt x="f6" y="f13"/>
                    <a:pt x="f14" y="f7"/>
                    <a:pt x="f15" y="f16"/>
                  </a:cubicBezTo>
                  <a:cubicBezTo>
                    <a:pt x="f17" y="f18"/>
                    <a:pt x="f19" y="f18"/>
                    <a:pt x="f20" y="f16"/>
                  </a:cubicBezTo>
                  <a:cubicBezTo>
                    <a:pt x="f21" y="f16"/>
                    <a:pt x="f5" y="f22"/>
                    <a:pt x="f5" y="f23"/>
                  </a:cubicBezTo>
                  <a:cubicBezTo>
                    <a:pt x="f24" y="f10"/>
                    <a:pt x="f24" y="f25"/>
                    <a:pt x="f5" y="f26"/>
                  </a:cubicBezTo>
                  <a:cubicBezTo>
                    <a:pt x="f5" y="f27"/>
                    <a:pt x="f28" y="f24"/>
                    <a:pt x="f26" y="f24"/>
                  </a:cubicBezTo>
                  <a:cubicBezTo>
                    <a:pt x="f19" y="f24"/>
                    <a:pt x="f17" y="f29"/>
                    <a:pt x="f15" y="f24"/>
                  </a:cubicBezTo>
                  <a:cubicBezTo>
                    <a:pt x="f30" y="f5"/>
                    <a:pt x="f6" y="f28"/>
                    <a:pt x="f6" y="f31"/>
                  </a:cubicBezTo>
                  <a:cubicBezTo>
                    <a:pt x="f8" y="f32"/>
                    <a:pt x="f6" y="f33"/>
                    <a:pt x="f6" y="f9"/>
                  </a:cubicBezTo>
                  <a:cubicBezTo>
                    <a:pt x="f6" y="f9"/>
                    <a:pt x="f8" y="f9"/>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7" name="Freeform 11">
              <a:extLst>
                <a:ext uri="{FF2B5EF4-FFF2-40B4-BE49-F238E27FC236}">
                  <a16:creationId xmlns:a16="http://schemas.microsoft.com/office/drawing/2014/main" id="{A34E1178-B959-6E10-E7F3-1F499D4E87B2}"/>
                </a:ext>
              </a:extLst>
            </p:cNvPr>
            <p:cNvSpPr/>
            <p:nvPr/>
          </p:nvSpPr>
          <p:spPr>
            <a:xfrm>
              <a:off x="6570338" y="1997250"/>
              <a:ext cx="387348" cy="927101"/>
            </a:xfrm>
            <a:custGeom>
              <a:avLst/>
              <a:gdLst>
                <a:gd name="f0" fmla="val 10800000"/>
                <a:gd name="f1" fmla="val 5400000"/>
                <a:gd name="f2" fmla="val 180"/>
                <a:gd name="f3" fmla="val w"/>
                <a:gd name="f4" fmla="val h"/>
                <a:gd name="f5" fmla="val 0"/>
                <a:gd name="f6" fmla="val 103"/>
                <a:gd name="f7" fmla="val 245"/>
                <a:gd name="f8" fmla="val 121"/>
                <a:gd name="f9" fmla="val 86"/>
                <a:gd name="f10" fmla="val 1"/>
                <a:gd name="f11" fmla="val 51"/>
                <a:gd name="f12" fmla="val 17"/>
                <a:gd name="f13" fmla="val 3"/>
                <a:gd name="f14" fmla="val 4"/>
                <a:gd name="f15" fmla="val 41"/>
                <a:gd name="f16" fmla="val 66"/>
                <a:gd name="f17" fmla="val 91"/>
                <a:gd name="f18" fmla="val 100"/>
                <a:gd name="f19" fmla="val 13"/>
                <a:gd name="f20" fmla="val 159"/>
                <a:gd name="f21" fmla="val 233"/>
                <a:gd name="f22" fmla="val 241"/>
                <a:gd name="f23" fmla="val 101"/>
                <a:gd name="f24" fmla="val 244"/>
                <a:gd name="f25" fmla="val 92"/>
                <a:gd name="f26" fmla="val 40"/>
                <a:gd name="f27" fmla="val 243"/>
                <a:gd name="f28" fmla="val 14"/>
                <a:gd name="f29" fmla="val 2"/>
                <a:gd name="f30" fmla="val 239"/>
                <a:gd name="f31" fmla="val 229"/>
                <a:gd name="f32" fmla="val 193"/>
                <a:gd name="f33" fmla="val 157"/>
                <a:gd name="f34" fmla="+- 0 0 -90"/>
                <a:gd name="f35" fmla="*/ f3 1 103"/>
                <a:gd name="f36" fmla="*/ f4 1 245"/>
                <a:gd name="f37" fmla="val f5"/>
                <a:gd name="f38" fmla="val f6"/>
                <a:gd name="f39" fmla="val f7"/>
                <a:gd name="f40" fmla="*/ f34 f0 1"/>
                <a:gd name="f41" fmla="+- f39 0 f37"/>
                <a:gd name="f42" fmla="+- f38 0 f37"/>
                <a:gd name="f43" fmla="*/ f40 1 f2"/>
                <a:gd name="f44" fmla="*/ f42 1 103"/>
                <a:gd name="f45" fmla="*/ f41 1 245"/>
                <a:gd name="f46" fmla="*/ 0 f42 1"/>
                <a:gd name="f47" fmla="*/ 121 f41 1"/>
                <a:gd name="f48" fmla="*/ 17 f41 1"/>
                <a:gd name="f49" fmla="*/ 17 f42 1"/>
                <a:gd name="f50" fmla="*/ 0 f41 1"/>
                <a:gd name="f51" fmla="*/ 91 f42 1"/>
                <a:gd name="f52" fmla="*/ 103 f42 1"/>
                <a:gd name="f53" fmla="*/ 13 f41 1"/>
                <a:gd name="f54" fmla="*/ 233 f41 1"/>
                <a:gd name="f55" fmla="*/ 92 f42 1"/>
                <a:gd name="f56" fmla="*/ 244 f41 1"/>
                <a:gd name="f57" fmla="*/ 14 f42 1"/>
                <a:gd name="f58" fmla="*/ 229 f41 1"/>
                <a:gd name="f59" fmla="+- f43 0 f1"/>
                <a:gd name="f60" fmla="*/ f46 1 103"/>
                <a:gd name="f61" fmla="*/ f47 1 245"/>
                <a:gd name="f62" fmla="*/ f48 1 245"/>
                <a:gd name="f63" fmla="*/ f49 1 103"/>
                <a:gd name="f64" fmla="*/ f50 1 245"/>
                <a:gd name="f65" fmla="*/ f51 1 103"/>
                <a:gd name="f66" fmla="*/ f52 1 103"/>
                <a:gd name="f67" fmla="*/ f53 1 245"/>
                <a:gd name="f68" fmla="*/ f54 1 245"/>
                <a:gd name="f69" fmla="*/ f55 1 103"/>
                <a:gd name="f70" fmla="*/ f56 1 245"/>
                <a:gd name="f71" fmla="*/ f57 1 103"/>
                <a:gd name="f72" fmla="*/ f58 1 245"/>
                <a:gd name="f73" fmla="*/ 0 1 f44"/>
                <a:gd name="f74" fmla="*/ f38 1 f44"/>
                <a:gd name="f75" fmla="*/ 0 1 f45"/>
                <a:gd name="f76" fmla="*/ f39 1 f45"/>
                <a:gd name="f77" fmla="*/ f60 1 f44"/>
                <a:gd name="f78" fmla="*/ f61 1 f45"/>
                <a:gd name="f79" fmla="*/ f62 1 f45"/>
                <a:gd name="f80" fmla="*/ f63 1 f44"/>
                <a:gd name="f81" fmla="*/ f64 1 f45"/>
                <a:gd name="f82" fmla="*/ f65 1 f44"/>
                <a:gd name="f83" fmla="*/ f66 1 f44"/>
                <a:gd name="f84" fmla="*/ f67 1 f45"/>
                <a:gd name="f85" fmla="*/ f68 1 f45"/>
                <a:gd name="f86" fmla="*/ f69 1 f44"/>
                <a:gd name="f87" fmla="*/ f70 1 f45"/>
                <a:gd name="f88" fmla="*/ f71 1 f44"/>
                <a:gd name="f89" fmla="*/ f72 1 f45"/>
                <a:gd name="f90" fmla="*/ f73 f35 1"/>
                <a:gd name="f91" fmla="*/ f74 f35 1"/>
                <a:gd name="f92" fmla="*/ f76 f36 1"/>
                <a:gd name="f93" fmla="*/ f75 f36 1"/>
                <a:gd name="f94" fmla="*/ f77 f35 1"/>
                <a:gd name="f95" fmla="*/ f78 f36 1"/>
                <a:gd name="f96" fmla="*/ f79 f36 1"/>
                <a:gd name="f97" fmla="*/ f80 f35 1"/>
                <a:gd name="f98" fmla="*/ f81 f36 1"/>
                <a:gd name="f99" fmla="*/ f82 f35 1"/>
                <a:gd name="f100" fmla="*/ f83 f35 1"/>
                <a:gd name="f101" fmla="*/ f84 f36 1"/>
                <a:gd name="f102" fmla="*/ f85 f36 1"/>
                <a:gd name="f103" fmla="*/ f86 f35 1"/>
                <a:gd name="f104" fmla="*/ f87 f36 1"/>
                <a:gd name="f105" fmla="*/ f88 f35 1"/>
                <a:gd name="f106" fmla="*/ f89 f36 1"/>
              </a:gdLst>
              <a:ahLst/>
              <a:cxnLst>
                <a:cxn ang="3cd4">
                  <a:pos x="hc" y="t"/>
                </a:cxn>
                <a:cxn ang="0">
                  <a:pos x="r" y="vc"/>
                </a:cxn>
                <a:cxn ang="cd4">
                  <a:pos x="hc" y="b"/>
                </a:cxn>
                <a:cxn ang="cd2">
                  <a:pos x="l" y="vc"/>
                </a:cxn>
                <a:cxn ang="f59">
                  <a:pos x="f94" y="f95"/>
                </a:cxn>
                <a:cxn ang="f59">
                  <a:pos x="f94" y="f96"/>
                </a:cxn>
                <a:cxn ang="f59">
                  <a:pos x="f97" y="f98"/>
                </a:cxn>
                <a:cxn ang="f59">
                  <a:pos x="f99" y="f98"/>
                </a:cxn>
                <a:cxn ang="f59">
                  <a:pos x="f100" y="f101"/>
                </a:cxn>
                <a:cxn ang="f59">
                  <a:pos x="f100" y="f102"/>
                </a:cxn>
                <a:cxn ang="f59">
                  <a:pos x="f103" y="f104"/>
                </a:cxn>
                <a:cxn ang="f59">
                  <a:pos x="f105" y="f104"/>
                </a:cxn>
                <a:cxn ang="f59">
                  <a:pos x="f94" y="f106"/>
                </a:cxn>
                <a:cxn ang="f59">
                  <a:pos x="f94" y="f95"/>
                </a:cxn>
                <a:cxn ang="f59">
                  <a:pos x="f94" y="f95"/>
                </a:cxn>
              </a:cxnLst>
              <a:rect l="f90" t="f93" r="f91" b="f92"/>
              <a:pathLst>
                <a:path w="103" h="245">
                  <a:moveTo>
                    <a:pt x="f5" y="f8"/>
                  </a:moveTo>
                  <a:cubicBezTo>
                    <a:pt x="f5" y="f9"/>
                    <a:pt x="f10" y="f11"/>
                    <a:pt x="f5" y="f12"/>
                  </a:cubicBezTo>
                  <a:cubicBezTo>
                    <a:pt x="f5" y="f13"/>
                    <a:pt x="f14" y="f5"/>
                    <a:pt x="f12" y="f5"/>
                  </a:cubicBezTo>
                  <a:cubicBezTo>
                    <a:pt x="f15" y="f10"/>
                    <a:pt x="f16" y="f10"/>
                    <a:pt x="f17" y="f5"/>
                  </a:cubicBezTo>
                  <a:cubicBezTo>
                    <a:pt x="f18" y="f5"/>
                    <a:pt x="f6" y="f13"/>
                    <a:pt x="f6" y="f19"/>
                  </a:cubicBezTo>
                  <a:cubicBezTo>
                    <a:pt x="f6" y="f9"/>
                    <a:pt x="f6" y="f20"/>
                    <a:pt x="f6" y="f21"/>
                  </a:cubicBezTo>
                  <a:cubicBezTo>
                    <a:pt x="f6" y="f22"/>
                    <a:pt x="f23" y="f24"/>
                    <a:pt x="f25" y="f24"/>
                  </a:cubicBezTo>
                  <a:cubicBezTo>
                    <a:pt x="f16" y="f24"/>
                    <a:pt x="f26" y="f27"/>
                    <a:pt x="f28" y="f24"/>
                  </a:cubicBezTo>
                  <a:cubicBezTo>
                    <a:pt x="f29" y="f7"/>
                    <a:pt x="f5" y="f30"/>
                    <a:pt x="f5" y="f31"/>
                  </a:cubicBezTo>
                  <a:cubicBezTo>
                    <a:pt x="f5" y="f32"/>
                    <a:pt x="f5" y="f33"/>
                    <a:pt x="f5" y="f8"/>
                  </a:cubicBezTo>
                  <a:cubicBezTo>
                    <a:pt x="f5" y="f8"/>
                    <a:pt x="f5" y="f8"/>
                    <a:pt x="f5" y="f8"/>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8" name="Freeform 12">
              <a:extLst>
                <a:ext uri="{FF2B5EF4-FFF2-40B4-BE49-F238E27FC236}">
                  <a16:creationId xmlns:a16="http://schemas.microsoft.com/office/drawing/2014/main" id="{23BEC2F3-3423-1AC3-B49B-4DE60DAD1449}"/>
                </a:ext>
              </a:extLst>
            </p:cNvPr>
            <p:cNvSpPr/>
            <p:nvPr/>
          </p:nvSpPr>
          <p:spPr>
            <a:xfrm>
              <a:off x="6227438" y="1724201"/>
              <a:ext cx="1081085" cy="215898"/>
            </a:xfrm>
            <a:custGeom>
              <a:avLst/>
              <a:gdLst>
                <a:gd name="f0" fmla="val 10800000"/>
                <a:gd name="f1" fmla="val 5400000"/>
                <a:gd name="f2" fmla="val 180"/>
                <a:gd name="f3" fmla="val w"/>
                <a:gd name="f4" fmla="val h"/>
                <a:gd name="f5" fmla="val 0"/>
                <a:gd name="f6" fmla="val 287"/>
                <a:gd name="f7" fmla="val 57"/>
                <a:gd name="f8" fmla="val 142"/>
                <a:gd name="f9" fmla="val 101"/>
                <a:gd name="f10" fmla="val 60"/>
                <a:gd name="f11" fmla="val 19"/>
                <a:gd name="f12" fmla="val 7"/>
                <a:gd name="f13" fmla="val 1"/>
                <a:gd name="f14" fmla="val 55"/>
                <a:gd name="f15" fmla="val 41"/>
                <a:gd name="f16" fmla="val 117"/>
                <a:gd name="f17" fmla="val 193"/>
                <a:gd name="f18" fmla="val 269"/>
                <a:gd name="f19" fmla="val 283"/>
                <a:gd name="f20" fmla="val 4"/>
                <a:gd name="f21" fmla="val 286"/>
                <a:gd name="f22" fmla="val 18"/>
                <a:gd name="f23" fmla="val 248"/>
                <a:gd name="f24" fmla="val 213"/>
                <a:gd name="f25" fmla="val 178"/>
                <a:gd name="f26" fmla="+- 0 0 -90"/>
                <a:gd name="f27" fmla="*/ f3 1 287"/>
                <a:gd name="f28" fmla="*/ f4 1 57"/>
                <a:gd name="f29" fmla="val f5"/>
                <a:gd name="f30" fmla="val f6"/>
                <a:gd name="f31" fmla="val f7"/>
                <a:gd name="f32" fmla="*/ f26 f0 1"/>
                <a:gd name="f33" fmla="+- f31 0 f29"/>
                <a:gd name="f34" fmla="+- f30 0 f29"/>
                <a:gd name="f35" fmla="*/ f32 1 f2"/>
                <a:gd name="f36" fmla="*/ f34 1 287"/>
                <a:gd name="f37" fmla="*/ f33 1 57"/>
                <a:gd name="f38" fmla="*/ 142 f34 1"/>
                <a:gd name="f39" fmla="*/ 57 f33 1"/>
                <a:gd name="f40" fmla="*/ 19 f34 1"/>
                <a:gd name="f41" fmla="*/ 1 f34 1"/>
                <a:gd name="f42" fmla="*/ 41 f33 1"/>
                <a:gd name="f43" fmla="*/ 41 f34 1"/>
                <a:gd name="f44" fmla="*/ 0 f33 1"/>
                <a:gd name="f45" fmla="*/ 269 f34 1"/>
                <a:gd name="f46" fmla="*/ 286 f34 1"/>
                <a:gd name="f47" fmla="*/ 18 f33 1"/>
                <a:gd name="f48" fmla="*/ 248 f34 1"/>
                <a:gd name="f49" fmla="+- f35 0 f1"/>
                <a:gd name="f50" fmla="*/ f38 1 287"/>
                <a:gd name="f51" fmla="*/ f39 1 57"/>
                <a:gd name="f52" fmla="*/ f40 1 287"/>
                <a:gd name="f53" fmla="*/ f41 1 287"/>
                <a:gd name="f54" fmla="*/ f42 1 57"/>
                <a:gd name="f55" fmla="*/ f43 1 287"/>
                <a:gd name="f56" fmla="*/ f44 1 57"/>
                <a:gd name="f57" fmla="*/ f45 1 287"/>
                <a:gd name="f58" fmla="*/ f46 1 287"/>
                <a:gd name="f59" fmla="*/ f47 1 57"/>
                <a:gd name="f60" fmla="*/ f48 1 287"/>
                <a:gd name="f61" fmla="*/ 0 1 f36"/>
                <a:gd name="f62" fmla="*/ f30 1 f36"/>
                <a:gd name="f63" fmla="*/ 0 1 f37"/>
                <a:gd name="f64" fmla="*/ f31 1 f37"/>
                <a:gd name="f65" fmla="*/ f50 1 f36"/>
                <a:gd name="f66" fmla="*/ f51 1 f37"/>
                <a:gd name="f67" fmla="*/ f52 1 f36"/>
                <a:gd name="f68" fmla="*/ f53 1 f36"/>
                <a:gd name="f69" fmla="*/ f54 1 f37"/>
                <a:gd name="f70" fmla="*/ f55 1 f36"/>
                <a:gd name="f71" fmla="*/ f56 1 f37"/>
                <a:gd name="f72" fmla="*/ f57 1 f36"/>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7 1"/>
                <a:gd name="f84" fmla="*/ f69 f28 1"/>
                <a:gd name="f85" fmla="*/ f70 f27 1"/>
                <a:gd name="f86" fmla="*/ f71 f28 1"/>
                <a:gd name="f87" fmla="*/ f72 f27 1"/>
                <a:gd name="f88" fmla="*/ f73 f27 1"/>
                <a:gd name="f89" fmla="*/ f74 f28 1"/>
                <a:gd name="f90" fmla="*/ f75 f27 1"/>
              </a:gdLst>
              <a:ahLst/>
              <a:cxnLst>
                <a:cxn ang="3cd4">
                  <a:pos x="hc" y="t"/>
                </a:cxn>
                <a:cxn ang="0">
                  <a:pos x="r" y="vc"/>
                </a:cxn>
                <a:cxn ang="cd4">
                  <a:pos x="hc" y="b"/>
                </a:cxn>
                <a:cxn ang="cd2">
                  <a:pos x="l" y="vc"/>
                </a:cxn>
                <a:cxn ang="f49">
                  <a:pos x="f80" y="f81"/>
                </a:cxn>
                <a:cxn ang="f49">
                  <a:pos x="f82" y="f81"/>
                </a:cxn>
                <a:cxn ang="f49">
                  <a:pos x="f83" y="f84"/>
                </a:cxn>
                <a:cxn ang="f49">
                  <a:pos x="f85" y="f86"/>
                </a:cxn>
                <a:cxn ang="f49">
                  <a:pos x="f87" y="f86"/>
                </a:cxn>
                <a:cxn ang="f49">
                  <a:pos x="f88" y="f89"/>
                </a:cxn>
                <a:cxn ang="f49">
                  <a:pos x="f90" y="f81"/>
                </a:cxn>
                <a:cxn ang="f49">
                  <a:pos x="f80" y="f81"/>
                </a:cxn>
                <a:cxn ang="f49">
                  <a:pos x="f80" y="f81"/>
                </a:cxn>
              </a:cxnLst>
              <a:rect l="f76" t="f79" r="f77" b="f78"/>
              <a:pathLst>
                <a:path w="287" h="57">
                  <a:moveTo>
                    <a:pt x="f8" y="f7"/>
                  </a:moveTo>
                  <a:cubicBezTo>
                    <a:pt x="f9" y="f7"/>
                    <a:pt x="f10" y="f7"/>
                    <a:pt x="f11" y="f7"/>
                  </a:cubicBezTo>
                  <a:cubicBezTo>
                    <a:pt x="f12" y="f7"/>
                    <a:pt x="f13" y="f14"/>
                    <a:pt x="f13" y="f15"/>
                  </a:cubicBezTo>
                  <a:cubicBezTo>
                    <a:pt x="f13" y="f5"/>
                    <a:pt x="f5" y="f5"/>
                    <a:pt x="f15" y="f5"/>
                  </a:cubicBezTo>
                  <a:cubicBezTo>
                    <a:pt x="f16" y="f5"/>
                    <a:pt x="f17" y="f13"/>
                    <a:pt x="f18" y="f5"/>
                  </a:cubicBezTo>
                  <a:cubicBezTo>
                    <a:pt x="f19" y="f5"/>
                    <a:pt x="f6" y="f20"/>
                    <a:pt x="f21" y="f22"/>
                  </a:cubicBezTo>
                  <a:cubicBezTo>
                    <a:pt x="f21" y="f7"/>
                    <a:pt x="f21" y="f7"/>
                    <a:pt x="f23" y="f7"/>
                  </a:cubicBezTo>
                  <a:cubicBezTo>
                    <a:pt x="f24" y="f7"/>
                    <a:pt x="f25" y="f7"/>
                    <a:pt x="f8" y="f7"/>
                  </a:cubicBezTo>
                  <a:cubicBezTo>
                    <a:pt x="f8" y="f7"/>
                    <a:pt x="f8" y="f7"/>
                    <a:pt x="f8" y="f7"/>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9" name="Freeform 13">
              <a:extLst>
                <a:ext uri="{FF2B5EF4-FFF2-40B4-BE49-F238E27FC236}">
                  <a16:creationId xmlns:a16="http://schemas.microsoft.com/office/drawing/2014/main" id="{E0355409-3F61-A012-685E-5E8AC90B8BDC}"/>
                </a:ext>
              </a:extLst>
            </p:cNvPr>
            <p:cNvSpPr/>
            <p:nvPr/>
          </p:nvSpPr>
          <p:spPr>
            <a:xfrm>
              <a:off x="7830811" y="1724201"/>
              <a:ext cx="554034" cy="215898"/>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5"/>
                <a:gd name="f12" fmla="val 17"/>
                <a:gd name="f13" fmla="val 6"/>
                <a:gd name="f14" fmla="val 1"/>
                <a:gd name="f15" fmla="val 41"/>
                <a:gd name="f16" fmla="val 70"/>
                <a:gd name="f17" fmla="val 100"/>
                <a:gd name="f18" fmla="val 130"/>
                <a:gd name="f19" fmla="val 142"/>
                <a:gd name="f20" fmla="val 146"/>
                <a:gd name="f21" fmla="val 4"/>
                <a:gd name="f22" fmla="val 16"/>
                <a:gd name="f23" fmla="val 107"/>
                <a:gd name="f24" fmla="val 95"/>
                <a:gd name="f25" fmla="val 84"/>
                <a:gd name="f26" fmla="+- 0 0 -90"/>
                <a:gd name="f27" fmla="*/ f3 1 147"/>
                <a:gd name="f28" fmla="*/ f4 1 57"/>
                <a:gd name="f29" fmla="val f5"/>
                <a:gd name="f30" fmla="val f6"/>
                <a:gd name="f31" fmla="val f7"/>
                <a:gd name="f32" fmla="*/ f26 f0 1"/>
                <a:gd name="f33" fmla="+- f31 0 f29"/>
                <a:gd name="f34" fmla="+- f30 0 f29"/>
                <a:gd name="f35" fmla="*/ f32 1 f2"/>
                <a:gd name="f36" fmla="*/ f34 1 147"/>
                <a:gd name="f37" fmla="*/ f33 1 57"/>
                <a:gd name="f38" fmla="*/ 73 f34 1"/>
                <a:gd name="f39" fmla="*/ 56 f33 1"/>
                <a:gd name="f40" fmla="*/ 17 f34 1"/>
                <a:gd name="f41" fmla="*/ 1 f34 1"/>
                <a:gd name="f42" fmla="*/ 41 f33 1"/>
                <a:gd name="f43" fmla="*/ 41 f34 1"/>
                <a:gd name="f44" fmla="*/ 0 f33 1"/>
                <a:gd name="f45" fmla="*/ 130 f34 1"/>
                <a:gd name="f46" fmla="*/ 146 f34 1"/>
                <a:gd name="f47" fmla="*/ 16 f33 1"/>
                <a:gd name="f48" fmla="*/ 107 f34 1"/>
                <a:gd name="f49" fmla="+- f35 0 f1"/>
                <a:gd name="f50" fmla="*/ f38 1 147"/>
                <a:gd name="f51" fmla="*/ f39 1 57"/>
                <a:gd name="f52" fmla="*/ f40 1 147"/>
                <a:gd name="f53" fmla="*/ f41 1 147"/>
                <a:gd name="f54" fmla="*/ f42 1 57"/>
                <a:gd name="f55" fmla="*/ f43 1 147"/>
                <a:gd name="f56" fmla="*/ f44 1 57"/>
                <a:gd name="f57" fmla="*/ f45 1 147"/>
                <a:gd name="f58" fmla="*/ f46 1 147"/>
                <a:gd name="f59" fmla="*/ f47 1 57"/>
                <a:gd name="f60" fmla="*/ f48 1 147"/>
                <a:gd name="f61" fmla="*/ 0 1 f36"/>
                <a:gd name="f62" fmla="*/ f30 1 f36"/>
                <a:gd name="f63" fmla="*/ 0 1 f37"/>
                <a:gd name="f64" fmla="*/ f31 1 f37"/>
                <a:gd name="f65" fmla="*/ f50 1 f36"/>
                <a:gd name="f66" fmla="*/ f51 1 f37"/>
                <a:gd name="f67" fmla="*/ f52 1 f36"/>
                <a:gd name="f68" fmla="*/ f53 1 f36"/>
                <a:gd name="f69" fmla="*/ f54 1 f37"/>
                <a:gd name="f70" fmla="*/ f55 1 f36"/>
                <a:gd name="f71" fmla="*/ f56 1 f37"/>
                <a:gd name="f72" fmla="*/ f57 1 f36"/>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7 1"/>
                <a:gd name="f84" fmla="*/ f69 f28 1"/>
                <a:gd name="f85" fmla="*/ f70 f27 1"/>
                <a:gd name="f86" fmla="*/ f71 f28 1"/>
                <a:gd name="f87" fmla="*/ f72 f27 1"/>
                <a:gd name="f88" fmla="*/ f73 f27 1"/>
                <a:gd name="f89" fmla="*/ f74 f28 1"/>
                <a:gd name="f90" fmla="*/ f75 f27 1"/>
              </a:gdLst>
              <a:ahLst/>
              <a:cxnLst>
                <a:cxn ang="3cd4">
                  <a:pos x="hc" y="t"/>
                </a:cxn>
                <a:cxn ang="0">
                  <a:pos x="r" y="vc"/>
                </a:cxn>
                <a:cxn ang="cd4">
                  <a:pos x="hc" y="b"/>
                </a:cxn>
                <a:cxn ang="cd2">
                  <a:pos x="l" y="vc"/>
                </a:cxn>
                <a:cxn ang="f49">
                  <a:pos x="f80" y="f81"/>
                </a:cxn>
                <a:cxn ang="f49">
                  <a:pos x="f82" y="f81"/>
                </a:cxn>
                <a:cxn ang="f49">
                  <a:pos x="f83" y="f84"/>
                </a:cxn>
                <a:cxn ang="f49">
                  <a:pos x="f85" y="f86"/>
                </a:cxn>
                <a:cxn ang="f49">
                  <a:pos x="f87" y="f86"/>
                </a:cxn>
                <a:cxn ang="f49">
                  <a:pos x="f88" y="f89"/>
                </a:cxn>
                <a:cxn ang="f49">
                  <a:pos x="f90" y="f81"/>
                </a:cxn>
                <a:cxn ang="f49">
                  <a:pos x="f80" y="f81"/>
                </a:cxn>
                <a:cxn ang="f49">
                  <a:pos x="f80" y="f81"/>
                </a:cxn>
              </a:cxnLst>
              <a:rect l="f76" t="f79" r="f77" b="f78"/>
              <a:pathLst>
                <a:path w="147" h="57">
                  <a:moveTo>
                    <a:pt x="f8" y="f9"/>
                  </a:moveTo>
                  <a:cubicBezTo>
                    <a:pt x="f10" y="f9"/>
                    <a:pt x="f11" y="f9"/>
                    <a:pt x="f12" y="f9"/>
                  </a:cubicBezTo>
                  <a:cubicBezTo>
                    <a:pt x="f13" y="f7"/>
                    <a:pt x="f14" y="f10"/>
                    <a:pt x="f14" y="f15"/>
                  </a:cubicBezTo>
                  <a:cubicBezTo>
                    <a:pt x="f5" y="f5"/>
                    <a:pt x="f5" y="f5"/>
                    <a:pt x="f15" y="f5"/>
                  </a:cubicBezTo>
                  <a:cubicBezTo>
                    <a:pt x="f16" y="f5"/>
                    <a:pt x="f17" y="f14"/>
                    <a:pt x="f18" y="f5"/>
                  </a:cubicBezTo>
                  <a:cubicBezTo>
                    <a:pt x="f19" y="f5"/>
                    <a:pt x="f20" y="f21"/>
                    <a:pt x="f20" y="f22"/>
                  </a:cubicBezTo>
                  <a:cubicBezTo>
                    <a:pt x="f6" y="f9"/>
                    <a:pt x="f6" y="f9"/>
                    <a:pt x="f23" y="f9"/>
                  </a:cubicBezTo>
                  <a:cubicBezTo>
                    <a:pt x="f24" y="f9"/>
                    <a:pt x="f25" y="f9"/>
                    <a:pt x="f8" y="f9"/>
                  </a:cubicBezTo>
                  <a:cubicBezTo>
                    <a:pt x="f8" y="f9"/>
                    <a:pt x="f8" y="f9"/>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0" name="Freeform 14">
              <a:extLst>
                <a:ext uri="{FF2B5EF4-FFF2-40B4-BE49-F238E27FC236}">
                  <a16:creationId xmlns:a16="http://schemas.microsoft.com/office/drawing/2014/main" id="{6B107A52-1DCE-C3FB-A6C6-9C70280CD58E}"/>
                </a:ext>
              </a:extLst>
            </p:cNvPr>
            <p:cNvSpPr/>
            <p:nvPr/>
          </p:nvSpPr>
          <p:spPr>
            <a:xfrm>
              <a:off x="7372029" y="2708452"/>
              <a:ext cx="557217" cy="215898"/>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5"/>
                <a:gd name="f17" fmla="val 56"/>
                <a:gd name="f18" fmla="val 107"/>
                <a:gd name="f19" fmla="val 47"/>
                <a:gd name="f20" fmla="val 17"/>
                <a:gd name="f21" fmla="val 5"/>
                <a:gd name="f22" fmla="val 52"/>
                <a:gd name="f23" fmla="val 40"/>
                <a:gd name="f24" fmla="val 41"/>
                <a:gd name="f25" fmla="val 53"/>
                <a:gd name="f26" fmla="val 65"/>
                <a:gd name="f27" fmla="+- 0 0 -90"/>
                <a:gd name="f28" fmla="*/ f3 1 148"/>
                <a:gd name="f29" fmla="*/ f4 1 57"/>
                <a:gd name="f30" fmla="val f5"/>
                <a:gd name="f31" fmla="val f6"/>
                <a:gd name="f32" fmla="val f7"/>
                <a:gd name="f33" fmla="*/ f27 f0 1"/>
                <a:gd name="f34" fmla="+- f32 0 f30"/>
                <a:gd name="f35" fmla="+- f31 0 f30"/>
                <a:gd name="f36" fmla="*/ f33 1 f2"/>
                <a:gd name="f37" fmla="*/ f35 1 148"/>
                <a:gd name="f38" fmla="*/ f34 1 57"/>
                <a:gd name="f39" fmla="*/ 77 f35 1"/>
                <a:gd name="f40" fmla="*/ 1 f34 1"/>
                <a:gd name="f41" fmla="*/ 131 f35 1"/>
                <a:gd name="f42" fmla="*/ 0 f34 1"/>
                <a:gd name="f43" fmla="*/ 147 f35 1"/>
                <a:gd name="f44" fmla="*/ 15 f34 1"/>
                <a:gd name="f45" fmla="*/ 107 f35 1"/>
                <a:gd name="f46" fmla="*/ 56 f34 1"/>
                <a:gd name="f47" fmla="*/ 17 f35 1"/>
                <a:gd name="f48" fmla="*/ 1 f35 1"/>
                <a:gd name="f49" fmla="*/ 40 f34 1"/>
                <a:gd name="f50" fmla="*/ 41 f35 1"/>
                <a:gd name="f51" fmla="+- f36 0 f1"/>
                <a:gd name="f52" fmla="*/ f39 1 148"/>
                <a:gd name="f53" fmla="*/ f40 1 57"/>
                <a:gd name="f54" fmla="*/ f41 1 148"/>
                <a:gd name="f55" fmla="*/ f42 1 57"/>
                <a:gd name="f56" fmla="*/ f43 1 148"/>
                <a:gd name="f57" fmla="*/ f44 1 57"/>
                <a:gd name="f58" fmla="*/ f45 1 148"/>
                <a:gd name="f59" fmla="*/ f46 1 57"/>
                <a:gd name="f60" fmla="*/ f47 1 148"/>
                <a:gd name="f61" fmla="*/ f48 1 148"/>
                <a:gd name="f62" fmla="*/ f49 1 57"/>
                <a:gd name="f63" fmla="*/ f50 1 14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7"/>
                <a:gd name="f78" fmla="*/ f62 1 f38"/>
                <a:gd name="f79" fmla="*/ f63 1 f37"/>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8 1"/>
                <a:gd name="f94" fmla="*/ f78 f29 1"/>
                <a:gd name="f95" fmla="*/ f79 f28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1"/>
                </a:cxn>
                <a:cxn ang="f51">
                  <a:pos x="f93" y="f94"/>
                </a:cxn>
                <a:cxn ang="f51">
                  <a:pos x="f95" y="f87"/>
                </a:cxn>
                <a:cxn ang="f51">
                  <a:pos x="f84" y="f87"/>
                </a:cxn>
                <a:cxn ang="f51">
                  <a:pos x="f84" y="f85"/>
                </a:cxn>
              </a:cxnLst>
              <a:rect l="f80" t="f83" r="f81" b="f82"/>
              <a:pathLst>
                <a:path w="148" h="57">
                  <a:moveTo>
                    <a:pt x="f8" y="f9"/>
                  </a:moveTo>
                  <a:cubicBezTo>
                    <a:pt x="f10" y="f9"/>
                    <a:pt x="f11" y="f9"/>
                    <a:pt x="f12" y="f5"/>
                  </a:cubicBezTo>
                  <a:cubicBezTo>
                    <a:pt x="f13" y="f5"/>
                    <a:pt x="f14" y="f15"/>
                    <a:pt x="f14" y="f16"/>
                  </a:cubicBezTo>
                  <a:cubicBezTo>
                    <a:pt x="f14" y="f17"/>
                    <a:pt x="f6" y="f17"/>
                    <a:pt x="f18" y="f17"/>
                  </a:cubicBezTo>
                  <a:cubicBezTo>
                    <a:pt x="f8" y="f17"/>
                    <a:pt x="f19" y="f17"/>
                    <a:pt x="f20" y="f17"/>
                  </a:cubicBezTo>
                  <a:cubicBezTo>
                    <a:pt x="f21" y="f7"/>
                    <a:pt x="f9" y="f22"/>
                    <a:pt x="f9" y="f23"/>
                  </a:cubicBezTo>
                  <a:cubicBezTo>
                    <a:pt x="f9" y="f5"/>
                    <a:pt x="f5" y="f5"/>
                    <a:pt x="f24" y="f5"/>
                  </a:cubicBezTo>
                  <a:cubicBezTo>
                    <a:pt x="f25" y="f5"/>
                    <a:pt x="f26" y="f5"/>
                    <a:pt x="f8" y="f5"/>
                  </a:cubicBezTo>
                  <a:cubicBezTo>
                    <a:pt x="f8" y="f5"/>
                    <a:pt x="f8" y="f5"/>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pic>
        <p:nvPicPr>
          <p:cNvPr id="2" name="Picture 4" descr="Pin de Gemini's Daughter en BTS | Bts, Fondo de pantalla bts, Foto bts">
            <a:extLst>
              <a:ext uri="{FF2B5EF4-FFF2-40B4-BE49-F238E27FC236}">
                <a16:creationId xmlns:a16="http://schemas.microsoft.com/office/drawing/2014/main" id="{98E1D653-364B-14C5-EA4E-AE7496A6B924}"/>
              </a:ext>
            </a:extLst>
          </p:cNvPr>
          <p:cNvPicPr>
            <a:picLocks noChangeAspect="1"/>
          </p:cNvPicPr>
          <p:nvPr/>
        </p:nvPicPr>
        <p:blipFill>
          <a:blip r:embed="rId3">
            <a:lum bright="70000" contrast="-70000"/>
          </a:blip>
          <a:srcRect b="-13"/>
          <a:stretch>
            <a:fillRect/>
          </a:stretch>
        </p:blipFill>
        <p:spPr>
          <a:xfrm>
            <a:off x="4506236" y="644569"/>
            <a:ext cx="3531092" cy="4434071"/>
          </a:xfrm>
          <a:prstGeom prst="rect">
            <a:avLst/>
          </a:prstGeom>
          <a:noFill/>
          <a:ln cap="flat">
            <a:noFill/>
          </a:ln>
        </p:spPr>
      </p:pic>
      <p:sp>
        <p:nvSpPr>
          <p:cNvPr id="3" name="Google Shape;1637;p48">
            <a:extLst>
              <a:ext uri="{FF2B5EF4-FFF2-40B4-BE49-F238E27FC236}">
                <a16:creationId xmlns:a16="http://schemas.microsoft.com/office/drawing/2014/main" id="{8EEDF9A2-7759-3F71-8860-EB051A4AD27C}"/>
              </a:ext>
            </a:extLst>
          </p:cNvPr>
          <p:cNvSpPr txBox="1">
            <a:spLocks noGrp="1"/>
          </p:cNvSpPr>
          <p:nvPr>
            <p:ph type="title"/>
          </p:nvPr>
        </p:nvSpPr>
        <p:spPr>
          <a:xfrm>
            <a:off x="435592" y="577388"/>
            <a:ext cx="7729203" cy="502499"/>
          </a:xfrm>
        </p:spPr>
        <p:txBody>
          <a:bodyPr anchor="ctr"/>
          <a:lstStyle/>
          <a:p>
            <a:pPr lvl="0" algn="r"/>
            <a:r>
              <a:rPr lang="en-US">
                <a:solidFill>
                  <a:srgbClr val="000000"/>
                </a:solidFill>
              </a:rPr>
              <a:t>AWESOME WORDS</a:t>
            </a:r>
          </a:p>
        </p:txBody>
      </p:sp>
      <p:sp>
        <p:nvSpPr>
          <p:cNvPr id="4" name="TextBox 11">
            <a:extLst>
              <a:ext uri="{FF2B5EF4-FFF2-40B4-BE49-F238E27FC236}">
                <a16:creationId xmlns:a16="http://schemas.microsoft.com/office/drawing/2014/main" id="{1B2E266C-B91D-D572-3AB4-B3A2AF146943}"/>
              </a:ext>
            </a:extLst>
          </p:cNvPr>
          <p:cNvSpPr txBox="1"/>
          <p:nvPr/>
        </p:nvSpPr>
        <p:spPr>
          <a:xfrm>
            <a:off x="4286670" y="1836224"/>
            <a:ext cx="3970233" cy="78482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00000"/>
                </a:solidFill>
                <a:uFillTx/>
                <a:latin typeface="Arial"/>
                <a:ea typeface="Arial"/>
                <a:cs typeface="Arial" pitchFamily="34"/>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5" name="TextBox 11">
            <a:extLst>
              <a:ext uri="{FF2B5EF4-FFF2-40B4-BE49-F238E27FC236}">
                <a16:creationId xmlns:a16="http://schemas.microsoft.com/office/drawing/2014/main" id="{237FADFC-F25B-1CC4-AA1E-5A80CCB81FAE}"/>
              </a:ext>
            </a:extLst>
          </p:cNvPr>
          <p:cNvSpPr txBox="1"/>
          <p:nvPr/>
        </p:nvSpPr>
        <p:spPr>
          <a:xfrm>
            <a:off x="4286670" y="2635565"/>
            <a:ext cx="3970233" cy="78482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00000"/>
                </a:solidFill>
                <a:uFillTx/>
                <a:latin typeface="Arial"/>
                <a:ea typeface="Arial"/>
                <a:cs typeface="Arial" pitchFamily="34"/>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6" name="TextBox 11">
            <a:extLst>
              <a:ext uri="{FF2B5EF4-FFF2-40B4-BE49-F238E27FC236}">
                <a16:creationId xmlns:a16="http://schemas.microsoft.com/office/drawing/2014/main" id="{BCBE7449-B738-CD0A-A7DA-5D81FE0B78F2}"/>
              </a:ext>
            </a:extLst>
          </p:cNvPr>
          <p:cNvSpPr txBox="1"/>
          <p:nvPr/>
        </p:nvSpPr>
        <p:spPr>
          <a:xfrm>
            <a:off x="4286670" y="3441216"/>
            <a:ext cx="3970233" cy="78482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00000"/>
                </a:solidFill>
                <a:uFillTx/>
                <a:latin typeface="Arial"/>
                <a:ea typeface="Arial"/>
                <a:cs typeface="Arial" pitchFamily="34"/>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grpSp>
        <p:nvGrpSpPr>
          <p:cNvPr id="7" name="Grupo 50">
            <a:extLst>
              <a:ext uri="{FF2B5EF4-FFF2-40B4-BE49-F238E27FC236}">
                <a16:creationId xmlns:a16="http://schemas.microsoft.com/office/drawing/2014/main" id="{DD2983D1-AA9E-10E4-2D0A-F13B994A11FA}"/>
              </a:ext>
            </a:extLst>
          </p:cNvPr>
          <p:cNvGrpSpPr/>
          <p:nvPr/>
        </p:nvGrpSpPr>
        <p:grpSpPr>
          <a:xfrm>
            <a:off x="99148" y="-264531"/>
            <a:ext cx="9199083" cy="5659590"/>
            <a:chOff x="99148" y="-264531"/>
            <a:chExt cx="9199083" cy="5659590"/>
          </a:xfrm>
        </p:grpSpPr>
        <p:sp>
          <p:nvSpPr>
            <p:cNvPr id="8" name="Forma libre: forma 15">
              <a:extLst>
                <a:ext uri="{FF2B5EF4-FFF2-40B4-BE49-F238E27FC236}">
                  <a16:creationId xmlns:a16="http://schemas.microsoft.com/office/drawing/2014/main" id="{EE5A14F4-2190-A4F2-DA56-AE510C11CDB1}"/>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62626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9" name="Forma libre: forma 16">
              <a:extLst>
                <a:ext uri="{FF2B5EF4-FFF2-40B4-BE49-F238E27FC236}">
                  <a16:creationId xmlns:a16="http://schemas.microsoft.com/office/drawing/2014/main" id="{FE555ECD-A478-DC12-4F72-2D233E8E8FE1}"/>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7C44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17">
              <a:extLst>
                <a:ext uri="{FF2B5EF4-FFF2-40B4-BE49-F238E27FC236}">
                  <a16:creationId xmlns:a16="http://schemas.microsoft.com/office/drawing/2014/main" id="{C027295B-D23B-8C32-5513-75AA58850A47}"/>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6A6A6"/>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1" name="Forma libre: forma 18">
              <a:extLst>
                <a:ext uri="{FF2B5EF4-FFF2-40B4-BE49-F238E27FC236}">
                  <a16:creationId xmlns:a16="http://schemas.microsoft.com/office/drawing/2014/main" id="{B50C17EE-870F-BCDB-02A2-5CE61B8E48D0}"/>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040404"/>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2" name="Forma libre: forma 21">
              <a:extLst>
                <a:ext uri="{FF2B5EF4-FFF2-40B4-BE49-F238E27FC236}">
                  <a16:creationId xmlns:a16="http://schemas.microsoft.com/office/drawing/2014/main" id="{F36E4DAD-FE9D-7D1B-9007-1AF1BFA9FB0A}"/>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7C44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3" name="Forma libre: forma 22">
              <a:extLst>
                <a:ext uri="{FF2B5EF4-FFF2-40B4-BE49-F238E27FC236}">
                  <a16:creationId xmlns:a16="http://schemas.microsoft.com/office/drawing/2014/main" id="{CFF5F7FF-90B1-AA6F-8049-88B084B1F8EE}"/>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6A6A6"/>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4" name="Forma libre: forma 23">
              <a:extLst>
                <a:ext uri="{FF2B5EF4-FFF2-40B4-BE49-F238E27FC236}">
                  <a16:creationId xmlns:a16="http://schemas.microsoft.com/office/drawing/2014/main" id="{C3372473-043A-7109-E04D-693C2937149B}"/>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040404"/>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grpSp>
        <p:nvGrpSpPr>
          <p:cNvPr id="15" name="Grupo 11">
            <a:extLst>
              <a:ext uri="{FF2B5EF4-FFF2-40B4-BE49-F238E27FC236}">
                <a16:creationId xmlns:a16="http://schemas.microsoft.com/office/drawing/2014/main" id="{5EBB3A17-D4CE-064B-0D60-559E739FC78B}"/>
              </a:ext>
            </a:extLst>
          </p:cNvPr>
          <p:cNvGrpSpPr/>
          <p:nvPr/>
        </p:nvGrpSpPr>
        <p:grpSpPr>
          <a:xfrm>
            <a:off x="1659453" y="1465253"/>
            <a:ext cx="1239843" cy="3282941"/>
            <a:chOff x="1659453" y="1465253"/>
            <a:chExt cx="1239843" cy="3282941"/>
          </a:xfrm>
        </p:grpSpPr>
        <p:sp>
          <p:nvSpPr>
            <p:cNvPr id="16" name="Freeform 8">
              <a:extLst>
                <a:ext uri="{FF2B5EF4-FFF2-40B4-BE49-F238E27FC236}">
                  <a16:creationId xmlns:a16="http://schemas.microsoft.com/office/drawing/2014/main" id="{AF05CAAF-B4A3-676D-9D0D-717D0CD0CA71}"/>
                </a:ext>
              </a:extLst>
            </p:cNvPr>
            <p:cNvSpPr/>
            <p:nvPr/>
          </p:nvSpPr>
          <p:spPr>
            <a:xfrm rot="16200004">
              <a:off x="1784872" y="1363653"/>
              <a:ext cx="996952" cy="1231897"/>
            </a:xfrm>
            <a:custGeom>
              <a:avLst/>
              <a:gdLst>
                <a:gd name="f0" fmla="val 10800000"/>
                <a:gd name="f1" fmla="val 5400000"/>
                <a:gd name="f2" fmla="val 180"/>
                <a:gd name="f3" fmla="val w"/>
                <a:gd name="f4" fmla="val h"/>
                <a:gd name="f5" fmla="val 0"/>
                <a:gd name="f6" fmla="val 265"/>
                <a:gd name="f7" fmla="val 325"/>
                <a:gd name="f8" fmla="val 160"/>
                <a:gd name="f9" fmla="val 259"/>
                <a:gd name="f10" fmla="val 240"/>
                <a:gd name="f11" fmla="val 167"/>
                <a:gd name="f12" fmla="val 216"/>
                <a:gd name="f13" fmla="val 158"/>
                <a:gd name="f14" fmla="val 205"/>
                <a:gd name="f15" fmla="val 148"/>
                <a:gd name="f16" fmla="val 192"/>
                <a:gd name="f17" fmla="val 123"/>
                <a:gd name="f18" fmla="val 193"/>
                <a:gd name="f19" fmla="val 105"/>
                <a:gd name="f20" fmla="val 188"/>
                <a:gd name="f21" fmla="val 83"/>
                <a:gd name="f22" fmla="val 181"/>
                <a:gd name="f23" fmla="val 60"/>
                <a:gd name="f24" fmla="val 176"/>
                <a:gd name="f25" fmla="val 38"/>
                <a:gd name="f26" fmla="val 169"/>
                <a:gd name="f27" fmla="val 12"/>
                <a:gd name="f28" fmla="val 162"/>
                <a:gd name="f29" fmla="val 1"/>
                <a:gd name="f30" fmla="val 146"/>
                <a:gd name="f31" fmla="val 119"/>
                <a:gd name="f32" fmla="val 97"/>
                <a:gd name="f33" fmla="val 74"/>
                <a:gd name="f34" fmla="val 51"/>
                <a:gd name="f35" fmla="val 2"/>
                <a:gd name="f36" fmla="val 19"/>
                <a:gd name="f37" fmla="val 20"/>
                <a:gd name="f38" fmla="val 52"/>
                <a:gd name="f39" fmla="val 65"/>
                <a:gd name="f40" fmla="val 77"/>
                <a:gd name="f41" fmla="val 90"/>
                <a:gd name="f42" fmla="val 103"/>
                <a:gd name="f43" fmla="val 106"/>
                <a:gd name="f44" fmla="val 5"/>
                <a:gd name="f45" fmla="val 17"/>
                <a:gd name="f46" fmla="val 42"/>
                <a:gd name="f47" fmla="val 67"/>
                <a:gd name="f48" fmla="val 93"/>
                <a:gd name="f49" fmla="val 104"/>
                <a:gd name="f50" fmla="val 109"/>
                <a:gd name="f51" fmla="val 108"/>
                <a:gd name="f52" fmla="val 110"/>
                <a:gd name="f53" fmla="val 150"/>
                <a:gd name="f54" fmla="val 117"/>
                <a:gd name="f55" fmla="val 182"/>
                <a:gd name="f56" fmla="val 125"/>
                <a:gd name="f57" fmla="val 214"/>
                <a:gd name="f58" fmla="val 133"/>
                <a:gd name="f59" fmla="val 254"/>
                <a:gd name="f60" fmla="val 143"/>
                <a:gd name="f61" fmla="val 264"/>
                <a:gd name="f62" fmla="val 157"/>
                <a:gd name="f63" fmla="val 199"/>
                <a:gd name="f64" fmla="val 220"/>
                <a:gd name="f65" fmla="val 241"/>
                <a:gd name="f66" fmla="val 261"/>
                <a:gd name="f67" fmla="val 290"/>
                <a:gd name="f68" fmla="val 246"/>
                <a:gd name="f69" fmla="val 311"/>
                <a:gd name="f70" fmla="val 218"/>
                <a:gd name="f71" fmla="val 316"/>
                <a:gd name="f72" fmla="val 165"/>
                <a:gd name="f73" fmla="val 161"/>
                <a:gd name="f74" fmla="val 322"/>
                <a:gd name="f75" fmla="val 269"/>
                <a:gd name="f76" fmla="val 262"/>
                <a:gd name="f77" fmla="+- 0 0 -90"/>
                <a:gd name="f78" fmla="*/ f3 1 265"/>
                <a:gd name="f79" fmla="*/ f4 1 325"/>
                <a:gd name="f80" fmla="val f5"/>
                <a:gd name="f81" fmla="val f6"/>
                <a:gd name="f82" fmla="val f7"/>
                <a:gd name="f83" fmla="*/ f77 f0 1"/>
                <a:gd name="f84" fmla="+- f82 0 f80"/>
                <a:gd name="f85" fmla="+- f81 0 f80"/>
                <a:gd name="f86" fmla="*/ f83 1 f2"/>
                <a:gd name="f87" fmla="*/ f85 1 265"/>
                <a:gd name="f88" fmla="*/ f84 1 325"/>
                <a:gd name="f89" fmla="*/ 160 f85 1"/>
                <a:gd name="f90" fmla="*/ 259 f84 1"/>
                <a:gd name="f91" fmla="*/ 158 f85 1"/>
                <a:gd name="f92" fmla="*/ 205 f84 1"/>
                <a:gd name="f93" fmla="*/ 105 f85 1"/>
                <a:gd name="f94" fmla="*/ 188 f84 1"/>
                <a:gd name="f95" fmla="*/ 38 f85 1"/>
                <a:gd name="f96" fmla="*/ 169 f84 1"/>
                <a:gd name="f97" fmla="*/ 1 f85 1"/>
                <a:gd name="f98" fmla="*/ 119 f84 1"/>
                <a:gd name="f99" fmla="*/ 51 f84 1"/>
                <a:gd name="f100" fmla="*/ 52 f85 1"/>
                <a:gd name="f101" fmla="*/ 1 f84 1"/>
                <a:gd name="f102" fmla="*/ 90 f85 1"/>
                <a:gd name="f103" fmla="*/ 0 f84 1"/>
                <a:gd name="f104" fmla="*/ 106 f85 1"/>
                <a:gd name="f105" fmla="*/ 17 f84 1"/>
                <a:gd name="f106" fmla="*/ 93 f84 1"/>
                <a:gd name="f107" fmla="*/ 119 f85 1"/>
                <a:gd name="f108" fmla="*/ 110 f84 1"/>
                <a:gd name="f109" fmla="*/ 214 f85 1"/>
                <a:gd name="f110" fmla="*/ 133 f84 1"/>
                <a:gd name="f111" fmla="*/ 264 f85 1"/>
                <a:gd name="f112" fmla="*/ 199 f84 1"/>
                <a:gd name="f113" fmla="*/ 261 f84 1"/>
                <a:gd name="f114" fmla="*/ 218 f85 1"/>
                <a:gd name="f115" fmla="*/ 316 f84 1"/>
                <a:gd name="f116" fmla="*/ 161 f85 1"/>
                <a:gd name="f117" fmla="*/ 269 f84 1"/>
                <a:gd name="f118" fmla="+- f86 0 f1"/>
                <a:gd name="f119" fmla="*/ f89 1 265"/>
                <a:gd name="f120" fmla="*/ f90 1 325"/>
                <a:gd name="f121" fmla="*/ f91 1 265"/>
                <a:gd name="f122" fmla="*/ f92 1 325"/>
                <a:gd name="f123" fmla="*/ f93 1 265"/>
                <a:gd name="f124" fmla="*/ f94 1 325"/>
                <a:gd name="f125" fmla="*/ f95 1 265"/>
                <a:gd name="f126" fmla="*/ f96 1 325"/>
                <a:gd name="f127" fmla="*/ f97 1 265"/>
                <a:gd name="f128" fmla="*/ f98 1 325"/>
                <a:gd name="f129" fmla="*/ f99 1 325"/>
                <a:gd name="f130" fmla="*/ f100 1 265"/>
                <a:gd name="f131" fmla="*/ f101 1 325"/>
                <a:gd name="f132" fmla="*/ f102 1 265"/>
                <a:gd name="f133" fmla="*/ f103 1 325"/>
                <a:gd name="f134" fmla="*/ f104 1 265"/>
                <a:gd name="f135" fmla="*/ f105 1 325"/>
                <a:gd name="f136" fmla="*/ f106 1 325"/>
                <a:gd name="f137" fmla="*/ f107 1 265"/>
                <a:gd name="f138" fmla="*/ f108 1 325"/>
                <a:gd name="f139" fmla="*/ f109 1 265"/>
                <a:gd name="f140" fmla="*/ f110 1 325"/>
                <a:gd name="f141" fmla="*/ f111 1 265"/>
                <a:gd name="f142" fmla="*/ f112 1 325"/>
                <a:gd name="f143" fmla="*/ f113 1 325"/>
                <a:gd name="f144" fmla="*/ f114 1 265"/>
                <a:gd name="f145" fmla="*/ f115 1 325"/>
                <a:gd name="f146" fmla="*/ f116 1 265"/>
                <a:gd name="f147" fmla="*/ f117 1 325"/>
                <a:gd name="f148" fmla="*/ 0 1 f87"/>
                <a:gd name="f149" fmla="*/ f81 1 f87"/>
                <a:gd name="f150" fmla="*/ 0 1 f88"/>
                <a:gd name="f151" fmla="*/ f82 1 f88"/>
                <a:gd name="f152" fmla="*/ f119 1 f87"/>
                <a:gd name="f153" fmla="*/ f120 1 f88"/>
                <a:gd name="f154" fmla="*/ f121 1 f87"/>
                <a:gd name="f155" fmla="*/ f122 1 f88"/>
                <a:gd name="f156" fmla="*/ f123 1 f87"/>
                <a:gd name="f157" fmla="*/ f124 1 f88"/>
                <a:gd name="f158" fmla="*/ f125 1 f87"/>
                <a:gd name="f159" fmla="*/ f126 1 f88"/>
                <a:gd name="f160" fmla="*/ f127 1 f87"/>
                <a:gd name="f161" fmla="*/ f128 1 f88"/>
                <a:gd name="f162" fmla="*/ f129 1 f88"/>
                <a:gd name="f163" fmla="*/ f130 1 f87"/>
                <a:gd name="f164" fmla="*/ f131 1 f88"/>
                <a:gd name="f165" fmla="*/ f132 1 f87"/>
                <a:gd name="f166" fmla="*/ f133 1 f88"/>
                <a:gd name="f167" fmla="*/ f134 1 f87"/>
                <a:gd name="f168" fmla="*/ f135 1 f88"/>
                <a:gd name="f169" fmla="*/ f136 1 f88"/>
                <a:gd name="f170" fmla="*/ f137 1 f87"/>
                <a:gd name="f171" fmla="*/ f138 1 f88"/>
                <a:gd name="f172" fmla="*/ f139 1 f87"/>
                <a:gd name="f173" fmla="*/ f140 1 f88"/>
                <a:gd name="f174" fmla="*/ f141 1 f87"/>
                <a:gd name="f175" fmla="*/ f142 1 f88"/>
                <a:gd name="f176" fmla="*/ f143 1 f88"/>
                <a:gd name="f177" fmla="*/ f144 1 f87"/>
                <a:gd name="f178" fmla="*/ f145 1 f88"/>
                <a:gd name="f179" fmla="*/ f146 1 f87"/>
                <a:gd name="f180" fmla="*/ f147 1 f88"/>
                <a:gd name="f181" fmla="*/ f148 f78 1"/>
                <a:gd name="f182" fmla="*/ f149 f78 1"/>
                <a:gd name="f183" fmla="*/ f151 f79 1"/>
                <a:gd name="f184" fmla="*/ f150 f79 1"/>
                <a:gd name="f185" fmla="*/ f152 f78 1"/>
                <a:gd name="f186" fmla="*/ f153 f79 1"/>
                <a:gd name="f187" fmla="*/ f154 f78 1"/>
                <a:gd name="f188" fmla="*/ f155 f79 1"/>
                <a:gd name="f189" fmla="*/ f156 f78 1"/>
                <a:gd name="f190" fmla="*/ f157 f79 1"/>
                <a:gd name="f191" fmla="*/ f158 f78 1"/>
                <a:gd name="f192" fmla="*/ f159 f79 1"/>
                <a:gd name="f193" fmla="*/ f160 f78 1"/>
                <a:gd name="f194" fmla="*/ f161 f79 1"/>
                <a:gd name="f195" fmla="*/ f162 f79 1"/>
                <a:gd name="f196" fmla="*/ f163 f78 1"/>
                <a:gd name="f197" fmla="*/ f164 f79 1"/>
                <a:gd name="f198" fmla="*/ f165 f78 1"/>
                <a:gd name="f199" fmla="*/ f166 f79 1"/>
                <a:gd name="f200" fmla="*/ f167 f78 1"/>
                <a:gd name="f201" fmla="*/ f168 f79 1"/>
                <a:gd name="f202" fmla="*/ f169 f79 1"/>
                <a:gd name="f203" fmla="*/ f170 f78 1"/>
                <a:gd name="f204" fmla="*/ f171 f79 1"/>
                <a:gd name="f205" fmla="*/ f172 f78 1"/>
                <a:gd name="f206" fmla="*/ f173 f79 1"/>
                <a:gd name="f207" fmla="*/ f174 f78 1"/>
                <a:gd name="f208" fmla="*/ f175 f79 1"/>
                <a:gd name="f209" fmla="*/ f176 f79 1"/>
                <a:gd name="f210" fmla="*/ f177 f78 1"/>
                <a:gd name="f211" fmla="*/ f178 f79 1"/>
                <a:gd name="f212" fmla="*/ f179 f78 1"/>
                <a:gd name="f213" fmla="*/ f180 f79 1"/>
              </a:gdLst>
              <a:ahLst/>
              <a:cxnLst>
                <a:cxn ang="3cd4">
                  <a:pos x="hc" y="t"/>
                </a:cxn>
                <a:cxn ang="0">
                  <a:pos x="r" y="vc"/>
                </a:cxn>
                <a:cxn ang="cd4">
                  <a:pos x="hc" y="b"/>
                </a:cxn>
                <a:cxn ang="cd2">
                  <a:pos x="l" y="vc"/>
                </a:cxn>
                <a:cxn ang="f118">
                  <a:pos x="f185" y="f186"/>
                </a:cxn>
                <a:cxn ang="f118">
                  <a:pos x="f187" y="f188"/>
                </a:cxn>
                <a:cxn ang="f118">
                  <a:pos x="f189" y="f190"/>
                </a:cxn>
                <a:cxn ang="f118">
                  <a:pos x="f191" y="f192"/>
                </a:cxn>
                <a:cxn ang="f118">
                  <a:pos x="f193" y="f194"/>
                </a:cxn>
                <a:cxn ang="f118">
                  <a:pos x="f193" y="f195"/>
                </a:cxn>
                <a:cxn ang="f118">
                  <a:pos x="f196" y="f197"/>
                </a:cxn>
                <a:cxn ang="f118">
                  <a:pos x="f198" y="f199"/>
                </a:cxn>
                <a:cxn ang="f118">
                  <a:pos x="f200" y="f201"/>
                </a:cxn>
                <a:cxn ang="f118">
                  <a:pos x="f189" y="f202"/>
                </a:cxn>
                <a:cxn ang="f118">
                  <a:pos x="f203" y="f204"/>
                </a:cxn>
                <a:cxn ang="f118">
                  <a:pos x="f205" y="f206"/>
                </a:cxn>
                <a:cxn ang="f118">
                  <a:pos x="f207" y="f208"/>
                </a:cxn>
                <a:cxn ang="f118">
                  <a:pos x="f207" y="f209"/>
                </a:cxn>
                <a:cxn ang="f118">
                  <a:pos x="f210" y="f211"/>
                </a:cxn>
                <a:cxn ang="f118">
                  <a:pos x="f212" y="f213"/>
                </a:cxn>
                <a:cxn ang="f118">
                  <a:pos x="f212" y="f186"/>
                </a:cxn>
                <a:cxn ang="f118">
                  <a:pos x="f185" y="f186"/>
                </a:cxn>
              </a:cxnLst>
              <a:rect l="f181" t="f184" r="f182" b="f183"/>
              <a:pathLst>
                <a:path w="265" h="325">
                  <a:moveTo>
                    <a:pt x="f8" y="f9"/>
                  </a:moveTo>
                  <a:cubicBezTo>
                    <a:pt x="f8" y="f10"/>
                    <a:pt x="f11" y="f12"/>
                    <a:pt x="f13" y="f14"/>
                  </a:cubicBezTo>
                  <a:cubicBezTo>
                    <a:pt x="f15" y="f16"/>
                    <a:pt x="f17" y="f18"/>
                    <a:pt x="f19" y="f20"/>
                  </a:cubicBezTo>
                  <a:cubicBezTo>
                    <a:pt x="f21" y="f22"/>
                    <a:pt x="f23" y="f24"/>
                    <a:pt x="f25" y="f26"/>
                  </a:cubicBezTo>
                  <a:cubicBezTo>
                    <a:pt x="f27" y="f28"/>
                    <a:pt x="f29" y="f30"/>
                    <a:pt x="f29" y="f31"/>
                  </a:cubicBezTo>
                  <a:cubicBezTo>
                    <a:pt x="f29" y="f32"/>
                    <a:pt x="f5" y="f33"/>
                    <a:pt x="f29" y="f34"/>
                  </a:cubicBezTo>
                  <a:cubicBezTo>
                    <a:pt x="f35" y="f36"/>
                    <a:pt x="f37" y="f29"/>
                    <a:pt x="f38" y="f29"/>
                  </a:cubicBezTo>
                  <a:cubicBezTo>
                    <a:pt x="f39" y="f29"/>
                    <a:pt x="f40" y="f29"/>
                    <a:pt x="f41" y="f5"/>
                  </a:cubicBezTo>
                  <a:cubicBezTo>
                    <a:pt x="f42" y="f5"/>
                    <a:pt x="f43" y="f44"/>
                    <a:pt x="f43" y="f45"/>
                  </a:cubicBezTo>
                  <a:cubicBezTo>
                    <a:pt x="f19" y="f46"/>
                    <a:pt x="f43" y="f47"/>
                    <a:pt x="f19" y="f48"/>
                  </a:cubicBezTo>
                  <a:cubicBezTo>
                    <a:pt x="f19" y="f49"/>
                    <a:pt x="f50" y="f51"/>
                    <a:pt x="f31" y="f52"/>
                  </a:cubicBezTo>
                  <a:cubicBezTo>
                    <a:pt x="f53" y="f54"/>
                    <a:pt x="f55" y="f56"/>
                    <a:pt x="f57" y="f58"/>
                  </a:cubicBezTo>
                  <a:cubicBezTo>
                    <a:pt x="f59" y="f60"/>
                    <a:pt x="f61" y="f62"/>
                    <a:pt x="f61" y="f63"/>
                  </a:cubicBezTo>
                  <a:cubicBezTo>
                    <a:pt x="f61" y="f64"/>
                    <a:pt x="f6" y="f65"/>
                    <a:pt x="f61" y="f66"/>
                  </a:cubicBezTo>
                  <a:cubicBezTo>
                    <a:pt x="f61" y="f67"/>
                    <a:pt x="f68" y="f69"/>
                    <a:pt x="f70" y="f71"/>
                  </a:cubicBezTo>
                  <a:cubicBezTo>
                    <a:pt x="f72" y="f7"/>
                    <a:pt x="f73" y="f74"/>
                    <a:pt x="f73" y="f75"/>
                  </a:cubicBezTo>
                  <a:cubicBezTo>
                    <a:pt x="f73" y="f6"/>
                    <a:pt x="f73" y="f76"/>
                    <a:pt x="f73" y="f9"/>
                  </a:cubicBezTo>
                  <a:cubicBezTo>
                    <a:pt x="f73" y="f9"/>
                    <a:pt x="f8" y="f9"/>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7" name="Freeform 9">
              <a:extLst>
                <a:ext uri="{FF2B5EF4-FFF2-40B4-BE49-F238E27FC236}">
                  <a16:creationId xmlns:a16="http://schemas.microsoft.com/office/drawing/2014/main" id="{0A494A84-59DC-AC78-872C-3338B6AA487D}"/>
                </a:ext>
              </a:extLst>
            </p:cNvPr>
            <p:cNvSpPr/>
            <p:nvPr/>
          </p:nvSpPr>
          <p:spPr>
            <a:xfrm rot="16200004">
              <a:off x="1938853" y="3406756"/>
              <a:ext cx="642942" cy="1201741"/>
            </a:xfrm>
            <a:custGeom>
              <a:avLst/>
              <a:gdLst>
                <a:gd name="f0" fmla="val 10800000"/>
                <a:gd name="f1" fmla="val 5400000"/>
                <a:gd name="f2" fmla="val 180"/>
                <a:gd name="f3" fmla="val w"/>
                <a:gd name="f4" fmla="val h"/>
                <a:gd name="f5" fmla="val 0"/>
                <a:gd name="f6" fmla="val 171"/>
                <a:gd name="f7" fmla="val 317"/>
                <a:gd name="f8" fmla="val 133"/>
                <a:gd name="f9" fmla="val 150"/>
                <a:gd name="f10" fmla="val 161"/>
                <a:gd name="f11" fmla="val 162"/>
                <a:gd name="f12" fmla="val 179"/>
                <a:gd name="f13" fmla="val 169"/>
                <a:gd name="f14" fmla="val 205"/>
                <a:gd name="f15" fmla="val 168"/>
                <a:gd name="f16" fmla="val 227"/>
                <a:gd name="f17" fmla="val 249"/>
                <a:gd name="f18" fmla="val 271"/>
                <a:gd name="f19" fmla="val 296"/>
                <a:gd name="f20" fmla="val 315"/>
                <a:gd name="f21" fmla="val 125"/>
                <a:gd name="f22" fmla="val 316"/>
                <a:gd name="f23" fmla="val 90"/>
                <a:gd name="f24" fmla="val 54"/>
                <a:gd name="f25" fmla="val 19"/>
                <a:gd name="f26" fmla="val 9"/>
                <a:gd name="f27" fmla="val 7"/>
                <a:gd name="f28" fmla="val 313"/>
                <a:gd name="f29" fmla="val 304"/>
                <a:gd name="f30" fmla="val 5"/>
                <a:gd name="f31" fmla="val 265"/>
                <a:gd name="f32" fmla="val 264"/>
                <a:gd name="f33" fmla="val 44"/>
                <a:gd name="f34" fmla="val 63"/>
                <a:gd name="f35" fmla="val 266"/>
                <a:gd name="f36" fmla="val 68"/>
                <a:gd name="f37" fmla="val 259"/>
                <a:gd name="f38" fmla="val 67"/>
                <a:gd name="f39" fmla="val 241"/>
                <a:gd name="f40" fmla="val 66"/>
                <a:gd name="f41" fmla="val 226"/>
                <a:gd name="f42" fmla="val 211"/>
                <a:gd name="f43" fmla="val 196"/>
                <a:gd name="f44" fmla="val 185"/>
                <a:gd name="f45" fmla="val 64"/>
                <a:gd name="f46" fmla="val 181"/>
                <a:gd name="f47" fmla="val 53"/>
                <a:gd name="f48" fmla="val 182"/>
                <a:gd name="f49" fmla="val 49"/>
                <a:gd name="f50" fmla="val 183"/>
                <a:gd name="f51" fmla="val 39"/>
                <a:gd name="f52" fmla="val 6"/>
                <a:gd name="f53" fmla="val 173"/>
                <a:gd name="f54" fmla="val 140"/>
                <a:gd name="f55" fmla="val 131"/>
                <a:gd name="f56" fmla="val 15"/>
                <a:gd name="f57" fmla="val 20"/>
                <a:gd name="f58" fmla="val 132"/>
                <a:gd name="f59" fmla="val 34"/>
                <a:gd name="f60" fmla="val 130"/>
                <a:gd name="f61" fmla="val 61"/>
                <a:gd name="f62" fmla="val 127"/>
                <a:gd name="f63" fmla="val 118"/>
                <a:gd name="f64" fmla="val 100"/>
                <a:gd name="f65" fmla="val 86"/>
                <a:gd name="f66" fmla="val 51"/>
                <a:gd name="f67" fmla="val 50"/>
                <a:gd name="f68" fmla="val 27"/>
                <a:gd name="f69" fmla="val 10"/>
                <a:gd name="f70" fmla="val 52"/>
                <a:gd name="f71" fmla="val 46"/>
                <a:gd name="f72" fmla="val 30"/>
                <a:gd name="f73" fmla="val 17"/>
                <a:gd name="f74" fmla="val 26"/>
                <a:gd name="f75" fmla="val 2"/>
                <a:gd name="f76" fmla="val 55"/>
                <a:gd name="f77" fmla="val 4"/>
                <a:gd name="f78" fmla="val 83"/>
                <a:gd name="f79" fmla="val 112"/>
                <a:gd name="f80" fmla="val 3"/>
                <a:gd name="f81" fmla="val 144"/>
                <a:gd name="f82" fmla="val 158"/>
                <a:gd name="f83" fmla="val 18"/>
                <a:gd name="f84" fmla="val 159"/>
                <a:gd name="f85" fmla="val 76"/>
                <a:gd name="f86" fmla="val 89"/>
                <a:gd name="f87" fmla="val 113"/>
                <a:gd name="f88" fmla="val 137"/>
                <a:gd name="f89" fmla="+- 0 0 -90"/>
                <a:gd name="f90" fmla="*/ f3 1 171"/>
                <a:gd name="f91" fmla="*/ f4 1 317"/>
                <a:gd name="f92" fmla="val f5"/>
                <a:gd name="f93" fmla="val f6"/>
                <a:gd name="f94" fmla="val f7"/>
                <a:gd name="f95" fmla="*/ f89 f0 1"/>
                <a:gd name="f96" fmla="+- f94 0 f92"/>
                <a:gd name="f97" fmla="+- f93 0 f92"/>
                <a:gd name="f98" fmla="*/ f95 1 f2"/>
                <a:gd name="f99" fmla="*/ f97 1 171"/>
                <a:gd name="f100" fmla="*/ f96 1 317"/>
                <a:gd name="f101" fmla="*/ 133 f97 1"/>
                <a:gd name="f102" fmla="*/ 150 f96 1"/>
                <a:gd name="f103" fmla="*/ 169 f97 1"/>
                <a:gd name="f104" fmla="*/ 205 f96 1"/>
                <a:gd name="f105" fmla="*/ 271 f96 1"/>
                <a:gd name="f106" fmla="*/ 125 f97 1"/>
                <a:gd name="f107" fmla="*/ 316 f96 1"/>
                <a:gd name="f108" fmla="*/ 19 f97 1"/>
                <a:gd name="f109" fmla="*/ 317 f96 1"/>
                <a:gd name="f110" fmla="*/ 7 f97 1"/>
                <a:gd name="f111" fmla="*/ 304 f96 1"/>
                <a:gd name="f112" fmla="*/ 44 f97 1"/>
                <a:gd name="f113" fmla="*/ 265 f96 1"/>
                <a:gd name="f114" fmla="*/ 67 f97 1"/>
                <a:gd name="f115" fmla="*/ 241 f96 1"/>
                <a:gd name="f116" fmla="*/ 196 f96 1"/>
                <a:gd name="f117" fmla="*/ 53 f97 1"/>
                <a:gd name="f118" fmla="*/ 182 f96 1"/>
                <a:gd name="f119" fmla="*/ 39 f97 1"/>
                <a:gd name="f120" fmla="*/ 140 f96 1"/>
                <a:gd name="f121" fmla="*/ 20 f97 1"/>
                <a:gd name="f122" fmla="*/ 132 f96 1"/>
                <a:gd name="f123" fmla="*/ 61 f97 1"/>
                <a:gd name="f124" fmla="*/ 127 f96 1"/>
                <a:gd name="f125" fmla="*/ 63 f97 1"/>
                <a:gd name="f126" fmla="*/ 86 f96 1"/>
                <a:gd name="f127" fmla="*/ 27 f97 1"/>
                <a:gd name="f128" fmla="*/ 51 f96 1"/>
                <a:gd name="f129" fmla="*/ 30 f96 1"/>
                <a:gd name="f130" fmla="*/ 26 f97 1"/>
                <a:gd name="f131" fmla="*/ 2 f96 1"/>
                <a:gd name="f132" fmla="*/ 112 f97 1"/>
                <a:gd name="f133" fmla="*/ 3 f96 1"/>
                <a:gd name="f134" fmla="*/ 159 f97 1"/>
                <a:gd name="f135" fmla="*/ 49 f96 1"/>
                <a:gd name="f136" fmla="*/ 89 f96 1"/>
                <a:gd name="f137" fmla="+- f98 0 f1"/>
                <a:gd name="f138" fmla="*/ f101 1 171"/>
                <a:gd name="f139" fmla="*/ f102 1 317"/>
                <a:gd name="f140" fmla="*/ f103 1 171"/>
                <a:gd name="f141" fmla="*/ f104 1 317"/>
                <a:gd name="f142" fmla="*/ f105 1 317"/>
                <a:gd name="f143" fmla="*/ f106 1 171"/>
                <a:gd name="f144" fmla="*/ f107 1 317"/>
                <a:gd name="f145" fmla="*/ f108 1 171"/>
                <a:gd name="f146" fmla="*/ f109 1 317"/>
                <a:gd name="f147" fmla="*/ f110 1 171"/>
                <a:gd name="f148" fmla="*/ f111 1 317"/>
                <a:gd name="f149" fmla="*/ f112 1 171"/>
                <a:gd name="f150" fmla="*/ f113 1 317"/>
                <a:gd name="f151" fmla="*/ f114 1 171"/>
                <a:gd name="f152" fmla="*/ f115 1 317"/>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171"/>
                <a:gd name="f163" fmla="*/ f126 1 317"/>
                <a:gd name="f164" fmla="*/ f127 1 171"/>
                <a:gd name="f165" fmla="*/ f128 1 317"/>
                <a:gd name="f166" fmla="*/ f129 1 317"/>
                <a:gd name="f167" fmla="*/ f130 1 171"/>
                <a:gd name="f168" fmla="*/ f131 1 317"/>
                <a:gd name="f169" fmla="*/ f132 1 171"/>
                <a:gd name="f170" fmla="*/ f133 1 317"/>
                <a:gd name="f171" fmla="*/ f134 1 171"/>
                <a:gd name="f172" fmla="*/ f135 1 317"/>
                <a:gd name="f173" fmla="*/ f136 1 317"/>
                <a:gd name="f174" fmla="*/ 0 1 f99"/>
                <a:gd name="f175" fmla="*/ f93 1 f99"/>
                <a:gd name="f176" fmla="*/ 0 1 f100"/>
                <a:gd name="f177" fmla="*/ f94 1 f100"/>
                <a:gd name="f178" fmla="*/ f138 1 f99"/>
                <a:gd name="f179" fmla="*/ f139 1 f100"/>
                <a:gd name="f180" fmla="*/ f140 1 f99"/>
                <a:gd name="f181" fmla="*/ f141 1 f100"/>
                <a:gd name="f182" fmla="*/ f142 1 f100"/>
                <a:gd name="f183" fmla="*/ f143 1 f99"/>
                <a:gd name="f184" fmla="*/ f144 1 f100"/>
                <a:gd name="f185" fmla="*/ f145 1 f99"/>
                <a:gd name="f186" fmla="*/ f146 1 f100"/>
                <a:gd name="f187" fmla="*/ f147 1 f99"/>
                <a:gd name="f188" fmla="*/ f148 1 f100"/>
                <a:gd name="f189" fmla="*/ f149 1 f99"/>
                <a:gd name="f190" fmla="*/ f150 1 f100"/>
                <a:gd name="f191" fmla="*/ f151 1 f99"/>
                <a:gd name="f192" fmla="*/ f152 1 f100"/>
                <a:gd name="f193" fmla="*/ f153 1 f100"/>
                <a:gd name="f194" fmla="*/ f154 1 f99"/>
                <a:gd name="f195" fmla="*/ f155 1 f100"/>
                <a:gd name="f196" fmla="*/ f156 1 f99"/>
                <a:gd name="f197" fmla="*/ f157 1 f100"/>
                <a:gd name="f198" fmla="*/ f158 1 f99"/>
                <a:gd name="f199" fmla="*/ f159 1 f100"/>
                <a:gd name="f200" fmla="*/ f160 1 f99"/>
                <a:gd name="f201" fmla="*/ f161 1 f100"/>
                <a:gd name="f202" fmla="*/ f162 1 f99"/>
                <a:gd name="f203" fmla="*/ f163 1 f100"/>
                <a:gd name="f204" fmla="*/ f164 1 f99"/>
                <a:gd name="f205" fmla="*/ f165 1 f100"/>
                <a:gd name="f206" fmla="*/ f166 1 f100"/>
                <a:gd name="f207" fmla="*/ f167 1 f99"/>
                <a:gd name="f208" fmla="*/ f168 1 f100"/>
                <a:gd name="f209" fmla="*/ f169 1 f99"/>
                <a:gd name="f210" fmla="*/ f170 1 f100"/>
                <a:gd name="f211" fmla="*/ f171 1 f99"/>
                <a:gd name="f212" fmla="*/ f172 1 f100"/>
                <a:gd name="f213" fmla="*/ f173 1 f100"/>
                <a:gd name="f214" fmla="*/ f174 f90 1"/>
                <a:gd name="f215" fmla="*/ f175 f90 1"/>
                <a:gd name="f216" fmla="*/ f177 f91 1"/>
                <a:gd name="f217" fmla="*/ f176 f91 1"/>
                <a:gd name="f218" fmla="*/ f178 f90 1"/>
                <a:gd name="f219" fmla="*/ f179 f91 1"/>
                <a:gd name="f220" fmla="*/ f180 f90 1"/>
                <a:gd name="f221" fmla="*/ f181 f91 1"/>
                <a:gd name="f222" fmla="*/ f182 f91 1"/>
                <a:gd name="f223" fmla="*/ f183 f90 1"/>
                <a:gd name="f224" fmla="*/ f184 f91 1"/>
                <a:gd name="f225" fmla="*/ f185 f90 1"/>
                <a:gd name="f226" fmla="*/ f186 f91 1"/>
                <a:gd name="f227" fmla="*/ f187 f90 1"/>
                <a:gd name="f228" fmla="*/ f188 f91 1"/>
                <a:gd name="f229" fmla="*/ f189 f90 1"/>
                <a:gd name="f230" fmla="*/ f190 f91 1"/>
                <a:gd name="f231" fmla="*/ f191 f90 1"/>
                <a:gd name="f232" fmla="*/ f192 f91 1"/>
                <a:gd name="f233" fmla="*/ f193 f91 1"/>
                <a:gd name="f234" fmla="*/ f194 f90 1"/>
                <a:gd name="f235" fmla="*/ f195 f91 1"/>
                <a:gd name="f236" fmla="*/ f196 f90 1"/>
                <a:gd name="f237" fmla="*/ f197 f91 1"/>
                <a:gd name="f238" fmla="*/ f198 f90 1"/>
                <a:gd name="f239" fmla="*/ f199 f91 1"/>
                <a:gd name="f240" fmla="*/ f200 f90 1"/>
                <a:gd name="f241" fmla="*/ f201 f91 1"/>
                <a:gd name="f242" fmla="*/ f202 f90 1"/>
                <a:gd name="f243" fmla="*/ f203 f91 1"/>
                <a:gd name="f244" fmla="*/ f204 f90 1"/>
                <a:gd name="f245" fmla="*/ f205 f91 1"/>
                <a:gd name="f246" fmla="*/ f206 f91 1"/>
                <a:gd name="f247" fmla="*/ f207 f90 1"/>
                <a:gd name="f248" fmla="*/ f208 f91 1"/>
                <a:gd name="f249" fmla="*/ f209 f90 1"/>
                <a:gd name="f250" fmla="*/ f210 f91 1"/>
                <a:gd name="f251" fmla="*/ f211 f90 1"/>
                <a:gd name="f252" fmla="*/ f212 f91 1"/>
                <a:gd name="f253" fmla="*/ f213 f91 1"/>
              </a:gdLst>
              <a:ahLst/>
              <a:cxnLst>
                <a:cxn ang="3cd4">
                  <a:pos x="hc" y="t"/>
                </a:cxn>
                <a:cxn ang="0">
                  <a:pos x="r" y="vc"/>
                </a:cxn>
                <a:cxn ang="cd4">
                  <a:pos x="hc" y="b"/>
                </a:cxn>
                <a:cxn ang="cd2">
                  <a:pos x="l" y="vc"/>
                </a:cxn>
                <a:cxn ang="f137">
                  <a:pos x="f218" y="f219"/>
                </a:cxn>
                <a:cxn ang="f137">
                  <a:pos x="f220" y="f221"/>
                </a:cxn>
                <a:cxn ang="f137">
                  <a:pos x="f220" y="f222"/>
                </a:cxn>
                <a:cxn ang="f137">
                  <a:pos x="f223" y="f224"/>
                </a:cxn>
                <a:cxn ang="f137">
                  <a:pos x="f225" y="f226"/>
                </a:cxn>
                <a:cxn ang="f137">
                  <a:pos x="f227" y="f228"/>
                </a:cxn>
                <a:cxn ang="f137">
                  <a:pos x="f229" y="f230"/>
                </a:cxn>
                <a:cxn ang="f137">
                  <a:pos x="f231" y="f232"/>
                </a:cxn>
                <a:cxn ang="f137">
                  <a:pos x="f231" y="f233"/>
                </a:cxn>
                <a:cxn ang="f137">
                  <a:pos x="f234" y="f235"/>
                </a:cxn>
                <a:cxn ang="f137">
                  <a:pos x="f236" y="f235"/>
                </a:cxn>
                <a:cxn ang="f137">
                  <a:pos x="f227" y="f237"/>
                </a:cxn>
                <a:cxn ang="f137">
                  <a:pos x="f238" y="f239"/>
                </a:cxn>
                <a:cxn ang="f137">
                  <a:pos x="f240" y="f241"/>
                </a:cxn>
                <a:cxn ang="f137">
                  <a:pos x="f242" y="f243"/>
                </a:cxn>
                <a:cxn ang="f137">
                  <a:pos x="f244" y="f245"/>
                </a:cxn>
                <a:cxn ang="f137">
                  <a:pos x="f227" y="f246"/>
                </a:cxn>
                <a:cxn ang="f137">
                  <a:pos x="f247" y="f248"/>
                </a:cxn>
                <a:cxn ang="f137">
                  <a:pos x="f249" y="f250"/>
                </a:cxn>
                <a:cxn ang="f137">
                  <a:pos x="f251" y="f252"/>
                </a:cxn>
                <a:cxn ang="f137">
                  <a:pos x="f251" y="f253"/>
                </a:cxn>
                <a:cxn ang="f137">
                  <a:pos x="f218" y="f219"/>
                </a:cxn>
              </a:cxnLst>
              <a:rect l="f214" t="f217" r="f215" b="f216"/>
              <a:pathLst>
                <a:path w="171" h="317">
                  <a:moveTo>
                    <a:pt x="f8" y="f9"/>
                  </a:moveTo>
                  <a:cubicBezTo>
                    <a:pt x="f10" y="f11"/>
                    <a:pt x="f6" y="f12"/>
                    <a:pt x="f13" y="f14"/>
                  </a:cubicBezTo>
                  <a:cubicBezTo>
                    <a:pt x="f15" y="f16"/>
                    <a:pt x="f13" y="f17"/>
                    <a:pt x="f13" y="f18"/>
                  </a:cubicBezTo>
                  <a:cubicBezTo>
                    <a:pt x="f15" y="f19"/>
                    <a:pt x="f9" y="f20"/>
                    <a:pt x="f21" y="f22"/>
                  </a:cubicBezTo>
                  <a:cubicBezTo>
                    <a:pt x="f23" y="f7"/>
                    <a:pt x="f24" y="f22"/>
                    <a:pt x="f25" y="f7"/>
                  </a:cubicBezTo>
                  <a:cubicBezTo>
                    <a:pt x="f26" y="f7"/>
                    <a:pt x="f27" y="f28"/>
                    <a:pt x="f27" y="f29"/>
                  </a:cubicBezTo>
                  <a:cubicBezTo>
                    <a:pt x="f30" y="f31"/>
                    <a:pt x="f30" y="f32"/>
                    <a:pt x="f33" y="f31"/>
                  </a:cubicBezTo>
                  <a:cubicBezTo>
                    <a:pt x="f34" y="f35"/>
                    <a:pt x="f36" y="f37"/>
                    <a:pt x="f38" y="f39"/>
                  </a:cubicBezTo>
                  <a:cubicBezTo>
                    <a:pt x="f40" y="f41"/>
                    <a:pt x="f40" y="f42"/>
                    <a:pt x="f38" y="f43"/>
                  </a:cubicBezTo>
                  <a:cubicBezTo>
                    <a:pt x="f38" y="f44"/>
                    <a:pt x="f45" y="f46"/>
                    <a:pt x="f47" y="f48"/>
                  </a:cubicBezTo>
                  <a:cubicBezTo>
                    <a:pt x="f49" y="f50"/>
                    <a:pt x="f33" y="f48"/>
                    <a:pt x="f51" y="f48"/>
                  </a:cubicBezTo>
                  <a:cubicBezTo>
                    <a:pt x="f52" y="f48"/>
                    <a:pt x="f5" y="f53"/>
                    <a:pt x="f27" y="f54"/>
                  </a:cubicBezTo>
                  <a:cubicBezTo>
                    <a:pt x="f26" y="f55"/>
                    <a:pt x="f56" y="f8"/>
                    <a:pt x="f57" y="f58"/>
                  </a:cubicBezTo>
                  <a:cubicBezTo>
                    <a:pt x="f59" y="f60"/>
                    <a:pt x="f47" y="f54"/>
                    <a:pt x="f61" y="f62"/>
                  </a:cubicBezTo>
                  <a:cubicBezTo>
                    <a:pt x="f38" y="f63"/>
                    <a:pt x="f34" y="f64"/>
                    <a:pt x="f34" y="f65"/>
                  </a:cubicBezTo>
                  <a:cubicBezTo>
                    <a:pt x="f34" y="f66"/>
                    <a:pt x="f34" y="f67"/>
                    <a:pt x="f68" y="f66"/>
                  </a:cubicBezTo>
                  <a:cubicBezTo>
                    <a:pt x="f69" y="f70"/>
                    <a:pt x="f30" y="f71"/>
                    <a:pt x="f27" y="f72"/>
                  </a:cubicBezTo>
                  <a:cubicBezTo>
                    <a:pt x="f26" y="f73"/>
                    <a:pt x="f5" y="f5"/>
                    <a:pt x="f74" y="f75"/>
                  </a:cubicBezTo>
                  <a:cubicBezTo>
                    <a:pt x="f76" y="f77"/>
                    <a:pt x="f78" y="f75"/>
                    <a:pt x="f79" y="f80"/>
                  </a:cubicBezTo>
                  <a:cubicBezTo>
                    <a:pt x="f81" y="f80"/>
                    <a:pt x="f82" y="f83"/>
                    <a:pt x="f84" y="f49"/>
                  </a:cubicBezTo>
                  <a:cubicBezTo>
                    <a:pt x="f84" y="f34"/>
                    <a:pt x="f82" y="f85"/>
                    <a:pt x="f84" y="f86"/>
                  </a:cubicBezTo>
                  <a:cubicBezTo>
                    <a:pt x="f84" y="f87"/>
                    <a:pt x="f11" y="f88"/>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8" name="Freeform 10">
              <a:extLst>
                <a:ext uri="{FF2B5EF4-FFF2-40B4-BE49-F238E27FC236}">
                  <a16:creationId xmlns:a16="http://schemas.microsoft.com/office/drawing/2014/main" id="{C2F806E3-3B07-E510-D1A2-9247DEABD2A9}"/>
                </a:ext>
              </a:extLst>
            </p:cNvPr>
            <p:cNvSpPr/>
            <p:nvPr/>
          </p:nvSpPr>
          <p:spPr>
            <a:xfrm rot="16200004">
              <a:off x="2068236" y="3952063"/>
              <a:ext cx="392113" cy="1200150"/>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299"/>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2"/>
                <a:gd name="f30" fmla="val 101"/>
                <a:gd name="f31" fmla="val 18"/>
                <a:gd name="f32" fmla="val 65"/>
                <a:gd name="f33" fmla="val 112"/>
                <a:gd name="f34" fmla="+- 0 0 -90"/>
                <a:gd name="f35" fmla="*/ f3 1 104"/>
                <a:gd name="f36" fmla="*/ f4 1 317"/>
                <a:gd name="f37" fmla="val f5"/>
                <a:gd name="f38" fmla="val f6"/>
                <a:gd name="f39" fmla="val f7"/>
                <a:gd name="f40" fmla="*/ f34 f0 1"/>
                <a:gd name="f41" fmla="+- f39 0 f37"/>
                <a:gd name="f42" fmla="+- f38 0 f37"/>
                <a:gd name="f43" fmla="*/ f40 1 f2"/>
                <a:gd name="f44" fmla="*/ f42 1 104"/>
                <a:gd name="f45" fmla="*/ f41 1 317"/>
                <a:gd name="f46" fmla="*/ 103 f42 1"/>
                <a:gd name="f47" fmla="*/ 160 f41 1"/>
                <a:gd name="f48" fmla="*/ 104 f42 1"/>
                <a:gd name="f49" fmla="*/ 299 f41 1"/>
                <a:gd name="f50" fmla="*/ 87 f42 1"/>
                <a:gd name="f51" fmla="*/ 316 f41 1"/>
                <a:gd name="f52" fmla="*/ 15 f42 1"/>
                <a:gd name="f53" fmla="*/ 0 f42 1"/>
                <a:gd name="f54" fmla="*/ 301 f41 1"/>
                <a:gd name="f55" fmla="*/ 16 f41 1"/>
                <a:gd name="f56" fmla="*/ 16 f42 1"/>
                <a:gd name="f57" fmla="*/ 1 f41 1"/>
                <a:gd name="f58" fmla="*/ 18 f41 1"/>
                <a:gd name="f59" fmla="+- f43 0 f1"/>
                <a:gd name="f60" fmla="*/ f46 1 104"/>
                <a:gd name="f61" fmla="*/ f47 1 317"/>
                <a:gd name="f62" fmla="*/ f48 1 104"/>
                <a:gd name="f63" fmla="*/ f49 1 317"/>
                <a:gd name="f64" fmla="*/ f50 1 104"/>
                <a:gd name="f65" fmla="*/ f51 1 317"/>
                <a:gd name="f66" fmla="*/ f52 1 104"/>
                <a:gd name="f67" fmla="*/ f53 1 104"/>
                <a:gd name="f68" fmla="*/ f54 1 317"/>
                <a:gd name="f69" fmla="*/ f55 1 317"/>
                <a:gd name="f70" fmla="*/ f56 1 104"/>
                <a:gd name="f71" fmla="*/ f57 1 317"/>
                <a:gd name="f72" fmla="*/ f58 1 317"/>
                <a:gd name="f73" fmla="*/ 0 1 f44"/>
                <a:gd name="f74" fmla="*/ f38 1 f44"/>
                <a:gd name="f75" fmla="*/ 0 1 f45"/>
                <a:gd name="f76" fmla="*/ f39 1 f45"/>
                <a:gd name="f77" fmla="*/ f60 1 f44"/>
                <a:gd name="f78" fmla="*/ f61 1 f45"/>
                <a:gd name="f79" fmla="*/ f62 1 f44"/>
                <a:gd name="f80" fmla="*/ f63 1 f45"/>
                <a:gd name="f81" fmla="*/ f64 1 f44"/>
                <a:gd name="f82" fmla="*/ f65 1 f45"/>
                <a:gd name="f83" fmla="*/ f66 1 f44"/>
                <a:gd name="f84" fmla="*/ f67 1 f44"/>
                <a:gd name="f85" fmla="*/ f68 1 f45"/>
                <a:gd name="f86" fmla="*/ f69 1 f45"/>
                <a:gd name="f87" fmla="*/ f70 1 f44"/>
                <a:gd name="f88" fmla="*/ f71 1 f45"/>
                <a:gd name="f89" fmla="*/ f72 1 f45"/>
                <a:gd name="f90" fmla="*/ f73 f35 1"/>
                <a:gd name="f91" fmla="*/ f74 f35 1"/>
                <a:gd name="f92" fmla="*/ f76 f36 1"/>
                <a:gd name="f93" fmla="*/ f75 f36 1"/>
                <a:gd name="f94" fmla="*/ f77 f35 1"/>
                <a:gd name="f95" fmla="*/ f78 f36 1"/>
                <a:gd name="f96" fmla="*/ f79 f35 1"/>
                <a:gd name="f97" fmla="*/ f80 f36 1"/>
                <a:gd name="f98" fmla="*/ f81 f35 1"/>
                <a:gd name="f99" fmla="*/ f82 f36 1"/>
                <a:gd name="f100" fmla="*/ f83 f35 1"/>
                <a:gd name="f101" fmla="*/ f84 f35 1"/>
                <a:gd name="f102" fmla="*/ f85 f36 1"/>
                <a:gd name="f103" fmla="*/ f86 f36 1"/>
                <a:gd name="f104" fmla="*/ f87 f35 1"/>
                <a:gd name="f105" fmla="*/ f88 f36 1"/>
                <a:gd name="f106" fmla="*/ f89 f36 1"/>
              </a:gdLst>
              <a:ahLst/>
              <a:cxnLst>
                <a:cxn ang="3cd4">
                  <a:pos x="hc" y="t"/>
                </a:cxn>
                <a:cxn ang="0">
                  <a:pos x="r" y="vc"/>
                </a:cxn>
                <a:cxn ang="cd4">
                  <a:pos x="hc" y="b"/>
                </a:cxn>
                <a:cxn ang="cd2">
                  <a:pos x="l" y="vc"/>
                </a:cxn>
                <a:cxn ang="f59">
                  <a:pos x="f94" y="f95"/>
                </a:cxn>
                <a:cxn ang="f59">
                  <a:pos x="f96" y="f97"/>
                </a:cxn>
                <a:cxn ang="f59">
                  <a:pos x="f98" y="f99"/>
                </a:cxn>
                <a:cxn ang="f59">
                  <a:pos x="f100" y="f99"/>
                </a:cxn>
                <a:cxn ang="f59">
                  <a:pos x="f101" y="f102"/>
                </a:cxn>
                <a:cxn ang="f59">
                  <a:pos x="f101" y="f103"/>
                </a:cxn>
                <a:cxn ang="f59">
                  <a:pos x="f104" y="f105"/>
                </a:cxn>
                <a:cxn ang="f59">
                  <a:pos x="f98" y="f105"/>
                </a:cxn>
                <a:cxn ang="f59">
                  <a:pos x="f96" y="f106"/>
                </a:cxn>
                <a:cxn ang="f59">
                  <a:pos x="f96" y="f95"/>
                </a:cxn>
                <a:cxn ang="f59">
                  <a:pos x="f94" y="f95"/>
                </a:cxn>
              </a:cxnLst>
              <a:rect l="f90" t="f93" r="f91" b="f92"/>
              <a:pathLst>
                <a:path w="104" h="317">
                  <a:moveTo>
                    <a:pt x="f8" y="f9"/>
                  </a:moveTo>
                  <a:cubicBezTo>
                    <a:pt x="f8" y="f10"/>
                    <a:pt x="f8" y="f11"/>
                    <a:pt x="f6" y="f12"/>
                  </a:cubicBezTo>
                  <a:cubicBezTo>
                    <a:pt x="f6" y="f13"/>
                    <a:pt x="f14" y="f7"/>
                    <a:pt x="f15" y="f16"/>
                  </a:cubicBezTo>
                  <a:cubicBezTo>
                    <a:pt x="f17" y="f18"/>
                    <a:pt x="f19" y="f18"/>
                    <a:pt x="f20" y="f16"/>
                  </a:cubicBezTo>
                  <a:cubicBezTo>
                    <a:pt x="f21" y="f16"/>
                    <a:pt x="f5" y="f22"/>
                    <a:pt x="f5" y="f23"/>
                  </a:cubicBezTo>
                  <a:cubicBezTo>
                    <a:pt x="f24" y="f10"/>
                    <a:pt x="f24" y="f25"/>
                    <a:pt x="f5" y="f26"/>
                  </a:cubicBezTo>
                  <a:cubicBezTo>
                    <a:pt x="f5" y="f27"/>
                    <a:pt x="f28" y="f24"/>
                    <a:pt x="f26" y="f24"/>
                  </a:cubicBezTo>
                  <a:cubicBezTo>
                    <a:pt x="f19" y="f24"/>
                    <a:pt x="f17" y="f29"/>
                    <a:pt x="f15" y="f24"/>
                  </a:cubicBezTo>
                  <a:cubicBezTo>
                    <a:pt x="f30" y="f5"/>
                    <a:pt x="f6" y="f28"/>
                    <a:pt x="f6" y="f31"/>
                  </a:cubicBezTo>
                  <a:cubicBezTo>
                    <a:pt x="f8" y="f32"/>
                    <a:pt x="f6" y="f33"/>
                    <a:pt x="f6" y="f9"/>
                  </a:cubicBezTo>
                  <a:cubicBezTo>
                    <a:pt x="f6" y="f9"/>
                    <a:pt x="f8" y="f9"/>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9" name="Freeform 11">
              <a:extLst>
                <a:ext uri="{FF2B5EF4-FFF2-40B4-BE49-F238E27FC236}">
                  <a16:creationId xmlns:a16="http://schemas.microsoft.com/office/drawing/2014/main" id="{DF12F94C-6455-31F5-5057-DB6BB8CAB221}"/>
                </a:ext>
              </a:extLst>
            </p:cNvPr>
            <p:cNvSpPr/>
            <p:nvPr/>
          </p:nvSpPr>
          <p:spPr>
            <a:xfrm rot="16200004">
              <a:off x="2207153" y="2622544"/>
              <a:ext cx="387348" cy="927101"/>
            </a:xfrm>
            <a:custGeom>
              <a:avLst/>
              <a:gdLst>
                <a:gd name="f0" fmla="val 10800000"/>
                <a:gd name="f1" fmla="val 5400000"/>
                <a:gd name="f2" fmla="val 180"/>
                <a:gd name="f3" fmla="val w"/>
                <a:gd name="f4" fmla="val h"/>
                <a:gd name="f5" fmla="val 0"/>
                <a:gd name="f6" fmla="val 103"/>
                <a:gd name="f7" fmla="val 245"/>
                <a:gd name="f8" fmla="val 121"/>
                <a:gd name="f9" fmla="val 86"/>
                <a:gd name="f10" fmla="val 1"/>
                <a:gd name="f11" fmla="val 51"/>
                <a:gd name="f12" fmla="val 17"/>
                <a:gd name="f13" fmla="val 3"/>
                <a:gd name="f14" fmla="val 4"/>
                <a:gd name="f15" fmla="val 41"/>
                <a:gd name="f16" fmla="val 66"/>
                <a:gd name="f17" fmla="val 91"/>
                <a:gd name="f18" fmla="val 100"/>
                <a:gd name="f19" fmla="val 13"/>
                <a:gd name="f20" fmla="val 159"/>
                <a:gd name="f21" fmla="val 233"/>
                <a:gd name="f22" fmla="val 241"/>
                <a:gd name="f23" fmla="val 101"/>
                <a:gd name="f24" fmla="val 244"/>
                <a:gd name="f25" fmla="val 92"/>
                <a:gd name="f26" fmla="val 40"/>
                <a:gd name="f27" fmla="val 243"/>
                <a:gd name="f28" fmla="val 14"/>
                <a:gd name="f29" fmla="val 2"/>
                <a:gd name="f30" fmla="val 239"/>
                <a:gd name="f31" fmla="val 229"/>
                <a:gd name="f32" fmla="val 193"/>
                <a:gd name="f33" fmla="val 157"/>
                <a:gd name="f34" fmla="+- 0 0 -90"/>
                <a:gd name="f35" fmla="*/ f3 1 103"/>
                <a:gd name="f36" fmla="*/ f4 1 245"/>
                <a:gd name="f37" fmla="val f5"/>
                <a:gd name="f38" fmla="val f6"/>
                <a:gd name="f39" fmla="val f7"/>
                <a:gd name="f40" fmla="*/ f34 f0 1"/>
                <a:gd name="f41" fmla="+- f39 0 f37"/>
                <a:gd name="f42" fmla="+- f38 0 f37"/>
                <a:gd name="f43" fmla="*/ f40 1 f2"/>
                <a:gd name="f44" fmla="*/ f42 1 103"/>
                <a:gd name="f45" fmla="*/ f41 1 245"/>
                <a:gd name="f46" fmla="*/ 0 f42 1"/>
                <a:gd name="f47" fmla="*/ 121 f41 1"/>
                <a:gd name="f48" fmla="*/ 17 f41 1"/>
                <a:gd name="f49" fmla="*/ 17 f42 1"/>
                <a:gd name="f50" fmla="*/ 0 f41 1"/>
                <a:gd name="f51" fmla="*/ 91 f42 1"/>
                <a:gd name="f52" fmla="*/ 103 f42 1"/>
                <a:gd name="f53" fmla="*/ 13 f41 1"/>
                <a:gd name="f54" fmla="*/ 233 f41 1"/>
                <a:gd name="f55" fmla="*/ 92 f42 1"/>
                <a:gd name="f56" fmla="*/ 244 f41 1"/>
                <a:gd name="f57" fmla="*/ 14 f42 1"/>
                <a:gd name="f58" fmla="*/ 229 f41 1"/>
                <a:gd name="f59" fmla="+- f43 0 f1"/>
                <a:gd name="f60" fmla="*/ f46 1 103"/>
                <a:gd name="f61" fmla="*/ f47 1 245"/>
                <a:gd name="f62" fmla="*/ f48 1 245"/>
                <a:gd name="f63" fmla="*/ f49 1 103"/>
                <a:gd name="f64" fmla="*/ f50 1 245"/>
                <a:gd name="f65" fmla="*/ f51 1 103"/>
                <a:gd name="f66" fmla="*/ f52 1 103"/>
                <a:gd name="f67" fmla="*/ f53 1 245"/>
                <a:gd name="f68" fmla="*/ f54 1 245"/>
                <a:gd name="f69" fmla="*/ f55 1 103"/>
                <a:gd name="f70" fmla="*/ f56 1 245"/>
                <a:gd name="f71" fmla="*/ f57 1 103"/>
                <a:gd name="f72" fmla="*/ f58 1 245"/>
                <a:gd name="f73" fmla="*/ 0 1 f44"/>
                <a:gd name="f74" fmla="*/ f38 1 f44"/>
                <a:gd name="f75" fmla="*/ 0 1 f45"/>
                <a:gd name="f76" fmla="*/ f39 1 f45"/>
                <a:gd name="f77" fmla="*/ f60 1 f44"/>
                <a:gd name="f78" fmla="*/ f61 1 f45"/>
                <a:gd name="f79" fmla="*/ f62 1 f45"/>
                <a:gd name="f80" fmla="*/ f63 1 f44"/>
                <a:gd name="f81" fmla="*/ f64 1 f45"/>
                <a:gd name="f82" fmla="*/ f65 1 f44"/>
                <a:gd name="f83" fmla="*/ f66 1 f44"/>
                <a:gd name="f84" fmla="*/ f67 1 f45"/>
                <a:gd name="f85" fmla="*/ f68 1 f45"/>
                <a:gd name="f86" fmla="*/ f69 1 f44"/>
                <a:gd name="f87" fmla="*/ f70 1 f45"/>
                <a:gd name="f88" fmla="*/ f71 1 f44"/>
                <a:gd name="f89" fmla="*/ f72 1 f45"/>
                <a:gd name="f90" fmla="*/ f73 f35 1"/>
                <a:gd name="f91" fmla="*/ f74 f35 1"/>
                <a:gd name="f92" fmla="*/ f76 f36 1"/>
                <a:gd name="f93" fmla="*/ f75 f36 1"/>
                <a:gd name="f94" fmla="*/ f77 f35 1"/>
                <a:gd name="f95" fmla="*/ f78 f36 1"/>
                <a:gd name="f96" fmla="*/ f79 f36 1"/>
                <a:gd name="f97" fmla="*/ f80 f35 1"/>
                <a:gd name="f98" fmla="*/ f81 f36 1"/>
                <a:gd name="f99" fmla="*/ f82 f35 1"/>
                <a:gd name="f100" fmla="*/ f83 f35 1"/>
                <a:gd name="f101" fmla="*/ f84 f36 1"/>
                <a:gd name="f102" fmla="*/ f85 f36 1"/>
                <a:gd name="f103" fmla="*/ f86 f35 1"/>
                <a:gd name="f104" fmla="*/ f87 f36 1"/>
                <a:gd name="f105" fmla="*/ f88 f35 1"/>
                <a:gd name="f106" fmla="*/ f89 f36 1"/>
              </a:gdLst>
              <a:ahLst/>
              <a:cxnLst>
                <a:cxn ang="3cd4">
                  <a:pos x="hc" y="t"/>
                </a:cxn>
                <a:cxn ang="0">
                  <a:pos x="r" y="vc"/>
                </a:cxn>
                <a:cxn ang="cd4">
                  <a:pos x="hc" y="b"/>
                </a:cxn>
                <a:cxn ang="cd2">
                  <a:pos x="l" y="vc"/>
                </a:cxn>
                <a:cxn ang="f59">
                  <a:pos x="f94" y="f95"/>
                </a:cxn>
                <a:cxn ang="f59">
                  <a:pos x="f94" y="f96"/>
                </a:cxn>
                <a:cxn ang="f59">
                  <a:pos x="f97" y="f98"/>
                </a:cxn>
                <a:cxn ang="f59">
                  <a:pos x="f99" y="f98"/>
                </a:cxn>
                <a:cxn ang="f59">
                  <a:pos x="f100" y="f101"/>
                </a:cxn>
                <a:cxn ang="f59">
                  <a:pos x="f100" y="f102"/>
                </a:cxn>
                <a:cxn ang="f59">
                  <a:pos x="f103" y="f104"/>
                </a:cxn>
                <a:cxn ang="f59">
                  <a:pos x="f105" y="f104"/>
                </a:cxn>
                <a:cxn ang="f59">
                  <a:pos x="f94" y="f106"/>
                </a:cxn>
                <a:cxn ang="f59">
                  <a:pos x="f94" y="f95"/>
                </a:cxn>
                <a:cxn ang="f59">
                  <a:pos x="f94" y="f95"/>
                </a:cxn>
              </a:cxnLst>
              <a:rect l="f90" t="f93" r="f91" b="f92"/>
              <a:pathLst>
                <a:path w="103" h="245">
                  <a:moveTo>
                    <a:pt x="f5" y="f8"/>
                  </a:moveTo>
                  <a:cubicBezTo>
                    <a:pt x="f5" y="f9"/>
                    <a:pt x="f10" y="f11"/>
                    <a:pt x="f5" y="f12"/>
                  </a:cubicBezTo>
                  <a:cubicBezTo>
                    <a:pt x="f5" y="f13"/>
                    <a:pt x="f14" y="f5"/>
                    <a:pt x="f12" y="f5"/>
                  </a:cubicBezTo>
                  <a:cubicBezTo>
                    <a:pt x="f15" y="f10"/>
                    <a:pt x="f16" y="f10"/>
                    <a:pt x="f17" y="f5"/>
                  </a:cubicBezTo>
                  <a:cubicBezTo>
                    <a:pt x="f18" y="f5"/>
                    <a:pt x="f6" y="f13"/>
                    <a:pt x="f6" y="f19"/>
                  </a:cubicBezTo>
                  <a:cubicBezTo>
                    <a:pt x="f6" y="f9"/>
                    <a:pt x="f6" y="f20"/>
                    <a:pt x="f6" y="f21"/>
                  </a:cubicBezTo>
                  <a:cubicBezTo>
                    <a:pt x="f6" y="f22"/>
                    <a:pt x="f23" y="f24"/>
                    <a:pt x="f25" y="f24"/>
                  </a:cubicBezTo>
                  <a:cubicBezTo>
                    <a:pt x="f16" y="f24"/>
                    <a:pt x="f26" y="f27"/>
                    <a:pt x="f28" y="f24"/>
                  </a:cubicBezTo>
                  <a:cubicBezTo>
                    <a:pt x="f29" y="f7"/>
                    <a:pt x="f5" y="f30"/>
                    <a:pt x="f5" y="f31"/>
                  </a:cubicBezTo>
                  <a:cubicBezTo>
                    <a:pt x="f5" y="f32"/>
                    <a:pt x="f5" y="f33"/>
                    <a:pt x="f5" y="f8"/>
                  </a:cubicBezTo>
                  <a:cubicBezTo>
                    <a:pt x="f5" y="f8"/>
                    <a:pt x="f5" y="f8"/>
                    <a:pt x="f5" y="f8"/>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0" name="Freeform 12">
              <a:extLst>
                <a:ext uri="{FF2B5EF4-FFF2-40B4-BE49-F238E27FC236}">
                  <a16:creationId xmlns:a16="http://schemas.microsoft.com/office/drawing/2014/main" id="{B09B65A9-25A8-C5D1-49D7-E94CEFCFF1F7}"/>
                </a:ext>
              </a:extLst>
            </p:cNvPr>
            <p:cNvSpPr/>
            <p:nvPr/>
          </p:nvSpPr>
          <p:spPr>
            <a:xfrm rot="16200004">
              <a:off x="1231623" y="2974178"/>
              <a:ext cx="1081085" cy="215898"/>
            </a:xfrm>
            <a:custGeom>
              <a:avLst/>
              <a:gdLst>
                <a:gd name="f0" fmla="val 10800000"/>
                <a:gd name="f1" fmla="val 5400000"/>
                <a:gd name="f2" fmla="val 180"/>
                <a:gd name="f3" fmla="val w"/>
                <a:gd name="f4" fmla="val h"/>
                <a:gd name="f5" fmla="val 0"/>
                <a:gd name="f6" fmla="val 287"/>
                <a:gd name="f7" fmla="val 57"/>
                <a:gd name="f8" fmla="val 142"/>
                <a:gd name="f9" fmla="val 101"/>
                <a:gd name="f10" fmla="val 60"/>
                <a:gd name="f11" fmla="val 19"/>
                <a:gd name="f12" fmla="val 7"/>
                <a:gd name="f13" fmla="val 1"/>
                <a:gd name="f14" fmla="val 55"/>
                <a:gd name="f15" fmla="val 41"/>
                <a:gd name="f16" fmla="val 117"/>
                <a:gd name="f17" fmla="val 193"/>
                <a:gd name="f18" fmla="val 269"/>
                <a:gd name="f19" fmla="val 283"/>
                <a:gd name="f20" fmla="val 4"/>
                <a:gd name="f21" fmla="val 286"/>
                <a:gd name="f22" fmla="val 18"/>
                <a:gd name="f23" fmla="val 248"/>
                <a:gd name="f24" fmla="val 213"/>
                <a:gd name="f25" fmla="val 178"/>
                <a:gd name="f26" fmla="+- 0 0 -90"/>
                <a:gd name="f27" fmla="*/ f3 1 287"/>
                <a:gd name="f28" fmla="*/ f4 1 57"/>
                <a:gd name="f29" fmla="val f5"/>
                <a:gd name="f30" fmla="val f6"/>
                <a:gd name="f31" fmla="val f7"/>
                <a:gd name="f32" fmla="*/ f26 f0 1"/>
                <a:gd name="f33" fmla="+- f31 0 f29"/>
                <a:gd name="f34" fmla="+- f30 0 f29"/>
                <a:gd name="f35" fmla="*/ f32 1 f2"/>
                <a:gd name="f36" fmla="*/ f34 1 287"/>
                <a:gd name="f37" fmla="*/ f33 1 57"/>
                <a:gd name="f38" fmla="*/ 142 f34 1"/>
                <a:gd name="f39" fmla="*/ 57 f33 1"/>
                <a:gd name="f40" fmla="*/ 19 f34 1"/>
                <a:gd name="f41" fmla="*/ 1 f34 1"/>
                <a:gd name="f42" fmla="*/ 41 f33 1"/>
                <a:gd name="f43" fmla="*/ 41 f34 1"/>
                <a:gd name="f44" fmla="*/ 0 f33 1"/>
                <a:gd name="f45" fmla="*/ 269 f34 1"/>
                <a:gd name="f46" fmla="*/ 286 f34 1"/>
                <a:gd name="f47" fmla="*/ 18 f33 1"/>
                <a:gd name="f48" fmla="*/ 248 f34 1"/>
                <a:gd name="f49" fmla="+- f35 0 f1"/>
                <a:gd name="f50" fmla="*/ f38 1 287"/>
                <a:gd name="f51" fmla="*/ f39 1 57"/>
                <a:gd name="f52" fmla="*/ f40 1 287"/>
                <a:gd name="f53" fmla="*/ f41 1 287"/>
                <a:gd name="f54" fmla="*/ f42 1 57"/>
                <a:gd name="f55" fmla="*/ f43 1 287"/>
                <a:gd name="f56" fmla="*/ f44 1 57"/>
                <a:gd name="f57" fmla="*/ f45 1 287"/>
                <a:gd name="f58" fmla="*/ f46 1 287"/>
                <a:gd name="f59" fmla="*/ f47 1 57"/>
                <a:gd name="f60" fmla="*/ f48 1 287"/>
                <a:gd name="f61" fmla="*/ 0 1 f36"/>
                <a:gd name="f62" fmla="*/ f30 1 f36"/>
                <a:gd name="f63" fmla="*/ 0 1 f37"/>
                <a:gd name="f64" fmla="*/ f31 1 f37"/>
                <a:gd name="f65" fmla="*/ f50 1 f36"/>
                <a:gd name="f66" fmla="*/ f51 1 f37"/>
                <a:gd name="f67" fmla="*/ f52 1 f36"/>
                <a:gd name="f68" fmla="*/ f53 1 f36"/>
                <a:gd name="f69" fmla="*/ f54 1 f37"/>
                <a:gd name="f70" fmla="*/ f55 1 f36"/>
                <a:gd name="f71" fmla="*/ f56 1 f37"/>
                <a:gd name="f72" fmla="*/ f57 1 f36"/>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7 1"/>
                <a:gd name="f84" fmla="*/ f69 f28 1"/>
                <a:gd name="f85" fmla="*/ f70 f27 1"/>
                <a:gd name="f86" fmla="*/ f71 f28 1"/>
                <a:gd name="f87" fmla="*/ f72 f27 1"/>
                <a:gd name="f88" fmla="*/ f73 f27 1"/>
                <a:gd name="f89" fmla="*/ f74 f28 1"/>
                <a:gd name="f90" fmla="*/ f75 f27 1"/>
              </a:gdLst>
              <a:ahLst/>
              <a:cxnLst>
                <a:cxn ang="3cd4">
                  <a:pos x="hc" y="t"/>
                </a:cxn>
                <a:cxn ang="0">
                  <a:pos x="r" y="vc"/>
                </a:cxn>
                <a:cxn ang="cd4">
                  <a:pos x="hc" y="b"/>
                </a:cxn>
                <a:cxn ang="cd2">
                  <a:pos x="l" y="vc"/>
                </a:cxn>
                <a:cxn ang="f49">
                  <a:pos x="f80" y="f81"/>
                </a:cxn>
                <a:cxn ang="f49">
                  <a:pos x="f82" y="f81"/>
                </a:cxn>
                <a:cxn ang="f49">
                  <a:pos x="f83" y="f84"/>
                </a:cxn>
                <a:cxn ang="f49">
                  <a:pos x="f85" y="f86"/>
                </a:cxn>
                <a:cxn ang="f49">
                  <a:pos x="f87" y="f86"/>
                </a:cxn>
                <a:cxn ang="f49">
                  <a:pos x="f88" y="f89"/>
                </a:cxn>
                <a:cxn ang="f49">
                  <a:pos x="f90" y="f81"/>
                </a:cxn>
                <a:cxn ang="f49">
                  <a:pos x="f80" y="f81"/>
                </a:cxn>
                <a:cxn ang="f49">
                  <a:pos x="f80" y="f81"/>
                </a:cxn>
              </a:cxnLst>
              <a:rect l="f76" t="f79" r="f77" b="f78"/>
              <a:pathLst>
                <a:path w="287" h="57">
                  <a:moveTo>
                    <a:pt x="f8" y="f7"/>
                  </a:moveTo>
                  <a:cubicBezTo>
                    <a:pt x="f9" y="f7"/>
                    <a:pt x="f10" y="f7"/>
                    <a:pt x="f11" y="f7"/>
                  </a:cubicBezTo>
                  <a:cubicBezTo>
                    <a:pt x="f12" y="f7"/>
                    <a:pt x="f13" y="f14"/>
                    <a:pt x="f13" y="f15"/>
                  </a:cubicBezTo>
                  <a:cubicBezTo>
                    <a:pt x="f13" y="f5"/>
                    <a:pt x="f5" y="f5"/>
                    <a:pt x="f15" y="f5"/>
                  </a:cubicBezTo>
                  <a:cubicBezTo>
                    <a:pt x="f16" y="f5"/>
                    <a:pt x="f17" y="f13"/>
                    <a:pt x="f18" y="f5"/>
                  </a:cubicBezTo>
                  <a:cubicBezTo>
                    <a:pt x="f19" y="f5"/>
                    <a:pt x="f6" y="f20"/>
                    <a:pt x="f21" y="f22"/>
                  </a:cubicBezTo>
                  <a:cubicBezTo>
                    <a:pt x="f21" y="f7"/>
                    <a:pt x="f21" y="f7"/>
                    <a:pt x="f23" y="f7"/>
                  </a:cubicBezTo>
                  <a:cubicBezTo>
                    <a:pt x="f24" y="f7"/>
                    <a:pt x="f25" y="f7"/>
                    <a:pt x="f8" y="f7"/>
                  </a:cubicBezTo>
                  <a:cubicBezTo>
                    <a:pt x="f8" y="f7"/>
                    <a:pt x="f8" y="f7"/>
                    <a:pt x="f8" y="f7"/>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1" name="Freeform 13">
              <a:extLst>
                <a:ext uri="{FF2B5EF4-FFF2-40B4-BE49-F238E27FC236}">
                  <a16:creationId xmlns:a16="http://schemas.microsoft.com/office/drawing/2014/main" id="{EA05BC7F-F24E-5535-2A06-FEA27816164C}"/>
                </a:ext>
              </a:extLst>
            </p:cNvPr>
            <p:cNvSpPr/>
            <p:nvPr/>
          </p:nvSpPr>
          <p:spPr>
            <a:xfrm rot="16200004">
              <a:off x="1495149" y="1634321"/>
              <a:ext cx="554034" cy="215898"/>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5"/>
                <a:gd name="f12" fmla="val 17"/>
                <a:gd name="f13" fmla="val 6"/>
                <a:gd name="f14" fmla="val 1"/>
                <a:gd name="f15" fmla="val 41"/>
                <a:gd name="f16" fmla="val 70"/>
                <a:gd name="f17" fmla="val 100"/>
                <a:gd name="f18" fmla="val 130"/>
                <a:gd name="f19" fmla="val 142"/>
                <a:gd name="f20" fmla="val 146"/>
                <a:gd name="f21" fmla="val 4"/>
                <a:gd name="f22" fmla="val 16"/>
                <a:gd name="f23" fmla="val 107"/>
                <a:gd name="f24" fmla="val 95"/>
                <a:gd name="f25" fmla="val 84"/>
                <a:gd name="f26" fmla="+- 0 0 -90"/>
                <a:gd name="f27" fmla="*/ f3 1 147"/>
                <a:gd name="f28" fmla="*/ f4 1 57"/>
                <a:gd name="f29" fmla="val f5"/>
                <a:gd name="f30" fmla="val f6"/>
                <a:gd name="f31" fmla="val f7"/>
                <a:gd name="f32" fmla="*/ f26 f0 1"/>
                <a:gd name="f33" fmla="+- f31 0 f29"/>
                <a:gd name="f34" fmla="+- f30 0 f29"/>
                <a:gd name="f35" fmla="*/ f32 1 f2"/>
                <a:gd name="f36" fmla="*/ f34 1 147"/>
                <a:gd name="f37" fmla="*/ f33 1 57"/>
                <a:gd name="f38" fmla="*/ 73 f34 1"/>
                <a:gd name="f39" fmla="*/ 56 f33 1"/>
                <a:gd name="f40" fmla="*/ 17 f34 1"/>
                <a:gd name="f41" fmla="*/ 1 f34 1"/>
                <a:gd name="f42" fmla="*/ 41 f33 1"/>
                <a:gd name="f43" fmla="*/ 41 f34 1"/>
                <a:gd name="f44" fmla="*/ 0 f33 1"/>
                <a:gd name="f45" fmla="*/ 130 f34 1"/>
                <a:gd name="f46" fmla="*/ 146 f34 1"/>
                <a:gd name="f47" fmla="*/ 16 f33 1"/>
                <a:gd name="f48" fmla="*/ 107 f34 1"/>
                <a:gd name="f49" fmla="+- f35 0 f1"/>
                <a:gd name="f50" fmla="*/ f38 1 147"/>
                <a:gd name="f51" fmla="*/ f39 1 57"/>
                <a:gd name="f52" fmla="*/ f40 1 147"/>
                <a:gd name="f53" fmla="*/ f41 1 147"/>
                <a:gd name="f54" fmla="*/ f42 1 57"/>
                <a:gd name="f55" fmla="*/ f43 1 147"/>
                <a:gd name="f56" fmla="*/ f44 1 57"/>
                <a:gd name="f57" fmla="*/ f45 1 147"/>
                <a:gd name="f58" fmla="*/ f46 1 147"/>
                <a:gd name="f59" fmla="*/ f47 1 57"/>
                <a:gd name="f60" fmla="*/ f48 1 147"/>
                <a:gd name="f61" fmla="*/ 0 1 f36"/>
                <a:gd name="f62" fmla="*/ f30 1 f36"/>
                <a:gd name="f63" fmla="*/ 0 1 f37"/>
                <a:gd name="f64" fmla="*/ f31 1 f37"/>
                <a:gd name="f65" fmla="*/ f50 1 f36"/>
                <a:gd name="f66" fmla="*/ f51 1 f37"/>
                <a:gd name="f67" fmla="*/ f52 1 f36"/>
                <a:gd name="f68" fmla="*/ f53 1 f36"/>
                <a:gd name="f69" fmla="*/ f54 1 f37"/>
                <a:gd name="f70" fmla="*/ f55 1 f36"/>
                <a:gd name="f71" fmla="*/ f56 1 f37"/>
                <a:gd name="f72" fmla="*/ f57 1 f36"/>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7 1"/>
                <a:gd name="f84" fmla="*/ f69 f28 1"/>
                <a:gd name="f85" fmla="*/ f70 f27 1"/>
                <a:gd name="f86" fmla="*/ f71 f28 1"/>
                <a:gd name="f87" fmla="*/ f72 f27 1"/>
                <a:gd name="f88" fmla="*/ f73 f27 1"/>
                <a:gd name="f89" fmla="*/ f74 f28 1"/>
                <a:gd name="f90" fmla="*/ f75 f27 1"/>
              </a:gdLst>
              <a:ahLst/>
              <a:cxnLst>
                <a:cxn ang="3cd4">
                  <a:pos x="hc" y="t"/>
                </a:cxn>
                <a:cxn ang="0">
                  <a:pos x="r" y="vc"/>
                </a:cxn>
                <a:cxn ang="cd4">
                  <a:pos x="hc" y="b"/>
                </a:cxn>
                <a:cxn ang="cd2">
                  <a:pos x="l" y="vc"/>
                </a:cxn>
                <a:cxn ang="f49">
                  <a:pos x="f80" y="f81"/>
                </a:cxn>
                <a:cxn ang="f49">
                  <a:pos x="f82" y="f81"/>
                </a:cxn>
                <a:cxn ang="f49">
                  <a:pos x="f83" y="f84"/>
                </a:cxn>
                <a:cxn ang="f49">
                  <a:pos x="f85" y="f86"/>
                </a:cxn>
                <a:cxn ang="f49">
                  <a:pos x="f87" y="f86"/>
                </a:cxn>
                <a:cxn ang="f49">
                  <a:pos x="f88" y="f89"/>
                </a:cxn>
                <a:cxn ang="f49">
                  <a:pos x="f90" y="f81"/>
                </a:cxn>
                <a:cxn ang="f49">
                  <a:pos x="f80" y="f81"/>
                </a:cxn>
                <a:cxn ang="f49">
                  <a:pos x="f80" y="f81"/>
                </a:cxn>
              </a:cxnLst>
              <a:rect l="f76" t="f79" r="f77" b="f78"/>
              <a:pathLst>
                <a:path w="147" h="57">
                  <a:moveTo>
                    <a:pt x="f8" y="f9"/>
                  </a:moveTo>
                  <a:cubicBezTo>
                    <a:pt x="f10" y="f9"/>
                    <a:pt x="f11" y="f9"/>
                    <a:pt x="f12" y="f9"/>
                  </a:cubicBezTo>
                  <a:cubicBezTo>
                    <a:pt x="f13" y="f7"/>
                    <a:pt x="f14" y="f10"/>
                    <a:pt x="f14" y="f15"/>
                  </a:cubicBezTo>
                  <a:cubicBezTo>
                    <a:pt x="f5" y="f5"/>
                    <a:pt x="f5" y="f5"/>
                    <a:pt x="f15" y="f5"/>
                  </a:cubicBezTo>
                  <a:cubicBezTo>
                    <a:pt x="f16" y="f5"/>
                    <a:pt x="f17" y="f14"/>
                    <a:pt x="f18" y="f5"/>
                  </a:cubicBezTo>
                  <a:cubicBezTo>
                    <a:pt x="f19" y="f5"/>
                    <a:pt x="f20" y="f21"/>
                    <a:pt x="f20" y="f22"/>
                  </a:cubicBezTo>
                  <a:cubicBezTo>
                    <a:pt x="f6" y="f9"/>
                    <a:pt x="f6" y="f9"/>
                    <a:pt x="f23" y="f9"/>
                  </a:cubicBezTo>
                  <a:cubicBezTo>
                    <a:pt x="f24" y="f9"/>
                    <a:pt x="f25" y="f9"/>
                    <a:pt x="f8" y="f9"/>
                  </a:cubicBezTo>
                  <a:cubicBezTo>
                    <a:pt x="f8" y="f9"/>
                    <a:pt x="f8" y="f9"/>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22" name="Freeform 14">
              <a:extLst>
                <a:ext uri="{FF2B5EF4-FFF2-40B4-BE49-F238E27FC236}">
                  <a16:creationId xmlns:a16="http://schemas.microsoft.com/office/drawing/2014/main" id="{25BB55B8-FB2E-4720-13A1-2A7EDFC8B728}"/>
                </a:ext>
              </a:extLst>
            </p:cNvPr>
            <p:cNvSpPr/>
            <p:nvPr/>
          </p:nvSpPr>
          <p:spPr>
            <a:xfrm rot="16200004">
              <a:off x="2477809" y="2091521"/>
              <a:ext cx="557217" cy="215898"/>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5"/>
                <a:gd name="f17" fmla="val 56"/>
                <a:gd name="f18" fmla="val 107"/>
                <a:gd name="f19" fmla="val 47"/>
                <a:gd name="f20" fmla="val 17"/>
                <a:gd name="f21" fmla="val 5"/>
                <a:gd name="f22" fmla="val 52"/>
                <a:gd name="f23" fmla="val 40"/>
                <a:gd name="f24" fmla="val 41"/>
                <a:gd name="f25" fmla="val 53"/>
                <a:gd name="f26" fmla="val 65"/>
                <a:gd name="f27" fmla="+- 0 0 -90"/>
                <a:gd name="f28" fmla="*/ f3 1 148"/>
                <a:gd name="f29" fmla="*/ f4 1 57"/>
                <a:gd name="f30" fmla="val f5"/>
                <a:gd name="f31" fmla="val f6"/>
                <a:gd name="f32" fmla="val f7"/>
                <a:gd name="f33" fmla="*/ f27 f0 1"/>
                <a:gd name="f34" fmla="+- f32 0 f30"/>
                <a:gd name="f35" fmla="+- f31 0 f30"/>
                <a:gd name="f36" fmla="*/ f33 1 f2"/>
                <a:gd name="f37" fmla="*/ f35 1 148"/>
                <a:gd name="f38" fmla="*/ f34 1 57"/>
                <a:gd name="f39" fmla="*/ 77 f35 1"/>
                <a:gd name="f40" fmla="*/ 1 f34 1"/>
                <a:gd name="f41" fmla="*/ 131 f35 1"/>
                <a:gd name="f42" fmla="*/ 0 f34 1"/>
                <a:gd name="f43" fmla="*/ 147 f35 1"/>
                <a:gd name="f44" fmla="*/ 15 f34 1"/>
                <a:gd name="f45" fmla="*/ 107 f35 1"/>
                <a:gd name="f46" fmla="*/ 56 f34 1"/>
                <a:gd name="f47" fmla="*/ 17 f35 1"/>
                <a:gd name="f48" fmla="*/ 1 f35 1"/>
                <a:gd name="f49" fmla="*/ 40 f34 1"/>
                <a:gd name="f50" fmla="*/ 41 f35 1"/>
                <a:gd name="f51" fmla="+- f36 0 f1"/>
                <a:gd name="f52" fmla="*/ f39 1 148"/>
                <a:gd name="f53" fmla="*/ f40 1 57"/>
                <a:gd name="f54" fmla="*/ f41 1 148"/>
                <a:gd name="f55" fmla="*/ f42 1 57"/>
                <a:gd name="f56" fmla="*/ f43 1 148"/>
                <a:gd name="f57" fmla="*/ f44 1 57"/>
                <a:gd name="f58" fmla="*/ f45 1 148"/>
                <a:gd name="f59" fmla="*/ f46 1 57"/>
                <a:gd name="f60" fmla="*/ f47 1 148"/>
                <a:gd name="f61" fmla="*/ f48 1 148"/>
                <a:gd name="f62" fmla="*/ f49 1 57"/>
                <a:gd name="f63" fmla="*/ f50 1 14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7"/>
                <a:gd name="f78" fmla="*/ f62 1 f38"/>
                <a:gd name="f79" fmla="*/ f63 1 f37"/>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8 1"/>
                <a:gd name="f94" fmla="*/ f78 f29 1"/>
                <a:gd name="f95" fmla="*/ f79 f28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1"/>
                </a:cxn>
                <a:cxn ang="f51">
                  <a:pos x="f93" y="f94"/>
                </a:cxn>
                <a:cxn ang="f51">
                  <a:pos x="f95" y="f87"/>
                </a:cxn>
                <a:cxn ang="f51">
                  <a:pos x="f84" y="f87"/>
                </a:cxn>
                <a:cxn ang="f51">
                  <a:pos x="f84" y="f85"/>
                </a:cxn>
              </a:cxnLst>
              <a:rect l="f80" t="f83" r="f81" b="f82"/>
              <a:pathLst>
                <a:path w="148" h="57">
                  <a:moveTo>
                    <a:pt x="f8" y="f9"/>
                  </a:moveTo>
                  <a:cubicBezTo>
                    <a:pt x="f10" y="f9"/>
                    <a:pt x="f11" y="f9"/>
                    <a:pt x="f12" y="f5"/>
                  </a:cubicBezTo>
                  <a:cubicBezTo>
                    <a:pt x="f13" y="f5"/>
                    <a:pt x="f14" y="f15"/>
                    <a:pt x="f14" y="f16"/>
                  </a:cubicBezTo>
                  <a:cubicBezTo>
                    <a:pt x="f14" y="f17"/>
                    <a:pt x="f6" y="f17"/>
                    <a:pt x="f18" y="f17"/>
                  </a:cubicBezTo>
                  <a:cubicBezTo>
                    <a:pt x="f8" y="f17"/>
                    <a:pt x="f19" y="f17"/>
                    <a:pt x="f20" y="f17"/>
                  </a:cubicBezTo>
                  <a:cubicBezTo>
                    <a:pt x="f21" y="f7"/>
                    <a:pt x="f9" y="f22"/>
                    <a:pt x="f9" y="f23"/>
                  </a:cubicBezTo>
                  <a:cubicBezTo>
                    <a:pt x="f9" y="f5"/>
                    <a:pt x="f5" y="f5"/>
                    <a:pt x="f24" y="f5"/>
                  </a:cubicBezTo>
                  <a:cubicBezTo>
                    <a:pt x="f25" y="f5"/>
                    <a:pt x="f26" y="f5"/>
                    <a:pt x="f8" y="f5"/>
                  </a:cubicBezTo>
                  <a:cubicBezTo>
                    <a:pt x="f8" y="f5"/>
                    <a:pt x="f8" y="f5"/>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Rectángulo 7">
            <a:extLst>
              <a:ext uri="{FF2B5EF4-FFF2-40B4-BE49-F238E27FC236}">
                <a16:creationId xmlns:a16="http://schemas.microsoft.com/office/drawing/2014/main" id="{31787076-8A6C-4B83-E1CD-A0BF35E28E5E}"/>
              </a:ext>
            </a:extLst>
          </p:cNvPr>
          <p:cNvSpPr/>
          <p:nvPr/>
        </p:nvSpPr>
        <p:spPr>
          <a:xfrm>
            <a:off x="0" y="0"/>
            <a:ext cx="9144000" cy="5143499"/>
          </a:xfrm>
          <a:prstGeom prst="rect">
            <a:avLst/>
          </a:prstGeom>
          <a:solidFill>
            <a:srgbClr val="CDC8C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 name="Picture 2" descr="Banda de chicos bts en traje de abrigo bts, Fondo de pantalla HD | Peakpx">
            <a:extLst>
              <a:ext uri="{FF2B5EF4-FFF2-40B4-BE49-F238E27FC236}">
                <a16:creationId xmlns:a16="http://schemas.microsoft.com/office/drawing/2014/main" id="{F922870E-88A9-F1BF-C235-4354D95DC529}"/>
              </a:ext>
            </a:extLst>
          </p:cNvPr>
          <p:cNvPicPr>
            <a:picLocks noChangeAspect="1"/>
          </p:cNvPicPr>
          <p:nvPr/>
        </p:nvPicPr>
        <p:blipFill>
          <a:blip r:embed="rId3"/>
          <a:srcRect r="65"/>
          <a:stretch>
            <a:fillRect/>
          </a:stretch>
        </p:blipFill>
        <p:spPr>
          <a:xfrm flipH="1">
            <a:off x="0" y="2649684"/>
            <a:ext cx="3605351" cy="2493815"/>
          </a:xfrm>
          <a:prstGeom prst="rect">
            <a:avLst/>
          </a:prstGeom>
          <a:noFill/>
          <a:ln cap="flat">
            <a:noFill/>
          </a:ln>
        </p:spPr>
      </p:pic>
      <p:sp>
        <p:nvSpPr>
          <p:cNvPr id="4" name="Google Shape;1483;p45">
            <a:extLst>
              <a:ext uri="{FF2B5EF4-FFF2-40B4-BE49-F238E27FC236}">
                <a16:creationId xmlns:a16="http://schemas.microsoft.com/office/drawing/2014/main" id="{24327815-F9AD-F99B-1413-D6766F389016}"/>
              </a:ext>
            </a:extLst>
          </p:cNvPr>
          <p:cNvSpPr txBox="1">
            <a:spLocks noGrp="1"/>
          </p:cNvSpPr>
          <p:nvPr>
            <p:ph type="title"/>
          </p:nvPr>
        </p:nvSpPr>
        <p:spPr>
          <a:xfrm>
            <a:off x="1532241" y="568162"/>
            <a:ext cx="6612465" cy="562877"/>
          </a:xfrm>
        </p:spPr>
        <p:txBody>
          <a:bodyPr/>
          <a:lstStyle/>
          <a:p>
            <a:pPr lvl="0"/>
            <a:r>
              <a:rPr lang="en-US">
                <a:solidFill>
                  <a:srgbClr val="FFFFFF"/>
                </a:solidFill>
              </a:rPr>
              <a:t>MAYBE YOU NEED TO DIVIDE THE CONTENT</a:t>
            </a:r>
          </a:p>
        </p:txBody>
      </p:sp>
      <p:sp>
        <p:nvSpPr>
          <p:cNvPr id="5" name="Rectángulo 8">
            <a:extLst>
              <a:ext uri="{FF2B5EF4-FFF2-40B4-BE49-F238E27FC236}">
                <a16:creationId xmlns:a16="http://schemas.microsoft.com/office/drawing/2014/main" id="{23D4F58C-C8C6-54C7-128C-E8F217C6D144}"/>
              </a:ext>
            </a:extLst>
          </p:cNvPr>
          <p:cNvSpPr/>
          <p:nvPr/>
        </p:nvSpPr>
        <p:spPr>
          <a:xfrm>
            <a:off x="-17574" y="0"/>
            <a:ext cx="1045031" cy="2649684"/>
          </a:xfrm>
          <a:prstGeom prst="rect">
            <a:avLst/>
          </a:prstGeom>
          <a:solidFill>
            <a:srgbClr val="C1BCC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6" name="Grupo 9">
            <a:extLst>
              <a:ext uri="{FF2B5EF4-FFF2-40B4-BE49-F238E27FC236}">
                <a16:creationId xmlns:a16="http://schemas.microsoft.com/office/drawing/2014/main" id="{B66FA3AB-66F0-A233-E4D1-FDB0000E13D2}"/>
              </a:ext>
            </a:extLst>
          </p:cNvPr>
          <p:cNvGrpSpPr/>
          <p:nvPr/>
        </p:nvGrpSpPr>
        <p:grpSpPr>
          <a:xfrm>
            <a:off x="3039273" y="1957885"/>
            <a:ext cx="2326197" cy="1513424"/>
            <a:chOff x="3039273" y="1957885"/>
            <a:chExt cx="2326197" cy="1513424"/>
          </a:xfrm>
        </p:grpSpPr>
        <p:sp>
          <p:nvSpPr>
            <p:cNvPr id="7" name="Google Shape;1501;p46">
              <a:extLst>
                <a:ext uri="{FF2B5EF4-FFF2-40B4-BE49-F238E27FC236}">
                  <a16:creationId xmlns:a16="http://schemas.microsoft.com/office/drawing/2014/main" id="{F11B748E-C9AF-2497-33FB-C078726B51E8}"/>
                </a:ext>
              </a:extLst>
            </p:cNvPr>
            <p:cNvSpPr txBox="1"/>
            <p:nvPr/>
          </p:nvSpPr>
          <p:spPr>
            <a:xfrm>
              <a:off x="3039273" y="1957885"/>
              <a:ext cx="2326197" cy="691798"/>
            </a:xfrm>
            <a:prstGeom prst="rect">
              <a:avLst/>
            </a:prstGeom>
            <a:noFill/>
            <a:ln cap="flat">
              <a:noFill/>
            </a:ln>
          </p:spPr>
          <p:txBody>
            <a:bodyPr vert="horz" wrap="square" lIns="91421" tIns="91421" rIns="91421" bIns="91421"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800" b="0" i="0" u="none" strike="noStrike" kern="0" cap="none" spc="0" baseline="0">
                  <a:solidFill>
                    <a:srgbClr val="000000"/>
                  </a:solidFill>
                  <a:uFillTx/>
                  <a:latin typeface="Barlow Black"/>
                  <a:ea typeface="Barlow Black"/>
                  <a:cs typeface="Barlow Black"/>
                </a:rPr>
                <a:t>MERCURY</a:t>
              </a:r>
            </a:p>
          </p:txBody>
        </p:sp>
        <p:sp>
          <p:nvSpPr>
            <p:cNvPr id="8" name="Google Shape;1502;p46">
              <a:extLst>
                <a:ext uri="{FF2B5EF4-FFF2-40B4-BE49-F238E27FC236}">
                  <a16:creationId xmlns:a16="http://schemas.microsoft.com/office/drawing/2014/main" id="{004C2A1B-ADFA-AD69-2786-52D9CCB25CCE}"/>
                </a:ext>
              </a:extLst>
            </p:cNvPr>
            <p:cNvSpPr txBox="1"/>
            <p:nvPr/>
          </p:nvSpPr>
          <p:spPr>
            <a:xfrm>
              <a:off x="3172419" y="2493011"/>
              <a:ext cx="2060097" cy="978298"/>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It’s the smallest planet in the Solar System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Questrial"/>
                <a:ea typeface="Questrial"/>
                <a:cs typeface="Questrial"/>
              </a:endParaRPr>
            </a:p>
          </p:txBody>
        </p:sp>
      </p:grpSp>
      <p:grpSp>
        <p:nvGrpSpPr>
          <p:cNvPr id="9" name="Grupo 26">
            <a:extLst>
              <a:ext uri="{FF2B5EF4-FFF2-40B4-BE49-F238E27FC236}">
                <a16:creationId xmlns:a16="http://schemas.microsoft.com/office/drawing/2014/main" id="{A3D8C808-C030-B9CD-83A5-CE3FE55B4794}"/>
              </a:ext>
            </a:extLst>
          </p:cNvPr>
          <p:cNvGrpSpPr/>
          <p:nvPr/>
        </p:nvGrpSpPr>
        <p:grpSpPr>
          <a:xfrm>
            <a:off x="6896441" y="1969809"/>
            <a:ext cx="2326197" cy="1513423"/>
            <a:chOff x="6896441" y="1969809"/>
            <a:chExt cx="2326197" cy="1513423"/>
          </a:xfrm>
        </p:grpSpPr>
        <p:sp>
          <p:nvSpPr>
            <p:cNvPr id="10" name="Google Shape;1501;p46">
              <a:extLst>
                <a:ext uri="{FF2B5EF4-FFF2-40B4-BE49-F238E27FC236}">
                  <a16:creationId xmlns:a16="http://schemas.microsoft.com/office/drawing/2014/main" id="{99F28634-1DCE-BF1B-38E9-4385885F3CD3}"/>
                </a:ext>
              </a:extLst>
            </p:cNvPr>
            <p:cNvSpPr txBox="1"/>
            <p:nvPr/>
          </p:nvSpPr>
          <p:spPr>
            <a:xfrm>
              <a:off x="6896441" y="1969809"/>
              <a:ext cx="2326197" cy="691798"/>
            </a:xfrm>
            <a:prstGeom prst="rect">
              <a:avLst/>
            </a:prstGeom>
            <a:noFill/>
            <a:ln cap="flat">
              <a:noFill/>
            </a:ln>
          </p:spPr>
          <p:txBody>
            <a:bodyPr vert="horz" wrap="square" lIns="91421" tIns="91421" rIns="91421" bIns="91421"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800" b="0" i="0" u="none" strike="noStrike" kern="0" cap="none" spc="0" baseline="0">
                  <a:solidFill>
                    <a:srgbClr val="000000"/>
                  </a:solidFill>
                  <a:uFillTx/>
                  <a:latin typeface="Barlow Black"/>
                  <a:ea typeface="Barlow Black"/>
                  <a:cs typeface="Barlow Black"/>
                </a:rPr>
                <a:t>MERCURY</a:t>
              </a:r>
            </a:p>
          </p:txBody>
        </p:sp>
        <p:sp>
          <p:nvSpPr>
            <p:cNvPr id="11" name="Google Shape;1502;p46">
              <a:extLst>
                <a:ext uri="{FF2B5EF4-FFF2-40B4-BE49-F238E27FC236}">
                  <a16:creationId xmlns:a16="http://schemas.microsoft.com/office/drawing/2014/main" id="{CDF68E5F-766E-DE1D-ACD0-00F062D34589}"/>
                </a:ext>
              </a:extLst>
            </p:cNvPr>
            <p:cNvSpPr txBox="1"/>
            <p:nvPr/>
          </p:nvSpPr>
          <p:spPr>
            <a:xfrm>
              <a:off x="7029587" y="2504934"/>
              <a:ext cx="2060097" cy="978298"/>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It’s the smallest planet in the Solar System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Questrial"/>
                <a:ea typeface="Questrial"/>
                <a:cs typeface="Questrial"/>
              </a:endParaRPr>
            </a:p>
          </p:txBody>
        </p:sp>
      </p:grpSp>
      <p:grpSp>
        <p:nvGrpSpPr>
          <p:cNvPr id="12" name="Grupo 29">
            <a:extLst>
              <a:ext uri="{FF2B5EF4-FFF2-40B4-BE49-F238E27FC236}">
                <a16:creationId xmlns:a16="http://schemas.microsoft.com/office/drawing/2014/main" id="{0937446D-3B5B-CB97-A8A1-46D6D670BB1C}"/>
              </a:ext>
            </a:extLst>
          </p:cNvPr>
          <p:cNvGrpSpPr/>
          <p:nvPr/>
        </p:nvGrpSpPr>
        <p:grpSpPr>
          <a:xfrm>
            <a:off x="4967862" y="1969809"/>
            <a:ext cx="2326197" cy="1513423"/>
            <a:chOff x="4967862" y="1969809"/>
            <a:chExt cx="2326197" cy="1513423"/>
          </a:xfrm>
        </p:grpSpPr>
        <p:sp>
          <p:nvSpPr>
            <p:cNvPr id="13" name="Google Shape;1501;p46">
              <a:extLst>
                <a:ext uri="{FF2B5EF4-FFF2-40B4-BE49-F238E27FC236}">
                  <a16:creationId xmlns:a16="http://schemas.microsoft.com/office/drawing/2014/main" id="{81F0181F-FEAE-33BD-33A5-39770C3C7762}"/>
                </a:ext>
              </a:extLst>
            </p:cNvPr>
            <p:cNvSpPr txBox="1"/>
            <p:nvPr/>
          </p:nvSpPr>
          <p:spPr>
            <a:xfrm>
              <a:off x="4967862" y="1969809"/>
              <a:ext cx="2326197" cy="691798"/>
            </a:xfrm>
            <a:prstGeom prst="rect">
              <a:avLst/>
            </a:prstGeom>
            <a:noFill/>
            <a:ln cap="flat">
              <a:noFill/>
            </a:ln>
          </p:spPr>
          <p:txBody>
            <a:bodyPr vert="horz" wrap="square" lIns="91421" tIns="91421" rIns="91421" bIns="91421"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800" b="0" i="0" u="none" strike="noStrike" kern="0" cap="none" spc="0" baseline="0">
                  <a:solidFill>
                    <a:srgbClr val="000000"/>
                  </a:solidFill>
                  <a:uFillTx/>
                  <a:latin typeface="Barlow Black"/>
                  <a:ea typeface="Barlow Black"/>
                  <a:cs typeface="Barlow Black"/>
                </a:rPr>
                <a:t>MERCURY</a:t>
              </a:r>
            </a:p>
          </p:txBody>
        </p:sp>
        <p:sp>
          <p:nvSpPr>
            <p:cNvPr id="14" name="Google Shape;1502;p46">
              <a:extLst>
                <a:ext uri="{FF2B5EF4-FFF2-40B4-BE49-F238E27FC236}">
                  <a16:creationId xmlns:a16="http://schemas.microsoft.com/office/drawing/2014/main" id="{A24BBDC8-D2BF-D283-9A09-1604ED31DA0F}"/>
                </a:ext>
              </a:extLst>
            </p:cNvPr>
            <p:cNvSpPr txBox="1"/>
            <p:nvPr/>
          </p:nvSpPr>
          <p:spPr>
            <a:xfrm>
              <a:off x="5100998" y="2504934"/>
              <a:ext cx="2060097" cy="978298"/>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It’s the smallest planet in the Solar System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Questrial"/>
                <a:ea typeface="Questrial"/>
                <a:cs typeface="Questrial"/>
              </a:endParaRPr>
            </a:p>
          </p:txBody>
        </p:sp>
      </p:grpSp>
      <p:grpSp>
        <p:nvGrpSpPr>
          <p:cNvPr id="15" name="Grupo 32">
            <a:extLst>
              <a:ext uri="{FF2B5EF4-FFF2-40B4-BE49-F238E27FC236}">
                <a16:creationId xmlns:a16="http://schemas.microsoft.com/office/drawing/2014/main" id="{6448A606-AAD4-8977-2E42-23817BFD0A4C}"/>
              </a:ext>
            </a:extLst>
          </p:cNvPr>
          <p:cNvGrpSpPr/>
          <p:nvPr/>
        </p:nvGrpSpPr>
        <p:grpSpPr>
          <a:xfrm>
            <a:off x="3929112" y="2873364"/>
            <a:ext cx="2326197" cy="1513424"/>
            <a:chOff x="3929112" y="2873364"/>
            <a:chExt cx="2326197" cy="1513424"/>
          </a:xfrm>
        </p:grpSpPr>
        <p:sp>
          <p:nvSpPr>
            <p:cNvPr id="16" name="Google Shape;1501;p46">
              <a:extLst>
                <a:ext uri="{FF2B5EF4-FFF2-40B4-BE49-F238E27FC236}">
                  <a16:creationId xmlns:a16="http://schemas.microsoft.com/office/drawing/2014/main" id="{5134DE35-DCA0-DF9F-A781-7C0F3852980E}"/>
                </a:ext>
              </a:extLst>
            </p:cNvPr>
            <p:cNvSpPr txBox="1"/>
            <p:nvPr/>
          </p:nvSpPr>
          <p:spPr>
            <a:xfrm>
              <a:off x="3929112" y="2873364"/>
              <a:ext cx="2326197" cy="691798"/>
            </a:xfrm>
            <a:prstGeom prst="rect">
              <a:avLst/>
            </a:prstGeom>
            <a:noFill/>
            <a:ln cap="flat">
              <a:noFill/>
            </a:ln>
          </p:spPr>
          <p:txBody>
            <a:bodyPr vert="horz" wrap="square" lIns="91421" tIns="91421" rIns="91421" bIns="91421"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800" b="0" i="0" u="none" strike="noStrike" kern="0" cap="none" spc="0" baseline="0">
                  <a:solidFill>
                    <a:srgbClr val="000000"/>
                  </a:solidFill>
                  <a:uFillTx/>
                  <a:latin typeface="Barlow Black"/>
                  <a:ea typeface="Barlow Black"/>
                  <a:cs typeface="Barlow Black"/>
                </a:rPr>
                <a:t>MERCURY</a:t>
              </a:r>
            </a:p>
          </p:txBody>
        </p:sp>
        <p:sp>
          <p:nvSpPr>
            <p:cNvPr id="17" name="Google Shape;1502;p46">
              <a:extLst>
                <a:ext uri="{FF2B5EF4-FFF2-40B4-BE49-F238E27FC236}">
                  <a16:creationId xmlns:a16="http://schemas.microsoft.com/office/drawing/2014/main" id="{9A8133E9-9582-FA11-9CAF-7705F5561604}"/>
                </a:ext>
              </a:extLst>
            </p:cNvPr>
            <p:cNvSpPr txBox="1"/>
            <p:nvPr/>
          </p:nvSpPr>
          <p:spPr>
            <a:xfrm>
              <a:off x="4062249" y="3408490"/>
              <a:ext cx="2060097" cy="978298"/>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It’s the smallest planet in the Solar System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Questrial"/>
                <a:ea typeface="Questrial"/>
                <a:cs typeface="Questrial"/>
              </a:endParaRPr>
            </a:p>
          </p:txBody>
        </p:sp>
      </p:grpSp>
      <p:grpSp>
        <p:nvGrpSpPr>
          <p:cNvPr id="18" name="Grupo 35">
            <a:extLst>
              <a:ext uri="{FF2B5EF4-FFF2-40B4-BE49-F238E27FC236}">
                <a16:creationId xmlns:a16="http://schemas.microsoft.com/office/drawing/2014/main" id="{457461EA-6340-D3A2-72B4-6A0E8E2F1874}"/>
              </a:ext>
            </a:extLst>
          </p:cNvPr>
          <p:cNvGrpSpPr/>
          <p:nvPr/>
        </p:nvGrpSpPr>
        <p:grpSpPr>
          <a:xfrm>
            <a:off x="6099614" y="2845631"/>
            <a:ext cx="2326197" cy="1513423"/>
            <a:chOff x="6099614" y="2845631"/>
            <a:chExt cx="2326197" cy="1513423"/>
          </a:xfrm>
        </p:grpSpPr>
        <p:sp>
          <p:nvSpPr>
            <p:cNvPr id="19" name="Google Shape;1501;p46">
              <a:extLst>
                <a:ext uri="{FF2B5EF4-FFF2-40B4-BE49-F238E27FC236}">
                  <a16:creationId xmlns:a16="http://schemas.microsoft.com/office/drawing/2014/main" id="{F3F3D62B-40C4-BB94-488E-4865FFAE4A99}"/>
                </a:ext>
              </a:extLst>
            </p:cNvPr>
            <p:cNvSpPr txBox="1"/>
            <p:nvPr/>
          </p:nvSpPr>
          <p:spPr>
            <a:xfrm>
              <a:off x="6099614" y="2845631"/>
              <a:ext cx="2326197" cy="691798"/>
            </a:xfrm>
            <a:prstGeom prst="rect">
              <a:avLst/>
            </a:prstGeom>
            <a:noFill/>
            <a:ln cap="flat">
              <a:noFill/>
            </a:ln>
          </p:spPr>
          <p:txBody>
            <a:bodyPr vert="horz" wrap="square" lIns="91421" tIns="91421" rIns="91421" bIns="91421"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800" b="0" i="0" u="none" strike="noStrike" kern="0" cap="none" spc="0" baseline="0">
                  <a:solidFill>
                    <a:srgbClr val="000000"/>
                  </a:solidFill>
                  <a:uFillTx/>
                  <a:latin typeface="Barlow Black"/>
                  <a:ea typeface="Barlow Black"/>
                  <a:cs typeface="Barlow Black"/>
                </a:rPr>
                <a:t>MERCURY</a:t>
              </a:r>
            </a:p>
          </p:txBody>
        </p:sp>
        <p:sp>
          <p:nvSpPr>
            <p:cNvPr id="20" name="Google Shape;1502;p46">
              <a:extLst>
                <a:ext uri="{FF2B5EF4-FFF2-40B4-BE49-F238E27FC236}">
                  <a16:creationId xmlns:a16="http://schemas.microsoft.com/office/drawing/2014/main" id="{E1712AE1-3383-95A4-6E60-100A37DB0A8A}"/>
                </a:ext>
              </a:extLst>
            </p:cNvPr>
            <p:cNvSpPr txBox="1"/>
            <p:nvPr/>
          </p:nvSpPr>
          <p:spPr>
            <a:xfrm>
              <a:off x="6232760" y="3380756"/>
              <a:ext cx="2060097" cy="978298"/>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It’s the smallest planet in the Solar System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Questrial"/>
                <a:ea typeface="Questrial"/>
                <a:cs typeface="Questrial"/>
              </a:endParaRPr>
            </a:p>
          </p:txBody>
        </p:sp>
      </p:grpSp>
      <p:grpSp>
        <p:nvGrpSpPr>
          <p:cNvPr id="21" name="Grupo 38">
            <a:extLst>
              <a:ext uri="{FF2B5EF4-FFF2-40B4-BE49-F238E27FC236}">
                <a16:creationId xmlns:a16="http://schemas.microsoft.com/office/drawing/2014/main" id="{D496CCED-C1D0-023F-A574-78A765ECFD90}"/>
              </a:ext>
            </a:extLst>
          </p:cNvPr>
          <p:cNvGrpSpPr/>
          <p:nvPr/>
        </p:nvGrpSpPr>
        <p:grpSpPr>
          <a:xfrm>
            <a:off x="5090583" y="3773710"/>
            <a:ext cx="2326197" cy="1513423"/>
            <a:chOff x="5090583" y="3773710"/>
            <a:chExt cx="2326197" cy="1513423"/>
          </a:xfrm>
        </p:grpSpPr>
        <p:sp>
          <p:nvSpPr>
            <p:cNvPr id="22" name="Google Shape;1501;p46">
              <a:extLst>
                <a:ext uri="{FF2B5EF4-FFF2-40B4-BE49-F238E27FC236}">
                  <a16:creationId xmlns:a16="http://schemas.microsoft.com/office/drawing/2014/main" id="{C34BCB0A-1DDC-4EDE-09CE-B1214EE97C2D}"/>
                </a:ext>
              </a:extLst>
            </p:cNvPr>
            <p:cNvSpPr txBox="1"/>
            <p:nvPr/>
          </p:nvSpPr>
          <p:spPr>
            <a:xfrm>
              <a:off x="5090583" y="3773710"/>
              <a:ext cx="2326197" cy="691798"/>
            </a:xfrm>
            <a:prstGeom prst="rect">
              <a:avLst/>
            </a:prstGeom>
            <a:noFill/>
            <a:ln cap="flat">
              <a:noFill/>
            </a:ln>
          </p:spPr>
          <p:txBody>
            <a:bodyPr vert="horz" wrap="square" lIns="91421" tIns="91421" rIns="91421" bIns="91421"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800" b="0" i="0" u="none" strike="noStrike" kern="0" cap="none" spc="0" baseline="0">
                  <a:solidFill>
                    <a:srgbClr val="000000"/>
                  </a:solidFill>
                  <a:uFillTx/>
                  <a:latin typeface="Barlow Black"/>
                  <a:ea typeface="Barlow Black"/>
                  <a:cs typeface="Barlow Black"/>
                </a:rPr>
                <a:t>MERCURY</a:t>
              </a:r>
            </a:p>
          </p:txBody>
        </p:sp>
        <p:sp>
          <p:nvSpPr>
            <p:cNvPr id="23" name="Google Shape;1502;p46">
              <a:extLst>
                <a:ext uri="{FF2B5EF4-FFF2-40B4-BE49-F238E27FC236}">
                  <a16:creationId xmlns:a16="http://schemas.microsoft.com/office/drawing/2014/main" id="{8CD95F0F-3F33-500C-AABE-9852EB532677}"/>
                </a:ext>
              </a:extLst>
            </p:cNvPr>
            <p:cNvSpPr txBox="1"/>
            <p:nvPr/>
          </p:nvSpPr>
          <p:spPr>
            <a:xfrm>
              <a:off x="5223729" y="4308835"/>
              <a:ext cx="2060097" cy="978298"/>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It’s the smallest planet in the Solar System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Questrial"/>
                <a:ea typeface="Questrial"/>
                <a:cs typeface="Questria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8F4FBF10-3F1C-108A-420D-B89D1CEA5841}"/>
              </a:ext>
            </a:extLst>
          </p:cNvPr>
          <p:cNvSpPr/>
          <p:nvPr/>
        </p:nvSpPr>
        <p:spPr>
          <a:xfrm>
            <a:off x="0" y="0"/>
            <a:ext cx="9144000" cy="5143499"/>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Google Shape;1530;p47">
            <a:extLst>
              <a:ext uri="{FF2B5EF4-FFF2-40B4-BE49-F238E27FC236}">
                <a16:creationId xmlns:a16="http://schemas.microsoft.com/office/drawing/2014/main" id="{00F92F80-1847-1A44-E362-DE70BA8551CF}"/>
              </a:ext>
            </a:extLst>
          </p:cNvPr>
          <p:cNvSpPr txBox="1">
            <a:spLocks noGrp="1"/>
          </p:cNvSpPr>
          <p:nvPr>
            <p:ph type="title"/>
          </p:nvPr>
        </p:nvSpPr>
        <p:spPr/>
        <p:txBody>
          <a:bodyPr/>
          <a:lstStyle/>
          <a:p>
            <a:pPr lvl="0"/>
            <a:r>
              <a:rPr lang="en-US">
                <a:solidFill>
                  <a:srgbClr val="D041E7"/>
                </a:solidFill>
              </a:rPr>
              <a:t>OR MAYBE YOU NEED FOUR</a:t>
            </a:r>
          </a:p>
        </p:txBody>
      </p:sp>
      <p:sp>
        <p:nvSpPr>
          <p:cNvPr id="4" name="Google Shape;1531;p47">
            <a:extLst>
              <a:ext uri="{FF2B5EF4-FFF2-40B4-BE49-F238E27FC236}">
                <a16:creationId xmlns:a16="http://schemas.microsoft.com/office/drawing/2014/main" id="{A6BA7DE3-A857-D1D4-1B06-5451E4E49BFA}"/>
              </a:ext>
            </a:extLst>
          </p:cNvPr>
          <p:cNvSpPr txBox="1">
            <a:spLocks noGrp="1"/>
          </p:cNvSpPr>
          <p:nvPr>
            <p:ph type="title" idx="4294967295"/>
          </p:nvPr>
        </p:nvSpPr>
        <p:spPr>
          <a:xfrm>
            <a:off x="701591" y="2950229"/>
            <a:ext cx="2326197" cy="691798"/>
          </a:xfrm>
        </p:spPr>
        <p:txBody>
          <a:bodyPr anchor="b"/>
          <a:lstStyle/>
          <a:p>
            <a:pPr lvl="0"/>
            <a:r>
              <a:rPr lang="en-US" sz="1800">
                <a:solidFill>
                  <a:srgbClr val="D041E7"/>
                </a:solidFill>
              </a:rPr>
              <a:t>MERCURY</a:t>
            </a:r>
          </a:p>
        </p:txBody>
      </p:sp>
      <p:sp>
        <p:nvSpPr>
          <p:cNvPr id="5" name="Google Shape;1532;p47">
            <a:extLst>
              <a:ext uri="{FF2B5EF4-FFF2-40B4-BE49-F238E27FC236}">
                <a16:creationId xmlns:a16="http://schemas.microsoft.com/office/drawing/2014/main" id="{252B38A7-5FD3-2F9B-51A4-D3283384AD5F}"/>
              </a:ext>
            </a:extLst>
          </p:cNvPr>
          <p:cNvSpPr txBox="1">
            <a:spLocks noGrp="1"/>
          </p:cNvSpPr>
          <p:nvPr>
            <p:ph type="subTitle" idx="4294967295"/>
          </p:nvPr>
        </p:nvSpPr>
        <p:spPr>
          <a:xfrm>
            <a:off x="701591" y="3473577"/>
            <a:ext cx="2060097" cy="978298"/>
          </a:xfrm>
        </p:spPr>
        <p:txBody>
          <a:bodyPr/>
          <a:lstStyle/>
          <a:p>
            <a:pPr marL="0" lvl="0" indent="0">
              <a:lnSpc>
                <a:spcPct val="100000"/>
              </a:lnSpc>
              <a:buNone/>
            </a:pPr>
            <a:r>
              <a:rPr lang="en-US"/>
              <a:t>It’s the smallest planet in the Solar System</a:t>
            </a:r>
          </a:p>
          <a:p>
            <a:pPr marL="0" lvl="0" indent="0">
              <a:lnSpc>
                <a:spcPct val="100000"/>
              </a:lnSpc>
              <a:buNone/>
            </a:pPr>
            <a:endParaRPr lang="en-US"/>
          </a:p>
        </p:txBody>
      </p:sp>
      <p:sp>
        <p:nvSpPr>
          <p:cNvPr id="6" name="Google Shape;1533;p47">
            <a:extLst>
              <a:ext uri="{FF2B5EF4-FFF2-40B4-BE49-F238E27FC236}">
                <a16:creationId xmlns:a16="http://schemas.microsoft.com/office/drawing/2014/main" id="{DB4922BC-0B9D-F076-0191-77B40A4053FB}"/>
              </a:ext>
            </a:extLst>
          </p:cNvPr>
          <p:cNvSpPr txBox="1">
            <a:spLocks noGrp="1"/>
          </p:cNvSpPr>
          <p:nvPr>
            <p:ph type="title" idx="4294967295"/>
          </p:nvPr>
        </p:nvSpPr>
        <p:spPr>
          <a:xfrm>
            <a:off x="3580159" y="2950101"/>
            <a:ext cx="2326197" cy="691798"/>
          </a:xfrm>
        </p:spPr>
        <p:txBody>
          <a:bodyPr anchor="b"/>
          <a:lstStyle/>
          <a:p>
            <a:pPr lvl="0"/>
            <a:r>
              <a:rPr lang="en-US" sz="1800">
                <a:solidFill>
                  <a:srgbClr val="D041E7"/>
                </a:solidFill>
              </a:rPr>
              <a:t>VENUS</a:t>
            </a:r>
          </a:p>
        </p:txBody>
      </p:sp>
      <p:sp>
        <p:nvSpPr>
          <p:cNvPr id="7" name="Google Shape;1534;p47">
            <a:extLst>
              <a:ext uri="{FF2B5EF4-FFF2-40B4-BE49-F238E27FC236}">
                <a16:creationId xmlns:a16="http://schemas.microsoft.com/office/drawing/2014/main" id="{D128A7CF-AE3A-3144-D3AD-6099AEFD3B9C}"/>
              </a:ext>
            </a:extLst>
          </p:cNvPr>
          <p:cNvSpPr txBox="1">
            <a:spLocks noGrp="1"/>
          </p:cNvSpPr>
          <p:nvPr>
            <p:ph type="subTitle" idx="4294967295"/>
          </p:nvPr>
        </p:nvSpPr>
        <p:spPr>
          <a:xfrm>
            <a:off x="3580159" y="3473577"/>
            <a:ext cx="2060097" cy="978298"/>
          </a:xfrm>
        </p:spPr>
        <p:txBody>
          <a:bodyPr/>
          <a:lstStyle/>
          <a:p>
            <a:pPr marL="0" lvl="0" indent="0">
              <a:lnSpc>
                <a:spcPct val="100000"/>
              </a:lnSpc>
              <a:buNone/>
            </a:pPr>
            <a:r>
              <a:rPr lang="en-US"/>
              <a:t>Venus is the second planet from the Sun</a:t>
            </a:r>
          </a:p>
          <a:p>
            <a:pPr marL="0" lvl="0" indent="0">
              <a:lnSpc>
                <a:spcPct val="100000"/>
              </a:lnSpc>
              <a:buNone/>
            </a:pPr>
            <a:endParaRPr lang="en-US"/>
          </a:p>
        </p:txBody>
      </p:sp>
      <p:sp>
        <p:nvSpPr>
          <p:cNvPr id="8" name="Google Shape;1535;p47">
            <a:extLst>
              <a:ext uri="{FF2B5EF4-FFF2-40B4-BE49-F238E27FC236}">
                <a16:creationId xmlns:a16="http://schemas.microsoft.com/office/drawing/2014/main" id="{5D6D3BAC-B74D-858C-00DC-383B8A3C4884}"/>
              </a:ext>
            </a:extLst>
          </p:cNvPr>
          <p:cNvSpPr txBox="1">
            <a:spLocks noGrp="1"/>
          </p:cNvSpPr>
          <p:nvPr>
            <p:ph type="title" idx="4294967295"/>
          </p:nvPr>
        </p:nvSpPr>
        <p:spPr>
          <a:xfrm>
            <a:off x="701591" y="1502423"/>
            <a:ext cx="2326197" cy="691798"/>
          </a:xfrm>
        </p:spPr>
        <p:txBody>
          <a:bodyPr anchor="b"/>
          <a:lstStyle/>
          <a:p>
            <a:pPr lvl="0"/>
            <a:r>
              <a:rPr lang="en-US" sz="1800">
                <a:solidFill>
                  <a:srgbClr val="D041E7"/>
                </a:solidFill>
              </a:rPr>
              <a:t>SATURN</a:t>
            </a:r>
          </a:p>
        </p:txBody>
      </p:sp>
      <p:sp>
        <p:nvSpPr>
          <p:cNvPr id="9" name="Google Shape;1536;p47">
            <a:extLst>
              <a:ext uri="{FF2B5EF4-FFF2-40B4-BE49-F238E27FC236}">
                <a16:creationId xmlns:a16="http://schemas.microsoft.com/office/drawing/2014/main" id="{8530A6F6-E89D-44CB-6E13-A3175391BF85}"/>
              </a:ext>
            </a:extLst>
          </p:cNvPr>
          <p:cNvSpPr txBox="1">
            <a:spLocks noGrp="1"/>
          </p:cNvSpPr>
          <p:nvPr>
            <p:ph type="subTitle" idx="4294967295"/>
          </p:nvPr>
        </p:nvSpPr>
        <p:spPr>
          <a:xfrm>
            <a:off x="701591" y="2025780"/>
            <a:ext cx="2060097" cy="978298"/>
          </a:xfrm>
        </p:spPr>
        <p:txBody>
          <a:bodyPr/>
          <a:lstStyle/>
          <a:p>
            <a:pPr marL="0" lvl="0" indent="0">
              <a:lnSpc>
                <a:spcPct val="100000"/>
              </a:lnSpc>
              <a:buNone/>
            </a:pPr>
            <a:r>
              <a:rPr lang="en-US"/>
              <a:t>Saturn is a gas giant and has several rings</a:t>
            </a:r>
          </a:p>
        </p:txBody>
      </p:sp>
      <p:sp>
        <p:nvSpPr>
          <p:cNvPr id="10" name="Google Shape;1537;p47">
            <a:extLst>
              <a:ext uri="{FF2B5EF4-FFF2-40B4-BE49-F238E27FC236}">
                <a16:creationId xmlns:a16="http://schemas.microsoft.com/office/drawing/2014/main" id="{1A2B78F9-5F55-BA4B-EC30-C5DCE460AC3B}"/>
              </a:ext>
            </a:extLst>
          </p:cNvPr>
          <p:cNvSpPr txBox="1">
            <a:spLocks noGrp="1"/>
          </p:cNvSpPr>
          <p:nvPr>
            <p:ph type="title" idx="4294967295"/>
          </p:nvPr>
        </p:nvSpPr>
        <p:spPr>
          <a:xfrm>
            <a:off x="3580159" y="1502304"/>
            <a:ext cx="2326197" cy="691798"/>
          </a:xfrm>
        </p:spPr>
        <p:txBody>
          <a:bodyPr anchor="b"/>
          <a:lstStyle/>
          <a:p>
            <a:pPr lvl="0"/>
            <a:r>
              <a:rPr lang="en-US" sz="1800">
                <a:solidFill>
                  <a:srgbClr val="D041E7"/>
                </a:solidFill>
              </a:rPr>
              <a:t>MARS</a:t>
            </a:r>
          </a:p>
        </p:txBody>
      </p:sp>
      <p:sp>
        <p:nvSpPr>
          <p:cNvPr id="11" name="Google Shape;1538;p47">
            <a:extLst>
              <a:ext uri="{FF2B5EF4-FFF2-40B4-BE49-F238E27FC236}">
                <a16:creationId xmlns:a16="http://schemas.microsoft.com/office/drawing/2014/main" id="{B931E7DE-70E9-3C5F-7AB4-47907828C0B6}"/>
              </a:ext>
            </a:extLst>
          </p:cNvPr>
          <p:cNvSpPr txBox="1">
            <a:spLocks noGrp="1"/>
          </p:cNvSpPr>
          <p:nvPr>
            <p:ph type="subTitle" idx="4294967295"/>
          </p:nvPr>
        </p:nvSpPr>
        <p:spPr>
          <a:xfrm>
            <a:off x="3580159" y="2025780"/>
            <a:ext cx="2060097" cy="978298"/>
          </a:xfrm>
        </p:spPr>
        <p:txBody>
          <a:bodyPr/>
          <a:lstStyle/>
          <a:p>
            <a:pPr marL="0" lvl="0" indent="0">
              <a:lnSpc>
                <a:spcPct val="100000"/>
              </a:lnSpc>
              <a:buNone/>
            </a:pPr>
            <a:r>
              <a:rPr lang="en-US"/>
              <a:t>Despite being red, Mars is a cold place</a:t>
            </a:r>
          </a:p>
          <a:p>
            <a:pPr marL="0" lvl="0" indent="0">
              <a:lnSpc>
                <a:spcPct val="100000"/>
              </a:lnSpc>
              <a:buNone/>
            </a:pPr>
            <a:endParaRPr lang="en-US"/>
          </a:p>
        </p:txBody>
      </p:sp>
      <p:pic>
        <p:nvPicPr>
          <p:cNvPr id="12" name="Picture 4" descr="Wallpaper BTS neon 💜 in 2021 | Bts, Wallpaper, Neon">
            <a:extLst>
              <a:ext uri="{FF2B5EF4-FFF2-40B4-BE49-F238E27FC236}">
                <a16:creationId xmlns:a16="http://schemas.microsoft.com/office/drawing/2014/main" id="{EAC81CD4-C7DE-E264-4309-A593C89525EA}"/>
              </a:ext>
            </a:extLst>
          </p:cNvPr>
          <p:cNvPicPr>
            <a:picLocks noChangeAspect="1"/>
          </p:cNvPicPr>
          <p:nvPr/>
        </p:nvPicPr>
        <p:blipFill>
          <a:blip r:embed="rId3"/>
          <a:stretch>
            <a:fillRect/>
          </a:stretch>
        </p:blipFill>
        <p:spPr>
          <a:xfrm>
            <a:off x="6300947" y="132322"/>
            <a:ext cx="2682218" cy="4765221"/>
          </a:xfrm>
          <a:prstGeom prst="rect">
            <a:avLst/>
          </a:prstGeom>
          <a:noFill/>
          <a:ln cap="flat">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187">
    <p:spTree>
      <p:nvGrpSpPr>
        <p:cNvPr id="1" name=""/>
        <p:cNvGrpSpPr/>
        <p:nvPr/>
      </p:nvGrpSpPr>
      <p:grpSpPr>
        <a:xfrm>
          <a:off x="0" y="0"/>
          <a:ext cx="0" cy="0"/>
          <a:chOff x="0" y="0"/>
          <a:chExt cx="0" cy="0"/>
        </a:xfrm>
      </p:grpSpPr>
      <p:sp>
        <p:nvSpPr>
          <p:cNvPr id="2" name="Rectángulo 6">
            <a:extLst>
              <a:ext uri="{FF2B5EF4-FFF2-40B4-BE49-F238E27FC236}">
                <a16:creationId xmlns:a16="http://schemas.microsoft.com/office/drawing/2014/main" id="{E9CF70D9-AA65-773F-2CDB-BFD5969C6428}"/>
              </a:ext>
            </a:extLst>
          </p:cNvPr>
          <p:cNvSpPr/>
          <p:nvPr/>
        </p:nvSpPr>
        <p:spPr>
          <a:xfrm>
            <a:off x="0" y="1648297"/>
            <a:ext cx="9144000" cy="3495202"/>
          </a:xfrm>
          <a:prstGeom prst="rect">
            <a:avLst/>
          </a:prstGeom>
          <a:solidFill>
            <a:srgbClr val="F4AE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 name="Imagen 5" descr="BTS Vector Art">
            <a:extLst>
              <a:ext uri="{FF2B5EF4-FFF2-40B4-BE49-F238E27FC236}">
                <a16:creationId xmlns:a16="http://schemas.microsoft.com/office/drawing/2014/main" id="{624DF86F-22EB-B13C-09ED-3EF7A176A9D6}"/>
              </a:ext>
            </a:extLst>
          </p:cNvPr>
          <p:cNvPicPr>
            <a:picLocks noChangeAspect="1"/>
          </p:cNvPicPr>
          <p:nvPr/>
        </p:nvPicPr>
        <p:blipFill>
          <a:blip r:embed="rId3"/>
          <a:srcRect b="372"/>
          <a:stretch>
            <a:fillRect/>
          </a:stretch>
        </p:blipFill>
        <p:spPr>
          <a:xfrm>
            <a:off x="0" y="2690603"/>
            <a:ext cx="9144000" cy="2459644"/>
          </a:xfrm>
          <a:prstGeom prst="rect">
            <a:avLst/>
          </a:prstGeom>
          <a:noFill/>
          <a:ln cap="flat">
            <a:noFill/>
          </a:ln>
        </p:spPr>
      </p:pic>
      <p:sp>
        <p:nvSpPr>
          <p:cNvPr id="4" name="Rectángulo 4">
            <a:extLst>
              <a:ext uri="{FF2B5EF4-FFF2-40B4-BE49-F238E27FC236}">
                <a16:creationId xmlns:a16="http://schemas.microsoft.com/office/drawing/2014/main" id="{31E84323-1D96-39F6-3C48-B1FA760A7E12}"/>
              </a:ext>
            </a:extLst>
          </p:cNvPr>
          <p:cNvSpPr/>
          <p:nvPr/>
        </p:nvSpPr>
        <p:spPr>
          <a:xfrm>
            <a:off x="0" y="0"/>
            <a:ext cx="9144000" cy="256507"/>
          </a:xfrm>
          <a:prstGeom prst="rect">
            <a:avLst/>
          </a:prstGeom>
          <a:solidFill>
            <a:srgbClr val="FFD0B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5" name="Rectángulo 1">
            <a:extLst>
              <a:ext uri="{FF2B5EF4-FFF2-40B4-BE49-F238E27FC236}">
                <a16:creationId xmlns:a16="http://schemas.microsoft.com/office/drawing/2014/main" id="{31333915-1059-8549-197B-AB59CC52E123}"/>
              </a:ext>
            </a:extLst>
          </p:cNvPr>
          <p:cNvSpPr/>
          <p:nvPr/>
        </p:nvSpPr>
        <p:spPr>
          <a:xfrm>
            <a:off x="0" y="-14246"/>
            <a:ext cx="9144000" cy="1662543"/>
          </a:xfrm>
          <a:prstGeom prst="rect">
            <a:avLst/>
          </a:prstGeom>
          <a:solidFill>
            <a:srgbClr val="FFD1B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6" name="Rectángulo 11">
            <a:extLst>
              <a:ext uri="{FF2B5EF4-FFF2-40B4-BE49-F238E27FC236}">
                <a16:creationId xmlns:a16="http://schemas.microsoft.com/office/drawing/2014/main" id="{7D2343E6-A2BC-36F0-5ADE-5649D96365F8}"/>
              </a:ext>
            </a:extLst>
          </p:cNvPr>
          <p:cNvSpPr/>
          <p:nvPr/>
        </p:nvSpPr>
        <p:spPr>
          <a:xfrm>
            <a:off x="0" y="1298822"/>
            <a:ext cx="9144000" cy="635032"/>
          </a:xfrm>
          <a:prstGeom prst="rect">
            <a:avLst/>
          </a:prstGeom>
          <a:solidFill>
            <a:srgbClr val="CDB9E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7" name="Grupo 10">
            <a:extLst>
              <a:ext uri="{FF2B5EF4-FFF2-40B4-BE49-F238E27FC236}">
                <a16:creationId xmlns:a16="http://schemas.microsoft.com/office/drawing/2014/main" id="{AEFDFD09-E1D6-5F31-839C-01E451184CAE}"/>
              </a:ext>
            </a:extLst>
          </p:cNvPr>
          <p:cNvGrpSpPr/>
          <p:nvPr/>
        </p:nvGrpSpPr>
        <p:grpSpPr>
          <a:xfrm>
            <a:off x="4090193" y="1039133"/>
            <a:ext cx="963613" cy="1600200"/>
            <a:chOff x="4090193" y="1039133"/>
            <a:chExt cx="963613" cy="1600200"/>
          </a:xfrm>
        </p:grpSpPr>
        <p:sp>
          <p:nvSpPr>
            <p:cNvPr id="8" name="Freeform 5">
              <a:extLst>
                <a:ext uri="{FF2B5EF4-FFF2-40B4-BE49-F238E27FC236}">
                  <a16:creationId xmlns:a16="http://schemas.microsoft.com/office/drawing/2014/main" id="{8AE374A9-E2D5-D0B7-1705-61E3DEAFFEEE}"/>
                </a:ext>
              </a:extLst>
            </p:cNvPr>
            <p:cNvSpPr/>
            <p:nvPr/>
          </p:nvSpPr>
          <p:spPr>
            <a:xfrm>
              <a:off x="4602952" y="1039133"/>
              <a:ext cx="450854" cy="1600200"/>
            </a:xfrm>
            <a:custGeom>
              <a:avLst/>
              <a:gdLst>
                <a:gd name="f0" fmla="val 10800000"/>
                <a:gd name="f1" fmla="val 5400000"/>
                <a:gd name="f2" fmla="val 180"/>
                <a:gd name="f3" fmla="val w"/>
                <a:gd name="f4" fmla="val h"/>
                <a:gd name="f5" fmla="val 0"/>
                <a:gd name="f6" fmla="val 119"/>
                <a:gd name="f7" fmla="val 423"/>
                <a:gd name="f8" fmla="val 118"/>
                <a:gd name="f9" fmla="val 36"/>
                <a:gd name="f10" fmla="val 24"/>
                <a:gd name="f11" fmla="val 13"/>
                <a:gd name="f12" fmla="val 116"/>
                <a:gd name="f13" fmla="val 1"/>
                <a:gd name="f14" fmla="val 115"/>
                <a:gd name="f15" fmla="val 2"/>
                <a:gd name="f16" fmla="val 114"/>
                <a:gd name="f17" fmla="val 3"/>
                <a:gd name="f18" fmla="val 77"/>
                <a:gd name="f19" fmla="val 33"/>
                <a:gd name="f20" fmla="val 40"/>
                <a:gd name="f21" fmla="val 63"/>
                <a:gd name="f22" fmla="val 92"/>
                <a:gd name="f23" fmla="val 95"/>
                <a:gd name="f24" fmla="val 97"/>
                <a:gd name="f25" fmla="val 100"/>
                <a:gd name="f26" fmla="val 189"/>
                <a:gd name="f27" fmla="val 279"/>
                <a:gd name="f28" fmla="val 369"/>
                <a:gd name="f29" fmla="val 372"/>
                <a:gd name="f30" fmla="val 374"/>
                <a:gd name="f31" fmla="val 4"/>
                <a:gd name="f32" fmla="val 375"/>
                <a:gd name="f33" fmla="val 41"/>
                <a:gd name="f34" fmla="val 391"/>
                <a:gd name="f35" fmla="val 407"/>
                <a:gd name="f36" fmla="val 424"/>
                <a:gd name="f37" fmla="val 419"/>
                <a:gd name="f38" fmla="val 292"/>
                <a:gd name="f39" fmla="val 164"/>
                <a:gd name="f40" fmla="+- 0 0 -90"/>
                <a:gd name="f41" fmla="*/ f3 1 119"/>
                <a:gd name="f42" fmla="*/ f4 1 423"/>
                <a:gd name="f43" fmla="val f5"/>
                <a:gd name="f44" fmla="val f6"/>
                <a:gd name="f45" fmla="val f7"/>
                <a:gd name="f46" fmla="*/ f40 f0 1"/>
                <a:gd name="f47" fmla="+- f45 0 f43"/>
                <a:gd name="f48" fmla="+- f44 0 f43"/>
                <a:gd name="f49" fmla="*/ f46 1 f2"/>
                <a:gd name="f50" fmla="*/ f48 1 119"/>
                <a:gd name="f51" fmla="*/ f47 1 423"/>
                <a:gd name="f52" fmla="*/ 118 f48 1"/>
                <a:gd name="f53" fmla="*/ 36 f47 1"/>
                <a:gd name="f54" fmla="*/ 0 f47 1"/>
                <a:gd name="f55" fmla="*/ 114 f48 1"/>
                <a:gd name="f56" fmla="*/ 3 f47 1"/>
                <a:gd name="f57" fmla="*/ 3 f48 1"/>
                <a:gd name="f58" fmla="*/ 92 f47 1"/>
                <a:gd name="f59" fmla="*/ 0 f48 1"/>
                <a:gd name="f60" fmla="*/ 100 f47 1"/>
                <a:gd name="f61" fmla="*/ 369 f47 1"/>
                <a:gd name="f62" fmla="*/ 4 f48 1"/>
                <a:gd name="f63" fmla="*/ 375 f47 1"/>
                <a:gd name="f64" fmla="*/ 423 f47 1"/>
                <a:gd name="f65" fmla="*/ 119 f48 1"/>
                <a:gd name="f66" fmla="*/ 419 f47 1"/>
                <a:gd name="f67" fmla="+- f49 0 f1"/>
                <a:gd name="f68" fmla="*/ f52 1 119"/>
                <a:gd name="f69" fmla="*/ f53 1 424"/>
                <a:gd name="f70" fmla="*/ f54 1 424"/>
                <a:gd name="f71" fmla="*/ f55 1 119"/>
                <a:gd name="f72" fmla="*/ f56 1 424"/>
                <a:gd name="f73" fmla="*/ f57 1 119"/>
                <a:gd name="f74" fmla="*/ f58 1 424"/>
                <a:gd name="f75" fmla="*/ f59 1 119"/>
                <a:gd name="f76" fmla="*/ f60 1 424"/>
                <a:gd name="f77" fmla="*/ f61 1 424"/>
                <a:gd name="f78" fmla="*/ f62 1 119"/>
                <a:gd name="f79" fmla="*/ f63 1 424"/>
                <a:gd name="f80" fmla="*/ f64 1 424"/>
                <a:gd name="f81" fmla="*/ f65 1 119"/>
                <a:gd name="f82" fmla="*/ f66 1 424"/>
                <a:gd name="f83" fmla="*/ 0 1 f50"/>
                <a:gd name="f84" fmla="*/ f44 1 f50"/>
                <a:gd name="f85" fmla="*/ 0 1 f51"/>
                <a:gd name="f86" fmla="*/ f45 1 f51"/>
                <a:gd name="f87" fmla="*/ f68 1 f50"/>
                <a:gd name="f88" fmla="*/ f69 1 f51"/>
                <a:gd name="f89" fmla="*/ f70 1 f51"/>
                <a:gd name="f90" fmla="*/ f71 1 f50"/>
                <a:gd name="f91" fmla="*/ f72 1 f51"/>
                <a:gd name="f92" fmla="*/ f73 1 f50"/>
                <a:gd name="f93" fmla="*/ f74 1 f51"/>
                <a:gd name="f94" fmla="*/ f75 1 f50"/>
                <a:gd name="f95" fmla="*/ f76 1 f51"/>
                <a:gd name="f96" fmla="*/ f77 1 f51"/>
                <a:gd name="f97" fmla="*/ f78 1 f50"/>
                <a:gd name="f98" fmla="*/ f79 1 f51"/>
                <a:gd name="f99" fmla="*/ f80 1 f51"/>
                <a:gd name="f100" fmla="*/ f81 1 f50"/>
                <a:gd name="f101" fmla="*/ f82 1 f51"/>
                <a:gd name="f102" fmla="*/ f83 f41 1"/>
                <a:gd name="f103" fmla="*/ f84 f41 1"/>
                <a:gd name="f104" fmla="*/ f86 f42 1"/>
                <a:gd name="f105" fmla="*/ f85 f42 1"/>
                <a:gd name="f106" fmla="*/ f87 f41 1"/>
                <a:gd name="f107" fmla="*/ f88 f42 1"/>
                <a:gd name="f108" fmla="*/ f89 f42 1"/>
                <a:gd name="f109" fmla="*/ f90 f41 1"/>
                <a:gd name="f110" fmla="*/ f91 f42 1"/>
                <a:gd name="f111" fmla="*/ f92 f41 1"/>
                <a:gd name="f112" fmla="*/ f93 f42 1"/>
                <a:gd name="f113" fmla="*/ f94 f41 1"/>
                <a:gd name="f114" fmla="*/ f95 f42 1"/>
                <a:gd name="f115" fmla="*/ f96 f42 1"/>
                <a:gd name="f116" fmla="*/ f97 f41 1"/>
                <a:gd name="f117" fmla="*/ f98 f42 1"/>
                <a:gd name="f118" fmla="*/ f99 f42 1"/>
                <a:gd name="f119" fmla="*/ f100 f41 1"/>
                <a:gd name="f120" fmla="*/ f101 f42 1"/>
              </a:gdLst>
              <a:ahLst/>
              <a:cxnLst>
                <a:cxn ang="3cd4">
                  <a:pos x="hc" y="t"/>
                </a:cxn>
                <a:cxn ang="0">
                  <a:pos x="r" y="vc"/>
                </a:cxn>
                <a:cxn ang="cd4">
                  <a:pos x="hc" y="b"/>
                </a:cxn>
                <a:cxn ang="cd2">
                  <a:pos x="l" y="vc"/>
                </a:cxn>
                <a:cxn ang="f67">
                  <a:pos x="f106" y="f107"/>
                </a:cxn>
                <a:cxn ang="f67">
                  <a:pos x="f106" y="f108"/>
                </a:cxn>
                <a:cxn ang="f67">
                  <a:pos x="f109" y="f110"/>
                </a:cxn>
                <a:cxn ang="f67">
                  <a:pos x="f111" y="f112"/>
                </a:cxn>
                <a:cxn ang="f67">
                  <a:pos x="f113" y="f114"/>
                </a:cxn>
                <a:cxn ang="f67">
                  <a:pos x="f113" y="f115"/>
                </a:cxn>
                <a:cxn ang="f67">
                  <a:pos x="f116" y="f117"/>
                </a:cxn>
                <a:cxn ang="f67">
                  <a:pos x="f109" y="f118"/>
                </a:cxn>
                <a:cxn ang="f67">
                  <a:pos x="f119" y="f120"/>
                </a:cxn>
                <a:cxn ang="f67">
                  <a:pos x="f106" y="f107"/>
                </a:cxn>
              </a:cxnLst>
              <a:rect l="f102" t="f105" r="f103" b="f104"/>
              <a:pathLst>
                <a:path w="119" h="423">
                  <a:moveTo>
                    <a:pt x="f8" y="f9"/>
                  </a:moveTo>
                  <a:cubicBezTo>
                    <a:pt x="f8" y="f10"/>
                    <a:pt x="f8" y="f11"/>
                    <a:pt x="f8" y="f5"/>
                  </a:cubicBezTo>
                  <a:cubicBezTo>
                    <a:pt x="f12" y="f13"/>
                    <a:pt x="f14" y="f15"/>
                    <a:pt x="f16" y="f17"/>
                  </a:cubicBezTo>
                  <a:cubicBezTo>
                    <a:pt x="f18" y="f19"/>
                    <a:pt x="f20" y="f21"/>
                    <a:pt x="f17" y="f22"/>
                  </a:cubicBezTo>
                  <a:cubicBezTo>
                    <a:pt x="f5" y="f23"/>
                    <a:pt x="f5" y="f24"/>
                    <a:pt x="f5" y="f25"/>
                  </a:cubicBezTo>
                  <a:cubicBezTo>
                    <a:pt x="f5" y="f26"/>
                    <a:pt x="f5" y="f27"/>
                    <a:pt x="f5" y="f28"/>
                  </a:cubicBezTo>
                  <a:cubicBezTo>
                    <a:pt x="f5" y="f29"/>
                    <a:pt x="f13" y="f30"/>
                    <a:pt x="f31" y="f32"/>
                  </a:cubicBezTo>
                  <a:cubicBezTo>
                    <a:pt x="f33" y="f34"/>
                    <a:pt x="f18" y="f35"/>
                    <a:pt x="f16" y="f7"/>
                  </a:cubicBezTo>
                  <a:cubicBezTo>
                    <a:pt x="f8" y="f36"/>
                    <a:pt x="f6" y="f36"/>
                    <a:pt x="f6" y="f37"/>
                  </a:cubicBezTo>
                  <a:cubicBezTo>
                    <a:pt x="f6" y="f38"/>
                    <a:pt x="f6" y="f39"/>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9" name="Freeform 6">
              <a:extLst>
                <a:ext uri="{FF2B5EF4-FFF2-40B4-BE49-F238E27FC236}">
                  <a16:creationId xmlns:a16="http://schemas.microsoft.com/office/drawing/2014/main" id="{3A5E51DA-934F-D133-A4B1-42B0F584B862}"/>
                </a:ext>
              </a:extLst>
            </p:cNvPr>
            <p:cNvSpPr/>
            <p:nvPr/>
          </p:nvSpPr>
          <p:spPr>
            <a:xfrm>
              <a:off x="4090193" y="1039133"/>
              <a:ext cx="452435" cy="1600200"/>
            </a:xfrm>
            <a:custGeom>
              <a:avLst/>
              <a:gdLst>
                <a:gd name="f0" fmla="val 10800000"/>
                <a:gd name="f1" fmla="val 5400000"/>
                <a:gd name="f2" fmla="val 180"/>
                <a:gd name="f3" fmla="val w"/>
                <a:gd name="f4" fmla="val h"/>
                <a:gd name="f5" fmla="val 0"/>
                <a:gd name="f6" fmla="val 119"/>
                <a:gd name="f7" fmla="val 423"/>
                <a:gd name="f8" fmla="val 116"/>
                <a:gd name="f9" fmla="val 92"/>
                <a:gd name="f10" fmla="val 94"/>
                <a:gd name="f11" fmla="val 75"/>
                <a:gd name="f12" fmla="val 73"/>
                <a:gd name="f13" fmla="val 58"/>
                <a:gd name="f14" fmla="val 51"/>
                <a:gd name="f15" fmla="val 40"/>
                <a:gd name="f16" fmla="val 35"/>
                <a:gd name="f17" fmla="val 27"/>
                <a:gd name="f18" fmla="val 18"/>
                <a:gd name="f19" fmla="val 14"/>
                <a:gd name="f20" fmla="val 1"/>
                <a:gd name="f21" fmla="val 28"/>
                <a:gd name="f22" fmla="val 41"/>
                <a:gd name="f23" fmla="val 67"/>
                <a:gd name="f24" fmla="val 93"/>
                <a:gd name="f25" fmla="val 120"/>
                <a:gd name="f26" fmla="val 122"/>
                <a:gd name="f27" fmla="val 124"/>
                <a:gd name="f28" fmla="val 173"/>
                <a:gd name="f29" fmla="val 222"/>
                <a:gd name="f30" fmla="val 271"/>
                <a:gd name="f31" fmla="val 300"/>
                <a:gd name="f32" fmla="val 329"/>
                <a:gd name="f33" fmla="val 358"/>
                <a:gd name="f34" fmla="val 380"/>
                <a:gd name="f35" fmla="val 402"/>
                <a:gd name="f36" fmla="val 424"/>
                <a:gd name="f37" fmla="val 2"/>
                <a:gd name="f38" fmla="val 3"/>
                <a:gd name="f39" fmla="val 407"/>
                <a:gd name="f40" fmla="val 77"/>
                <a:gd name="f41" fmla="val 391"/>
                <a:gd name="f42" fmla="val 115"/>
                <a:gd name="f43" fmla="val 375"/>
                <a:gd name="f44" fmla="val 118"/>
                <a:gd name="f45" fmla="val 374"/>
                <a:gd name="f46" fmla="val 372"/>
                <a:gd name="f47" fmla="val 368"/>
                <a:gd name="f48" fmla="val 279"/>
                <a:gd name="f49" fmla="val 189"/>
                <a:gd name="f50" fmla="val 99"/>
                <a:gd name="f51" fmla="val 96"/>
                <a:gd name="f52" fmla="+- 0 0 -90"/>
                <a:gd name="f53" fmla="*/ f3 1 119"/>
                <a:gd name="f54" fmla="*/ f4 1 423"/>
                <a:gd name="f55" fmla="val f5"/>
                <a:gd name="f56" fmla="val f6"/>
                <a:gd name="f57" fmla="val f7"/>
                <a:gd name="f58" fmla="*/ f52 f0 1"/>
                <a:gd name="f59" fmla="+- f57 0 f55"/>
                <a:gd name="f60" fmla="+- f56 0 f55"/>
                <a:gd name="f61" fmla="*/ f58 1 f2"/>
                <a:gd name="f62" fmla="*/ f60 1 119"/>
                <a:gd name="f63" fmla="*/ f59 1 423"/>
                <a:gd name="f64" fmla="*/ 116 f60 1"/>
                <a:gd name="f65" fmla="*/ 92 f59 1"/>
                <a:gd name="f66" fmla="*/ 51 f60 1"/>
                <a:gd name="f67" fmla="*/ 40 f59 1"/>
                <a:gd name="f68" fmla="*/ 1 f60 1"/>
                <a:gd name="f69" fmla="*/ 0 f59 1"/>
                <a:gd name="f70" fmla="*/ 41 f59 1"/>
                <a:gd name="f71" fmla="*/ 119 f59 1"/>
                <a:gd name="f72" fmla="*/ 124 f59 1"/>
                <a:gd name="f73" fmla="*/ 0 f60 1"/>
                <a:gd name="f74" fmla="*/ 271 f59 1"/>
                <a:gd name="f75" fmla="*/ 358 f59 1"/>
                <a:gd name="f76" fmla="*/ 424 f59 1"/>
                <a:gd name="f77" fmla="*/ 3 f60 1"/>
                <a:gd name="f78" fmla="*/ 423 f59 1"/>
                <a:gd name="f79" fmla="*/ 115 f60 1"/>
                <a:gd name="f80" fmla="*/ 375 f59 1"/>
                <a:gd name="f81" fmla="*/ 119 f60 1"/>
                <a:gd name="f82" fmla="*/ 368 f59 1"/>
                <a:gd name="f83" fmla="*/ 99 f59 1"/>
                <a:gd name="f84" fmla="+- f61 0 f1"/>
                <a:gd name="f85" fmla="*/ f64 1 119"/>
                <a:gd name="f86" fmla="*/ f65 1 424"/>
                <a:gd name="f87" fmla="*/ f66 1 119"/>
                <a:gd name="f88" fmla="*/ f67 1 424"/>
                <a:gd name="f89" fmla="*/ f68 1 119"/>
                <a:gd name="f90" fmla="*/ f69 1 424"/>
                <a:gd name="f91" fmla="*/ f70 1 424"/>
                <a:gd name="f92" fmla="*/ f71 1 424"/>
                <a:gd name="f93" fmla="*/ f72 1 424"/>
                <a:gd name="f94" fmla="*/ f73 1 119"/>
                <a:gd name="f95" fmla="*/ f74 1 424"/>
                <a:gd name="f96" fmla="*/ f75 1 424"/>
                <a:gd name="f97" fmla="*/ f76 1 424"/>
                <a:gd name="f98" fmla="*/ f77 1 119"/>
                <a:gd name="f99" fmla="*/ f78 1 424"/>
                <a:gd name="f100" fmla="*/ f79 1 119"/>
                <a:gd name="f101" fmla="*/ f80 1 424"/>
                <a:gd name="f102" fmla="*/ f81 1 119"/>
                <a:gd name="f103" fmla="*/ f82 1 424"/>
                <a:gd name="f104" fmla="*/ f83 1 424"/>
                <a:gd name="f105" fmla="*/ 0 1 f62"/>
                <a:gd name="f106" fmla="*/ f56 1 f62"/>
                <a:gd name="f107" fmla="*/ 0 1 f63"/>
                <a:gd name="f108" fmla="*/ f57 1 f63"/>
                <a:gd name="f109" fmla="*/ f85 1 f62"/>
                <a:gd name="f110" fmla="*/ f86 1 f63"/>
                <a:gd name="f111" fmla="*/ f87 1 f62"/>
                <a:gd name="f112" fmla="*/ f88 1 f63"/>
                <a:gd name="f113" fmla="*/ f89 1 f62"/>
                <a:gd name="f114" fmla="*/ f90 1 f63"/>
                <a:gd name="f115" fmla="*/ f91 1 f63"/>
                <a:gd name="f116" fmla="*/ f92 1 f63"/>
                <a:gd name="f117" fmla="*/ f93 1 f63"/>
                <a:gd name="f118" fmla="*/ f94 1 f62"/>
                <a:gd name="f119" fmla="*/ f95 1 f63"/>
                <a:gd name="f120" fmla="*/ f96 1 f63"/>
                <a:gd name="f121" fmla="*/ f97 1 f63"/>
                <a:gd name="f122" fmla="*/ f98 1 f62"/>
                <a:gd name="f123" fmla="*/ f99 1 f63"/>
                <a:gd name="f124" fmla="*/ f100 1 f62"/>
                <a:gd name="f125" fmla="*/ f101 1 f63"/>
                <a:gd name="f126" fmla="*/ f102 1 f62"/>
                <a:gd name="f127" fmla="*/ f103 1 f63"/>
                <a:gd name="f128" fmla="*/ f104 1 f63"/>
                <a:gd name="f129" fmla="*/ f105 f53 1"/>
                <a:gd name="f130" fmla="*/ f106 f53 1"/>
                <a:gd name="f131" fmla="*/ f108 f54 1"/>
                <a:gd name="f132" fmla="*/ f107 f54 1"/>
                <a:gd name="f133" fmla="*/ f109 f53 1"/>
                <a:gd name="f134" fmla="*/ f110 f54 1"/>
                <a:gd name="f135" fmla="*/ f111 f53 1"/>
                <a:gd name="f136" fmla="*/ f112 f54 1"/>
                <a:gd name="f137" fmla="*/ f113 f53 1"/>
                <a:gd name="f138" fmla="*/ f114 f54 1"/>
                <a:gd name="f139" fmla="*/ f115 f54 1"/>
                <a:gd name="f140" fmla="*/ f116 f54 1"/>
                <a:gd name="f141" fmla="*/ f117 f54 1"/>
                <a:gd name="f142" fmla="*/ f118 f53 1"/>
                <a:gd name="f143" fmla="*/ f119 f54 1"/>
                <a:gd name="f144" fmla="*/ f120 f54 1"/>
                <a:gd name="f145" fmla="*/ f121 f54 1"/>
                <a:gd name="f146" fmla="*/ f122 f53 1"/>
                <a:gd name="f147" fmla="*/ f123 f54 1"/>
                <a:gd name="f148" fmla="*/ f124 f53 1"/>
                <a:gd name="f149" fmla="*/ f125 f54 1"/>
                <a:gd name="f150" fmla="*/ f126 f53 1"/>
                <a:gd name="f151" fmla="*/ f127 f54 1"/>
                <a:gd name="f152" fmla="*/ f128 f54 1"/>
              </a:gdLst>
              <a:ahLst/>
              <a:cxnLst>
                <a:cxn ang="3cd4">
                  <a:pos x="hc" y="t"/>
                </a:cxn>
                <a:cxn ang="0">
                  <a:pos x="r" y="vc"/>
                </a:cxn>
                <a:cxn ang="cd4">
                  <a:pos x="hc" y="b"/>
                </a:cxn>
                <a:cxn ang="cd2">
                  <a:pos x="l" y="vc"/>
                </a:cxn>
                <a:cxn ang="f84">
                  <a:pos x="f133" y="f134"/>
                </a:cxn>
                <a:cxn ang="f84">
                  <a:pos x="f135" y="f136"/>
                </a:cxn>
                <a:cxn ang="f84">
                  <a:pos x="f137" y="f138"/>
                </a:cxn>
                <a:cxn ang="f84">
                  <a:pos x="f137" y="f139"/>
                </a:cxn>
                <a:cxn ang="f84">
                  <a:pos x="f137" y="f140"/>
                </a:cxn>
                <a:cxn ang="f84">
                  <a:pos x="f137" y="f141"/>
                </a:cxn>
                <a:cxn ang="f84">
                  <a:pos x="f137" y="f141"/>
                </a:cxn>
                <a:cxn ang="f84">
                  <a:pos x="f142" y="f143"/>
                </a:cxn>
                <a:cxn ang="f84">
                  <a:pos x="f142" y="f144"/>
                </a:cxn>
                <a:cxn ang="f84">
                  <a:pos x="f142" y="f145"/>
                </a:cxn>
                <a:cxn ang="f84">
                  <a:pos x="f146" y="f147"/>
                </a:cxn>
                <a:cxn ang="f84">
                  <a:pos x="f148" y="f149"/>
                </a:cxn>
                <a:cxn ang="f84">
                  <a:pos x="f150" y="f151"/>
                </a:cxn>
                <a:cxn ang="f84">
                  <a:pos x="f150" y="f152"/>
                </a:cxn>
                <a:cxn ang="f84">
                  <a:pos x="f133" y="f134"/>
                </a:cxn>
              </a:cxnLst>
              <a:rect l="f129" t="f132" r="f130" b="f131"/>
              <a:pathLst>
                <a:path w="119" h="423">
                  <a:moveTo>
                    <a:pt x="f8" y="f9"/>
                  </a:moveTo>
                  <a:cubicBezTo>
                    <a:pt x="f10" y="f11"/>
                    <a:pt x="f12" y="f13"/>
                    <a:pt x="f14" y="f15"/>
                  </a:cubicBezTo>
                  <a:cubicBezTo>
                    <a:pt x="f16" y="f17"/>
                    <a:pt x="f18" y="f19"/>
                    <a:pt x="f20" y="f5"/>
                  </a:cubicBezTo>
                  <a:cubicBezTo>
                    <a:pt x="f20" y="f19"/>
                    <a:pt x="f20" y="f21"/>
                    <a:pt x="f20" y="f22"/>
                  </a:cubicBezTo>
                  <a:cubicBezTo>
                    <a:pt x="f20" y="f23"/>
                    <a:pt x="f20" y="f24"/>
                    <a:pt x="f20" y="f6"/>
                  </a:cubicBezTo>
                  <a:cubicBezTo>
                    <a:pt x="f5" y="f25"/>
                    <a:pt x="f20" y="f26"/>
                    <a:pt x="f20" y="f27"/>
                  </a:cubicBezTo>
                  <a:cubicBezTo>
                    <a:pt x="f20" y="f27"/>
                    <a:pt x="f20" y="f27"/>
                    <a:pt x="f20" y="f27"/>
                  </a:cubicBezTo>
                  <a:cubicBezTo>
                    <a:pt x="f5" y="f28"/>
                    <a:pt x="f5" y="f29"/>
                    <a:pt x="f5" y="f30"/>
                  </a:cubicBezTo>
                  <a:cubicBezTo>
                    <a:pt x="f5" y="f31"/>
                    <a:pt x="f5" y="f32"/>
                    <a:pt x="f5" y="f33"/>
                  </a:cubicBezTo>
                  <a:cubicBezTo>
                    <a:pt x="f5" y="f34"/>
                    <a:pt x="f5" y="f35"/>
                    <a:pt x="f5" y="f36"/>
                  </a:cubicBezTo>
                  <a:cubicBezTo>
                    <a:pt x="f37" y="f36"/>
                    <a:pt x="f37" y="f36"/>
                    <a:pt x="f38" y="f7"/>
                  </a:cubicBezTo>
                  <a:cubicBezTo>
                    <a:pt x="f15" y="f39"/>
                    <a:pt x="f40" y="f41"/>
                    <a:pt x="f42" y="f43"/>
                  </a:cubicBezTo>
                  <a:cubicBezTo>
                    <a:pt x="f44" y="f45"/>
                    <a:pt x="f6" y="f46"/>
                    <a:pt x="f6" y="f47"/>
                  </a:cubicBezTo>
                  <a:cubicBezTo>
                    <a:pt x="f6" y="f48"/>
                    <a:pt x="f6" y="f49"/>
                    <a:pt x="f6" y="f50"/>
                  </a:cubicBezTo>
                  <a:cubicBezTo>
                    <a:pt x="f6" y="f51"/>
                    <a:pt x="f44" y="f1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
        <p:nvSpPr>
          <p:cNvPr id="10" name="TextBox 4">
            <a:extLst>
              <a:ext uri="{FF2B5EF4-FFF2-40B4-BE49-F238E27FC236}">
                <a16:creationId xmlns:a16="http://schemas.microsoft.com/office/drawing/2014/main" id="{54128BE0-E238-92E0-2CDB-E4C8D497D2B0}"/>
              </a:ext>
            </a:extLst>
          </p:cNvPr>
          <p:cNvSpPr txBox="1"/>
          <p:nvPr/>
        </p:nvSpPr>
        <p:spPr>
          <a:xfrm>
            <a:off x="628083" y="1457352"/>
            <a:ext cx="2834018"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that is beautifully designed. Easy to change. add a unique zing and appeal to your Presentations. You can simply impress your audience and add a unique zing and appeal to your Presentations. Get a modern PowerPoint  Presentation that is beautifully designed. Easy to change colors, photos and Text. </a:t>
            </a:r>
          </a:p>
        </p:txBody>
      </p:sp>
      <p:sp>
        <p:nvSpPr>
          <p:cNvPr id="11" name="TextBox 4">
            <a:extLst>
              <a:ext uri="{FF2B5EF4-FFF2-40B4-BE49-F238E27FC236}">
                <a16:creationId xmlns:a16="http://schemas.microsoft.com/office/drawing/2014/main" id="{FD0787E3-A5E0-7705-00F3-87F9C805D8DF}"/>
              </a:ext>
            </a:extLst>
          </p:cNvPr>
          <p:cNvSpPr txBox="1"/>
          <p:nvPr/>
        </p:nvSpPr>
        <p:spPr>
          <a:xfrm>
            <a:off x="5681889" y="1451674"/>
            <a:ext cx="2834018" cy="923333"/>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that is beautifully designed. Easy to change. add a unique zing and appeal to your Presentations. You can simply impress your audience and add a unique zing and appeal to your Presentations. Get a modern PowerPoint  Presentation that is beautifully designed. Easy to change colors, photos and Text. </a:t>
            </a:r>
          </a:p>
        </p:txBody>
      </p:sp>
      <p:sp>
        <p:nvSpPr>
          <p:cNvPr id="12" name="Google Shape;2512;p67">
            <a:extLst>
              <a:ext uri="{FF2B5EF4-FFF2-40B4-BE49-F238E27FC236}">
                <a16:creationId xmlns:a16="http://schemas.microsoft.com/office/drawing/2014/main" id="{EECAD00B-981C-6E7E-ACCC-F136F2F3A452}"/>
              </a:ext>
            </a:extLst>
          </p:cNvPr>
          <p:cNvSpPr txBox="1"/>
          <p:nvPr/>
        </p:nvSpPr>
        <p:spPr>
          <a:xfrm>
            <a:off x="1898724" y="253544"/>
            <a:ext cx="5859319" cy="546500"/>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2000" b="0" i="0" u="none" strike="noStrike" kern="0" cap="none" spc="0" baseline="0">
                <a:solidFill>
                  <a:srgbClr val="FFFFFF"/>
                </a:solidFill>
                <a:uFillTx/>
                <a:latin typeface="Barlow Black"/>
                <a:ea typeface="Barlow Black"/>
                <a:cs typeface="Barlow Black"/>
              </a:rPr>
              <a:t>Big numbers catch your audience’s attention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pic>
        <p:nvPicPr>
          <p:cNvPr id="2" name="Imagen 4">
            <a:extLst>
              <a:ext uri="{FF2B5EF4-FFF2-40B4-BE49-F238E27FC236}">
                <a16:creationId xmlns:a16="http://schemas.microsoft.com/office/drawing/2014/main" id="{1A73748D-475E-2577-6E5B-611E1D54A5E0}"/>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sp>
        <p:nvSpPr>
          <p:cNvPr id="3" name="Rectángulo redondeado 5">
            <a:extLst>
              <a:ext uri="{FF2B5EF4-FFF2-40B4-BE49-F238E27FC236}">
                <a16:creationId xmlns:a16="http://schemas.microsoft.com/office/drawing/2014/main" id="{66160C16-5B9F-9F25-5BBB-65D4B76968F6}"/>
              </a:ext>
            </a:extLst>
          </p:cNvPr>
          <p:cNvSpPr/>
          <p:nvPr/>
        </p:nvSpPr>
        <p:spPr>
          <a:xfrm rot="20990744">
            <a:off x="-319912" y="836028"/>
            <a:ext cx="4662297" cy="532027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4" name="Grupo 6">
            <a:extLst>
              <a:ext uri="{FF2B5EF4-FFF2-40B4-BE49-F238E27FC236}">
                <a16:creationId xmlns:a16="http://schemas.microsoft.com/office/drawing/2014/main" id="{C6567A25-E1E5-51B7-91E0-4E6AC25925E5}"/>
              </a:ext>
            </a:extLst>
          </p:cNvPr>
          <p:cNvGrpSpPr/>
          <p:nvPr/>
        </p:nvGrpSpPr>
        <p:grpSpPr>
          <a:xfrm>
            <a:off x="99148" y="-264531"/>
            <a:ext cx="9199083" cy="5659590"/>
            <a:chOff x="99148" y="-264531"/>
            <a:chExt cx="9199083" cy="5659590"/>
          </a:xfrm>
        </p:grpSpPr>
        <p:sp>
          <p:nvSpPr>
            <p:cNvPr id="5" name="Forma libre: forma 15">
              <a:extLst>
                <a:ext uri="{FF2B5EF4-FFF2-40B4-BE49-F238E27FC236}">
                  <a16:creationId xmlns:a16="http://schemas.microsoft.com/office/drawing/2014/main" id="{D370C9A6-2D8A-9F9A-8ED8-62B08CC90BBE}"/>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EF005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6" name="Forma libre: forma 16">
              <a:extLst>
                <a:ext uri="{FF2B5EF4-FFF2-40B4-BE49-F238E27FC236}">
                  <a16:creationId xmlns:a16="http://schemas.microsoft.com/office/drawing/2014/main" id="{25F5C0D2-2122-40E9-FE4A-00819F4EE2D0}"/>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7">
              <a:extLst>
                <a:ext uri="{FF2B5EF4-FFF2-40B4-BE49-F238E27FC236}">
                  <a16:creationId xmlns:a16="http://schemas.microsoft.com/office/drawing/2014/main" id="{472936FF-3B27-BF1F-EABE-C590F72A8C66}"/>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18">
              <a:extLst>
                <a:ext uri="{FF2B5EF4-FFF2-40B4-BE49-F238E27FC236}">
                  <a16:creationId xmlns:a16="http://schemas.microsoft.com/office/drawing/2014/main" id="{C3A0878A-F090-0A36-86A1-69E898731FAF}"/>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9" name="Forma libre: forma 21">
              <a:extLst>
                <a:ext uri="{FF2B5EF4-FFF2-40B4-BE49-F238E27FC236}">
                  <a16:creationId xmlns:a16="http://schemas.microsoft.com/office/drawing/2014/main" id="{B7D4905D-B887-F64F-E464-98838D3D74A9}"/>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22">
              <a:extLst>
                <a:ext uri="{FF2B5EF4-FFF2-40B4-BE49-F238E27FC236}">
                  <a16:creationId xmlns:a16="http://schemas.microsoft.com/office/drawing/2014/main" id="{8E8BB908-3A77-27C6-477F-68891D3110C5}"/>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1" name="Forma libre: forma 23">
              <a:extLst>
                <a:ext uri="{FF2B5EF4-FFF2-40B4-BE49-F238E27FC236}">
                  <a16:creationId xmlns:a16="http://schemas.microsoft.com/office/drawing/2014/main" id="{41F6AC13-342F-04CF-66C3-DD274F2A5EBA}"/>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pic>
        <p:nvPicPr>
          <p:cNvPr id="12" name="Picture 6" descr="Taehyung Singer Transparent Background | PNG Mart">
            <a:extLst>
              <a:ext uri="{FF2B5EF4-FFF2-40B4-BE49-F238E27FC236}">
                <a16:creationId xmlns:a16="http://schemas.microsoft.com/office/drawing/2014/main" id="{FE9DB610-8D95-6A3B-542C-25724FF1EAB8}"/>
              </a:ext>
            </a:extLst>
          </p:cNvPr>
          <p:cNvPicPr>
            <a:picLocks noChangeAspect="1"/>
          </p:cNvPicPr>
          <p:nvPr/>
        </p:nvPicPr>
        <p:blipFill>
          <a:blip r:embed="rId4"/>
          <a:stretch>
            <a:fillRect/>
          </a:stretch>
        </p:blipFill>
        <p:spPr>
          <a:xfrm>
            <a:off x="0" y="-76480"/>
            <a:ext cx="4276164" cy="5607484"/>
          </a:xfrm>
          <a:prstGeom prst="rect">
            <a:avLst/>
          </a:prstGeom>
          <a:noFill/>
          <a:ln cap="flat">
            <a:noFill/>
          </a:ln>
        </p:spPr>
      </p:pic>
      <p:sp>
        <p:nvSpPr>
          <p:cNvPr id="13" name="Google Shape;1688;p49">
            <a:extLst>
              <a:ext uri="{FF2B5EF4-FFF2-40B4-BE49-F238E27FC236}">
                <a16:creationId xmlns:a16="http://schemas.microsoft.com/office/drawing/2014/main" id="{6AA96A48-0B94-9913-B9D2-6B0A4A8D8E8C}"/>
              </a:ext>
            </a:extLst>
          </p:cNvPr>
          <p:cNvSpPr txBox="1">
            <a:spLocks noGrp="1"/>
          </p:cNvSpPr>
          <p:nvPr>
            <p:ph type="ctrTitle"/>
          </p:nvPr>
        </p:nvSpPr>
        <p:spPr>
          <a:xfrm>
            <a:off x="4101943" y="1099776"/>
            <a:ext cx="4518297" cy="2052599"/>
          </a:xfrm>
        </p:spPr>
        <p:txBody>
          <a:bodyPr anchor="t" anchorCtr="0"/>
          <a:lstStyle/>
          <a:p>
            <a:pPr lvl="0" algn="r"/>
            <a:r>
              <a:rPr lang="en-US" sz="3500">
                <a:solidFill>
                  <a:srgbClr val="FFFFFF"/>
                </a:solidFill>
              </a:rPr>
              <a:t>A PICTURE ALWAYS REINFORCES THE CONCEPT</a:t>
            </a:r>
          </a:p>
          <a:p>
            <a:pPr lvl="0" algn="r"/>
            <a:endParaRPr lang="en-US" sz="3500">
              <a:solidFill>
                <a:srgbClr val="FFFFFF"/>
              </a:solidFill>
            </a:endParaRPr>
          </a:p>
        </p:txBody>
      </p:sp>
      <p:sp>
        <p:nvSpPr>
          <p:cNvPr id="14" name="Google Shape;1689;p49">
            <a:extLst>
              <a:ext uri="{FF2B5EF4-FFF2-40B4-BE49-F238E27FC236}">
                <a16:creationId xmlns:a16="http://schemas.microsoft.com/office/drawing/2014/main" id="{BEAB5862-C2AA-A065-CAA7-C546455FD6A4}"/>
              </a:ext>
            </a:extLst>
          </p:cNvPr>
          <p:cNvSpPr txBox="1">
            <a:spLocks noGrp="1"/>
          </p:cNvSpPr>
          <p:nvPr>
            <p:ph type="subTitle" idx="1"/>
          </p:nvPr>
        </p:nvSpPr>
        <p:spPr>
          <a:xfrm>
            <a:off x="4348310" y="2931886"/>
            <a:ext cx="3928198" cy="792601"/>
          </a:xfrm>
        </p:spPr>
        <p:txBody>
          <a:bodyPr anchorCtr="0"/>
          <a:lstStyle/>
          <a:p>
            <a:pPr marL="0" lvl="0" indent="0" algn="r"/>
            <a:r>
              <a:rPr lang="en-US">
                <a:solidFill>
                  <a:srgbClr val="FFFFFF"/>
                </a:solidFill>
              </a:rPr>
              <a:t>Images reveal large amounts of data, so remember: use an image instead of a long text </a:t>
            </a:r>
          </a:p>
          <a:p>
            <a:pPr marL="0" lvl="0" indent="0" algn="r">
              <a:spcBef>
                <a:spcPts val="1600"/>
              </a:spcBef>
              <a:spcAft>
                <a:spcPts val="1600"/>
              </a:spcAft>
            </a:pPr>
            <a:endParaRPr lang="en-US">
              <a:solidFill>
                <a:srgbClr val="FF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0289DCA-6D62-50F5-5E12-E6DFDFE629BA}"/>
              </a:ext>
            </a:extLst>
          </p:cNvPr>
          <p:cNvSpPr/>
          <p:nvPr/>
        </p:nvSpPr>
        <p:spPr>
          <a:xfrm>
            <a:off x="0" y="0"/>
            <a:ext cx="9144000" cy="5143499"/>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 name="Picture 6" descr="Destellos azules png - Imagui">
            <a:extLst>
              <a:ext uri="{FF2B5EF4-FFF2-40B4-BE49-F238E27FC236}">
                <a16:creationId xmlns:a16="http://schemas.microsoft.com/office/drawing/2014/main" id="{0F4A0A18-EB8F-EB57-9087-DB4E236751AB}"/>
              </a:ext>
            </a:extLst>
          </p:cNvPr>
          <p:cNvPicPr>
            <a:picLocks noChangeAspect="1"/>
          </p:cNvPicPr>
          <p:nvPr/>
        </p:nvPicPr>
        <p:blipFill>
          <a:blip r:embed="rId3"/>
          <a:stretch>
            <a:fillRect/>
          </a:stretch>
        </p:blipFill>
        <p:spPr>
          <a:xfrm>
            <a:off x="-45966" y="-8321"/>
            <a:ext cx="3376614" cy="2024060"/>
          </a:xfrm>
          <a:prstGeom prst="rect">
            <a:avLst/>
          </a:prstGeom>
          <a:noFill/>
          <a:ln cap="flat">
            <a:noFill/>
          </a:ln>
        </p:spPr>
      </p:pic>
      <p:sp>
        <p:nvSpPr>
          <p:cNvPr id="4" name="Google Shape;1703;p50">
            <a:extLst>
              <a:ext uri="{FF2B5EF4-FFF2-40B4-BE49-F238E27FC236}">
                <a16:creationId xmlns:a16="http://schemas.microsoft.com/office/drawing/2014/main" id="{1B9C4D13-76CD-B440-F88B-97FA862EFEEE}"/>
              </a:ext>
            </a:extLst>
          </p:cNvPr>
          <p:cNvSpPr txBox="1">
            <a:spLocks noGrp="1"/>
          </p:cNvSpPr>
          <p:nvPr>
            <p:ph type="body" idx="4294967295"/>
          </p:nvPr>
        </p:nvSpPr>
        <p:spPr>
          <a:xfrm>
            <a:off x="12131463" y="2892658"/>
            <a:ext cx="4299600" cy="605104"/>
          </a:xfrm>
        </p:spPr>
        <p:txBody>
          <a:bodyPr anchor="ctr"/>
          <a:lstStyle/>
          <a:p>
            <a:pPr marL="0" lvl="0" indent="0" algn="r">
              <a:lnSpc>
                <a:spcPct val="100000"/>
              </a:lnSpc>
              <a:buNone/>
            </a:pPr>
            <a:r>
              <a:rPr lang="en-US" sz="3500">
                <a:latin typeface="Barlow Black"/>
              </a:rPr>
              <a:t>A PICTURE IS WORTH A THOUSAND WORDS</a:t>
            </a:r>
          </a:p>
          <a:p>
            <a:pPr marL="0" lvl="0" indent="0" algn="r">
              <a:lnSpc>
                <a:spcPct val="100000"/>
              </a:lnSpc>
              <a:buNone/>
            </a:pPr>
            <a:endParaRPr lang="en-US" sz="3500">
              <a:latin typeface="Barlow Black"/>
            </a:endParaRPr>
          </a:p>
        </p:txBody>
      </p:sp>
      <p:pic>
        <p:nvPicPr>
          <p:cNvPr id="5" name="Picture 2" descr="BTS, fondo de pantalla, Bangtan Sonyeondan, anghelo, HD mobile wallpaper">
            <a:extLst>
              <a:ext uri="{FF2B5EF4-FFF2-40B4-BE49-F238E27FC236}">
                <a16:creationId xmlns:a16="http://schemas.microsoft.com/office/drawing/2014/main" id="{BACF4BC4-87EC-B70E-0298-0A95FA5C4F79}"/>
              </a:ext>
            </a:extLst>
          </p:cNvPr>
          <p:cNvPicPr>
            <a:picLocks noChangeAspect="1"/>
          </p:cNvPicPr>
          <p:nvPr/>
        </p:nvPicPr>
        <p:blipFill>
          <a:blip r:embed="rId4"/>
          <a:stretch>
            <a:fillRect/>
          </a:stretch>
        </p:blipFill>
        <p:spPr>
          <a:xfrm>
            <a:off x="3369609" y="697458"/>
            <a:ext cx="2345417" cy="4168978"/>
          </a:xfrm>
          <a:prstGeom prst="rect">
            <a:avLst/>
          </a:prstGeom>
          <a:noFill/>
          <a:ln cap="flat">
            <a:noFill/>
          </a:ln>
        </p:spPr>
      </p:pic>
      <p:sp>
        <p:nvSpPr>
          <p:cNvPr id="6" name="Rectángulo 2">
            <a:extLst>
              <a:ext uri="{FF2B5EF4-FFF2-40B4-BE49-F238E27FC236}">
                <a16:creationId xmlns:a16="http://schemas.microsoft.com/office/drawing/2014/main" id="{D32B5232-162C-EDE7-C20E-67882E019ABC}"/>
              </a:ext>
            </a:extLst>
          </p:cNvPr>
          <p:cNvSpPr/>
          <p:nvPr/>
        </p:nvSpPr>
        <p:spPr>
          <a:xfrm>
            <a:off x="3750082" y="0"/>
            <a:ext cx="1647520" cy="716596"/>
          </a:xfrm>
          <a:prstGeom prst="rect">
            <a:avLst/>
          </a:prstGeom>
          <a:gradFill>
            <a:gsLst>
              <a:gs pos="0">
                <a:srgbClr val="000000"/>
              </a:gs>
              <a:gs pos="50000">
                <a:srgbClr val="1D1D1D"/>
              </a:gs>
              <a:gs pos="100000">
                <a:srgbClr val="000000"/>
              </a:gs>
            </a:gsLst>
            <a:lin ang="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7" name="Rectángulo 12">
            <a:extLst>
              <a:ext uri="{FF2B5EF4-FFF2-40B4-BE49-F238E27FC236}">
                <a16:creationId xmlns:a16="http://schemas.microsoft.com/office/drawing/2014/main" id="{070E3D99-5B04-7494-9979-F780ED45289D}"/>
              </a:ext>
            </a:extLst>
          </p:cNvPr>
          <p:cNvSpPr/>
          <p:nvPr/>
        </p:nvSpPr>
        <p:spPr>
          <a:xfrm>
            <a:off x="3750082" y="4866436"/>
            <a:ext cx="1647520" cy="277063"/>
          </a:xfrm>
          <a:prstGeom prst="rect">
            <a:avLst/>
          </a:prstGeom>
          <a:gradFill>
            <a:gsLst>
              <a:gs pos="0">
                <a:srgbClr val="000000"/>
              </a:gs>
              <a:gs pos="50000">
                <a:srgbClr val="1D1D1D"/>
              </a:gs>
              <a:gs pos="100000">
                <a:srgbClr val="000000"/>
              </a:gs>
            </a:gsLst>
            <a:lin ang="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8" name="Google Shape;2512;p67">
            <a:extLst>
              <a:ext uri="{FF2B5EF4-FFF2-40B4-BE49-F238E27FC236}">
                <a16:creationId xmlns:a16="http://schemas.microsoft.com/office/drawing/2014/main" id="{D428FA97-95CA-4B78-4EF4-BD7970DA6E8D}"/>
              </a:ext>
            </a:extLst>
          </p:cNvPr>
          <p:cNvSpPr txBox="1"/>
          <p:nvPr/>
        </p:nvSpPr>
        <p:spPr>
          <a:xfrm>
            <a:off x="1642344" y="188146"/>
            <a:ext cx="5859319" cy="546500"/>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2000" b="0" i="0" u="none" strike="noStrike" kern="0" cap="none" spc="0" baseline="0">
                <a:solidFill>
                  <a:srgbClr val="FFFFFF"/>
                </a:solidFill>
                <a:uFillTx/>
                <a:latin typeface="Barlow Black"/>
                <a:ea typeface="Barlow Black"/>
                <a:cs typeface="Barlow Black"/>
              </a:rPr>
              <a:t>Big numbers catch your audience’s attention </a:t>
            </a:r>
          </a:p>
        </p:txBody>
      </p:sp>
      <p:sp>
        <p:nvSpPr>
          <p:cNvPr id="9" name="TextBox 4">
            <a:extLst>
              <a:ext uri="{FF2B5EF4-FFF2-40B4-BE49-F238E27FC236}">
                <a16:creationId xmlns:a16="http://schemas.microsoft.com/office/drawing/2014/main" id="{FD4AB391-3C32-5804-6A0B-9EF4A747BD4F}"/>
              </a:ext>
            </a:extLst>
          </p:cNvPr>
          <p:cNvSpPr txBox="1"/>
          <p:nvPr/>
        </p:nvSpPr>
        <p:spPr>
          <a:xfrm>
            <a:off x="382146" y="1554077"/>
            <a:ext cx="2834018"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that is beautifully designed. Easy to change. add a unique zing and appeal to your Presentations. You can simply impress your audience and add a unique zing and appeal to your Presentations. Get a modern PowerPoint  Presentation that is beautifully designed. Easy to change colors, photos and Text. </a:t>
            </a:r>
          </a:p>
        </p:txBody>
      </p:sp>
      <p:sp>
        <p:nvSpPr>
          <p:cNvPr id="10" name="TextBox 4">
            <a:extLst>
              <a:ext uri="{FF2B5EF4-FFF2-40B4-BE49-F238E27FC236}">
                <a16:creationId xmlns:a16="http://schemas.microsoft.com/office/drawing/2014/main" id="{9AA8A203-4970-0D00-C23B-46F6E59E3E1B}"/>
              </a:ext>
            </a:extLst>
          </p:cNvPr>
          <p:cNvSpPr txBox="1"/>
          <p:nvPr/>
        </p:nvSpPr>
        <p:spPr>
          <a:xfrm>
            <a:off x="382146" y="2477411"/>
            <a:ext cx="2834018"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that is beautifully designed. Easy to change. add a unique zing and appeal to your Presentations. You can simply impress your audience and add a unique zing and appeal to your Presentations. Get a modern PowerPoint  Presentation that is beautifully designed. Easy to change colors, photos and Text. </a:t>
            </a:r>
          </a:p>
        </p:txBody>
      </p:sp>
      <p:sp>
        <p:nvSpPr>
          <p:cNvPr id="11" name="TextBox 4">
            <a:extLst>
              <a:ext uri="{FF2B5EF4-FFF2-40B4-BE49-F238E27FC236}">
                <a16:creationId xmlns:a16="http://schemas.microsoft.com/office/drawing/2014/main" id="{0092D820-7848-57EB-BC27-1FE68309A070}"/>
              </a:ext>
            </a:extLst>
          </p:cNvPr>
          <p:cNvSpPr txBox="1"/>
          <p:nvPr/>
        </p:nvSpPr>
        <p:spPr>
          <a:xfrm>
            <a:off x="382146" y="3400735"/>
            <a:ext cx="2834018"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that is beautifully designed. Easy to change. add a unique zing and appeal to your Presentations. You can simply impress your audience and add a unique zing and appeal to your Presentations. Get a modern PowerPoint  Presentation that is beautifully designed. Easy to change colors, photos and Text. </a:t>
            </a:r>
          </a:p>
        </p:txBody>
      </p:sp>
      <p:sp>
        <p:nvSpPr>
          <p:cNvPr id="12" name="TextBox 4">
            <a:extLst>
              <a:ext uri="{FF2B5EF4-FFF2-40B4-BE49-F238E27FC236}">
                <a16:creationId xmlns:a16="http://schemas.microsoft.com/office/drawing/2014/main" id="{3C695690-A54B-20FE-4B50-503060A1E837}"/>
              </a:ext>
            </a:extLst>
          </p:cNvPr>
          <p:cNvSpPr txBox="1"/>
          <p:nvPr/>
        </p:nvSpPr>
        <p:spPr>
          <a:xfrm>
            <a:off x="5903146" y="1554077"/>
            <a:ext cx="2834018" cy="923333"/>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that is beautifully designed. Easy to change. add a unique zing and appeal to your Presentations. You can simply impress your audience and add a unique zing and appeal to your Presentations. Get a modern PowerPoint  Presentation that is beautifully designed. Easy to change colors, photos and Text. </a:t>
            </a:r>
          </a:p>
        </p:txBody>
      </p:sp>
      <p:sp>
        <p:nvSpPr>
          <p:cNvPr id="13" name="TextBox 4">
            <a:extLst>
              <a:ext uri="{FF2B5EF4-FFF2-40B4-BE49-F238E27FC236}">
                <a16:creationId xmlns:a16="http://schemas.microsoft.com/office/drawing/2014/main" id="{3536620A-3CFD-731D-BE7D-823C519587C1}"/>
              </a:ext>
            </a:extLst>
          </p:cNvPr>
          <p:cNvSpPr txBox="1"/>
          <p:nvPr/>
        </p:nvSpPr>
        <p:spPr>
          <a:xfrm>
            <a:off x="5903146" y="2477411"/>
            <a:ext cx="2834018" cy="923333"/>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that is beautifully designed. Easy to change. add a unique zing and appeal to your Presentations. You can simply impress your audience and add a unique zing and appeal to your Presentations. Get a modern PowerPoint  Presentation that is beautifully designed. Easy to change colors, photos and Text. </a:t>
            </a:r>
          </a:p>
        </p:txBody>
      </p:sp>
      <p:sp>
        <p:nvSpPr>
          <p:cNvPr id="14" name="TextBox 4">
            <a:extLst>
              <a:ext uri="{FF2B5EF4-FFF2-40B4-BE49-F238E27FC236}">
                <a16:creationId xmlns:a16="http://schemas.microsoft.com/office/drawing/2014/main" id="{AA3BE205-A886-6E64-1831-570C72BE1BE1}"/>
              </a:ext>
            </a:extLst>
          </p:cNvPr>
          <p:cNvSpPr txBox="1"/>
          <p:nvPr/>
        </p:nvSpPr>
        <p:spPr>
          <a:xfrm>
            <a:off x="5903146" y="3400735"/>
            <a:ext cx="2834018" cy="923333"/>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that is beautifully designed. Easy to change. add a unique zing and appeal to your Presentations. You can simply impress your audience and add a unique zing and appeal to your Presentations. Get a modern PowerPoint  Presentation that is beautifully designed. Easy to change colors, photos and Text. </a:t>
            </a:r>
          </a:p>
        </p:txBody>
      </p:sp>
      <p:pic>
        <p:nvPicPr>
          <p:cNvPr id="15" name="Picture 6" descr="Destellos azules png - Imagui">
            <a:extLst>
              <a:ext uri="{FF2B5EF4-FFF2-40B4-BE49-F238E27FC236}">
                <a16:creationId xmlns:a16="http://schemas.microsoft.com/office/drawing/2014/main" id="{56D2391A-8B4E-4FD5-820C-67D89027FE76}"/>
              </a:ext>
            </a:extLst>
          </p:cNvPr>
          <p:cNvPicPr>
            <a:picLocks noChangeAspect="1"/>
          </p:cNvPicPr>
          <p:nvPr/>
        </p:nvPicPr>
        <p:blipFill>
          <a:blip r:embed="rId3"/>
          <a:stretch>
            <a:fillRect/>
          </a:stretch>
        </p:blipFill>
        <p:spPr>
          <a:xfrm flipH="1">
            <a:off x="5882216" y="14529"/>
            <a:ext cx="3338501" cy="2001219"/>
          </a:xfrm>
          <a:prstGeom prst="rect">
            <a:avLst/>
          </a:prstGeom>
          <a:noFill/>
          <a:ln cap="flat">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0292A285-BD6C-73A7-0B89-0E64BFD3E539}"/>
              </a:ext>
            </a:extLst>
          </p:cNvPr>
          <p:cNvPicPr>
            <a:picLocks noChangeAspect="1"/>
          </p:cNvPicPr>
          <p:nvPr/>
        </p:nvPicPr>
        <p:blipFill>
          <a:blip r:embed="rId3"/>
          <a:stretch>
            <a:fillRect/>
          </a:stretch>
        </p:blipFill>
        <p:spPr>
          <a:xfrm>
            <a:off x="0" y="0"/>
            <a:ext cx="5044964" cy="5143499"/>
          </a:xfrm>
          <a:prstGeom prst="rect">
            <a:avLst/>
          </a:prstGeom>
          <a:noFill/>
          <a:ln cap="flat">
            <a:noFill/>
          </a:ln>
        </p:spPr>
      </p:pic>
      <p:sp>
        <p:nvSpPr>
          <p:cNvPr id="3" name="Google Shape;1742;p54">
            <a:extLst>
              <a:ext uri="{FF2B5EF4-FFF2-40B4-BE49-F238E27FC236}">
                <a16:creationId xmlns:a16="http://schemas.microsoft.com/office/drawing/2014/main" id="{918F198F-8B31-4C23-CB9B-89282AFC07E1}"/>
              </a:ext>
            </a:extLst>
          </p:cNvPr>
          <p:cNvSpPr txBox="1">
            <a:spLocks noGrp="1"/>
          </p:cNvSpPr>
          <p:nvPr>
            <p:ph type="subTitle" idx="4294967295"/>
          </p:nvPr>
        </p:nvSpPr>
        <p:spPr>
          <a:xfrm>
            <a:off x="1557927" y="3986912"/>
            <a:ext cx="1814398" cy="692996"/>
          </a:xfrm>
        </p:spPr>
        <p:txBody>
          <a:bodyPr anchorCtr="1"/>
          <a:lstStyle/>
          <a:p>
            <a:pPr marL="0" lvl="0" indent="0" algn="ctr">
              <a:lnSpc>
                <a:spcPct val="100000"/>
              </a:lnSpc>
              <a:buNone/>
            </a:pPr>
            <a:r>
              <a:rPr lang="en-US">
                <a:solidFill>
                  <a:srgbClr val="FFFFFF"/>
                </a:solidFill>
              </a:rPr>
              <a:t>You can replace the  image on the screen with your own</a:t>
            </a:r>
          </a:p>
          <a:p>
            <a:pPr marL="0" lvl="0" indent="0" algn="ctr">
              <a:lnSpc>
                <a:spcPct val="100000"/>
              </a:lnSpc>
              <a:buNone/>
            </a:pPr>
            <a:endParaRPr lang="en-US">
              <a:solidFill>
                <a:srgbClr val="FFFFFF"/>
              </a:solidFill>
            </a:endParaRPr>
          </a:p>
        </p:txBody>
      </p:sp>
      <p:sp>
        <p:nvSpPr>
          <p:cNvPr id="4" name="Google Shape;1745;p54">
            <a:extLst>
              <a:ext uri="{FF2B5EF4-FFF2-40B4-BE49-F238E27FC236}">
                <a16:creationId xmlns:a16="http://schemas.microsoft.com/office/drawing/2014/main" id="{83D957F5-7B20-798A-2086-803B93AD7810}"/>
              </a:ext>
            </a:extLst>
          </p:cNvPr>
          <p:cNvSpPr txBox="1">
            <a:spLocks noGrp="1"/>
          </p:cNvSpPr>
          <p:nvPr>
            <p:ph type="title"/>
          </p:nvPr>
        </p:nvSpPr>
        <p:spPr>
          <a:xfrm>
            <a:off x="6015462" y="3500615"/>
            <a:ext cx="1814398" cy="486296"/>
          </a:xfrm>
        </p:spPr>
        <p:txBody>
          <a:bodyPr/>
          <a:lstStyle/>
          <a:p>
            <a:pPr lvl="0"/>
            <a:r>
              <a:rPr lang="en-US">
                <a:solidFill>
                  <a:srgbClr val="D041E7"/>
                </a:solidFill>
              </a:rPr>
              <a:t>JAEJIN LEE</a:t>
            </a:r>
          </a:p>
        </p:txBody>
      </p:sp>
      <p:sp>
        <p:nvSpPr>
          <p:cNvPr id="5" name="Google Shape;1743;p54">
            <a:extLst>
              <a:ext uri="{FF2B5EF4-FFF2-40B4-BE49-F238E27FC236}">
                <a16:creationId xmlns:a16="http://schemas.microsoft.com/office/drawing/2014/main" id="{AD267CE6-445A-7FAA-A96D-EF637CEEE864}"/>
              </a:ext>
            </a:extLst>
          </p:cNvPr>
          <p:cNvSpPr txBox="1">
            <a:spLocks noGrp="1"/>
          </p:cNvSpPr>
          <p:nvPr>
            <p:ph type="title" idx="4294967295"/>
          </p:nvPr>
        </p:nvSpPr>
        <p:spPr>
          <a:xfrm>
            <a:off x="1553794" y="3500615"/>
            <a:ext cx="1814398" cy="486296"/>
          </a:xfrm>
        </p:spPr>
        <p:txBody>
          <a:bodyPr anchor="b" anchorCtr="1"/>
          <a:lstStyle/>
          <a:p>
            <a:pPr lvl="0" algn="ctr"/>
            <a:r>
              <a:rPr lang="en-US" sz="1800">
                <a:solidFill>
                  <a:srgbClr val="FFFFFF"/>
                </a:solidFill>
              </a:rPr>
              <a:t>YOONA HYUN</a:t>
            </a:r>
          </a:p>
        </p:txBody>
      </p:sp>
      <p:sp>
        <p:nvSpPr>
          <p:cNvPr id="6" name="Título 6">
            <a:extLst>
              <a:ext uri="{FF2B5EF4-FFF2-40B4-BE49-F238E27FC236}">
                <a16:creationId xmlns:a16="http://schemas.microsoft.com/office/drawing/2014/main" id="{F99FE94C-BB3D-B39D-BDAB-065168893E42}"/>
              </a:ext>
            </a:extLst>
          </p:cNvPr>
          <p:cNvSpPr txBox="1">
            <a:spLocks noGrp="1"/>
          </p:cNvSpPr>
          <p:nvPr>
            <p:ph type="title" idx="4294967295"/>
          </p:nvPr>
        </p:nvSpPr>
        <p:spPr>
          <a:xfrm>
            <a:off x="621023" y="414351"/>
            <a:ext cx="7729203" cy="502499"/>
          </a:xfrm>
        </p:spPr>
        <p:txBody>
          <a:bodyPr anchorCtr="1"/>
          <a:lstStyle/>
          <a:p>
            <a:pPr lvl="0" algn="ctr">
              <a:lnSpc>
                <a:spcPct val="80000"/>
              </a:lnSpc>
            </a:pPr>
            <a:r>
              <a:rPr lang="es-ES" sz="3500">
                <a:solidFill>
                  <a:srgbClr val="FFFFFF"/>
                </a:solidFill>
              </a:rPr>
              <a:t>OUR</a:t>
            </a:r>
            <a:r>
              <a:rPr lang="es-ES" sz="3500">
                <a:solidFill>
                  <a:srgbClr val="D041E7"/>
                </a:solidFill>
              </a:rPr>
              <a:t> TEAM</a:t>
            </a:r>
            <a:endParaRPr lang="es-AR" sz="3500">
              <a:solidFill>
                <a:srgbClr val="D041E7"/>
              </a:solidFill>
            </a:endParaRPr>
          </a:p>
        </p:txBody>
      </p:sp>
      <p:sp>
        <p:nvSpPr>
          <p:cNvPr id="7" name="Google Shape;1742;p54">
            <a:extLst>
              <a:ext uri="{FF2B5EF4-FFF2-40B4-BE49-F238E27FC236}">
                <a16:creationId xmlns:a16="http://schemas.microsoft.com/office/drawing/2014/main" id="{B3EF8C1B-1724-6422-90AD-777626B34B94}"/>
              </a:ext>
            </a:extLst>
          </p:cNvPr>
          <p:cNvSpPr txBox="1">
            <a:spLocks noGrp="1"/>
          </p:cNvSpPr>
          <p:nvPr>
            <p:ph type="subTitle" idx="4294967295"/>
          </p:nvPr>
        </p:nvSpPr>
        <p:spPr>
          <a:xfrm>
            <a:off x="6015462" y="3986912"/>
            <a:ext cx="1814398" cy="692996"/>
          </a:xfrm>
        </p:spPr>
        <p:txBody>
          <a:bodyPr anchorCtr="1"/>
          <a:lstStyle/>
          <a:p>
            <a:pPr marL="0" lvl="0" indent="0" algn="ctr">
              <a:lnSpc>
                <a:spcPct val="100000"/>
              </a:lnSpc>
              <a:buNone/>
            </a:pPr>
            <a:r>
              <a:rPr lang="en-US">
                <a:solidFill>
                  <a:srgbClr val="D041E7"/>
                </a:solidFill>
              </a:rPr>
              <a:t>You can replace the  image on the screen with your own</a:t>
            </a:r>
          </a:p>
          <a:p>
            <a:pPr marL="0" lvl="0" indent="0" algn="ctr">
              <a:lnSpc>
                <a:spcPct val="100000"/>
              </a:lnSpc>
              <a:buNone/>
            </a:pPr>
            <a:endParaRPr lang="en-US">
              <a:solidFill>
                <a:srgbClr val="D041E7"/>
              </a:solidFill>
            </a:endParaRPr>
          </a:p>
        </p:txBody>
      </p:sp>
      <p:sp>
        <p:nvSpPr>
          <p:cNvPr id="8" name="Google Shape;1742;p54">
            <a:extLst>
              <a:ext uri="{FF2B5EF4-FFF2-40B4-BE49-F238E27FC236}">
                <a16:creationId xmlns:a16="http://schemas.microsoft.com/office/drawing/2014/main" id="{8DE917AC-5E4F-B115-0089-3662B15EC320}"/>
              </a:ext>
            </a:extLst>
          </p:cNvPr>
          <p:cNvSpPr txBox="1">
            <a:spLocks noGrp="1"/>
          </p:cNvSpPr>
          <p:nvPr>
            <p:ph type="subTitle" idx="4294967295"/>
          </p:nvPr>
        </p:nvSpPr>
        <p:spPr>
          <a:xfrm>
            <a:off x="122127" y="2683672"/>
            <a:ext cx="1814398" cy="692996"/>
          </a:xfrm>
        </p:spPr>
        <p:txBody>
          <a:bodyPr anchorCtr="1"/>
          <a:lstStyle/>
          <a:p>
            <a:pPr marL="0" lvl="0" indent="0" algn="ctr">
              <a:lnSpc>
                <a:spcPct val="100000"/>
              </a:lnSpc>
              <a:buNone/>
            </a:pPr>
            <a:r>
              <a:rPr lang="en-US">
                <a:solidFill>
                  <a:srgbClr val="FFFFFF"/>
                </a:solidFill>
              </a:rPr>
              <a:t>You can replace the  image on the screen with your own</a:t>
            </a:r>
          </a:p>
          <a:p>
            <a:pPr marL="0" lvl="0" indent="0" algn="ctr">
              <a:lnSpc>
                <a:spcPct val="100000"/>
              </a:lnSpc>
              <a:buNone/>
            </a:pPr>
            <a:endParaRPr lang="en-US">
              <a:solidFill>
                <a:srgbClr val="FFFFFF"/>
              </a:solidFill>
            </a:endParaRPr>
          </a:p>
        </p:txBody>
      </p:sp>
      <p:sp>
        <p:nvSpPr>
          <p:cNvPr id="9" name="Google Shape;1743;p54">
            <a:extLst>
              <a:ext uri="{FF2B5EF4-FFF2-40B4-BE49-F238E27FC236}">
                <a16:creationId xmlns:a16="http://schemas.microsoft.com/office/drawing/2014/main" id="{007C58F4-5B93-A4AF-1DFB-BA59CFF59AC8}"/>
              </a:ext>
            </a:extLst>
          </p:cNvPr>
          <p:cNvSpPr txBox="1">
            <a:spLocks noGrp="1"/>
          </p:cNvSpPr>
          <p:nvPr>
            <p:ph type="title" idx="4294967295"/>
          </p:nvPr>
        </p:nvSpPr>
        <p:spPr>
          <a:xfrm>
            <a:off x="117994" y="2197376"/>
            <a:ext cx="1814398" cy="486296"/>
          </a:xfrm>
        </p:spPr>
        <p:txBody>
          <a:bodyPr anchor="b" anchorCtr="1"/>
          <a:lstStyle/>
          <a:p>
            <a:pPr lvl="0" algn="ctr"/>
            <a:r>
              <a:rPr lang="en-US" sz="1800">
                <a:solidFill>
                  <a:srgbClr val="FFFFFF"/>
                </a:solidFill>
              </a:rPr>
              <a:t>YOONA HYUN</a:t>
            </a:r>
          </a:p>
        </p:txBody>
      </p:sp>
      <p:sp>
        <p:nvSpPr>
          <p:cNvPr id="10" name="Google Shape;1745;p54">
            <a:extLst>
              <a:ext uri="{FF2B5EF4-FFF2-40B4-BE49-F238E27FC236}">
                <a16:creationId xmlns:a16="http://schemas.microsoft.com/office/drawing/2014/main" id="{877157B6-052A-DC3E-913B-8DC6AF0FCDC7}"/>
              </a:ext>
            </a:extLst>
          </p:cNvPr>
          <p:cNvSpPr txBox="1">
            <a:spLocks noGrp="1"/>
          </p:cNvSpPr>
          <p:nvPr>
            <p:ph type="title" idx="4294967295"/>
          </p:nvPr>
        </p:nvSpPr>
        <p:spPr>
          <a:xfrm>
            <a:off x="7042160" y="2109118"/>
            <a:ext cx="1814398" cy="486296"/>
          </a:xfrm>
        </p:spPr>
        <p:txBody>
          <a:bodyPr anchor="b" anchorCtr="1"/>
          <a:lstStyle/>
          <a:p>
            <a:pPr lvl="0" algn="ctr"/>
            <a:r>
              <a:rPr lang="en-US" sz="1800">
                <a:solidFill>
                  <a:srgbClr val="D041E7"/>
                </a:solidFill>
              </a:rPr>
              <a:t>JAEJIN LEE</a:t>
            </a:r>
          </a:p>
        </p:txBody>
      </p:sp>
      <p:sp>
        <p:nvSpPr>
          <p:cNvPr id="11" name="Google Shape;1742;p54">
            <a:extLst>
              <a:ext uri="{FF2B5EF4-FFF2-40B4-BE49-F238E27FC236}">
                <a16:creationId xmlns:a16="http://schemas.microsoft.com/office/drawing/2014/main" id="{80CCCA51-F519-38DA-23C2-F82859933865}"/>
              </a:ext>
            </a:extLst>
          </p:cNvPr>
          <p:cNvSpPr txBox="1">
            <a:spLocks noGrp="1"/>
          </p:cNvSpPr>
          <p:nvPr>
            <p:ph type="subTitle" idx="4294967295"/>
          </p:nvPr>
        </p:nvSpPr>
        <p:spPr>
          <a:xfrm>
            <a:off x="7042160" y="2595414"/>
            <a:ext cx="1814398" cy="692996"/>
          </a:xfrm>
        </p:spPr>
        <p:txBody>
          <a:bodyPr anchorCtr="1"/>
          <a:lstStyle/>
          <a:p>
            <a:pPr marL="0" lvl="0" indent="0" algn="ctr">
              <a:lnSpc>
                <a:spcPct val="100000"/>
              </a:lnSpc>
              <a:buNone/>
            </a:pPr>
            <a:r>
              <a:rPr lang="en-US">
                <a:solidFill>
                  <a:srgbClr val="D041E7"/>
                </a:solidFill>
              </a:rPr>
              <a:t>You can replace the  image on the screen with your own</a:t>
            </a:r>
          </a:p>
          <a:p>
            <a:pPr marL="0" lvl="0" indent="0" algn="ctr">
              <a:lnSpc>
                <a:spcPct val="100000"/>
              </a:lnSpc>
              <a:buNone/>
            </a:pPr>
            <a:endParaRPr lang="en-US">
              <a:solidFill>
                <a:srgbClr val="D041E7"/>
              </a:solidFill>
            </a:endParaRPr>
          </a:p>
        </p:txBody>
      </p:sp>
      <p:sp>
        <p:nvSpPr>
          <p:cNvPr id="12" name="Google Shape;1743;p54">
            <a:extLst>
              <a:ext uri="{FF2B5EF4-FFF2-40B4-BE49-F238E27FC236}">
                <a16:creationId xmlns:a16="http://schemas.microsoft.com/office/drawing/2014/main" id="{F6FBD1F1-D6E8-8A17-C37D-C8ADB5B64FD4}"/>
              </a:ext>
            </a:extLst>
          </p:cNvPr>
          <p:cNvSpPr txBox="1">
            <a:spLocks noGrp="1"/>
          </p:cNvSpPr>
          <p:nvPr>
            <p:ph type="title" idx="4294967295"/>
          </p:nvPr>
        </p:nvSpPr>
        <p:spPr>
          <a:xfrm>
            <a:off x="3765453" y="3350370"/>
            <a:ext cx="1814398" cy="486296"/>
          </a:xfrm>
          <a:solidFill>
            <a:srgbClr val="770099"/>
          </a:solidFill>
        </p:spPr>
        <p:txBody>
          <a:bodyPr anchor="b" anchorCtr="1"/>
          <a:lstStyle/>
          <a:p>
            <a:pPr lvl="0" algn="ctr"/>
            <a:r>
              <a:rPr lang="en-US" sz="1800">
                <a:solidFill>
                  <a:srgbClr val="FFFFFF"/>
                </a:solidFill>
              </a:rPr>
              <a:t>JUYFTHYUN</a:t>
            </a:r>
          </a:p>
        </p:txBody>
      </p:sp>
      <p:sp>
        <p:nvSpPr>
          <p:cNvPr id="13" name="Google Shape;1742;p54">
            <a:extLst>
              <a:ext uri="{FF2B5EF4-FFF2-40B4-BE49-F238E27FC236}">
                <a16:creationId xmlns:a16="http://schemas.microsoft.com/office/drawing/2014/main" id="{AE7D58E3-0DE5-0B8C-3B51-C3B0A665AE65}"/>
              </a:ext>
            </a:extLst>
          </p:cNvPr>
          <p:cNvSpPr txBox="1">
            <a:spLocks noGrp="1"/>
          </p:cNvSpPr>
          <p:nvPr>
            <p:ph type="subTitle" idx="4294967295"/>
          </p:nvPr>
        </p:nvSpPr>
        <p:spPr>
          <a:xfrm>
            <a:off x="3679847" y="3855723"/>
            <a:ext cx="1814398" cy="692996"/>
          </a:xfrm>
        </p:spPr>
        <p:txBody>
          <a:bodyPr anchorCtr="1"/>
          <a:lstStyle/>
          <a:p>
            <a:pPr marL="0" lvl="0" indent="0" algn="ctr">
              <a:lnSpc>
                <a:spcPct val="100000"/>
              </a:lnSpc>
              <a:buNone/>
            </a:pPr>
            <a:r>
              <a:rPr lang="en-US">
                <a:solidFill>
                  <a:srgbClr val="D041E7"/>
                </a:solidFill>
              </a:rPr>
              <a:t>You can replace the  image on the screen with your own</a:t>
            </a:r>
          </a:p>
          <a:p>
            <a:pPr marL="0" lvl="0" indent="0" algn="ctr">
              <a:lnSpc>
                <a:spcPct val="100000"/>
              </a:lnSpc>
              <a:buNone/>
            </a:pPr>
            <a:endParaRPr lang="en-US">
              <a:solidFill>
                <a:srgbClr val="D041E7"/>
              </a:solidFill>
            </a:endParaRPr>
          </a:p>
        </p:txBody>
      </p:sp>
      <p:grpSp>
        <p:nvGrpSpPr>
          <p:cNvPr id="14" name="Grupo 42">
            <a:extLst>
              <a:ext uri="{FF2B5EF4-FFF2-40B4-BE49-F238E27FC236}">
                <a16:creationId xmlns:a16="http://schemas.microsoft.com/office/drawing/2014/main" id="{DE00EE21-B3AC-3062-8BAF-E0E4EF184770}"/>
              </a:ext>
            </a:extLst>
          </p:cNvPr>
          <p:cNvGrpSpPr/>
          <p:nvPr/>
        </p:nvGrpSpPr>
        <p:grpSpPr>
          <a:xfrm>
            <a:off x="1900744" y="1472165"/>
            <a:ext cx="5182618" cy="1697053"/>
            <a:chOff x="1900744" y="1472165"/>
            <a:chExt cx="5182618" cy="1697053"/>
          </a:xfrm>
        </p:grpSpPr>
        <p:sp>
          <p:nvSpPr>
            <p:cNvPr id="15" name="Freeform 6">
              <a:extLst>
                <a:ext uri="{FF2B5EF4-FFF2-40B4-BE49-F238E27FC236}">
                  <a16:creationId xmlns:a16="http://schemas.microsoft.com/office/drawing/2014/main" id="{B6C3EFF2-090B-315E-CD88-5A8EE2C01E64}"/>
                </a:ext>
              </a:extLst>
            </p:cNvPr>
            <p:cNvSpPr/>
            <p:nvPr/>
          </p:nvSpPr>
          <p:spPr>
            <a:xfrm>
              <a:off x="1900744" y="1607003"/>
              <a:ext cx="1382444" cy="1466130"/>
            </a:xfrm>
            <a:custGeom>
              <a:avLst/>
              <a:gdLst>
                <a:gd name="f0" fmla="val 10800000"/>
                <a:gd name="f1" fmla="val 5400000"/>
                <a:gd name="f2" fmla="val 360"/>
                <a:gd name="f3" fmla="val 180"/>
                <a:gd name="f4" fmla="val w"/>
                <a:gd name="f5" fmla="val h"/>
                <a:gd name="f6" fmla="val 0"/>
                <a:gd name="f7" fmla="val 492"/>
                <a:gd name="f8" fmla="val 521"/>
                <a:gd name="f9" fmla="val 392"/>
                <a:gd name="f10" fmla="val 510"/>
                <a:gd name="f11" fmla="val 403"/>
                <a:gd name="f12" fmla="val 500"/>
                <a:gd name="f13" fmla="val 411"/>
                <a:gd name="f14" fmla="val 488"/>
                <a:gd name="f15" fmla="val 420"/>
                <a:gd name="f16" fmla="val 486"/>
                <a:gd name="f17" fmla="val 442"/>
                <a:gd name="f18" fmla="val 483"/>
                <a:gd name="f19" fmla="val 447"/>
                <a:gd name="f20" fmla="val 469"/>
                <a:gd name="f21" fmla="val 444"/>
                <a:gd name="f22" fmla="val 453"/>
                <a:gd name="f23" fmla="val 440"/>
                <a:gd name="f24" fmla="val 426"/>
                <a:gd name="f25" fmla="val 433"/>
                <a:gd name="f26" fmla="val 401"/>
                <a:gd name="f27" fmla="val 425"/>
                <a:gd name="f28" fmla="val 375"/>
                <a:gd name="f29" fmla="val 423"/>
                <a:gd name="f30" fmla="val 368"/>
                <a:gd name="f31" fmla="val 414"/>
                <a:gd name="f32" fmla="val 363"/>
                <a:gd name="f33" fmla="val 409"/>
                <a:gd name="f34" fmla="val 356"/>
                <a:gd name="f35" fmla="val 348"/>
                <a:gd name="f36" fmla="val 395"/>
                <a:gd name="f37" fmla="val 340"/>
                <a:gd name="f38" fmla="val 391"/>
                <a:gd name="f39" fmla="val 331"/>
                <a:gd name="f40" fmla="val 380"/>
                <a:gd name="f41" fmla="val 306"/>
                <a:gd name="f42" fmla="val 370"/>
                <a:gd name="f43" fmla="val 281"/>
                <a:gd name="f44" fmla="val 255"/>
                <a:gd name="f45" fmla="val 335"/>
                <a:gd name="f46" fmla="val 253"/>
                <a:gd name="f47" fmla="val 332"/>
                <a:gd name="f48" fmla="val 284"/>
                <a:gd name="f49" fmla="val 330"/>
                <a:gd name="f50" fmla="val 297"/>
                <a:gd name="f51" fmla="val 310"/>
                <a:gd name="f52" fmla="val 327"/>
                <a:gd name="f53" fmla="val 324"/>
                <a:gd name="f54" fmla="val 325"/>
                <a:gd name="f55" fmla="val 318"/>
                <a:gd name="f56" fmla="val 321"/>
                <a:gd name="f57" fmla="val 312"/>
                <a:gd name="f58" fmla="val 322"/>
                <a:gd name="f59" fmla="val 328"/>
                <a:gd name="f60" fmla="val 273"/>
                <a:gd name="f61" fmla="val 309"/>
                <a:gd name="f62" fmla="val 244"/>
                <a:gd name="f63" fmla="val 212"/>
                <a:gd name="f64" fmla="val 305"/>
                <a:gd name="f65" fmla="val 201"/>
                <a:gd name="f66" fmla="val 298"/>
                <a:gd name="f67" fmla="val 198"/>
                <a:gd name="f68" fmla="val 288"/>
                <a:gd name="f69" fmla="val 256"/>
                <a:gd name="f70" fmla="val 252"/>
                <a:gd name="f71" fmla="val 202"/>
                <a:gd name="f72" fmla="val 246"/>
                <a:gd name="f73" fmla="val 232"/>
                <a:gd name="f74" fmla="val 242"/>
                <a:gd name="f75" fmla="val 257"/>
                <a:gd name="f76" fmla="val 235"/>
                <a:gd name="f77" fmla="val 230"/>
                <a:gd name="f78" fmla="val 228"/>
                <a:gd name="f79" fmla="val 319"/>
                <a:gd name="f80" fmla="val 229"/>
                <a:gd name="f81" fmla="val 345"/>
                <a:gd name="f82" fmla="val 349"/>
                <a:gd name="f83" fmla="val 355"/>
                <a:gd name="f84" fmla="val 204"/>
                <a:gd name="f85" fmla="val 359"/>
                <a:gd name="f86" fmla="val 206"/>
                <a:gd name="f87" fmla="val 379"/>
                <a:gd name="f88" fmla="val 203"/>
                <a:gd name="f89" fmla="val 397"/>
                <a:gd name="f90" fmla="val 387"/>
                <a:gd name="f91" fmla="val 377"/>
                <a:gd name="f92" fmla="val 184"/>
                <a:gd name="f93" fmla="val 366"/>
                <a:gd name="f94" fmla="val 167"/>
                <a:gd name="f95" fmla="val 361"/>
                <a:gd name="f96" fmla="val 151"/>
                <a:gd name="f97" fmla="val 142"/>
                <a:gd name="f98" fmla="val 365"/>
                <a:gd name="f99" fmla="val 131"/>
                <a:gd name="f100" fmla="val 127"/>
                <a:gd name="f101" fmla="val 384"/>
                <a:gd name="f102" fmla="val 114"/>
                <a:gd name="f103" fmla="val 413"/>
                <a:gd name="f104" fmla="val 105"/>
                <a:gd name="f105" fmla="val 79"/>
                <a:gd name="f106" fmla="val 466"/>
                <a:gd name="f107" fmla="val 74"/>
                <a:gd name="f108" fmla="val 470"/>
                <a:gd name="f109" fmla="val 73"/>
                <a:gd name="f110" fmla="val 479"/>
                <a:gd name="f111" fmla="val 70"/>
                <a:gd name="f112" fmla="val 78"/>
                <a:gd name="f113" fmla="val 491"/>
                <a:gd name="f114" fmla="val 84"/>
                <a:gd name="f115" fmla="val 495"/>
                <a:gd name="f116" fmla="val 91"/>
                <a:gd name="f117" fmla="val 499"/>
                <a:gd name="f118" fmla="val 90"/>
                <a:gd name="f119" fmla="val 501"/>
                <a:gd name="f120" fmla="val 503"/>
                <a:gd name="f121" fmla="val 505"/>
                <a:gd name="f122" fmla="val 77"/>
                <a:gd name="f123" fmla="val 508"/>
                <a:gd name="f124" fmla="val 64"/>
                <a:gd name="f125" fmla="val 513"/>
                <a:gd name="f126" fmla="val 51"/>
                <a:gd name="f127" fmla="val 514"/>
                <a:gd name="f128" fmla="val 36"/>
                <a:gd name="f129" fmla="val 516"/>
                <a:gd name="f130" fmla="val 24"/>
                <a:gd name="f131" fmla="val 511"/>
                <a:gd name="f132" fmla="val 22"/>
                <a:gd name="f133" fmla="val 494"/>
                <a:gd name="f134" fmla="val 490"/>
                <a:gd name="f135" fmla="val 19"/>
                <a:gd name="f136" fmla="val 17"/>
                <a:gd name="f137" fmla="val 465"/>
                <a:gd name="f138" fmla="val 1"/>
                <a:gd name="f139" fmla="val 467"/>
                <a:gd name="f140" fmla="val 448"/>
                <a:gd name="f141" fmla="val 33"/>
                <a:gd name="f142" fmla="val 434"/>
                <a:gd name="f143" fmla="val 43"/>
                <a:gd name="f144" fmla="val 416"/>
                <a:gd name="f145" fmla="val 54"/>
                <a:gd name="f146" fmla="val 399"/>
                <a:gd name="f147" fmla="val 67"/>
                <a:gd name="f148" fmla="val 378"/>
                <a:gd name="f149" fmla="val 80"/>
                <a:gd name="f150" fmla="val 357"/>
                <a:gd name="f151" fmla="val 93"/>
                <a:gd name="f152" fmla="val 336"/>
                <a:gd name="f153" fmla="val 95"/>
                <a:gd name="f154" fmla="val 334"/>
                <a:gd name="f155" fmla="val 96"/>
                <a:gd name="f156" fmla="val 294"/>
                <a:gd name="f157" fmla="val 265"/>
                <a:gd name="f158" fmla="val 128"/>
                <a:gd name="f159" fmla="val 234"/>
                <a:gd name="f160" fmla="val 144"/>
                <a:gd name="f161" fmla="val 197"/>
                <a:gd name="f162" fmla="val 166"/>
                <a:gd name="f163" fmla="val 161"/>
                <a:gd name="f164" fmla="val 181"/>
                <a:gd name="f165" fmla="val 123"/>
                <a:gd name="f166" fmla="val 191"/>
                <a:gd name="f167" fmla="val 97"/>
                <a:gd name="f168" fmla="val 209"/>
                <a:gd name="f169" fmla="val 81"/>
                <a:gd name="f170" fmla="val 231"/>
                <a:gd name="f171" fmla="val 58"/>
                <a:gd name="f172" fmla="val 46"/>
                <a:gd name="f173" fmla="val 35"/>
                <a:gd name="f174" fmla="val 14"/>
                <a:gd name="f175" fmla="val 248"/>
                <a:gd name="f176" fmla="val 6"/>
                <a:gd name="f177" fmla="val 277"/>
                <a:gd name="f178" fmla="val 9"/>
                <a:gd name="f179" fmla="val 291"/>
                <a:gd name="f180" fmla="val 10"/>
                <a:gd name="f181" fmla="val 8"/>
                <a:gd name="f182" fmla="val 344"/>
                <a:gd name="f183" fmla="val 12"/>
                <a:gd name="f184" fmla="val 350"/>
                <a:gd name="f185" fmla="val 41"/>
                <a:gd name="f186" fmla="val 352"/>
                <a:gd name="f187" fmla="val 49"/>
                <a:gd name="f188" fmla="val 60"/>
                <a:gd name="f189" fmla="val 63"/>
                <a:gd name="f190" fmla="val 406"/>
                <a:gd name="f191" fmla="val 92"/>
                <a:gd name="f192" fmla="val 140"/>
                <a:gd name="f193" fmla="val 432"/>
                <a:gd name="f194" fmla="val 186"/>
                <a:gd name="f195" fmla="val 220"/>
                <a:gd name="f196" fmla="val 254"/>
                <a:gd name="f197" fmla="val 443"/>
                <a:gd name="f198" fmla="val 287"/>
                <a:gd name="f199" fmla="val 450"/>
                <a:gd name="f200" fmla="val 313"/>
                <a:gd name="f201" fmla="val 460"/>
                <a:gd name="f202" fmla="val 338"/>
                <a:gd name="f203" fmla="val 364"/>
                <a:gd name="f204" fmla="val 472"/>
                <a:gd name="f205" fmla="val 383"/>
                <a:gd name="f206" fmla="val 473"/>
                <a:gd name="f207" fmla="val 402"/>
                <a:gd name="f208" fmla="val 477"/>
                <a:gd name="f209" fmla="val 421"/>
                <a:gd name="f210" fmla="val 482"/>
                <a:gd name="f211" fmla="val 446"/>
                <a:gd name="f212" fmla="val 471"/>
                <a:gd name="f213" fmla="val 496"/>
                <a:gd name="f214" fmla="val 493"/>
                <a:gd name="f215" fmla="val 519"/>
                <a:gd name="f216" fmla="val 278"/>
                <a:gd name="f217" fmla="val 162"/>
                <a:gd name="f218" fmla="val 289"/>
                <a:gd name="f219" fmla="val 165"/>
                <a:gd name="f220" fmla="val 302"/>
                <a:gd name="f221" fmla="val 307"/>
                <a:gd name="f222" fmla="val 145"/>
                <a:gd name="f223" fmla="val 311"/>
                <a:gd name="f224" fmla="val 317"/>
                <a:gd name="f225" fmla="val 113"/>
                <a:gd name="f226" fmla="val 82"/>
                <a:gd name="f227" fmla="val 72"/>
                <a:gd name="f228" fmla="val 296"/>
                <a:gd name="f229" fmla="val 68"/>
                <a:gd name="f230" fmla="val 261"/>
                <a:gd name="f231" fmla="val 83"/>
                <a:gd name="f232" fmla="val 264"/>
                <a:gd name="f233" fmla="val 102"/>
                <a:gd name="f234" fmla="val 267"/>
                <a:gd name="f235" fmla="val 121"/>
                <a:gd name="f236" fmla="val 139"/>
                <a:gd name="f237" fmla="+- 0 0 -90"/>
                <a:gd name="f238" fmla="*/ f4 1 492"/>
                <a:gd name="f239" fmla="*/ f5 1 521"/>
                <a:gd name="f240" fmla="val f6"/>
                <a:gd name="f241" fmla="val f7"/>
                <a:gd name="f242" fmla="val f8"/>
                <a:gd name="f243" fmla="*/ f237 f0 1"/>
                <a:gd name="f244" fmla="+- f242 0 f240"/>
                <a:gd name="f245" fmla="+- f241 0 f240"/>
                <a:gd name="f246" fmla="*/ f243 1 f3"/>
                <a:gd name="f247" fmla="*/ f245 1 492"/>
                <a:gd name="f248" fmla="*/ f244 1 521"/>
                <a:gd name="f249" fmla="*/ 392 f245 1"/>
                <a:gd name="f250" fmla="*/ 510 f244 1"/>
                <a:gd name="f251" fmla="*/ 420 f245 1"/>
                <a:gd name="f252" fmla="*/ 486 f244 1"/>
                <a:gd name="f253" fmla="*/ 444 f245 1"/>
                <a:gd name="f254" fmla="*/ 453 f244 1"/>
                <a:gd name="f255" fmla="*/ 425 f245 1"/>
                <a:gd name="f256" fmla="*/ 375 f244 1"/>
                <a:gd name="f257" fmla="*/ 409 f245 1"/>
                <a:gd name="f258" fmla="*/ 356 f244 1"/>
                <a:gd name="f259" fmla="*/ 391 f245 1"/>
                <a:gd name="f260" fmla="*/ 331 f244 1"/>
                <a:gd name="f261" fmla="*/ 360 f245 1"/>
                <a:gd name="f262" fmla="*/ 255 f244 1"/>
                <a:gd name="f263" fmla="*/ 331 f245 1"/>
                <a:gd name="f264" fmla="*/ 284 f244 1"/>
                <a:gd name="f265" fmla="*/ 327 f245 1"/>
                <a:gd name="f266" fmla="*/ 324 f244 1"/>
                <a:gd name="f267" fmla="*/ 322 f245 1"/>
                <a:gd name="f268" fmla="*/ 306 f244 1"/>
                <a:gd name="f269" fmla="*/ 306 f245 1"/>
                <a:gd name="f270" fmla="*/ 212 f244 1"/>
                <a:gd name="f271" fmla="*/ 288 f245 1"/>
                <a:gd name="f272" fmla="*/ 198 f244 1"/>
                <a:gd name="f273" fmla="*/ 246 f245 1"/>
                <a:gd name="f274" fmla="*/ 232 f244 1"/>
                <a:gd name="f275" fmla="*/ 230 f245 1"/>
                <a:gd name="f276" fmla="*/ 229 f245 1"/>
                <a:gd name="f277" fmla="*/ 345 f244 1"/>
                <a:gd name="f278" fmla="*/ 228 f245 1"/>
                <a:gd name="f279" fmla="*/ 355 f244 1"/>
                <a:gd name="f280" fmla="*/ 203 f245 1"/>
                <a:gd name="f281" fmla="*/ 397 f244 1"/>
                <a:gd name="f282" fmla="*/ 201 f245 1"/>
                <a:gd name="f283" fmla="*/ 368 f244 1"/>
                <a:gd name="f284" fmla="*/ 151 f245 1"/>
                <a:gd name="f285" fmla="*/ 363 f244 1"/>
                <a:gd name="f286" fmla="*/ 127 f245 1"/>
                <a:gd name="f287" fmla="*/ 384 f244 1"/>
                <a:gd name="f288" fmla="*/ 79 f245 1"/>
                <a:gd name="f289" fmla="*/ 466 f244 1"/>
                <a:gd name="f290" fmla="*/ 70 f245 1"/>
                <a:gd name="f291" fmla="*/ 91 f245 1"/>
                <a:gd name="f292" fmla="*/ 499 f244 1"/>
                <a:gd name="f293" fmla="*/ 90 f245 1"/>
                <a:gd name="f294" fmla="*/ 505 f244 1"/>
                <a:gd name="f295" fmla="*/ 51 f245 1"/>
                <a:gd name="f296" fmla="*/ 514 f244 1"/>
                <a:gd name="f297" fmla="*/ 22 f245 1"/>
                <a:gd name="f298" fmla="*/ 494 f244 1"/>
                <a:gd name="f299" fmla="*/ 17 f245 1"/>
                <a:gd name="f300" fmla="*/ 483 f244 1"/>
                <a:gd name="f301" fmla="*/ 19 f245 1"/>
                <a:gd name="f302" fmla="*/ 448 f244 1"/>
                <a:gd name="f303" fmla="*/ 54 f245 1"/>
                <a:gd name="f304" fmla="*/ 399 f244 1"/>
                <a:gd name="f305" fmla="*/ 93 f245 1"/>
                <a:gd name="f306" fmla="*/ 336 f244 1"/>
                <a:gd name="f307" fmla="*/ 96 f245 1"/>
                <a:gd name="f308" fmla="*/ 128 f245 1"/>
                <a:gd name="f309" fmla="*/ 234 f244 1"/>
                <a:gd name="f310" fmla="*/ 181 f245 1"/>
                <a:gd name="f311" fmla="*/ 123 f244 1"/>
                <a:gd name="f312" fmla="*/ 231 f245 1"/>
                <a:gd name="f313" fmla="*/ 73 f244 1"/>
                <a:gd name="f314" fmla="*/ 232 f245 1"/>
                <a:gd name="f315" fmla="*/ 35 f244 1"/>
                <a:gd name="f316" fmla="*/ 277 f245 1"/>
                <a:gd name="f317" fmla="*/ 9 f244 1"/>
                <a:gd name="f318" fmla="*/ 298 f245 1"/>
                <a:gd name="f319" fmla="*/ 8 f244 1"/>
                <a:gd name="f320" fmla="*/ 350 f245 1"/>
                <a:gd name="f321" fmla="*/ 41 f244 1"/>
                <a:gd name="f322" fmla="*/ 361 f245 1"/>
                <a:gd name="f323" fmla="*/ 63 f244 1"/>
                <a:gd name="f324" fmla="*/ 432 f245 1"/>
                <a:gd name="f325" fmla="*/ 186 f244 1"/>
                <a:gd name="f326" fmla="*/ 443 f245 1"/>
                <a:gd name="f327" fmla="*/ 287 f244 1"/>
                <a:gd name="f328" fmla="*/ 467 f245 1"/>
                <a:gd name="f329" fmla="*/ 364 f244 1"/>
                <a:gd name="f330" fmla="*/ 477 f245 1"/>
                <a:gd name="f331" fmla="*/ 421 f244 1"/>
                <a:gd name="f332" fmla="*/ 492 f245 1"/>
                <a:gd name="f333" fmla="*/ 496 f244 1"/>
                <a:gd name="f334" fmla="*/ 486 f245 1"/>
                <a:gd name="f335" fmla="*/ 513 f244 1"/>
                <a:gd name="f336" fmla="*/ 278 f245 1"/>
                <a:gd name="f337" fmla="*/ 162 f244 1"/>
                <a:gd name="f338" fmla="*/ 307 f245 1"/>
                <a:gd name="f339" fmla="*/ 145 f244 1"/>
                <a:gd name="f340" fmla="*/ 321 f245 1"/>
                <a:gd name="f341" fmla="*/ 96 f244 1"/>
                <a:gd name="f342" fmla="*/ 313 f245 1"/>
                <a:gd name="f343" fmla="*/ 78 f244 1"/>
                <a:gd name="f344" fmla="*/ 287 f245 1"/>
                <a:gd name="f345" fmla="*/ 264 f245 1"/>
                <a:gd name="f346" fmla="*/ 102 f244 1"/>
                <a:gd name="f347" fmla="+- f246 0 f1"/>
                <a:gd name="f348" fmla="*/ f249 1 493"/>
                <a:gd name="f349" fmla="*/ f250 1 521"/>
                <a:gd name="f350" fmla="*/ f251 1 493"/>
                <a:gd name="f351" fmla="*/ f252 1 521"/>
                <a:gd name="f352" fmla="*/ f253 1 493"/>
                <a:gd name="f353" fmla="*/ f254 1 521"/>
                <a:gd name="f354" fmla="*/ f255 1 493"/>
                <a:gd name="f355" fmla="*/ f256 1 521"/>
                <a:gd name="f356" fmla="*/ f257 1 493"/>
                <a:gd name="f357" fmla="*/ f258 1 521"/>
                <a:gd name="f358" fmla="*/ f259 1 493"/>
                <a:gd name="f359" fmla="*/ f260 1 521"/>
                <a:gd name="f360" fmla="*/ f261 1 493"/>
                <a:gd name="f361" fmla="*/ f262 1 521"/>
                <a:gd name="f362" fmla="*/ f263 1 493"/>
                <a:gd name="f363" fmla="*/ f264 1 521"/>
                <a:gd name="f364" fmla="*/ f265 1 493"/>
                <a:gd name="f365" fmla="*/ f266 1 521"/>
                <a:gd name="f366" fmla="*/ f267 1 493"/>
                <a:gd name="f367" fmla="*/ f268 1 521"/>
                <a:gd name="f368" fmla="*/ f269 1 493"/>
                <a:gd name="f369" fmla="*/ f270 1 521"/>
                <a:gd name="f370" fmla="*/ f271 1 493"/>
                <a:gd name="f371" fmla="*/ f272 1 521"/>
                <a:gd name="f372" fmla="*/ f273 1 493"/>
                <a:gd name="f373" fmla="*/ f274 1 521"/>
                <a:gd name="f374" fmla="*/ f275 1 493"/>
                <a:gd name="f375" fmla="*/ f276 1 493"/>
                <a:gd name="f376" fmla="*/ f277 1 521"/>
                <a:gd name="f377" fmla="*/ f278 1 493"/>
                <a:gd name="f378" fmla="*/ f279 1 521"/>
                <a:gd name="f379" fmla="*/ f280 1 493"/>
                <a:gd name="f380" fmla="*/ f281 1 521"/>
                <a:gd name="f381" fmla="*/ f282 1 493"/>
                <a:gd name="f382" fmla="*/ f283 1 521"/>
                <a:gd name="f383" fmla="*/ f284 1 493"/>
                <a:gd name="f384" fmla="*/ f285 1 521"/>
                <a:gd name="f385" fmla="*/ f286 1 493"/>
                <a:gd name="f386" fmla="*/ f287 1 521"/>
                <a:gd name="f387" fmla="*/ f288 1 493"/>
                <a:gd name="f388" fmla="*/ f289 1 521"/>
                <a:gd name="f389" fmla="*/ f290 1 493"/>
                <a:gd name="f390" fmla="*/ f291 1 493"/>
                <a:gd name="f391" fmla="*/ f292 1 521"/>
                <a:gd name="f392" fmla="*/ f293 1 493"/>
                <a:gd name="f393" fmla="*/ f294 1 521"/>
                <a:gd name="f394" fmla="*/ f295 1 493"/>
                <a:gd name="f395" fmla="*/ f296 1 521"/>
                <a:gd name="f396" fmla="*/ f297 1 493"/>
                <a:gd name="f397" fmla="*/ f298 1 521"/>
                <a:gd name="f398" fmla="*/ f299 1 493"/>
                <a:gd name="f399" fmla="*/ f300 1 521"/>
                <a:gd name="f400" fmla="*/ f301 1 493"/>
                <a:gd name="f401" fmla="*/ f302 1 521"/>
                <a:gd name="f402" fmla="*/ f303 1 493"/>
                <a:gd name="f403" fmla="*/ f304 1 521"/>
                <a:gd name="f404" fmla="*/ f305 1 493"/>
                <a:gd name="f405" fmla="*/ f306 1 521"/>
                <a:gd name="f406" fmla="*/ f307 1 493"/>
                <a:gd name="f407" fmla="*/ f308 1 493"/>
                <a:gd name="f408" fmla="*/ f309 1 521"/>
                <a:gd name="f409" fmla="*/ f310 1 493"/>
                <a:gd name="f410" fmla="*/ f311 1 521"/>
                <a:gd name="f411" fmla="*/ f312 1 493"/>
                <a:gd name="f412" fmla="*/ f313 1 521"/>
                <a:gd name="f413" fmla="*/ f314 1 493"/>
                <a:gd name="f414" fmla="*/ f315 1 521"/>
                <a:gd name="f415" fmla="*/ f316 1 493"/>
                <a:gd name="f416" fmla="*/ f317 1 521"/>
                <a:gd name="f417" fmla="*/ f318 1 493"/>
                <a:gd name="f418" fmla="*/ f319 1 521"/>
                <a:gd name="f419" fmla="*/ f320 1 493"/>
                <a:gd name="f420" fmla="*/ f321 1 521"/>
                <a:gd name="f421" fmla="*/ f322 1 493"/>
                <a:gd name="f422" fmla="*/ f323 1 521"/>
                <a:gd name="f423" fmla="*/ f324 1 493"/>
                <a:gd name="f424" fmla="*/ f325 1 521"/>
                <a:gd name="f425" fmla="*/ f326 1 493"/>
                <a:gd name="f426" fmla="*/ f327 1 521"/>
                <a:gd name="f427" fmla="*/ f328 1 493"/>
                <a:gd name="f428" fmla="*/ f329 1 521"/>
                <a:gd name="f429" fmla="*/ f330 1 493"/>
                <a:gd name="f430" fmla="*/ f331 1 521"/>
                <a:gd name="f431" fmla="*/ f332 1 493"/>
                <a:gd name="f432" fmla="*/ f333 1 521"/>
                <a:gd name="f433" fmla="*/ f334 1 493"/>
                <a:gd name="f434" fmla="*/ f335 1 521"/>
                <a:gd name="f435" fmla="*/ f336 1 493"/>
                <a:gd name="f436" fmla="*/ f337 1 521"/>
                <a:gd name="f437" fmla="*/ f338 1 493"/>
                <a:gd name="f438" fmla="*/ f339 1 521"/>
                <a:gd name="f439" fmla="*/ f340 1 493"/>
                <a:gd name="f440" fmla="*/ f341 1 521"/>
                <a:gd name="f441" fmla="*/ f342 1 493"/>
                <a:gd name="f442" fmla="*/ f343 1 521"/>
                <a:gd name="f443" fmla="*/ f344 1 493"/>
                <a:gd name="f444" fmla="*/ f345 1 493"/>
                <a:gd name="f445" fmla="*/ f346 1 521"/>
                <a:gd name="f446" fmla="*/ 0 1 f247"/>
                <a:gd name="f447" fmla="*/ f241 1 f247"/>
                <a:gd name="f448" fmla="*/ 0 1 f248"/>
                <a:gd name="f449" fmla="*/ f242 1 f248"/>
                <a:gd name="f450" fmla="*/ f348 1 f247"/>
                <a:gd name="f451" fmla="*/ f349 1 f248"/>
                <a:gd name="f452" fmla="*/ f350 1 f247"/>
                <a:gd name="f453" fmla="*/ f351 1 f248"/>
                <a:gd name="f454" fmla="*/ f352 1 f247"/>
                <a:gd name="f455" fmla="*/ f353 1 f248"/>
                <a:gd name="f456" fmla="*/ f354 1 f247"/>
                <a:gd name="f457" fmla="*/ f355 1 f248"/>
                <a:gd name="f458" fmla="*/ f356 1 f247"/>
                <a:gd name="f459" fmla="*/ f357 1 f248"/>
                <a:gd name="f460" fmla="*/ f358 1 f247"/>
                <a:gd name="f461" fmla="*/ f359 1 f248"/>
                <a:gd name="f462" fmla="*/ f360 1 f247"/>
                <a:gd name="f463" fmla="*/ f361 1 f248"/>
                <a:gd name="f464" fmla="*/ f362 1 f247"/>
                <a:gd name="f465" fmla="*/ f363 1 f248"/>
                <a:gd name="f466" fmla="*/ f364 1 f247"/>
                <a:gd name="f467" fmla="*/ f365 1 f248"/>
                <a:gd name="f468" fmla="*/ f366 1 f247"/>
                <a:gd name="f469" fmla="*/ f367 1 f248"/>
                <a:gd name="f470" fmla="*/ f368 1 f247"/>
                <a:gd name="f471" fmla="*/ f369 1 f248"/>
                <a:gd name="f472" fmla="*/ f370 1 f247"/>
                <a:gd name="f473" fmla="*/ f371 1 f248"/>
                <a:gd name="f474" fmla="*/ f372 1 f247"/>
                <a:gd name="f475" fmla="*/ f373 1 f248"/>
                <a:gd name="f476" fmla="*/ f374 1 f247"/>
                <a:gd name="f477" fmla="*/ f375 1 f247"/>
                <a:gd name="f478" fmla="*/ f376 1 f248"/>
                <a:gd name="f479" fmla="*/ f377 1 f247"/>
                <a:gd name="f480" fmla="*/ f378 1 f248"/>
                <a:gd name="f481" fmla="*/ f379 1 f247"/>
                <a:gd name="f482" fmla="*/ f380 1 f248"/>
                <a:gd name="f483" fmla="*/ f381 1 f247"/>
                <a:gd name="f484" fmla="*/ f382 1 f248"/>
                <a:gd name="f485" fmla="*/ f383 1 f247"/>
                <a:gd name="f486" fmla="*/ f384 1 f248"/>
                <a:gd name="f487" fmla="*/ f385 1 f247"/>
                <a:gd name="f488" fmla="*/ f386 1 f248"/>
                <a:gd name="f489" fmla="*/ f387 1 f247"/>
                <a:gd name="f490" fmla="*/ f388 1 f248"/>
                <a:gd name="f491" fmla="*/ f389 1 f247"/>
                <a:gd name="f492" fmla="*/ f390 1 f247"/>
                <a:gd name="f493" fmla="*/ f391 1 f248"/>
                <a:gd name="f494" fmla="*/ f392 1 f247"/>
                <a:gd name="f495" fmla="*/ f393 1 f248"/>
                <a:gd name="f496" fmla="*/ f394 1 f247"/>
                <a:gd name="f497" fmla="*/ f395 1 f248"/>
                <a:gd name="f498" fmla="*/ f396 1 f247"/>
                <a:gd name="f499" fmla="*/ f397 1 f248"/>
                <a:gd name="f500" fmla="*/ f398 1 f247"/>
                <a:gd name="f501" fmla="*/ f399 1 f248"/>
                <a:gd name="f502" fmla="*/ f400 1 f247"/>
                <a:gd name="f503" fmla="*/ f401 1 f248"/>
                <a:gd name="f504" fmla="*/ f402 1 f247"/>
                <a:gd name="f505" fmla="*/ f403 1 f248"/>
                <a:gd name="f506" fmla="*/ f404 1 f247"/>
                <a:gd name="f507" fmla="*/ f405 1 f248"/>
                <a:gd name="f508" fmla="*/ f406 1 f247"/>
                <a:gd name="f509" fmla="*/ f407 1 f247"/>
                <a:gd name="f510" fmla="*/ f408 1 f248"/>
                <a:gd name="f511" fmla="*/ f409 1 f247"/>
                <a:gd name="f512" fmla="*/ f410 1 f248"/>
                <a:gd name="f513" fmla="*/ f411 1 f247"/>
                <a:gd name="f514" fmla="*/ f412 1 f248"/>
                <a:gd name="f515" fmla="*/ f413 1 f247"/>
                <a:gd name="f516" fmla="*/ f414 1 f248"/>
                <a:gd name="f517" fmla="*/ f415 1 f247"/>
                <a:gd name="f518" fmla="*/ f416 1 f248"/>
                <a:gd name="f519" fmla="*/ f417 1 f247"/>
                <a:gd name="f520" fmla="*/ f418 1 f248"/>
                <a:gd name="f521" fmla="*/ f419 1 f247"/>
                <a:gd name="f522" fmla="*/ f420 1 f248"/>
                <a:gd name="f523" fmla="*/ f421 1 f247"/>
                <a:gd name="f524" fmla="*/ f422 1 f248"/>
                <a:gd name="f525" fmla="*/ f423 1 f247"/>
                <a:gd name="f526" fmla="*/ f424 1 f248"/>
                <a:gd name="f527" fmla="*/ f425 1 f247"/>
                <a:gd name="f528" fmla="*/ f426 1 f248"/>
                <a:gd name="f529" fmla="*/ f427 1 f247"/>
                <a:gd name="f530" fmla="*/ f428 1 f248"/>
                <a:gd name="f531" fmla="*/ f429 1 f247"/>
                <a:gd name="f532" fmla="*/ f430 1 f248"/>
                <a:gd name="f533" fmla="*/ f431 1 f247"/>
                <a:gd name="f534" fmla="*/ f432 1 f248"/>
                <a:gd name="f535" fmla="*/ f433 1 f247"/>
                <a:gd name="f536" fmla="*/ f434 1 f248"/>
                <a:gd name="f537" fmla="*/ f435 1 f247"/>
                <a:gd name="f538" fmla="*/ f436 1 f248"/>
                <a:gd name="f539" fmla="*/ f437 1 f247"/>
                <a:gd name="f540" fmla="*/ f438 1 f248"/>
                <a:gd name="f541" fmla="*/ f439 1 f247"/>
                <a:gd name="f542" fmla="*/ f440 1 f248"/>
                <a:gd name="f543" fmla="*/ f441 1 f247"/>
                <a:gd name="f544" fmla="*/ f442 1 f248"/>
                <a:gd name="f545" fmla="*/ f443 1 f247"/>
                <a:gd name="f546" fmla="*/ f444 1 f247"/>
                <a:gd name="f547" fmla="*/ f445 1 f248"/>
                <a:gd name="f548" fmla="*/ f446 f238 1"/>
                <a:gd name="f549" fmla="*/ f447 f238 1"/>
                <a:gd name="f550" fmla="*/ f449 f239 1"/>
                <a:gd name="f551" fmla="*/ f448 f239 1"/>
                <a:gd name="f552" fmla="*/ f450 f238 1"/>
                <a:gd name="f553" fmla="*/ f451 f239 1"/>
                <a:gd name="f554" fmla="*/ f452 f238 1"/>
                <a:gd name="f555" fmla="*/ f453 f239 1"/>
                <a:gd name="f556" fmla="*/ f454 f238 1"/>
                <a:gd name="f557" fmla="*/ f455 f239 1"/>
                <a:gd name="f558" fmla="*/ f456 f238 1"/>
                <a:gd name="f559" fmla="*/ f457 f239 1"/>
                <a:gd name="f560" fmla="*/ f458 f238 1"/>
                <a:gd name="f561" fmla="*/ f459 f239 1"/>
                <a:gd name="f562" fmla="*/ f460 f238 1"/>
                <a:gd name="f563" fmla="*/ f461 f239 1"/>
                <a:gd name="f564" fmla="*/ f462 f238 1"/>
                <a:gd name="f565" fmla="*/ f463 f239 1"/>
                <a:gd name="f566" fmla="*/ f464 f238 1"/>
                <a:gd name="f567" fmla="*/ f465 f239 1"/>
                <a:gd name="f568" fmla="*/ f466 f238 1"/>
                <a:gd name="f569" fmla="*/ f467 f239 1"/>
                <a:gd name="f570" fmla="*/ f468 f238 1"/>
                <a:gd name="f571" fmla="*/ f469 f239 1"/>
                <a:gd name="f572" fmla="*/ f470 f238 1"/>
                <a:gd name="f573" fmla="*/ f471 f239 1"/>
                <a:gd name="f574" fmla="*/ f472 f238 1"/>
                <a:gd name="f575" fmla="*/ f473 f239 1"/>
                <a:gd name="f576" fmla="*/ f474 f238 1"/>
                <a:gd name="f577" fmla="*/ f475 f239 1"/>
                <a:gd name="f578" fmla="*/ f476 f238 1"/>
                <a:gd name="f579" fmla="*/ f477 f238 1"/>
                <a:gd name="f580" fmla="*/ f478 f239 1"/>
                <a:gd name="f581" fmla="*/ f479 f238 1"/>
                <a:gd name="f582" fmla="*/ f480 f239 1"/>
                <a:gd name="f583" fmla="*/ f481 f238 1"/>
                <a:gd name="f584" fmla="*/ f482 f239 1"/>
                <a:gd name="f585" fmla="*/ f483 f238 1"/>
                <a:gd name="f586" fmla="*/ f484 f239 1"/>
                <a:gd name="f587" fmla="*/ f485 f238 1"/>
                <a:gd name="f588" fmla="*/ f486 f239 1"/>
                <a:gd name="f589" fmla="*/ f487 f238 1"/>
                <a:gd name="f590" fmla="*/ f488 f239 1"/>
                <a:gd name="f591" fmla="*/ f489 f238 1"/>
                <a:gd name="f592" fmla="*/ f490 f239 1"/>
                <a:gd name="f593" fmla="*/ f491 f238 1"/>
                <a:gd name="f594" fmla="*/ f492 f238 1"/>
                <a:gd name="f595" fmla="*/ f493 f239 1"/>
                <a:gd name="f596" fmla="*/ f494 f238 1"/>
                <a:gd name="f597" fmla="*/ f495 f239 1"/>
                <a:gd name="f598" fmla="*/ f496 f238 1"/>
                <a:gd name="f599" fmla="*/ f497 f239 1"/>
                <a:gd name="f600" fmla="*/ f498 f238 1"/>
                <a:gd name="f601" fmla="*/ f499 f239 1"/>
                <a:gd name="f602" fmla="*/ f500 f238 1"/>
                <a:gd name="f603" fmla="*/ f501 f239 1"/>
                <a:gd name="f604" fmla="*/ f502 f238 1"/>
                <a:gd name="f605" fmla="*/ f503 f239 1"/>
                <a:gd name="f606" fmla="*/ f504 f238 1"/>
                <a:gd name="f607" fmla="*/ f505 f239 1"/>
                <a:gd name="f608" fmla="*/ f506 f238 1"/>
                <a:gd name="f609" fmla="*/ f507 f239 1"/>
                <a:gd name="f610" fmla="*/ f508 f238 1"/>
                <a:gd name="f611" fmla="*/ f509 f238 1"/>
                <a:gd name="f612" fmla="*/ f510 f239 1"/>
                <a:gd name="f613" fmla="*/ f511 f238 1"/>
                <a:gd name="f614" fmla="*/ f512 f239 1"/>
                <a:gd name="f615" fmla="*/ f513 f238 1"/>
                <a:gd name="f616" fmla="*/ f514 f239 1"/>
                <a:gd name="f617" fmla="*/ f515 f238 1"/>
                <a:gd name="f618" fmla="*/ f516 f239 1"/>
                <a:gd name="f619" fmla="*/ f517 f238 1"/>
                <a:gd name="f620" fmla="*/ f518 f239 1"/>
                <a:gd name="f621" fmla="*/ f519 f238 1"/>
                <a:gd name="f622" fmla="*/ f520 f239 1"/>
                <a:gd name="f623" fmla="*/ f521 f238 1"/>
                <a:gd name="f624" fmla="*/ f522 f239 1"/>
                <a:gd name="f625" fmla="*/ f523 f238 1"/>
                <a:gd name="f626" fmla="*/ f524 f239 1"/>
                <a:gd name="f627" fmla="*/ f525 f238 1"/>
                <a:gd name="f628" fmla="*/ f526 f239 1"/>
                <a:gd name="f629" fmla="*/ f527 f238 1"/>
                <a:gd name="f630" fmla="*/ f528 f239 1"/>
                <a:gd name="f631" fmla="*/ f529 f238 1"/>
                <a:gd name="f632" fmla="*/ f530 f239 1"/>
                <a:gd name="f633" fmla="*/ f531 f238 1"/>
                <a:gd name="f634" fmla="*/ f532 f239 1"/>
                <a:gd name="f635" fmla="*/ f533 f238 1"/>
                <a:gd name="f636" fmla="*/ f534 f239 1"/>
                <a:gd name="f637" fmla="*/ f535 f238 1"/>
                <a:gd name="f638" fmla="*/ f536 f239 1"/>
                <a:gd name="f639" fmla="*/ f537 f238 1"/>
                <a:gd name="f640" fmla="*/ f538 f239 1"/>
                <a:gd name="f641" fmla="*/ f539 f238 1"/>
                <a:gd name="f642" fmla="*/ f540 f239 1"/>
                <a:gd name="f643" fmla="*/ f541 f238 1"/>
                <a:gd name="f644" fmla="*/ f542 f239 1"/>
                <a:gd name="f645" fmla="*/ f543 f238 1"/>
                <a:gd name="f646" fmla="*/ f544 f239 1"/>
                <a:gd name="f647" fmla="*/ f545 f238 1"/>
                <a:gd name="f648" fmla="*/ f546 f238 1"/>
                <a:gd name="f649" fmla="*/ f547 f239 1"/>
              </a:gdLst>
              <a:ahLst/>
              <a:cxnLst>
                <a:cxn ang="3cd4">
                  <a:pos x="hc" y="t"/>
                </a:cxn>
                <a:cxn ang="0">
                  <a:pos x="r" y="vc"/>
                </a:cxn>
                <a:cxn ang="cd4">
                  <a:pos x="hc" y="b"/>
                </a:cxn>
                <a:cxn ang="cd2">
                  <a:pos x="l" y="vc"/>
                </a:cxn>
                <a:cxn ang="f347">
                  <a:pos x="f552" y="f553"/>
                </a:cxn>
                <a:cxn ang="f347">
                  <a:pos x="f554" y="f555"/>
                </a:cxn>
                <a:cxn ang="f347">
                  <a:pos x="f556" y="f557"/>
                </a:cxn>
                <a:cxn ang="f347">
                  <a:pos x="f558" y="f559"/>
                </a:cxn>
                <a:cxn ang="f347">
                  <a:pos x="f560" y="f561"/>
                </a:cxn>
                <a:cxn ang="f347">
                  <a:pos x="f562" y="f563"/>
                </a:cxn>
                <a:cxn ang="f347">
                  <a:pos x="f564" y="f565"/>
                </a:cxn>
                <a:cxn ang="f347">
                  <a:pos x="f566" y="f567"/>
                </a:cxn>
                <a:cxn ang="f347">
                  <a:pos x="f568" y="f569"/>
                </a:cxn>
                <a:cxn ang="f347">
                  <a:pos x="f570" y="f571"/>
                </a:cxn>
                <a:cxn ang="f347">
                  <a:pos x="f572" y="f573"/>
                </a:cxn>
                <a:cxn ang="f347">
                  <a:pos x="f574" y="f575"/>
                </a:cxn>
                <a:cxn ang="f347">
                  <a:pos x="f576" y="f577"/>
                </a:cxn>
                <a:cxn ang="f347">
                  <a:pos x="f578" y="f571"/>
                </a:cxn>
                <a:cxn ang="f347">
                  <a:pos x="f579" y="f580"/>
                </a:cxn>
                <a:cxn ang="f347">
                  <a:pos x="f581" y="f582"/>
                </a:cxn>
                <a:cxn ang="f347">
                  <a:pos x="f583" y="f584"/>
                </a:cxn>
                <a:cxn ang="f347">
                  <a:pos x="f585" y="f586"/>
                </a:cxn>
                <a:cxn ang="f347">
                  <a:pos x="f587" y="f588"/>
                </a:cxn>
                <a:cxn ang="f347">
                  <a:pos x="f589" y="f590"/>
                </a:cxn>
                <a:cxn ang="f347">
                  <a:pos x="f591" y="f592"/>
                </a:cxn>
                <a:cxn ang="f347">
                  <a:pos x="f593" y="f555"/>
                </a:cxn>
                <a:cxn ang="f347">
                  <a:pos x="f594" y="f595"/>
                </a:cxn>
                <a:cxn ang="f347">
                  <a:pos x="f596" y="f597"/>
                </a:cxn>
                <a:cxn ang="f347">
                  <a:pos x="f598" y="f599"/>
                </a:cxn>
                <a:cxn ang="f347">
                  <a:pos x="f600" y="f601"/>
                </a:cxn>
                <a:cxn ang="f347">
                  <a:pos x="f602" y="f603"/>
                </a:cxn>
                <a:cxn ang="f347">
                  <a:pos x="f604" y="f605"/>
                </a:cxn>
                <a:cxn ang="f347">
                  <a:pos x="f606" y="f607"/>
                </a:cxn>
                <a:cxn ang="f347">
                  <a:pos x="f608" y="f609"/>
                </a:cxn>
                <a:cxn ang="f347">
                  <a:pos x="f610" y="f563"/>
                </a:cxn>
                <a:cxn ang="f347">
                  <a:pos x="f611" y="f612"/>
                </a:cxn>
                <a:cxn ang="f347">
                  <a:pos x="f613" y="f614"/>
                </a:cxn>
                <a:cxn ang="f347">
                  <a:pos x="f615" y="f616"/>
                </a:cxn>
                <a:cxn ang="f347">
                  <a:pos x="f617" y="f618"/>
                </a:cxn>
                <a:cxn ang="f347">
                  <a:pos x="f619" y="f620"/>
                </a:cxn>
                <a:cxn ang="f347">
                  <a:pos x="f621" y="f622"/>
                </a:cxn>
                <a:cxn ang="f347">
                  <a:pos x="f623" y="f624"/>
                </a:cxn>
                <a:cxn ang="f347">
                  <a:pos x="f625" y="f626"/>
                </a:cxn>
                <a:cxn ang="f347">
                  <a:pos x="f627" y="f628"/>
                </a:cxn>
                <a:cxn ang="f347">
                  <a:pos x="f629" y="f630"/>
                </a:cxn>
                <a:cxn ang="f347">
                  <a:pos x="f631" y="f632"/>
                </a:cxn>
                <a:cxn ang="f347">
                  <a:pos x="f633" y="f634"/>
                </a:cxn>
                <a:cxn ang="f347">
                  <a:pos x="f635" y="f636"/>
                </a:cxn>
                <a:cxn ang="f347">
                  <a:pos x="f637" y="f638"/>
                </a:cxn>
                <a:cxn ang="f347">
                  <a:pos x="f552" y="f553"/>
                </a:cxn>
                <a:cxn ang="f347">
                  <a:pos x="f639" y="f640"/>
                </a:cxn>
                <a:cxn ang="f347">
                  <a:pos x="f641" y="f642"/>
                </a:cxn>
                <a:cxn ang="f347">
                  <a:pos x="f643" y="f644"/>
                </a:cxn>
                <a:cxn ang="f347">
                  <a:pos x="f645" y="f646"/>
                </a:cxn>
                <a:cxn ang="f347">
                  <a:pos x="f647" y="f626"/>
                </a:cxn>
                <a:cxn ang="f347">
                  <a:pos x="f648" y="f649"/>
                </a:cxn>
                <a:cxn ang="f347">
                  <a:pos x="f639" y="f640"/>
                </a:cxn>
              </a:cxnLst>
              <a:rect l="f548" t="f551" r="f549" b="f550"/>
              <a:pathLst>
                <a:path w="492" h="521">
                  <a:moveTo>
                    <a:pt x="f9" y="f10"/>
                  </a:moveTo>
                  <a:cubicBezTo>
                    <a:pt x="f11" y="f12"/>
                    <a:pt x="f13" y="f14"/>
                    <a:pt x="f15" y="f16"/>
                  </a:cubicBezTo>
                  <a:cubicBezTo>
                    <a:pt x="f17" y="f18"/>
                    <a:pt x="f19" y="f20"/>
                    <a:pt x="f21" y="f22"/>
                  </a:cubicBezTo>
                  <a:cubicBezTo>
                    <a:pt x="f23" y="f24"/>
                    <a:pt x="f25" y="f26"/>
                    <a:pt x="f27" y="f28"/>
                  </a:cubicBezTo>
                  <a:cubicBezTo>
                    <a:pt x="f29" y="f30"/>
                    <a:pt x="f31" y="f32"/>
                    <a:pt x="f33" y="f34"/>
                  </a:cubicBezTo>
                  <a:cubicBezTo>
                    <a:pt x="f11" y="f35"/>
                    <a:pt x="f36" y="f37"/>
                    <a:pt x="f38" y="f39"/>
                  </a:cubicBezTo>
                  <a:cubicBezTo>
                    <a:pt x="f40" y="f41"/>
                    <a:pt x="f42" y="f43"/>
                    <a:pt x="f2" y="f44"/>
                  </a:cubicBezTo>
                  <a:cubicBezTo>
                    <a:pt x="f45" y="f46"/>
                    <a:pt x="f47" y="f44"/>
                    <a:pt x="f39" y="f48"/>
                  </a:cubicBezTo>
                  <a:cubicBezTo>
                    <a:pt x="f49" y="f50"/>
                    <a:pt x="f49" y="f51"/>
                    <a:pt x="f52" y="f53"/>
                  </a:cubicBezTo>
                  <a:cubicBezTo>
                    <a:pt x="f54" y="f55"/>
                    <a:pt x="f56" y="f57"/>
                    <a:pt x="f58" y="f41"/>
                  </a:cubicBezTo>
                  <a:cubicBezTo>
                    <a:pt x="f59" y="f60"/>
                    <a:pt x="f61" y="f62"/>
                    <a:pt x="f41" y="f63"/>
                  </a:cubicBezTo>
                  <a:cubicBezTo>
                    <a:pt x="f64" y="f65"/>
                    <a:pt x="f66" y="f67"/>
                    <a:pt x="f68" y="f67"/>
                  </a:cubicBezTo>
                  <a:cubicBezTo>
                    <a:pt x="f69" y="f67"/>
                    <a:pt x="f70" y="f71"/>
                    <a:pt x="f72" y="f73"/>
                  </a:cubicBezTo>
                  <a:cubicBezTo>
                    <a:pt x="f74" y="f75"/>
                    <a:pt x="f76" y="f43"/>
                    <a:pt x="f77" y="f41"/>
                  </a:cubicBezTo>
                  <a:cubicBezTo>
                    <a:pt x="f78" y="f79"/>
                    <a:pt x="f77" y="f47"/>
                    <a:pt x="f80" y="f81"/>
                  </a:cubicBezTo>
                  <a:cubicBezTo>
                    <a:pt x="f80" y="f82"/>
                    <a:pt x="f80" y="f83"/>
                    <a:pt x="f78" y="f83"/>
                  </a:cubicBezTo>
                  <a:cubicBezTo>
                    <a:pt x="f84" y="f85"/>
                    <a:pt x="f86" y="f87"/>
                    <a:pt x="f88" y="f89"/>
                  </a:cubicBezTo>
                  <a:cubicBezTo>
                    <a:pt x="f88" y="f90"/>
                    <a:pt x="f71" y="f91"/>
                    <a:pt x="f65" y="f30"/>
                  </a:cubicBezTo>
                  <a:cubicBezTo>
                    <a:pt x="f92" y="f93"/>
                    <a:pt x="f94" y="f95"/>
                    <a:pt x="f96" y="f32"/>
                  </a:cubicBezTo>
                  <a:cubicBezTo>
                    <a:pt x="f97" y="f98"/>
                    <a:pt x="f99" y="f28"/>
                    <a:pt x="f100" y="f101"/>
                  </a:cubicBezTo>
                  <a:cubicBezTo>
                    <a:pt x="f102" y="f103"/>
                    <a:pt x="f104" y="f21"/>
                    <a:pt x="f105" y="f106"/>
                  </a:cubicBezTo>
                  <a:cubicBezTo>
                    <a:pt x="f107" y="f108"/>
                    <a:pt x="f109" y="f110"/>
                    <a:pt x="f111" y="f16"/>
                  </a:cubicBezTo>
                  <a:cubicBezTo>
                    <a:pt x="f112" y="f113"/>
                    <a:pt x="f114" y="f115"/>
                    <a:pt x="f116" y="f117"/>
                  </a:cubicBezTo>
                  <a:cubicBezTo>
                    <a:pt x="f118" y="f119"/>
                    <a:pt x="f118" y="f120"/>
                    <a:pt x="f118" y="f121"/>
                  </a:cubicBezTo>
                  <a:cubicBezTo>
                    <a:pt x="f122" y="f123"/>
                    <a:pt x="f124" y="f125"/>
                    <a:pt x="f126" y="f127"/>
                  </a:cubicBezTo>
                  <a:cubicBezTo>
                    <a:pt x="f128" y="f129"/>
                    <a:pt x="f130" y="f131"/>
                    <a:pt x="f132" y="f133"/>
                  </a:cubicBezTo>
                  <a:cubicBezTo>
                    <a:pt x="f132" y="f134"/>
                    <a:pt x="f135" y="f16"/>
                    <a:pt x="f136" y="f18"/>
                  </a:cubicBezTo>
                  <a:cubicBezTo>
                    <a:pt x="f6" y="f137"/>
                    <a:pt x="f138" y="f139"/>
                    <a:pt x="f135" y="f140"/>
                  </a:cubicBezTo>
                  <a:cubicBezTo>
                    <a:pt x="f141" y="f142"/>
                    <a:pt x="f143" y="f144"/>
                    <a:pt x="f145" y="f146"/>
                  </a:cubicBezTo>
                  <a:cubicBezTo>
                    <a:pt x="f147" y="f148"/>
                    <a:pt x="f149" y="f150"/>
                    <a:pt x="f151" y="f152"/>
                  </a:cubicBezTo>
                  <a:cubicBezTo>
                    <a:pt x="f153" y="f154"/>
                    <a:pt x="f155" y="f47"/>
                    <a:pt x="f155" y="f39"/>
                  </a:cubicBezTo>
                  <a:cubicBezTo>
                    <a:pt x="f116" y="f156"/>
                    <a:pt x="f102" y="f157"/>
                    <a:pt x="f158" y="f159"/>
                  </a:cubicBezTo>
                  <a:cubicBezTo>
                    <a:pt x="f160" y="f161"/>
                    <a:pt x="f162" y="f163"/>
                    <a:pt x="f164" y="f165"/>
                  </a:cubicBezTo>
                  <a:cubicBezTo>
                    <a:pt x="f166" y="f167"/>
                    <a:pt x="f168" y="f169"/>
                    <a:pt x="f170" y="f109"/>
                  </a:cubicBezTo>
                  <a:cubicBezTo>
                    <a:pt x="f170" y="f171"/>
                    <a:pt x="f77" y="f172"/>
                    <a:pt x="f73" y="f173"/>
                  </a:cubicBezTo>
                  <a:cubicBezTo>
                    <a:pt x="f159" y="f174"/>
                    <a:pt x="f175" y="f176"/>
                    <a:pt x="f177" y="f178"/>
                  </a:cubicBezTo>
                  <a:cubicBezTo>
                    <a:pt x="f48" y="f178"/>
                    <a:pt x="f179" y="f180"/>
                    <a:pt x="f66" y="f181"/>
                  </a:cubicBezTo>
                  <a:cubicBezTo>
                    <a:pt x="f54" y="f6"/>
                    <a:pt x="f182" y="f183"/>
                    <a:pt x="f184" y="f185"/>
                  </a:cubicBezTo>
                  <a:cubicBezTo>
                    <a:pt x="f186" y="f187"/>
                    <a:pt x="f83" y="f188"/>
                    <a:pt x="f95" y="f189"/>
                  </a:cubicBezTo>
                  <a:cubicBezTo>
                    <a:pt x="f190" y="f191"/>
                    <a:pt x="f144" y="f192"/>
                    <a:pt x="f193" y="f194"/>
                  </a:cubicBezTo>
                  <a:cubicBezTo>
                    <a:pt x="f21" y="f195"/>
                    <a:pt x="f25" y="f196"/>
                    <a:pt x="f197" y="f198"/>
                  </a:cubicBezTo>
                  <a:cubicBezTo>
                    <a:pt x="f199" y="f200"/>
                    <a:pt x="f201" y="f202"/>
                    <a:pt x="f139" y="f203"/>
                  </a:cubicBezTo>
                  <a:cubicBezTo>
                    <a:pt x="f204" y="f205"/>
                    <a:pt x="f206" y="f207"/>
                    <a:pt x="f208" y="f209"/>
                  </a:cubicBezTo>
                  <a:cubicBezTo>
                    <a:pt x="f210" y="f211"/>
                    <a:pt x="f14" y="f212"/>
                    <a:pt x="f7" y="f213"/>
                  </a:cubicBezTo>
                  <a:cubicBezTo>
                    <a:pt x="f214" y="f119"/>
                    <a:pt x="f134" y="f10"/>
                    <a:pt x="f16" y="f125"/>
                  </a:cubicBezTo>
                  <a:cubicBezTo>
                    <a:pt x="f206" y="f8"/>
                    <a:pt x="f144" y="f215"/>
                    <a:pt x="f9" y="f10"/>
                  </a:cubicBezTo>
                  <a:close/>
                  <a:moveTo>
                    <a:pt x="f216" y="f217"/>
                  </a:moveTo>
                  <a:cubicBezTo>
                    <a:pt x="f218" y="f219"/>
                    <a:pt x="f220" y="f219"/>
                    <a:pt x="f221" y="f222"/>
                  </a:cubicBezTo>
                  <a:cubicBezTo>
                    <a:pt x="f223" y="f158"/>
                    <a:pt x="f224" y="f225"/>
                    <a:pt x="f56" y="f155"/>
                  </a:cubicBezTo>
                  <a:cubicBezTo>
                    <a:pt x="f58" y="f116"/>
                    <a:pt x="f55" y="f226"/>
                    <a:pt x="f200" y="f112"/>
                  </a:cubicBezTo>
                  <a:cubicBezTo>
                    <a:pt x="f41" y="f227"/>
                    <a:pt x="f228" y="f229"/>
                    <a:pt x="f198" y="f189"/>
                  </a:cubicBezTo>
                  <a:cubicBezTo>
                    <a:pt x="f177" y="f107"/>
                    <a:pt x="f230" y="f231"/>
                    <a:pt x="f232" y="f233"/>
                  </a:cubicBezTo>
                  <a:cubicBezTo>
                    <a:pt x="f234" y="f235"/>
                    <a:pt x="f60" y="f236"/>
                    <a:pt x="f216" y="f217"/>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6" name="Freeform 7">
              <a:extLst>
                <a:ext uri="{FF2B5EF4-FFF2-40B4-BE49-F238E27FC236}">
                  <a16:creationId xmlns:a16="http://schemas.microsoft.com/office/drawing/2014/main" id="{C6078E97-4991-2387-0CB4-F5AD746A9C42}"/>
                </a:ext>
              </a:extLst>
            </p:cNvPr>
            <p:cNvSpPr/>
            <p:nvPr/>
          </p:nvSpPr>
          <p:spPr>
            <a:xfrm>
              <a:off x="5060838" y="1572905"/>
              <a:ext cx="897346" cy="1498683"/>
            </a:xfrm>
            <a:custGeom>
              <a:avLst/>
              <a:gdLst>
                <a:gd name="f0" fmla="val 10800000"/>
                <a:gd name="f1" fmla="val 5400000"/>
                <a:gd name="f2" fmla="val 180"/>
                <a:gd name="f3" fmla="val w"/>
                <a:gd name="f4" fmla="val h"/>
                <a:gd name="f5" fmla="val 0"/>
                <a:gd name="f6" fmla="val 320"/>
                <a:gd name="f7" fmla="val 532"/>
                <a:gd name="f8" fmla="val 302"/>
                <a:gd name="f9" fmla="val 521"/>
                <a:gd name="f10" fmla="val 261"/>
                <a:gd name="f11" fmla="val 228"/>
                <a:gd name="f12" fmla="val 529"/>
                <a:gd name="f13" fmla="val 204"/>
                <a:gd name="f14" fmla="val 516"/>
                <a:gd name="f15" fmla="val 217"/>
                <a:gd name="f16" fmla="val 496"/>
                <a:gd name="f17" fmla="val 230"/>
                <a:gd name="f18" fmla="val 477"/>
                <a:gd name="f19" fmla="val 243"/>
                <a:gd name="f20" fmla="val 458"/>
                <a:gd name="f21" fmla="val 216"/>
                <a:gd name="f22" fmla="val 373"/>
                <a:gd name="f23" fmla="val 219"/>
                <a:gd name="f24" fmla="val 286"/>
                <a:gd name="f25" fmla="val 199"/>
                <a:gd name="f26" fmla="val 214"/>
                <a:gd name="f27" fmla="val 198"/>
                <a:gd name="f28" fmla="val 212"/>
                <a:gd name="f29" fmla="val 195"/>
                <a:gd name="f30" fmla="val 177"/>
                <a:gd name="f31" fmla="val 159"/>
                <a:gd name="f32" fmla="val 246"/>
                <a:gd name="f33" fmla="val 148"/>
                <a:gd name="f34" fmla="val 256"/>
                <a:gd name="f35" fmla="val 140"/>
                <a:gd name="f36" fmla="val 247"/>
                <a:gd name="f37" fmla="val 135"/>
                <a:gd name="f38" fmla="val 239"/>
                <a:gd name="f39" fmla="val 124"/>
                <a:gd name="f40" fmla="val 218"/>
                <a:gd name="f41" fmla="val 100"/>
                <a:gd name="f42" fmla="val 206"/>
                <a:gd name="f43" fmla="val 79"/>
                <a:gd name="f44" fmla="val 93"/>
                <a:gd name="f45" fmla="val 257"/>
                <a:gd name="f46" fmla="val 94"/>
                <a:gd name="f47" fmla="val 283"/>
                <a:gd name="f48" fmla="val 307"/>
                <a:gd name="f49" fmla="val 330"/>
                <a:gd name="f50" fmla="val 102"/>
                <a:gd name="f51" fmla="val 354"/>
                <a:gd name="f52" fmla="val 103"/>
                <a:gd name="f53" fmla="val 362"/>
                <a:gd name="f54" fmla="val 109"/>
                <a:gd name="f55" fmla="val 374"/>
                <a:gd name="f56" fmla="val 92"/>
                <a:gd name="f57" fmla="val 375"/>
                <a:gd name="f58" fmla="val 91"/>
                <a:gd name="f59" fmla="val 88"/>
                <a:gd name="f60" fmla="val 382"/>
                <a:gd name="f61" fmla="val 87"/>
                <a:gd name="f62" fmla="val 386"/>
                <a:gd name="f63" fmla="val 82"/>
                <a:gd name="f64" fmla="val 415"/>
                <a:gd name="f65" fmla="val 77"/>
                <a:gd name="f66" fmla="val 445"/>
                <a:gd name="f67" fmla="val 72"/>
                <a:gd name="f68" fmla="val 474"/>
                <a:gd name="f69" fmla="val 69"/>
                <a:gd name="f70" fmla="val 488"/>
                <a:gd name="f71" fmla="val 495"/>
                <a:gd name="f72" fmla="val 96"/>
                <a:gd name="f73" fmla="val 108"/>
                <a:gd name="f74" fmla="val 503"/>
                <a:gd name="f75" fmla="val 508"/>
                <a:gd name="f76" fmla="val 110"/>
                <a:gd name="f77" fmla="val 518"/>
                <a:gd name="f78" fmla="val 104"/>
                <a:gd name="f79" fmla="val 530"/>
                <a:gd name="f80" fmla="val 84"/>
                <a:gd name="f81" fmla="val 71"/>
                <a:gd name="f82" fmla="val 55"/>
                <a:gd name="f83" fmla="val 531"/>
                <a:gd name="f84" fmla="val 39"/>
                <a:gd name="f85" fmla="val 23"/>
                <a:gd name="f86" fmla="val 18"/>
                <a:gd name="f87" fmla="val 13"/>
                <a:gd name="f88" fmla="val 526"/>
                <a:gd name="f89" fmla="val 11"/>
                <a:gd name="f90" fmla="val 525"/>
                <a:gd name="f91" fmla="val 16"/>
                <a:gd name="f92" fmla="val 475"/>
                <a:gd name="f93" fmla="val 21"/>
                <a:gd name="f94" fmla="val 428"/>
                <a:gd name="f95" fmla="val 25"/>
                <a:gd name="f96" fmla="val 380"/>
                <a:gd name="f97" fmla="val 377"/>
                <a:gd name="f98" fmla="val 372"/>
                <a:gd name="f99" fmla="val 24"/>
                <a:gd name="f100" fmla="val 371"/>
                <a:gd name="f101" fmla="val 5"/>
                <a:gd name="f102" fmla="val 364"/>
                <a:gd name="f103" fmla="val 15"/>
                <a:gd name="f104" fmla="val 349"/>
                <a:gd name="f105" fmla="val 14"/>
                <a:gd name="f106" fmla="val 337"/>
                <a:gd name="f107" fmla="val 313"/>
                <a:gd name="f108" fmla="val 289"/>
                <a:gd name="f109" fmla="val 265"/>
                <a:gd name="f110" fmla="val 12"/>
                <a:gd name="f111" fmla="val 262"/>
                <a:gd name="f112" fmla="val 258"/>
                <a:gd name="f113" fmla="val 255"/>
                <a:gd name="f114" fmla="val 222"/>
                <a:gd name="f115" fmla="val 189"/>
                <a:gd name="f116" fmla="val 7"/>
                <a:gd name="f117" fmla="val 156"/>
                <a:gd name="f118" fmla="val 125"/>
                <a:gd name="f119" fmla="val 68"/>
                <a:gd name="f120" fmla="val 20"/>
                <a:gd name="f121" fmla="val 63"/>
                <a:gd name="f122" fmla="val 56"/>
                <a:gd name="f123" fmla="val 51"/>
                <a:gd name="f124" fmla="val 31"/>
                <a:gd name="f125" fmla="val 17"/>
                <a:gd name="f126" fmla="val 33"/>
                <a:gd name="f127" fmla="val 48"/>
                <a:gd name="f128" fmla="val 8"/>
                <a:gd name="f129" fmla="val 22"/>
                <a:gd name="f130" fmla="val 89"/>
                <a:gd name="f131" fmla="val 26"/>
                <a:gd name="f132" fmla="val 90"/>
                <a:gd name="f133" fmla="val 36"/>
                <a:gd name="f134" fmla="val 81"/>
                <a:gd name="f135" fmla="val 49"/>
                <a:gd name="f136" fmla="val 60"/>
                <a:gd name="f137" fmla="val 65"/>
                <a:gd name="f138" fmla="val 62"/>
                <a:gd name="f139" fmla="val 70"/>
                <a:gd name="f140" fmla="val 116"/>
                <a:gd name="f141" fmla="val 138"/>
                <a:gd name="f142" fmla="val 155"/>
                <a:gd name="f143" fmla="val 106"/>
                <a:gd name="f144" fmla="val 128"/>
                <a:gd name="f145" fmla="val 151"/>
                <a:gd name="f146" fmla="val 161"/>
                <a:gd name="f147" fmla="val 215"/>
                <a:gd name="f148" fmla="val 165"/>
                <a:gd name="f149" fmla="val 190"/>
                <a:gd name="f150" fmla="val 188"/>
                <a:gd name="f151" fmla="val 166"/>
                <a:gd name="f152" fmla="val 226"/>
                <a:gd name="f153" fmla="val 227"/>
                <a:gd name="f154" fmla="val 123"/>
                <a:gd name="f155" fmla="val 231"/>
                <a:gd name="f156" fmla="val 235"/>
                <a:gd name="f157" fmla="val 113"/>
                <a:gd name="f158" fmla="val 254"/>
                <a:gd name="f159" fmla="val 245"/>
                <a:gd name="f160" fmla="val 240"/>
                <a:gd name="f161" fmla="val 234"/>
                <a:gd name="f162" fmla="val 229"/>
                <a:gd name="f163" fmla="val 34"/>
                <a:gd name="f164" fmla="val 27"/>
                <a:gd name="f165" fmla="val 238"/>
                <a:gd name="f166" fmla="val 244"/>
                <a:gd name="f167" fmla="val 272"/>
                <a:gd name="f168" fmla="val 292"/>
                <a:gd name="f169" fmla="val 40"/>
                <a:gd name="f170" fmla="val 47"/>
                <a:gd name="f171" fmla="val 276"/>
                <a:gd name="f172" fmla="val 285"/>
                <a:gd name="f173" fmla="val 83"/>
                <a:gd name="f174" fmla="val 317"/>
                <a:gd name="f175" fmla="val 130"/>
                <a:gd name="f176" fmla="val 315"/>
                <a:gd name="f177" fmla="val 149"/>
                <a:gd name="f178" fmla="val 310"/>
                <a:gd name="f179" fmla="val 305"/>
                <a:gd name="f180" fmla="val 299"/>
                <a:gd name="f181" fmla="val 269"/>
                <a:gd name="f182" fmla="val 296"/>
                <a:gd name="f183" fmla="val 290"/>
                <a:gd name="f184" fmla="val 311"/>
                <a:gd name="f185" fmla="val 331"/>
                <a:gd name="f186" fmla="val 338"/>
                <a:gd name="f187" fmla="val 345"/>
                <a:gd name="f188" fmla="val 353"/>
                <a:gd name="f189" fmla="val 387"/>
                <a:gd name="f190" fmla="val 287"/>
                <a:gd name="f191" fmla="val 421"/>
                <a:gd name="f192" fmla="val 288"/>
                <a:gd name="f193" fmla="val 455"/>
                <a:gd name="f194" fmla="val 464"/>
                <a:gd name="f195" fmla="val 291"/>
                <a:gd name="f196" fmla="val 473"/>
                <a:gd name="f197" fmla="val 293"/>
                <a:gd name="f198" fmla="val 482"/>
                <a:gd name="f199" fmla="val 507"/>
                <a:gd name="f200" fmla="+- 0 0 -90"/>
                <a:gd name="f201" fmla="*/ f3 1 320"/>
                <a:gd name="f202" fmla="*/ f4 1 532"/>
                <a:gd name="f203" fmla="val f5"/>
                <a:gd name="f204" fmla="val f6"/>
                <a:gd name="f205" fmla="val f7"/>
                <a:gd name="f206" fmla="*/ f200 f0 1"/>
                <a:gd name="f207" fmla="+- f205 0 f203"/>
                <a:gd name="f208" fmla="+- f204 0 f203"/>
                <a:gd name="f209" fmla="*/ f206 1 f2"/>
                <a:gd name="f210" fmla="*/ f208 1 320"/>
                <a:gd name="f211" fmla="*/ f207 1 532"/>
                <a:gd name="f212" fmla="*/ 302 f208 1"/>
                <a:gd name="f213" fmla="*/ 521 f207 1"/>
                <a:gd name="f214" fmla="*/ 204 f208 1"/>
                <a:gd name="f215" fmla="*/ 516 f207 1"/>
                <a:gd name="f216" fmla="*/ 243 f208 1"/>
                <a:gd name="f217" fmla="*/ 458 f207 1"/>
                <a:gd name="f218" fmla="*/ 219 f208 1"/>
                <a:gd name="f219" fmla="*/ 199 f207 1"/>
                <a:gd name="f220" fmla="*/ 212 f208 1"/>
                <a:gd name="f221" fmla="*/ 198 f207 1"/>
                <a:gd name="f222" fmla="*/ 159 f208 1"/>
                <a:gd name="f223" fmla="*/ 246 f207 1"/>
                <a:gd name="f224" fmla="*/ 135 f208 1"/>
                <a:gd name="f225" fmla="*/ 239 f207 1"/>
                <a:gd name="f226" fmla="*/ 100 f208 1"/>
                <a:gd name="f227" fmla="*/ 206 f207 1"/>
                <a:gd name="f228" fmla="*/ 94 f208 1"/>
                <a:gd name="f229" fmla="*/ 283 f207 1"/>
                <a:gd name="f230" fmla="*/ 102 f208 1"/>
                <a:gd name="f231" fmla="*/ 354 f207 1"/>
                <a:gd name="f232" fmla="*/ 92 f208 1"/>
                <a:gd name="f233" fmla="*/ 375 f207 1"/>
                <a:gd name="f234" fmla="*/ 87 f208 1"/>
                <a:gd name="f235" fmla="*/ 386 f207 1"/>
                <a:gd name="f236" fmla="*/ 72 f208 1"/>
                <a:gd name="f237" fmla="*/ 474 f207 1"/>
                <a:gd name="f238" fmla="*/ 88 f208 1"/>
                <a:gd name="f239" fmla="*/ 495 f207 1"/>
                <a:gd name="f240" fmla="*/ 109 f208 1"/>
                <a:gd name="f241" fmla="*/ 508 f207 1"/>
                <a:gd name="f242" fmla="*/ 91 f208 1"/>
                <a:gd name="f243" fmla="*/ 530 f207 1"/>
                <a:gd name="f244" fmla="*/ 71 f208 1"/>
                <a:gd name="f245" fmla="*/ 23 f208 1"/>
                <a:gd name="f246" fmla="*/ 11 f208 1"/>
                <a:gd name="f247" fmla="*/ 525 f207 1"/>
                <a:gd name="f248" fmla="*/ 25 f208 1"/>
                <a:gd name="f249" fmla="*/ 380 f207 1"/>
                <a:gd name="f250" fmla="*/ 24 f208 1"/>
                <a:gd name="f251" fmla="*/ 371 f207 1"/>
                <a:gd name="f252" fmla="*/ 14 f208 1"/>
                <a:gd name="f253" fmla="*/ 337 f207 1"/>
                <a:gd name="f254" fmla="*/ 13 f208 1"/>
                <a:gd name="f255" fmla="*/ 265 f207 1"/>
                <a:gd name="f256" fmla="*/ 12 f208 1"/>
                <a:gd name="f257" fmla="*/ 255 f207 1"/>
                <a:gd name="f258" fmla="*/ 7 f208 1"/>
                <a:gd name="f259" fmla="*/ 156 f207 1"/>
                <a:gd name="f260" fmla="*/ 18 f208 1"/>
                <a:gd name="f261" fmla="*/ 68 f207 1"/>
                <a:gd name="f262" fmla="*/ 51 f207 1"/>
                <a:gd name="f263" fmla="*/ 33 f208 1"/>
                <a:gd name="f264" fmla="*/ 7 f207 1"/>
                <a:gd name="f265" fmla="*/ 22 f207 1"/>
                <a:gd name="f266" fmla="*/ 36 f207 1"/>
                <a:gd name="f267" fmla="*/ 65 f208 1"/>
                <a:gd name="f268" fmla="*/ 72 f207 1"/>
                <a:gd name="f269" fmla="*/ 63 f208 1"/>
                <a:gd name="f270" fmla="*/ 96 f207 1"/>
                <a:gd name="f271" fmla="*/ 90 f208 1"/>
                <a:gd name="f272" fmla="*/ 155 f207 1"/>
                <a:gd name="f273" fmla="*/ 148 f208 1"/>
                <a:gd name="f274" fmla="*/ 214 f207 1"/>
                <a:gd name="f275" fmla="*/ 165 f208 1"/>
                <a:gd name="f276" fmla="*/ 212 f207 1"/>
                <a:gd name="f277" fmla="*/ 226 f208 1"/>
                <a:gd name="f278" fmla="*/ 128 f207 1"/>
                <a:gd name="f279" fmla="*/ 235 f208 1"/>
                <a:gd name="f280" fmla="*/ 113 f207 1"/>
                <a:gd name="f281" fmla="*/ 240 f208 1"/>
                <a:gd name="f282" fmla="*/ 77 f207 1"/>
                <a:gd name="f283" fmla="*/ 228 f208 1"/>
                <a:gd name="f284" fmla="*/ 34 f207 1"/>
                <a:gd name="f285" fmla="*/ 244 f208 1"/>
                <a:gd name="f286" fmla="*/ 13 f207 1"/>
                <a:gd name="f287" fmla="*/ 283 f208 1"/>
                <a:gd name="f288" fmla="*/ 20 f207 1"/>
                <a:gd name="f289" fmla="*/ 289 f208 1"/>
                <a:gd name="f290" fmla="*/ 47 f207 1"/>
                <a:gd name="f291" fmla="*/ 315 f208 1"/>
                <a:gd name="f292" fmla="*/ 149 f207 1"/>
                <a:gd name="f293" fmla="*/ 299 f208 1"/>
                <a:gd name="f294" fmla="*/ 269 f207 1"/>
                <a:gd name="f295" fmla="*/ 286 f208 1"/>
                <a:gd name="f296" fmla="*/ 331 f207 1"/>
                <a:gd name="f297" fmla="*/ 285 f208 1"/>
                <a:gd name="f298" fmla="*/ 353 f207 1"/>
                <a:gd name="f299" fmla="*/ 288 f208 1"/>
                <a:gd name="f300" fmla="*/ 455 f207 1"/>
                <a:gd name="f301" fmla="*/ 293 f208 1"/>
                <a:gd name="f302" fmla="*/ 482 f207 1"/>
                <a:gd name="f303" fmla="+- f209 0 f1"/>
                <a:gd name="f304" fmla="*/ f212 1 320"/>
                <a:gd name="f305" fmla="*/ f213 1 532"/>
                <a:gd name="f306" fmla="*/ f214 1 320"/>
                <a:gd name="f307" fmla="*/ f215 1 532"/>
                <a:gd name="f308" fmla="*/ f216 1 320"/>
                <a:gd name="f309" fmla="*/ f217 1 532"/>
                <a:gd name="f310" fmla="*/ f218 1 320"/>
                <a:gd name="f311" fmla="*/ f219 1 532"/>
                <a:gd name="f312" fmla="*/ f220 1 320"/>
                <a:gd name="f313" fmla="*/ f221 1 532"/>
                <a:gd name="f314" fmla="*/ f222 1 320"/>
                <a:gd name="f315" fmla="*/ f223 1 532"/>
                <a:gd name="f316" fmla="*/ f224 1 320"/>
                <a:gd name="f317" fmla="*/ f225 1 532"/>
                <a:gd name="f318" fmla="*/ f226 1 320"/>
                <a:gd name="f319" fmla="*/ f227 1 532"/>
                <a:gd name="f320" fmla="*/ f228 1 320"/>
                <a:gd name="f321" fmla="*/ f229 1 532"/>
                <a:gd name="f322" fmla="*/ f230 1 320"/>
                <a:gd name="f323" fmla="*/ f231 1 532"/>
                <a:gd name="f324" fmla="*/ f232 1 320"/>
                <a:gd name="f325" fmla="*/ f233 1 532"/>
                <a:gd name="f326" fmla="*/ f234 1 320"/>
                <a:gd name="f327" fmla="*/ f235 1 532"/>
                <a:gd name="f328" fmla="*/ f236 1 320"/>
                <a:gd name="f329" fmla="*/ f237 1 532"/>
                <a:gd name="f330" fmla="*/ f238 1 320"/>
                <a:gd name="f331" fmla="*/ f239 1 532"/>
                <a:gd name="f332" fmla="*/ f240 1 320"/>
                <a:gd name="f333" fmla="*/ f241 1 532"/>
                <a:gd name="f334" fmla="*/ f242 1 320"/>
                <a:gd name="f335" fmla="*/ f243 1 532"/>
                <a:gd name="f336" fmla="*/ f244 1 320"/>
                <a:gd name="f337" fmla="*/ f245 1 320"/>
                <a:gd name="f338" fmla="*/ f246 1 320"/>
                <a:gd name="f339" fmla="*/ f247 1 532"/>
                <a:gd name="f340" fmla="*/ f248 1 320"/>
                <a:gd name="f341" fmla="*/ f249 1 532"/>
                <a:gd name="f342" fmla="*/ f250 1 320"/>
                <a:gd name="f343" fmla="*/ f251 1 532"/>
                <a:gd name="f344" fmla="*/ f252 1 320"/>
                <a:gd name="f345" fmla="*/ f253 1 532"/>
                <a:gd name="f346" fmla="*/ f254 1 320"/>
                <a:gd name="f347" fmla="*/ f255 1 532"/>
                <a:gd name="f348" fmla="*/ f256 1 320"/>
                <a:gd name="f349" fmla="*/ f257 1 532"/>
                <a:gd name="f350" fmla="*/ f258 1 320"/>
                <a:gd name="f351" fmla="*/ f259 1 532"/>
                <a:gd name="f352" fmla="*/ f260 1 320"/>
                <a:gd name="f353" fmla="*/ f261 1 532"/>
                <a:gd name="f354" fmla="*/ f262 1 532"/>
                <a:gd name="f355" fmla="*/ f263 1 320"/>
                <a:gd name="f356" fmla="*/ f264 1 532"/>
                <a:gd name="f357" fmla="*/ f265 1 532"/>
                <a:gd name="f358" fmla="*/ f266 1 532"/>
                <a:gd name="f359" fmla="*/ f267 1 320"/>
                <a:gd name="f360" fmla="*/ f268 1 532"/>
                <a:gd name="f361" fmla="*/ f269 1 320"/>
                <a:gd name="f362" fmla="*/ f270 1 532"/>
                <a:gd name="f363" fmla="*/ f271 1 320"/>
                <a:gd name="f364" fmla="*/ f272 1 532"/>
                <a:gd name="f365" fmla="*/ f273 1 320"/>
                <a:gd name="f366" fmla="*/ f274 1 532"/>
                <a:gd name="f367" fmla="*/ f275 1 320"/>
                <a:gd name="f368" fmla="*/ f276 1 532"/>
                <a:gd name="f369" fmla="*/ f277 1 320"/>
                <a:gd name="f370" fmla="*/ f278 1 532"/>
                <a:gd name="f371" fmla="*/ f279 1 320"/>
                <a:gd name="f372" fmla="*/ f280 1 532"/>
                <a:gd name="f373" fmla="*/ f281 1 320"/>
                <a:gd name="f374" fmla="*/ f282 1 532"/>
                <a:gd name="f375" fmla="*/ f283 1 320"/>
                <a:gd name="f376" fmla="*/ f284 1 532"/>
                <a:gd name="f377" fmla="*/ f285 1 320"/>
                <a:gd name="f378" fmla="*/ f286 1 532"/>
                <a:gd name="f379" fmla="*/ f287 1 320"/>
                <a:gd name="f380" fmla="*/ f288 1 532"/>
                <a:gd name="f381" fmla="*/ f289 1 320"/>
                <a:gd name="f382" fmla="*/ f290 1 532"/>
                <a:gd name="f383" fmla="*/ f291 1 320"/>
                <a:gd name="f384" fmla="*/ f292 1 532"/>
                <a:gd name="f385" fmla="*/ f293 1 320"/>
                <a:gd name="f386" fmla="*/ f294 1 532"/>
                <a:gd name="f387" fmla="*/ f295 1 320"/>
                <a:gd name="f388" fmla="*/ f296 1 532"/>
                <a:gd name="f389" fmla="*/ f297 1 320"/>
                <a:gd name="f390" fmla="*/ f298 1 532"/>
                <a:gd name="f391" fmla="*/ f299 1 320"/>
                <a:gd name="f392" fmla="*/ f300 1 532"/>
                <a:gd name="f393" fmla="*/ f301 1 320"/>
                <a:gd name="f394" fmla="*/ f302 1 532"/>
                <a:gd name="f395" fmla="*/ 0 1 f210"/>
                <a:gd name="f396" fmla="*/ f204 1 f210"/>
                <a:gd name="f397" fmla="*/ 0 1 f211"/>
                <a:gd name="f398" fmla="*/ f205 1 f211"/>
                <a:gd name="f399" fmla="*/ f304 1 f210"/>
                <a:gd name="f400" fmla="*/ f305 1 f211"/>
                <a:gd name="f401" fmla="*/ f306 1 f210"/>
                <a:gd name="f402" fmla="*/ f307 1 f211"/>
                <a:gd name="f403" fmla="*/ f308 1 f210"/>
                <a:gd name="f404" fmla="*/ f309 1 f211"/>
                <a:gd name="f405" fmla="*/ f310 1 f210"/>
                <a:gd name="f406" fmla="*/ f311 1 f211"/>
                <a:gd name="f407" fmla="*/ f312 1 f210"/>
                <a:gd name="f408" fmla="*/ f313 1 f211"/>
                <a:gd name="f409" fmla="*/ f314 1 f210"/>
                <a:gd name="f410" fmla="*/ f315 1 f211"/>
                <a:gd name="f411" fmla="*/ f316 1 f210"/>
                <a:gd name="f412" fmla="*/ f317 1 f211"/>
                <a:gd name="f413" fmla="*/ f318 1 f210"/>
                <a:gd name="f414" fmla="*/ f319 1 f211"/>
                <a:gd name="f415" fmla="*/ f320 1 f210"/>
                <a:gd name="f416" fmla="*/ f321 1 f211"/>
                <a:gd name="f417" fmla="*/ f322 1 f210"/>
                <a:gd name="f418" fmla="*/ f323 1 f211"/>
                <a:gd name="f419" fmla="*/ f324 1 f210"/>
                <a:gd name="f420" fmla="*/ f325 1 f211"/>
                <a:gd name="f421" fmla="*/ f326 1 f210"/>
                <a:gd name="f422" fmla="*/ f327 1 f211"/>
                <a:gd name="f423" fmla="*/ f328 1 f210"/>
                <a:gd name="f424" fmla="*/ f329 1 f211"/>
                <a:gd name="f425" fmla="*/ f330 1 f210"/>
                <a:gd name="f426" fmla="*/ f331 1 f211"/>
                <a:gd name="f427" fmla="*/ f332 1 f210"/>
                <a:gd name="f428" fmla="*/ f333 1 f211"/>
                <a:gd name="f429" fmla="*/ f334 1 f210"/>
                <a:gd name="f430" fmla="*/ f335 1 f211"/>
                <a:gd name="f431" fmla="*/ f336 1 f210"/>
                <a:gd name="f432" fmla="*/ f337 1 f210"/>
                <a:gd name="f433" fmla="*/ f338 1 f210"/>
                <a:gd name="f434" fmla="*/ f339 1 f211"/>
                <a:gd name="f435" fmla="*/ f340 1 f210"/>
                <a:gd name="f436" fmla="*/ f341 1 f211"/>
                <a:gd name="f437" fmla="*/ f342 1 f210"/>
                <a:gd name="f438" fmla="*/ f343 1 f211"/>
                <a:gd name="f439" fmla="*/ f344 1 f210"/>
                <a:gd name="f440" fmla="*/ f345 1 f211"/>
                <a:gd name="f441" fmla="*/ f346 1 f210"/>
                <a:gd name="f442" fmla="*/ f347 1 f211"/>
                <a:gd name="f443" fmla="*/ f348 1 f210"/>
                <a:gd name="f444" fmla="*/ f349 1 f211"/>
                <a:gd name="f445" fmla="*/ f350 1 f210"/>
                <a:gd name="f446" fmla="*/ f351 1 f211"/>
                <a:gd name="f447" fmla="*/ f352 1 f210"/>
                <a:gd name="f448" fmla="*/ f353 1 f211"/>
                <a:gd name="f449" fmla="*/ f354 1 f211"/>
                <a:gd name="f450" fmla="*/ f355 1 f210"/>
                <a:gd name="f451" fmla="*/ f356 1 f211"/>
                <a:gd name="f452" fmla="*/ f357 1 f211"/>
                <a:gd name="f453" fmla="*/ f358 1 f211"/>
                <a:gd name="f454" fmla="*/ f359 1 f210"/>
                <a:gd name="f455" fmla="*/ f360 1 f211"/>
                <a:gd name="f456" fmla="*/ f361 1 f210"/>
                <a:gd name="f457" fmla="*/ f362 1 f211"/>
                <a:gd name="f458" fmla="*/ f363 1 f210"/>
                <a:gd name="f459" fmla="*/ f364 1 f211"/>
                <a:gd name="f460" fmla="*/ f365 1 f210"/>
                <a:gd name="f461" fmla="*/ f366 1 f211"/>
                <a:gd name="f462" fmla="*/ f367 1 f210"/>
                <a:gd name="f463" fmla="*/ f368 1 f211"/>
                <a:gd name="f464" fmla="*/ f369 1 f210"/>
                <a:gd name="f465" fmla="*/ f370 1 f211"/>
                <a:gd name="f466" fmla="*/ f371 1 f210"/>
                <a:gd name="f467" fmla="*/ f372 1 f211"/>
                <a:gd name="f468" fmla="*/ f373 1 f210"/>
                <a:gd name="f469" fmla="*/ f374 1 f211"/>
                <a:gd name="f470" fmla="*/ f375 1 f210"/>
                <a:gd name="f471" fmla="*/ f376 1 f211"/>
                <a:gd name="f472" fmla="*/ f377 1 f210"/>
                <a:gd name="f473" fmla="*/ f378 1 f211"/>
                <a:gd name="f474" fmla="*/ f379 1 f210"/>
                <a:gd name="f475" fmla="*/ f380 1 f211"/>
                <a:gd name="f476" fmla="*/ f381 1 f210"/>
                <a:gd name="f477" fmla="*/ f382 1 f211"/>
                <a:gd name="f478" fmla="*/ f383 1 f210"/>
                <a:gd name="f479" fmla="*/ f384 1 f211"/>
                <a:gd name="f480" fmla="*/ f385 1 f210"/>
                <a:gd name="f481" fmla="*/ f386 1 f211"/>
                <a:gd name="f482" fmla="*/ f387 1 f210"/>
                <a:gd name="f483" fmla="*/ f388 1 f211"/>
                <a:gd name="f484" fmla="*/ f389 1 f210"/>
                <a:gd name="f485" fmla="*/ f390 1 f211"/>
                <a:gd name="f486" fmla="*/ f391 1 f210"/>
                <a:gd name="f487" fmla="*/ f392 1 f211"/>
                <a:gd name="f488" fmla="*/ f393 1 f210"/>
                <a:gd name="f489" fmla="*/ f394 1 f211"/>
                <a:gd name="f490" fmla="*/ f395 f201 1"/>
                <a:gd name="f491" fmla="*/ f396 f201 1"/>
                <a:gd name="f492" fmla="*/ f398 f202 1"/>
                <a:gd name="f493" fmla="*/ f397 f202 1"/>
                <a:gd name="f494" fmla="*/ f399 f201 1"/>
                <a:gd name="f495" fmla="*/ f400 f202 1"/>
                <a:gd name="f496" fmla="*/ f401 f201 1"/>
                <a:gd name="f497" fmla="*/ f402 f202 1"/>
                <a:gd name="f498" fmla="*/ f403 f201 1"/>
                <a:gd name="f499" fmla="*/ f404 f202 1"/>
                <a:gd name="f500" fmla="*/ f405 f201 1"/>
                <a:gd name="f501" fmla="*/ f406 f202 1"/>
                <a:gd name="f502" fmla="*/ f407 f201 1"/>
                <a:gd name="f503" fmla="*/ f408 f202 1"/>
                <a:gd name="f504" fmla="*/ f409 f201 1"/>
                <a:gd name="f505" fmla="*/ f410 f202 1"/>
                <a:gd name="f506" fmla="*/ f411 f201 1"/>
                <a:gd name="f507" fmla="*/ f412 f202 1"/>
                <a:gd name="f508" fmla="*/ f413 f201 1"/>
                <a:gd name="f509" fmla="*/ f414 f202 1"/>
                <a:gd name="f510" fmla="*/ f415 f201 1"/>
                <a:gd name="f511" fmla="*/ f416 f202 1"/>
                <a:gd name="f512" fmla="*/ f417 f201 1"/>
                <a:gd name="f513" fmla="*/ f418 f202 1"/>
                <a:gd name="f514" fmla="*/ f419 f201 1"/>
                <a:gd name="f515" fmla="*/ f420 f202 1"/>
                <a:gd name="f516" fmla="*/ f421 f201 1"/>
                <a:gd name="f517" fmla="*/ f422 f202 1"/>
                <a:gd name="f518" fmla="*/ f423 f201 1"/>
                <a:gd name="f519" fmla="*/ f424 f202 1"/>
                <a:gd name="f520" fmla="*/ f425 f201 1"/>
                <a:gd name="f521" fmla="*/ f426 f202 1"/>
                <a:gd name="f522" fmla="*/ f427 f201 1"/>
                <a:gd name="f523" fmla="*/ f428 f202 1"/>
                <a:gd name="f524" fmla="*/ f429 f201 1"/>
                <a:gd name="f525" fmla="*/ f430 f202 1"/>
                <a:gd name="f526" fmla="*/ f431 f201 1"/>
                <a:gd name="f527" fmla="*/ f432 f201 1"/>
                <a:gd name="f528" fmla="*/ f433 f201 1"/>
                <a:gd name="f529" fmla="*/ f434 f202 1"/>
                <a:gd name="f530" fmla="*/ f435 f201 1"/>
                <a:gd name="f531" fmla="*/ f436 f202 1"/>
                <a:gd name="f532" fmla="*/ f437 f201 1"/>
                <a:gd name="f533" fmla="*/ f438 f202 1"/>
                <a:gd name="f534" fmla="*/ f439 f201 1"/>
                <a:gd name="f535" fmla="*/ f440 f202 1"/>
                <a:gd name="f536" fmla="*/ f441 f201 1"/>
                <a:gd name="f537" fmla="*/ f442 f202 1"/>
                <a:gd name="f538" fmla="*/ f443 f201 1"/>
                <a:gd name="f539" fmla="*/ f444 f202 1"/>
                <a:gd name="f540" fmla="*/ f445 f201 1"/>
                <a:gd name="f541" fmla="*/ f446 f202 1"/>
                <a:gd name="f542" fmla="*/ f447 f201 1"/>
                <a:gd name="f543" fmla="*/ f448 f202 1"/>
                <a:gd name="f544" fmla="*/ f449 f202 1"/>
                <a:gd name="f545" fmla="*/ f450 f201 1"/>
                <a:gd name="f546" fmla="*/ f451 f202 1"/>
                <a:gd name="f547" fmla="*/ f452 f202 1"/>
                <a:gd name="f548" fmla="*/ f453 f202 1"/>
                <a:gd name="f549" fmla="*/ f454 f201 1"/>
                <a:gd name="f550" fmla="*/ f455 f202 1"/>
                <a:gd name="f551" fmla="*/ f456 f201 1"/>
                <a:gd name="f552" fmla="*/ f457 f202 1"/>
                <a:gd name="f553" fmla="*/ f458 f201 1"/>
                <a:gd name="f554" fmla="*/ f459 f202 1"/>
                <a:gd name="f555" fmla="*/ f460 f201 1"/>
                <a:gd name="f556" fmla="*/ f461 f202 1"/>
                <a:gd name="f557" fmla="*/ f462 f201 1"/>
                <a:gd name="f558" fmla="*/ f463 f202 1"/>
                <a:gd name="f559" fmla="*/ f464 f201 1"/>
                <a:gd name="f560" fmla="*/ f465 f202 1"/>
                <a:gd name="f561" fmla="*/ f466 f201 1"/>
                <a:gd name="f562" fmla="*/ f467 f202 1"/>
                <a:gd name="f563" fmla="*/ f468 f201 1"/>
                <a:gd name="f564" fmla="*/ f469 f202 1"/>
                <a:gd name="f565" fmla="*/ f470 f201 1"/>
                <a:gd name="f566" fmla="*/ f471 f202 1"/>
                <a:gd name="f567" fmla="*/ f472 f201 1"/>
                <a:gd name="f568" fmla="*/ f473 f202 1"/>
                <a:gd name="f569" fmla="*/ f474 f201 1"/>
                <a:gd name="f570" fmla="*/ f475 f202 1"/>
                <a:gd name="f571" fmla="*/ f476 f201 1"/>
                <a:gd name="f572" fmla="*/ f477 f202 1"/>
                <a:gd name="f573" fmla="*/ f478 f201 1"/>
                <a:gd name="f574" fmla="*/ f479 f202 1"/>
                <a:gd name="f575" fmla="*/ f480 f201 1"/>
                <a:gd name="f576" fmla="*/ f481 f202 1"/>
                <a:gd name="f577" fmla="*/ f482 f201 1"/>
                <a:gd name="f578" fmla="*/ f483 f202 1"/>
                <a:gd name="f579" fmla="*/ f484 f201 1"/>
                <a:gd name="f580" fmla="*/ f485 f202 1"/>
                <a:gd name="f581" fmla="*/ f486 f201 1"/>
                <a:gd name="f582" fmla="*/ f487 f202 1"/>
                <a:gd name="f583" fmla="*/ f488 f201 1"/>
                <a:gd name="f584" fmla="*/ f489 f202 1"/>
              </a:gdLst>
              <a:ahLst/>
              <a:cxnLst>
                <a:cxn ang="3cd4">
                  <a:pos x="hc" y="t"/>
                </a:cxn>
                <a:cxn ang="0">
                  <a:pos x="r" y="vc"/>
                </a:cxn>
                <a:cxn ang="cd4">
                  <a:pos x="hc" y="b"/>
                </a:cxn>
                <a:cxn ang="cd2">
                  <a:pos x="l" y="vc"/>
                </a:cxn>
                <a:cxn ang="f303">
                  <a:pos x="f494" y="f495"/>
                </a:cxn>
                <a:cxn ang="f303">
                  <a:pos x="f496" y="f497"/>
                </a:cxn>
                <a:cxn ang="f303">
                  <a:pos x="f498" y="f499"/>
                </a:cxn>
                <a:cxn ang="f303">
                  <a:pos x="f500" y="f501"/>
                </a:cxn>
                <a:cxn ang="f303">
                  <a:pos x="f502" y="f503"/>
                </a:cxn>
                <a:cxn ang="f303">
                  <a:pos x="f504" y="f505"/>
                </a:cxn>
                <a:cxn ang="f303">
                  <a:pos x="f506" y="f507"/>
                </a:cxn>
                <a:cxn ang="f303">
                  <a:pos x="f508" y="f509"/>
                </a:cxn>
                <a:cxn ang="f303">
                  <a:pos x="f510" y="f511"/>
                </a:cxn>
                <a:cxn ang="f303">
                  <a:pos x="f512" y="f513"/>
                </a:cxn>
                <a:cxn ang="f303">
                  <a:pos x="f514" y="f515"/>
                </a:cxn>
                <a:cxn ang="f303">
                  <a:pos x="f516" y="f517"/>
                </a:cxn>
                <a:cxn ang="f303">
                  <a:pos x="f518" y="f519"/>
                </a:cxn>
                <a:cxn ang="f303">
                  <a:pos x="f520" y="f521"/>
                </a:cxn>
                <a:cxn ang="f303">
                  <a:pos x="f522" y="f523"/>
                </a:cxn>
                <a:cxn ang="f303">
                  <a:pos x="f524" y="f525"/>
                </a:cxn>
                <a:cxn ang="f303">
                  <a:pos x="f526" y="f525"/>
                </a:cxn>
                <a:cxn ang="f303">
                  <a:pos x="f527" y="f525"/>
                </a:cxn>
                <a:cxn ang="f303">
                  <a:pos x="f528" y="f529"/>
                </a:cxn>
                <a:cxn ang="f303">
                  <a:pos x="f530" y="f531"/>
                </a:cxn>
                <a:cxn ang="f303">
                  <a:pos x="f532" y="f533"/>
                </a:cxn>
                <a:cxn ang="f303">
                  <a:pos x="f534" y="f535"/>
                </a:cxn>
                <a:cxn ang="f303">
                  <a:pos x="f536" y="f537"/>
                </a:cxn>
                <a:cxn ang="f303">
                  <a:pos x="f538" y="f539"/>
                </a:cxn>
                <a:cxn ang="f303">
                  <a:pos x="f540" y="f541"/>
                </a:cxn>
                <a:cxn ang="f303">
                  <a:pos x="f542" y="f543"/>
                </a:cxn>
                <a:cxn ang="f303">
                  <a:pos x="f542" y="f544"/>
                </a:cxn>
                <a:cxn ang="f303">
                  <a:pos x="f545" y="f546"/>
                </a:cxn>
                <a:cxn ang="f303">
                  <a:pos x="f516" y="f547"/>
                </a:cxn>
                <a:cxn ang="f303">
                  <a:pos x="f520" y="f548"/>
                </a:cxn>
                <a:cxn ang="f303">
                  <a:pos x="f549" y="f550"/>
                </a:cxn>
                <a:cxn ang="f303">
                  <a:pos x="f551" y="f552"/>
                </a:cxn>
                <a:cxn ang="f303">
                  <a:pos x="f553" y="f554"/>
                </a:cxn>
                <a:cxn ang="f303">
                  <a:pos x="f555" y="f556"/>
                </a:cxn>
                <a:cxn ang="f303">
                  <a:pos x="f557" y="f558"/>
                </a:cxn>
                <a:cxn ang="f303">
                  <a:pos x="f559" y="f560"/>
                </a:cxn>
                <a:cxn ang="f303">
                  <a:pos x="f561" y="f562"/>
                </a:cxn>
                <a:cxn ang="f303">
                  <a:pos x="f563" y="f564"/>
                </a:cxn>
                <a:cxn ang="f303">
                  <a:pos x="f565" y="f566"/>
                </a:cxn>
                <a:cxn ang="f303">
                  <a:pos x="f567" y="f568"/>
                </a:cxn>
                <a:cxn ang="f303">
                  <a:pos x="f569" y="f570"/>
                </a:cxn>
                <a:cxn ang="f303">
                  <a:pos x="f571" y="f572"/>
                </a:cxn>
                <a:cxn ang="f303">
                  <a:pos x="f494" y="f552"/>
                </a:cxn>
                <a:cxn ang="f303">
                  <a:pos x="f573" y="f574"/>
                </a:cxn>
                <a:cxn ang="f303">
                  <a:pos x="f575" y="f576"/>
                </a:cxn>
                <a:cxn ang="f303">
                  <a:pos x="f577" y="f578"/>
                </a:cxn>
                <a:cxn ang="f303">
                  <a:pos x="f579" y="f580"/>
                </a:cxn>
                <a:cxn ang="f303">
                  <a:pos x="f581" y="f582"/>
                </a:cxn>
                <a:cxn ang="f303">
                  <a:pos x="f583" y="f584"/>
                </a:cxn>
                <a:cxn ang="f303">
                  <a:pos x="f494" y="f495"/>
                </a:cxn>
              </a:cxnLst>
              <a:rect l="f490" t="f493" r="f491" b="f492"/>
              <a:pathLst>
                <a:path w="320" h="532">
                  <a:moveTo>
                    <a:pt x="f8" y="f9"/>
                  </a:moveTo>
                  <a:cubicBezTo>
                    <a:pt x="f10" y="f7"/>
                    <a:pt x="f11" y="f12"/>
                    <a:pt x="f13" y="f14"/>
                  </a:cubicBezTo>
                  <a:cubicBezTo>
                    <a:pt x="f15" y="f16"/>
                    <a:pt x="f17" y="f18"/>
                    <a:pt x="f19" y="f20"/>
                  </a:cubicBezTo>
                  <a:cubicBezTo>
                    <a:pt x="f21" y="f22"/>
                    <a:pt x="f23" y="f24"/>
                    <a:pt x="f23" y="f25"/>
                  </a:cubicBezTo>
                  <a:cubicBezTo>
                    <a:pt x="f15" y="f25"/>
                    <a:pt x="f26" y="f27"/>
                    <a:pt x="f28" y="f27"/>
                  </a:cubicBezTo>
                  <a:cubicBezTo>
                    <a:pt x="f29" y="f26"/>
                    <a:pt x="f30" y="f17"/>
                    <a:pt x="f31" y="f32"/>
                  </a:cubicBezTo>
                  <a:cubicBezTo>
                    <a:pt x="f33" y="f34"/>
                    <a:pt x="f35" y="f36"/>
                    <a:pt x="f37" y="f38"/>
                  </a:cubicBezTo>
                  <a:cubicBezTo>
                    <a:pt x="f39" y="f40"/>
                    <a:pt x="f39" y="f15"/>
                    <a:pt x="f41" y="f42"/>
                  </a:cubicBezTo>
                  <a:cubicBezTo>
                    <a:pt x="f43" y="f17"/>
                    <a:pt x="f44" y="f45"/>
                    <a:pt x="f46" y="f47"/>
                  </a:cubicBezTo>
                  <a:cubicBezTo>
                    <a:pt x="f46" y="f48"/>
                    <a:pt x="f41" y="f49"/>
                    <a:pt x="f50" y="f51"/>
                  </a:cubicBezTo>
                  <a:cubicBezTo>
                    <a:pt x="f52" y="f53"/>
                    <a:pt x="f54" y="f55"/>
                    <a:pt x="f56" y="f57"/>
                  </a:cubicBezTo>
                  <a:cubicBezTo>
                    <a:pt x="f58" y="f57"/>
                    <a:pt x="f59" y="f60"/>
                    <a:pt x="f61" y="f62"/>
                  </a:cubicBezTo>
                  <a:cubicBezTo>
                    <a:pt x="f63" y="f64"/>
                    <a:pt x="f65" y="f66"/>
                    <a:pt x="f67" y="f68"/>
                  </a:cubicBezTo>
                  <a:cubicBezTo>
                    <a:pt x="f69" y="f70"/>
                    <a:pt x="f67" y="f71"/>
                    <a:pt x="f59" y="f71"/>
                  </a:cubicBezTo>
                  <a:cubicBezTo>
                    <a:pt x="f72" y="f71"/>
                    <a:pt x="f73" y="f74"/>
                    <a:pt x="f54" y="f75"/>
                  </a:cubicBezTo>
                  <a:cubicBezTo>
                    <a:pt x="f76" y="f77"/>
                    <a:pt x="f78" y="f12"/>
                    <a:pt x="f58" y="f79"/>
                  </a:cubicBezTo>
                  <a:cubicBezTo>
                    <a:pt x="f80" y="f79"/>
                    <a:pt x="f65" y="f79"/>
                    <a:pt x="f81" y="f79"/>
                  </a:cubicBezTo>
                  <a:cubicBezTo>
                    <a:pt x="f82" y="f83"/>
                    <a:pt x="f84" y="f83"/>
                    <a:pt x="f85" y="f79"/>
                  </a:cubicBezTo>
                  <a:cubicBezTo>
                    <a:pt x="f86" y="f79"/>
                    <a:pt x="f87" y="f88"/>
                    <a:pt x="f89" y="f90"/>
                  </a:cubicBezTo>
                  <a:cubicBezTo>
                    <a:pt x="f91" y="f92"/>
                    <a:pt x="f93" y="f94"/>
                    <a:pt x="f95" y="f96"/>
                  </a:cubicBezTo>
                  <a:cubicBezTo>
                    <a:pt x="f95" y="f97"/>
                    <a:pt x="f95" y="f98"/>
                    <a:pt x="f99" y="f100"/>
                  </a:cubicBezTo>
                  <a:cubicBezTo>
                    <a:pt x="f101" y="f102"/>
                    <a:pt x="f103" y="f104"/>
                    <a:pt x="f105" y="f106"/>
                  </a:cubicBezTo>
                  <a:cubicBezTo>
                    <a:pt x="f105" y="f107"/>
                    <a:pt x="f87" y="f108"/>
                    <a:pt x="f87" y="f109"/>
                  </a:cubicBezTo>
                  <a:cubicBezTo>
                    <a:pt x="f110" y="f111"/>
                    <a:pt x="f89" y="f112"/>
                    <a:pt x="f110" y="f113"/>
                  </a:cubicBezTo>
                  <a:cubicBezTo>
                    <a:pt x="f99" y="f114"/>
                    <a:pt x="f105" y="f115"/>
                    <a:pt x="f116" y="f117"/>
                  </a:cubicBezTo>
                  <a:cubicBezTo>
                    <a:pt x="f5" y="f118"/>
                    <a:pt x="f101" y="f72"/>
                    <a:pt x="f86" y="f119"/>
                  </a:cubicBezTo>
                  <a:cubicBezTo>
                    <a:pt x="f120" y="f121"/>
                    <a:pt x="f120" y="f122"/>
                    <a:pt x="f86" y="f123"/>
                  </a:cubicBezTo>
                  <a:cubicBezTo>
                    <a:pt x="f116" y="f124"/>
                    <a:pt x="f89" y="f125"/>
                    <a:pt x="f126" y="f116"/>
                  </a:cubicBezTo>
                  <a:cubicBezTo>
                    <a:pt x="f127" y="f5"/>
                    <a:pt x="f43" y="f128"/>
                    <a:pt x="f61" y="f129"/>
                  </a:cubicBezTo>
                  <a:cubicBezTo>
                    <a:pt x="f130" y="f131"/>
                    <a:pt x="f132" y="f126"/>
                    <a:pt x="f59" y="f133"/>
                  </a:cubicBezTo>
                  <a:cubicBezTo>
                    <a:pt x="f134" y="f135"/>
                    <a:pt x="f81" y="f136"/>
                    <a:pt x="f137" y="f67"/>
                  </a:cubicBezTo>
                  <a:cubicBezTo>
                    <a:pt x="f138" y="f43"/>
                    <a:pt x="f136" y="f130"/>
                    <a:pt x="f121" y="f72"/>
                  </a:cubicBezTo>
                  <a:cubicBezTo>
                    <a:pt x="f139" y="f140"/>
                    <a:pt x="f65" y="f141"/>
                    <a:pt x="f132" y="f142"/>
                  </a:cubicBezTo>
                  <a:cubicBezTo>
                    <a:pt x="f143" y="f30"/>
                    <a:pt x="f144" y="f29"/>
                    <a:pt x="f33" y="f26"/>
                  </a:cubicBezTo>
                  <a:cubicBezTo>
                    <a:pt x="f145" y="f15"/>
                    <a:pt x="f146" y="f147"/>
                    <a:pt x="f148" y="f28"/>
                  </a:cubicBezTo>
                  <a:cubicBezTo>
                    <a:pt x="f149" y="f150"/>
                    <a:pt x="f23" y="f151"/>
                    <a:pt x="f152" y="f144"/>
                  </a:cubicBezTo>
                  <a:cubicBezTo>
                    <a:pt x="f153" y="f154"/>
                    <a:pt x="f155" y="f140"/>
                    <a:pt x="f156" y="f157"/>
                  </a:cubicBezTo>
                  <a:cubicBezTo>
                    <a:pt x="f158" y="f52"/>
                    <a:pt x="f159" y="f58"/>
                    <a:pt x="f160" y="f65"/>
                  </a:cubicBezTo>
                  <a:cubicBezTo>
                    <a:pt x="f161" y="f121"/>
                    <a:pt x="f162" y="f135"/>
                    <a:pt x="f11" y="f163"/>
                  </a:cubicBezTo>
                  <a:cubicBezTo>
                    <a:pt x="f11" y="f164"/>
                    <a:pt x="f165" y="f87"/>
                    <a:pt x="f166" y="f87"/>
                  </a:cubicBezTo>
                  <a:cubicBezTo>
                    <a:pt x="f45" y="f89"/>
                    <a:pt x="f167" y="f105"/>
                    <a:pt x="f47" y="f120"/>
                  </a:cubicBezTo>
                  <a:cubicBezTo>
                    <a:pt x="f108" y="f85"/>
                    <a:pt x="f168" y="f169"/>
                    <a:pt x="f108" y="f170"/>
                  </a:cubicBezTo>
                  <a:cubicBezTo>
                    <a:pt x="f171" y="f69"/>
                    <a:pt x="f172" y="f173"/>
                    <a:pt x="f8" y="f72"/>
                  </a:cubicBezTo>
                  <a:cubicBezTo>
                    <a:pt x="f6" y="f76"/>
                    <a:pt x="f174" y="f175"/>
                    <a:pt x="f176" y="f177"/>
                  </a:cubicBezTo>
                  <a:cubicBezTo>
                    <a:pt x="f178" y="f115"/>
                    <a:pt x="f179" y="f162"/>
                    <a:pt x="f180" y="f181"/>
                  </a:cubicBezTo>
                  <a:cubicBezTo>
                    <a:pt x="f182" y="f183"/>
                    <a:pt x="f183" y="f184"/>
                    <a:pt x="f24" y="f185"/>
                  </a:cubicBezTo>
                  <a:cubicBezTo>
                    <a:pt x="f172" y="f186"/>
                    <a:pt x="f172" y="f187"/>
                    <a:pt x="f172" y="f188"/>
                  </a:cubicBezTo>
                  <a:cubicBezTo>
                    <a:pt x="f24" y="f189"/>
                    <a:pt x="f190" y="f191"/>
                    <a:pt x="f192" y="f193"/>
                  </a:cubicBezTo>
                  <a:cubicBezTo>
                    <a:pt x="f108" y="f194"/>
                    <a:pt x="f195" y="f196"/>
                    <a:pt x="f197" y="f198"/>
                  </a:cubicBezTo>
                  <a:cubicBezTo>
                    <a:pt x="f182" y="f71"/>
                    <a:pt x="f180" y="f199"/>
                    <a:pt x="f8" y="f9"/>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7" name="Freeform 8">
              <a:extLst>
                <a:ext uri="{FF2B5EF4-FFF2-40B4-BE49-F238E27FC236}">
                  <a16:creationId xmlns:a16="http://schemas.microsoft.com/office/drawing/2014/main" id="{43555865-BE9E-32AF-001B-99E08332B65F}"/>
                </a:ext>
              </a:extLst>
            </p:cNvPr>
            <p:cNvSpPr/>
            <p:nvPr/>
          </p:nvSpPr>
          <p:spPr>
            <a:xfrm>
              <a:off x="3387029" y="1568250"/>
              <a:ext cx="776462" cy="1518827"/>
            </a:xfrm>
            <a:custGeom>
              <a:avLst/>
              <a:gdLst>
                <a:gd name="f0" fmla="val 10800000"/>
                <a:gd name="f1" fmla="val 5400000"/>
                <a:gd name="f2" fmla="val 180"/>
                <a:gd name="f3" fmla="val w"/>
                <a:gd name="f4" fmla="val h"/>
                <a:gd name="f5" fmla="val 0"/>
                <a:gd name="f6" fmla="val 277"/>
                <a:gd name="f7" fmla="val 540"/>
                <a:gd name="f8" fmla="val 503"/>
                <a:gd name="f9" fmla="val 247"/>
                <a:gd name="f10" fmla="val 515"/>
                <a:gd name="f11" fmla="val 218"/>
                <a:gd name="f12" fmla="val 526"/>
                <a:gd name="f13" fmla="val 186"/>
                <a:gd name="f14" fmla="val 539"/>
                <a:gd name="f15" fmla="val 184"/>
                <a:gd name="f16" fmla="val 512"/>
                <a:gd name="f17" fmla="val 178"/>
                <a:gd name="f18" fmla="val 494"/>
                <a:gd name="f19" fmla="val 164"/>
                <a:gd name="f20" fmla="val 474"/>
                <a:gd name="f21" fmla="val 142"/>
                <a:gd name="f22" fmla="val 442"/>
                <a:gd name="f23" fmla="val 132"/>
                <a:gd name="f24" fmla="val 402"/>
                <a:gd name="f25" fmla="val 117"/>
                <a:gd name="f26" fmla="val 366"/>
                <a:gd name="f27" fmla="val 115"/>
                <a:gd name="f28" fmla="val 361"/>
                <a:gd name="f29" fmla="val 114"/>
                <a:gd name="f30" fmla="val 357"/>
                <a:gd name="f31" fmla="val 112"/>
                <a:gd name="f32" fmla="val 353"/>
                <a:gd name="f33" fmla="val 110"/>
                <a:gd name="f34" fmla="val 108"/>
                <a:gd name="f35" fmla="val 105"/>
                <a:gd name="f36" fmla="val 377"/>
                <a:gd name="f37" fmla="val 106"/>
                <a:gd name="f38" fmla="val 401"/>
                <a:gd name="f39" fmla="val 426"/>
                <a:gd name="f40" fmla="val 446"/>
                <a:gd name="f41" fmla="val 467"/>
                <a:gd name="f42" fmla="val 104"/>
                <a:gd name="f43" fmla="val 487"/>
                <a:gd name="f44" fmla="val 103"/>
                <a:gd name="f45" fmla="val 502"/>
                <a:gd name="f46" fmla="val 513"/>
                <a:gd name="f47" fmla="val 123"/>
                <a:gd name="f48" fmla="val 518"/>
                <a:gd name="f49" fmla="val 127"/>
                <a:gd name="f50" fmla="val 519"/>
                <a:gd name="f51" fmla="val 131"/>
                <a:gd name="f52" fmla="val 531"/>
                <a:gd name="f53" fmla="val 533"/>
                <a:gd name="f54" fmla="val 125"/>
                <a:gd name="f55" fmla="val 122"/>
                <a:gd name="f56" fmla="val 87"/>
                <a:gd name="f57" fmla="val 66"/>
                <a:gd name="f58" fmla="val 70"/>
                <a:gd name="f59" fmla="val 527"/>
                <a:gd name="f60" fmla="val 74"/>
                <a:gd name="f61" fmla="val 80"/>
                <a:gd name="f62" fmla="val 501"/>
                <a:gd name="f63" fmla="val 82"/>
                <a:gd name="f64" fmla="val 492"/>
                <a:gd name="f65" fmla="val 69"/>
                <a:gd name="f66" fmla="val 484"/>
                <a:gd name="f67" fmla="val 67"/>
                <a:gd name="f68" fmla="val 482"/>
                <a:gd name="f69" fmla="val 65"/>
                <a:gd name="f70" fmla="val 478"/>
                <a:gd name="f71" fmla="val 64"/>
                <a:gd name="f72" fmla="val 475"/>
                <a:gd name="f73" fmla="val 55"/>
                <a:gd name="f74" fmla="val 421"/>
                <a:gd name="f75" fmla="val 49"/>
                <a:gd name="f76" fmla="val 367"/>
                <a:gd name="f77" fmla="val 53"/>
                <a:gd name="f78" fmla="val 312"/>
                <a:gd name="f79" fmla="val 54"/>
                <a:gd name="f80" fmla="val 294"/>
                <a:gd name="f81" fmla="val 47"/>
                <a:gd name="f82" fmla="val 274"/>
                <a:gd name="f83" fmla="val 42"/>
                <a:gd name="f84" fmla="val 255"/>
                <a:gd name="f85" fmla="val 40"/>
                <a:gd name="f86" fmla="val 244"/>
                <a:gd name="f87" fmla="val 34"/>
                <a:gd name="f88" fmla="val 234"/>
                <a:gd name="f89" fmla="val 29"/>
                <a:gd name="f90" fmla="val 224"/>
                <a:gd name="f91" fmla="val 27"/>
                <a:gd name="f92" fmla="val 220"/>
                <a:gd name="f93" fmla="val 25"/>
                <a:gd name="f94" fmla="val 213"/>
                <a:gd name="f95" fmla="val 22"/>
                <a:gd name="f96" fmla="val 211"/>
                <a:gd name="f97" fmla="val 2"/>
                <a:gd name="f98" fmla="val 194"/>
                <a:gd name="f99" fmla="val 5"/>
                <a:gd name="f100" fmla="val 9"/>
                <a:gd name="f101" fmla="val 160"/>
                <a:gd name="f102" fmla="val 14"/>
                <a:gd name="f103" fmla="val 140"/>
                <a:gd name="f104" fmla="val 121"/>
                <a:gd name="f105" fmla="val 26"/>
                <a:gd name="f106" fmla="val 36"/>
                <a:gd name="f107" fmla="val 46"/>
                <a:gd name="f108" fmla="val 99"/>
                <a:gd name="f109" fmla="val 85"/>
                <a:gd name="f110" fmla="val 75"/>
                <a:gd name="f111" fmla="val 73"/>
                <a:gd name="f112" fmla="val 71"/>
                <a:gd name="f113" fmla="val 51"/>
                <a:gd name="f114" fmla="val 20"/>
                <a:gd name="f115" fmla="val 89"/>
                <a:gd name="f116" fmla="val 119"/>
                <a:gd name="f117" fmla="val 10"/>
                <a:gd name="f118" fmla="val 136"/>
                <a:gd name="f119" fmla="val 15"/>
                <a:gd name="f120" fmla="val 152"/>
                <a:gd name="f121" fmla="val 168"/>
                <a:gd name="f122" fmla="val 28"/>
                <a:gd name="f123" fmla="val 176"/>
                <a:gd name="f124" fmla="val 32"/>
                <a:gd name="f125" fmla="val 183"/>
                <a:gd name="f126" fmla="val 190"/>
                <a:gd name="f127" fmla="val 50"/>
                <a:gd name="f128" fmla="val 198"/>
                <a:gd name="f129" fmla="val 59"/>
                <a:gd name="f130" fmla="val 205"/>
                <a:gd name="f131" fmla="val 214"/>
                <a:gd name="f132" fmla="val 79"/>
                <a:gd name="f133" fmla="val 228"/>
                <a:gd name="f134" fmla="val 93"/>
                <a:gd name="f135" fmla="val 222"/>
                <a:gd name="f136" fmla="val 101"/>
                <a:gd name="f137" fmla="val 208"/>
                <a:gd name="f138" fmla="val 201"/>
                <a:gd name="f139" fmla="val 196"/>
                <a:gd name="f140" fmla="val 191"/>
                <a:gd name="f141" fmla="val 129"/>
                <a:gd name="f142" fmla="val 188"/>
                <a:gd name="f143" fmla="val 185"/>
                <a:gd name="f144" fmla="val 137"/>
                <a:gd name="f145" fmla="val 182"/>
                <a:gd name="f146" fmla="val 139"/>
                <a:gd name="f147" fmla="val 158"/>
                <a:gd name="f148" fmla="val 153"/>
                <a:gd name="f149" fmla="val 155"/>
                <a:gd name="f150" fmla="val 170"/>
                <a:gd name="f151" fmla="val 149"/>
                <a:gd name="f152" fmla="val 246"/>
                <a:gd name="f153" fmla="val 291"/>
                <a:gd name="f154" fmla="val 169"/>
                <a:gd name="f155" fmla="val 338"/>
                <a:gd name="f156" fmla="val 345"/>
                <a:gd name="f157" fmla="val 175"/>
                <a:gd name="f158" fmla="val 351"/>
                <a:gd name="f159" fmla="val 358"/>
                <a:gd name="f160" fmla="val 387"/>
                <a:gd name="f161" fmla="val 189"/>
                <a:gd name="f162" fmla="val 416"/>
                <a:gd name="f163" fmla="val 197"/>
                <a:gd name="f164" fmla="val 445"/>
                <a:gd name="f165" fmla="val 202"/>
                <a:gd name="f166" fmla="val 463"/>
                <a:gd name="f167" fmla="val 206"/>
                <a:gd name="f168" fmla="val 229"/>
                <a:gd name="f169" fmla="val 488"/>
                <a:gd name="f170" fmla="val 236"/>
                <a:gd name="f171" fmla="val 490"/>
                <a:gd name="f172" fmla="val 250"/>
                <a:gd name="f173" fmla="val 262"/>
                <a:gd name="f174" fmla="val 269"/>
                <a:gd name="f175" fmla="val 485"/>
                <a:gd name="f176" fmla="val 84"/>
                <a:gd name="f177" fmla="val 61"/>
                <a:gd name="f178" fmla="val 172"/>
                <a:gd name="f179" fmla="val 52"/>
                <a:gd name="f180" fmla="val 163"/>
                <a:gd name="f181" fmla="val 138"/>
                <a:gd name="f182" fmla="val 124"/>
                <a:gd name="f183" fmla="val 78"/>
                <a:gd name="f184" fmla="val 97"/>
                <a:gd name="f185" fmla="val 135"/>
                <a:gd name="f186" fmla="+- 0 0 -90"/>
                <a:gd name="f187" fmla="*/ f3 1 277"/>
                <a:gd name="f188" fmla="*/ f4 1 540"/>
                <a:gd name="f189" fmla="val f5"/>
                <a:gd name="f190" fmla="val f6"/>
                <a:gd name="f191" fmla="val f7"/>
                <a:gd name="f192" fmla="*/ f186 f0 1"/>
                <a:gd name="f193" fmla="+- f191 0 f189"/>
                <a:gd name="f194" fmla="+- f190 0 f189"/>
                <a:gd name="f195" fmla="*/ f192 1 f2"/>
                <a:gd name="f196" fmla="*/ f194 1 277"/>
                <a:gd name="f197" fmla="*/ f193 1 540"/>
                <a:gd name="f198" fmla="*/ 277 f194 1"/>
                <a:gd name="f199" fmla="*/ 503 f193 1"/>
                <a:gd name="f200" fmla="*/ 186 f194 1"/>
                <a:gd name="f201" fmla="*/ 539 f193 1"/>
                <a:gd name="f202" fmla="*/ 164 f194 1"/>
                <a:gd name="f203" fmla="*/ 474 f193 1"/>
                <a:gd name="f204" fmla="*/ 117 f194 1"/>
                <a:gd name="f205" fmla="*/ 366 f193 1"/>
                <a:gd name="f206" fmla="*/ 112 f194 1"/>
                <a:gd name="f207" fmla="*/ 353 f193 1"/>
                <a:gd name="f208" fmla="*/ 105 f194 1"/>
                <a:gd name="f209" fmla="*/ 426 f193 1"/>
                <a:gd name="f210" fmla="*/ 104 f194 1"/>
                <a:gd name="f211" fmla="*/ 487 f193 1"/>
                <a:gd name="f212" fmla="*/ 123 f194 1"/>
                <a:gd name="f213" fmla="*/ 518 f193 1"/>
                <a:gd name="f214" fmla="*/ 132 f194 1"/>
                <a:gd name="f215" fmla="*/ 531 f193 1"/>
                <a:gd name="f216" fmla="*/ 122 f194 1"/>
                <a:gd name="f217" fmla="*/ 66 f194 1"/>
                <a:gd name="f218" fmla="*/ 540 f193 1"/>
                <a:gd name="f219" fmla="*/ 74 f194 1"/>
                <a:gd name="f220" fmla="*/ 512 f193 1"/>
                <a:gd name="f221" fmla="*/ 69 f194 1"/>
                <a:gd name="f222" fmla="*/ 484 f193 1"/>
                <a:gd name="f223" fmla="*/ 64 f194 1"/>
                <a:gd name="f224" fmla="*/ 475 f193 1"/>
                <a:gd name="f225" fmla="*/ 53 f194 1"/>
                <a:gd name="f226" fmla="*/ 312 f193 1"/>
                <a:gd name="f227" fmla="*/ 42 f194 1"/>
                <a:gd name="f228" fmla="*/ 255 f193 1"/>
                <a:gd name="f229" fmla="*/ 29 f194 1"/>
                <a:gd name="f230" fmla="*/ 224 f193 1"/>
                <a:gd name="f231" fmla="*/ 22 f194 1"/>
                <a:gd name="f232" fmla="*/ 213 f193 1"/>
                <a:gd name="f233" fmla="*/ 5 f194 1"/>
                <a:gd name="f234" fmla="*/ 180 f193 1"/>
                <a:gd name="f235" fmla="*/ 121 f193 1"/>
                <a:gd name="f236" fmla="*/ 46 f194 1"/>
                <a:gd name="f237" fmla="*/ 99 f193 1"/>
                <a:gd name="f238" fmla="*/ 71 f194 1"/>
                <a:gd name="f239" fmla="*/ 51 f193 1"/>
                <a:gd name="f240" fmla="*/ 119 f194 1"/>
                <a:gd name="f241" fmla="*/ 10 f193 1"/>
                <a:gd name="f242" fmla="*/ 168 f194 1"/>
                <a:gd name="f243" fmla="*/ 28 f193 1"/>
                <a:gd name="f244" fmla="*/ 190 f194 1"/>
                <a:gd name="f245" fmla="*/ 50 f193 1"/>
                <a:gd name="f246" fmla="*/ 214 f194 1"/>
                <a:gd name="f247" fmla="*/ 79 f193 1"/>
                <a:gd name="f248" fmla="*/ 208 f194 1"/>
                <a:gd name="f249" fmla="*/ 110 f193 1"/>
                <a:gd name="f250" fmla="*/ 191 f194 1"/>
                <a:gd name="f251" fmla="*/ 129 f193 1"/>
                <a:gd name="f252" fmla="*/ 182 f194 1"/>
                <a:gd name="f253" fmla="*/ 139 f193 1"/>
                <a:gd name="f254" fmla="*/ 153 f194 1"/>
                <a:gd name="f255" fmla="*/ 198 f193 1"/>
                <a:gd name="f256" fmla="*/ 169 f194 1"/>
                <a:gd name="f257" fmla="*/ 338 f193 1"/>
                <a:gd name="f258" fmla="*/ 176 f194 1"/>
                <a:gd name="f259" fmla="*/ 358 f193 1"/>
                <a:gd name="f260" fmla="*/ 197 f194 1"/>
                <a:gd name="f261" fmla="*/ 445 f193 1"/>
                <a:gd name="f262" fmla="*/ 229 f194 1"/>
                <a:gd name="f263" fmla="*/ 488 f193 1"/>
                <a:gd name="f264" fmla="*/ 250 f194 1"/>
                <a:gd name="f265" fmla="*/ 84 f193 1"/>
                <a:gd name="f266" fmla="*/ 172 f194 1"/>
                <a:gd name="f267" fmla="*/ 52 f193 1"/>
                <a:gd name="f268" fmla="*/ 106 f194 1"/>
                <a:gd name="f269" fmla="*/ 97 f193 1"/>
                <a:gd name="f270" fmla="+- f195 0 f1"/>
                <a:gd name="f271" fmla="*/ f198 1 277"/>
                <a:gd name="f272" fmla="*/ f199 1 540"/>
                <a:gd name="f273" fmla="*/ f200 1 277"/>
                <a:gd name="f274" fmla="*/ f201 1 540"/>
                <a:gd name="f275" fmla="*/ f202 1 277"/>
                <a:gd name="f276" fmla="*/ f203 1 540"/>
                <a:gd name="f277" fmla="*/ f204 1 277"/>
                <a:gd name="f278" fmla="*/ f205 1 540"/>
                <a:gd name="f279" fmla="*/ f206 1 277"/>
                <a:gd name="f280" fmla="*/ f207 1 540"/>
                <a:gd name="f281" fmla="*/ f208 1 277"/>
                <a:gd name="f282" fmla="*/ f209 1 540"/>
                <a:gd name="f283" fmla="*/ f210 1 277"/>
                <a:gd name="f284" fmla="*/ f211 1 540"/>
                <a:gd name="f285" fmla="*/ f212 1 277"/>
                <a:gd name="f286" fmla="*/ f213 1 540"/>
                <a:gd name="f287" fmla="*/ f214 1 277"/>
                <a:gd name="f288" fmla="*/ f215 1 540"/>
                <a:gd name="f289" fmla="*/ f216 1 277"/>
                <a:gd name="f290" fmla="*/ f217 1 277"/>
                <a:gd name="f291" fmla="*/ f218 1 540"/>
                <a:gd name="f292" fmla="*/ f219 1 277"/>
                <a:gd name="f293" fmla="*/ f220 1 540"/>
                <a:gd name="f294" fmla="*/ f221 1 277"/>
                <a:gd name="f295" fmla="*/ f222 1 540"/>
                <a:gd name="f296" fmla="*/ f223 1 277"/>
                <a:gd name="f297" fmla="*/ f224 1 540"/>
                <a:gd name="f298" fmla="*/ f225 1 277"/>
                <a:gd name="f299" fmla="*/ f226 1 540"/>
                <a:gd name="f300" fmla="*/ f227 1 277"/>
                <a:gd name="f301" fmla="*/ f228 1 540"/>
                <a:gd name="f302" fmla="*/ f229 1 277"/>
                <a:gd name="f303" fmla="*/ f230 1 540"/>
                <a:gd name="f304" fmla="*/ f231 1 277"/>
                <a:gd name="f305" fmla="*/ f232 1 540"/>
                <a:gd name="f306" fmla="*/ f233 1 277"/>
                <a:gd name="f307" fmla="*/ f234 1 540"/>
                <a:gd name="f308" fmla="*/ f235 1 540"/>
                <a:gd name="f309" fmla="*/ f236 1 277"/>
                <a:gd name="f310" fmla="*/ f237 1 540"/>
                <a:gd name="f311" fmla="*/ f238 1 277"/>
                <a:gd name="f312" fmla="*/ f239 1 540"/>
                <a:gd name="f313" fmla="*/ f240 1 277"/>
                <a:gd name="f314" fmla="*/ f241 1 540"/>
                <a:gd name="f315" fmla="*/ f242 1 277"/>
                <a:gd name="f316" fmla="*/ f243 1 540"/>
                <a:gd name="f317" fmla="*/ f244 1 277"/>
                <a:gd name="f318" fmla="*/ f245 1 540"/>
                <a:gd name="f319" fmla="*/ f246 1 277"/>
                <a:gd name="f320" fmla="*/ f247 1 540"/>
                <a:gd name="f321" fmla="*/ f248 1 277"/>
                <a:gd name="f322" fmla="*/ f249 1 540"/>
                <a:gd name="f323" fmla="*/ f250 1 277"/>
                <a:gd name="f324" fmla="*/ f251 1 540"/>
                <a:gd name="f325" fmla="*/ f252 1 277"/>
                <a:gd name="f326" fmla="*/ f253 1 540"/>
                <a:gd name="f327" fmla="*/ f254 1 277"/>
                <a:gd name="f328" fmla="*/ f255 1 540"/>
                <a:gd name="f329" fmla="*/ f256 1 277"/>
                <a:gd name="f330" fmla="*/ f257 1 540"/>
                <a:gd name="f331" fmla="*/ f258 1 277"/>
                <a:gd name="f332" fmla="*/ f259 1 540"/>
                <a:gd name="f333" fmla="*/ f260 1 277"/>
                <a:gd name="f334" fmla="*/ f261 1 540"/>
                <a:gd name="f335" fmla="*/ f262 1 277"/>
                <a:gd name="f336" fmla="*/ f263 1 540"/>
                <a:gd name="f337" fmla="*/ f264 1 277"/>
                <a:gd name="f338" fmla="*/ f265 1 540"/>
                <a:gd name="f339" fmla="*/ f266 1 277"/>
                <a:gd name="f340" fmla="*/ f267 1 540"/>
                <a:gd name="f341" fmla="*/ f268 1 277"/>
                <a:gd name="f342" fmla="*/ f269 1 540"/>
                <a:gd name="f343" fmla="*/ 0 1 f196"/>
                <a:gd name="f344" fmla="*/ f190 1 f196"/>
                <a:gd name="f345" fmla="*/ 0 1 f197"/>
                <a:gd name="f346" fmla="*/ f191 1 f197"/>
                <a:gd name="f347" fmla="*/ f271 1 f196"/>
                <a:gd name="f348" fmla="*/ f272 1 f197"/>
                <a:gd name="f349" fmla="*/ f273 1 f196"/>
                <a:gd name="f350" fmla="*/ f274 1 f197"/>
                <a:gd name="f351" fmla="*/ f275 1 f196"/>
                <a:gd name="f352" fmla="*/ f276 1 f197"/>
                <a:gd name="f353" fmla="*/ f277 1 f196"/>
                <a:gd name="f354" fmla="*/ f278 1 f197"/>
                <a:gd name="f355" fmla="*/ f279 1 f196"/>
                <a:gd name="f356" fmla="*/ f280 1 f197"/>
                <a:gd name="f357" fmla="*/ f281 1 f196"/>
                <a:gd name="f358" fmla="*/ f282 1 f197"/>
                <a:gd name="f359" fmla="*/ f283 1 f196"/>
                <a:gd name="f360" fmla="*/ f284 1 f197"/>
                <a:gd name="f361" fmla="*/ f285 1 f196"/>
                <a:gd name="f362" fmla="*/ f286 1 f197"/>
                <a:gd name="f363" fmla="*/ f287 1 f196"/>
                <a:gd name="f364" fmla="*/ f288 1 f197"/>
                <a:gd name="f365" fmla="*/ f289 1 f196"/>
                <a:gd name="f366" fmla="*/ f290 1 f196"/>
                <a:gd name="f367" fmla="*/ f291 1 f197"/>
                <a:gd name="f368" fmla="*/ f292 1 f196"/>
                <a:gd name="f369" fmla="*/ f293 1 f197"/>
                <a:gd name="f370" fmla="*/ f294 1 f196"/>
                <a:gd name="f371" fmla="*/ f295 1 f197"/>
                <a:gd name="f372" fmla="*/ f296 1 f196"/>
                <a:gd name="f373" fmla="*/ f297 1 f197"/>
                <a:gd name="f374" fmla="*/ f298 1 f196"/>
                <a:gd name="f375" fmla="*/ f299 1 f197"/>
                <a:gd name="f376" fmla="*/ f300 1 f196"/>
                <a:gd name="f377" fmla="*/ f301 1 f197"/>
                <a:gd name="f378" fmla="*/ f302 1 f196"/>
                <a:gd name="f379" fmla="*/ f303 1 f197"/>
                <a:gd name="f380" fmla="*/ f304 1 f196"/>
                <a:gd name="f381" fmla="*/ f305 1 f197"/>
                <a:gd name="f382" fmla="*/ f306 1 f196"/>
                <a:gd name="f383" fmla="*/ f307 1 f197"/>
                <a:gd name="f384" fmla="*/ f308 1 f197"/>
                <a:gd name="f385" fmla="*/ f309 1 f196"/>
                <a:gd name="f386" fmla="*/ f310 1 f197"/>
                <a:gd name="f387" fmla="*/ f311 1 f196"/>
                <a:gd name="f388" fmla="*/ f312 1 f197"/>
                <a:gd name="f389" fmla="*/ f313 1 f196"/>
                <a:gd name="f390" fmla="*/ f314 1 f197"/>
                <a:gd name="f391" fmla="*/ f315 1 f196"/>
                <a:gd name="f392" fmla="*/ f316 1 f197"/>
                <a:gd name="f393" fmla="*/ f317 1 f196"/>
                <a:gd name="f394" fmla="*/ f318 1 f197"/>
                <a:gd name="f395" fmla="*/ f319 1 f196"/>
                <a:gd name="f396" fmla="*/ f320 1 f197"/>
                <a:gd name="f397" fmla="*/ f321 1 f196"/>
                <a:gd name="f398" fmla="*/ f322 1 f197"/>
                <a:gd name="f399" fmla="*/ f323 1 f196"/>
                <a:gd name="f400" fmla="*/ f324 1 f197"/>
                <a:gd name="f401" fmla="*/ f325 1 f196"/>
                <a:gd name="f402" fmla="*/ f326 1 f197"/>
                <a:gd name="f403" fmla="*/ f327 1 f196"/>
                <a:gd name="f404" fmla="*/ f328 1 f197"/>
                <a:gd name="f405" fmla="*/ f329 1 f196"/>
                <a:gd name="f406" fmla="*/ f330 1 f197"/>
                <a:gd name="f407" fmla="*/ f331 1 f196"/>
                <a:gd name="f408" fmla="*/ f332 1 f197"/>
                <a:gd name="f409" fmla="*/ f333 1 f196"/>
                <a:gd name="f410" fmla="*/ f334 1 f197"/>
                <a:gd name="f411" fmla="*/ f335 1 f196"/>
                <a:gd name="f412" fmla="*/ f336 1 f197"/>
                <a:gd name="f413" fmla="*/ f337 1 f196"/>
                <a:gd name="f414" fmla="*/ f338 1 f197"/>
                <a:gd name="f415" fmla="*/ f339 1 f196"/>
                <a:gd name="f416" fmla="*/ f340 1 f197"/>
                <a:gd name="f417" fmla="*/ f341 1 f196"/>
                <a:gd name="f418" fmla="*/ f342 1 f197"/>
                <a:gd name="f419" fmla="*/ f343 f187 1"/>
                <a:gd name="f420" fmla="*/ f344 f187 1"/>
                <a:gd name="f421" fmla="*/ f346 f188 1"/>
                <a:gd name="f422" fmla="*/ f345 f188 1"/>
                <a:gd name="f423" fmla="*/ f347 f187 1"/>
                <a:gd name="f424" fmla="*/ f348 f188 1"/>
                <a:gd name="f425" fmla="*/ f349 f187 1"/>
                <a:gd name="f426" fmla="*/ f350 f188 1"/>
                <a:gd name="f427" fmla="*/ f351 f187 1"/>
                <a:gd name="f428" fmla="*/ f352 f188 1"/>
                <a:gd name="f429" fmla="*/ f353 f187 1"/>
                <a:gd name="f430" fmla="*/ f354 f188 1"/>
                <a:gd name="f431" fmla="*/ f355 f187 1"/>
                <a:gd name="f432" fmla="*/ f356 f188 1"/>
                <a:gd name="f433" fmla="*/ f357 f187 1"/>
                <a:gd name="f434" fmla="*/ f358 f188 1"/>
                <a:gd name="f435" fmla="*/ f359 f187 1"/>
                <a:gd name="f436" fmla="*/ f360 f188 1"/>
                <a:gd name="f437" fmla="*/ f361 f187 1"/>
                <a:gd name="f438" fmla="*/ f362 f188 1"/>
                <a:gd name="f439" fmla="*/ f363 f187 1"/>
                <a:gd name="f440" fmla="*/ f364 f188 1"/>
                <a:gd name="f441" fmla="*/ f365 f187 1"/>
                <a:gd name="f442" fmla="*/ f366 f187 1"/>
                <a:gd name="f443" fmla="*/ f367 f188 1"/>
                <a:gd name="f444" fmla="*/ f368 f187 1"/>
                <a:gd name="f445" fmla="*/ f369 f188 1"/>
                <a:gd name="f446" fmla="*/ f370 f187 1"/>
                <a:gd name="f447" fmla="*/ f371 f188 1"/>
                <a:gd name="f448" fmla="*/ f372 f187 1"/>
                <a:gd name="f449" fmla="*/ f373 f188 1"/>
                <a:gd name="f450" fmla="*/ f374 f187 1"/>
                <a:gd name="f451" fmla="*/ f375 f188 1"/>
                <a:gd name="f452" fmla="*/ f376 f187 1"/>
                <a:gd name="f453" fmla="*/ f377 f188 1"/>
                <a:gd name="f454" fmla="*/ f378 f187 1"/>
                <a:gd name="f455" fmla="*/ f379 f188 1"/>
                <a:gd name="f456" fmla="*/ f380 f187 1"/>
                <a:gd name="f457" fmla="*/ f381 f188 1"/>
                <a:gd name="f458" fmla="*/ f382 f187 1"/>
                <a:gd name="f459" fmla="*/ f383 f188 1"/>
                <a:gd name="f460" fmla="*/ f384 f188 1"/>
                <a:gd name="f461" fmla="*/ f385 f187 1"/>
                <a:gd name="f462" fmla="*/ f386 f188 1"/>
                <a:gd name="f463" fmla="*/ f387 f187 1"/>
                <a:gd name="f464" fmla="*/ f388 f188 1"/>
                <a:gd name="f465" fmla="*/ f389 f187 1"/>
                <a:gd name="f466" fmla="*/ f390 f188 1"/>
                <a:gd name="f467" fmla="*/ f391 f187 1"/>
                <a:gd name="f468" fmla="*/ f392 f188 1"/>
                <a:gd name="f469" fmla="*/ f393 f187 1"/>
                <a:gd name="f470" fmla="*/ f394 f188 1"/>
                <a:gd name="f471" fmla="*/ f395 f187 1"/>
                <a:gd name="f472" fmla="*/ f396 f188 1"/>
                <a:gd name="f473" fmla="*/ f397 f187 1"/>
                <a:gd name="f474" fmla="*/ f398 f188 1"/>
                <a:gd name="f475" fmla="*/ f399 f187 1"/>
                <a:gd name="f476" fmla="*/ f400 f188 1"/>
                <a:gd name="f477" fmla="*/ f401 f187 1"/>
                <a:gd name="f478" fmla="*/ f402 f188 1"/>
                <a:gd name="f479" fmla="*/ f403 f187 1"/>
                <a:gd name="f480" fmla="*/ f404 f188 1"/>
                <a:gd name="f481" fmla="*/ f405 f187 1"/>
                <a:gd name="f482" fmla="*/ f406 f188 1"/>
                <a:gd name="f483" fmla="*/ f407 f187 1"/>
                <a:gd name="f484" fmla="*/ f408 f188 1"/>
                <a:gd name="f485" fmla="*/ f409 f187 1"/>
                <a:gd name="f486" fmla="*/ f410 f188 1"/>
                <a:gd name="f487" fmla="*/ f411 f187 1"/>
                <a:gd name="f488" fmla="*/ f412 f188 1"/>
                <a:gd name="f489" fmla="*/ f413 f187 1"/>
                <a:gd name="f490" fmla="*/ f414 f188 1"/>
                <a:gd name="f491" fmla="*/ f415 f187 1"/>
                <a:gd name="f492" fmla="*/ f416 f188 1"/>
                <a:gd name="f493" fmla="*/ f417 f187 1"/>
                <a:gd name="f494" fmla="*/ f418 f188 1"/>
              </a:gdLst>
              <a:ahLst/>
              <a:cxnLst>
                <a:cxn ang="3cd4">
                  <a:pos x="hc" y="t"/>
                </a:cxn>
                <a:cxn ang="0">
                  <a:pos x="r" y="vc"/>
                </a:cxn>
                <a:cxn ang="cd4">
                  <a:pos x="hc" y="b"/>
                </a:cxn>
                <a:cxn ang="cd2">
                  <a:pos x="l" y="vc"/>
                </a:cxn>
                <a:cxn ang="f270">
                  <a:pos x="f423" y="f424"/>
                </a:cxn>
                <a:cxn ang="f270">
                  <a:pos x="f425" y="f426"/>
                </a:cxn>
                <a:cxn ang="f270">
                  <a:pos x="f427" y="f428"/>
                </a:cxn>
                <a:cxn ang="f270">
                  <a:pos x="f429" y="f430"/>
                </a:cxn>
                <a:cxn ang="f270">
                  <a:pos x="f431" y="f432"/>
                </a:cxn>
                <a:cxn ang="f270">
                  <a:pos x="f433" y="f432"/>
                </a:cxn>
                <a:cxn ang="f270">
                  <a:pos x="f433" y="f434"/>
                </a:cxn>
                <a:cxn ang="f270">
                  <a:pos x="f435" y="f436"/>
                </a:cxn>
                <a:cxn ang="f270">
                  <a:pos x="f437" y="f438"/>
                </a:cxn>
                <a:cxn ang="f270">
                  <a:pos x="f439" y="f440"/>
                </a:cxn>
                <a:cxn ang="f270">
                  <a:pos x="f441" y="f426"/>
                </a:cxn>
                <a:cxn ang="f270">
                  <a:pos x="f442" y="f443"/>
                </a:cxn>
                <a:cxn ang="f270">
                  <a:pos x="f444" y="f445"/>
                </a:cxn>
                <a:cxn ang="f270">
                  <a:pos x="f446" y="f447"/>
                </a:cxn>
                <a:cxn ang="f270">
                  <a:pos x="f448" y="f449"/>
                </a:cxn>
                <a:cxn ang="f270">
                  <a:pos x="f450" y="f451"/>
                </a:cxn>
                <a:cxn ang="f270">
                  <a:pos x="f452" y="f453"/>
                </a:cxn>
                <a:cxn ang="f270">
                  <a:pos x="f454" y="f455"/>
                </a:cxn>
                <a:cxn ang="f270">
                  <a:pos x="f456" y="f457"/>
                </a:cxn>
                <a:cxn ang="f270">
                  <a:pos x="f458" y="f459"/>
                </a:cxn>
                <a:cxn ang="f270">
                  <a:pos x="f456" y="f460"/>
                </a:cxn>
                <a:cxn ang="f270">
                  <a:pos x="f461" y="f462"/>
                </a:cxn>
                <a:cxn ang="f270">
                  <a:pos x="f463" y="f464"/>
                </a:cxn>
                <a:cxn ang="f270">
                  <a:pos x="f465" y="f466"/>
                </a:cxn>
                <a:cxn ang="f270">
                  <a:pos x="f467" y="f468"/>
                </a:cxn>
                <a:cxn ang="f270">
                  <a:pos x="f469" y="f470"/>
                </a:cxn>
                <a:cxn ang="f270">
                  <a:pos x="f471" y="f472"/>
                </a:cxn>
                <a:cxn ang="f270">
                  <a:pos x="f473" y="f474"/>
                </a:cxn>
                <a:cxn ang="f270">
                  <a:pos x="f475" y="f476"/>
                </a:cxn>
                <a:cxn ang="f270">
                  <a:pos x="f477" y="f478"/>
                </a:cxn>
                <a:cxn ang="f270">
                  <a:pos x="f479" y="f480"/>
                </a:cxn>
                <a:cxn ang="f270">
                  <a:pos x="f481" y="f482"/>
                </a:cxn>
                <a:cxn ang="f270">
                  <a:pos x="f483" y="f484"/>
                </a:cxn>
                <a:cxn ang="f270">
                  <a:pos x="f485" y="f486"/>
                </a:cxn>
                <a:cxn ang="f270">
                  <a:pos x="f487" y="f488"/>
                </a:cxn>
                <a:cxn ang="f270">
                  <a:pos x="f489" y="f436"/>
                </a:cxn>
                <a:cxn ang="f270">
                  <a:pos x="f423" y="f424"/>
                </a:cxn>
                <a:cxn ang="f270">
                  <a:pos x="f469" y="f490"/>
                </a:cxn>
                <a:cxn ang="f270">
                  <a:pos x="f491" y="f492"/>
                </a:cxn>
                <a:cxn ang="f270">
                  <a:pos x="f439" y="f464"/>
                </a:cxn>
                <a:cxn ang="f270">
                  <a:pos x="f493" y="f494"/>
                </a:cxn>
                <a:cxn ang="f270">
                  <a:pos x="f469" y="f490"/>
                </a:cxn>
              </a:cxnLst>
              <a:rect l="f419" t="f422" r="f420" b="f421"/>
              <a:pathLst>
                <a:path w="277" h="540">
                  <a:moveTo>
                    <a:pt x="f6"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2"/>
                    <a:pt x="f34" y="f32"/>
                    <a:pt x="f35" y="f32"/>
                  </a:cubicBezTo>
                  <a:cubicBezTo>
                    <a:pt x="f35" y="f36"/>
                    <a:pt x="f37" y="f38"/>
                    <a:pt x="f35" y="f39"/>
                  </a:cubicBezTo>
                  <a:cubicBezTo>
                    <a:pt x="f35" y="f40"/>
                    <a:pt x="f35" y="f41"/>
                    <a:pt x="f42" y="f43"/>
                  </a:cubicBezTo>
                  <a:cubicBezTo>
                    <a:pt x="f44" y="f45"/>
                    <a:pt x="f37" y="f46"/>
                    <a:pt x="f47" y="f48"/>
                  </a:cubicBezTo>
                  <a:cubicBezTo>
                    <a:pt x="f49" y="f50"/>
                    <a:pt x="f51" y="f12"/>
                    <a:pt x="f23" y="f52"/>
                  </a:cubicBezTo>
                  <a:cubicBezTo>
                    <a:pt x="f23" y="f53"/>
                    <a:pt x="f54" y="f14"/>
                    <a:pt x="f55" y="f14"/>
                  </a:cubicBezTo>
                  <a:cubicBezTo>
                    <a:pt x="f42" y="f7"/>
                    <a:pt x="f56" y="f7"/>
                    <a:pt x="f57" y="f7"/>
                  </a:cubicBezTo>
                  <a:cubicBezTo>
                    <a:pt x="f58" y="f59"/>
                    <a:pt x="f58" y="f50"/>
                    <a:pt x="f60" y="f16"/>
                  </a:cubicBezTo>
                  <a:cubicBezTo>
                    <a:pt x="f61" y="f62"/>
                    <a:pt x="f63" y="f64"/>
                    <a:pt x="f65" y="f66"/>
                  </a:cubicBezTo>
                  <a:cubicBezTo>
                    <a:pt x="f67"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4"/>
                  </a:cubicBezTo>
                  <a:cubicBezTo>
                    <a:pt x="f5" y="f96"/>
                    <a:pt x="f97" y="f98"/>
                    <a:pt x="f99" y="f2"/>
                  </a:cubicBezTo>
                  <a:cubicBezTo>
                    <a:pt x="f100" y="f101"/>
                    <a:pt x="f102" y="f103"/>
                    <a:pt x="f95" y="f104"/>
                  </a:cubicBezTo>
                  <a:cubicBezTo>
                    <a:pt x="f105" y="f31"/>
                    <a:pt x="f106" y="f42"/>
                    <a:pt x="f107" y="f108"/>
                  </a:cubicBezTo>
                  <a:cubicBezTo>
                    <a:pt x="f65" y="f109"/>
                    <a:pt x="f110" y="f111"/>
                    <a:pt x="f112" y="f113"/>
                  </a:cubicBezTo>
                  <a:cubicBezTo>
                    <a:pt x="f57" y="f114"/>
                    <a:pt x="f115" y="f5"/>
                    <a:pt x="f116" y="f117"/>
                  </a:cubicBezTo>
                  <a:cubicBezTo>
                    <a:pt x="f118" y="f119"/>
                    <a:pt x="f120" y="f114"/>
                    <a:pt x="f121" y="f122"/>
                  </a:cubicBezTo>
                  <a:cubicBezTo>
                    <a:pt x="f123" y="f124"/>
                    <a:pt x="f125" y="f83"/>
                    <a:pt x="f126" y="f127"/>
                  </a:cubicBezTo>
                  <a:cubicBezTo>
                    <a:pt x="f128" y="f129"/>
                    <a:pt x="f130" y="f58"/>
                    <a:pt x="f131" y="f132"/>
                  </a:cubicBezTo>
                  <a:cubicBezTo>
                    <a:pt x="f133" y="f134"/>
                    <a:pt x="f135" y="f136"/>
                    <a:pt x="f137" y="f33"/>
                  </a:cubicBezTo>
                  <a:cubicBezTo>
                    <a:pt x="f138" y="f29"/>
                    <a:pt x="f139" y="f55"/>
                    <a:pt x="f140" y="f141"/>
                  </a:cubicBezTo>
                  <a:cubicBezTo>
                    <a:pt x="f142" y="f23"/>
                    <a:pt x="f143" y="f144"/>
                    <a:pt x="f145" y="f146"/>
                  </a:cubicBezTo>
                  <a:cubicBezTo>
                    <a:pt x="f147" y="f148"/>
                    <a:pt x="f149" y="f150"/>
                    <a:pt x="f148" y="f128"/>
                  </a:cubicBezTo>
                  <a:cubicBezTo>
                    <a:pt x="f151" y="f152"/>
                    <a:pt x="f121" y="f153"/>
                    <a:pt x="f154" y="f155"/>
                  </a:cubicBezTo>
                  <a:cubicBezTo>
                    <a:pt x="f154" y="f156"/>
                    <a:pt x="f157" y="f158"/>
                    <a:pt x="f123" y="f159"/>
                  </a:cubicBezTo>
                  <a:cubicBezTo>
                    <a:pt x="f125" y="f160"/>
                    <a:pt x="f161" y="f162"/>
                    <a:pt x="f163" y="f164"/>
                  </a:cubicBezTo>
                  <a:cubicBezTo>
                    <a:pt x="f165" y="f166"/>
                    <a:pt x="f167" y="f66"/>
                    <a:pt x="f168" y="f169"/>
                  </a:cubicBezTo>
                  <a:cubicBezTo>
                    <a:pt x="f170" y="f171"/>
                    <a:pt x="f86" y="f171"/>
                    <a:pt x="f172" y="f43"/>
                  </a:cubicBezTo>
                  <a:cubicBezTo>
                    <a:pt x="f173" y="f68"/>
                    <a:pt x="f174" y="f175"/>
                    <a:pt x="f6" y="f8"/>
                  </a:cubicBezTo>
                  <a:close/>
                  <a:moveTo>
                    <a:pt x="f126" y="f176"/>
                  </a:moveTo>
                  <a:cubicBezTo>
                    <a:pt x="f125" y="f112"/>
                    <a:pt x="f17" y="f177"/>
                    <a:pt x="f178" y="f179"/>
                  </a:cubicBezTo>
                  <a:cubicBezTo>
                    <a:pt x="f180" y="f85"/>
                    <a:pt x="f181" y="f85"/>
                    <a:pt x="f23" y="f113"/>
                  </a:cubicBezTo>
                  <a:cubicBezTo>
                    <a:pt x="f182" y="f69"/>
                    <a:pt x="f25" y="f183"/>
                    <a:pt x="f37" y="f184"/>
                  </a:cubicBezTo>
                  <a:cubicBezTo>
                    <a:pt x="f185" y="f134"/>
                    <a:pt x="f101" y="f115"/>
                    <a:pt x="f126" y="f176"/>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8" name="Freeform 9">
              <a:extLst>
                <a:ext uri="{FF2B5EF4-FFF2-40B4-BE49-F238E27FC236}">
                  <a16:creationId xmlns:a16="http://schemas.microsoft.com/office/drawing/2014/main" id="{9CA99201-D946-5EFA-367E-CA3F1333BF08}"/>
                </a:ext>
              </a:extLst>
            </p:cNvPr>
            <p:cNvSpPr/>
            <p:nvPr/>
          </p:nvSpPr>
          <p:spPr>
            <a:xfrm>
              <a:off x="4360316" y="1483010"/>
              <a:ext cx="443246" cy="1686208"/>
            </a:xfrm>
            <a:custGeom>
              <a:avLst/>
              <a:gdLst>
                <a:gd name="f0" fmla="val 10800000"/>
                <a:gd name="f1" fmla="val 5400000"/>
                <a:gd name="f2" fmla="val 180"/>
                <a:gd name="f3" fmla="val w"/>
                <a:gd name="f4" fmla="val h"/>
                <a:gd name="f5" fmla="val 0"/>
                <a:gd name="f6" fmla="val 158"/>
                <a:gd name="f7" fmla="val 599"/>
                <a:gd name="f8" fmla="val 95"/>
                <a:gd name="f9" fmla="val 578"/>
                <a:gd name="f10" fmla="val 97"/>
                <a:gd name="f11" fmla="val 583"/>
                <a:gd name="f12" fmla="val 99"/>
                <a:gd name="f13" fmla="val 588"/>
                <a:gd name="f14" fmla="val 103"/>
                <a:gd name="f15" fmla="val 76"/>
                <a:gd name="f16" fmla="val 597"/>
                <a:gd name="f17" fmla="val 52"/>
                <a:gd name="f18" fmla="val 595"/>
                <a:gd name="f19" fmla="val 27"/>
                <a:gd name="f20" fmla="val 593"/>
                <a:gd name="f21" fmla="val 32"/>
                <a:gd name="f22" fmla="val 527"/>
                <a:gd name="f23" fmla="val 38"/>
                <a:gd name="f24" fmla="val 464"/>
                <a:gd name="f25" fmla="val 43"/>
                <a:gd name="f26" fmla="val 401"/>
                <a:gd name="f27" fmla="val 45"/>
                <a:gd name="f28" fmla="val 377"/>
                <a:gd name="f29" fmla="val 353"/>
                <a:gd name="f30" fmla="val 44"/>
                <a:gd name="f31" fmla="val 329"/>
                <a:gd name="f32" fmla="val 301"/>
                <a:gd name="f33" fmla="val 272"/>
                <a:gd name="f34" fmla="val 48"/>
                <a:gd name="f35" fmla="val 244"/>
                <a:gd name="f36" fmla="val 233"/>
                <a:gd name="f37" fmla="val 47"/>
                <a:gd name="f38" fmla="val 218"/>
                <a:gd name="f39" fmla="val 46"/>
                <a:gd name="f40" fmla="val 206"/>
                <a:gd name="f41" fmla="val 13"/>
                <a:gd name="f42" fmla="val 207"/>
                <a:gd name="f43" fmla="val 191"/>
                <a:gd name="f44" fmla="val 7"/>
                <a:gd name="f45" fmla="val 161"/>
                <a:gd name="f46" fmla="val 15"/>
                <a:gd name="f47" fmla="val 133"/>
                <a:gd name="f48" fmla="val 22"/>
                <a:gd name="f49" fmla="val 105"/>
                <a:gd name="f50" fmla="val 30"/>
                <a:gd name="f51" fmla="val 77"/>
                <a:gd name="f52" fmla="val 53"/>
                <a:gd name="f53" fmla="val 86"/>
                <a:gd name="f54" fmla="val 66"/>
                <a:gd name="f55" fmla="val 73"/>
                <a:gd name="f56" fmla="val 57"/>
                <a:gd name="f57" fmla="val 37"/>
                <a:gd name="f58" fmla="val 61"/>
                <a:gd name="f59" fmla="val 21"/>
                <a:gd name="f60" fmla="val 69"/>
                <a:gd name="f61" fmla="val 10"/>
                <a:gd name="f62" fmla="val 85"/>
                <a:gd name="f63" fmla="val 1"/>
                <a:gd name="f64" fmla="val 112"/>
                <a:gd name="f65" fmla="val 2"/>
                <a:gd name="f66" fmla="val 123"/>
                <a:gd name="f67" fmla="val 16"/>
                <a:gd name="f68" fmla="val 33"/>
                <a:gd name="f69" fmla="val 124"/>
                <a:gd name="f70" fmla="val 42"/>
                <a:gd name="f71" fmla="val 125"/>
                <a:gd name="f72" fmla="val 121"/>
                <a:gd name="f73" fmla="val 59"/>
                <a:gd name="f74" fmla="val 106"/>
                <a:gd name="f75" fmla="val 81"/>
                <a:gd name="f76" fmla="val 118"/>
                <a:gd name="f77" fmla="val 129"/>
                <a:gd name="f78" fmla="val 116"/>
                <a:gd name="f79" fmla="val 153"/>
                <a:gd name="f80" fmla="val 152"/>
                <a:gd name="f81" fmla="val 145"/>
                <a:gd name="f82" fmla="val 139"/>
                <a:gd name="f83" fmla="val 228"/>
                <a:gd name="f84" fmla="val 137"/>
                <a:gd name="f85" fmla="val 242"/>
                <a:gd name="f86" fmla="val 254"/>
                <a:gd name="f87" fmla="val 141"/>
                <a:gd name="f88" fmla="val 267"/>
                <a:gd name="f89" fmla="val 149"/>
                <a:gd name="f90" fmla="val 292"/>
                <a:gd name="f91" fmla="val 319"/>
                <a:gd name="f92" fmla="val 156"/>
                <a:gd name="f93" fmla="val 345"/>
                <a:gd name="f94" fmla="val 370"/>
                <a:gd name="f95" fmla="val 395"/>
                <a:gd name="f96" fmla="val 157"/>
                <a:gd name="f97" fmla="val 421"/>
                <a:gd name="f98" fmla="val 425"/>
                <a:gd name="f99" fmla="val 151"/>
                <a:gd name="f100" fmla="val 432"/>
                <a:gd name="f101" fmla="val 146"/>
                <a:gd name="f102" fmla="val 433"/>
                <a:gd name="f103" fmla="val 131"/>
                <a:gd name="f104" fmla="val 436"/>
                <a:gd name="f105" fmla="val 115"/>
                <a:gd name="f106" fmla="val 437"/>
                <a:gd name="f107" fmla="val 94"/>
                <a:gd name="f108" fmla="val 439"/>
                <a:gd name="f109" fmla="val 469"/>
                <a:gd name="f110" fmla="val 92"/>
                <a:gd name="f111" fmla="val 500"/>
                <a:gd name="f112" fmla="val 530"/>
                <a:gd name="f113" fmla="val 96"/>
                <a:gd name="f114" fmla="val 547"/>
                <a:gd name="f115" fmla="val 554"/>
                <a:gd name="f116" fmla="val 556"/>
                <a:gd name="f117" fmla="val 135"/>
                <a:gd name="f118" fmla="val 557"/>
                <a:gd name="f119" fmla="val 561"/>
                <a:gd name="f120" fmla="val 148"/>
                <a:gd name="f121" fmla="val 563"/>
                <a:gd name="f122" fmla="val 147"/>
                <a:gd name="f123" fmla="val 566"/>
                <a:gd name="f124" fmla="val 569"/>
                <a:gd name="f125" fmla="val 573"/>
                <a:gd name="f126" fmla="val 130"/>
                <a:gd name="f127" fmla="val 574"/>
                <a:gd name="f128" fmla="val 113"/>
                <a:gd name="f129" fmla="val 576"/>
                <a:gd name="f130" fmla="+- 0 0 -90"/>
                <a:gd name="f131" fmla="*/ f3 1 158"/>
                <a:gd name="f132" fmla="*/ f4 1 599"/>
                <a:gd name="f133" fmla="val f5"/>
                <a:gd name="f134" fmla="val f6"/>
                <a:gd name="f135" fmla="val f7"/>
                <a:gd name="f136" fmla="*/ f130 f0 1"/>
                <a:gd name="f137" fmla="+- f135 0 f133"/>
                <a:gd name="f138" fmla="+- f134 0 f133"/>
                <a:gd name="f139" fmla="*/ f136 1 f2"/>
                <a:gd name="f140" fmla="*/ f138 1 158"/>
                <a:gd name="f141" fmla="*/ f137 1 599"/>
                <a:gd name="f142" fmla="*/ 95 f138 1"/>
                <a:gd name="f143" fmla="*/ 578 f137 1"/>
                <a:gd name="f144" fmla="*/ 103 f138 1"/>
                <a:gd name="f145" fmla="*/ 599 f137 1"/>
                <a:gd name="f146" fmla="*/ 27 f138 1"/>
                <a:gd name="f147" fmla="*/ 593 f137 1"/>
                <a:gd name="f148" fmla="*/ 43 f138 1"/>
                <a:gd name="f149" fmla="*/ 401 f137 1"/>
                <a:gd name="f150" fmla="*/ 44 f138 1"/>
                <a:gd name="f151" fmla="*/ 329 f137 1"/>
                <a:gd name="f152" fmla="*/ 48 f138 1"/>
                <a:gd name="f153" fmla="*/ 244 f137 1"/>
                <a:gd name="f154" fmla="*/ 46 f138 1"/>
                <a:gd name="f155" fmla="*/ 206 f137 1"/>
                <a:gd name="f156" fmla="*/ 7 f138 1"/>
                <a:gd name="f157" fmla="*/ 161 f137 1"/>
                <a:gd name="f158" fmla="*/ 30 f138 1"/>
                <a:gd name="f159" fmla="*/ 77 f137 1"/>
                <a:gd name="f160" fmla="*/ 66 f138 1"/>
                <a:gd name="f161" fmla="*/ 73 f137 1"/>
                <a:gd name="f162" fmla="*/ 61 f138 1"/>
                <a:gd name="f163" fmla="*/ 21 f137 1"/>
                <a:gd name="f164" fmla="*/ 97 f138 1"/>
                <a:gd name="f165" fmla="*/ 1 f137 1"/>
                <a:gd name="f166" fmla="*/ 123 f138 1"/>
                <a:gd name="f167" fmla="*/ 33 f137 1"/>
                <a:gd name="f168" fmla="*/ 121 f138 1"/>
                <a:gd name="f169" fmla="*/ 59 f137 1"/>
                <a:gd name="f170" fmla="*/ 129 f138 1"/>
                <a:gd name="f171" fmla="*/ 116 f137 1"/>
                <a:gd name="f172" fmla="*/ 139 f138 1"/>
                <a:gd name="f173" fmla="*/ 228 f137 1"/>
                <a:gd name="f174" fmla="*/ 141 f138 1"/>
                <a:gd name="f175" fmla="*/ 267 f137 1"/>
                <a:gd name="f176" fmla="*/ 156 f138 1"/>
                <a:gd name="f177" fmla="*/ 345 f137 1"/>
                <a:gd name="f178" fmla="*/ 157 f138 1"/>
                <a:gd name="f179" fmla="*/ 421 f137 1"/>
                <a:gd name="f180" fmla="*/ 146 f138 1"/>
                <a:gd name="f181" fmla="*/ 433 f137 1"/>
                <a:gd name="f182" fmla="*/ 94 f138 1"/>
                <a:gd name="f183" fmla="*/ 439 f137 1"/>
                <a:gd name="f184" fmla="*/ 530 f137 1"/>
                <a:gd name="f185" fmla="*/ 556 f137 1"/>
                <a:gd name="f186" fmla="*/ 148 f138 1"/>
                <a:gd name="f187" fmla="*/ 563 f137 1"/>
                <a:gd name="f188" fmla="*/ 147 f138 1"/>
                <a:gd name="f189" fmla="*/ 573 f137 1"/>
                <a:gd name="f190" fmla="+- f139 0 f1"/>
                <a:gd name="f191" fmla="*/ f142 1 158"/>
                <a:gd name="f192" fmla="*/ f143 1 599"/>
                <a:gd name="f193" fmla="*/ f144 1 158"/>
                <a:gd name="f194" fmla="*/ f145 1 599"/>
                <a:gd name="f195" fmla="*/ f146 1 158"/>
                <a:gd name="f196" fmla="*/ f147 1 599"/>
                <a:gd name="f197" fmla="*/ f148 1 158"/>
                <a:gd name="f198" fmla="*/ f149 1 599"/>
                <a:gd name="f199" fmla="*/ f150 1 158"/>
                <a:gd name="f200" fmla="*/ f151 1 599"/>
                <a:gd name="f201" fmla="*/ f152 1 158"/>
                <a:gd name="f202" fmla="*/ f153 1 599"/>
                <a:gd name="f203" fmla="*/ f154 1 158"/>
                <a:gd name="f204" fmla="*/ f155 1 599"/>
                <a:gd name="f205" fmla="*/ f156 1 158"/>
                <a:gd name="f206" fmla="*/ f157 1 599"/>
                <a:gd name="f207" fmla="*/ f158 1 158"/>
                <a:gd name="f208" fmla="*/ f159 1 599"/>
                <a:gd name="f209" fmla="*/ f160 1 158"/>
                <a:gd name="f210" fmla="*/ f161 1 599"/>
                <a:gd name="f211" fmla="*/ f162 1 158"/>
                <a:gd name="f212" fmla="*/ f163 1 599"/>
                <a:gd name="f213" fmla="*/ f164 1 158"/>
                <a:gd name="f214" fmla="*/ f165 1 599"/>
                <a:gd name="f215" fmla="*/ f166 1 158"/>
                <a:gd name="f216" fmla="*/ f167 1 599"/>
                <a:gd name="f217" fmla="*/ f168 1 158"/>
                <a:gd name="f218" fmla="*/ f169 1 599"/>
                <a:gd name="f219" fmla="*/ f170 1 158"/>
                <a:gd name="f220" fmla="*/ f171 1 599"/>
                <a:gd name="f221" fmla="*/ f172 1 158"/>
                <a:gd name="f222" fmla="*/ f173 1 599"/>
                <a:gd name="f223" fmla="*/ f174 1 158"/>
                <a:gd name="f224" fmla="*/ f175 1 599"/>
                <a:gd name="f225" fmla="*/ f176 1 158"/>
                <a:gd name="f226" fmla="*/ f177 1 599"/>
                <a:gd name="f227" fmla="*/ f178 1 158"/>
                <a:gd name="f228" fmla="*/ f179 1 599"/>
                <a:gd name="f229" fmla="*/ f180 1 158"/>
                <a:gd name="f230" fmla="*/ f181 1 599"/>
                <a:gd name="f231" fmla="*/ f182 1 158"/>
                <a:gd name="f232" fmla="*/ f183 1 599"/>
                <a:gd name="f233" fmla="*/ f184 1 599"/>
                <a:gd name="f234" fmla="*/ f185 1 599"/>
                <a:gd name="f235" fmla="*/ f186 1 158"/>
                <a:gd name="f236" fmla="*/ f187 1 599"/>
                <a:gd name="f237" fmla="*/ f188 1 158"/>
                <a:gd name="f238" fmla="*/ f189 1 599"/>
                <a:gd name="f239" fmla="*/ 0 1 f140"/>
                <a:gd name="f240" fmla="*/ f134 1 f140"/>
                <a:gd name="f241" fmla="*/ 0 1 f141"/>
                <a:gd name="f242" fmla="*/ f135 1 f141"/>
                <a:gd name="f243" fmla="*/ f191 1 f140"/>
                <a:gd name="f244" fmla="*/ f192 1 f141"/>
                <a:gd name="f245" fmla="*/ f193 1 f140"/>
                <a:gd name="f246" fmla="*/ f194 1 f141"/>
                <a:gd name="f247" fmla="*/ f195 1 f140"/>
                <a:gd name="f248" fmla="*/ f196 1 f141"/>
                <a:gd name="f249" fmla="*/ f197 1 f140"/>
                <a:gd name="f250" fmla="*/ f198 1 f141"/>
                <a:gd name="f251" fmla="*/ f199 1 f140"/>
                <a:gd name="f252" fmla="*/ f200 1 f141"/>
                <a:gd name="f253" fmla="*/ f201 1 f140"/>
                <a:gd name="f254" fmla="*/ f202 1 f141"/>
                <a:gd name="f255" fmla="*/ f203 1 f140"/>
                <a:gd name="f256" fmla="*/ f204 1 f141"/>
                <a:gd name="f257" fmla="*/ f205 1 f140"/>
                <a:gd name="f258" fmla="*/ f206 1 f141"/>
                <a:gd name="f259" fmla="*/ f207 1 f140"/>
                <a:gd name="f260" fmla="*/ f208 1 f141"/>
                <a:gd name="f261" fmla="*/ f209 1 f140"/>
                <a:gd name="f262" fmla="*/ f210 1 f141"/>
                <a:gd name="f263" fmla="*/ f211 1 f140"/>
                <a:gd name="f264" fmla="*/ f212 1 f141"/>
                <a:gd name="f265" fmla="*/ f213 1 f140"/>
                <a:gd name="f266" fmla="*/ f214 1 f141"/>
                <a:gd name="f267" fmla="*/ f215 1 f140"/>
                <a:gd name="f268" fmla="*/ f216 1 f141"/>
                <a:gd name="f269" fmla="*/ f217 1 f140"/>
                <a:gd name="f270" fmla="*/ f218 1 f141"/>
                <a:gd name="f271" fmla="*/ f219 1 f140"/>
                <a:gd name="f272" fmla="*/ f220 1 f141"/>
                <a:gd name="f273" fmla="*/ f221 1 f140"/>
                <a:gd name="f274" fmla="*/ f222 1 f141"/>
                <a:gd name="f275" fmla="*/ f223 1 f140"/>
                <a:gd name="f276" fmla="*/ f224 1 f141"/>
                <a:gd name="f277" fmla="*/ f225 1 f140"/>
                <a:gd name="f278" fmla="*/ f226 1 f141"/>
                <a:gd name="f279" fmla="*/ f227 1 f140"/>
                <a:gd name="f280" fmla="*/ f228 1 f141"/>
                <a:gd name="f281" fmla="*/ f229 1 f140"/>
                <a:gd name="f282" fmla="*/ f230 1 f141"/>
                <a:gd name="f283" fmla="*/ f231 1 f140"/>
                <a:gd name="f284" fmla="*/ f232 1 f141"/>
                <a:gd name="f285" fmla="*/ f233 1 f141"/>
                <a:gd name="f286" fmla="*/ f234 1 f141"/>
                <a:gd name="f287" fmla="*/ f235 1 f140"/>
                <a:gd name="f288" fmla="*/ f236 1 f141"/>
                <a:gd name="f289" fmla="*/ f237 1 f140"/>
                <a:gd name="f290" fmla="*/ f238 1 f141"/>
                <a:gd name="f291" fmla="*/ f239 f131 1"/>
                <a:gd name="f292" fmla="*/ f240 f131 1"/>
                <a:gd name="f293" fmla="*/ f242 f132 1"/>
                <a:gd name="f294" fmla="*/ f241 f132 1"/>
                <a:gd name="f295" fmla="*/ f243 f131 1"/>
                <a:gd name="f296" fmla="*/ f244 f132 1"/>
                <a:gd name="f297" fmla="*/ f245 f131 1"/>
                <a:gd name="f298" fmla="*/ f246 f132 1"/>
                <a:gd name="f299" fmla="*/ f247 f131 1"/>
                <a:gd name="f300" fmla="*/ f248 f132 1"/>
                <a:gd name="f301" fmla="*/ f249 f131 1"/>
                <a:gd name="f302" fmla="*/ f250 f132 1"/>
                <a:gd name="f303" fmla="*/ f251 f131 1"/>
                <a:gd name="f304" fmla="*/ f252 f132 1"/>
                <a:gd name="f305" fmla="*/ f253 f131 1"/>
                <a:gd name="f306" fmla="*/ f254 f132 1"/>
                <a:gd name="f307" fmla="*/ f255 f131 1"/>
                <a:gd name="f308" fmla="*/ f256 f132 1"/>
                <a:gd name="f309" fmla="*/ f257 f131 1"/>
                <a:gd name="f310" fmla="*/ f258 f132 1"/>
                <a:gd name="f311" fmla="*/ f259 f131 1"/>
                <a:gd name="f312" fmla="*/ f260 f132 1"/>
                <a:gd name="f313" fmla="*/ f261 f131 1"/>
                <a:gd name="f314" fmla="*/ f262 f132 1"/>
                <a:gd name="f315" fmla="*/ f263 f131 1"/>
                <a:gd name="f316" fmla="*/ f264 f132 1"/>
                <a:gd name="f317" fmla="*/ f265 f131 1"/>
                <a:gd name="f318" fmla="*/ f266 f132 1"/>
                <a:gd name="f319" fmla="*/ f267 f131 1"/>
                <a:gd name="f320" fmla="*/ f268 f132 1"/>
                <a:gd name="f321" fmla="*/ f269 f131 1"/>
                <a:gd name="f322" fmla="*/ f270 f132 1"/>
                <a:gd name="f323" fmla="*/ f271 f131 1"/>
                <a:gd name="f324" fmla="*/ f272 f132 1"/>
                <a:gd name="f325" fmla="*/ f273 f131 1"/>
                <a:gd name="f326" fmla="*/ f274 f132 1"/>
                <a:gd name="f327" fmla="*/ f275 f131 1"/>
                <a:gd name="f328" fmla="*/ f276 f132 1"/>
                <a:gd name="f329" fmla="*/ f277 f131 1"/>
                <a:gd name="f330" fmla="*/ f278 f132 1"/>
                <a:gd name="f331" fmla="*/ f279 f131 1"/>
                <a:gd name="f332" fmla="*/ f280 f132 1"/>
                <a:gd name="f333" fmla="*/ f281 f131 1"/>
                <a:gd name="f334" fmla="*/ f282 f132 1"/>
                <a:gd name="f335" fmla="*/ f283 f131 1"/>
                <a:gd name="f336" fmla="*/ f284 f132 1"/>
                <a:gd name="f337" fmla="*/ f285 f132 1"/>
                <a:gd name="f338" fmla="*/ f286 f132 1"/>
                <a:gd name="f339" fmla="*/ f287 f131 1"/>
                <a:gd name="f340" fmla="*/ f288 f132 1"/>
                <a:gd name="f341" fmla="*/ f289 f131 1"/>
                <a:gd name="f342" fmla="*/ f290 f132 1"/>
              </a:gdLst>
              <a:ahLst/>
              <a:cxnLst>
                <a:cxn ang="3cd4">
                  <a:pos x="hc" y="t"/>
                </a:cxn>
                <a:cxn ang="0">
                  <a:pos x="r" y="vc"/>
                </a:cxn>
                <a:cxn ang="cd4">
                  <a:pos x="hc" y="b"/>
                </a:cxn>
                <a:cxn ang="cd2">
                  <a:pos x="l" y="vc"/>
                </a:cxn>
                <a:cxn ang="f190">
                  <a:pos x="f295" y="f296"/>
                </a:cxn>
                <a:cxn ang="f190">
                  <a:pos x="f297" y="f298"/>
                </a:cxn>
                <a:cxn ang="f190">
                  <a:pos x="f299" y="f300"/>
                </a:cxn>
                <a:cxn ang="f190">
                  <a:pos x="f301" y="f302"/>
                </a:cxn>
                <a:cxn ang="f190">
                  <a:pos x="f303" y="f304"/>
                </a:cxn>
                <a:cxn ang="f190">
                  <a:pos x="f305" y="f306"/>
                </a:cxn>
                <a:cxn ang="f190">
                  <a:pos x="f307" y="f308"/>
                </a:cxn>
                <a:cxn ang="f190">
                  <a:pos x="f309" y="f310"/>
                </a:cxn>
                <a:cxn ang="f190">
                  <a:pos x="f311" y="f312"/>
                </a:cxn>
                <a:cxn ang="f190">
                  <a:pos x="f313" y="f314"/>
                </a:cxn>
                <a:cxn ang="f190">
                  <a:pos x="f315" y="f316"/>
                </a:cxn>
                <a:cxn ang="f190">
                  <a:pos x="f317" y="f318"/>
                </a:cxn>
                <a:cxn ang="f190">
                  <a:pos x="f319" y="f320"/>
                </a:cxn>
                <a:cxn ang="f190">
                  <a:pos x="f321" y="f322"/>
                </a:cxn>
                <a:cxn ang="f190">
                  <a:pos x="f323" y="f324"/>
                </a:cxn>
                <a:cxn ang="f190">
                  <a:pos x="f325" y="f326"/>
                </a:cxn>
                <a:cxn ang="f190">
                  <a:pos x="f327" y="f328"/>
                </a:cxn>
                <a:cxn ang="f190">
                  <a:pos x="f329" y="f330"/>
                </a:cxn>
                <a:cxn ang="f190">
                  <a:pos x="f331" y="f332"/>
                </a:cxn>
                <a:cxn ang="f190">
                  <a:pos x="f333" y="f334"/>
                </a:cxn>
                <a:cxn ang="f190">
                  <a:pos x="f335" y="f336"/>
                </a:cxn>
                <a:cxn ang="f190">
                  <a:pos x="f295" y="f337"/>
                </a:cxn>
                <a:cxn ang="f190">
                  <a:pos x="f323" y="f338"/>
                </a:cxn>
                <a:cxn ang="f190">
                  <a:pos x="f339" y="f340"/>
                </a:cxn>
                <a:cxn ang="f190">
                  <a:pos x="f341" y="f342"/>
                </a:cxn>
                <a:cxn ang="f190">
                  <a:pos x="f295" y="f296"/>
                </a:cxn>
              </a:cxnLst>
              <a:rect l="f291" t="f294" r="f292" b="f293"/>
              <a:pathLst>
                <a:path w="158" h="599">
                  <a:moveTo>
                    <a:pt x="f8" y="f9"/>
                  </a:moveTo>
                  <a:cubicBezTo>
                    <a:pt x="f10" y="f11"/>
                    <a:pt x="f12" y="f13"/>
                    <a:pt x="f14" y="f7"/>
                  </a:cubicBezTo>
                  <a:cubicBezTo>
                    <a:pt x="f15" y="f16"/>
                    <a:pt x="f17" y="f18"/>
                    <a:pt x="f19" y="f20"/>
                  </a:cubicBezTo>
                  <a:cubicBezTo>
                    <a:pt x="f21" y="f22"/>
                    <a:pt x="f23" y="f24"/>
                    <a:pt x="f25" y="f26"/>
                  </a:cubicBezTo>
                  <a:cubicBezTo>
                    <a:pt x="f27" y="f28"/>
                    <a:pt x="f27" y="f29"/>
                    <a:pt x="f30" y="f31"/>
                  </a:cubicBezTo>
                  <a:cubicBezTo>
                    <a:pt x="f30" y="f32"/>
                    <a:pt x="f23" y="f33"/>
                    <a:pt x="f34" y="f35"/>
                  </a:cubicBezTo>
                  <a:cubicBezTo>
                    <a:pt x="f17" y="f36"/>
                    <a:pt x="f37" y="f38"/>
                    <a:pt x="f39" y="f40"/>
                  </a:cubicBezTo>
                  <a:cubicBezTo>
                    <a:pt x="f41" y="f42"/>
                    <a:pt x="f5" y="f43"/>
                    <a:pt x="f44" y="f45"/>
                  </a:cubicBezTo>
                  <a:cubicBezTo>
                    <a:pt x="f46" y="f47"/>
                    <a:pt x="f48" y="f49"/>
                    <a:pt x="f50" y="f51"/>
                  </a:cubicBezTo>
                  <a:cubicBezTo>
                    <a:pt x="f52" y="f53"/>
                    <a:pt x="f52" y="f53"/>
                    <a:pt x="f54" y="f55"/>
                  </a:cubicBezTo>
                  <a:cubicBezTo>
                    <a:pt x="f17" y="f56"/>
                    <a:pt x="f34" y="f57"/>
                    <a:pt x="f58" y="f59"/>
                  </a:cubicBezTo>
                  <a:cubicBezTo>
                    <a:pt x="f60" y="f61"/>
                    <a:pt x="f62" y="f5"/>
                    <a:pt x="f10" y="f63"/>
                  </a:cubicBezTo>
                  <a:cubicBezTo>
                    <a:pt x="f64" y="f65"/>
                    <a:pt x="f66" y="f67"/>
                    <a:pt x="f66" y="f68"/>
                  </a:cubicBezTo>
                  <a:cubicBezTo>
                    <a:pt x="f69" y="f70"/>
                    <a:pt x="f71" y="f17"/>
                    <a:pt x="f72" y="f73"/>
                  </a:cubicBezTo>
                  <a:cubicBezTo>
                    <a:pt x="f74" y="f75"/>
                    <a:pt x="f76" y="f12"/>
                    <a:pt x="f77" y="f78"/>
                  </a:cubicBezTo>
                  <a:cubicBezTo>
                    <a:pt x="f79" y="f80"/>
                    <a:pt x="f81" y="f43"/>
                    <a:pt x="f82" y="f83"/>
                  </a:cubicBezTo>
                  <a:cubicBezTo>
                    <a:pt x="f84" y="f85"/>
                    <a:pt x="f84" y="f86"/>
                    <a:pt x="f87" y="f88"/>
                  </a:cubicBezTo>
                  <a:cubicBezTo>
                    <a:pt x="f89" y="f90"/>
                    <a:pt x="f79" y="f91"/>
                    <a:pt x="f92" y="f93"/>
                  </a:cubicBezTo>
                  <a:cubicBezTo>
                    <a:pt x="f6" y="f94"/>
                    <a:pt x="f6" y="f95"/>
                    <a:pt x="f96" y="f97"/>
                  </a:cubicBezTo>
                  <a:cubicBezTo>
                    <a:pt x="f96" y="f98"/>
                    <a:pt x="f99" y="f100"/>
                    <a:pt x="f101" y="f102"/>
                  </a:cubicBezTo>
                  <a:cubicBezTo>
                    <a:pt x="f103" y="f104"/>
                    <a:pt x="f105" y="f106"/>
                    <a:pt x="f107" y="f108"/>
                  </a:cubicBezTo>
                  <a:cubicBezTo>
                    <a:pt x="f107" y="f109"/>
                    <a:pt x="f110" y="f111"/>
                    <a:pt x="f8" y="f112"/>
                  </a:cubicBezTo>
                  <a:cubicBezTo>
                    <a:pt x="f113" y="f114"/>
                    <a:pt x="f64" y="f115"/>
                    <a:pt x="f77" y="f116"/>
                  </a:cubicBezTo>
                  <a:cubicBezTo>
                    <a:pt x="f117" y="f118"/>
                    <a:pt x="f87" y="f119"/>
                    <a:pt x="f120" y="f121"/>
                  </a:cubicBezTo>
                  <a:cubicBezTo>
                    <a:pt x="f122" y="f123"/>
                    <a:pt x="f122" y="f124"/>
                    <a:pt x="f122" y="f125"/>
                  </a:cubicBezTo>
                  <a:cubicBezTo>
                    <a:pt x="f126" y="f127"/>
                    <a:pt x="f128" y="f129"/>
                    <a:pt x="f8" y="f9"/>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9" name="Freeform 10">
              <a:extLst>
                <a:ext uri="{FF2B5EF4-FFF2-40B4-BE49-F238E27FC236}">
                  <a16:creationId xmlns:a16="http://schemas.microsoft.com/office/drawing/2014/main" id="{D4834A43-DEA0-6C5C-53FC-8F888AF7DDA6}"/>
                </a:ext>
              </a:extLst>
            </p:cNvPr>
            <p:cNvSpPr/>
            <p:nvPr/>
          </p:nvSpPr>
          <p:spPr>
            <a:xfrm>
              <a:off x="6120920" y="1472165"/>
              <a:ext cx="962442" cy="1613367"/>
            </a:xfrm>
            <a:custGeom>
              <a:avLst/>
              <a:gdLst>
                <a:gd name="f0" fmla="val 10800000"/>
                <a:gd name="f1" fmla="val 5400000"/>
                <a:gd name="f2" fmla="val 180"/>
                <a:gd name="f3" fmla="val w"/>
                <a:gd name="f4" fmla="val h"/>
                <a:gd name="f5" fmla="val 0"/>
                <a:gd name="f6" fmla="val 343"/>
                <a:gd name="f7" fmla="val 573"/>
                <a:gd name="f8" fmla="val 132"/>
                <a:gd name="f9" fmla="val 121"/>
                <a:gd name="f10" fmla="val 134"/>
                <a:gd name="f11" fmla="val 108"/>
                <a:gd name="f12" fmla="val 135"/>
                <a:gd name="f13" fmla="val 96"/>
                <a:gd name="f14" fmla="val 140"/>
                <a:gd name="f15" fmla="val 85"/>
                <a:gd name="f16" fmla="val 143"/>
                <a:gd name="f17" fmla="val 78"/>
                <a:gd name="f18" fmla="val 152"/>
                <a:gd name="f19" fmla="val 68"/>
                <a:gd name="f20" fmla="val 159"/>
                <a:gd name="f21" fmla="val 67"/>
                <a:gd name="f22" fmla="val 169"/>
                <a:gd name="f23" fmla="val 66"/>
                <a:gd name="f24" fmla="val 182"/>
                <a:gd name="f25" fmla="val 71"/>
                <a:gd name="f26" fmla="val 190"/>
                <a:gd name="f27" fmla="val 77"/>
                <a:gd name="f28" fmla="val 203"/>
                <a:gd name="f29" fmla="val 87"/>
                <a:gd name="f30" fmla="val 197"/>
                <a:gd name="f31" fmla="val 99"/>
                <a:gd name="f32" fmla="val 188"/>
                <a:gd name="f33" fmla="val 110"/>
                <a:gd name="f34" fmla="val 116"/>
                <a:gd name="f35" fmla="val 176"/>
                <a:gd name="f36" fmla="val 123"/>
                <a:gd name="f37" fmla="val 130"/>
                <a:gd name="f38" fmla="val 199"/>
                <a:gd name="f39" fmla="val 201"/>
                <a:gd name="f40" fmla="val 142"/>
                <a:gd name="f41" fmla="val 219"/>
                <a:gd name="f42" fmla="val 122"/>
                <a:gd name="f43" fmla="val 236"/>
                <a:gd name="f44" fmla="val 102"/>
                <a:gd name="f45" fmla="val 259"/>
                <a:gd name="f46" fmla="val 280"/>
                <a:gd name="f47" fmla="val 293"/>
                <a:gd name="f48" fmla="val 305"/>
                <a:gd name="f49" fmla="val 300"/>
                <a:gd name="f50" fmla="val 58"/>
                <a:gd name="f51" fmla="val 314"/>
                <a:gd name="f52" fmla="val 53"/>
                <a:gd name="f53" fmla="val 327"/>
                <a:gd name="f54" fmla="val 48"/>
                <a:gd name="f55" fmla="val 339"/>
                <a:gd name="f56" fmla="val 43"/>
                <a:gd name="f57" fmla="val 340"/>
                <a:gd name="f58" fmla="val 44"/>
                <a:gd name="f59" fmla="val 342"/>
                <a:gd name="f60" fmla="val 46"/>
                <a:gd name="f61" fmla="val 47"/>
                <a:gd name="f62" fmla="val 312"/>
                <a:gd name="f63" fmla="val 282"/>
                <a:gd name="f64" fmla="val 109"/>
                <a:gd name="f65" fmla="val 251"/>
                <a:gd name="f66" fmla="val 238"/>
                <a:gd name="f67" fmla="val 154"/>
                <a:gd name="f68" fmla="val 222"/>
                <a:gd name="f69" fmla="val 166"/>
                <a:gd name="f70" fmla="val 212"/>
                <a:gd name="f71" fmla="val 181"/>
                <a:gd name="f72" fmla="val 206"/>
                <a:gd name="f73" fmla="val 191"/>
                <a:gd name="f74" fmla="val 208"/>
                <a:gd name="f75" fmla="val 218"/>
                <a:gd name="f76" fmla="val 204"/>
                <a:gd name="f77" fmla="val 230"/>
                <a:gd name="f78" fmla="val 202"/>
                <a:gd name="f79" fmla="val 242"/>
                <a:gd name="f80" fmla="val 198"/>
                <a:gd name="f81" fmla="val 260"/>
                <a:gd name="f82" fmla="val 215"/>
                <a:gd name="f83" fmla="val 296"/>
                <a:gd name="f84" fmla="val 341"/>
                <a:gd name="f85" fmla="val 387"/>
                <a:gd name="f86" fmla="val 388"/>
                <a:gd name="f87" fmla="val 213"/>
                <a:gd name="f88" fmla="val 389"/>
                <a:gd name="f89" fmla="val 390"/>
                <a:gd name="f90" fmla="val 391"/>
                <a:gd name="f91" fmla="val 405"/>
                <a:gd name="f92" fmla="val 420"/>
                <a:gd name="f93" fmla="val 185"/>
                <a:gd name="f94" fmla="val 434"/>
                <a:gd name="f95" fmla="val 195"/>
                <a:gd name="f96" fmla="val 474"/>
                <a:gd name="f97" fmla="val 207"/>
                <a:gd name="f98" fmla="val 514"/>
                <a:gd name="f99" fmla="val 556"/>
                <a:gd name="f100" fmla="val 147"/>
                <a:gd name="f101" fmla="val 541"/>
                <a:gd name="f102" fmla="val 547"/>
                <a:gd name="f103" fmla="val 494"/>
                <a:gd name="f104" fmla="val 137"/>
                <a:gd name="f105" fmla="val 444"/>
                <a:gd name="f106" fmla="val 145"/>
                <a:gd name="f107" fmla="val 127"/>
                <a:gd name="f108" fmla="val 117"/>
                <a:gd name="f109" fmla="val 348"/>
                <a:gd name="f110" fmla="val 308"/>
                <a:gd name="f111" fmla="val 266"/>
                <a:gd name="f112" fmla="val 118"/>
                <a:gd name="f113" fmla="val 262"/>
                <a:gd name="f114" fmla="val 256"/>
                <a:gd name="f115" fmla="val 114"/>
                <a:gd name="f116" fmla="val 252"/>
                <a:gd name="f117" fmla="val 107"/>
                <a:gd name="f118" fmla="val 240"/>
                <a:gd name="f119" fmla="val 228"/>
                <a:gd name="f120" fmla="val 94"/>
                <a:gd name="f121" fmla="val 216"/>
                <a:gd name="f122" fmla="val 83"/>
                <a:gd name="f123" fmla="val 73"/>
                <a:gd name="f124" fmla="val 164"/>
                <a:gd name="f125" fmla="val 64"/>
                <a:gd name="f126" fmla="val 138"/>
                <a:gd name="f127" fmla="val 54"/>
                <a:gd name="f128" fmla="val 111"/>
                <a:gd name="f129" fmla="val 84"/>
                <a:gd name="f130" fmla="val 35"/>
                <a:gd name="f131" fmla="val 28"/>
                <a:gd name="f132" fmla="val 42"/>
                <a:gd name="f133" fmla="val 14"/>
                <a:gd name="f134" fmla="val 29"/>
                <a:gd name="f135" fmla="val 5"/>
                <a:gd name="f136" fmla="val 15"/>
                <a:gd name="f137" fmla="val 2"/>
                <a:gd name="f138" fmla="val 11"/>
                <a:gd name="f139" fmla="val 1"/>
                <a:gd name="f140" fmla="val 13"/>
                <a:gd name="f141" fmla="val 16"/>
                <a:gd name="f142" fmla="val 4"/>
                <a:gd name="f143" fmla="val 32"/>
                <a:gd name="f144" fmla="val 24"/>
                <a:gd name="f145" fmla="val 63"/>
                <a:gd name="f146" fmla="val 65"/>
                <a:gd name="f147" fmla="val 74"/>
                <a:gd name="f148" fmla="val 81"/>
                <a:gd name="f149" fmla="val 95"/>
                <a:gd name="f150" fmla="val 115"/>
                <a:gd name="f151" fmla="val 106"/>
                <a:gd name="f152" fmla="val 133"/>
                <a:gd name="f153" fmla="val 120"/>
                <a:gd name="f154" fmla="val 124"/>
                <a:gd name="f155" fmla="val 537"/>
                <a:gd name="f156" fmla="val 508"/>
                <a:gd name="f157" fmla="val 170"/>
                <a:gd name="f158" fmla="val 490"/>
                <a:gd name="f159" fmla="val 162"/>
                <a:gd name="f160" fmla="val 466"/>
                <a:gd name="f161" fmla="val 516"/>
                <a:gd name="f162" fmla="+- 0 0 -90"/>
                <a:gd name="f163" fmla="*/ f3 1 343"/>
                <a:gd name="f164" fmla="*/ f4 1 573"/>
                <a:gd name="f165" fmla="val f5"/>
                <a:gd name="f166" fmla="val f6"/>
                <a:gd name="f167" fmla="val f7"/>
                <a:gd name="f168" fmla="*/ f162 f0 1"/>
                <a:gd name="f169" fmla="+- f167 0 f165"/>
                <a:gd name="f170" fmla="+- f166 0 f165"/>
                <a:gd name="f171" fmla="*/ f168 1 f2"/>
                <a:gd name="f172" fmla="*/ f170 1 343"/>
                <a:gd name="f173" fmla="*/ f169 1 573"/>
                <a:gd name="f174" fmla="*/ 132 f170 1"/>
                <a:gd name="f175" fmla="*/ 121 f169 1"/>
                <a:gd name="f176" fmla="*/ 140 f170 1"/>
                <a:gd name="f177" fmla="*/ 85 f169 1"/>
                <a:gd name="f178" fmla="*/ 159 f170 1"/>
                <a:gd name="f179" fmla="*/ 67 f169 1"/>
                <a:gd name="f180" fmla="*/ 190 f170 1"/>
                <a:gd name="f181" fmla="*/ 77 f169 1"/>
                <a:gd name="f182" fmla="*/ 188 f170 1"/>
                <a:gd name="f183" fmla="*/ 110 f169 1"/>
                <a:gd name="f184" fmla="*/ 169 f170 1"/>
                <a:gd name="f185" fmla="*/ 130 f169 1"/>
                <a:gd name="f186" fmla="*/ 219 f170 1"/>
                <a:gd name="f187" fmla="*/ 122 f169 1"/>
                <a:gd name="f188" fmla="*/ 280 f170 1"/>
                <a:gd name="f189" fmla="*/ 300 f170 1"/>
                <a:gd name="f190" fmla="*/ 58 f169 1"/>
                <a:gd name="f191" fmla="*/ 339 f170 1"/>
                <a:gd name="f192" fmla="*/ 43 f169 1"/>
                <a:gd name="f193" fmla="*/ 343 f170 1"/>
                <a:gd name="f194" fmla="*/ 47 f169 1"/>
                <a:gd name="f195" fmla="*/ 251 f170 1"/>
                <a:gd name="f196" fmla="*/ 140 f169 1"/>
                <a:gd name="f197" fmla="*/ 212 f170 1"/>
                <a:gd name="f198" fmla="*/ 181 f169 1"/>
                <a:gd name="f199" fmla="*/ 206 f170 1"/>
                <a:gd name="f200" fmla="*/ 218 f169 1"/>
                <a:gd name="f201" fmla="*/ 198 f170 1"/>
                <a:gd name="f202" fmla="*/ 260 f169 1"/>
                <a:gd name="f203" fmla="*/ 387 f169 1"/>
                <a:gd name="f204" fmla="*/ 389 f169 1"/>
                <a:gd name="f205" fmla="*/ 181 f170 1"/>
                <a:gd name="f206" fmla="*/ 391 f169 1"/>
                <a:gd name="f207" fmla="*/ 185 f170 1"/>
                <a:gd name="f208" fmla="*/ 434 f169 1"/>
                <a:gd name="f209" fmla="*/ 218 f170 1"/>
                <a:gd name="f210" fmla="*/ 556 f169 1"/>
                <a:gd name="f211" fmla="*/ 108 f170 1"/>
                <a:gd name="f212" fmla="*/ 547 f169 1"/>
                <a:gd name="f213" fmla="*/ 145 f170 1"/>
                <a:gd name="f214" fmla="*/ 117 f170 1"/>
                <a:gd name="f215" fmla="*/ 390 f169 1"/>
                <a:gd name="f216" fmla="*/ 266 f169 1"/>
                <a:gd name="f217" fmla="*/ 114 f170 1"/>
                <a:gd name="f218" fmla="*/ 252 f169 1"/>
                <a:gd name="f219" fmla="*/ 94 f170 1"/>
                <a:gd name="f220" fmla="*/ 216 f169 1"/>
                <a:gd name="f221" fmla="*/ 64 f170 1"/>
                <a:gd name="f222" fmla="*/ 138 f169 1"/>
                <a:gd name="f223" fmla="*/ 35 f170 1"/>
                <a:gd name="f224" fmla="*/ 5 f170 1"/>
                <a:gd name="f225" fmla="*/ 15 f169 1"/>
                <a:gd name="f226" fmla="*/ 0 f170 1"/>
                <a:gd name="f227" fmla="*/ 0 f169 1"/>
                <a:gd name="f228" fmla="*/ 16 f170 1"/>
                <a:gd name="f229" fmla="*/ 4 f169 1"/>
                <a:gd name="f230" fmla="*/ 63 f170 1"/>
                <a:gd name="f231" fmla="*/ 65 f169 1"/>
                <a:gd name="f232" fmla="*/ 95 f170 1"/>
                <a:gd name="f233" fmla="*/ 115 f169 1"/>
                <a:gd name="f234" fmla="*/ 182 f170 1"/>
                <a:gd name="f235" fmla="*/ 537 f169 1"/>
                <a:gd name="f236" fmla="*/ 162 f170 1"/>
                <a:gd name="f237" fmla="*/ 466 f169 1"/>
                <a:gd name="f238" fmla="+- f171 0 f1"/>
                <a:gd name="f239" fmla="*/ f174 1 343"/>
                <a:gd name="f240" fmla="*/ f175 1 573"/>
                <a:gd name="f241" fmla="*/ f176 1 343"/>
                <a:gd name="f242" fmla="*/ f177 1 573"/>
                <a:gd name="f243" fmla="*/ f178 1 343"/>
                <a:gd name="f244" fmla="*/ f179 1 573"/>
                <a:gd name="f245" fmla="*/ f180 1 343"/>
                <a:gd name="f246" fmla="*/ f181 1 573"/>
                <a:gd name="f247" fmla="*/ f182 1 343"/>
                <a:gd name="f248" fmla="*/ f183 1 573"/>
                <a:gd name="f249" fmla="*/ f184 1 343"/>
                <a:gd name="f250" fmla="*/ f185 1 573"/>
                <a:gd name="f251" fmla="*/ f186 1 343"/>
                <a:gd name="f252" fmla="*/ f187 1 573"/>
                <a:gd name="f253" fmla="*/ f188 1 343"/>
                <a:gd name="f254" fmla="*/ f189 1 343"/>
                <a:gd name="f255" fmla="*/ f190 1 573"/>
                <a:gd name="f256" fmla="*/ f191 1 343"/>
                <a:gd name="f257" fmla="*/ f192 1 573"/>
                <a:gd name="f258" fmla="*/ f193 1 343"/>
                <a:gd name="f259" fmla="*/ f194 1 573"/>
                <a:gd name="f260" fmla="*/ f195 1 343"/>
                <a:gd name="f261" fmla="*/ f196 1 573"/>
                <a:gd name="f262" fmla="*/ f197 1 343"/>
                <a:gd name="f263" fmla="*/ f198 1 573"/>
                <a:gd name="f264" fmla="*/ f199 1 343"/>
                <a:gd name="f265" fmla="*/ f200 1 573"/>
                <a:gd name="f266" fmla="*/ f201 1 343"/>
                <a:gd name="f267" fmla="*/ f202 1 573"/>
                <a:gd name="f268" fmla="*/ f203 1 573"/>
                <a:gd name="f269" fmla="*/ f204 1 573"/>
                <a:gd name="f270" fmla="*/ f205 1 343"/>
                <a:gd name="f271" fmla="*/ f206 1 573"/>
                <a:gd name="f272" fmla="*/ f207 1 343"/>
                <a:gd name="f273" fmla="*/ f208 1 573"/>
                <a:gd name="f274" fmla="*/ f209 1 343"/>
                <a:gd name="f275" fmla="*/ f210 1 573"/>
                <a:gd name="f276" fmla="*/ f211 1 343"/>
                <a:gd name="f277" fmla="*/ f212 1 573"/>
                <a:gd name="f278" fmla="*/ f213 1 343"/>
                <a:gd name="f279" fmla="*/ f214 1 343"/>
                <a:gd name="f280" fmla="*/ f215 1 573"/>
                <a:gd name="f281" fmla="*/ f216 1 573"/>
                <a:gd name="f282" fmla="*/ f217 1 343"/>
                <a:gd name="f283" fmla="*/ f218 1 573"/>
                <a:gd name="f284" fmla="*/ f219 1 343"/>
                <a:gd name="f285" fmla="*/ f220 1 573"/>
                <a:gd name="f286" fmla="*/ f221 1 343"/>
                <a:gd name="f287" fmla="*/ f222 1 573"/>
                <a:gd name="f288" fmla="*/ f223 1 343"/>
                <a:gd name="f289" fmla="*/ f224 1 343"/>
                <a:gd name="f290" fmla="*/ f225 1 573"/>
                <a:gd name="f291" fmla="*/ f226 1 343"/>
                <a:gd name="f292" fmla="*/ f227 1 573"/>
                <a:gd name="f293" fmla="*/ f228 1 343"/>
                <a:gd name="f294" fmla="*/ f229 1 573"/>
                <a:gd name="f295" fmla="*/ f230 1 343"/>
                <a:gd name="f296" fmla="*/ f231 1 573"/>
                <a:gd name="f297" fmla="*/ f232 1 343"/>
                <a:gd name="f298" fmla="*/ f233 1 573"/>
                <a:gd name="f299" fmla="*/ f234 1 343"/>
                <a:gd name="f300" fmla="*/ f235 1 573"/>
                <a:gd name="f301" fmla="*/ f236 1 343"/>
                <a:gd name="f302" fmla="*/ f237 1 573"/>
                <a:gd name="f303" fmla="*/ 0 1 f172"/>
                <a:gd name="f304" fmla="*/ f166 1 f172"/>
                <a:gd name="f305" fmla="*/ 0 1 f173"/>
                <a:gd name="f306" fmla="*/ f167 1 f173"/>
                <a:gd name="f307" fmla="*/ f239 1 f172"/>
                <a:gd name="f308" fmla="*/ f240 1 f173"/>
                <a:gd name="f309" fmla="*/ f241 1 f172"/>
                <a:gd name="f310" fmla="*/ f242 1 f173"/>
                <a:gd name="f311" fmla="*/ f243 1 f172"/>
                <a:gd name="f312" fmla="*/ f244 1 f173"/>
                <a:gd name="f313" fmla="*/ f245 1 f172"/>
                <a:gd name="f314" fmla="*/ f246 1 f173"/>
                <a:gd name="f315" fmla="*/ f247 1 f172"/>
                <a:gd name="f316" fmla="*/ f248 1 f173"/>
                <a:gd name="f317" fmla="*/ f249 1 f172"/>
                <a:gd name="f318" fmla="*/ f250 1 f173"/>
                <a:gd name="f319" fmla="*/ f251 1 f172"/>
                <a:gd name="f320" fmla="*/ f252 1 f173"/>
                <a:gd name="f321" fmla="*/ f253 1 f172"/>
                <a:gd name="f322" fmla="*/ f254 1 f172"/>
                <a:gd name="f323" fmla="*/ f255 1 f173"/>
                <a:gd name="f324" fmla="*/ f256 1 f172"/>
                <a:gd name="f325" fmla="*/ f257 1 f173"/>
                <a:gd name="f326" fmla="*/ f258 1 f172"/>
                <a:gd name="f327" fmla="*/ f259 1 f173"/>
                <a:gd name="f328" fmla="*/ f260 1 f172"/>
                <a:gd name="f329" fmla="*/ f261 1 f173"/>
                <a:gd name="f330" fmla="*/ f262 1 f172"/>
                <a:gd name="f331" fmla="*/ f263 1 f173"/>
                <a:gd name="f332" fmla="*/ f264 1 f172"/>
                <a:gd name="f333" fmla="*/ f265 1 f173"/>
                <a:gd name="f334" fmla="*/ f266 1 f172"/>
                <a:gd name="f335" fmla="*/ f267 1 f173"/>
                <a:gd name="f336" fmla="*/ f268 1 f173"/>
                <a:gd name="f337" fmla="*/ f269 1 f173"/>
                <a:gd name="f338" fmla="*/ f270 1 f172"/>
                <a:gd name="f339" fmla="*/ f271 1 f173"/>
                <a:gd name="f340" fmla="*/ f272 1 f172"/>
                <a:gd name="f341" fmla="*/ f273 1 f173"/>
                <a:gd name="f342" fmla="*/ f274 1 f172"/>
                <a:gd name="f343" fmla="*/ f275 1 f173"/>
                <a:gd name="f344" fmla="*/ f276 1 f172"/>
                <a:gd name="f345" fmla="*/ f277 1 f173"/>
                <a:gd name="f346" fmla="*/ f278 1 f172"/>
                <a:gd name="f347" fmla="*/ f279 1 f172"/>
                <a:gd name="f348" fmla="*/ f280 1 f173"/>
                <a:gd name="f349" fmla="*/ f281 1 f173"/>
                <a:gd name="f350" fmla="*/ f282 1 f172"/>
                <a:gd name="f351" fmla="*/ f283 1 f173"/>
                <a:gd name="f352" fmla="*/ f284 1 f172"/>
                <a:gd name="f353" fmla="*/ f285 1 f173"/>
                <a:gd name="f354" fmla="*/ f286 1 f172"/>
                <a:gd name="f355" fmla="*/ f287 1 f173"/>
                <a:gd name="f356" fmla="*/ f288 1 f172"/>
                <a:gd name="f357" fmla="*/ f289 1 f172"/>
                <a:gd name="f358" fmla="*/ f290 1 f173"/>
                <a:gd name="f359" fmla="*/ f291 1 f172"/>
                <a:gd name="f360" fmla="*/ f292 1 f173"/>
                <a:gd name="f361" fmla="*/ f293 1 f172"/>
                <a:gd name="f362" fmla="*/ f294 1 f173"/>
                <a:gd name="f363" fmla="*/ f295 1 f172"/>
                <a:gd name="f364" fmla="*/ f296 1 f173"/>
                <a:gd name="f365" fmla="*/ f297 1 f172"/>
                <a:gd name="f366" fmla="*/ f298 1 f173"/>
                <a:gd name="f367" fmla="*/ f299 1 f172"/>
                <a:gd name="f368" fmla="*/ f300 1 f173"/>
                <a:gd name="f369" fmla="*/ f301 1 f172"/>
                <a:gd name="f370" fmla="*/ f302 1 f173"/>
                <a:gd name="f371" fmla="*/ f303 f163 1"/>
                <a:gd name="f372" fmla="*/ f304 f163 1"/>
                <a:gd name="f373" fmla="*/ f306 f164 1"/>
                <a:gd name="f374" fmla="*/ f305 f164 1"/>
                <a:gd name="f375" fmla="*/ f307 f163 1"/>
                <a:gd name="f376" fmla="*/ f308 f164 1"/>
                <a:gd name="f377" fmla="*/ f309 f163 1"/>
                <a:gd name="f378" fmla="*/ f310 f164 1"/>
                <a:gd name="f379" fmla="*/ f311 f163 1"/>
                <a:gd name="f380" fmla="*/ f312 f164 1"/>
                <a:gd name="f381" fmla="*/ f313 f163 1"/>
                <a:gd name="f382" fmla="*/ f314 f164 1"/>
                <a:gd name="f383" fmla="*/ f315 f163 1"/>
                <a:gd name="f384" fmla="*/ f316 f164 1"/>
                <a:gd name="f385" fmla="*/ f317 f163 1"/>
                <a:gd name="f386" fmla="*/ f318 f164 1"/>
                <a:gd name="f387" fmla="*/ f319 f163 1"/>
                <a:gd name="f388" fmla="*/ f320 f164 1"/>
                <a:gd name="f389" fmla="*/ f321 f163 1"/>
                <a:gd name="f390" fmla="*/ f322 f163 1"/>
                <a:gd name="f391" fmla="*/ f323 f164 1"/>
                <a:gd name="f392" fmla="*/ f324 f163 1"/>
                <a:gd name="f393" fmla="*/ f325 f164 1"/>
                <a:gd name="f394" fmla="*/ f326 f163 1"/>
                <a:gd name="f395" fmla="*/ f327 f164 1"/>
                <a:gd name="f396" fmla="*/ f328 f163 1"/>
                <a:gd name="f397" fmla="*/ f329 f164 1"/>
                <a:gd name="f398" fmla="*/ f330 f163 1"/>
                <a:gd name="f399" fmla="*/ f331 f164 1"/>
                <a:gd name="f400" fmla="*/ f332 f163 1"/>
                <a:gd name="f401" fmla="*/ f333 f164 1"/>
                <a:gd name="f402" fmla="*/ f334 f163 1"/>
                <a:gd name="f403" fmla="*/ f335 f164 1"/>
                <a:gd name="f404" fmla="*/ f336 f164 1"/>
                <a:gd name="f405" fmla="*/ f337 f164 1"/>
                <a:gd name="f406" fmla="*/ f338 f163 1"/>
                <a:gd name="f407" fmla="*/ f339 f164 1"/>
                <a:gd name="f408" fmla="*/ f340 f163 1"/>
                <a:gd name="f409" fmla="*/ f341 f164 1"/>
                <a:gd name="f410" fmla="*/ f342 f163 1"/>
                <a:gd name="f411" fmla="*/ f343 f164 1"/>
                <a:gd name="f412" fmla="*/ f344 f163 1"/>
                <a:gd name="f413" fmla="*/ f345 f164 1"/>
                <a:gd name="f414" fmla="*/ f346 f163 1"/>
                <a:gd name="f415" fmla="*/ f347 f163 1"/>
                <a:gd name="f416" fmla="*/ f348 f164 1"/>
                <a:gd name="f417" fmla="*/ f349 f164 1"/>
                <a:gd name="f418" fmla="*/ f350 f163 1"/>
                <a:gd name="f419" fmla="*/ f351 f164 1"/>
                <a:gd name="f420" fmla="*/ f352 f163 1"/>
                <a:gd name="f421" fmla="*/ f353 f164 1"/>
                <a:gd name="f422" fmla="*/ f354 f163 1"/>
                <a:gd name="f423" fmla="*/ f355 f164 1"/>
                <a:gd name="f424" fmla="*/ f356 f163 1"/>
                <a:gd name="f425" fmla="*/ f357 f163 1"/>
                <a:gd name="f426" fmla="*/ f358 f164 1"/>
                <a:gd name="f427" fmla="*/ f359 f163 1"/>
                <a:gd name="f428" fmla="*/ f360 f164 1"/>
                <a:gd name="f429" fmla="*/ f361 f163 1"/>
                <a:gd name="f430" fmla="*/ f362 f164 1"/>
                <a:gd name="f431" fmla="*/ f363 f163 1"/>
                <a:gd name="f432" fmla="*/ f364 f164 1"/>
                <a:gd name="f433" fmla="*/ f365 f163 1"/>
                <a:gd name="f434" fmla="*/ f366 f164 1"/>
                <a:gd name="f435" fmla="*/ f367 f163 1"/>
                <a:gd name="f436" fmla="*/ f368 f164 1"/>
                <a:gd name="f437" fmla="*/ f369 f163 1"/>
                <a:gd name="f438" fmla="*/ f370 f164 1"/>
              </a:gdLst>
              <a:ahLst/>
              <a:cxnLst>
                <a:cxn ang="3cd4">
                  <a:pos x="hc" y="t"/>
                </a:cxn>
                <a:cxn ang="0">
                  <a:pos x="r" y="vc"/>
                </a:cxn>
                <a:cxn ang="cd4">
                  <a:pos x="hc" y="b"/>
                </a:cxn>
                <a:cxn ang="cd2">
                  <a:pos x="l" y="vc"/>
                </a:cxn>
                <a:cxn ang="f238">
                  <a:pos x="f375" y="f376"/>
                </a:cxn>
                <a:cxn ang="f238">
                  <a:pos x="f377" y="f378"/>
                </a:cxn>
                <a:cxn ang="f238">
                  <a:pos x="f379" y="f380"/>
                </a:cxn>
                <a:cxn ang="f238">
                  <a:pos x="f381" y="f382"/>
                </a:cxn>
                <a:cxn ang="f238">
                  <a:pos x="f383" y="f384"/>
                </a:cxn>
                <a:cxn ang="f238">
                  <a:pos x="f385" y="f386"/>
                </a:cxn>
                <a:cxn ang="f238">
                  <a:pos x="f387" y="f388"/>
                </a:cxn>
                <a:cxn ang="f238">
                  <a:pos x="f389" y="f378"/>
                </a:cxn>
                <a:cxn ang="f238">
                  <a:pos x="f390" y="f391"/>
                </a:cxn>
                <a:cxn ang="f238">
                  <a:pos x="f392" y="f393"/>
                </a:cxn>
                <a:cxn ang="f238">
                  <a:pos x="f394" y="f395"/>
                </a:cxn>
                <a:cxn ang="f238">
                  <a:pos x="f396" y="f397"/>
                </a:cxn>
                <a:cxn ang="f238">
                  <a:pos x="f398" y="f399"/>
                </a:cxn>
                <a:cxn ang="f238">
                  <a:pos x="f400" y="f401"/>
                </a:cxn>
                <a:cxn ang="f238">
                  <a:pos x="f402" y="f403"/>
                </a:cxn>
                <a:cxn ang="f238">
                  <a:pos x="f387" y="f404"/>
                </a:cxn>
                <a:cxn ang="f238">
                  <a:pos x="f398" y="f405"/>
                </a:cxn>
                <a:cxn ang="f238">
                  <a:pos x="f406" y="f407"/>
                </a:cxn>
                <a:cxn ang="f238">
                  <a:pos x="f408" y="f409"/>
                </a:cxn>
                <a:cxn ang="f238">
                  <a:pos x="f410" y="f411"/>
                </a:cxn>
                <a:cxn ang="f238">
                  <a:pos x="f412" y="f413"/>
                </a:cxn>
                <a:cxn ang="f238">
                  <a:pos x="f414" y="f407"/>
                </a:cxn>
                <a:cxn ang="f238">
                  <a:pos x="f415" y="f416"/>
                </a:cxn>
                <a:cxn ang="f238">
                  <a:pos x="f415" y="f417"/>
                </a:cxn>
                <a:cxn ang="f238">
                  <a:pos x="f418" y="f419"/>
                </a:cxn>
                <a:cxn ang="f238">
                  <a:pos x="f420" y="f421"/>
                </a:cxn>
                <a:cxn ang="f238">
                  <a:pos x="f422" y="f423"/>
                </a:cxn>
                <a:cxn ang="f238">
                  <a:pos x="f424" y="f391"/>
                </a:cxn>
                <a:cxn ang="f238">
                  <a:pos x="f425" y="f426"/>
                </a:cxn>
                <a:cxn ang="f238">
                  <a:pos x="f427" y="f428"/>
                </a:cxn>
                <a:cxn ang="f238">
                  <a:pos x="f429" y="f430"/>
                </a:cxn>
                <a:cxn ang="f238">
                  <a:pos x="f431" y="f432"/>
                </a:cxn>
                <a:cxn ang="f238">
                  <a:pos x="f433" y="f434"/>
                </a:cxn>
                <a:cxn ang="f238">
                  <a:pos x="f375" y="f376"/>
                </a:cxn>
                <a:cxn ang="f238">
                  <a:pos x="f435" y="f436"/>
                </a:cxn>
                <a:cxn ang="f238">
                  <a:pos x="f437" y="f438"/>
                </a:cxn>
                <a:cxn ang="f238">
                  <a:pos x="f435" y="f436"/>
                </a:cxn>
              </a:cxnLst>
              <a:rect l="f371" t="f374" r="f372" b="f373"/>
              <a:pathLst>
                <a:path w="343" h="573">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24" y="f34"/>
                    <a:pt x="f35" y="f36"/>
                    <a:pt x="f22" y="f37"/>
                  </a:cubicBezTo>
                  <a:cubicBezTo>
                    <a:pt x="f38" y="f14"/>
                    <a:pt x="f39" y="f40"/>
                    <a:pt x="f41" y="f42"/>
                  </a:cubicBezTo>
                  <a:cubicBezTo>
                    <a:pt x="f43" y="f44"/>
                    <a:pt x="f45" y="f13"/>
                    <a:pt x="f46" y="f15"/>
                  </a:cubicBezTo>
                  <a:cubicBezTo>
                    <a:pt x="f47" y="f17"/>
                    <a:pt x="f48" y="f25"/>
                    <a:pt x="f49" y="f50"/>
                  </a:cubicBezTo>
                  <a:cubicBezTo>
                    <a:pt x="f51" y="f52"/>
                    <a:pt x="f53" y="f54"/>
                    <a:pt x="f55" y="f56"/>
                  </a:cubicBezTo>
                  <a:cubicBezTo>
                    <a:pt x="f57" y="f58"/>
                    <a:pt x="f59" y="f60"/>
                    <a:pt x="f6" y="f61"/>
                  </a:cubicBezTo>
                  <a:cubicBezTo>
                    <a:pt x="f62" y="f17"/>
                    <a:pt x="f63" y="f64"/>
                    <a:pt x="f65" y="f14"/>
                  </a:cubicBezTo>
                  <a:cubicBezTo>
                    <a:pt x="f66" y="f67"/>
                    <a:pt x="f68" y="f69"/>
                    <a:pt x="f70" y="f71"/>
                  </a:cubicBezTo>
                  <a:cubicBezTo>
                    <a:pt x="f72" y="f73"/>
                    <a:pt x="f74" y="f72"/>
                    <a:pt x="f72" y="f75"/>
                  </a:cubicBezTo>
                  <a:cubicBezTo>
                    <a:pt x="f76" y="f77"/>
                    <a:pt x="f78" y="f79"/>
                    <a:pt x="f80" y="f81"/>
                  </a:cubicBezTo>
                  <a:cubicBezTo>
                    <a:pt x="f82" y="f83"/>
                    <a:pt x="f75" y="f84"/>
                    <a:pt x="f41" y="f85"/>
                  </a:cubicBezTo>
                  <a:cubicBezTo>
                    <a:pt x="f82" y="f86"/>
                    <a:pt x="f87" y="f88"/>
                    <a:pt x="f70" y="f88"/>
                  </a:cubicBezTo>
                  <a:cubicBezTo>
                    <a:pt x="f39" y="f89"/>
                    <a:pt x="f73" y="f89"/>
                    <a:pt x="f71" y="f90"/>
                  </a:cubicBezTo>
                  <a:cubicBezTo>
                    <a:pt x="f24" y="f91"/>
                    <a:pt x="f71" y="f92"/>
                    <a:pt x="f93" y="f94"/>
                  </a:cubicBezTo>
                  <a:cubicBezTo>
                    <a:pt x="f95" y="f96"/>
                    <a:pt x="f97" y="f98"/>
                    <a:pt x="f75" y="f99"/>
                  </a:cubicBezTo>
                  <a:cubicBezTo>
                    <a:pt x="f2" y="f7"/>
                    <a:pt x="f100" y="f101"/>
                    <a:pt x="f11" y="f102"/>
                  </a:cubicBezTo>
                  <a:cubicBezTo>
                    <a:pt x="f37" y="f103"/>
                    <a:pt x="f104" y="f105"/>
                    <a:pt x="f106" y="f90"/>
                  </a:cubicBezTo>
                  <a:cubicBezTo>
                    <a:pt x="f10" y="f90"/>
                    <a:pt x="f107" y="f90"/>
                    <a:pt x="f108" y="f89"/>
                  </a:cubicBezTo>
                  <a:cubicBezTo>
                    <a:pt x="f34" y="f109"/>
                    <a:pt x="f44" y="f110"/>
                    <a:pt x="f108" y="f111"/>
                  </a:cubicBezTo>
                  <a:cubicBezTo>
                    <a:pt x="f112" y="f113"/>
                    <a:pt x="f34" y="f114"/>
                    <a:pt x="f115" y="f116"/>
                  </a:cubicBezTo>
                  <a:cubicBezTo>
                    <a:pt x="f117" y="f118"/>
                    <a:pt x="f31" y="f119"/>
                    <a:pt x="f120" y="f121"/>
                  </a:cubicBezTo>
                  <a:cubicBezTo>
                    <a:pt x="f122" y="f26"/>
                    <a:pt x="f123" y="f124"/>
                    <a:pt x="f125" y="f126"/>
                  </a:cubicBezTo>
                  <a:cubicBezTo>
                    <a:pt x="f127" y="f128"/>
                    <a:pt x="f60" y="f129"/>
                    <a:pt x="f130" y="f50"/>
                  </a:cubicBezTo>
                  <a:cubicBezTo>
                    <a:pt x="f131" y="f132"/>
                    <a:pt x="f133" y="f134"/>
                    <a:pt x="f135" y="f136"/>
                  </a:cubicBezTo>
                  <a:cubicBezTo>
                    <a:pt x="f137" y="f138"/>
                    <a:pt x="f137" y="f135"/>
                    <a:pt x="f5" y="f5"/>
                  </a:cubicBezTo>
                  <a:cubicBezTo>
                    <a:pt x="f135" y="f139"/>
                    <a:pt x="f140" y="f139"/>
                    <a:pt x="f141" y="f142"/>
                  </a:cubicBezTo>
                  <a:cubicBezTo>
                    <a:pt x="f143" y="f144"/>
                    <a:pt x="f54" y="f58"/>
                    <a:pt x="f145" y="f146"/>
                  </a:cubicBezTo>
                  <a:cubicBezTo>
                    <a:pt x="f147" y="f148"/>
                    <a:pt x="f129" y="f31"/>
                    <a:pt x="f149" y="f150"/>
                  </a:cubicBezTo>
                  <a:cubicBezTo>
                    <a:pt x="f151" y="f152"/>
                    <a:pt x="f153" y="f154"/>
                    <a:pt x="f8" y="f9"/>
                  </a:cubicBezTo>
                  <a:close/>
                  <a:moveTo>
                    <a:pt x="f24" y="f155"/>
                  </a:moveTo>
                  <a:cubicBezTo>
                    <a:pt x="f32" y="f156"/>
                    <a:pt x="f157" y="f158"/>
                    <a:pt x="f159" y="f160"/>
                  </a:cubicBezTo>
                  <a:cubicBezTo>
                    <a:pt x="f14" y="f156"/>
                    <a:pt x="f14" y="f161"/>
                    <a:pt x="f24" y="f155"/>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B40F554-10A9-1515-D42C-7E3F9725F56C}"/>
              </a:ext>
            </a:extLst>
          </p:cNvPr>
          <p:cNvSpPr/>
          <p:nvPr/>
        </p:nvSpPr>
        <p:spPr>
          <a:xfrm>
            <a:off x="0" y="0"/>
            <a:ext cx="9144000" cy="5156758"/>
          </a:xfrm>
          <a:prstGeom prst="rect">
            <a:avLst/>
          </a:prstGeom>
          <a:solidFill>
            <a:srgbClr val="FFDF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Elipse 10">
            <a:extLst>
              <a:ext uri="{FF2B5EF4-FFF2-40B4-BE49-F238E27FC236}">
                <a16:creationId xmlns:a16="http://schemas.microsoft.com/office/drawing/2014/main" id="{A7A3492F-1924-8566-D66B-08110A8BA732}"/>
              </a:ext>
            </a:extLst>
          </p:cNvPr>
          <p:cNvSpPr/>
          <p:nvPr/>
        </p:nvSpPr>
        <p:spPr>
          <a:xfrm>
            <a:off x="6817812" y="163128"/>
            <a:ext cx="2038636" cy="7474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EEA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4" name="Elipse 14">
            <a:extLst>
              <a:ext uri="{FF2B5EF4-FFF2-40B4-BE49-F238E27FC236}">
                <a16:creationId xmlns:a16="http://schemas.microsoft.com/office/drawing/2014/main" id="{17488CD3-DBB3-BE6B-D92A-01EA4D8A8312}"/>
              </a:ext>
            </a:extLst>
          </p:cNvPr>
          <p:cNvSpPr/>
          <p:nvPr/>
        </p:nvSpPr>
        <p:spPr>
          <a:xfrm rot="20507535">
            <a:off x="3778841" y="353397"/>
            <a:ext cx="2038636" cy="7474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EEA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5" name="Elipse 15">
            <a:extLst>
              <a:ext uri="{FF2B5EF4-FFF2-40B4-BE49-F238E27FC236}">
                <a16:creationId xmlns:a16="http://schemas.microsoft.com/office/drawing/2014/main" id="{54427D52-FC5E-FCB8-2E06-D54BCC928354}"/>
              </a:ext>
            </a:extLst>
          </p:cNvPr>
          <p:cNvSpPr/>
          <p:nvPr/>
        </p:nvSpPr>
        <p:spPr>
          <a:xfrm rot="20507535">
            <a:off x="6752068" y="2205222"/>
            <a:ext cx="2038636" cy="7474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EEA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6" name="Elipse 17">
            <a:extLst>
              <a:ext uri="{FF2B5EF4-FFF2-40B4-BE49-F238E27FC236}">
                <a16:creationId xmlns:a16="http://schemas.microsoft.com/office/drawing/2014/main" id="{E61D9EC5-0D2C-0BC8-B1A7-B9E2AFE90269}"/>
              </a:ext>
            </a:extLst>
          </p:cNvPr>
          <p:cNvSpPr/>
          <p:nvPr/>
        </p:nvSpPr>
        <p:spPr>
          <a:xfrm rot="1080174">
            <a:off x="5270519" y="3933401"/>
            <a:ext cx="2038636" cy="7474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EEA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7" name="Elipse 18">
            <a:extLst>
              <a:ext uri="{FF2B5EF4-FFF2-40B4-BE49-F238E27FC236}">
                <a16:creationId xmlns:a16="http://schemas.microsoft.com/office/drawing/2014/main" id="{D243E74F-9F6A-EBB5-EAA7-C8952B3127D7}"/>
              </a:ext>
            </a:extLst>
          </p:cNvPr>
          <p:cNvSpPr/>
          <p:nvPr/>
        </p:nvSpPr>
        <p:spPr>
          <a:xfrm rot="1080174">
            <a:off x="5116141" y="1341827"/>
            <a:ext cx="2038636" cy="7474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EEA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8" name="Elipse 19">
            <a:extLst>
              <a:ext uri="{FF2B5EF4-FFF2-40B4-BE49-F238E27FC236}">
                <a16:creationId xmlns:a16="http://schemas.microsoft.com/office/drawing/2014/main" id="{8FEDDAD9-38E5-0556-CC1F-C110D1830B3B}"/>
              </a:ext>
            </a:extLst>
          </p:cNvPr>
          <p:cNvSpPr/>
          <p:nvPr/>
        </p:nvSpPr>
        <p:spPr>
          <a:xfrm rot="1080174">
            <a:off x="760534" y="2163983"/>
            <a:ext cx="2038636" cy="7474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EEA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9" name="TextBox 11">
            <a:extLst>
              <a:ext uri="{FF2B5EF4-FFF2-40B4-BE49-F238E27FC236}">
                <a16:creationId xmlns:a16="http://schemas.microsoft.com/office/drawing/2014/main" id="{65B10326-BFDC-039B-28C2-FBE03F18514F}"/>
              </a:ext>
            </a:extLst>
          </p:cNvPr>
          <p:cNvSpPr txBox="1"/>
          <p:nvPr/>
        </p:nvSpPr>
        <p:spPr>
          <a:xfrm>
            <a:off x="4031086" y="3390851"/>
            <a:ext cx="3343805" cy="138499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pitchFamily="34"/>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pic>
        <p:nvPicPr>
          <p:cNvPr id="10" name="Picture 2" descr="Descubre los videos populares de bts neon army | TikTok">
            <a:extLst>
              <a:ext uri="{FF2B5EF4-FFF2-40B4-BE49-F238E27FC236}">
                <a16:creationId xmlns:a16="http://schemas.microsoft.com/office/drawing/2014/main" id="{F96AB775-DA2F-170B-0605-E4D083C710A7}"/>
              </a:ext>
            </a:extLst>
          </p:cNvPr>
          <p:cNvPicPr>
            <a:picLocks noChangeAspect="1"/>
          </p:cNvPicPr>
          <p:nvPr/>
        </p:nvPicPr>
        <p:blipFill>
          <a:blip r:embed="rId3"/>
          <a:stretch>
            <a:fillRect/>
          </a:stretch>
        </p:blipFill>
        <p:spPr>
          <a:xfrm>
            <a:off x="7713338" y="3726097"/>
            <a:ext cx="1430661" cy="1430670"/>
          </a:xfrm>
          <a:prstGeom prst="rect">
            <a:avLst/>
          </a:prstGeom>
          <a:noFill/>
          <a:ln cap="flat">
            <a:noFill/>
          </a:ln>
        </p:spPr>
      </p:pic>
      <p:sp>
        <p:nvSpPr>
          <p:cNvPr id="11" name="Elipse 2">
            <a:extLst>
              <a:ext uri="{FF2B5EF4-FFF2-40B4-BE49-F238E27FC236}">
                <a16:creationId xmlns:a16="http://schemas.microsoft.com/office/drawing/2014/main" id="{F07ED751-2FEF-D606-F8A0-9C1E55E02D31}"/>
              </a:ext>
            </a:extLst>
          </p:cNvPr>
          <p:cNvSpPr/>
          <p:nvPr/>
        </p:nvSpPr>
        <p:spPr>
          <a:xfrm>
            <a:off x="3496537" y="2649464"/>
            <a:ext cx="2038636" cy="7474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EEA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2" name="TextBox 12">
            <a:extLst>
              <a:ext uri="{FF2B5EF4-FFF2-40B4-BE49-F238E27FC236}">
                <a16:creationId xmlns:a16="http://schemas.microsoft.com/office/drawing/2014/main" id="{0B9400B0-FD95-9527-4974-858E38AC8785}"/>
              </a:ext>
            </a:extLst>
          </p:cNvPr>
          <p:cNvSpPr txBox="1"/>
          <p:nvPr/>
        </p:nvSpPr>
        <p:spPr>
          <a:xfrm>
            <a:off x="4031086" y="1821192"/>
            <a:ext cx="4578364" cy="1569659"/>
          </a:xfrm>
          <a:prstGeom prst="rect">
            <a:avLst/>
          </a:prstGeom>
          <a:noFill/>
          <a:ln cap="flat">
            <a:noFill/>
          </a:ln>
        </p:spPr>
        <p:txBody>
          <a:bodyPr vert="horz" wrap="square" lIns="91440" tIns="45720" rIns="91440" bIns="45720" anchor="t" anchorCtr="0" compatLnSpc="1">
            <a:spAutoFit/>
          </a:bodyPr>
          <a:lstStyle/>
          <a:p>
            <a:pPr marL="128592" marR="0" lvl="0" indent="-128592" algn="l" defTabSz="914400" rtl="0" fontAlgn="auto" hangingPunct="1">
              <a:lnSpc>
                <a:spcPct val="100000"/>
              </a:lnSpc>
              <a:spcBef>
                <a:spcPts val="0"/>
              </a:spcBef>
              <a:spcAft>
                <a:spcPts val="0"/>
              </a:spcAft>
              <a:buClr>
                <a:srgbClr val="000000"/>
              </a:buClr>
              <a:buSzPct val="100000"/>
              <a:buFont typeface="Wingdings" pitchFamily="2"/>
              <a:buChar char="v"/>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Example Text : </a:t>
            </a:r>
            <a:r>
              <a:rPr lang="en-US" sz="1200" b="0" i="0" u="none" strike="noStrike" kern="0" cap="none" spc="0" baseline="0">
                <a:solidFill>
                  <a:srgbClr val="000000"/>
                </a:solidFill>
                <a:uFillTx/>
                <a:latin typeface="Arial"/>
                <a:ea typeface="Arial"/>
                <a:cs typeface="Arial" pitchFamily="34"/>
              </a:rPr>
              <a:t>Get a modern PowerPoint  Presentation that is beautifully designed. </a:t>
            </a:r>
            <a:endParaRPr lang="en-US" sz="1200" b="0" i="0" u="none" strike="noStrike" kern="0" cap="none" spc="0" baseline="0">
              <a:solidFill>
                <a:srgbClr val="000000"/>
              </a:solidFill>
              <a:uFillTx/>
              <a:latin typeface="Arial"/>
              <a:ea typeface="Arial"/>
              <a:cs typeface="Arial"/>
            </a:endParaRPr>
          </a:p>
          <a:p>
            <a:pPr marL="128592" marR="0" lvl="0" indent="-128592" algn="l" defTabSz="914400" rtl="0" fontAlgn="auto" hangingPunct="1">
              <a:lnSpc>
                <a:spcPct val="100000"/>
              </a:lnSpc>
              <a:spcBef>
                <a:spcPts val="0"/>
              </a:spcBef>
              <a:spcAft>
                <a:spcPts val="0"/>
              </a:spcAft>
              <a:buClr>
                <a:srgbClr val="000000"/>
              </a:buClr>
              <a:buSzPct val="100000"/>
              <a:buFont typeface="Wingdings" pitchFamily="2"/>
              <a:buChar char="v"/>
              <a:tabLst/>
              <a:defRPr sz="1800" b="0" i="0" u="none" strike="noStrike" kern="0" cap="none" spc="0" baseline="0">
                <a:solidFill>
                  <a:srgbClr val="000000"/>
                </a:solidFill>
                <a:uFillTx/>
              </a:defRPr>
            </a:pPr>
            <a:endParaRPr lang="en-US" sz="1200" b="0" i="0" u="none" strike="noStrike" kern="0" cap="none" spc="0" baseline="0">
              <a:solidFill>
                <a:srgbClr val="000000"/>
              </a:solidFill>
              <a:uFillTx/>
              <a:latin typeface="Arial"/>
              <a:ea typeface="Arial"/>
              <a:cs typeface="Arial"/>
            </a:endParaRPr>
          </a:p>
          <a:p>
            <a:pPr marL="128592" marR="0" lvl="0" indent="-128592" algn="l" defTabSz="914400" rtl="0" fontAlgn="auto" hangingPunct="1">
              <a:lnSpc>
                <a:spcPct val="100000"/>
              </a:lnSpc>
              <a:spcBef>
                <a:spcPts val="0"/>
              </a:spcBef>
              <a:spcAft>
                <a:spcPts val="0"/>
              </a:spcAft>
              <a:buClr>
                <a:srgbClr val="000000"/>
              </a:buClr>
              <a:buSzPct val="100000"/>
              <a:buFont typeface="Wingdings" pitchFamily="2"/>
              <a:buChar char="v"/>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Example Text : </a:t>
            </a:r>
            <a:r>
              <a:rPr lang="en-US" sz="1200" b="0" i="0" u="none" strike="noStrike" kern="0" cap="none" spc="0" baseline="0">
                <a:solidFill>
                  <a:srgbClr val="000000"/>
                </a:solidFill>
                <a:uFillTx/>
                <a:latin typeface="Arial"/>
                <a:ea typeface="Arial"/>
                <a:cs typeface="Arial" pitchFamily="34"/>
              </a:rPr>
              <a:t>Get a modern PowerPoint  Presentation that is beautifully designed. </a:t>
            </a:r>
          </a:p>
          <a:p>
            <a:pPr marL="128592" marR="0" lvl="0" indent="-128592" algn="l" defTabSz="914400" rtl="0" fontAlgn="auto" hangingPunct="1">
              <a:lnSpc>
                <a:spcPct val="100000"/>
              </a:lnSpc>
              <a:spcBef>
                <a:spcPts val="0"/>
              </a:spcBef>
              <a:spcAft>
                <a:spcPts val="0"/>
              </a:spcAft>
              <a:buClr>
                <a:srgbClr val="000000"/>
              </a:buClr>
              <a:buSzPct val="100000"/>
              <a:buFont typeface="Wingdings" pitchFamily="2"/>
              <a:buChar char="v"/>
              <a:tabLst/>
              <a:defRPr sz="1800" b="0" i="0" u="none" strike="noStrike" kern="0" cap="none" spc="0" baseline="0">
                <a:solidFill>
                  <a:srgbClr val="000000"/>
                </a:solidFill>
                <a:uFillTx/>
              </a:defRPr>
            </a:pPr>
            <a:endParaRPr lang="en-US" sz="1200" b="0" i="0" u="none" strike="noStrike" kern="0" cap="none" spc="0" baseline="0">
              <a:solidFill>
                <a:srgbClr val="000000"/>
              </a:solidFill>
              <a:uFillTx/>
              <a:latin typeface="Arial"/>
              <a:ea typeface="Arial"/>
              <a:cs typeface="Arial" pitchFamily="34"/>
            </a:endParaRPr>
          </a:p>
          <a:p>
            <a:pPr marL="128592" marR="0" lvl="0" indent="-128592" algn="l" defTabSz="914400" rtl="0" fontAlgn="auto" hangingPunct="1">
              <a:lnSpc>
                <a:spcPct val="100000"/>
              </a:lnSpc>
              <a:spcBef>
                <a:spcPts val="0"/>
              </a:spcBef>
              <a:spcAft>
                <a:spcPts val="0"/>
              </a:spcAft>
              <a:buClr>
                <a:srgbClr val="000000"/>
              </a:buClr>
              <a:buSzPct val="100000"/>
              <a:buFont typeface="Wingdings" pitchFamily="2"/>
              <a:buChar char="v"/>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Example Text : </a:t>
            </a:r>
            <a:r>
              <a:rPr lang="en-US" sz="1200" b="0" i="0" u="none" strike="noStrike" kern="0" cap="none" spc="0" baseline="0">
                <a:solidFill>
                  <a:srgbClr val="000000"/>
                </a:solidFill>
                <a:uFillTx/>
                <a:latin typeface="Arial"/>
                <a:ea typeface="Arial"/>
                <a:cs typeface="Arial" pitchFamily="34"/>
              </a:rPr>
              <a:t>Get a modern PowerPoint  Presentation that is beautifully designed. </a:t>
            </a:r>
            <a:endParaRPr lang="en-US" sz="1200" b="0" i="0" u="none" strike="noStrike" kern="0" cap="none" spc="0" baseline="0">
              <a:solidFill>
                <a:srgbClr val="000000"/>
              </a:solidFill>
              <a:uFillTx/>
              <a:latin typeface="Arial"/>
              <a:ea typeface="Arial"/>
              <a:cs typeface="Arial"/>
            </a:endParaRPr>
          </a:p>
        </p:txBody>
      </p:sp>
      <p:sp>
        <p:nvSpPr>
          <p:cNvPr id="13" name="Elipse 13">
            <a:extLst>
              <a:ext uri="{FF2B5EF4-FFF2-40B4-BE49-F238E27FC236}">
                <a16:creationId xmlns:a16="http://schemas.microsoft.com/office/drawing/2014/main" id="{27C94A6E-4841-ED33-5F60-D61249569129}"/>
              </a:ext>
            </a:extLst>
          </p:cNvPr>
          <p:cNvSpPr/>
          <p:nvPr/>
        </p:nvSpPr>
        <p:spPr>
          <a:xfrm>
            <a:off x="1030199" y="864135"/>
            <a:ext cx="2038636" cy="7474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EEA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4" name="TextBox 16">
            <a:extLst>
              <a:ext uri="{FF2B5EF4-FFF2-40B4-BE49-F238E27FC236}">
                <a16:creationId xmlns:a16="http://schemas.microsoft.com/office/drawing/2014/main" id="{61160690-2505-4DB2-B6E7-C42C5BD0E9FC}"/>
              </a:ext>
            </a:extLst>
          </p:cNvPr>
          <p:cNvSpPr txBox="1"/>
          <p:nvPr/>
        </p:nvSpPr>
        <p:spPr>
          <a:xfrm>
            <a:off x="522634" y="492852"/>
            <a:ext cx="3256196" cy="1969773"/>
          </a:xfrm>
          <a:prstGeom prst="rect">
            <a:avLst/>
          </a:prstGeom>
          <a:noFill/>
          <a:ln cap="flat">
            <a:noFill/>
          </a:ln>
        </p:spPr>
        <p:txBody>
          <a:bodyPr vert="horz" wrap="square" lIns="35999" tIns="0" rIns="18004"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0" cap="none" spc="0" baseline="0">
                <a:solidFill>
                  <a:srgbClr val="000000"/>
                </a:solidFill>
                <a:uFillTx/>
                <a:latin typeface="Arial"/>
                <a:ea typeface="Arial"/>
                <a:cs typeface="Arial" pitchFamily="34"/>
              </a:rPr>
              <a:t>We Create Professional Presentation Designed</a:t>
            </a:r>
          </a:p>
        </p:txBody>
      </p:sp>
      <p:pic>
        <p:nvPicPr>
          <p:cNvPr id="15" name="Picture 4" descr="Noticias de Nominación | Nación Rex">
            <a:extLst>
              <a:ext uri="{FF2B5EF4-FFF2-40B4-BE49-F238E27FC236}">
                <a16:creationId xmlns:a16="http://schemas.microsoft.com/office/drawing/2014/main" id="{04FF2288-CCB6-984F-DB79-9259F46404F5}"/>
              </a:ext>
            </a:extLst>
          </p:cNvPr>
          <p:cNvPicPr>
            <a:picLocks noChangeAspect="1"/>
          </p:cNvPicPr>
          <p:nvPr/>
        </p:nvPicPr>
        <p:blipFill>
          <a:blip r:embed="rId4"/>
          <a:stretch>
            <a:fillRect/>
          </a:stretch>
        </p:blipFill>
        <p:spPr>
          <a:xfrm>
            <a:off x="0" y="2850852"/>
            <a:ext cx="4099035" cy="2305705"/>
          </a:xfrm>
          <a:prstGeom prst="rect">
            <a:avLst/>
          </a:prstGeom>
          <a:noFill/>
          <a:ln cap="flat">
            <a:noFill/>
          </a:ln>
        </p:spPr>
      </p:pic>
      <p:sp>
        <p:nvSpPr>
          <p:cNvPr id="16" name="Google Shape;2512;p67">
            <a:extLst>
              <a:ext uri="{FF2B5EF4-FFF2-40B4-BE49-F238E27FC236}">
                <a16:creationId xmlns:a16="http://schemas.microsoft.com/office/drawing/2014/main" id="{B3B983D0-84C6-0D82-DD85-FD75C87E18D5}"/>
              </a:ext>
            </a:extLst>
          </p:cNvPr>
          <p:cNvSpPr txBox="1"/>
          <p:nvPr/>
        </p:nvSpPr>
        <p:spPr>
          <a:xfrm>
            <a:off x="4137239" y="554556"/>
            <a:ext cx="4829120" cy="5465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2800" b="0" i="0" u="none" strike="noStrike" kern="0" cap="none" spc="0" baseline="0">
                <a:solidFill>
                  <a:srgbClr val="FFFFFF"/>
                </a:solidFill>
                <a:uFillTx/>
                <a:latin typeface="Barlow Black"/>
                <a:ea typeface="Barlow Black"/>
                <a:cs typeface="Barlow Black"/>
              </a:rPr>
              <a:t>Big numbers catch your audience’s attention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90">
    <p:spTree>
      <p:nvGrpSpPr>
        <p:cNvPr id="1" name=""/>
        <p:cNvGrpSpPr/>
        <p:nvPr/>
      </p:nvGrpSpPr>
      <p:grpSpPr>
        <a:xfrm>
          <a:off x="0" y="0"/>
          <a:ext cx="0" cy="0"/>
          <a:chOff x="0" y="0"/>
          <a:chExt cx="0" cy="0"/>
        </a:xfrm>
      </p:grpSpPr>
      <p:sp>
        <p:nvSpPr>
          <p:cNvPr id="2" name="Marcador de posición de imagen 2">
            <a:extLst>
              <a:ext uri="{FF2B5EF4-FFF2-40B4-BE49-F238E27FC236}">
                <a16:creationId xmlns:a16="http://schemas.microsoft.com/office/drawing/2014/main" id="{2544B3BF-8197-04AB-24F6-7BE41FB7DB91}"/>
              </a:ext>
            </a:extLst>
          </p:cNvPr>
          <p:cNvSpPr txBox="1">
            <a:spLocks noGrp="1"/>
          </p:cNvSpPr>
          <p:nvPr>
            <p:ph type="pic" idx="4294967295"/>
          </p:nvPr>
        </p:nvSpPr>
        <p:spPr>
          <a:xfrm>
            <a:off x="1536685" y="3711933"/>
            <a:ext cx="1993263" cy="1459793"/>
          </a:xfrm>
          <a:solidFill>
            <a:srgbClr val="FFFFFF"/>
          </a:solidFill>
        </p:spPr>
        <p:txBody>
          <a:bodyPr anchor="ctr" anchorCtr="1"/>
          <a:lstStyle/>
          <a:p>
            <a:endParaRPr lang="es-PE"/>
          </a:p>
        </p:txBody>
      </p:sp>
      <p:sp>
        <p:nvSpPr>
          <p:cNvPr id="3" name="Marcador de posición de imagen 3">
            <a:extLst>
              <a:ext uri="{FF2B5EF4-FFF2-40B4-BE49-F238E27FC236}">
                <a16:creationId xmlns:a16="http://schemas.microsoft.com/office/drawing/2014/main" id="{923FE2DF-E822-3C40-8A38-F2321D9D6FA8}"/>
              </a:ext>
            </a:extLst>
          </p:cNvPr>
          <p:cNvSpPr txBox="1">
            <a:spLocks noGrp="1"/>
          </p:cNvSpPr>
          <p:nvPr>
            <p:ph type="pic" idx="4294967295"/>
          </p:nvPr>
        </p:nvSpPr>
        <p:spPr>
          <a:xfrm>
            <a:off x="3643993" y="2170547"/>
            <a:ext cx="1993263" cy="1993263"/>
          </a:xfrm>
          <a:solidFill>
            <a:srgbClr val="FFFFFF"/>
          </a:solidFill>
        </p:spPr>
        <p:txBody>
          <a:bodyPr anchor="ctr" anchorCtr="1"/>
          <a:lstStyle/>
          <a:p>
            <a:endParaRPr lang="es-PE"/>
          </a:p>
        </p:txBody>
      </p:sp>
      <p:sp>
        <p:nvSpPr>
          <p:cNvPr id="4" name="Marcador de posición de imagen 4">
            <a:extLst>
              <a:ext uri="{FF2B5EF4-FFF2-40B4-BE49-F238E27FC236}">
                <a16:creationId xmlns:a16="http://schemas.microsoft.com/office/drawing/2014/main" id="{12634107-A378-023D-A24C-B73E181A6FED}"/>
              </a:ext>
            </a:extLst>
          </p:cNvPr>
          <p:cNvSpPr txBox="1">
            <a:spLocks noGrp="1"/>
          </p:cNvSpPr>
          <p:nvPr>
            <p:ph type="pic" idx="4294967295"/>
          </p:nvPr>
        </p:nvSpPr>
        <p:spPr>
          <a:xfrm>
            <a:off x="5751301" y="3711933"/>
            <a:ext cx="1993263" cy="1459793"/>
          </a:xfrm>
          <a:solidFill>
            <a:srgbClr val="FFFFFF"/>
          </a:solidFill>
        </p:spPr>
        <p:txBody>
          <a:bodyPr anchor="ctr" anchorCtr="1"/>
          <a:lstStyle/>
          <a:p>
            <a:endParaRPr lang="es-PE"/>
          </a:p>
        </p:txBody>
      </p:sp>
      <p:sp>
        <p:nvSpPr>
          <p:cNvPr id="5" name="Text Placeholder 9">
            <a:extLst>
              <a:ext uri="{FF2B5EF4-FFF2-40B4-BE49-F238E27FC236}">
                <a16:creationId xmlns:a16="http://schemas.microsoft.com/office/drawing/2014/main" id="{9CABD184-48C6-DF92-26FA-35C20036084D}"/>
              </a:ext>
            </a:extLst>
          </p:cNvPr>
          <p:cNvSpPr txBox="1"/>
          <p:nvPr/>
        </p:nvSpPr>
        <p:spPr>
          <a:xfrm>
            <a:off x="371063" y="72319"/>
            <a:ext cx="8539124" cy="534375"/>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0" cap="none" spc="0" baseline="0">
                <a:solidFill>
                  <a:srgbClr val="262626"/>
                </a:solidFill>
                <a:uFillTx/>
                <a:latin typeface="Arial"/>
                <a:ea typeface="Arial"/>
                <a:cs typeface="Arial" pitchFamily="34"/>
              </a:rPr>
              <a:t>BASIC LAYOUT</a:t>
            </a:r>
          </a:p>
        </p:txBody>
      </p:sp>
      <p:sp>
        <p:nvSpPr>
          <p:cNvPr id="6" name="TextBox 9">
            <a:extLst>
              <a:ext uri="{FF2B5EF4-FFF2-40B4-BE49-F238E27FC236}">
                <a16:creationId xmlns:a16="http://schemas.microsoft.com/office/drawing/2014/main" id="{A8B22B4E-3053-BD18-7009-7ACE6CD5FC03}"/>
              </a:ext>
            </a:extLst>
          </p:cNvPr>
          <p:cNvSpPr txBox="1"/>
          <p:nvPr/>
        </p:nvSpPr>
        <p:spPr>
          <a:xfrm>
            <a:off x="173205" y="1478045"/>
            <a:ext cx="2655929" cy="138499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zing and appeal to your Presentations. Get a modern PowerPoint  Presentation that is beautifully designed</a:t>
            </a:r>
          </a:p>
        </p:txBody>
      </p:sp>
      <p:sp>
        <p:nvSpPr>
          <p:cNvPr id="7" name="TextBox 9">
            <a:extLst>
              <a:ext uri="{FF2B5EF4-FFF2-40B4-BE49-F238E27FC236}">
                <a16:creationId xmlns:a16="http://schemas.microsoft.com/office/drawing/2014/main" id="{507C6BC7-23EF-E58C-868F-F85633F2A2AA}"/>
              </a:ext>
            </a:extLst>
          </p:cNvPr>
          <p:cNvSpPr txBox="1"/>
          <p:nvPr/>
        </p:nvSpPr>
        <p:spPr>
          <a:xfrm>
            <a:off x="6342223" y="1340995"/>
            <a:ext cx="2655929" cy="1384995"/>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zing and appeal to your Presentations. Get a modern PowerPoint  Presentation that is beautifully designed</a:t>
            </a:r>
          </a:p>
        </p:txBody>
      </p:sp>
      <p:grpSp>
        <p:nvGrpSpPr>
          <p:cNvPr id="8" name="Grupo 17">
            <a:extLst>
              <a:ext uri="{FF2B5EF4-FFF2-40B4-BE49-F238E27FC236}">
                <a16:creationId xmlns:a16="http://schemas.microsoft.com/office/drawing/2014/main" id="{FB55A068-BBB0-1A33-5C33-978D1798B3A6}"/>
              </a:ext>
            </a:extLst>
          </p:cNvPr>
          <p:cNvGrpSpPr/>
          <p:nvPr/>
        </p:nvGrpSpPr>
        <p:grpSpPr>
          <a:xfrm>
            <a:off x="2946397" y="598483"/>
            <a:ext cx="3281371" cy="1239834"/>
            <a:chOff x="2946397" y="598483"/>
            <a:chExt cx="3281371" cy="1239834"/>
          </a:xfrm>
        </p:grpSpPr>
        <p:sp>
          <p:nvSpPr>
            <p:cNvPr id="9" name="Freeform 5">
              <a:extLst>
                <a:ext uri="{FF2B5EF4-FFF2-40B4-BE49-F238E27FC236}">
                  <a16:creationId xmlns:a16="http://schemas.microsoft.com/office/drawing/2014/main" id="{7FBC2586-52E0-020C-1907-6AD0F76E083C}"/>
                </a:ext>
              </a:extLst>
            </p:cNvPr>
            <p:cNvSpPr/>
            <p:nvPr/>
          </p:nvSpPr>
          <p:spPr>
            <a:xfrm>
              <a:off x="5214942" y="606420"/>
              <a:ext cx="996952" cy="1231897"/>
            </a:xfrm>
            <a:custGeom>
              <a:avLst/>
              <a:gdLst>
                <a:gd name="f0" fmla="val 10800000"/>
                <a:gd name="f1" fmla="val 5400000"/>
                <a:gd name="f2" fmla="val 180"/>
                <a:gd name="f3" fmla="val w"/>
                <a:gd name="f4" fmla="val h"/>
                <a:gd name="f5" fmla="val 0"/>
                <a:gd name="f6" fmla="val 265"/>
                <a:gd name="f7" fmla="val 325"/>
                <a:gd name="f8" fmla="val 160"/>
                <a:gd name="f9" fmla="val 259"/>
                <a:gd name="f10" fmla="val 240"/>
                <a:gd name="f11" fmla="val 167"/>
                <a:gd name="f12" fmla="val 216"/>
                <a:gd name="f13" fmla="val 158"/>
                <a:gd name="f14" fmla="val 205"/>
                <a:gd name="f15" fmla="val 148"/>
                <a:gd name="f16" fmla="val 192"/>
                <a:gd name="f17" fmla="val 123"/>
                <a:gd name="f18" fmla="val 193"/>
                <a:gd name="f19" fmla="val 105"/>
                <a:gd name="f20" fmla="val 188"/>
                <a:gd name="f21" fmla="val 83"/>
                <a:gd name="f22" fmla="val 181"/>
                <a:gd name="f23" fmla="val 60"/>
                <a:gd name="f24" fmla="val 176"/>
                <a:gd name="f25" fmla="val 38"/>
                <a:gd name="f26" fmla="val 169"/>
                <a:gd name="f27" fmla="val 12"/>
                <a:gd name="f28" fmla="val 162"/>
                <a:gd name="f29" fmla="val 1"/>
                <a:gd name="f30" fmla="val 146"/>
                <a:gd name="f31" fmla="val 119"/>
                <a:gd name="f32" fmla="val 97"/>
                <a:gd name="f33" fmla="val 74"/>
                <a:gd name="f34" fmla="val 51"/>
                <a:gd name="f35" fmla="val 2"/>
                <a:gd name="f36" fmla="val 19"/>
                <a:gd name="f37" fmla="val 20"/>
                <a:gd name="f38" fmla="val 52"/>
                <a:gd name="f39" fmla="val 65"/>
                <a:gd name="f40" fmla="val 77"/>
                <a:gd name="f41" fmla="val 90"/>
                <a:gd name="f42" fmla="val 103"/>
                <a:gd name="f43" fmla="val 106"/>
                <a:gd name="f44" fmla="val 5"/>
                <a:gd name="f45" fmla="val 17"/>
                <a:gd name="f46" fmla="val 42"/>
                <a:gd name="f47" fmla="val 67"/>
                <a:gd name="f48" fmla="val 93"/>
                <a:gd name="f49" fmla="val 104"/>
                <a:gd name="f50" fmla="val 109"/>
                <a:gd name="f51" fmla="val 108"/>
                <a:gd name="f52" fmla="val 110"/>
                <a:gd name="f53" fmla="val 150"/>
                <a:gd name="f54" fmla="val 117"/>
                <a:gd name="f55" fmla="val 182"/>
                <a:gd name="f56" fmla="val 125"/>
                <a:gd name="f57" fmla="val 214"/>
                <a:gd name="f58" fmla="val 133"/>
                <a:gd name="f59" fmla="val 254"/>
                <a:gd name="f60" fmla="val 143"/>
                <a:gd name="f61" fmla="val 264"/>
                <a:gd name="f62" fmla="val 157"/>
                <a:gd name="f63" fmla="val 199"/>
                <a:gd name="f64" fmla="val 220"/>
                <a:gd name="f65" fmla="val 241"/>
                <a:gd name="f66" fmla="val 261"/>
                <a:gd name="f67" fmla="val 290"/>
                <a:gd name="f68" fmla="val 246"/>
                <a:gd name="f69" fmla="val 311"/>
                <a:gd name="f70" fmla="val 218"/>
                <a:gd name="f71" fmla="val 316"/>
                <a:gd name="f72" fmla="val 165"/>
                <a:gd name="f73" fmla="val 161"/>
                <a:gd name="f74" fmla="val 322"/>
                <a:gd name="f75" fmla="val 269"/>
                <a:gd name="f76" fmla="val 262"/>
                <a:gd name="f77" fmla="+- 0 0 -90"/>
                <a:gd name="f78" fmla="*/ f3 1 265"/>
                <a:gd name="f79" fmla="*/ f4 1 325"/>
                <a:gd name="f80" fmla="val f5"/>
                <a:gd name="f81" fmla="val f6"/>
                <a:gd name="f82" fmla="val f7"/>
                <a:gd name="f83" fmla="*/ f77 f0 1"/>
                <a:gd name="f84" fmla="+- f82 0 f80"/>
                <a:gd name="f85" fmla="+- f81 0 f80"/>
                <a:gd name="f86" fmla="*/ f83 1 f2"/>
                <a:gd name="f87" fmla="*/ f85 1 265"/>
                <a:gd name="f88" fmla="*/ f84 1 325"/>
                <a:gd name="f89" fmla="*/ 160 f85 1"/>
                <a:gd name="f90" fmla="*/ 259 f84 1"/>
                <a:gd name="f91" fmla="*/ 158 f85 1"/>
                <a:gd name="f92" fmla="*/ 205 f84 1"/>
                <a:gd name="f93" fmla="*/ 105 f85 1"/>
                <a:gd name="f94" fmla="*/ 188 f84 1"/>
                <a:gd name="f95" fmla="*/ 38 f85 1"/>
                <a:gd name="f96" fmla="*/ 169 f84 1"/>
                <a:gd name="f97" fmla="*/ 1 f85 1"/>
                <a:gd name="f98" fmla="*/ 119 f84 1"/>
                <a:gd name="f99" fmla="*/ 51 f84 1"/>
                <a:gd name="f100" fmla="*/ 52 f85 1"/>
                <a:gd name="f101" fmla="*/ 1 f84 1"/>
                <a:gd name="f102" fmla="*/ 90 f85 1"/>
                <a:gd name="f103" fmla="*/ 0 f84 1"/>
                <a:gd name="f104" fmla="*/ 106 f85 1"/>
                <a:gd name="f105" fmla="*/ 17 f84 1"/>
                <a:gd name="f106" fmla="*/ 93 f84 1"/>
                <a:gd name="f107" fmla="*/ 119 f85 1"/>
                <a:gd name="f108" fmla="*/ 110 f84 1"/>
                <a:gd name="f109" fmla="*/ 214 f85 1"/>
                <a:gd name="f110" fmla="*/ 133 f84 1"/>
                <a:gd name="f111" fmla="*/ 264 f85 1"/>
                <a:gd name="f112" fmla="*/ 199 f84 1"/>
                <a:gd name="f113" fmla="*/ 261 f84 1"/>
                <a:gd name="f114" fmla="*/ 218 f85 1"/>
                <a:gd name="f115" fmla="*/ 316 f84 1"/>
                <a:gd name="f116" fmla="*/ 161 f85 1"/>
                <a:gd name="f117" fmla="*/ 269 f84 1"/>
                <a:gd name="f118" fmla="+- f86 0 f1"/>
                <a:gd name="f119" fmla="*/ f89 1 265"/>
                <a:gd name="f120" fmla="*/ f90 1 325"/>
                <a:gd name="f121" fmla="*/ f91 1 265"/>
                <a:gd name="f122" fmla="*/ f92 1 325"/>
                <a:gd name="f123" fmla="*/ f93 1 265"/>
                <a:gd name="f124" fmla="*/ f94 1 325"/>
                <a:gd name="f125" fmla="*/ f95 1 265"/>
                <a:gd name="f126" fmla="*/ f96 1 325"/>
                <a:gd name="f127" fmla="*/ f97 1 265"/>
                <a:gd name="f128" fmla="*/ f98 1 325"/>
                <a:gd name="f129" fmla="*/ f99 1 325"/>
                <a:gd name="f130" fmla="*/ f100 1 265"/>
                <a:gd name="f131" fmla="*/ f101 1 325"/>
                <a:gd name="f132" fmla="*/ f102 1 265"/>
                <a:gd name="f133" fmla="*/ f103 1 325"/>
                <a:gd name="f134" fmla="*/ f104 1 265"/>
                <a:gd name="f135" fmla="*/ f105 1 325"/>
                <a:gd name="f136" fmla="*/ f106 1 325"/>
                <a:gd name="f137" fmla="*/ f107 1 265"/>
                <a:gd name="f138" fmla="*/ f108 1 325"/>
                <a:gd name="f139" fmla="*/ f109 1 265"/>
                <a:gd name="f140" fmla="*/ f110 1 325"/>
                <a:gd name="f141" fmla="*/ f111 1 265"/>
                <a:gd name="f142" fmla="*/ f112 1 325"/>
                <a:gd name="f143" fmla="*/ f113 1 325"/>
                <a:gd name="f144" fmla="*/ f114 1 265"/>
                <a:gd name="f145" fmla="*/ f115 1 325"/>
                <a:gd name="f146" fmla="*/ f116 1 265"/>
                <a:gd name="f147" fmla="*/ f117 1 325"/>
                <a:gd name="f148" fmla="*/ 0 1 f87"/>
                <a:gd name="f149" fmla="*/ f81 1 f87"/>
                <a:gd name="f150" fmla="*/ 0 1 f88"/>
                <a:gd name="f151" fmla="*/ f82 1 f88"/>
                <a:gd name="f152" fmla="*/ f119 1 f87"/>
                <a:gd name="f153" fmla="*/ f120 1 f88"/>
                <a:gd name="f154" fmla="*/ f121 1 f87"/>
                <a:gd name="f155" fmla="*/ f122 1 f88"/>
                <a:gd name="f156" fmla="*/ f123 1 f87"/>
                <a:gd name="f157" fmla="*/ f124 1 f88"/>
                <a:gd name="f158" fmla="*/ f125 1 f87"/>
                <a:gd name="f159" fmla="*/ f126 1 f88"/>
                <a:gd name="f160" fmla="*/ f127 1 f87"/>
                <a:gd name="f161" fmla="*/ f128 1 f88"/>
                <a:gd name="f162" fmla="*/ f129 1 f88"/>
                <a:gd name="f163" fmla="*/ f130 1 f87"/>
                <a:gd name="f164" fmla="*/ f131 1 f88"/>
                <a:gd name="f165" fmla="*/ f132 1 f87"/>
                <a:gd name="f166" fmla="*/ f133 1 f88"/>
                <a:gd name="f167" fmla="*/ f134 1 f87"/>
                <a:gd name="f168" fmla="*/ f135 1 f88"/>
                <a:gd name="f169" fmla="*/ f136 1 f88"/>
                <a:gd name="f170" fmla="*/ f137 1 f87"/>
                <a:gd name="f171" fmla="*/ f138 1 f88"/>
                <a:gd name="f172" fmla="*/ f139 1 f87"/>
                <a:gd name="f173" fmla="*/ f140 1 f88"/>
                <a:gd name="f174" fmla="*/ f141 1 f87"/>
                <a:gd name="f175" fmla="*/ f142 1 f88"/>
                <a:gd name="f176" fmla="*/ f143 1 f88"/>
                <a:gd name="f177" fmla="*/ f144 1 f87"/>
                <a:gd name="f178" fmla="*/ f145 1 f88"/>
                <a:gd name="f179" fmla="*/ f146 1 f87"/>
                <a:gd name="f180" fmla="*/ f147 1 f88"/>
                <a:gd name="f181" fmla="*/ f148 f78 1"/>
                <a:gd name="f182" fmla="*/ f149 f78 1"/>
                <a:gd name="f183" fmla="*/ f151 f79 1"/>
                <a:gd name="f184" fmla="*/ f150 f79 1"/>
                <a:gd name="f185" fmla="*/ f152 f78 1"/>
                <a:gd name="f186" fmla="*/ f153 f79 1"/>
                <a:gd name="f187" fmla="*/ f154 f78 1"/>
                <a:gd name="f188" fmla="*/ f155 f79 1"/>
                <a:gd name="f189" fmla="*/ f156 f78 1"/>
                <a:gd name="f190" fmla="*/ f157 f79 1"/>
                <a:gd name="f191" fmla="*/ f158 f78 1"/>
                <a:gd name="f192" fmla="*/ f159 f79 1"/>
                <a:gd name="f193" fmla="*/ f160 f78 1"/>
                <a:gd name="f194" fmla="*/ f161 f79 1"/>
                <a:gd name="f195" fmla="*/ f162 f79 1"/>
                <a:gd name="f196" fmla="*/ f163 f78 1"/>
                <a:gd name="f197" fmla="*/ f164 f79 1"/>
                <a:gd name="f198" fmla="*/ f165 f78 1"/>
                <a:gd name="f199" fmla="*/ f166 f79 1"/>
                <a:gd name="f200" fmla="*/ f167 f78 1"/>
                <a:gd name="f201" fmla="*/ f168 f79 1"/>
                <a:gd name="f202" fmla="*/ f169 f79 1"/>
                <a:gd name="f203" fmla="*/ f170 f78 1"/>
                <a:gd name="f204" fmla="*/ f171 f79 1"/>
                <a:gd name="f205" fmla="*/ f172 f78 1"/>
                <a:gd name="f206" fmla="*/ f173 f79 1"/>
                <a:gd name="f207" fmla="*/ f174 f78 1"/>
                <a:gd name="f208" fmla="*/ f175 f79 1"/>
                <a:gd name="f209" fmla="*/ f176 f79 1"/>
                <a:gd name="f210" fmla="*/ f177 f78 1"/>
                <a:gd name="f211" fmla="*/ f178 f79 1"/>
                <a:gd name="f212" fmla="*/ f179 f78 1"/>
                <a:gd name="f213" fmla="*/ f180 f79 1"/>
              </a:gdLst>
              <a:ahLst/>
              <a:cxnLst>
                <a:cxn ang="3cd4">
                  <a:pos x="hc" y="t"/>
                </a:cxn>
                <a:cxn ang="0">
                  <a:pos x="r" y="vc"/>
                </a:cxn>
                <a:cxn ang="cd4">
                  <a:pos x="hc" y="b"/>
                </a:cxn>
                <a:cxn ang="cd2">
                  <a:pos x="l" y="vc"/>
                </a:cxn>
                <a:cxn ang="f118">
                  <a:pos x="f185" y="f186"/>
                </a:cxn>
                <a:cxn ang="f118">
                  <a:pos x="f187" y="f188"/>
                </a:cxn>
                <a:cxn ang="f118">
                  <a:pos x="f189" y="f190"/>
                </a:cxn>
                <a:cxn ang="f118">
                  <a:pos x="f191" y="f192"/>
                </a:cxn>
                <a:cxn ang="f118">
                  <a:pos x="f193" y="f194"/>
                </a:cxn>
                <a:cxn ang="f118">
                  <a:pos x="f193" y="f195"/>
                </a:cxn>
                <a:cxn ang="f118">
                  <a:pos x="f196" y="f197"/>
                </a:cxn>
                <a:cxn ang="f118">
                  <a:pos x="f198" y="f199"/>
                </a:cxn>
                <a:cxn ang="f118">
                  <a:pos x="f200" y="f201"/>
                </a:cxn>
                <a:cxn ang="f118">
                  <a:pos x="f189" y="f202"/>
                </a:cxn>
                <a:cxn ang="f118">
                  <a:pos x="f203" y="f204"/>
                </a:cxn>
                <a:cxn ang="f118">
                  <a:pos x="f205" y="f206"/>
                </a:cxn>
                <a:cxn ang="f118">
                  <a:pos x="f207" y="f208"/>
                </a:cxn>
                <a:cxn ang="f118">
                  <a:pos x="f207" y="f209"/>
                </a:cxn>
                <a:cxn ang="f118">
                  <a:pos x="f210" y="f211"/>
                </a:cxn>
                <a:cxn ang="f118">
                  <a:pos x="f212" y="f213"/>
                </a:cxn>
                <a:cxn ang="f118">
                  <a:pos x="f212" y="f186"/>
                </a:cxn>
                <a:cxn ang="f118">
                  <a:pos x="f185" y="f186"/>
                </a:cxn>
              </a:cxnLst>
              <a:rect l="f181" t="f184" r="f182" b="f183"/>
              <a:pathLst>
                <a:path w="265" h="325">
                  <a:moveTo>
                    <a:pt x="f8" y="f9"/>
                  </a:moveTo>
                  <a:cubicBezTo>
                    <a:pt x="f8" y="f10"/>
                    <a:pt x="f11" y="f12"/>
                    <a:pt x="f13" y="f14"/>
                  </a:cubicBezTo>
                  <a:cubicBezTo>
                    <a:pt x="f15" y="f16"/>
                    <a:pt x="f17" y="f18"/>
                    <a:pt x="f19" y="f20"/>
                  </a:cubicBezTo>
                  <a:cubicBezTo>
                    <a:pt x="f21" y="f22"/>
                    <a:pt x="f23" y="f24"/>
                    <a:pt x="f25" y="f26"/>
                  </a:cubicBezTo>
                  <a:cubicBezTo>
                    <a:pt x="f27" y="f28"/>
                    <a:pt x="f29" y="f30"/>
                    <a:pt x="f29" y="f31"/>
                  </a:cubicBezTo>
                  <a:cubicBezTo>
                    <a:pt x="f29" y="f32"/>
                    <a:pt x="f5" y="f33"/>
                    <a:pt x="f29" y="f34"/>
                  </a:cubicBezTo>
                  <a:cubicBezTo>
                    <a:pt x="f35" y="f36"/>
                    <a:pt x="f37" y="f29"/>
                    <a:pt x="f38" y="f29"/>
                  </a:cubicBezTo>
                  <a:cubicBezTo>
                    <a:pt x="f39" y="f29"/>
                    <a:pt x="f40" y="f29"/>
                    <a:pt x="f41" y="f5"/>
                  </a:cubicBezTo>
                  <a:cubicBezTo>
                    <a:pt x="f42" y="f5"/>
                    <a:pt x="f43" y="f44"/>
                    <a:pt x="f43" y="f45"/>
                  </a:cubicBezTo>
                  <a:cubicBezTo>
                    <a:pt x="f19" y="f46"/>
                    <a:pt x="f43" y="f47"/>
                    <a:pt x="f19" y="f48"/>
                  </a:cubicBezTo>
                  <a:cubicBezTo>
                    <a:pt x="f19" y="f49"/>
                    <a:pt x="f50" y="f51"/>
                    <a:pt x="f31" y="f52"/>
                  </a:cubicBezTo>
                  <a:cubicBezTo>
                    <a:pt x="f53" y="f54"/>
                    <a:pt x="f55" y="f56"/>
                    <a:pt x="f57" y="f58"/>
                  </a:cubicBezTo>
                  <a:cubicBezTo>
                    <a:pt x="f59" y="f60"/>
                    <a:pt x="f61" y="f62"/>
                    <a:pt x="f61" y="f63"/>
                  </a:cubicBezTo>
                  <a:cubicBezTo>
                    <a:pt x="f61" y="f64"/>
                    <a:pt x="f6" y="f65"/>
                    <a:pt x="f61" y="f66"/>
                  </a:cubicBezTo>
                  <a:cubicBezTo>
                    <a:pt x="f61" y="f67"/>
                    <a:pt x="f68" y="f69"/>
                    <a:pt x="f70" y="f71"/>
                  </a:cubicBezTo>
                  <a:cubicBezTo>
                    <a:pt x="f72" y="f7"/>
                    <a:pt x="f73" y="f74"/>
                    <a:pt x="f73" y="f75"/>
                  </a:cubicBezTo>
                  <a:cubicBezTo>
                    <a:pt x="f73" y="f6"/>
                    <a:pt x="f73" y="f76"/>
                    <a:pt x="f73" y="f9"/>
                  </a:cubicBezTo>
                  <a:cubicBezTo>
                    <a:pt x="f73" y="f9"/>
                    <a:pt x="f8" y="f9"/>
                    <a:pt x="f8" y="f9"/>
                  </a:cubicBezTo>
                  <a:close/>
                </a:path>
              </a:pathLst>
            </a:custGeom>
            <a:solidFill>
              <a:srgbClr val="02030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Freeform 6">
              <a:extLst>
                <a:ext uri="{FF2B5EF4-FFF2-40B4-BE49-F238E27FC236}">
                  <a16:creationId xmlns:a16="http://schemas.microsoft.com/office/drawing/2014/main" id="{AD113DF4-7C1C-6DBD-CD31-FC782475D6E7}"/>
                </a:ext>
              </a:extLst>
            </p:cNvPr>
            <p:cNvSpPr/>
            <p:nvPr/>
          </p:nvSpPr>
          <p:spPr>
            <a:xfrm>
              <a:off x="3363913" y="598483"/>
              <a:ext cx="644523" cy="1201741"/>
            </a:xfrm>
            <a:custGeom>
              <a:avLst/>
              <a:gdLst>
                <a:gd name="f0" fmla="val 10800000"/>
                <a:gd name="f1" fmla="val 5400000"/>
                <a:gd name="f2" fmla="val 180"/>
                <a:gd name="f3" fmla="val w"/>
                <a:gd name="f4" fmla="val h"/>
                <a:gd name="f5" fmla="val 0"/>
                <a:gd name="f6" fmla="val 171"/>
                <a:gd name="f7" fmla="val 317"/>
                <a:gd name="f8" fmla="val 133"/>
                <a:gd name="f9" fmla="val 150"/>
                <a:gd name="f10" fmla="val 161"/>
                <a:gd name="f11" fmla="val 162"/>
                <a:gd name="f12" fmla="val 179"/>
                <a:gd name="f13" fmla="val 169"/>
                <a:gd name="f14" fmla="val 205"/>
                <a:gd name="f15" fmla="val 168"/>
                <a:gd name="f16" fmla="val 227"/>
                <a:gd name="f17" fmla="val 249"/>
                <a:gd name="f18" fmla="val 271"/>
                <a:gd name="f19" fmla="val 296"/>
                <a:gd name="f20" fmla="val 315"/>
                <a:gd name="f21" fmla="val 125"/>
                <a:gd name="f22" fmla="val 316"/>
                <a:gd name="f23" fmla="val 90"/>
                <a:gd name="f24" fmla="val 54"/>
                <a:gd name="f25" fmla="val 19"/>
                <a:gd name="f26" fmla="val 9"/>
                <a:gd name="f27" fmla="val 7"/>
                <a:gd name="f28" fmla="val 313"/>
                <a:gd name="f29" fmla="val 304"/>
                <a:gd name="f30" fmla="val 5"/>
                <a:gd name="f31" fmla="val 265"/>
                <a:gd name="f32" fmla="val 264"/>
                <a:gd name="f33" fmla="val 44"/>
                <a:gd name="f34" fmla="val 63"/>
                <a:gd name="f35" fmla="val 266"/>
                <a:gd name="f36" fmla="val 68"/>
                <a:gd name="f37" fmla="val 259"/>
                <a:gd name="f38" fmla="val 67"/>
                <a:gd name="f39" fmla="val 241"/>
                <a:gd name="f40" fmla="val 66"/>
                <a:gd name="f41" fmla="val 226"/>
                <a:gd name="f42" fmla="val 211"/>
                <a:gd name="f43" fmla="val 196"/>
                <a:gd name="f44" fmla="val 185"/>
                <a:gd name="f45" fmla="val 64"/>
                <a:gd name="f46" fmla="val 181"/>
                <a:gd name="f47" fmla="val 53"/>
                <a:gd name="f48" fmla="val 182"/>
                <a:gd name="f49" fmla="val 49"/>
                <a:gd name="f50" fmla="val 183"/>
                <a:gd name="f51" fmla="val 39"/>
                <a:gd name="f52" fmla="val 6"/>
                <a:gd name="f53" fmla="val 173"/>
                <a:gd name="f54" fmla="val 140"/>
                <a:gd name="f55" fmla="val 131"/>
                <a:gd name="f56" fmla="val 15"/>
                <a:gd name="f57" fmla="val 20"/>
                <a:gd name="f58" fmla="val 132"/>
                <a:gd name="f59" fmla="val 34"/>
                <a:gd name="f60" fmla="val 130"/>
                <a:gd name="f61" fmla="val 61"/>
                <a:gd name="f62" fmla="val 127"/>
                <a:gd name="f63" fmla="val 118"/>
                <a:gd name="f64" fmla="val 100"/>
                <a:gd name="f65" fmla="val 86"/>
                <a:gd name="f66" fmla="val 51"/>
                <a:gd name="f67" fmla="val 50"/>
                <a:gd name="f68" fmla="val 27"/>
                <a:gd name="f69" fmla="val 10"/>
                <a:gd name="f70" fmla="val 52"/>
                <a:gd name="f71" fmla="val 46"/>
                <a:gd name="f72" fmla="val 30"/>
                <a:gd name="f73" fmla="val 17"/>
                <a:gd name="f74" fmla="val 26"/>
                <a:gd name="f75" fmla="val 2"/>
                <a:gd name="f76" fmla="val 55"/>
                <a:gd name="f77" fmla="val 4"/>
                <a:gd name="f78" fmla="val 83"/>
                <a:gd name="f79" fmla="val 112"/>
                <a:gd name="f80" fmla="val 3"/>
                <a:gd name="f81" fmla="val 144"/>
                <a:gd name="f82" fmla="val 158"/>
                <a:gd name="f83" fmla="val 18"/>
                <a:gd name="f84" fmla="val 159"/>
                <a:gd name="f85" fmla="val 76"/>
                <a:gd name="f86" fmla="val 89"/>
                <a:gd name="f87" fmla="val 113"/>
                <a:gd name="f88" fmla="val 137"/>
                <a:gd name="f89" fmla="+- 0 0 -90"/>
                <a:gd name="f90" fmla="*/ f3 1 171"/>
                <a:gd name="f91" fmla="*/ f4 1 317"/>
                <a:gd name="f92" fmla="val f5"/>
                <a:gd name="f93" fmla="val f6"/>
                <a:gd name="f94" fmla="val f7"/>
                <a:gd name="f95" fmla="*/ f89 f0 1"/>
                <a:gd name="f96" fmla="+- f94 0 f92"/>
                <a:gd name="f97" fmla="+- f93 0 f92"/>
                <a:gd name="f98" fmla="*/ f95 1 f2"/>
                <a:gd name="f99" fmla="*/ f97 1 171"/>
                <a:gd name="f100" fmla="*/ f96 1 317"/>
                <a:gd name="f101" fmla="*/ 133 f97 1"/>
                <a:gd name="f102" fmla="*/ 150 f96 1"/>
                <a:gd name="f103" fmla="*/ 169 f97 1"/>
                <a:gd name="f104" fmla="*/ 205 f96 1"/>
                <a:gd name="f105" fmla="*/ 271 f96 1"/>
                <a:gd name="f106" fmla="*/ 125 f97 1"/>
                <a:gd name="f107" fmla="*/ 316 f96 1"/>
                <a:gd name="f108" fmla="*/ 19 f97 1"/>
                <a:gd name="f109" fmla="*/ 317 f96 1"/>
                <a:gd name="f110" fmla="*/ 7 f97 1"/>
                <a:gd name="f111" fmla="*/ 304 f96 1"/>
                <a:gd name="f112" fmla="*/ 44 f97 1"/>
                <a:gd name="f113" fmla="*/ 265 f96 1"/>
                <a:gd name="f114" fmla="*/ 67 f97 1"/>
                <a:gd name="f115" fmla="*/ 241 f96 1"/>
                <a:gd name="f116" fmla="*/ 196 f96 1"/>
                <a:gd name="f117" fmla="*/ 53 f97 1"/>
                <a:gd name="f118" fmla="*/ 182 f96 1"/>
                <a:gd name="f119" fmla="*/ 39 f97 1"/>
                <a:gd name="f120" fmla="*/ 140 f96 1"/>
                <a:gd name="f121" fmla="*/ 20 f97 1"/>
                <a:gd name="f122" fmla="*/ 132 f96 1"/>
                <a:gd name="f123" fmla="*/ 61 f97 1"/>
                <a:gd name="f124" fmla="*/ 127 f96 1"/>
                <a:gd name="f125" fmla="*/ 63 f97 1"/>
                <a:gd name="f126" fmla="*/ 86 f96 1"/>
                <a:gd name="f127" fmla="*/ 27 f97 1"/>
                <a:gd name="f128" fmla="*/ 51 f96 1"/>
                <a:gd name="f129" fmla="*/ 30 f96 1"/>
                <a:gd name="f130" fmla="*/ 26 f97 1"/>
                <a:gd name="f131" fmla="*/ 2 f96 1"/>
                <a:gd name="f132" fmla="*/ 112 f97 1"/>
                <a:gd name="f133" fmla="*/ 3 f96 1"/>
                <a:gd name="f134" fmla="*/ 159 f97 1"/>
                <a:gd name="f135" fmla="*/ 49 f96 1"/>
                <a:gd name="f136" fmla="*/ 89 f96 1"/>
                <a:gd name="f137" fmla="+- f98 0 f1"/>
                <a:gd name="f138" fmla="*/ f101 1 171"/>
                <a:gd name="f139" fmla="*/ f102 1 317"/>
                <a:gd name="f140" fmla="*/ f103 1 171"/>
                <a:gd name="f141" fmla="*/ f104 1 317"/>
                <a:gd name="f142" fmla="*/ f105 1 317"/>
                <a:gd name="f143" fmla="*/ f106 1 171"/>
                <a:gd name="f144" fmla="*/ f107 1 317"/>
                <a:gd name="f145" fmla="*/ f108 1 171"/>
                <a:gd name="f146" fmla="*/ f109 1 317"/>
                <a:gd name="f147" fmla="*/ f110 1 171"/>
                <a:gd name="f148" fmla="*/ f111 1 317"/>
                <a:gd name="f149" fmla="*/ f112 1 171"/>
                <a:gd name="f150" fmla="*/ f113 1 317"/>
                <a:gd name="f151" fmla="*/ f114 1 171"/>
                <a:gd name="f152" fmla="*/ f115 1 317"/>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171"/>
                <a:gd name="f163" fmla="*/ f126 1 317"/>
                <a:gd name="f164" fmla="*/ f127 1 171"/>
                <a:gd name="f165" fmla="*/ f128 1 317"/>
                <a:gd name="f166" fmla="*/ f129 1 317"/>
                <a:gd name="f167" fmla="*/ f130 1 171"/>
                <a:gd name="f168" fmla="*/ f131 1 317"/>
                <a:gd name="f169" fmla="*/ f132 1 171"/>
                <a:gd name="f170" fmla="*/ f133 1 317"/>
                <a:gd name="f171" fmla="*/ f134 1 171"/>
                <a:gd name="f172" fmla="*/ f135 1 317"/>
                <a:gd name="f173" fmla="*/ f136 1 317"/>
                <a:gd name="f174" fmla="*/ 0 1 f99"/>
                <a:gd name="f175" fmla="*/ f93 1 f99"/>
                <a:gd name="f176" fmla="*/ 0 1 f100"/>
                <a:gd name="f177" fmla="*/ f94 1 f100"/>
                <a:gd name="f178" fmla="*/ f138 1 f99"/>
                <a:gd name="f179" fmla="*/ f139 1 f100"/>
                <a:gd name="f180" fmla="*/ f140 1 f99"/>
                <a:gd name="f181" fmla="*/ f141 1 f100"/>
                <a:gd name="f182" fmla="*/ f142 1 f100"/>
                <a:gd name="f183" fmla="*/ f143 1 f99"/>
                <a:gd name="f184" fmla="*/ f144 1 f100"/>
                <a:gd name="f185" fmla="*/ f145 1 f99"/>
                <a:gd name="f186" fmla="*/ f146 1 f100"/>
                <a:gd name="f187" fmla="*/ f147 1 f99"/>
                <a:gd name="f188" fmla="*/ f148 1 f100"/>
                <a:gd name="f189" fmla="*/ f149 1 f99"/>
                <a:gd name="f190" fmla="*/ f150 1 f100"/>
                <a:gd name="f191" fmla="*/ f151 1 f99"/>
                <a:gd name="f192" fmla="*/ f152 1 f100"/>
                <a:gd name="f193" fmla="*/ f153 1 f100"/>
                <a:gd name="f194" fmla="*/ f154 1 f99"/>
                <a:gd name="f195" fmla="*/ f155 1 f100"/>
                <a:gd name="f196" fmla="*/ f156 1 f99"/>
                <a:gd name="f197" fmla="*/ f157 1 f100"/>
                <a:gd name="f198" fmla="*/ f158 1 f99"/>
                <a:gd name="f199" fmla="*/ f159 1 f100"/>
                <a:gd name="f200" fmla="*/ f160 1 f99"/>
                <a:gd name="f201" fmla="*/ f161 1 f100"/>
                <a:gd name="f202" fmla="*/ f162 1 f99"/>
                <a:gd name="f203" fmla="*/ f163 1 f100"/>
                <a:gd name="f204" fmla="*/ f164 1 f99"/>
                <a:gd name="f205" fmla="*/ f165 1 f100"/>
                <a:gd name="f206" fmla="*/ f166 1 f100"/>
                <a:gd name="f207" fmla="*/ f167 1 f99"/>
                <a:gd name="f208" fmla="*/ f168 1 f100"/>
                <a:gd name="f209" fmla="*/ f169 1 f99"/>
                <a:gd name="f210" fmla="*/ f170 1 f100"/>
                <a:gd name="f211" fmla="*/ f171 1 f99"/>
                <a:gd name="f212" fmla="*/ f172 1 f100"/>
                <a:gd name="f213" fmla="*/ f173 1 f100"/>
                <a:gd name="f214" fmla="*/ f174 f90 1"/>
                <a:gd name="f215" fmla="*/ f175 f90 1"/>
                <a:gd name="f216" fmla="*/ f177 f91 1"/>
                <a:gd name="f217" fmla="*/ f176 f91 1"/>
                <a:gd name="f218" fmla="*/ f178 f90 1"/>
                <a:gd name="f219" fmla="*/ f179 f91 1"/>
                <a:gd name="f220" fmla="*/ f180 f90 1"/>
                <a:gd name="f221" fmla="*/ f181 f91 1"/>
                <a:gd name="f222" fmla="*/ f182 f91 1"/>
                <a:gd name="f223" fmla="*/ f183 f90 1"/>
                <a:gd name="f224" fmla="*/ f184 f91 1"/>
                <a:gd name="f225" fmla="*/ f185 f90 1"/>
                <a:gd name="f226" fmla="*/ f186 f91 1"/>
                <a:gd name="f227" fmla="*/ f187 f90 1"/>
                <a:gd name="f228" fmla="*/ f188 f91 1"/>
                <a:gd name="f229" fmla="*/ f189 f90 1"/>
                <a:gd name="f230" fmla="*/ f190 f91 1"/>
                <a:gd name="f231" fmla="*/ f191 f90 1"/>
                <a:gd name="f232" fmla="*/ f192 f91 1"/>
                <a:gd name="f233" fmla="*/ f193 f91 1"/>
                <a:gd name="f234" fmla="*/ f194 f90 1"/>
                <a:gd name="f235" fmla="*/ f195 f91 1"/>
                <a:gd name="f236" fmla="*/ f196 f90 1"/>
                <a:gd name="f237" fmla="*/ f197 f91 1"/>
                <a:gd name="f238" fmla="*/ f198 f90 1"/>
                <a:gd name="f239" fmla="*/ f199 f91 1"/>
                <a:gd name="f240" fmla="*/ f200 f90 1"/>
                <a:gd name="f241" fmla="*/ f201 f91 1"/>
                <a:gd name="f242" fmla="*/ f202 f90 1"/>
                <a:gd name="f243" fmla="*/ f203 f91 1"/>
                <a:gd name="f244" fmla="*/ f204 f90 1"/>
                <a:gd name="f245" fmla="*/ f205 f91 1"/>
                <a:gd name="f246" fmla="*/ f206 f91 1"/>
                <a:gd name="f247" fmla="*/ f207 f90 1"/>
                <a:gd name="f248" fmla="*/ f208 f91 1"/>
                <a:gd name="f249" fmla="*/ f209 f90 1"/>
                <a:gd name="f250" fmla="*/ f210 f91 1"/>
                <a:gd name="f251" fmla="*/ f211 f90 1"/>
                <a:gd name="f252" fmla="*/ f212 f91 1"/>
                <a:gd name="f253" fmla="*/ f213 f91 1"/>
              </a:gdLst>
              <a:ahLst/>
              <a:cxnLst>
                <a:cxn ang="3cd4">
                  <a:pos x="hc" y="t"/>
                </a:cxn>
                <a:cxn ang="0">
                  <a:pos x="r" y="vc"/>
                </a:cxn>
                <a:cxn ang="cd4">
                  <a:pos x="hc" y="b"/>
                </a:cxn>
                <a:cxn ang="cd2">
                  <a:pos x="l" y="vc"/>
                </a:cxn>
                <a:cxn ang="f137">
                  <a:pos x="f218" y="f219"/>
                </a:cxn>
                <a:cxn ang="f137">
                  <a:pos x="f220" y="f221"/>
                </a:cxn>
                <a:cxn ang="f137">
                  <a:pos x="f220" y="f222"/>
                </a:cxn>
                <a:cxn ang="f137">
                  <a:pos x="f223" y="f224"/>
                </a:cxn>
                <a:cxn ang="f137">
                  <a:pos x="f225" y="f226"/>
                </a:cxn>
                <a:cxn ang="f137">
                  <a:pos x="f227" y="f228"/>
                </a:cxn>
                <a:cxn ang="f137">
                  <a:pos x="f229" y="f230"/>
                </a:cxn>
                <a:cxn ang="f137">
                  <a:pos x="f231" y="f232"/>
                </a:cxn>
                <a:cxn ang="f137">
                  <a:pos x="f231" y="f233"/>
                </a:cxn>
                <a:cxn ang="f137">
                  <a:pos x="f234" y="f235"/>
                </a:cxn>
                <a:cxn ang="f137">
                  <a:pos x="f236" y="f235"/>
                </a:cxn>
                <a:cxn ang="f137">
                  <a:pos x="f227" y="f237"/>
                </a:cxn>
                <a:cxn ang="f137">
                  <a:pos x="f238" y="f239"/>
                </a:cxn>
                <a:cxn ang="f137">
                  <a:pos x="f240" y="f241"/>
                </a:cxn>
                <a:cxn ang="f137">
                  <a:pos x="f242" y="f243"/>
                </a:cxn>
                <a:cxn ang="f137">
                  <a:pos x="f244" y="f245"/>
                </a:cxn>
                <a:cxn ang="f137">
                  <a:pos x="f227" y="f246"/>
                </a:cxn>
                <a:cxn ang="f137">
                  <a:pos x="f247" y="f248"/>
                </a:cxn>
                <a:cxn ang="f137">
                  <a:pos x="f249" y="f250"/>
                </a:cxn>
                <a:cxn ang="f137">
                  <a:pos x="f251" y="f252"/>
                </a:cxn>
                <a:cxn ang="f137">
                  <a:pos x="f251" y="f253"/>
                </a:cxn>
                <a:cxn ang="f137">
                  <a:pos x="f218" y="f219"/>
                </a:cxn>
              </a:cxnLst>
              <a:rect l="f214" t="f217" r="f215" b="f216"/>
              <a:pathLst>
                <a:path w="171" h="317">
                  <a:moveTo>
                    <a:pt x="f8" y="f9"/>
                  </a:moveTo>
                  <a:cubicBezTo>
                    <a:pt x="f10" y="f11"/>
                    <a:pt x="f6" y="f12"/>
                    <a:pt x="f13" y="f14"/>
                  </a:cubicBezTo>
                  <a:cubicBezTo>
                    <a:pt x="f15" y="f16"/>
                    <a:pt x="f13" y="f17"/>
                    <a:pt x="f13" y="f18"/>
                  </a:cubicBezTo>
                  <a:cubicBezTo>
                    <a:pt x="f15" y="f19"/>
                    <a:pt x="f9" y="f20"/>
                    <a:pt x="f21" y="f22"/>
                  </a:cubicBezTo>
                  <a:cubicBezTo>
                    <a:pt x="f23" y="f7"/>
                    <a:pt x="f24" y="f22"/>
                    <a:pt x="f25" y="f7"/>
                  </a:cubicBezTo>
                  <a:cubicBezTo>
                    <a:pt x="f26" y="f7"/>
                    <a:pt x="f27" y="f28"/>
                    <a:pt x="f27" y="f29"/>
                  </a:cubicBezTo>
                  <a:cubicBezTo>
                    <a:pt x="f30" y="f31"/>
                    <a:pt x="f30" y="f32"/>
                    <a:pt x="f33" y="f31"/>
                  </a:cubicBezTo>
                  <a:cubicBezTo>
                    <a:pt x="f34" y="f35"/>
                    <a:pt x="f36" y="f37"/>
                    <a:pt x="f38" y="f39"/>
                  </a:cubicBezTo>
                  <a:cubicBezTo>
                    <a:pt x="f40" y="f41"/>
                    <a:pt x="f40" y="f42"/>
                    <a:pt x="f38" y="f43"/>
                  </a:cubicBezTo>
                  <a:cubicBezTo>
                    <a:pt x="f38" y="f44"/>
                    <a:pt x="f45" y="f46"/>
                    <a:pt x="f47" y="f48"/>
                  </a:cubicBezTo>
                  <a:cubicBezTo>
                    <a:pt x="f49" y="f50"/>
                    <a:pt x="f33" y="f48"/>
                    <a:pt x="f51" y="f48"/>
                  </a:cubicBezTo>
                  <a:cubicBezTo>
                    <a:pt x="f52" y="f48"/>
                    <a:pt x="f5" y="f53"/>
                    <a:pt x="f27" y="f54"/>
                  </a:cubicBezTo>
                  <a:cubicBezTo>
                    <a:pt x="f26" y="f55"/>
                    <a:pt x="f56" y="f8"/>
                    <a:pt x="f57" y="f58"/>
                  </a:cubicBezTo>
                  <a:cubicBezTo>
                    <a:pt x="f59" y="f60"/>
                    <a:pt x="f47" y="f54"/>
                    <a:pt x="f61" y="f62"/>
                  </a:cubicBezTo>
                  <a:cubicBezTo>
                    <a:pt x="f38" y="f63"/>
                    <a:pt x="f34" y="f64"/>
                    <a:pt x="f34" y="f65"/>
                  </a:cubicBezTo>
                  <a:cubicBezTo>
                    <a:pt x="f34" y="f66"/>
                    <a:pt x="f34" y="f67"/>
                    <a:pt x="f68" y="f66"/>
                  </a:cubicBezTo>
                  <a:cubicBezTo>
                    <a:pt x="f69" y="f70"/>
                    <a:pt x="f30" y="f71"/>
                    <a:pt x="f27" y="f72"/>
                  </a:cubicBezTo>
                  <a:cubicBezTo>
                    <a:pt x="f26" y="f73"/>
                    <a:pt x="f5" y="f5"/>
                    <a:pt x="f74" y="f75"/>
                  </a:cubicBezTo>
                  <a:cubicBezTo>
                    <a:pt x="f76" y="f77"/>
                    <a:pt x="f78" y="f75"/>
                    <a:pt x="f79" y="f80"/>
                  </a:cubicBezTo>
                  <a:cubicBezTo>
                    <a:pt x="f81" y="f80"/>
                    <a:pt x="f82" y="f83"/>
                    <a:pt x="f84" y="f49"/>
                  </a:cubicBezTo>
                  <a:cubicBezTo>
                    <a:pt x="f84" y="f34"/>
                    <a:pt x="f82" y="f85"/>
                    <a:pt x="f84" y="f86"/>
                  </a:cubicBezTo>
                  <a:cubicBezTo>
                    <a:pt x="f84" y="f87"/>
                    <a:pt x="f11" y="f88"/>
                    <a:pt x="f8" y="f9"/>
                  </a:cubicBezTo>
                  <a:close/>
                </a:path>
              </a:pathLst>
            </a:custGeom>
            <a:solidFill>
              <a:srgbClr val="02030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Freeform 7">
              <a:extLst>
                <a:ext uri="{FF2B5EF4-FFF2-40B4-BE49-F238E27FC236}">
                  <a16:creationId xmlns:a16="http://schemas.microsoft.com/office/drawing/2014/main" id="{D12F48C8-5EEA-7F39-374B-0D63E0A7A558}"/>
                </a:ext>
              </a:extLst>
            </p:cNvPr>
            <p:cNvSpPr/>
            <p:nvPr/>
          </p:nvSpPr>
          <p:spPr>
            <a:xfrm>
              <a:off x="2946397" y="603247"/>
              <a:ext cx="392113" cy="1200150"/>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299"/>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2"/>
                <a:gd name="f30" fmla="val 101"/>
                <a:gd name="f31" fmla="val 18"/>
                <a:gd name="f32" fmla="val 65"/>
                <a:gd name="f33" fmla="val 112"/>
                <a:gd name="f34" fmla="+- 0 0 -90"/>
                <a:gd name="f35" fmla="*/ f3 1 104"/>
                <a:gd name="f36" fmla="*/ f4 1 317"/>
                <a:gd name="f37" fmla="val f5"/>
                <a:gd name="f38" fmla="val f6"/>
                <a:gd name="f39" fmla="val f7"/>
                <a:gd name="f40" fmla="*/ f34 f0 1"/>
                <a:gd name="f41" fmla="+- f39 0 f37"/>
                <a:gd name="f42" fmla="+- f38 0 f37"/>
                <a:gd name="f43" fmla="*/ f40 1 f2"/>
                <a:gd name="f44" fmla="*/ f42 1 104"/>
                <a:gd name="f45" fmla="*/ f41 1 317"/>
                <a:gd name="f46" fmla="*/ 103 f42 1"/>
                <a:gd name="f47" fmla="*/ 160 f41 1"/>
                <a:gd name="f48" fmla="*/ 104 f42 1"/>
                <a:gd name="f49" fmla="*/ 299 f41 1"/>
                <a:gd name="f50" fmla="*/ 87 f42 1"/>
                <a:gd name="f51" fmla="*/ 316 f41 1"/>
                <a:gd name="f52" fmla="*/ 15 f42 1"/>
                <a:gd name="f53" fmla="*/ 0 f42 1"/>
                <a:gd name="f54" fmla="*/ 301 f41 1"/>
                <a:gd name="f55" fmla="*/ 16 f41 1"/>
                <a:gd name="f56" fmla="*/ 16 f42 1"/>
                <a:gd name="f57" fmla="*/ 1 f41 1"/>
                <a:gd name="f58" fmla="*/ 18 f41 1"/>
                <a:gd name="f59" fmla="+- f43 0 f1"/>
                <a:gd name="f60" fmla="*/ f46 1 104"/>
                <a:gd name="f61" fmla="*/ f47 1 317"/>
                <a:gd name="f62" fmla="*/ f48 1 104"/>
                <a:gd name="f63" fmla="*/ f49 1 317"/>
                <a:gd name="f64" fmla="*/ f50 1 104"/>
                <a:gd name="f65" fmla="*/ f51 1 317"/>
                <a:gd name="f66" fmla="*/ f52 1 104"/>
                <a:gd name="f67" fmla="*/ f53 1 104"/>
                <a:gd name="f68" fmla="*/ f54 1 317"/>
                <a:gd name="f69" fmla="*/ f55 1 317"/>
                <a:gd name="f70" fmla="*/ f56 1 104"/>
                <a:gd name="f71" fmla="*/ f57 1 317"/>
                <a:gd name="f72" fmla="*/ f58 1 317"/>
                <a:gd name="f73" fmla="*/ 0 1 f44"/>
                <a:gd name="f74" fmla="*/ f38 1 f44"/>
                <a:gd name="f75" fmla="*/ 0 1 f45"/>
                <a:gd name="f76" fmla="*/ f39 1 f45"/>
                <a:gd name="f77" fmla="*/ f60 1 f44"/>
                <a:gd name="f78" fmla="*/ f61 1 f45"/>
                <a:gd name="f79" fmla="*/ f62 1 f44"/>
                <a:gd name="f80" fmla="*/ f63 1 f45"/>
                <a:gd name="f81" fmla="*/ f64 1 f44"/>
                <a:gd name="f82" fmla="*/ f65 1 f45"/>
                <a:gd name="f83" fmla="*/ f66 1 f44"/>
                <a:gd name="f84" fmla="*/ f67 1 f44"/>
                <a:gd name="f85" fmla="*/ f68 1 f45"/>
                <a:gd name="f86" fmla="*/ f69 1 f45"/>
                <a:gd name="f87" fmla="*/ f70 1 f44"/>
                <a:gd name="f88" fmla="*/ f71 1 f45"/>
                <a:gd name="f89" fmla="*/ f72 1 f45"/>
                <a:gd name="f90" fmla="*/ f73 f35 1"/>
                <a:gd name="f91" fmla="*/ f74 f35 1"/>
                <a:gd name="f92" fmla="*/ f76 f36 1"/>
                <a:gd name="f93" fmla="*/ f75 f36 1"/>
                <a:gd name="f94" fmla="*/ f77 f35 1"/>
                <a:gd name="f95" fmla="*/ f78 f36 1"/>
                <a:gd name="f96" fmla="*/ f79 f35 1"/>
                <a:gd name="f97" fmla="*/ f80 f36 1"/>
                <a:gd name="f98" fmla="*/ f81 f35 1"/>
                <a:gd name="f99" fmla="*/ f82 f36 1"/>
                <a:gd name="f100" fmla="*/ f83 f35 1"/>
                <a:gd name="f101" fmla="*/ f84 f35 1"/>
                <a:gd name="f102" fmla="*/ f85 f36 1"/>
                <a:gd name="f103" fmla="*/ f86 f36 1"/>
                <a:gd name="f104" fmla="*/ f87 f35 1"/>
                <a:gd name="f105" fmla="*/ f88 f36 1"/>
                <a:gd name="f106" fmla="*/ f89 f36 1"/>
              </a:gdLst>
              <a:ahLst/>
              <a:cxnLst>
                <a:cxn ang="3cd4">
                  <a:pos x="hc" y="t"/>
                </a:cxn>
                <a:cxn ang="0">
                  <a:pos x="r" y="vc"/>
                </a:cxn>
                <a:cxn ang="cd4">
                  <a:pos x="hc" y="b"/>
                </a:cxn>
                <a:cxn ang="cd2">
                  <a:pos x="l" y="vc"/>
                </a:cxn>
                <a:cxn ang="f59">
                  <a:pos x="f94" y="f95"/>
                </a:cxn>
                <a:cxn ang="f59">
                  <a:pos x="f96" y="f97"/>
                </a:cxn>
                <a:cxn ang="f59">
                  <a:pos x="f98" y="f99"/>
                </a:cxn>
                <a:cxn ang="f59">
                  <a:pos x="f100" y="f99"/>
                </a:cxn>
                <a:cxn ang="f59">
                  <a:pos x="f101" y="f102"/>
                </a:cxn>
                <a:cxn ang="f59">
                  <a:pos x="f101" y="f103"/>
                </a:cxn>
                <a:cxn ang="f59">
                  <a:pos x="f104" y="f105"/>
                </a:cxn>
                <a:cxn ang="f59">
                  <a:pos x="f98" y="f105"/>
                </a:cxn>
                <a:cxn ang="f59">
                  <a:pos x="f96" y="f106"/>
                </a:cxn>
                <a:cxn ang="f59">
                  <a:pos x="f96" y="f95"/>
                </a:cxn>
                <a:cxn ang="f59">
                  <a:pos x="f94" y="f95"/>
                </a:cxn>
              </a:cxnLst>
              <a:rect l="f90" t="f93" r="f91" b="f92"/>
              <a:pathLst>
                <a:path w="104" h="317">
                  <a:moveTo>
                    <a:pt x="f8" y="f9"/>
                  </a:moveTo>
                  <a:cubicBezTo>
                    <a:pt x="f8" y="f10"/>
                    <a:pt x="f8" y="f11"/>
                    <a:pt x="f6" y="f12"/>
                  </a:cubicBezTo>
                  <a:cubicBezTo>
                    <a:pt x="f6" y="f13"/>
                    <a:pt x="f14" y="f7"/>
                    <a:pt x="f15" y="f16"/>
                  </a:cubicBezTo>
                  <a:cubicBezTo>
                    <a:pt x="f17" y="f18"/>
                    <a:pt x="f19" y="f18"/>
                    <a:pt x="f20" y="f16"/>
                  </a:cubicBezTo>
                  <a:cubicBezTo>
                    <a:pt x="f21" y="f16"/>
                    <a:pt x="f5" y="f22"/>
                    <a:pt x="f5" y="f23"/>
                  </a:cubicBezTo>
                  <a:cubicBezTo>
                    <a:pt x="f24" y="f10"/>
                    <a:pt x="f24" y="f25"/>
                    <a:pt x="f5" y="f26"/>
                  </a:cubicBezTo>
                  <a:cubicBezTo>
                    <a:pt x="f5" y="f27"/>
                    <a:pt x="f28" y="f24"/>
                    <a:pt x="f26" y="f24"/>
                  </a:cubicBezTo>
                  <a:cubicBezTo>
                    <a:pt x="f19" y="f24"/>
                    <a:pt x="f17" y="f29"/>
                    <a:pt x="f15" y="f24"/>
                  </a:cubicBezTo>
                  <a:cubicBezTo>
                    <a:pt x="f30" y="f5"/>
                    <a:pt x="f6" y="f28"/>
                    <a:pt x="f6" y="f31"/>
                  </a:cubicBezTo>
                  <a:cubicBezTo>
                    <a:pt x="f8" y="f32"/>
                    <a:pt x="f6" y="f33"/>
                    <a:pt x="f6" y="f9"/>
                  </a:cubicBezTo>
                  <a:cubicBezTo>
                    <a:pt x="f6" y="f9"/>
                    <a:pt x="f8" y="f9"/>
                    <a:pt x="f8" y="f9"/>
                  </a:cubicBezTo>
                  <a:close/>
                </a:path>
              </a:pathLst>
            </a:custGeom>
            <a:solidFill>
              <a:srgbClr val="03040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8">
              <a:extLst>
                <a:ext uri="{FF2B5EF4-FFF2-40B4-BE49-F238E27FC236}">
                  <a16:creationId xmlns:a16="http://schemas.microsoft.com/office/drawing/2014/main" id="{EE1801A4-0994-5C21-BDE8-B16A6EE3ACCC}"/>
                </a:ext>
              </a:extLst>
            </p:cNvPr>
            <p:cNvSpPr/>
            <p:nvPr/>
          </p:nvSpPr>
          <p:spPr>
            <a:xfrm>
              <a:off x="4414842" y="874715"/>
              <a:ext cx="387348" cy="928692"/>
            </a:xfrm>
            <a:custGeom>
              <a:avLst/>
              <a:gdLst>
                <a:gd name="f0" fmla="val 10800000"/>
                <a:gd name="f1" fmla="val 5400000"/>
                <a:gd name="f2" fmla="val 180"/>
                <a:gd name="f3" fmla="val w"/>
                <a:gd name="f4" fmla="val h"/>
                <a:gd name="f5" fmla="val 0"/>
                <a:gd name="f6" fmla="val 103"/>
                <a:gd name="f7" fmla="val 245"/>
                <a:gd name="f8" fmla="val 121"/>
                <a:gd name="f9" fmla="val 86"/>
                <a:gd name="f10" fmla="val 1"/>
                <a:gd name="f11" fmla="val 51"/>
                <a:gd name="f12" fmla="val 17"/>
                <a:gd name="f13" fmla="val 3"/>
                <a:gd name="f14" fmla="val 4"/>
                <a:gd name="f15" fmla="val 41"/>
                <a:gd name="f16" fmla="val 66"/>
                <a:gd name="f17" fmla="val 91"/>
                <a:gd name="f18" fmla="val 100"/>
                <a:gd name="f19" fmla="val 13"/>
                <a:gd name="f20" fmla="val 159"/>
                <a:gd name="f21" fmla="val 233"/>
                <a:gd name="f22" fmla="val 241"/>
                <a:gd name="f23" fmla="val 101"/>
                <a:gd name="f24" fmla="val 244"/>
                <a:gd name="f25" fmla="val 92"/>
                <a:gd name="f26" fmla="val 40"/>
                <a:gd name="f27" fmla="val 243"/>
                <a:gd name="f28" fmla="val 14"/>
                <a:gd name="f29" fmla="val 2"/>
                <a:gd name="f30" fmla="val 239"/>
                <a:gd name="f31" fmla="val 229"/>
                <a:gd name="f32" fmla="val 193"/>
                <a:gd name="f33" fmla="val 157"/>
                <a:gd name="f34" fmla="+- 0 0 -90"/>
                <a:gd name="f35" fmla="*/ f3 1 103"/>
                <a:gd name="f36" fmla="*/ f4 1 245"/>
                <a:gd name="f37" fmla="val f5"/>
                <a:gd name="f38" fmla="val f6"/>
                <a:gd name="f39" fmla="val f7"/>
                <a:gd name="f40" fmla="*/ f34 f0 1"/>
                <a:gd name="f41" fmla="+- f39 0 f37"/>
                <a:gd name="f42" fmla="+- f38 0 f37"/>
                <a:gd name="f43" fmla="*/ f40 1 f2"/>
                <a:gd name="f44" fmla="*/ f42 1 103"/>
                <a:gd name="f45" fmla="*/ f41 1 245"/>
                <a:gd name="f46" fmla="*/ 0 f42 1"/>
                <a:gd name="f47" fmla="*/ 121 f41 1"/>
                <a:gd name="f48" fmla="*/ 17 f41 1"/>
                <a:gd name="f49" fmla="*/ 17 f42 1"/>
                <a:gd name="f50" fmla="*/ 0 f41 1"/>
                <a:gd name="f51" fmla="*/ 91 f42 1"/>
                <a:gd name="f52" fmla="*/ 103 f42 1"/>
                <a:gd name="f53" fmla="*/ 13 f41 1"/>
                <a:gd name="f54" fmla="*/ 233 f41 1"/>
                <a:gd name="f55" fmla="*/ 92 f42 1"/>
                <a:gd name="f56" fmla="*/ 244 f41 1"/>
                <a:gd name="f57" fmla="*/ 14 f42 1"/>
                <a:gd name="f58" fmla="*/ 229 f41 1"/>
                <a:gd name="f59" fmla="+- f43 0 f1"/>
                <a:gd name="f60" fmla="*/ f46 1 103"/>
                <a:gd name="f61" fmla="*/ f47 1 245"/>
                <a:gd name="f62" fmla="*/ f48 1 245"/>
                <a:gd name="f63" fmla="*/ f49 1 103"/>
                <a:gd name="f64" fmla="*/ f50 1 245"/>
                <a:gd name="f65" fmla="*/ f51 1 103"/>
                <a:gd name="f66" fmla="*/ f52 1 103"/>
                <a:gd name="f67" fmla="*/ f53 1 245"/>
                <a:gd name="f68" fmla="*/ f54 1 245"/>
                <a:gd name="f69" fmla="*/ f55 1 103"/>
                <a:gd name="f70" fmla="*/ f56 1 245"/>
                <a:gd name="f71" fmla="*/ f57 1 103"/>
                <a:gd name="f72" fmla="*/ f58 1 245"/>
                <a:gd name="f73" fmla="*/ 0 1 f44"/>
                <a:gd name="f74" fmla="*/ f38 1 f44"/>
                <a:gd name="f75" fmla="*/ 0 1 f45"/>
                <a:gd name="f76" fmla="*/ f39 1 f45"/>
                <a:gd name="f77" fmla="*/ f60 1 f44"/>
                <a:gd name="f78" fmla="*/ f61 1 f45"/>
                <a:gd name="f79" fmla="*/ f62 1 f45"/>
                <a:gd name="f80" fmla="*/ f63 1 f44"/>
                <a:gd name="f81" fmla="*/ f64 1 f45"/>
                <a:gd name="f82" fmla="*/ f65 1 f44"/>
                <a:gd name="f83" fmla="*/ f66 1 f44"/>
                <a:gd name="f84" fmla="*/ f67 1 f45"/>
                <a:gd name="f85" fmla="*/ f68 1 f45"/>
                <a:gd name="f86" fmla="*/ f69 1 f44"/>
                <a:gd name="f87" fmla="*/ f70 1 f45"/>
                <a:gd name="f88" fmla="*/ f71 1 f44"/>
                <a:gd name="f89" fmla="*/ f72 1 f45"/>
                <a:gd name="f90" fmla="*/ f73 f35 1"/>
                <a:gd name="f91" fmla="*/ f74 f35 1"/>
                <a:gd name="f92" fmla="*/ f76 f36 1"/>
                <a:gd name="f93" fmla="*/ f75 f36 1"/>
                <a:gd name="f94" fmla="*/ f77 f35 1"/>
                <a:gd name="f95" fmla="*/ f78 f36 1"/>
                <a:gd name="f96" fmla="*/ f79 f36 1"/>
                <a:gd name="f97" fmla="*/ f80 f35 1"/>
                <a:gd name="f98" fmla="*/ f81 f36 1"/>
                <a:gd name="f99" fmla="*/ f82 f35 1"/>
                <a:gd name="f100" fmla="*/ f83 f35 1"/>
                <a:gd name="f101" fmla="*/ f84 f36 1"/>
                <a:gd name="f102" fmla="*/ f85 f36 1"/>
                <a:gd name="f103" fmla="*/ f86 f35 1"/>
                <a:gd name="f104" fmla="*/ f87 f36 1"/>
                <a:gd name="f105" fmla="*/ f88 f35 1"/>
                <a:gd name="f106" fmla="*/ f89 f36 1"/>
              </a:gdLst>
              <a:ahLst/>
              <a:cxnLst>
                <a:cxn ang="3cd4">
                  <a:pos x="hc" y="t"/>
                </a:cxn>
                <a:cxn ang="0">
                  <a:pos x="r" y="vc"/>
                </a:cxn>
                <a:cxn ang="cd4">
                  <a:pos x="hc" y="b"/>
                </a:cxn>
                <a:cxn ang="cd2">
                  <a:pos x="l" y="vc"/>
                </a:cxn>
                <a:cxn ang="f59">
                  <a:pos x="f94" y="f95"/>
                </a:cxn>
                <a:cxn ang="f59">
                  <a:pos x="f94" y="f96"/>
                </a:cxn>
                <a:cxn ang="f59">
                  <a:pos x="f97" y="f98"/>
                </a:cxn>
                <a:cxn ang="f59">
                  <a:pos x="f99" y="f98"/>
                </a:cxn>
                <a:cxn ang="f59">
                  <a:pos x="f100" y="f101"/>
                </a:cxn>
                <a:cxn ang="f59">
                  <a:pos x="f100" y="f102"/>
                </a:cxn>
                <a:cxn ang="f59">
                  <a:pos x="f103" y="f104"/>
                </a:cxn>
                <a:cxn ang="f59">
                  <a:pos x="f105" y="f104"/>
                </a:cxn>
                <a:cxn ang="f59">
                  <a:pos x="f94" y="f106"/>
                </a:cxn>
                <a:cxn ang="f59">
                  <a:pos x="f94" y="f95"/>
                </a:cxn>
                <a:cxn ang="f59">
                  <a:pos x="f94" y="f95"/>
                </a:cxn>
              </a:cxnLst>
              <a:rect l="f90" t="f93" r="f91" b="f92"/>
              <a:pathLst>
                <a:path w="103" h="245">
                  <a:moveTo>
                    <a:pt x="f5" y="f8"/>
                  </a:moveTo>
                  <a:cubicBezTo>
                    <a:pt x="f5" y="f9"/>
                    <a:pt x="f10" y="f11"/>
                    <a:pt x="f5" y="f12"/>
                  </a:cubicBezTo>
                  <a:cubicBezTo>
                    <a:pt x="f5" y="f13"/>
                    <a:pt x="f14" y="f5"/>
                    <a:pt x="f12" y="f5"/>
                  </a:cubicBezTo>
                  <a:cubicBezTo>
                    <a:pt x="f15" y="f10"/>
                    <a:pt x="f16" y="f10"/>
                    <a:pt x="f17" y="f5"/>
                  </a:cubicBezTo>
                  <a:cubicBezTo>
                    <a:pt x="f18" y="f5"/>
                    <a:pt x="f6" y="f13"/>
                    <a:pt x="f6" y="f19"/>
                  </a:cubicBezTo>
                  <a:cubicBezTo>
                    <a:pt x="f6" y="f9"/>
                    <a:pt x="f6" y="f20"/>
                    <a:pt x="f6" y="f21"/>
                  </a:cubicBezTo>
                  <a:cubicBezTo>
                    <a:pt x="f6" y="f22"/>
                    <a:pt x="f23" y="f24"/>
                    <a:pt x="f25" y="f24"/>
                  </a:cubicBezTo>
                  <a:cubicBezTo>
                    <a:pt x="f16" y="f24"/>
                    <a:pt x="f26" y="f27"/>
                    <a:pt x="f28" y="f24"/>
                  </a:cubicBezTo>
                  <a:cubicBezTo>
                    <a:pt x="f29" y="f7"/>
                    <a:pt x="f5" y="f30"/>
                    <a:pt x="f5" y="f31"/>
                  </a:cubicBezTo>
                  <a:cubicBezTo>
                    <a:pt x="f5" y="f32"/>
                    <a:pt x="f5" y="f33"/>
                    <a:pt x="f5" y="f8"/>
                  </a:cubicBezTo>
                  <a:cubicBezTo>
                    <a:pt x="f5" y="f8"/>
                    <a:pt x="f5" y="f8"/>
                    <a:pt x="f5" y="f8"/>
                  </a:cubicBezTo>
                  <a:close/>
                </a:path>
              </a:pathLst>
            </a:custGeom>
            <a:solidFill>
              <a:srgbClr val="02020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9">
              <a:extLst>
                <a:ext uri="{FF2B5EF4-FFF2-40B4-BE49-F238E27FC236}">
                  <a16:creationId xmlns:a16="http://schemas.microsoft.com/office/drawing/2014/main" id="{A63562B0-EBF3-E933-2A56-485D65BF9E7B}"/>
                </a:ext>
              </a:extLst>
            </p:cNvPr>
            <p:cNvSpPr/>
            <p:nvPr/>
          </p:nvSpPr>
          <p:spPr>
            <a:xfrm>
              <a:off x="4071942" y="603247"/>
              <a:ext cx="1079504" cy="215898"/>
            </a:xfrm>
            <a:custGeom>
              <a:avLst/>
              <a:gdLst>
                <a:gd name="f0" fmla="val 10800000"/>
                <a:gd name="f1" fmla="val 5400000"/>
                <a:gd name="f2" fmla="val 180"/>
                <a:gd name="f3" fmla="val w"/>
                <a:gd name="f4" fmla="val h"/>
                <a:gd name="f5" fmla="val 0"/>
                <a:gd name="f6" fmla="val 287"/>
                <a:gd name="f7" fmla="val 57"/>
                <a:gd name="f8" fmla="val 142"/>
                <a:gd name="f9" fmla="val 101"/>
                <a:gd name="f10" fmla="val 60"/>
                <a:gd name="f11" fmla="val 19"/>
                <a:gd name="f12" fmla="val 7"/>
                <a:gd name="f13" fmla="val 1"/>
                <a:gd name="f14" fmla="val 55"/>
                <a:gd name="f15" fmla="val 41"/>
                <a:gd name="f16" fmla="val 117"/>
                <a:gd name="f17" fmla="val 193"/>
                <a:gd name="f18" fmla="val 269"/>
                <a:gd name="f19" fmla="val 283"/>
                <a:gd name="f20" fmla="val 4"/>
                <a:gd name="f21" fmla="val 286"/>
                <a:gd name="f22" fmla="val 18"/>
                <a:gd name="f23" fmla="val 248"/>
                <a:gd name="f24" fmla="val 213"/>
                <a:gd name="f25" fmla="val 178"/>
                <a:gd name="f26" fmla="+- 0 0 -90"/>
                <a:gd name="f27" fmla="*/ f3 1 287"/>
                <a:gd name="f28" fmla="*/ f4 1 57"/>
                <a:gd name="f29" fmla="val f5"/>
                <a:gd name="f30" fmla="val f6"/>
                <a:gd name="f31" fmla="val f7"/>
                <a:gd name="f32" fmla="*/ f26 f0 1"/>
                <a:gd name="f33" fmla="+- f31 0 f29"/>
                <a:gd name="f34" fmla="+- f30 0 f29"/>
                <a:gd name="f35" fmla="*/ f32 1 f2"/>
                <a:gd name="f36" fmla="*/ f34 1 287"/>
                <a:gd name="f37" fmla="*/ f33 1 57"/>
                <a:gd name="f38" fmla="*/ 142 f34 1"/>
                <a:gd name="f39" fmla="*/ 57 f33 1"/>
                <a:gd name="f40" fmla="*/ 19 f34 1"/>
                <a:gd name="f41" fmla="*/ 1 f34 1"/>
                <a:gd name="f42" fmla="*/ 41 f33 1"/>
                <a:gd name="f43" fmla="*/ 41 f34 1"/>
                <a:gd name="f44" fmla="*/ 0 f33 1"/>
                <a:gd name="f45" fmla="*/ 269 f34 1"/>
                <a:gd name="f46" fmla="*/ 286 f34 1"/>
                <a:gd name="f47" fmla="*/ 18 f33 1"/>
                <a:gd name="f48" fmla="*/ 248 f34 1"/>
                <a:gd name="f49" fmla="+- f35 0 f1"/>
                <a:gd name="f50" fmla="*/ f38 1 287"/>
                <a:gd name="f51" fmla="*/ f39 1 57"/>
                <a:gd name="f52" fmla="*/ f40 1 287"/>
                <a:gd name="f53" fmla="*/ f41 1 287"/>
                <a:gd name="f54" fmla="*/ f42 1 57"/>
                <a:gd name="f55" fmla="*/ f43 1 287"/>
                <a:gd name="f56" fmla="*/ f44 1 57"/>
                <a:gd name="f57" fmla="*/ f45 1 287"/>
                <a:gd name="f58" fmla="*/ f46 1 287"/>
                <a:gd name="f59" fmla="*/ f47 1 57"/>
                <a:gd name="f60" fmla="*/ f48 1 287"/>
                <a:gd name="f61" fmla="*/ 0 1 f36"/>
                <a:gd name="f62" fmla="*/ f30 1 f36"/>
                <a:gd name="f63" fmla="*/ 0 1 f37"/>
                <a:gd name="f64" fmla="*/ f31 1 f37"/>
                <a:gd name="f65" fmla="*/ f50 1 f36"/>
                <a:gd name="f66" fmla="*/ f51 1 f37"/>
                <a:gd name="f67" fmla="*/ f52 1 f36"/>
                <a:gd name="f68" fmla="*/ f53 1 f36"/>
                <a:gd name="f69" fmla="*/ f54 1 f37"/>
                <a:gd name="f70" fmla="*/ f55 1 f36"/>
                <a:gd name="f71" fmla="*/ f56 1 f37"/>
                <a:gd name="f72" fmla="*/ f57 1 f36"/>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7 1"/>
                <a:gd name="f84" fmla="*/ f69 f28 1"/>
                <a:gd name="f85" fmla="*/ f70 f27 1"/>
                <a:gd name="f86" fmla="*/ f71 f28 1"/>
                <a:gd name="f87" fmla="*/ f72 f27 1"/>
                <a:gd name="f88" fmla="*/ f73 f27 1"/>
                <a:gd name="f89" fmla="*/ f74 f28 1"/>
                <a:gd name="f90" fmla="*/ f75 f27 1"/>
              </a:gdLst>
              <a:ahLst/>
              <a:cxnLst>
                <a:cxn ang="3cd4">
                  <a:pos x="hc" y="t"/>
                </a:cxn>
                <a:cxn ang="0">
                  <a:pos x="r" y="vc"/>
                </a:cxn>
                <a:cxn ang="cd4">
                  <a:pos x="hc" y="b"/>
                </a:cxn>
                <a:cxn ang="cd2">
                  <a:pos x="l" y="vc"/>
                </a:cxn>
                <a:cxn ang="f49">
                  <a:pos x="f80" y="f81"/>
                </a:cxn>
                <a:cxn ang="f49">
                  <a:pos x="f82" y="f81"/>
                </a:cxn>
                <a:cxn ang="f49">
                  <a:pos x="f83" y="f84"/>
                </a:cxn>
                <a:cxn ang="f49">
                  <a:pos x="f85" y="f86"/>
                </a:cxn>
                <a:cxn ang="f49">
                  <a:pos x="f87" y="f86"/>
                </a:cxn>
                <a:cxn ang="f49">
                  <a:pos x="f88" y="f89"/>
                </a:cxn>
                <a:cxn ang="f49">
                  <a:pos x="f90" y="f81"/>
                </a:cxn>
                <a:cxn ang="f49">
                  <a:pos x="f80" y="f81"/>
                </a:cxn>
                <a:cxn ang="f49">
                  <a:pos x="f80" y="f81"/>
                </a:cxn>
              </a:cxnLst>
              <a:rect l="f76" t="f79" r="f77" b="f78"/>
              <a:pathLst>
                <a:path w="287" h="57">
                  <a:moveTo>
                    <a:pt x="f8" y="f7"/>
                  </a:moveTo>
                  <a:cubicBezTo>
                    <a:pt x="f9" y="f7"/>
                    <a:pt x="f10" y="f7"/>
                    <a:pt x="f11" y="f7"/>
                  </a:cubicBezTo>
                  <a:cubicBezTo>
                    <a:pt x="f12" y="f7"/>
                    <a:pt x="f13" y="f14"/>
                    <a:pt x="f13" y="f15"/>
                  </a:cubicBezTo>
                  <a:cubicBezTo>
                    <a:pt x="f13" y="f5"/>
                    <a:pt x="f5" y="f5"/>
                    <a:pt x="f15" y="f5"/>
                  </a:cubicBezTo>
                  <a:cubicBezTo>
                    <a:pt x="f16" y="f5"/>
                    <a:pt x="f17" y="f13"/>
                    <a:pt x="f18" y="f5"/>
                  </a:cubicBezTo>
                  <a:cubicBezTo>
                    <a:pt x="f19" y="f5"/>
                    <a:pt x="f6" y="f20"/>
                    <a:pt x="f21" y="f22"/>
                  </a:cubicBezTo>
                  <a:cubicBezTo>
                    <a:pt x="f21" y="f7"/>
                    <a:pt x="f21" y="f7"/>
                    <a:pt x="f23" y="f7"/>
                  </a:cubicBezTo>
                  <a:cubicBezTo>
                    <a:pt x="f24" y="f7"/>
                    <a:pt x="f25" y="f7"/>
                    <a:pt x="f8" y="f7"/>
                  </a:cubicBezTo>
                  <a:cubicBezTo>
                    <a:pt x="f8" y="f7"/>
                    <a:pt x="f8" y="f7"/>
                    <a:pt x="f8" y="f7"/>
                  </a:cubicBezTo>
                  <a:close/>
                </a:path>
              </a:pathLst>
            </a:custGeom>
            <a:solidFill>
              <a:srgbClr val="06060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10">
              <a:extLst>
                <a:ext uri="{FF2B5EF4-FFF2-40B4-BE49-F238E27FC236}">
                  <a16:creationId xmlns:a16="http://schemas.microsoft.com/office/drawing/2014/main" id="{CFD2E8EE-C7EA-4024-3693-39E76B019F89}"/>
                </a:ext>
              </a:extLst>
            </p:cNvPr>
            <p:cNvSpPr/>
            <p:nvPr/>
          </p:nvSpPr>
          <p:spPr>
            <a:xfrm>
              <a:off x="5675315" y="603247"/>
              <a:ext cx="552453" cy="215898"/>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5"/>
                <a:gd name="f12" fmla="val 17"/>
                <a:gd name="f13" fmla="val 6"/>
                <a:gd name="f14" fmla="val 1"/>
                <a:gd name="f15" fmla="val 41"/>
                <a:gd name="f16" fmla="val 70"/>
                <a:gd name="f17" fmla="val 100"/>
                <a:gd name="f18" fmla="val 130"/>
                <a:gd name="f19" fmla="val 142"/>
                <a:gd name="f20" fmla="val 146"/>
                <a:gd name="f21" fmla="val 4"/>
                <a:gd name="f22" fmla="val 16"/>
                <a:gd name="f23" fmla="val 107"/>
                <a:gd name="f24" fmla="val 95"/>
                <a:gd name="f25" fmla="val 84"/>
                <a:gd name="f26" fmla="+- 0 0 -90"/>
                <a:gd name="f27" fmla="*/ f3 1 147"/>
                <a:gd name="f28" fmla="*/ f4 1 57"/>
                <a:gd name="f29" fmla="val f5"/>
                <a:gd name="f30" fmla="val f6"/>
                <a:gd name="f31" fmla="val f7"/>
                <a:gd name="f32" fmla="*/ f26 f0 1"/>
                <a:gd name="f33" fmla="+- f31 0 f29"/>
                <a:gd name="f34" fmla="+- f30 0 f29"/>
                <a:gd name="f35" fmla="*/ f32 1 f2"/>
                <a:gd name="f36" fmla="*/ f34 1 147"/>
                <a:gd name="f37" fmla="*/ f33 1 57"/>
                <a:gd name="f38" fmla="*/ 73 f34 1"/>
                <a:gd name="f39" fmla="*/ 56 f33 1"/>
                <a:gd name="f40" fmla="*/ 17 f34 1"/>
                <a:gd name="f41" fmla="*/ 1 f34 1"/>
                <a:gd name="f42" fmla="*/ 41 f33 1"/>
                <a:gd name="f43" fmla="*/ 41 f34 1"/>
                <a:gd name="f44" fmla="*/ 0 f33 1"/>
                <a:gd name="f45" fmla="*/ 130 f34 1"/>
                <a:gd name="f46" fmla="*/ 146 f34 1"/>
                <a:gd name="f47" fmla="*/ 16 f33 1"/>
                <a:gd name="f48" fmla="*/ 107 f34 1"/>
                <a:gd name="f49" fmla="+- f35 0 f1"/>
                <a:gd name="f50" fmla="*/ f38 1 147"/>
                <a:gd name="f51" fmla="*/ f39 1 57"/>
                <a:gd name="f52" fmla="*/ f40 1 147"/>
                <a:gd name="f53" fmla="*/ f41 1 147"/>
                <a:gd name="f54" fmla="*/ f42 1 57"/>
                <a:gd name="f55" fmla="*/ f43 1 147"/>
                <a:gd name="f56" fmla="*/ f44 1 57"/>
                <a:gd name="f57" fmla="*/ f45 1 147"/>
                <a:gd name="f58" fmla="*/ f46 1 147"/>
                <a:gd name="f59" fmla="*/ f47 1 57"/>
                <a:gd name="f60" fmla="*/ f48 1 147"/>
                <a:gd name="f61" fmla="*/ 0 1 f36"/>
                <a:gd name="f62" fmla="*/ f30 1 f36"/>
                <a:gd name="f63" fmla="*/ 0 1 f37"/>
                <a:gd name="f64" fmla="*/ f31 1 f37"/>
                <a:gd name="f65" fmla="*/ f50 1 f36"/>
                <a:gd name="f66" fmla="*/ f51 1 f37"/>
                <a:gd name="f67" fmla="*/ f52 1 f36"/>
                <a:gd name="f68" fmla="*/ f53 1 f36"/>
                <a:gd name="f69" fmla="*/ f54 1 f37"/>
                <a:gd name="f70" fmla="*/ f55 1 f36"/>
                <a:gd name="f71" fmla="*/ f56 1 f37"/>
                <a:gd name="f72" fmla="*/ f57 1 f36"/>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7 1"/>
                <a:gd name="f84" fmla="*/ f69 f28 1"/>
                <a:gd name="f85" fmla="*/ f70 f27 1"/>
                <a:gd name="f86" fmla="*/ f71 f28 1"/>
                <a:gd name="f87" fmla="*/ f72 f27 1"/>
                <a:gd name="f88" fmla="*/ f73 f27 1"/>
                <a:gd name="f89" fmla="*/ f74 f28 1"/>
                <a:gd name="f90" fmla="*/ f75 f27 1"/>
              </a:gdLst>
              <a:ahLst/>
              <a:cxnLst>
                <a:cxn ang="3cd4">
                  <a:pos x="hc" y="t"/>
                </a:cxn>
                <a:cxn ang="0">
                  <a:pos x="r" y="vc"/>
                </a:cxn>
                <a:cxn ang="cd4">
                  <a:pos x="hc" y="b"/>
                </a:cxn>
                <a:cxn ang="cd2">
                  <a:pos x="l" y="vc"/>
                </a:cxn>
                <a:cxn ang="f49">
                  <a:pos x="f80" y="f81"/>
                </a:cxn>
                <a:cxn ang="f49">
                  <a:pos x="f82" y="f81"/>
                </a:cxn>
                <a:cxn ang="f49">
                  <a:pos x="f83" y="f84"/>
                </a:cxn>
                <a:cxn ang="f49">
                  <a:pos x="f85" y="f86"/>
                </a:cxn>
                <a:cxn ang="f49">
                  <a:pos x="f87" y="f86"/>
                </a:cxn>
                <a:cxn ang="f49">
                  <a:pos x="f88" y="f89"/>
                </a:cxn>
                <a:cxn ang="f49">
                  <a:pos x="f90" y="f81"/>
                </a:cxn>
                <a:cxn ang="f49">
                  <a:pos x="f80" y="f81"/>
                </a:cxn>
                <a:cxn ang="f49">
                  <a:pos x="f80" y="f81"/>
                </a:cxn>
              </a:cxnLst>
              <a:rect l="f76" t="f79" r="f77" b="f78"/>
              <a:pathLst>
                <a:path w="147" h="57">
                  <a:moveTo>
                    <a:pt x="f8" y="f9"/>
                  </a:moveTo>
                  <a:cubicBezTo>
                    <a:pt x="f10" y="f9"/>
                    <a:pt x="f11" y="f9"/>
                    <a:pt x="f12" y="f9"/>
                  </a:cubicBezTo>
                  <a:cubicBezTo>
                    <a:pt x="f13" y="f7"/>
                    <a:pt x="f14" y="f10"/>
                    <a:pt x="f14" y="f15"/>
                  </a:cubicBezTo>
                  <a:cubicBezTo>
                    <a:pt x="f5" y="f5"/>
                    <a:pt x="f5" y="f5"/>
                    <a:pt x="f15" y="f5"/>
                  </a:cubicBezTo>
                  <a:cubicBezTo>
                    <a:pt x="f16" y="f5"/>
                    <a:pt x="f17" y="f14"/>
                    <a:pt x="f18" y="f5"/>
                  </a:cubicBezTo>
                  <a:cubicBezTo>
                    <a:pt x="f19" y="f5"/>
                    <a:pt x="f20" y="f21"/>
                    <a:pt x="f20" y="f22"/>
                  </a:cubicBezTo>
                  <a:cubicBezTo>
                    <a:pt x="f6" y="f9"/>
                    <a:pt x="f6" y="f9"/>
                    <a:pt x="f23" y="f9"/>
                  </a:cubicBezTo>
                  <a:cubicBezTo>
                    <a:pt x="f24" y="f9"/>
                    <a:pt x="f25" y="f9"/>
                    <a:pt x="f8" y="f9"/>
                  </a:cubicBezTo>
                  <a:cubicBezTo>
                    <a:pt x="f8" y="f9"/>
                    <a:pt x="f8" y="f9"/>
                    <a:pt x="f8" y="f9"/>
                  </a:cubicBezTo>
                  <a:close/>
                </a:path>
              </a:pathLst>
            </a:custGeom>
            <a:solidFill>
              <a:srgbClr val="07080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11">
              <a:extLst>
                <a:ext uri="{FF2B5EF4-FFF2-40B4-BE49-F238E27FC236}">
                  <a16:creationId xmlns:a16="http://schemas.microsoft.com/office/drawing/2014/main" id="{2556A522-E962-EA08-69C3-433DCB2187C8}"/>
                </a:ext>
              </a:extLst>
            </p:cNvPr>
            <p:cNvSpPr/>
            <p:nvPr/>
          </p:nvSpPr>
          <p:spPr>
            <a:xfrm>
              <a:off x="5214942" y="1587498"/>
              <a:ext cx="557217" cy="215898"/>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5"/>
                <a:gd name="f17" fmla="val 56"/>
                <a:gd name="f18" fmla="val 107"/>
                <a:gd name="f19" fmla="val 47"/>
                <a:gd name="f20" fmla="val 17"/>
                <a:gd name="f21" fmla="val 5"/>
                <a:gd name="f22" fmla="val 52"/>
                <a:gd name="f23" fmla="val 40"/>
                <a:gd name="f24" fmla="val 41"/>
                <a:gd name="f25" fmla="val 53"/>
                <a:gd name="f26" fmla="val 65"/>
                <a:gd name="f27" fmla="+- 0 0 -90"/>
                <a:gd name="f28" fmla="*/ f3 1 148"/>
                <a:gd name="f29" fmla="*/ f4 1 57"/>
                <a:gd name="f30" fmla="val f5"/>
                <a:gd name="f31" fmla="val f6"/>
                <a:gd name="f32" fmla="val f7"/>
                <a:gd name="f33" fmla="*/ f27 f0 1"/>
                <a:gd name="f34" fmla="+- f32 0 f30"/>
                <a:gd name="f35" fmla="+- f31 0 f30"/>
                <a:gd name="f36" fmla="*/ f33 1 f2"/>
                <a:gd name="f37" fmla="*/ f35 1 148"/>
                <a:gd name="f38" fmla="*/ f34 1 57"/>
                <a:gd name="f39" fmla="*/ 77 f35 1"/>
                <a:gd name="f40" fmla="*/ 1 f34 1"/>
                <a:gd name="f41" fmla="*/ 131 f35 1"/>
                <a:gd name="f42" fmla="*/ 0 f34 1"/>
                <a:gd name="f43" fmla="*/ 147 f35 1"/>
                <a:gd name="f44" fmla="*/ 15 f34 1"/>
                <a:gd name="f45" fmla="*/ 107 f35 1"/>
                <a:gd name="f46" fmla="*/ 56 f34 1"/>
                <a:gd name="f47" fmla="*/ 17 f35 1"/>
                <a:gd name="f48" fmla="*/ 1 f35 1"/>
                <a:gd name="f49" fmla="*/ 40 f34 1"/>
                <a:gd name="f50" fmla="*/ 41 f35 1"/>
                <a:gd name="f51" fmla="+- f36 0 f1"/>
                <a:gd name="f52" fmla="*/ f39 1 148"/>
                <a:gd name="f53" fmla="*/ f40 1 57"/>
                <a:gd name="f54" fmla="*/ f41 1 148"/>
                <a:gd name="f55" fmla="*/ f42 1 57"/>
                <a:gd name="f56" fmla="*/ f43 1 148"/>
                <a:gd name="f57" fmla="*/ f44 1 57"/>
                <a:gd name="f58" fmla="*/ f45 1 148"/>
                <a:gd name="f59" fmla="*/ f46 1 57"/>
                <a:gd name="f60" fmla="*/ f47 1 148"/>
                <a:gd name="f61" fmla="*/ f48 1 148"/>
                <a:gd name="f62" fmla="*/ f49 1 57"/>
                <a:gd name="f63" fmla="*/ f50 1 14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7"/>
                <a:gd name="f78" fmla="*/ f62 1 f38"/>
                <a:gd name="f79" fmla="*/ f63 1 f37"/>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8 1"/>
                <a:gd name="f94" fmla="*/ f78 f29 1"/>
                <a:gd name="f95" fmla="*/ f79 f28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1"/>
                </a:cxn>
                <a:cxn ang="f51">
                  <a:pos x="f93" y="f94"/>
                </a:cxn>
                <a:cxn ang="f51">
                  <a:pos x="f95" y="f87"/>
                </a:cxn>
                <a:cxn ang="f51">
                  <a:pos x="f84" y="f87"/>
                </a:cxn>
                <a:cxn ang="f51">
                  <a:pos x="f84" y="f85"/>
                </a:cxn>
              </a:cxnLst>
              <a:rect l="f80" t="f83" r="f81" b="f82"/>
              <a:pathLst>
                <a:path w="148" h="57">
                  <a:moveTo>
                    <a:pt x="f8" y="f9"/>
                  </a:moveTo>
                  <a:cubicBezTo>
                    <a:pt x="f10" y="f9"/>
                    <a:pt x="f11" y="f9"/>
                    <a:pt x="f12" y="f5"/>
                  </a:cubicBezTo>
                  <a:cubicBezTo>
                    <a:pt x="f13" y="f5"/>
                    <a:pt x="f14" y="f15"/>
                    <a:pt x="f14" y="f16"/>
                  </a:cubicBezTo>
                  <a:cubicBezTo>
                    <a:pt x="f14" y="f17"/>
                    <a:pt x="f6" y="f17"/>
                    <a:pt x="f18" y="f17"/>
                  </a:cubicBezTo>
                  <a:cubicBezTo>
                    <a:pt x="f8" y="f17"/>
                    <a:pt x="f19" y="f17"/>
                    <a:pt x="f20" y="f17"/>
                  </a:cubicBezTo>
                  <a:cubicBezTo>
                    <a:pt x="f21" y="f7"/>
                    <a:pt x="f9" y="f22"/>
                    <a:pt x="f9" y="f23"/>
                  </a:cubicBezTo>
                  <a:cubicBezTo>
                    <a:pt x="f9" y="f5"/>
                    <a:pt x="f5" y="f5"/>
                    <a:pt x="f24" y="f5"/>
                  </a:cubicBezTo>
                  <a:cubicBezTo>
                    <a:pt x="f25" y="f5"/>
                    <a:pt x="f26" y="f5"/>
                    <a:pt x="f8" y="f5"/>
                  </a:cubicBezTo>
                  <a:cubicBezTo>
                    <a:pt x="f8" y="f5"/>
                    <a:pt x="f8" y="f5"/>
                    <a:pt x="f8" y="f9"/>
                  </a:cubicBezTo>
                  <a:close/>
                </a:path>
              </a:pathLst>
            </a:custGeom>
            <a:solidFill>
              <a:srgbClr val="07080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Rectángulo 13">
            <a:extLst>
              <a:ext uri="{FF2B5EF4-FFF2-40B4-BE49-F238E27FC236}">
                <a16:creationId xmlns:a16="http://schemas.microsoft.com/office/drawing/2014/main" id="{98A63423-E6C7-BFE0-0F37-4F789B14A59A}"/>
              </a:ext>
            </a:extLst>
          </p:cNvPr>
          <p:cNvSpPr/>
          <p:nvPr/>
        </p:nvSpPr>
        <p:spPr>
          <a:xfrm>
            <a:off x="0" y="-14246"/>
            <a:ext cx="9144000" cy="4853498"/>
          </a:xfrm>
          <a:prstGeom prst="rect">
            <a:avLst/>
          </a:prstGeom>
          <a:solidFill>
            <a:srgbClr val="D041E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D041E7"/>
              </a:solidFill>
              <a:uFillTx/>
              <a:latin typeface="Arial"/>
              <a:ea typeface="Arial"/>
              <a:cs typeface="Arial"/>
            </a:endParaRPr>
          </a:p>
        </p:txBody>
      </p:sp>
      <p:sp>
        <p:nvSpPr>
          <p:cNvPr id="3" name="Rectángulo 14">
            <a:extLst>
              <a:ext uri="{FF2B5EF4-FFF2-40B4-BE49-F238E27FC236}">
                <a16:creationId xmlns:a16="http://schemas.microsoft.com/office/drawing/2014/main" id="{772D6020-5FE3-100E-9089-1DA3D46E398E}"/>
              </a:ext>
            </a:extLst>
          </p:cNvPr>
          <p:cNvSpPr/>
          <p:nvPr/>
        </p:nvSpPr>
        <p:spPr>
          <a:xfrm>
            <a:off x="0" y="1320100"/>
            <a:ext cx="9144000" cy="3813459"/>
          </a:xfrm>
          <a:prstGeom prst="rect">
            <a:avLst/>
          </a:prstGeom>
          <a:solidFill>
            <a:srgbClr val="9E72C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4" name="Google Shape;1801;p56">
            <a:extLst>
              <a:ext uri="{FF2B5EF4-FFF2-40B4-BE49-F238E27FC236}">
                <a16:creationId xmlns:a16="http://schemas.microsoft.com/office/drawing/2014/main" id="{3CBD1C1B-880A-344E-71EA-45C40E566161}"/>
              </a:ext>
            </a:extLst>
          </p:cNvPr>
          <p:cNvSpPr txBox="1">
            <a:spLocks noGrp="1"/>
          </p:cNvSpPr>
          <p:nvPr>
            <p:ph type="subTitle" idx="4294967295"/>
          </p:nvPr>
        </p:nvSpPr>
        <p:spPr>
          <a:xfrm>
            <a:off x="714128" y="3145956"/>
            <a:ext cx="3080997" cy="467999"/>
          </a:xfrm>
        </p:spPr>
        <p:txBody>
          <a:bodyPr lIns="0" tIns="0" rIns="0" bIns="0" anchor="b"/>
          <a:lstStyle/>
          <a:p>
            <a:pPr marL="0" lvl="0" indent="0">
              <a:lnSpc>
                <a:spcPct val="100000"/>
              </a:lnSpc>
              <a:buNone/>
            </a:pPr>
            <a:r>
              <a:rPr lang="en-US" sz="1800">
                <a:solidFill>
                  <a:srgbClr val="FFFFFF"/>
                </a:solidFill>
              </a:rPr>
              <a:t>You can enter a subtitle here if you need it</a:t>
            </a:r>
          </a:p>
        </p:txBody>
      </p:sp>
      <p:sp>
        <p:nvSpPr>
          <p:cNvPr id="5" name="Google Shape;1802;p56">
            <a:extLst>
              <a:ext uri="{FF2B5EF4-FFF2-40B4-BE49-F238E27FC236}">
                <a16:creationId xmlns:a16="http://schemas.microsoft.com/office/drawing/2014/main" id="{40C0510C-2688-F374-CB87-CCE596F3A0AA}"/>
              </a:ext>
            </a:extLst>
          </p:cNvPr>
          <p:cNvSpPr txBox="1">
            <a:spLocks noGrp="1"/>
          </p:cNvSpPr>
          <p:nvPr>
            <p:ph type="title"/>
          </p:nvPr>
        </p:nvSpPr>
        <p:spPr>
          <a:xfrm>
            <a:off x="714128" y="1793458"/>
            <a:ext cx="1076696" cy="541498"/>
          </a:xfrm>
        </p:spPr>
        <p:txBody>
          <a:bodyPr lIns="0" tIns="0" rIns="0"/>
          <a:lstStyle/>
          <a:p>
            <a:pPr lvl="0"/>
            <a:r>
              <a:rPr lang="en-US" sz="6000">
                <a:solidFill>
                  <a:srgbClr val="FFFFFF"/>
                </a:solidFill>
              </a:rPr>
              <a:t>02</a:t>
            </a:r>
          </a:p>
        </p:txBody>
      </p:sp>
      <p:sp>
        <p:nvSpPr>
          <p:cNvPr id="6" name="Google Shape;2231;p56">
            <a:extLst>
              <a:ext uri="{FF2B5EF4-FFF2-40B4-BE49-F238E27FC236}">
                <a16:creationId xmlns:a16="http://schemas.microsoft.com/office/drawing/2014/main" id="{2BC8A3D8-BB89-6A00-004C-72F0FFEECFAF}"/>
              </a:ext>
            </a:extLst>
          </p:cNvPr>
          <p:cNvSpPr txBox="1">
            <a:spLocks noGrp="1"/>
          </p:cNvSpPr>
          <p:nvPr>
            <p:ph type="title" idx="4294967295"/>
          </p:nvPr>
        </p:nvSpPr>
        <p:spPr>
          <a:xfrm>
            <a:off x="619963" y="2034146"/>
            <a:ext cx="4374599" cy="1148696"/>
          </a:xfrm>
        </p:spPr>
        <p:txBody>
          <a:bodyPr anchor="ctr"/>
          <a:lstStyle/>
          <a:p>
            <a:pPr lvl="0"/>
            <a:r>
              <a:rPr lang="en-US" sz="4300">
                <a:solidFill>
                  <a:srgbClr val="FFFFFF"/>
                </a:solidFill>
              </a:rPr>
              <a:t>SECTION</a:t>
            </a:r>
          </a:p>
        </p:txBody>
      </p:sp>
      <p:grpSp>
        <p:nvGrpSpPr>
          <p:cNvPr id="7" name="Grupo 3">
            <a:extLst>
              <a:ext uri="{FF2B5EF4-FFF2-40B4-BE49-F238E27FC236}">
                <a16:creationId xmlns:a16="http://schemas.microsoft.com/office/drawing/2014/main" id="{55037AF3-7D56-03A5-202B-5B43BD7DF050}"/>
              </a:ext>
            </a:extLst>
          </p:cNvPr>
          <p:cNvGrpSpPr/>
          <p:nvPr/>
        </p:nvGrpSpPr>
        <p:grpSpPr>
          <a:xfrm>
            <a:off x="7793211" y="2203996"/>
            <a:ext cx="996942" cy="2635255"/>
            <a:chOff x="7793211" y="2203996"/>
            <a:chExt cx="996942" cy="2635255"/>
          </a:xfrm>
        </p:grpSpPr>
        <p:sp>
          <p:nvSpPr>
            <p:cNvPr id="8" name="Freeform 5">
              <a:extLst>
                <a:ext uri="{FF2B5EF4-FFF2-40B4-BE49-F238E27FC236}">
                  <a16:creationId xmlns:a16="http://schemas.microsoft.com/office/drawing/2014/main" id="{E23B6BDD-E10D-8B00-B0B6-55704DF9CAF3}"/>
                </a:ext>
              </a:extLst>
            </p:cNvPr>
            <p:cNvSpPr/>
            <p:nvPr/>
          </p:nvSpPr>
          <p:spPr>
            <a:xfrm>
              <a:off x="7799557" y="2219870"/>
              <a:ext cx="990596" cy="796927"/>
            </a:xfrm>
            <a:custGeom>
              <a:avLst/>
              <a:gdLst>
                <a:gd name="f0" fmla="val 10800000"/>
                <a:gd name="f1" fmla="val 5400000"/>
                <a:gd name="f2" fmla="val 180"/>
                <a:gd name="f3" fmla="val w"/>
                <a:gd name="f4" fmla="val h"/>
                <a:gd name="f5" fmla="val 0"/>
                <a:gd name="f6" fmla="val 326"/>
                <a:gd name="f7" fmla="val 264"/>
                <a:gd name="f8" fmla="val 259"/>
                <a:gd name="f9" fmla="val 104"/>
                <a:gd name="f10" fmla="val 241"/>
                <a:gd name="f11" fmla="val 216"/>
                <a:gd name="f12" fmla="val 97"/>
                <a:gd name="f13" fmla="val 205"/>
                <a:gd name="f14" fmla="val 106"/>
                <a:gd name="f15" fmla="val 193"/>
                <a:gd name="f16" fmla="val 116"/>
                <a:gd name="f17" fmla="val 141"/>
                <a:gd name="f18" fmla="val 188"/>
                <a:gd name="f19" fmla="val 159"/>
                <a:gd name="f20" fmla="val 182"/>
                <a:gd name="f21" fmla="val 177"/>
                <a:gd name="f22" fmla="val 204"/>
                <a:gd name="f23" fmla="val 170"/>
                <a:gd name="f24" fmla="val 226"/>
                <a:gd name="f25" fmla="val 162"/>
                <a:gd name="f26" fmla="val 252"/>
                <a:gd name="f27" fmla="val 146"/>
                <a:gd name="f28" fmla="val 263"/>
                <a:gd name="f29" fmla="val 120"/>
                <a:gd name="f30" fmla="val 75"/>
                <a:gd name="f31" fmla="val 52"/>
                <a:gd name="f32" fmla="val 20"/>
                <a:gd name="f33" fmla="val 2"/>
                <a:gd name="f34" fmla="val 244"/>
                <a:gd name="f35" fmla="val 1"/>
                <a:gd name="f36" fmla="val 212"/>
                <a:gd name="f37" fmla="val 199"/>
                <a:gd name="f38" fmla="val 187"/>
                <a:gd name="f39" fmla="val 174"/>
                <a:gd name="f40" fmla="val 161"/>
                <a:gd name="f41" fmla="val 5"/>
                <a:gd name="f42" fmla="val 158"/>
                <a:gd name="f43" fmla="val 17"/>
                <a:gd name="f44" fmla="val 43"/>
                <a:gd name="f45" fmla="val 68"/>
                <a:gd name="f46" fmla="val 93"/>
                <a:gd name="f47" fmla="val 109"/>
                <a:gd name="f48" fmla="val 156"/>
                <a:gd name="f49" fmla="val 111"/>
                <a:gd name="f50" fmla="val 145"/>
                <a:gd name="f51" fmla="val 118"/>
                <a:gd name="f52" fmla="val 114"/>
                <a:gd name="f53" fmla="val 125"/>
                <a:gd name="f54" fmla="val 82"/>
                <a:gd name="f55" fmla="val 133"/>
                <a:gd name="f56" fmla="val 50"/>
                <a:gd name="f57" fmla="val 144"/>
                <a:gd name="f58" fmla="val 10"/>
                <a:gd name="f59" fmla="val 200"/>
                <a:gd name="f60" fmla="val 221"/>
                <a:gd name="f61" fmla="val 262"/>
                <a:gd name="f62" fmla="val 290"/>
                <a:gd name="f63" fmla="val 311"/>
                <a:gd name="f64" fmla="val 18"/>
                <a:gd name="f65" fmla="val 316"/>
                <a:gd name="f66" fmla="val 46"/>
                <a:gd name="f67" fmla="val 100"/>
                <a:gd name="f68" fmla="val 323"/>
                <a:gd name="f69" fmla="val 103"/>
                <a:gd name="f70" fmla="val 269"/>
                <a:gd name="f71" fmla="val 266"/>
                <a:gd name="f72" fmla="+- 0 0 -90"/>
                <a:gd name="f73" fmla="*/ f3 1 326"/>
                <a:gd name="f74" fmla="*/ f4 1 264"/>
                <a:gd name="f75" fmla="val f5"/>
                <a:gd name="f76" fmla="val f6"/>
                <a:gd name="f77" fmla="val f7"/>
                <a:gd name="f78" fmla="*/ f72 f0 1"/>
                <a:gd name="f79" fmla="+- f77 0 f75"/>
                <a:gd name="f80" fmla="+- f76 0 f75"/>
                <a:gd name="f81" fmla="*/ f78 1 f2"/>
                <a:gd name="f82" fmla="*/ f80 1 326"/>
                <a:gd name="f83" fmla="*/ f79 1 264"/>
                <a:gd name="f84" fmla="*/ 259 f80 1"/>
                <a:gd name="f85" fmla="*/ 104 f79 1"/>
                <a:gd name="f86" fmla="*/ 205 f80 1"/>
                <a:gd name="f87" fmla="*/ 106 f79 1"/>
                <a:gd name="f88" fmla="*/ 188 f80 1"/>
                <a:gd name="f89" fmla="*/ 159 f79 1"/>
                <a:gd name="f90" fmla="*/ 170 f80 1"/>
                <a:gd name="f91" fmla="*/ 226 f79 1"/>
                <a:gd name="f92" fmla="*/ 120 f80 1"/>
                <a:gd name="f93" fmla="*/ 263 f79 1"/>
                <a:gd name="f94" fmla="*/ 52 f80 1"/>
                <a:gd name="f95" fmla="*/ 1 f80 1"/>
                <a:gd name="f96" fmla="*/ 212 f79 1"/>
                <a:gd name="f97" fmla="*/ 174 f79 1"/>
                <a:gd name="f98" fmla="*/ 17 f80 1"/>
                <a:gd name="f99" fmla="*/ 93 f80 1"/>
                <a:gd name="f100" fmla="*/ 111 f80 1"/>
                <a:gd name="f101" fmla="*/ 145 f79 1"/>
                <a:gd name="f102" fmla="*/ 133 f80 1"/>
                <a:gd name="f103" fmla="*/ 50 f79 1"/>
                <a:gd name="f104" fmla="*/ 200 f80 1"/>
                <a:gd name="f105" fmla="*/ 0 f79 1"/>
                <a:gd name="f106" fmla="*/ 262 f80 1"/>
                <a:gd name="f107" fmla="*/ 316 f80 1"/>
                <a:gd name="f108" fmla="*/ 46 f79 1"/>
                <a:gd name="f109" fmla="*/ 269 f80 1"/>
                <a:gd name="f110" fmla="*/ 103 f79 1"/>
                <a:gd name="f111" fmla="+- f81 0 f1"/>
                <a:gd name="f112" fmla="*/ f84 1 326"/>
                <a:gd name="f113" fmla="*/ f85 1 264"/>
                <a:gd name="f114" fmla="*/ f86 1 326"/>
                <a:gd name="f115" fmla="*/ f87 1 264"/>
                <a:gd name="f116" fmla="*/ f88 1 326"/>
                <a:gd name="f117" fmla="*/ f89 1 264"/>
                <a:gd name="f118" fmla="*/ f90 1 326"/>
                <a:gd name="f119" fmla="*/ f91 1 264"/>
                <a:gd name="f120" fmla="*/ f92 1 326"/>
                <a:gd name="f121" fmla="*/ f93 1 264"/>
                <a:gd name="f122" fmla="*/ f94 1 326"/>
                <a:gd name="f123" fmla="*/ f95 1 326"/>
                <a:gd name="f124" fmla="*/ f96 1 264"/>
                <a:gd name="f125" fmla="*/ f97 1 264"/>
                <a:gd name="f126" fmla="*/ f98 1 326"/>
                <a:gd name="f127" fmla="*/ f99 1 326"/>
                <a:gd name="f128" fmla="*/ f100 1 326"/>
                <a:gd name="f129" fmla="*/ f101 1 264"/>
                <a:gd name="f130" fmla="*/ f102 1 326"/>
                <a:gd name="f131" fmla="*/ f103 1 264"/>
                <a:gd name="f132" fmla="*/ f104 1 326"/>
                <a:gd name="f133" fmla="*/ f105 1 264"/>
                <a:gd name="f134" fmla="*/ f106 1 326"/>
                <a:gd name="f135" fmla="*/ f107 1 326"/>
                <a:gd name="f136" fmla="*/ f108 1 264"/>
                <a:gd name="f137" fmla="*/ f109 1 326"/>
                <a:gd name="f138" fmla="*/ f110 1 264"/>
                <a:gd name="f139" fmla="*/ 0 1 f82"/>
                <a:gd name="f140" fmla="*/ f76 1 f82"/>
                <a:gd name="f141" fmla="*/ 0 1 f83"/>
                <a:gd name="f142" fmla="*/ f77 1 f83"/>
                <a:gd name="f143" fmla="*/ f112 1 f82"/>
                <a:gd name="f144" fmla="*/ f113 1 f83"/>
                <a:gd name="f145" fmla="*/ f114 1 f82"/>
                <a:gd name="f146" fmla="*/ f115 1 f83"/>
                <a:gd name="f147" fmla="*/ f116 1 f82"/>
                <a:gd name="f148" fmla="*/ f117 1 f83"/>
                <a:gd name="f149" fmla="*/ f118 1 f82"/>
                <a:gd name="f150" fmla="*/ f119 1 f83"/>
                <a:gd name="f151" fmla="*/ f120 1 f82"/>
                <a:gd name="f152" fmla="*/ f121 1 f83"/>
                <a:gd name="f153" fmla="*/ f122 1 f82"/>
                <a:gd name="f154" fmla="*/ f123 1 f82"/>
                <a:gd name="f155" fmla="*/ f124 1 f83"/>
                <a:gd name="f156" fmla="*/ f125 1 f83"/>
                <a:gd name="f157" fmla="*/ f126 1 f82"/>
                <a:gd name="f158" fmla="*/ f127 1 f82"/>
                <a:gd name="f159" fmla="*/ f128 1 f82"/>
                <a:gd name="f160" fmla="*/ f129 1 f83"/>
                <a:gd name="f161" fmla="*/ f130 1 f82"/>
                <a:gd name="f162" fmla="*/ f131 1 f83"/>
                <a:gd name="f163" fmla="*/ f132 1 f82"/>
                <a:gd name="f164" fmla="*/ f133 1 f83"/>
                <a:gd name="f165" fmla="*/ f134 1 f82"/>
                <a:gd name="f166" fmla="*/ f135 1 f82"/>
                <a:gd name="f167" fmla="*/ f136 1 f83"/>
                <a:gd name="f168" fmla="*/ f137 1 f82"/>
                <a:gd name="f169" fmla="*/ f138 1 f83"/>
                <a:gd name="f170" fmla="*/ f139 f73 1"/>
                <a:gd name="f171" fmla="*/ f140 f73 1"/>
                <a:gd name="f172" fmla="*/ f142 f74 1"/>
                <a:gd name="f173" fmla="*/ f141 f74 1"/>
                <a:gd name="f174" fmla="*/ f143 f73 1"/>
                <a:gd name="f175" fmla="*/ f144 f74 1"/>
                <a:gd name="f176" fmla="*/ f145 f73 1"/>
                <a:gd name="f177" fmla="*/ f146 f74 1"/>
                <a:gd name="f178" fmla="*/ f147 f73 1"/>
                <a:gd name="f179" fmla="*/ f148 f74 1"/>
                <a:gd name="f180" fmla="*/ f149 f73 1"/>
                <a:gd name="f181" fmla="*/ f150 f74 1"/>
                <a:gd name="f182" fmla="*/ f151 f73 1"/>
                <a:gd name="f183" fmla="*/ f152 f74 1"/>
                <a:gd name="f184" fmla="*/ f153 f73 1"/>
                <a:gd name="f185" fmla="*/ f154 f73 1"/>
                <a:gd name="f186" fmla="*/ f155 f74 1"/>
                <a:gd name="f187" fmla="*/ f156 f74 1"/>
                <a:gd name="f188" fmla="*/ f157 f73 1"/>
                <a:gd name="f189" fmla="*/ f158 f73 1"/>
                <a:gd name="f190" fmla="*/ f159 f73 1"/>
                <a:gd name="f191" fmla="*/ f160 f74 1"/>
                <a:gd name="f192" fmla="*/ f161 f73 1"/>
                <a:gd name="f193" fmla="*/ f162 f74 1"/>
                <a:gd name="f194" fmla="*/ f163 f73 1"/>
                <a:gd name="f195" fmla="*/ f164 f74 1"/>
                <a:gd name="f196" fmla="*/ f165 f73 1"/>
                <a:gd name="f197" fmla="*/ f166 f73 1"/>
                <a:gd name="f198" fmla="*/ f167 f74 1"/>
                <a:gd name="f199" fmla="*/ f168 f73 1"/>
                <a:gd name="f200" fmla="*/ f169 f74 1"/>
              </a:gdLst>
              <a:ahLst/>
              <a:cxnLst>
                <a:cxn ang="3cd4">
                  <a:pos x="hc" y="t"/>
                </a:cxn>
                <a:cxn ang="0">
                  <a:pos x="r" y="vc"/>
                </a:cxn>
                <a:cxn ang="cd4">
                  <a:pos x="hc" y="b"/>
                </a:cxn>
                <a:cxn ang="cd2">
                  <a:pos x="l" y="vc"/>
                </a:cxn>
                <a:cxn ang="f111">
                  <a:pos x="f174" y="f175"/>
                </a:cxn>
                <a:cxn ang="f111">
                  <a:pos x="f176" y="f177"/>
                </a:cxn>
                <a:cxn ang="f111">
                  <a:pos x="f178" y="f179"/>
                </a:cxn>
                <a:cxn ang="f111">
                  <a:pos x="f180" y="f181"/>
                </a:cxn>
                <a:cxn ang="f111">
                  <a:pos x="f182" y="f183"/>
                </a:cxn>
                <a:cxn ang="f111">
                  <a:pos x="f184" y="f183"/>
                </a:cxn>
                <a:cxn ang="f111">
                  <a:pos x="f185" y="f186"/>
                </a:cxn>
                <a:cxn ang="f111">
                  <a:pos x="f185" y="f187"/>
                </a:cxn>
                <a:cxn ang="f111">
                  <a:pos x="f188" y="f179"/>
                </a:cxn>
                <a:cxn ang="f111">
                  <a:pos x="f189" y="f179"/>
                </a:cxn>
                <a:cxn ang="f111">
                  <a:pos x="f190" y="f191"/>
                </a:cxn>
                <a:cxn ang="f111">
                  <a:pos x="f192" y="f193"/>
                </a:cxn>
                <a:cxn ang="f111">
                  <a:pos x="f194" y="f195"/>
                </a:cxn>
                <a:cxn ang="f111">
                  <a:pos x="f196" y="f195"/>
                </a:cxn>
                <a:cxn ang="f111">
                  <a:pos x="f197" y="f198"/>
                </a:cxn>
                <a:cxn ang="f111">
                  <a:pos x="f199" y="f200"/>
                </a:cxn>
                <a:cxn ang="f111">
                  <a:pos x="f174" y="f200"/>
                </a:cxn>
                <a:cxn ang="f111">
                  <a:pos x="f174" y="f175"/>
                </a:cxn>
              </a:cxnLst>
              <a:rect l="f170" t="f173" r="f171" b="f172"/>
              <a:pathLst>
                <a:path w="326" h="264">
                  <a:moveTo>
                    <a:pt x="f8" y="f9"/>
                  </a:moveTo>
                  <a:cubicBezTo>
                    <a:pt x="f10" y="f9"/>
                    <a:pt x="f11" y="f12"/>
                    <a:pt x="f13" y="f14"/>
                  </a:cubicBezTo>
                  <a:cubicBezTo>
                    <a:pt x="f15" y="f16"/>
                    <a:pt x="f15" y="f17"/>
                    <a:pt x="f18" y="f19"/>
                  </a:cubicBezTo>
                  <a:cubicBezTo>
                    <a:pt x="f20" y="f20"/>
                    <a:pt x="f21" y="f22"/>
                    <a:pt x="f23" y="f24"/>
                  </a:cubicBezTo>
                  <a:cubicBezTo>
                    <a:pt x="f25" y="f26"/>
                    <a:pt x="f27" y="f28"/>
                    <a:pt x="f29" y="f28"/>
                  </a:cubicBezTo>
                  <a:cubicBezTo>
                    <a:pt x="f12" y="f7"/>
                    <a:pt x="f30" y="f7"/>
                    <a:pt x="f31" y="f28"/>
                  </a:cubicBezTo>
                  <a:cubicBezTo>
                    <a:pt x="f32" y="f28"/>
                    <a:pt x="f33" y="f34"/>
                    <a:pt x="f35" y="f36"/>
                  </a:cubicBezTo>
                  <a:cubicBezTo>
                    <a:pt x="f35" y="f37"/>
                    <a:pt x="f33" y="f38"/>
                    <a:pt x="f35" y="f39"/>
                  </a:cubicBezTo>
                  <a:cubicBezTo>
                    <a:pt x="f5" y="f40"/>
                    <a:pt x="f41" y="f42"/>
                    <a:pt x="f43" y="f19"/>
                  </a:cubicBezTo>
                  <a:cubicBezTo>
                    <a:pt x="f44" y="f19"/>
                    <a:pt x="f45" y="f42"/>
                    <a:pt x="f46" y="f19"/>
                  </a:cubicBezTo>
                  <a:cubicBezTo>
                    <a:pt x="f9" y="f19"/>
                    <a:pt x="f47" y="f48"/>
                    <a:pt x="f49" y="f50"/>
                  </a:cubicBezTo>
                  <a:cubicBezTo>
                    <a:pt x="f51" y="f52"/>
                    <a:pt x="f53" y="f54"/>
                    <a:pt x="f55" y="f56"/>
                  </a:cubicBezTo>
                  <a:cubicBezTo>
                    <a:pt x="f57" y="f58"/>
                    <a:pt x="f42" y="f5"/>
                    <a:pt x="f59" y="f5"/>
                  </a:cubicBezTo>
                  <a:cubicBezTo>
                    <a:pt x="f60" y="f5"/>
                    <a:pt x="f10" y="f5"/>
                    <a:pt x="f61" y="f5"/>
                  </a:cubicBezTo>
                  <a:cubicBezTo>
                    <a:pt x="f62" y="f5"/>
                    <a:pt x="f63" y="f64"/>
                    <a:pt x="f65" y="f66"/>
                  </a:cubicBezTo>
                  <a:cubicBezTo>
                    <a:pt x="f6" y="f67"/>
                    <a:pt x="f68" y="f69"/>
                    <a:pt x="f70" y="f69"/>
                  </a:cubicBezTo>
                  <a:cubicBezTo>
                    <a:pt x="f71" y="f69"/>
                    <a:pt x="f28" y="f69"/>
                    <a:pt x="f8" y="f69"/>
                  </a:cubicBezTo>
                  <a:cubicBezTo>
                    <a:pt x="f8" y="f6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9" name="Freeform 6">
              <a:extLst>
                <a:ext uri="{FF2B5EF4-FFF2-40B4-BE49-F238E27FC236}">
                  <a16:creationId xmlns:a16="http://schemas.microsoft.com/office/drawing/2014/main" id="{5A79F36A-18D0-F47D-B383-07CBF1833A27}"/>
                </a:ext>
              </a:extLst>
            </p:cNvPr>
            <p:cNvSpPr/>
            <p:nvPr/>
          </p:nvSpPr>
          <p:spPr>
            <a:xfrm>
              <a:off x="7793211" y="3986765"/>
              <a:ext cx="966785" cy="517522"/>
            </a:xfrm>
            <a:custGeom>
              <a:avLst/>
              <a:gdLst>
                <a:gd name="f0" fmla="val 10800000"/>
                <a:gd name="f1" fmla="val 5400000"/>
                <a:gd name="f2" fmla="val 180"/>
                <a:gd name="f3" fmla="val w"/>
                <a:gd name="f4" fmla="val h"/>
                <a:gd name="f5" fmla="val 0"/>
                <a:gd name="f6" fmla="val 318"/>
                <a:gd name="f7" fmla="val 171"/>
                <a:gd name="f8" fmla="val 151"/>
                <a:gd name="f9" fmla="val 38"/>
                <a:gd name="f10" fmla="val 162"/>
                <a:gd name="f11" fmla="val 10"/>
                <a:gd name="f12" fmla="val 206"/>
                <a:gd name="f13" fmla="val 2"/>
                <a:gd name="f14" fmla="val 228"/>
                <a:gd name="f15" fmla="val 3"/>
                <a:gd name="f16" fmla="val 250"/>
                <a:gd name="f17" fmla="val 272"/>
                <a:gd name="f18" fmla="val 297"/>
                <a:gd name="f19" fmla="val 316"/>
                <a:gd name="f20" fmla="val 21"/>
                <a:gd name="f21" fmla="val 317"/>
                <a:gd name="f22" fmla="val 46"/>
                <a:gd name="f23" fmla="val 82"/>
                <a:gd name="f24" fmla="val 117"/>
                <a:gd name="f25" fmla="val 152"/>
                <a:gd name="f26" fmla="val 314"/>
                <a:gd name="f27" fmla="val 164"/>
                <a:gd name="f28" fmla="val 305"/>
                <a:gd name="f29" fmla="val 266"/>
                <a:gd name="f30" fmla="val 166"/>
                <a:gd name="f31" fmla="val 265"/>
                <a:gd name="f32" fmla="val 127"/>
                <a:gd name="f33" fmla="val 108"/>
                <a:gd name="f34" fmla="val 260"/>
                <a:gd name="f35" fmla="val 103"/>
                <a:gd name="f36" fmla="val 242"/>
                <a:gd name="f37" fmla="val 104"/>
                <a:gd name="f38" fmla="val 227"/>
                <a:gd name="f39" fmla="val 106"/>
                <a:gd name="f40" fmla="val 212"/>
                <a:gd name="f41" fmla="val 105"/>
                <a:gd name="f42" fmla="val 196"/>
                <a:gd name="f43" fmla="val 186"/>
                <a:gd name="f44" fmla="val 181"/>
                <a:gd name="f45" fmla="val 107"/>
                <a:gd name="f46" fmla="val 183"/>
                <a:gd name="f47" fmla="val 118"/>
                <a:gd name="f48" fmla="val 122"/>
                <a:gd name="f49" fmla="val 132"/>
                <a:gd name="f50" fmla="val 165"/>
                <a:gd name="f51" fmla="val 174"/>
                <a:gd name="f52" fmla="val 141"/>
                <a:gd name="f53" fmla="val 131"/>
                <a:gd name="f54" fmla="val 134"/>
                <a:gd name="f55" fmla="val 157"/>
                <a:gd name="f56" fmla="val 133"/>
                <a:gd name="f57" fmla="val 137"/>
                <a:gd name="f58" fmla="val 140"/>
                <a:gd name="f59" fmla="val 128"/>
                <a:gd name="f60" fmla="val 110"/>
                <a:gd name="f61" fmla="val 101"/>
                <a:gd name="f62" fmla="val 109"/>
                <a:gd name="f63" fmla="val 87"/>
                <a:gd name="f64" fmla="val 51"/>
                <a:gd name="f65" fmla="val 50"/>
                <a:gd name="f66" fmla="val 52"/>
                <a:gd name="f67" fmla="val 144"/>
                <a:gd name="f68" fmla="val 161"/>
                <a:gd name="f69" fmla="val 47"/>
                <a:gd name="f70" fmla="val 31"/>
                <a:gd name="f71" fmla="val 18"/>
                <a:gd name="f72" fmla="val 163"/>
                <a:gd name="f73" fmla="val 145"/>
                <a:gd name="f74" fmla="val 5"/>
                <a:gd name="f75" fmla="val 116"/>
                <a:gd name="f76" fmla="val 88"/>
                <a:gd name="f77" fmla="val 59"/>
                <a:gd name="f78" fmla="val 4"/>
                <a:gd name="f79" fmla="val 27"/>
                <a:gd name="f80" fmla="val 19"/>
                <a:gd name="f81" fmla="val 13"/>
                <a:gd name="f82" fmla="val 63"/>
                <a:gd name="f83" fmla="val 12"/>
                <a:gd name="f84" fmla="val 77"/>
                <a:gd name="f85" fmla="val 90"/>
                <a:gd name="f86" fmla="val 114"/>
                <a:gd name="f87" fmla="val 138"/>
                <a:gd name="f88" fmla="val 9"/>
                <a:gd name="f89" fmla="+- 0 0 -90"/>
                <a:gd name="f90" fmla="*/ f3 1 318"/>
                <a:gd name="f91" fmla="*/ f4 1 171"/>
                <a:gd name="f92" fmla="val f5"/>
                <a:gd name="f93" fmla="val f6"/>
                <a:gd name="f94" fmla="val f7"/>
                <a:gd name="f95" fmla="*/ f89 f0 1"/>
                <a:gd name="f96" fmla="+- f94 0 f92"/>
                <a:gd name="f97" fmla="+- f93 0 f92"/>
                <a:gd name="f98" fmla="*/ f95 1 f2"/>
                <a:gd name="f99" fmla="*/ f97 1 318"/>
                <a:gd name="f100" fmla="*/ f96 1 171"/>
                <a:gd name="f101" fmla="*/ 151 f97 1"/>
                <a:gd name="f102" fmla="*/ 38 f96 1"/>
                <a:gd name="f103" fmla="*/ 206 f97 1"/>
                <a:gd name="f104" fmla="*/ 2 f96 1"/>
                <a:gd name="f105" fmla="*/ 272 f97 1"/>
                <a:gd name="f106" fmla="*/ 317 f97 1"/>
                <a:gd name="f107" fmla="*/ 46 f96 1"/>
                <a:gd name="f108" fmla="*/ 152 f96 1"/>
                <a:gd name="f109" fmla="*/ 305 f97 1"/>
                <a:gd name="f110" fmla="*/ 164 f96 1"/>
                <a:gd name="f111" fmla="*/ 266 f97 1"/>
                <a:gd name="f112" fmla="*/ 127 f96 1"/>
                <a:gd name="f113" fmla="*/ 242 f97 1"/>
                <a:gd name="f114" fmla="*/ 104 f96 1"/>
                <a:gd name="f115" fmla="*/ 196 f97 1"/>
                <a:gd name="f116" fmla="*/ 183 f97 1"/>
                <a:gd name="f117" fmla="*/ 118 f96 1"/>
                <a:gd name="f118" fmla="*/ 132 f96 1"/>
                <a:gd name="f119" fmla="*/ 141 f97 1"/>
                <a:gd name="f120" fmla="*/ 133 f97 1"/>
                <a:gd name="f121" fmla="*/ 151 f96 1"/>
                <a:gd name="f122" fmla="*/ 128 f97 1"/>
                <a:gd name="f123" fmla="*/ 110 f96 1"/>
                <a:gd name="f124" fmla="*/ 87 f97 1"/>
                <a:gd name="f125" fmla="*/ 109 f96 1"/>
                <a:gd name="f126" fmla="*/ 52 f97 1"/>
                <a:gd name="f127" fmla="*/ 144 f96 1"/>
                <a:gd name="f128" fmla="*/ 31 f97 1"/>
                <a:gd name="f129" fmla="*/ 2 f97 1"/>
                <a:gd name="f130" fmla="*/ 145 f96 1"/>
                <a:gd name="f131" fmla="*/ 3 f97 1"/>
                <a:gd name="f132" fmla="*/ 59 f96 1"/>
                <a:gd name="f133" fmla="*/ 50 f97 1"/>
                <a:gd name="f134" fmla="*/ 13 f96 1"/>
                <a:gd name="f135" fmla="*/ 90 f97 1"/>
                <a:gd name="f136" fmla="+- f98 0 f1"/>
                <a:gd name="f137" fmla="*/ f101 1 318"/>
                <a:gd name="f138" fmla="*/ f102 1 171"/>
                <a:gd name="f139" fmla="*/ f103 1 318"/>
                <a:gd name="f140" fmla="*/ f104 1 171"/>
                <a:gd name="f141" fmla="*/ f105 1 318"/>
                <a:gd name="f142" fmla="*/ f106 1 318"/>
                <a:gd name="f143" fmla="*/ f107 1 171"/>
                <a:gd name="f144" fmla="*/ f108 1 171"/>
                <a:gd name="f145" fmla="*/ f109 1 318"/>
                <a:gd name="f146" fmla="*/ f110 1 171"/>
                <a:gd name="f147" fmla="*/ f111 1 318"/>
                <a:gd name="f148" fmla="*/ f112 1 171"/>
                <a:gd name="f149" fmla="*/ f113 1 318"/>
                <a:gd name="f150" fmla="*/ f114 1 171"/>
                <a:gd name="f151" fmla="*/ f115 1 318"/>
                <a:gd name="f152" fmla="*/ f116 1 318"/>
                <a:gd name="f153" fmla="*/ f117 1 171"/>
                <a:gd name="f154" fmla="*/ f118 1 171"/>
                <a:gd name="f155" fmla="*/ f119 1 318"/>
                <a:gd name="f156" fmla="*/ f120 1 318"/>
                <a:gd name="f157" fmla="*/ f121 1 171"/>
                <a:gd name="f158" fmla="*/ f122 1 318"/>
                <a:gd name="f159" fmla="*/ f123 1 171"/>
                <a:gd name="f160" fmla="*/ f124 1 318"/>
                <a:gd name="f161" fmla="*/ f125 1 171"/>
                <a:gd name="f162" fmla="*/ f126 1 318"/>
                <a:gd name="f163" fmla="*/ f127 1 171"/>
                <a:gd name="f164" fmla="*/ f128 1 318"/>
                <a:gd name="f165" fmla="*/ f129 1 318"/>
                <a:gd name="f166" fmla="*/ f130 1 171"/>
                <a:gd name="f167" fmla="*/ f131 1 318"/>
                <a:gd name="f168" fmla="*/ f132 1 171"/>
                <a:gd name="f169" fmla="*/ f133 1 318"/>
                <a:gd name="f170" fmla="*/ f134 1 171"/>
                <a:gd name="f171" fmla="*/ f135 1 318"/>
                <a:gd name="f172" fmla="*/ 0 1 f99"/>
                <a:gd name="f173" fmla="*/ f93 1 f99"/>
                <a:gd name="f174" fmla="*/ 0 1 f100"/>
                <a:gd name="f175" fmla="*/ f94 1 f100"/>
                <a:gd name="f176" fmla="*/ f137 1 f99"/>
                <a:gd name="f177" fmla="*/ f138 1 f100"/>
                <a:gd name="f178" fmla="*/ f139 1 f99"/>
                <a:gd name="f179" fmla="*/ f140 1 f100"/>
                <a:gd name="f180" fmla="*/ f141 1 f99"/>
                <a:gd name="f181" fmla="*/ f142 1 f99"/>
                <a:gd name="f182" fmla="*/ f143 1 f100"/>
                <a:gd name="f183" fmla="*/ f144 1 f100"/>
                <a:gd name="f184" fmla="*/ f145 1 f99"/>
                <a:gd name="f185" fmla="*/ f146 1 f100"/>
                <a:gd name="f186" fmla="*/ f147 1 f99"/>
                <a:gd name="f187" fmla="*/ f148 1 f100"/>
                <a:gd name="f188" fmla="*/ f149 1 f99"/>
                <a:gd name="f189" fmla="*/ f150 1 f100"/>
                <a:gd name="f190" fmla="*/ f151 1 f99"/>
                <a:gd name="f191" fmla="*/ f152 1 f99"/>
                <a:gd name="f192" fmla="*/ f153 1 f100"/>
                <a:gd name="f193" fmla="*/ f154 1 f100"/>
                <a:gd name="f194" fmla="*/ f155 1 f99"/>
                <a:gd name="f195" fmla="*/ f156 1 f99"/>
                <a:gd name="f196" fmla="*/ f157 1 f100"/>
                <a:gd name="f197" fmla="*/ f158 1 f99"/>
                <a:gd name="f198" fmla="*/ f159 1 f100"/>
                <a:gd name="f199" fmla="*/ f160 1 f99"/>
                <a:gd name="f200" fmla="*/ f161 1 f100"/>
                <a:gd name="f201" fmla="*/ f162 1 f99"/>
                <a:gd name="f202" fmla="*/ f163 1 f100"/>
                <a:gd name="f203" fmla="*/ f164 1 f99"/>
                <a:gd name="f204" fmla="*/ f165 1 f99"/>
                <a:gd name="f205" fmla="*/ f166 1 f100"/>
                <a:gd name="f206" fmla="*/ f167 1 f99"/>
                <a:gd name="f207" fmla="*/ f168 1 f100"/>
                <a:gd name="f208" fmla="*/ f169 1 f99"/>
                <a:gd name="f209" fmla="*/ f170 1 f100"/>
                <a:gd name="f210" fmla="*/ f171 1 f99"/>
                <a:gd name="f211" fmla="*/ f172 f90 1"/>
                <a:gd name="f212" fmla="*/ f173 f90 1"/>
                <a:gd name="f213" fmla="*/ f175 f91 1"/>
                <a:gd name="f214" fmla="*/ f174 f91 1"/>
                <a:gd name="f215" fmla="*/ f176 f90 1"/>
                <a:gd name="f216" fmla="*/ f177 f91 1"/>
                <a:gd name="f217" fmla="*/ f178 f90 1"/>
                <a:gd name="f218" fmla="*/ f179 f91 1"/>
                <a:gd name="f219" fmla="*/ f180 f90 1"/>
                <a:gd name="f220" fmla="*/ f181 f90 1"/>
                <a:gd name="f221" fmla="*/ f182 f91 1"/>
                <a:gd name="f222" fmla="*/ f183 f91 1"/>
                <a:gd name="f223" fmla="*/ f184 f90 1"/>
                <a:gd name="f224" fmla="*/ f185 f91 1"/>
                <a:gd name="f225" fmla="*/ f186 f90 1"/>
                <a:gd name="f226" fmla="*/ f187 f91 1"/>
                <a:gd name="f227" fmla="*/ f188 f90 1"/>
                <a:gd name="f228" fmla="*/ f189 f91 1"/>
                <a:gd name="f229" fmla="*/ f190 f90 1"/>
                <a:gd name="f230" fmla="*/ f191 f90 1"/>
                <a:gd name="f231" fmla="*/ f192 f91 1"/>
                <a:gd name="f232" fmla="*/ f193 f91 1"/>
                <a:gd name="f233" fmla="*/ f194 f90 1"/>
                <a:gd name="f234" fmla="*/ f195 f90 1"/>
                <a:gd name="f235" fmla="*/ f196 f91 1"/>
                <a:gd name="f236" fmla="*/ f197 f90 1"/>
                <a:gd name="f237" fmla="*/ f198 f91 1"/>
                <a:gd name="f238" fmla="*/ f199 f90 1"/>
                <a:gd name="f239" fmla="*/ f200 f91 1"/>
                <a:gd name="f240" fmla="*/ f201 f90 1"/>
                <a:gd name="f241" fmla="*/ f202 f91 1"/>
                <a:gd name="f242" fmla="*/ f203 f90 1"/>
                <a:gd name="f243" fmla="*/ f204 f90 1"/>
                <a:gd name="f244" fmla="*/ f205 f91 1"/>
                <a:gd name="f245" fmla="*/ f206 f90 1"/>
                <a:gd name="f246" fmla="*/ f207 f91 1"/>
                <a:gd name="f247" fmla="*/ f208 f90 1"/>
                <a:gd name="f248" fmla="*/ f209 f91 1"/>
                <a:gd name="f249" fmla="*/ f210 f90 1"/>
              </a:gdLst>
              <a:ahLst/>
              <a:cxnLst>
                <a:cxn ang="3cd4">
                  <a:pos x="hc" y="t"/>
                </a:cxn>
                <a:cxn ang="0">
                  <a:pos x="r" y="vc"/>
                </a:cxn>
                <a:cxn ang="cd4">
                  <a:pos x="hc" y="b"/>
                </a:cxn>
                <a:cxn ang="cd2">
                  <a:pos x="l" y="vc"/>
                </a:cxn>
                <a:cxn ang="f136">
                  <a:pos x="f215" y="f216"/>
                </a:cxn>
                <a:cxn ang="f136">
                  <a:pos x="f217" y="f218"/>
                </a:cxn>
                <a:cxn ang="f136">
                  <a:pos x="f219" y="f218"/>
                </a:cxn>
                <a:cxn ang="f136">
                  <a:pos x="f220" y="f221"/>
                </a:cxn>
                <a:cxn ang="f136">
                  <a:pos x="f220" y="f222"/>
                </a:cxn>
                <a:cxn ang="f136">
                  <a:pos x="f223" y="f224"/>
                </a:cxn>
                <a:cxn ang="f136">
                  <a:pos x="f225" y="f226"/>
                </a:cxn>
                <a:cxn ang="f136">
                  <a:pos x="f227" y="f228"/>
                </a:cxn>
                <a:cxn ang="f136">
                  <a:pos x="f229" y="f228"/>
                </a:cxn>
                <a:cxn ang="f136">
                  <a:pos x="f230" y="f231"/>
                </a:cxn>
                <a:cxn ang="f136">
                  <a:pos x="f230" y="f232"/>
                </a:cxn>
                <a:cxn ang="f136">
                  <a:pos x="f233" y="f224"/>
                </a:cxn>
                <a:cxn ang="f136">
                  <a:pos x="f234" y="f235"/>
                </a:cxn>
                <a:cxn ang="f136">
                  <a:pos x="f236" y="f237"/>
                </a:cxn>
                <a:cxn ang="f136">
                  <a:pos x="f238" y="f239"/>
                </a:cxn>
                <a:cxn ang="f136">
                  <a:pos x="f240" y="f241"/>
                </a:cxn>
                <a:cxn ang="f136">
                  <a:pos x="f242" y="f224"/>
                </a:cxn>
                <a:cxn ang="f136">
                  <a:pos x="f243" y="f244"/>
                </a:cxn>
                <a:cxn ang="f136">
                  <a:pos x="f245" y="f246"/>
                </a:cxn>
                <a:cxn ang="f136">
                  <a:pos x="f247" y="f248"/>
                </a:cxn>
                <a:cxn ang="f136">
                  <a:pos x="f249" y="f248"/>
                </a:cxn>
                <a:cxn ang="f136">
                  <a:pos x="f215" y="f216"/>
                </a:cxn>
              </a:cxnLst>
              <a:rect l="f211" t="f214" r="f212" b="f213"/>
              <a:pathLst>
                <a:path w="318" h="171">
                  <a:moveTo>
                    <a:pt x="f8" y="f9"/>
                  </a:moveTo>
                  <a:cubicBezTo>
                    <a:pt x="f10" y="f11"/>
                    <a:pt x="f2" y="f5"/>
                    <a:pt x="f12" y="f13"/>
                  </a:cubicBezTo>
                  <a:cubicBezTo>
                    <a:pt x="f14" y="f15"/>
                    <a:pt x="f16" y="f13"/>
                    <a:pt x="f17" y="f13"/>
                  </a:cubicBezTo>
                  <a:cubicBezTo>
                    <a:pt x="f18" y="f15"/>
                    <a:pt x="f19" y="f20"/>
                    <a:pt x="f21" y="f22"/>
                  </a:cubicBezTo>
                  <a:cubicBezTo>
                    <a:pt x="f6" y="f23"/>
                    <a:pt x="f21" y="f24"/>
                    <a:pt x="f21" y="f25"/>
                  </a:cubicBezTo>
                  <a:cubicBezTo>
                    <a:pt x="f6" y="f10"/>
                    <a:pt x="f26" y="f27"/>
                    <a:pt x="f28" y="f27"/>
                  </a:cubicBezTo>
                  <a:cubicBezTo>
                    <a:pt x="f29" y="f30"/>
                    <a:pt x="f31" y="f30"/>
                    <a:pt x="f29" y="f32"/>
                  </a:cubicBezTo>
                  <a:cubicBezTo>
                    <a:pt x="f29" y="f33"/>
                    <a:pt x="f34" y="f35"/>
                    <a:pt x="f36" y="f37"/>
                  </a:cubicBezTo>
                  <a:cubicBezTo>
                    <a:pt x="f38" y="f39"/>
                    <a:pt x="f40" y="f41"/>
                    <a:pt x="f42" y="f37"/>
                  </a:cubicBezTo>
                  <a:cubicBezTo>
                    <a:pt x="f43" y="f37"/>
                    <a:pt x="f44" y="f45"/>
                    <a:pt x="f46" y="f47"/>
                  </a:cubicBezTo>
                  <a:cubicBezTo>
                    <a:pt x="f46" y="f48"/>
                    <a:pt x="f46" y="f32"/>
                    <a:pt x="f46" y="f49"/>
                  </a:cubicBezTo>
                  <a:cubicBezTo>
                    <a:pt x="f46" y="f50"/>
                    <a:pt x="f51" y="f7"/>
                    <a:pt x="f52" y="f27"/>
                  </a:cubicBezTo>
                  <a:cubicBezTo>
                    <a:pt x="f53" y="f10"/>
                    <a:pt x="f54" y="f55"/>
                    <a:pt x="f56" y="f8"/>
                  </a:cubicBezTo>
                  <a:cubicBezTo>
                    <a:pt x="f53" y="f57"/>
                    <a:pt x="f58" y="f47"/>
                    <a:pt x="f59" y="f60"/>
                  </a:cubicBezTo>
                  <a:cubicBezTo>
                    <a:pt x="f47" y="f37"/>
                    <a:pt x="f61" y="f62"/>
                    <a:pt x="f63" y="f62"/>
                  </a:cubicBezTo>
                  <a:cubicBezTo>
                    <a:pt x="f64" y="f62"/>
                    <a:pt x="f65" y="f62"/>
                    <a:pt x="f66" y="f67"/>
                  </a:cubicBezTo>
                  <a:cubicBezTo>
                    <a:pt x="f66" y="f68"/>
                    <a:pt x="f69" y="f30"/>
                    <a:pt x="f70" y="f27"/>
                  </a:cubicBezTo>
                  <a:cubicBezTo>
                    <a:pt x="f71" y="f72"/>
                    <a:pt x="f5" y="f7"/>
                    <a:pt x="f13" y="f73"/>
                  </a:cubicBezTo>
                  <a:cubicBezTo>
                    <a:pt x="f74" y="f75"/>
                    <a:pt x="f15" y="f76"/>
                    <a:pt x="f15" y="f77"/>
                  </a:cubicBezTo>
                  <a:cubicBezTo>
                    <a:pt x="f78" y="f79"/>
                    <a:pt x="f80" y="f81"/>
                    <a:pt x="f65" y="f81"/>
                  </a:cubicBezTo>
                  <a:cubicBezTo>
                    <a:pt x="f82" y="f83"/>
                    <a:pt x="f84" y="f81"/>
                    <a:pt x="f85" y="f81"/>
                  </a:cubicBezTo>
                  <a:cubicBezTo>
                    <a:pt x="f86" y="f83"/>
                    <a:pt x="f87" y="f88"/>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0" name="Freeform 7">
              <a:extLst>
                <a:ext uri="{FF2B5EF4-FFF2-40B4-BE49-F238E27FC236}">
                  <a16:creationId xmlns:a16="http://schemas.microsoft.com/office/drawing/2014/main" id="{97079A29-494D-721D-20AC-BF0C5493EA50}"/>
                </a:ext>
              </a:extLst>
            </p:cNvPr>
            <p:cNvSpPr/>
            <p:nvPr/>
          </p:nvSpPr>
          <p:spPr>
            <a:xfrm>
              <a:off x="7799557" y="4524926"/>
              <a:ext cx="960440" cy="314325"/>
            </a:xfrm>
            <a:custGeom>
              <a:avLst/>
              <a:gdLst>
                <a:gd name="f0" fmla="val 10800000"/>
                <a:gd name="f1" fmla="val 5400000"/>
                <a:gd name="f2" fmla="val 180"/>
                <a:gd name="f3" fmla="val w"/>
                <a:gd name="f4" fmla="val h"/>
                <a:gd name="f5" fmla="val 0"/>
                <a:gd name="f6" fmla="val 316"/>
                <a:gd name="f7" fmla="val 104"/>
                <a:gd name="f8" fmla="val 159"/>
                <a:gd name="f9" fmla="val 1"/>
                <a:gd name="f10" fmla="val 206"/>
                <a:gd name="f11" fmla="val 252"/>
                <a:gd name="f12" fmla="val 299"/>
                <a:gd name="f13" fmla="val 312"/>
                <a:gd name="f14" fmla="val 4"/>
                <a:gd name="f15" fmla="val 17"/>
                <a:gd name="f16" fmla="val 315"/>
                <a:gd name="f17" fmla="val 41"/>
                <a:gd name="f18" fmla="val 65"/>
                <a:gd name="f19" fmla="val 89"/>
                <a:gd name="f20" fmla="val 101"/>
                <a:gd name="f21" fmla="val 301"/>
                <a:gd name="f22" fmla="val 205"/>
                <a:gd name="f23" fmla="val 110"/>
                <a:gd name="f24" fmla="val 103"/>
                <a:gd name="f25" fmla="val 15"/>
                <a:gd name="f26" fmla="val 3"/>
                <a:gd name="f27" fmla="val 99"/>
                <a:gd name="f28" fmla="val 2"/>
                <a:gd name="f29" fmla="val 5"/>
                <a:gd name="f30" fmla="val 18"/>
                <a:gd name="f31" fmla="val 112"/>
                <a:gd name="f32" fmla="+- 0 0 -90"/>
                <a:gd name="f33" fmla="*/ f3 1 316"/>
                <a:gd name="f34" fmla="*/ f4 1 104"/>
                <a:gd name="f35" fmla="val f5"/>
                <a:gd name="f36" fmla="val f6"/>
                <a:gd name="f37" fmla="val f7"/>
                <a:gd name="f38" fmla="*/ f32 f0 1"/>
                <a:gd name="f39" fmla="+- f37 0 f35"/>
                <a:gd name="f40" fmla="+- f36 0 f35"/>
                <a:gd name="f41" fmla="*/ f38 1 f2"/>
                <a:gd name="f42" fmla="*/ f40 1 316"/>
                <a:gd name="f43" fmla="*/ f39 1 104"/>
                <a:gd name="f44" fmla="*/ 159 f40 1"/>
                <a:gd name="f45" fmla="*/ 1 f39 1"/>
                <a:gd name="f46" fmla="*/ 299 f40 1"/>
                <a:gd name="f47" fmla="*/ 316 f40 1"/>
                <a:gd name="f48" fmla="*/ 17 f39 1"/>
                <a:gd name="f49" fmla="*/ 89 f39 1"/>
                <a:gd name="f50" fmla="*/ 301 f40 1"/>
                <a:gd name="f51" fmla="*/ 104 f39 1"/>
                <a:gd name="f52" fmla="*/ 15 f40 1"/>
                <a:gd name="f53" fmla="*/ 1 f40 1"/>
                <a:gd name="f54" fmla="*/ 0 f40 1"/>
                <a:gd name="f55" fmla="*/ 18 f40 1"/>
                <a:gd name="f56" fmla="*/ 0 f39 1"/>
                <a:gd name="f57" fmla="+- f41 0 f1"/>
                <a:gd name="f58" fmla="*/ f44 1 316"/>
                <a:gd name="f59" fmla="*/ f45 1 104"/>
                <a:gd name="f60" fmla="*/ f46 1 316"/>
                <a:gd name="f61" fmla="*/ f47 1 316"/>
                <a:gd name="f62" fmla="*/ f48 1 104"/>
                <a:gd name="f63" fmla="*/ f49 1 104"/>
                <a:gd name="f64" fmla="*/ f50 1 316"/>
                <a:gd name="f65" fmla="*/ f51 1 104"/>
                <a:gd name="f66" fmla="*/ f52 1 316"/>
                <a:gd name="f67" fmla="*/ f53 1 316"/>
                <a:gd name="f68" fmla="*/ f54 1 316"/>
                <a:gd name="f69" fmla="*/ f55 1 316"/>
                <a:gd name="f70" fmla="*/ f56 1 104"/>
                <a:gd name="f71" fmla="*/ 0 1 f42"/>
                <a:gd name="f72" fmla="*/ f36 1 f42"/>
                <a:gd name="f73" fmla="*/ 0 1 f43"/>
                <a:gd name="f74" fmla="*/ f37 1 f43"/>
                <a:gd name="f75" fmla="*/ f58 1 f42"/>
                <a:gd name="f76" fmla="*/ f59 1 f43"/>
                <a:gd name="f77" fmla="*/ f60 1 f42"/>
                <a:gd name="f78" fmla="*/ f61 1 f42"/>
                <a:gd name="f79" fmla="*/ f62 1 f43"/>
                <a:gd name="f80" fmla="*/ f63 1 f43"/>
                <a:gd name="f81" fmla="*/ f64 1 f42"/>
                <a:gd name="f82" fmla="*/ f65 1 f43"/>
                <a:gd name="f83" fmla="*/ f66 1 f42"/>
                <a:gd name="f84" fmla="*/ f67 1 f42"/>
                <a:gd name="f85" fmla="*/ f68 1 f42"/>
                <a:gd name="f86" fmla="*/ f69 1 f42"/>
                <a:gd name="f87" fmla="*/ f70 1 f43"/>
                <a:gd name="f88" fmla="*/ f71 f33 1"/>
                <a:gd name="f89" fmla="*/ f72 f33 1"/>
                <a:gd name="f90" fmla="*/ f74 f34 1"/>
                <a:gd name="f91" fmla="*/ f73 f34 1"/>
                <a:gd name="f92" fmla="*/ f75 f33 1"/>
                <a:gd name="f93" fmla="*/ f76 f34 1"/>
                <a:gd name="f94" fmla="*/ f77 f33 1"/>
                <a:gd name="f95" fmla="*/ f78 f33 1"/>
                <a:gd name="f96" fmla="*/ f79 f34 1"/>
                <a:gd name="f97" fmla="*/ f80 f34 1"/>
                <a:gd name="f98" fmla="*/ f81 f33 1"/>
                <a:gd name="f99" fmla="*/ f82 f34 1"/>
                <a:gd name="f100" fmla="*/ f83 f33 1"/>
                <a:gd name="f101" fmla="*/ f84 f33 1"/>
                <a:gd name="f102" fmla="*/ f85 f33 1"/>
                <a:gd name="f103" fmla="*/ f86 f33 1"/>
                <a:gd name="f104" fmla="*/ f87 f34 1"/>
              </a:gdLst>
              <a:ahLst/>
              <a:cxnLst>
                <a:cxn ang="3cd4">
                  <a:pos x="hc" y="t"/>
                </a:cxn>
                <a:cxn ang="0">
                  <a:pos x="r" y="vc"/>
                </a:cxn>
                <a:cxn ang="cd4">
                  <a:pos x="hc" y="b"/>
                </a:cxn>
                <a:cxn ang="cd2">
                  <a:pos x="l" y="vc"/>
                </a:cxn>
                <a:cxn ang="f57">
                  <a:pos x="f92" y="f93"/>
                </a:cxn>
                <a:cxn ang="f57">
                  <a:pos x="f94" y="f93"/>
                </a:cxn>
                <a:cxn ang="f57">
                  <a:pos x="f95" y="f96"/>
                </a:cxn>
                <a:cxn ang="f57">
                  <a:pos x="f95" y="f97"/>
                </a:cxn>
                <a:cxn ang="f57">
                  <a:pos x="f98" y="f99"/>
                </a:cxn>
                <a:cxn ang="f57">
                  <a:pos x="f100" y="f99"/>
                </a:cxn>
                <a:cxn ang="f57">
                  <a:pos x="f101" y="f97"/>
                </a:cxn>
                <a:cxn ang="f57">
                  <a:pos x="f102" y="f96"/>
                </a:cxn>
                <a:cxn ang="f57">
                  <a:pos x="f103" y="f104"/>
                </a:cxn>
                <a:cxn ang="f57">
                  <a:pos x="f92" y="f104"/>
                </a:cxn>
                <a:cxn ang="f57">
                  <a:pos x="f92" y="f93"/>
                </a:cxn>
              </a:cxnLst>
              <a:rect l="f88" t="f91" r="f89" b="f90"/>
              <a:pathLst>
                <a:path w="316" h="104">
                  <a:moveTo>
                    <a:pt x="f8" y="f9"/>
                  </a:moveTo>
                  <a:cubicBezTo>
                    <a:pt x="f10" y="f9"/>
                    <a:pt x="f11" y="f9"/>
                    <a:pt x="f12" y="f9"/>
                  </a:cubicBezTo>
                  <a:cubicBezTo>
                    <a:pt x="f13" y="f5"/>
                    <a:pt x="f6" y="f14"/>
                    <a:pt x="f6" y="f15"/>
                  </a:cubicBezTo>
                  <a:cubicBezTo>
                    <a:pt x="f16" y="f17"/>
                    <a:pt x="f16" y="f18"/>
                    <a:pt x="f6" y="f19"/>
                  </a:cubicBezTo>
                  <a:cubicBezTo>
                    <a:pt x="f6" y="f20"/>
                    <a:pt x="f13" y="f7"/>
                    <a:pt x="f21" y="f7"/>
                  </a:cubicBezTo>
                  <a:cubicBezTo>
                    <a:pt x="f22" y="f7"/>
                    <a:pt x="f23" y="f24"/>
                    <a:pt x="f25" y="f7"/>
                  </a:cubicBezTo>
                  <a:cubicBezTo>
                    <a:pt x="f26" y="f7"/>
                    <a:pt x="f5" y="f27"/>
                    <a:pt x="f9" y="f19"/>
                  </a:cubicBezTo>
                  <a:cubicBezTo>
                    <a:pt x="f9" y="f18"/>
                    <a:pt x="f28" y="f17"/>
                    <a:pt x="f5" y="f15"/>
                  </a:cubicBezTo>
                  <a:cubicBezTo>
                    <a:pt x="f5" y="f26"/>
                    <a:pt x="f29" y="f5"/>
                    <a:pt x="f30" y="f5"/>
                  </a:cubicBezTo>
                  <a:cubicBezTo>
                    <a:pt x="f18" y="f9"/>
                    <a:pt x="f31" y="f5"/>
                    <a:pt x="f8" y="f5"/>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1" name="Freeform 8">
              <a:extLst>
                <a:ext uri="{FF2B5EF4-FFF2-40B4-BE49-F238E27FC236}">
                  <a16:creationId xmlns:a16="http://schemas.microsoft.com/office/drawing/2014/main" id="{430EDFCB-7A0D-DFAC-A319-C74518225F9D}"/>
                </a:ext>
              </a:extLst>
            </p:cNvPr>
            <p:cNvSpPr/>
            <p:nvPr/>
          </p:nvSpPr>
          <p:spPr>
            <a:xfrm>
              <a:off x="8015456" y="3350178"/>
              <a:ext cx="744541" cy="314325"/>
            </a:xfrm>
            <a:custGeom>
              <a:avLst/>
              <a:gdLst>
                <a:gd name="f0" fmla="val 10800000"/>
                <a:gd name="f1" fmla="val 5400000"/>
                <a:gd name="f2" fmla="val 180"/>
                <a:gd name="f3" fmla="val w"/>
                <a:gd name="f4" fmla="val h"/>
                <a:gd name="f5" fmla="val 0"/>
                <a:gd name="f6" fmla="val 245"/>
                <a:gd name="f7" fmla="val 104"/>
                <a:gd name="f8" fmla="val 121"/>
                <a:gd name="f9" fmla="val 103"/>
                <a:gd name="f10" fmla="val 87"/>
                <a:gd name="f11" fmla="val 52"/>
                <a:gd name="f12" fmla="val 102"/>
                <a:gd name="f13" fmla="val 18"/>
                <a:gd name="f14" fmla="val 4"/>
                <a:gd name="f15" fmla="val 99"/>
                <a:gd name="f16" fmla="val 1"/>
                <a:gd name="f17" fmla="val 86"/>
                <a:gd name="f18" fmla="val 2"/>
                <a:gd name="f19" fmla="val 62"/>
                <a:gd name="f20" fmla="val 37"/>
                <a:gd name="f21" fmla="val 12"/>
                <a:gd name="f22" fmla="val 3"/>
                <a:gd name="f23" fmla="val 13"/>
                <a:gd name="f24" fmla="val 160"/>
                <a:gd name="f25" fmla="val 233"/>
                <a:gd name="f26" fmla="val 242"/>
                <a:gd name="f27" fmla="val 11"/>
                <a:gd name="f28" fmla="val 244"/>
                <a:gd name="f29" fmla="val 63"/>
                <a:gd name="f30" fmla="val 89"/>
                <a:gd name="f31" fmla="val 101"/>
                <a:gd name="f32" fmla="val 240"/>
                <a:gd name="f33" fmla="val 229"/>
                <a:gd name="f34" fmla="val 193"/>
                <a:gd name="f35" fmla="val 157"/>
                <a:gd name="f36" fmla="+- 0 0 -90"/>
                <a:gd name="f37" fmla="*/ f3 1 245"/>
                <a:gd name="f38" fmla="*/ f4 1 104"/>
                <a:gd name="f39" fmla="val f5"/>
                <a:gd name="f40" fmla="val f6"/>
                <a:gd name="f41" fmla="val f7"/>
                <a:gd name="f42" fmla="*/ f36 f0 1"/>
                <a:gd name="f43" fmla="+- f41 0 f39"/>
                <a:gd name="f44" fmla="+- f40 0 f39"/>
                <a:gd name="f45" fmla="*/ f42 1 f2"/>
                <a:gd name="f46" fmla="*/ f44 1 245"/>
                <a:gd name="f47" fmla="*/ f43 1 104"/>
                <a:gd name="f48" fmla="*/ 121 f44 1"/>
                <a:gd name="f49" fmla="*/ 103 f43 1"/>
                <a:gd name="f50" fmla="*/ 18 f44 1"/>
                <a:gd name="f51" fmla="*/ 1 f44 1"/>
                <a:gd name="f52" fmla="*/ 86 f43 1"/>
                <a:gd name="f53" fmla="*/ 12 f43 1"/>
                <a:gd name="f54" fmla="*/ 13 f44 1"/>
                <a:gd name="f55" fmla="*/ 0 f43 1"/>
                <a:gd name="f56" fmla="*/ 233 f44 1"/>
                <a:gd name="f57" fmla="*/ 245 f44 1"/>
                <a:gd name="f58" fmla="*/ 11 f43 1"/>
                <a:gd name="f59" fmla="*/ 89 f43 1"/>
                <a:gd name="f60" fmla="*/ 229 f44 1"/>
                <a:gd name="f61" fmla="+- f45 0 f1"/>
                <a:gd name="f62" fmla="*/ f48 1 245"/>
                <a:gd name="f63" fmla="*/ f49 1 104"/>
                <a:gd name="f64" fmla="*/ f50 1 245"/>
                <a:gd name="f65" fmla="*/ f51 1 245"/>
                <a:gd name="f66" fmla="*/ f52 1 104"/>
                <a:gd name="f67" fmla="*/ f53 1 104"/>
                <a:gd name="f68" fmla="*/ f54 1 245"/>
                <a:gd name="f69" fmla="*/ f55 1 104"/>
                <a:gd name="f70" fmla="*/ f56 1 245"/>
                <a:gd name="f71" fmla="*/ f57 1 245"/>
                <a:gd name="f72" fmla="*/ f58 1 104"/>
                <a:gd name="f73" fmla="*/ f59 1 104"/>
                <a:gd name="f74" fmla="*/ f60 1 245"/>
                <a:gd name="f75" fmla="*/ 0 1 f46"/>
                <a:gd name="f76" fmla="*/ f40 1 f46"/>
                <a:gd name="f77" fmla="*/ 0 1 f47"/>
                <a:gd name="f78" fmla="*/ f41 1 f47"/>
                <a:gd name="f79" fmla="*/ f62 1 f46"/>
                <a:gd name="f80" fmla="*/ f63 1 f47"/>
                <a:gd name="f81" fmla="*/ f64 1 f46"/>
                <a:gd name="f82" fmla="*/ f65 1 f46"/>
                <a:gd name="f83" fmla="*/ f66 1 f47"/>
                <a:gd name="f84" fmla="*/ f67 1 f47"/>
                <a:gd name="f85" fmla="*/ f68 1 f46"/>
                <a:gd name="f86" fmla="*/ f69 1 f47"/>
                <a:gd name="f87" fmla="*/ f70 1 f46"/>
                <a:gd name="f88" fmla="*/ f71 1 f46"/>
                <a:gd name="f89" fmla="*/ f72 1 f47"/>
                <a:gd name="f90" fmla="*/ f73 1 f47"/>
                <a:gd name="f91" fmla="*/ f74 1 f46"/>
                <a:gd name="f92" fmla="*/ f75 f37 1"/>
                <a:gd name="f93" fmla="*/ f76 f37 1"/>
                <a:gd name="f94" fmla="*/ f78 f38 1"/>
                <a:gd name="f95" fmla="*/ f77 f38 1"/>
                <a:gd name="f96" fmla="*/ f79 f37 1"/>
                <a:gd name="f97" fmla="*/ f80 f38 1"/>
                <a:gd name="f98" fmla="*/ f81 f37 1"/>
                <a:gd name="f99" fmla="*/ f82 f37 1"/>
                <a:gd name="f100" fmla="*/ f83 f38 1"/>
                <a:gd name="f101" fmla="*/ f84 f38 1"/>
                <a:gd name="f102" fmla="*/ f85 f37 1"/>
                <a:gd name="f103" fmla="*/ f86 f38 1"/>
                <a:gd name="f104" fmla="*/ f87 f37 1"/>
                <a:gd name="f105" fmla="*/ f88 f37 1"/>
                <a:gd name="f106" fmla="*/ f89 f38 1"/>
                <a:gd name="f107" fmla="*/ f90 f38 1"/>
                <a:gd name="f108" fmla="*/ f91 f37 1"/>
              </a:gdLst>
              <a:ahLst/>
              <a:cxnLst>
                <a:cxn ang="3cd4">
                  <a:pos x="hc" y="t"/>
                </a:cxn>
                <a:cxn ang="0">
                  <a:pos x="r" y="vc"/>
                </a:cxn>
                <a:cxn ang="cd4">
                  <a:pos x="hc" y="b"/>
                </a:cxn>
                <a:cxn ang="cd2">
                  <a:pos x="l" y="vc"/>
                </a:cxn>
                <a:cxn ang="f61">
                  <a:pos x="f96" y="f97"/>
                </a:cxn>
                <a:cxn ang="f61">
                  <a:pos x="f98" y="f97"/>
                </a:cxn>
                <a:cxn ang="f61">
                  <a:pos x="f99" y="f100"/>
                </a:cxn>
                <a:cxn ang="f61">
                  <a:pos x="f99" y="f101"/>
                </a:cxn>
                <a:cxn ang="f61">
                  <a:pos x="f102" y="f103"/>
                </a:cxn>
                <a:cxn ang="f61">
                  <a:pos x="f104" y="f103"/>
                </a:cxn>
                <a:cxn ang="f61">
                  <a:pos x="f105" y="f106"/>
                </a:cxn>
                <a:cxn ang="f61">
                  <a:pos x="f105" y="f107"/>
                </a:cxn>
                <a:cxn ang="f61">
                  <a:pos x="f108" y="f97"/>
                </a:cxn>
                <a:cxn ang="f61">
                  <a:pos x="f96" y="f97"/>
                </a:cxn>
                <a:cxn ang="f61">
                  <a:pos x="f96" y="f97"/>
                </a:cxn>
              </a:cxnLst>
              <a:rect l="f92" t="f95" r="f93" b="f94"/>
              <a:pathLst>
                <a:path w="245" h="104">
                  <a:moveTo>
                    <a:pt x="f8" y="f9"/>
                  </a:moveTo>
                  <a:cubicBezTo>
                    <a:pt x="f10" y="f9"/>
                    <a:pt x="f11" y="f12"/>
                    <a:pt x="f13" y="f9"/>
                  </a:cubicBezTo>
                  <a:cubicBezTo>
                    <a:pt x="f14" y="f7"/>
                    <a:pt x="f5" y="f15"/>
                    <a:pt x="f16" y="f17"/>
                  </a:cubicBezTo>
                  <a:cubicBezTo>
                    <a:pt x="f18" y="f19"/>
                    <a:pt x="f16" y="f20"/>
                    <a:pt x="f16" y="f21"/>
                  </a:cubicBezTo>
                  <a:cubicBezTo>
                    <a:pt x="f16" y="f22"/>
                    <a:pt x="f14" y="f5"/>
                    <a:pt x="f23" y="f5"/>
                  </a:cubicBezTo>
                  <a:cubicBezTo>
                    <a:pt x="f10" y="f5"/>
                    <a:pt x="f24" y="f5"/>
                    <a:pt x="f25" y="f5"/>
                  </a:cubicBezTo>
                  <a:cubicBezTo>
                    <a:pt x="f26" y="f5"/>
                    <a:pt x="f6" y="f22"/>
                    <a:pt x="f6" y="f27"/>
                  </a:cubicBezTo>
                  <a:cubicBezTo>
                    <a:pt x="f28" y="f20"/>
                    <a:pt x="f28" y="f29"/>
                    <a:pt x="f6" y="f30"/>
                  </a:cubicBezTo>
                  <a:cubicBezTo>
                    <a:pt x="f6" y="f31"/>
                    <a:pt x="f32" y="f9"/>
                    <a:pt x="f33" y="f9"/>
                  </a:cubicBezTo>
                  <a:cubicBezTo>
                    <a:pt x="f34" y="f9"/>
                    <a:pt x="f35"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2" name="Freeform 9">
              <a:extLst>
                <a:ext uri="{FF2B5EF4-FFF2-40B4-BE49-F238E27FC236}">
                  <a16:creationId xmlns:a16="http://schemas.microsoft.com/office/drawing/2014/main" id="{BBC9746A-ACFB-146D-3C0B-15EB1D726879}"/>
                </a:ext>
              </a:extLst>
            </p:cNvPr>
            <p:cNvSpPr/>
            <p:nvPr/>
          </p:nvSpPr>
          <p:spPr>
            <a:xfrm>
              <a:off x="7796384" y="3069183"/>
              <a:ext cx="176214" cy="866778"/>
            </a:xfrm>
            <a:custGeom>
              <a:avLst/>
              <a:gdLst>
                <a:gd name="f0" fmla="val 10800000"/>
                <a:gd name="f1" fmla="val 5400000"/>
                <a:gd name="f2" fmla="val 180"/>
                <a:gd name="f3" fmla="val w"/>
                <a:gd name="f4" fmla="val h"/>
                <a:gd name="f5" fmla="val 0"/>
                <a:gd name="f6" fmla="val 57"/>
                <a:gd name="f7" fmla="val 287"/>
                <a:gd name="f8" fmla="val 58"/>
                <a:gd name="f9" fmla="val 145"/>
                <a:gd name="f10" fmla="val 186"/>
                <a:gd name="f11" fmla="val 227"/>
                <a:gd name="f12" fmla="val 268"/>
                <a:gd name="f13" fmla="val 280"/>
                <a:gd name="f14" fmla="val 56"/>
                <a:gd name="f15" fmla="val 286"/>
                <a:gd name="f16" fmla="val 42"/>
                <a:gd name="f17" fmla="val 1"/>
                <a:gd name="f18" fmla="val 246"/>
                <a:gd name="f19" fmla="val 170"/>
                <a:gd name="f20" fmla="val 94"/>
                <a:gd name="f21" fmla="val 18"/>
                <a:gd name="f22" fmla="val 4"/>
                <a:gd name="f23" fmla="val 5"/>
                <a:gd name="f24" fmla="val 19"/>
                <a:gd name="f25" fmla="val 39"/>
                <a:gd name="f26" fmla="val 74"/>
                <a:gd name="f27" fmla="val 109"/>
                <a:gd name="f28" fmla="+- 0 0 -90"/>
                <a:gd name="f29" fmla="*/ f3 1 57"/>
                <a:gd name="f30" fmla="*/ f4 1 287"/>
                <a:gd name="f31" fmla="val f5"/>
                <a:gd name="f32" fmla="val f6"/>
                <a:gd name="f33" fmla="val f7"/>
                <a:gd name="f34" fmla="*/ f28 f0 1"/>
                <a:gd name="f35" fmla="+- f33 0 f31"/>
                <a:gd name="f36" fmla="+- f32 0 f31"/>
                <a:gd name="f37" fmla="*/ f34 1 f2"/>
                <a:gd name="f38" fmla="*/ f36 1 57"/>
                <a:gd name="f39" fmla="*/ f35 1 287"/>
                <a:gd name="f40" fmla="*/ 58 f36 1"/>
                <a:gd name="f41" fmla="*/ 145 f35 1"/>
                <a:gd name="f42" fmla="*/ 268 f35 1"/>
                <a:gd name="f43" fmla="*/ 42 f36 1"/>
                <a:gd name="f44" fmla="*/ 286 f35 1"/>
                <a:gd name="f45" fmla="*/ 1 f36 1"/>
                <a:gd name="f46" fmla="*/ 246 f35 1"/>
                <a:gd name="f47" fmla="*/ 18 f35 1"/>
                <a:gd name="f48" fmla="*/ 19 f36 1"/>
                <a:gd name="f49" fmla="*/ 1 f35 1"/>
                <a:gd name="f50" fmla="*/ 39 f35 1"/>
                <a:gd name="f51" fmla="+- f37 0 f1"/>
                <a:gd name="f52" fmla="*/ f40 1 58"/>
                <a:gd name="f53" fmla="*/ f41 1 287"/>
                <a:gd name="f54" fmla="*/ f42 1 287"/>
                <a:gd name="f55" fmla="*/ f43 1 58"/>
                <a:gd name="f56" fmla="*/ f44 1 287"/>
                <a:gd name="f57" fmla="*/ f45 1 58"/>
                <a:gd name="f58" fmla="*/ f46 1 287"/>
                <a:gd name="f59" fmla="*/ f47 1 287"/>
                <a:gd name="f60" fmla="*/ f48 1 58"/>
                <a:gd name="f61" fmla="*/ f49 1 287"/>
                <a:gd name="f62" fmla="*/ f50 1 287"/>
                <a:gd name="f63" fmla="*/ 0 1 f38"/>
                <a:gd name="f64" fmla="*/ f32 1 f38"/>
                <a:gd name="f65" fmla="*/ 0 1 f39"/>
                <a:gd name="f66" fmla="*/ f33 1 f39"/>
                <a:gd name="f67" fmla="*/ f52 1 f38"/>
                <a:gd name="f68" fmla="*/ f53 1 f39"/>
                <a:gd name="f69" fmla="*/ f54 1 f39"/>
                <a:gd name="f70" fmla="*/ f55 1 f38"/>
                <a:gd name="f71" fmla="*/ f56 1 f39"/>
                <a:gd name="f72" fmla="*/ f57 1 f38"/>
                <a:gd name="f73" fmla="*/ f58 1 f39"/>
                <a:gd name="f74" fmla="*/ f59 1 f39"/>
                <a:gd name="f75" fmla="*/ f60 1 f38"/>
                <a:gd name="f76" fmla="*/ f61 1 f39"/>
                <a:gd name="f77" fmla="*/ f62 1 f39"/>
                <a:gd name="f78" fmla="*/ f63 f29 1"/>
                <a:gd name="f79" fmla="*/ f64 f29 1"/>
                <a:gd name="f80" fmla="*/ f66 f30 1"/>
                <a:gd name="f81" fmla="*/ f65 f30 1"/>
                <a:gd name="f82" fmla="*/ f67 f29 1"/>
                <a:gd name="f83" fmla="*/ f68 f30 1"/>
                <a:gd name="f84" fmla="*/ f69 f30 1"/>
                <a:gd name="f85" fmla="*/ f70 f29 1"/>
                <a:gd name="f86" fmla="*/ f71 f30 1"/>
                <a:gd name="f87" fmla="*/ f72 f29 1"/>
                <a:gd name="f88" fmla="*/ f73 f30 1"/>
                <a:gd name="f89" fmla="*/ f74 f30 1"/>
                <a:gd name="f90" fmla="*/ f75 f29 1"/>
                <a:gd name="f91" fmla="*/ f76 f30 1"/>
                <a:gd name="f92" fmla="*/ f77 f30 1"/>
              </a:gdLst>
              <a:ahLst/>
              <a:cxnLst>
                <a:cxn ang="3cd4">
                  <a:pos x="hc" y="t"/>
                </a:cxn>
                <a:cxn ang="0">
                  <a:pos x="r" y="vc"/>
                </a:cxn>
                <a:cxn ang="cd4">
                  <a:pos x="hc" y="b"/>
                </a:cxn>
                <a:cxn ang="cd2">
                  <a:pos x="l" y="vc"/>
                </a:cxn>
                <a:cxn ang="f51">
                  <a:pos x="f82" y="f83"/>
                </a:cxn>
                <a:cxn ang="f51">
                  <a:pos x="f82" y="f84"/>
                </a:cxn>
                <a:cxn ang="f51">
                  <a:pos x="f85" y="f86"/>
                </a:cxn>
                <a:cxn ang="f51">
                  <a:pos x="f87" y="f88"/>
                </a:cxn>
                <a:cxn ang="f51">
                  <a:pos x="f87" y="f89"/>
                </a:cxn>
                <a:cxn ang="f51">
                  <a:pos x="f90" y="f91"/>
                </a:cxn>
                <a:cxn ang="f51">
                  <a:pos x="f82" y="f92"/>
                </a:cxn>
                <a:cxn ang="f51">
                  <a:pos x="f82" y="f83"/>
                </a:cxn>
                <a:cxn ang="f51">
                  <a:pos x="f82" y="f83"/>
                </a:cxn>
              </a:cxnLst>
              <a:rect l="f78" t="f81" r="f79" b="f80"/>
              <a:pathLst>
                <a:path w="57" h="287">
                  <a:moveTo>
                    <a:pt x="f8" y="f9"/>
                  </a:moveTo>
                  <a:cubicBezTo>
                    <a:pt x="f8" y="f10"/>
                    <a:pt x="f6" y="f11"/>
                    <a:pt x="f8" y="f12"/>
                  </a:cubicBezTo>
                  <a:cubicBezTo>
                    <a:pt x="f8" y="f13"/>
                    <a:pt x="f14" y="f15"/>
                    <a:pt x="f16" y="f15"/>
                  </a:cubicBezTo>
                  <a:cubicBezTo>
                    <a:pt x="f17" y="f15"/>
                    <a:pt x="f17" y="f7"/>
                    <a:pt x="f17" y="f18"/>
                  </a:cubicBezTo>
                  <a:cubicBezTo>
                    <a:pt x="f17" y="f19"/>
                    <a:pt x="f17" y="f20"/>
                    <a:pt x="f17" y="f21"/>
                  </a:cubicBezTo>
                  <a:cubicBezTo>
                    <a:pt x="f5" y="f22"/>
                    <a:pt x="f23" y="f5"/>
                    <a:pt x="f24" y="f17"/>
                  </a:cubicBezTo>
                  <a:cubicBezTo>
                    <a:pt x="f8" y="f17"/>
                    <a:pt x="f8" y="f17"/>
                    <a:pt x="f8" y="f25"/>
                  </a:cubicBezTo>
                  <a:cubicBezTo>
                    <a:pt x="f8" y="f26"/>
                    <a:pt x="f8" y="f27"/>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3" name="Freeform 10">
              <a:extLst>
                <a:ext uri="{FF2B5EF4-FFF2-40B4-BE49-F238E27FC236}">
                  <a16:creationId xmlns:a16="http://schemas.microsoft.com/office/drawing/2014/main" id="{6039DB0C-BE68-6C77-06EA-ABD049DFA177}"/>
                </a:ext>
              </a:extLst>
            </p:cNvPr>
            <p:cNvSpPr/>
            <p:nvPr/>
          </p:nvSpPr>
          <p:spPr>
            <a:xfrm>
              <a:off x="7799557" y="2203996"/>
              <a:ext cx="169858" cy="444498"/>
            </a:xfrm>
            <a:custGeom>
              <a:avLst/>
              <a:gdLst>
                <a:gd name="f0" fmla="val 10800000"/>
                <a:gd name="f1" fmla="val 5400000"/>
                <a:gd name="f2" fmla="val 180"/>
                <a:gd name="f3" fmla="val w"/>
                <a:gd name="f4" fmla="val h"/>
                <a:gd name="f5" fmla="val 0"/>
                <a:gd name="f6" fmla="val 56"/>
                <a:gd name="f7" fmla="val 147"/>
                <a:gd name="f8" fmla="val 74"/>
                <a:gd name="f9" fmla="val 93"/>
                <a:gd name="f10" fmla="val 55"/>
                <a:gd name="f11" fmla="val 112"/>
                <a:gd name="f12" fmla="val 130"/>
                <a:gd name="f13" fmla="val 142"/>
                <a:gd name="f14" fmla="val 54"/>
                <a:gd name="f15" fmla="val 41"/>
                <a:gd name="f16" fmla="val 107"/>
                <a:gd name="f17" fmla="val 77"/>
                <a:gd name="f18" fmla="val 47"/>
                <a:gd name="f19" fmla="val 17"/>
                <a:gd name="f20" fmla="val 5"/>
                <a:gd name="f21" fmla="val 4"/>
                <a:gd name="f22" fmla="val 1"/>
                <a:gd name="f23" fmla="val 16"/>
                <a:gd name="f24" fmla="val 52"/>
                <a:gd name="f25" fmla="val 63"/>
                <a:gd name="f26" fmla="+- 0 0 -90"/>
                <a:gd name="f27" fmla="*/ f3 1 56"/>
                <a:gd name="f28" fmla="*/ f4 1 147"/>
                <a:gd name="f29" fmla="val f5"/>
                <a:gd name="f30" fmla="val f6"/>
                <a:gd name="f31" fmla="val f7"/>
                <a:gd name="f32" fmla="*/ f26 f0 1"/>
                <a:gd name="f33" fmla="+- f31 0 f29"/>
                <a:gd name="f34" fmla="+- f30 0 f29"/>
                <a:gd name="f35" fmla="*/ f32 1 f2"/>
                <a:gd name="f36" fmla="*/ f34 1 56"/>
                <a:gd name="f37" fmla="*/ f33 1 147"/>
                <a:gd name="f38" fmla="*/ 56 f34 1"/>
                <a:gd name="f39" fmla="*/ 74 f33 1"/>
                <a:gd name="f40" fmla="*/ 130 f33 1"/>
                <a:gd name="f41" fmla="*/ 41 f34 1"/>
                <a:gd name="f42" fmla="*/ 147 f33 1"/>
                <a:gd name="f43" fmla="*/ 0 f34 1"/>
                <a:gd name="f44" fmla="*/ 107 f33 1"/>
                <a:gd name="f45" fmla="*/ 17 f33 1"/>
                <a:gd name="f46" fmla="*/ 16 f34 1"/>
                <a:gd name="f47" fmla="*/ 1 f33 1"/>
                <a:gd name="f48" fmla="*/ 41 f33 1"/>
                <a:gd name="f49" fmla="+- f35 0 f1"/>
                <a:gd name="f50" fmla="*/ f38 1 56"/>
                <a:gd name="f51" fmla="*/ f39 1 147"/>
                <a:gd name="f52" fmla="*/ f40 1 147"/>
                <a:gd name="f53" fmla="*/ f41 1 56"/>
                <a:gd name="f54" fmla="*/ f42 1 147"/>
                <a:gd name="f55" fmla="*/ f43 1 56"/>
                <a:gd name="f56" fmla="*/ f44 1 147"/>
                <a:gd name="f57" fmla="*/ f45 1 147"/>
                <a:gd name="f58" fmla="*/ f46 1 56"/>
                <a:gd name="f59" fmla="*/ f47 1 147"/>
                <a:gd name="f60" fmla="*/ f48 1 147"/>
                <a:gd name="f61" fmla="*/ 0 1 f36"/>
                <a:gd name="f62" fmla="*/ f30 1 f36"/>
                <a:gd name="f63" fmla="*/ 0 1 f37"/>
                <a:gd name="f64" fmla="*/ f31 1 f37"/>
                <a:gd name="f65" fmla="*/ f50 1 f36"/>
                <a:gd name="f66" fmla="*/ f51 1 f37"/>
                <a:gd name="f67" fmla="*/ f52 1 f37"/>
                <a:gd name="f68" fmla="*/ f53 1 f36"/>
                <a:gd name="f69" fmla="*/ f54 1 f37"/>
                <a:gd name="f70" fmla="*/ f55 1 f36"/>
                <a:gd name="f71" fmla="*/ f56 1 f37"/>
                <a:gd name="f72" fmla="*/ f57 1 f37"/>
                <a:gd name="f73" fmla="*/ f58 1 f36"/>
                <a:gd name="f74" fmla="*/ f59 1 f37"/>
                <a:gd name="f75" fmla="*/ f60 1 f37"/>
                <a:gd name="f76" fmla="*/ f61 f27 1"/>
                <a:gd name="f77" fmla="*/ f62 f27 1"/>
                <a:gd name="f78" fmla="*/ f64 f28 1"/>
                <a:gd name="f79" fmla="*/ f63 f28 1"/>
                <a:gd name="f80" fmla="*/ f65 f27 1"/>
                <a:gd name="f81" fmla="*/ f66 f28 1"/>
                <a:gd name="f82" fmla="*/ f67 f28 1"/>
                <a:gd name="f83" fmla="*/ f68 f27 1"/>
                <a:gd name="f84" fmla="*/ f69 f28 1"/>
                <a:gd name="f85" fmla="*/ f70 f27 1"/>
                <a:gd name="f86" fmla="*/ f71 f28 1"/>
                <a:gd name="f87" fmla="*/ f72 f28 1"/>
                <a:gd name="f88" fmla="*/ f73 f27 1"/>
                <a:gd name="f89" fmla="*/ f74 f28 1"/>
                <a:gd name="f90" fmla="*/ f75 f28 1"/>
              </a:gdLst>
              <a:ahLst/>
              <a:cxnLst>
                <a:cxn ang="3cd4">
                  <a:pos x="hc" y="t"/>
                </a:cxn>
                <a:cxn ang="0">
                  <a:pos x="r" y="vc"/>
                </a:cxn>
                <a:cxn ang="cd4">
                  <a:pos x="hc" y="b"/>
                </a:cxn>
                <a:cxn ang="cd2">
                  <a:pos x="l" y="vc"/>
                </a:cxn>
                <a:cxn ang="f49">
                  <a:pos x="f80" y="f81"/>
                </a:cxn>
                <a:cxn ang="f49">
                  <a:pos x="f80" y="f82"/>
                </a:cxn>
                <a:cxn ang="f49">
                  <a:pos x="f83" y="f84"/>
                </a:cxn>
                <a:cxn ang="f49">
                  <a:pos x="f85" y="f86"/>
                </a:cxn>
                <a:cxn ang="f49">
                  <a:pos x="f85" y="f87"/>
                </a:cxn>
                <a:cxn ang="f49">
                  <a:pos x="f88" y="f89"/>
                </a:cxn>
                <a:cxn ang="f49">
                  <a:pos x="f80" y="f90"/>
                </a:cxn>
                <a:cxn ang="f49">
                  <a:pos x="f80" y="f81"/>
                </a:cxn>
                <a:cxn ang="f49">
                  <a:pos x="f80" y="f81"/>
                </a:cxn>
              </a:cxnLst>
              <a:rect l="f76" t="f79" r="f77" b="f78"/>
              <a:pathLst>
                <a:path w="56" h="147">
                  <a:moveTo>
                    <a:pt x="f6" y="f8"/>
                  </a:moveTo>
                  <a:cubicBezTo>
                    <a:pt x="f6" y="f9"/>
                    <a:pt x="f10" y="f11"/>
                    <a:pt x="f6" y="f12"/>
                  </a:cubicBezTo>
                  <a:cubicBezTo>
                    <a:pt x="f6" y="f13"/>
                    <a:pt x="f14" y="f7"/>
                    <a:pt x="f15" y="f7"/>
                  </a:cubicBezTo>
                  <a:cubicBezTo>
                    <a:pt x="f5" y="f7"/>
                    <a:pt x="f5" y="f7"/>
                    <a:pt x="f5" y="f16"/>
                  </a:cubicBezTo>
                  <a:cubicBezTo>
                    <a:pt x="f5" y="f17"/>
                    <a:pt x="f5" y="f18"/>
                    <a:pt x="f5" y="f19"/>
                  </a:cubicBezTo>
                  <a:cubicBezTo>
                    <a:pt x="f5" y="f20"/>
                    <a:pt x="f21" y="f22"/>
                    <a:pt x="f23" y="f22"/>
                  </a:cubicBezTo>
                  <a:cubicBezTo>
                    <a:pt x="f6" y="f5"/>
                    <a:pt x="f6" y="f5"/>
                    <a:pt x="f6" y="f15"/>
                  </a:cubicBezTo>
                  <a:cubicBezTo>
                    <a:pt x="f6" y="f24"/>
                    <a:pt x="f6" y="f25"/>
                    <a:pt x="f6" y="f8"/>
                  </a:cubicBezTo>
                  <a:cubicBezTo>
                    <a:pt x="f6" y="f8"/>
                    <a:pt x="f6" y="f8"/>
                    <a:pt x="f6"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4" name="Freeform 11">
              <a:extLst>
                <a:ext uri="{FF2B5EF4-FFF2-40B4-BE49-F238E27FC236}">
                  <a16:creationId xmlns:a16="http://schemas.microsoft.com/office/drawing/2014/main" id="{07C41C23-0A41-624F-3045-186C4622EF01}"/>
                </a:ext>
              </a:extLst>
            </p:cNvPr>
            <p:cNvSpPr/>
            <p:nvPr/>
          </p:nvSpPr>
          <p:spPr>
            <a:xfrm>
              <a:off x="8586956" y="2569125"/>
              <a:ext cx="173041" cy="447671"/>
            </a:xfrm>
            <a:custGeom>
              <a:avLst/>
              <a:gdLst>
                <a:gd name="f0" fmla="val 10800000"/>
                <a:gd name="f1" fmla="val 5400000"/>
                <a:gd name="f2" fmla="val 180"/>
                <a:gd name="f3" fmla="val w"/>
                <a:gd name="f4" fmla="val h"/>
                <a:gd name="f5" fmla="val 0"/>
                <a:gd name="f6" fmla="val 57"/>
                <a:gd name="f7" fmla="val 148"/>
                <a:gd name="f8" fmla="val 1"/>
                <a:gd name="f9" fmla="val 71"/>
                <a:gd name="f10" fmla="val 53"/>
                <a:gd name="f11" fmla="val 2"/>
                <a:gd name="f12" fmla="val 35"/>
                <a:gd name="f13" fmla="val 17"/>
                <a:gd name="f14" fmla="val 6"/>
                <a:gd name="f15" fmla="val 3"/>
                <a:gd name="f16" fmla="val 16"/>
                <a:gd name="f17" fmla="val 41"/>
                <a:gd name="f18" fmla="val 56"/>
                <a:gd name="f19" fmla="val 101"/>
                <a:gd name="f20" fmla="val 131"/>
                <a:gd name="f21" fmla="val 144"/>
                <a:gd name="f22" fmla="val 147"/>
                <a:gd name="f23" fmla="val 107"/>
                <a:gd name="f24" fmla="val 95"/>
                <a:gd name="f25" fmla="val 83"/>
                <a:gd name="f26" fmla="+- 0 0 -90"/>
                <a:gd name="f27" fmla="*/ f3 1 57"/>
                <a:gd name="f28" fmla="*/ f4 1 148"/>
                <a:gd name="f29" fmla="val f5"/>
                <a:gd name="f30" fmla="val f6"/>
                <a:gd name="f31" fmla="val f7"/>
                <a:gd name="f32" fmla="*/ f26 f0 1"/>
                <a:gd name="f33" fmla="+- f31 0 f29"/>
                <a:gd name="f34" fmla="+- f30 0 f29"/>
                <a:gd name="f35" fmla="*/ f32 1 f2"/>
                <a:gd name="f36" fmla="*/ f34 1 57"/>
                <a:gd name="f37" fmla="*/ f33 1 148"/>
                <a:gd name="f38" fmla="*/ 1 f34 1"/>
                <a:gd name="f39" fmla="*/ 71 f33 1"/>
                <a:gd name="f40" fmla="*/ 17 f33 1"/>
                <a:gd name="f41" fmla="*/ 16 f34 1"/>
                <a:gd name="f42" fmla="*/ 1 f33 1"/>
                <a:gd name="f43" fmla="*/ 57 f34 1"/>
                <a:gd name="f44" fmla="*/ 41 f33 1"/>
                <a:gd name="f45" fmla="*/ 131 f33 1"/>
                <a:gd name="f46" fmla="*/ 41 f34 1"/>
                <a:gd name="f47" fmla="*/ 147 f33 1"/>
                <a:gd name="f48" fmla="*/ 107 f33 1"/>
                <a:gd name="f49" fmla="+- f35 0 f1"/>
                <a:gd name="f50" fmla="*/ f38 1 57"/>
                <a:gd name="f51" fmla="*/ f39 1 148"/>
                <a:gd name="f52" fmla="*/ f40 1 148"/>
                <a:gd name="f53" fmla="*/ f41 1 57"/>
                <a:gd name="f54" fmla="*/ f42 1 148"/>
                <a:gd name="f55" fmla="*/ f43 1 57"/>
                <a:gd name="f56" fmla="*/ f44 1 148"/>
                <a:gd name="f57" fmla="*/ f45 1 148"/>
                <a:gd name="f58" fmla="*/ f46 1 57"/>
                <a:gd name="f59" fmla="*/ f47 1 148"/>
                <a:gd name="f60" fmla="*/ f48 1 148"/>
                <a:gd name="f61" fmla="*/ 0 1 f36"/>
                <a:gd name="f62" fmla="*/ f30 1 f36"/>
                <a:gd name="f63" fmla="*/ 0 1 f37"/>
                <a:gd name="f64" fmla="*/ f31 1 f37"/>
                <a:gd name="f65" fmla="*/ f50 1 f36"/>
                <a:gd name="f66" fmla="*/ f51 1 f37"/>
                <a:gd name="f67" fmla="*/ f52 1 f37"/>
                <a:gd name="f68" fmla="*/ f53 1 f36"/>
                <a:gd name="f69" fmla="*/ f54 1 f37"/>
                <a:gd name="f70" fmla="*/ f55 1 f36"/>
                <a:gd name="f71" fmla="*/ f56 1 f37"/>
                <a:gd name="f72" fmla="*/ f57 1 f37"/>
                <a:gd name="f73" fmla="*/ f58 1 f36"/>
                <a:gd name="f74" fmla="*/ f59 1 f37"/>
                <a:gd name="f75" fmla="*/ f60 1 f37"/>
                <a:gd name="f76" fmla="*/ f61 f27 1"/>
                <a:gd name="f77" fmla="*/ f62 f27 1"/>
                <a:gd name="f78" fmla="*/ f64 f28 1"/>
                <a:gd name="f79" fmla="*/ f63 f28 1"/>
                <a:gd name="f80" fmla="*/ f65 f27 1"/>
                <a:gd name="f81" fmla="*/ f66 f28 1"/>
                <a:gd name="f82" fmla="*/ f67 f28 1"/>
                <a:gd name="f83" fmla="*/ f68 f27 1"/>
                <a:gd name="f84" fmla="*/ f69 f28 1"/>
                <a:gd name="f85" fmla="*/ f70 f27 1"/>
                <a:gd name="f86" fmla="*/ f71 f28 1"/>
                <a:gd name="f87" fmla="*/ f72 f28 1"/>
                <a:gd name="f88" fmla="*/ f73 f27 1"/>
                <a:gd name="f89" fmla="*/ f74 f28 1"/>
                <a:gd name="f90" fmla="*/ f75 f28 1"/>
              </a:gdLst>
              <a:ahLst/>
              <a:cxnLst>
                <a:cxn ang="3cd4">
                  <a:pos x="hc" y="t"/>
                </a:cxn>
                <a:cxn ang="0">
                  <a:pos x="r" y="vc"/>
                </a:cxn>
                <a:cxn ang="cd4">
                  <a:pos x="hc" y="b"/>
                </a:cxn>
                <a:cxn ang="cd2">
                  <a:pos x="l" y="vc"/>
                </a:cxn>
                <a:cxn ang="f49">
                  <a:pos x="f80" y="f81"/>
                </a:cxn>
                <a:cxn ang="f49">
                  <a:pos x="f80" y="f82"/>
                </a:cxn>
                <a:cxn ang="f49">
                  <a:pos x="f83" y="f84"/>
                </a:cxn>
                <a:cxn ang="f49">
                  <a:pos x="f85" y="f86"/>
                </a:cxn>
                <a:cxn ang="f49">
                  <a:pos x="f85" y="f87"/>
                </a:cxn>
                <a:cxn ang="f49">
                  <a:pos x="f88" y="f89"/>
                </a:cxn>
                <a:cxn ang="f49">
                  <a:pos x="f80" y="f90"/>
                </a:cxn>
                <a:cxn ang="f49">
                  <a:pos x="f80" y="f81"/>
                </a:cxn>
                <a:cxn ang="f49">
                  <a:pos x="f80" y="f81"/>
                </a:cxn>
              </a:cxnLst>
              <a:rect l="f76" t="f79" r="f77" b="f78"/>
              <a:pathLst>
                <a:path w="57" h="148">
                  <a:moveTo>
                    <a:pt x="f8" y="f9"/>
                  </a:moveTo>
                  <a:cubicBezTo>
                    <a:pt x="f8" y="f10"/>
                    <a:pt x="f11" y="f12"/>
                    <a:pt x="f8" y="f13"/>
                  </a:cubicBezTo>
                  <a:cubicBezTo>
                    <a:pt x="f5" y="f14"/>
                    <a:pt x="f15" y="f8"/>
                    <a:pt x="f16" y="f8"/>
                  </a:cubicBezTo>
                  <a:cubicBezTo>
                    <a:pt x="f6" y="f8"/>
                    <a:pt x="f6" y="f5"/>
                    <a:pt x="f6" y="f17"/>
                  </a:cubicBezTo>
                  <a:cubicBezTo>
                    <a:pt x="f6" y="f9"/>
                    <a:pt x="f18" y="f19"/>
                    <a:pt x="f6" y="f20"/>
                  </a:cubicBezTo>
                  <a:cubicBezTo>
                    <a:pt x="f6" y="f21"/>
                    <a:pt x="f10" y="f22"/>
                    <a:pt x="f17" y="f22"/>
                  </a:cubicBezTo>
                  <a:cubicBezTo>
                    <a:pt x="f8" y="f22"/>
                    <a:pt x="f8" y="f7"/>
                    <a:pt x="f8" y="f23"/>
                  </a:cubicBezTo>
                  <a:cubicBezTo>
                    <a:pt x="f8" y="f24"/>
                    <a:pt x="f8" y="f25"/>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
        <p:nvSpPr>
          <p:cNvPr id="15" name="Triángulo isósceles 18">
            <a:extLst>
              <a:ext uri="{FF2B5EF4-FFF2-40B4-BE49-F238E27FC236}">
                <a16:creationId xmlns:a16="http://schemas.microsoft.com/office/drawing/2014/main" id="{64B0FE47-4823-5F6A-9CA8-5DF220B2C21A}"/>
              </a:ext>
            </a:extLst>
          </p:cNvPr>
          <p:cNvSpPr/>
          <p:nvPr/>
        </p:nvSpPr>
        <p:spPr>
          <a:xfrm rot="10799991">
            <a:off x="6407374" y="4973"/>
            <a:ext cx="2746985" cy="1158371"/>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16" name="Grupo 16">
            <a:extLst>
              <a:ext uri="{FF2B5EF4-FFF2-40B4-BE49-F238E27FC236}">
                <a16:creationId xmlns:a16="http://schemas.microsoft.com/office/drawing/2014/main" id="{E63D8C03-85E1-B767-6D87-46A7CE3B6656}"/>
              </a:ext>
            </a:extLst>
          </p:cNvPr>
          <p:cNvGrpSpPr/>
          <p:nvPr/>
        </p:nvGrpSpPr>
        <p:grpSpPr>
          <a:xfrm>
            <a:off x="0" y="2862611"/>
            <a:ext cx="7433842" cy="2268078"/>
            <a:chOff x="0" y="2862611"/>
            <a:chExt cx="7433842" cy="2268078"/>
          </a:xfrm>
        </p:grpSpPr>
        <p:sp>
          <p:nvSpPr>
            <p:cNvPr id="17" name="Triángulo isósceles 1">
              <a:extLst>
                <a:ext uri="{FF2B5EF4-FFF2-40B4-BE49-F238E27FC236}">
                  <a16:creationId xmlns:a16="http://schemas.microsoft.com/office/drawing/2014/main" id="{4D049640-5C04-1E8E-0BE2-F62FBFC95C31}"/>
                </a:ext>
              </a:extLst>
            </p:cNvPr>
            <p:cNvSpPr/>
            <p:nvPr/>
          </p:nvSpPr>
          <p:spPr>
            <a:xfrm>
              <a:off x="0" y="3972318"/>
              <a:ext cx="2746985" cy="1158371"/>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18" name="Freeform 5">
              <a:extLst>
                <a:ext uri="{FF2B5EF4-FFF2-40B4-BE49-F238E27FC236}">
                  <a16:creationId xmlns:a16="http://schemas.microsoft.com/office/drawing/2014/main" id="{8189FBF6-FAB5-D163-5CD5-29B5661FACF3}"/>
                </a:ext>
              </a:extLst>
            </p:cNvPr>
            <p:cNvSpPr/>
            <p:nvPr/>
          </p:nvSpPr>
          <p:spPr>
            <a:xfrm>
              <a:off x="2491959" y="2862611"/>
              <a:ext cx="4941883" cy="2265361"/>
            </a:xfrm>
            <a:custGeom>
              <a:avLst/>
              <a:gdLst>
                <a:gd name="f0" fmla="val 10800000"/>
                <a:gd name="f1" fmla="val 5400000"/>
                <a:gd name="f2" fmla="val 360"/>
                <a:gd name="f3" fmla="val 180"/>
                <a:gd name="f4" fmla="val w"/>
                <a:gd name="f5" fmla="val h"/>
                <a:gd name="f6" fmla="val 0"/>
                <a:gd name="f7" fmla="val 2028"/>
                <a:gd name="f8" fmla="val 927"/>
                <a:gd name="f9" fmla="val 398"/>
                <a:gd name="f10" fmla="val 535"/>
                <a:gd name="f11" fmla="val 394"/>
                <a:gd name="f12" fmla="val 527"/>
                <a:gd name="f13" fmla="val 390"/>
                <a:gd name="f14" fmla="val 518"/>
                <a:gd name="f15" fmla="val 386"/>
                <a:gd name="f16" fmla="val 510"/>
                <a:gd name="f17" fmla="val 384"/>
                <a:gd name="f18" fmla="val 383"/>
                <a:gd name="f19" fmla="val 381"/>
                <a:gd name="f20" fmla="val 372"/>
                <a:gd name="f21" fmla="val 559"/>
                <a:gd name="f22" fmla="val 361"/>
                <a:gd name="f23" fmla="val 607"/>
                <a:gd name="f24" fmla="val 355"/>
                <a:gd name="f25" fmla="val 656"/>
                <a:gd name="f26" fmla="val 351"/>
                <a:gd name="f27" fmla="val 689"/>
                <a:gd name="f28" fmla="val 356"/>
                <a:gd name="f29" fmla="val 722"/>
                <a:gd name="f30" fmla="val 755"/>
                <a:gd name="f31" fmla="val 775"/>
                <a:gd name="f32" fmla="val 354"/>
                <a:gd name="f33" fmla="val 795"/>
                <a:gd name="f34" fmla="val 815"/>
                <a:gd name="f35" fmla="val 347"/>
                <a:gd name="f36" fmla="val 843"/>
                <a:gd name="f37" fmla="val 349"/>
                <a:gd name="f38" fmla="val 846"/>
                <a:gd name="f39" fmla="val 378"/>
                <a:gd name="f40" fmla="val 845"/>
                <a:gd name="f41" fmla="val 403"/>
                <a:gd name="f42" fmla="val 427"/>
                <a:gd name="f43" fmla="val 452"/>
                <a:gd name="f44" fmla="val 841"/>
                <a:gd name="f45" fmla="val 469"/>
                <a:gd name="f46" fmla="val 839"/>
                <a:gd name="f47" fmla="val 477"/>
                <a:gd name="f48" fmla="val 827"/>
                <a:gd name="f49" fmla="val 471"/>
                <a:gd name="f50" fmla="val 810"/>
                <a:gd name="f51" fmla="val 454"/>
                <a:gd name="f52" fmla="val 767"/>
                <a:gd name="f53" fmla="val 453"/>
                <a:gd name="f54" fmla="val 725"/>
                <a:gd name="f55" fmla="val 463"/>
                <a:gd name="f56" fmla="val 680"/>
                <a:gd name="f57" fmla="val 466"/>
                <a:gd name="f58" fmla="val 670"/>
                <a:gd name="f59" fmla="val 657"/>
                <a:gd name="f60" fmla="val 646"/>
                <a:gd name="f61" fmla="val 462"/>
                <a:gd name="f62" fmla="val 645"/>
                <a:gd name="f63" fmla="val 460"/>
                <a:gd name="f64" fmla="val 644"/>
                <a:gd name="f65" fmla="val 458"/>
                <a:gd name="f66" fmla="val 649"/>
                <a:gd name="f67" fmla="val 446"/>
                <a:gd name="f68" fmla="val 654"/>
                <a:gd name="f69" fmla="val 440"/>
                <a:gd name="f70" fmla="val 660"/>
                <a:gd name="f71" fmla="val 418"/>
                <a:gd name="f72" fmla="val 415"/>
                <a:gd name="f73" fmla="val 648"/>
                <a:gd name="f74" fmla="val 422"/>
                <a:gd name="f75" fmla="val 627"/>
                <a:gd name="f76" fmla="val 425"/>
                <a:gd name="f77" fmla="val 617"/>
                <a:gd name="f78" fmla="val 606"/>
                <a:gd name="f79" fmla="val 426"/>
                <a:gd name="f80" fmla="val 596"/>
                <a:gd name="f81" fmla="val 558"/>
                <a:gd name="f82" fmla="val 416"/>
                <a:gd name="f83" fmla="val 519"/>
                <a:gd name="f84" fmla="val 414"/>
                <a:gd name="f85" fmla="val 481"/>
                <a:gd name="f86" fmla="val 411"/>
                <a:gd name="f87" fmla="val 443"/>
                <a:gd name="f88" fmla="val 417"/>
                <a:gd name="f89" fmla="val 405"/>
                <a:gd name="f90" fmla="val 436"/>
                <a:gd name="f91" fmla="val 371"/>
                <a:gd name="f92" fmla="val 438"/>
                <a:gd name="f93" fmla="val 368"/>
                <a:gd name="f94" fmla="val 364"/>
                <a:gd name="f95" fmla="val 442"/>
                <a:gd name="f96" fmla="val 342"/>
                <a:gd name="f97" fmla="val 331"/>
                <a:gd name="f98" fmla="val 451"/>
                <a:gd name="f99" fmla="val 308"/>
                <a:gd name="f100" fmla="val 282"/>
                <a:gd name="f101" fmla="val 246"/>
                <a:gd name="f102" fmla="val 491"/>
                <a:gd name="f103" fmla="val 250"/>
                <a:gd name="f104" fmla="val 498"/>
                <a:gd name="f105" fmla="val 251"/>
                <a:gd name="f106" fmla="val 508"/>
                <a:gd name="f107" fmla="val 262"/>
                <a:gd name="f108" fmla="val 270"/>
                <a:gd name="f109" fmla="val 516"/>
                <a:gd name="f110" fmla="val 296"/>
                <a:gd name="f111" fmla="val 322"/>
                <a:gd name="f112" fmla="val 496"/>
                <a:gd name="f113" fmla="val 345"/>
                <a:gd name="f114" fmla="val 482"/>
                <a:gd name="f115" fmla="val 359"/>
                <a:gd name="f116" fmla="val 476"/>
                <a:gd name="f117" fmla="val 374"/>
                <a:gd name="f118" fmla="val 501"/>
                <a:gd name="f119" fmla="val 505"/>
                <a:gd name="f120" fmla="val 404"/>
                <a:gd name="f121" fmla="val 503"/>
                <a:gd name="f122" fmla="val 467"/>
                <a:gd name="f123" fmla="val 530"/>
                <a:gd name="f124" fmla="val 514"/>
                <a:gd name="f125" fmla="val 553"/>
                <a:gd name="f126" fmla="val 561"/>
                <a:gd name="f127" fmla="val 557"/>
                <a:gd name="f128" fmla="val 570"/>
                <a:gd name="f129" fmla="val 563"/>
                <a:gd name="f130" fmla="val 577"/>
                <a:gd name="f131" fmla="val 565"/>
                <a:gd name="f132" fmla="val 586"/>
                <a:gd name="f133" fmla="val 567"/>
                <a:gd name="f134" fmla="val 593"/>
                <a:gd name="f135" fmla="val 564"/>
                <a:gd name="f136" fmla="val 602"/>
                <a:gd name="f137" fmla="val 609"/>
                <a:gd name="f138" fmla="val 562"/>
                <a:gd name="f139" fmla="val 618"/>
                <a:gd name="f140" fmla="val 636"/>
                <a:gd name="f141" fmla="val 650"/>
                <a:gd name="f142" fmla="val 568"/>
                <a:gd name="f143" fmla="val 664"/>
                <a:gd name="f144" fmla="val 571"/>
                <a:gd name="f145" fmla="val 678"/>
                <a:gd name="f146" fmla="val 576"/>
                <a:gd name="f147" fmla="val 696"/>
                <a:gd name="f148" fmla="val 712"/>
                <a:gd name="f149" fmla="val 566"/>
                <a:gd name="f150" fmla="val 730"/>
                <a:gd name="f151" fmla="val 555"/>
                <a:gd name="f152" fmla="val 751"/>
                <a:gd name="f153" fmla="val 546"/>
                <a:gd name="f154" fmla="val 539"/>
                <a:gd name="f155" fmla="val 798"/>
                <a:gd name="f156" fmla="val 536"/>
                <a:gd name="f157" fmla="val 806"/>
                <a:gd name="f158" fmla="val 538"/>
                <a:gd name="f159" fmla="val 819"/>
                <a:gd name="f160" fmla="val 543"/>
                <a:gd name="f161" fmla="val 826"/>
                <a:gd name="f162" fmla="val 545"/>
                <a:gd name="f163" fmla="val 830"/>
                <a:gd name="f164" fmla="val 829"/>
                <a:gd name="f165" fmla="val 575"/>
                <a:gd name="f166" fmla="val 585"/>
                <a:gd name="f167" fmla="val 600"/>
                <a:gd name="f168" fmla="val 591"/>
                <a:gd name="f169" fmla="val 812"/>
                <a:gd name="f170" fmla="val 583"/>
                <a:gd name="f171" fmla="val 794"/>
                <a:gd name="f172" fmla="val 572"/>
                <a:gd name="f173" fmla="val 772"/>
                <a:gd name="f174" fmla="val 582"/>
                <a:gd name="f175" fmla="val 773"/>
                <a:gd name="f176" fmla="val 588"/>
                <a:gd name="f177" fmla="val 624"/>
                <a:gd name="f178" fmla="val 792"/>
                <a:gd name="f179" fmla="val 684"/>
                <a:gd name="f180" fmla="val 766"/>
                <a:gd name="f181" fmla="val 705"/>
                <a:gd name="f182" fmla="val 747"/>
                <a:gd name="f183" fmla="val 723"/>
                <a:gd name="f184" fmla="val 744"/>
                <a:gd name="f185" fmla="val 750"/>
                <a:gd name="f186" fmla="val 699"/>
                <a:gd name="f187" fmla="val 757"/>
                <a:gd name="f188" fmla="val 693"/>
                <a:gd name="f189" fmla="val 765"/>
                <a:gd name="f190" fmla="val 690"/>
                <a:gd name="f191" fmla="val 675"/>
                <a:gd name="f192" fmla="val 837"/>
                <a:gd name="f193" fmla="val 604"/>
                <a:gd name="f194" fmla="val 840"/>
                <a:gd name="f195" fmla="val 587"/>
                <a:gd name="f196" fmla="val 554"/>
                <a:gd name="f197" fmla="val 520"/>
                <a:gd name="f198" fmla="val 860"/>
                <a:gd name="f199" fmla="val 871"/>
                <a:gd name="f200" fmla="val 500"/>
                <a:gd name="f201" fmla="val 868"/>
                <a:gd name="f202" fmla="val 862"/>
                <a:gd name="f203" fmla="val 480"/>
                <a:gd name="f204" fmla="val 851"/>
                <a:gd name="f205" fmla="val 842"/>
                <a:gd name="f206" fmla="val 435"/>
                <a:gd name="f207" fmla="val 833"/>
                <a:gd name="f208" fmla="val 832"/>
                <a:gd name="f209" fmla="val 408"/>
                <a:gd name="f210" fmla="val 838"/>
                <a:gd name="f211" fmla="val 858"/>
                <a:gd name="f212" fmla="val 877"/>
                <a:gd name="f213" fmla="val 396"/>
                <a:gd name="f214" fmla="val 893"/>
                <a:gd name="f215" fmla="val 909"/>
                <a:gd name="f216" fmla="val 409"/>
                <a:gd name="f217" fmla="val 908"/>
                <a:gd name="f218" fmla="val 430"/>
                <a:gd name="f219" fmla="val 902"/>
                <a:gd name="f220" fmla="val 444"/>
                <a:gd name="f221" fmla="val 894"/>
                <a:gd name="f222" fmla="val 475"/>
                <a:gd name="f223" fmla="val 922"/>
                <a:gd name="f224" fmla="val 954"/>
                <a:gd name="f225" fmla="val 490"/>
                <a:gd name="f226" fmla="val 971"/>
                <a:gd name="f227" fmla="val 512"/>
                <a:gd name="f228" fmla="val 979"/>
                <a:gd name="f229" fmla="val 544"/>
                <a:gd name="f230" fmla="val 984"/>
                <a:gd name="f231" fmla="val 994"/>
                <a:gd name="f232" fmla="val 1002"/>
                <a:gd name="f233" fmla="val 601"/>
                <a:gd name="f234" fmla="val 1004"/>
                <a:gd name="f235" fmla="val 605"/>
                <a:gd name="f236" fmla="val 1008"/>
                <a:gd name="f237" fmla="val 611"/>
                <a:gd name="f238" fmla="val 1012"/>
                <a:gd name="f239" fmla="val 1035"/>
                <a:gd name="f240" fmla="val 612"/>
                <a:gd name="f241" fmla="val 1058"/>
                <a:gd name="f242" fmla="val 1081"/>
                <a:gd name="f243" fmla="val 1086"/>
                <a:gd name="f244" fmla="val 1092"/>
                <a:gd name="f245" fmla="val 608"/>
                <a:gd name="f246" fmla="val 1097"/>
                <a:gd name="f247" fmla="val 610"/>
                <a:gd name="f248" fmla="val 1117"/>
                <a:gd name="f249" fmla="val 1123"/>
                <a:gd name="f250" fmla="val 1130"/>
                <a:gd name="f251" fmla="val 590"/>
                <a:gd name="f252" fmla="val 1146"/>
                <a:gd name="f253" fmla="val 1163"/>
                <a:gd name="f254" fmla="val 533"/>
                <a:gd name="f255" fmla="val 1181"/>
                <a:gd name="f256" fmla="val 1192"/>
                <a:gd name="f257" fmla="val 489"/>
                <a:gd name="f258" fmla="val 1178"/>
                <a:gd name="f259" fmla="val 1160"/>
                <a:gd name="f260" fmla="val 441"/>
                <a:gd name="f261" fmla="val 1155"/>
                <a:gd name="f262" fmla="val 439"/>
                <a:gd name="f263" fmla="val 1150"/>
                <a:gd name="f264" fmla="val 432"/>
                <a:gd name="f265" fmla="val 1149"/>
                <a:gd name="f266" fmla="val 1148"/>
                <a:gd name="f267" fmla="val 1151"/>
                <a:gd name="f268" fmla="val 393"/>
                <a:gd name="f269" fmla="val 375"/>
                <a:gd name="f270" fmla="val 1147"/>
                <a:gd name="f271" fmla="val 1145"/>
                <a:gd name="f272" fmla="val 338"/>
                <a:gd name="f273" fmla="val 1140"/>
                <a:gd name="f274" fmla="val 290"/>
                <a:gd name="f275" fmla="val 243"/>
                <a:gd name="f276" fmla="val 196"/>
                <a:gd name="f277" fmla="val 184"/>
                <a:gd name="f278" fmla="val 1172"/>
                <a:gd name="f279" fmla="val 174"/>
                <a:gd name="f280" fmla="val 164"/>
                <a:gd name="f281" fmla="val 1189"/>
                <a:gd name="f282" fmla="val 146"/>
                <a:gd name="f283" fmla="val 1186"/>
                <a:gd name="f284" fmla="val 140"/>
                <a:gd name="f285" fmla="val 1170"/>
                <a:gd name="f286" fmla="val 129"/>
                <a:gd name="f287" fmla="val 116"/>
                <a:gd name="f288" fmla="val 1131"/>
                <a:gd name="f289" fmla="val 100"/>
                <a:gd name="f290" fmla="val 1113"/>
                <a:gd name="f291" fmla="val 83"/>
                <a:gd name="f292" fmla="val 1110"/>
                <a:gd name="f293" fmla="val 81"/>
                <a:gd name="f294" fmla="val 72"/>
                <a:gd name="f295" fmla="val 1112"/>
                <a:gd name="f296" fmla="val 66"/>
                <a:gd name="f297" fmla="val 50"/>
                <a:gd name="f298" fmla="val 30"/>
                <a:gd name="f299" fmla="val 1167"/>
                <a:gd name="f300" fmla="val 33"/>
                <a:gd name="f301" fmla="val 1184"/>
                <a:gd name="f302" fmla="val 36"/>
                <a:gd name="f303" fmla="val 1203"/>
                <a:gd name="f304" fmla="val 62"/>
                <a:gd name="f305" fmla="val 1201"/>
                <a:gd name="f306" fmla="val 84"/>
                <a:gd name="f307" fmla="val 1199"/>
                <a:gd name="f308" fmla="val 104"/>
                <a:gd name="f309" fmla="val 1206"/>
                <a:gd name="f310" fmla="val 1227"/>
                <a:gd name="f311" fmla="val 122"/>
                <a:gd name="f312" fmla="val 1265"/>
                <a:gd name="f313" fmla="val 132"/>
                <a:gd name="f314" fmla="val 1285"/>
                <a:gd name="f315" fmla="val 158"/>
                <a:gd name="f316" fmla="val 199"/>
                <a:gd name="f317" fmla="val 227"/>
                <a:gd name="f318" fmla="val 1280"/>
                <a:gd name="f319" fmla="val 256"/>
                <a:gd name="f320" fmla="val 1278"/>
                <a:gd name="f321" fmla="val 284"/>
                <a:gd name="f322" fmla="val 1276"/>
                <a:gd name="f323" fmla="val 310"/>
                <a:gd name="f324" fmla="val 335"/>
                <a:gd name="f325" fmla="val 1299"/>
                <a:gd name="f326" fmla="val 1307"/>
                <a:gd name="f327" fmla="val 363"/>
                <a:gd name="f328" fmla="val 1304"/>
                <a:gd name="f329" fmla="val 1297"/>
                <a:gd name="f330" fmla="val 1292"/>
                <a:gd name="f331" fmla="val 379"/>
                <a:gd name="f332" fmla="val 1286"/>
                <a:gd name="f333" fmla="val 387"/>
                <a:gd name="f334" fmla="val 428"/>
                <a:gd name="f335" fmla="val 1287"/>
                <a:gd name="f336" fmla="val 1288"/>
                <a:gd name="f337" fmla="val 497"/>
                <a:gd name="f338" fmla="val 1289"/>
                <a:gd name="f339" fmla="val 1312"/>
                <a:gd name="f340" fmla="val 551"/>
                <a:gd name="f341" fmla="val 1306"/>
                <a:gd name="f342" fmla="val 1315"/>
                <a:gd name="f343" fmla="val 668"/>
                <a:gd name="f344" fmla="val 1319"/>
                <a:gd name="f345" fmla="val 687"/>
                <a:gd name="f346" fmla="val 1322"/>
                <a:gd name="f347" fmla="val 703"/>
                <a:gd name="f348" fmla="val 1340"/>
                <a:gd name="f349" fmla="val 701"/>
                <a:gd name="f350" fmla="val 1354"/>
                <a:gd name="f351" fmla="val 700"/>
                <a:gd name="f352" fmla="val 1368"/>
                <a:gd name="f353" fmla="val 698"/>
                <a:gd name="f354" fmla="val 1375"/>
                <a:gd name="f355" fmla="val 697"/>
                <a:gd name="f356" fmla="val 1382"/>
                <a:gd name="f357" fmla="val 1387"/>
                <a:gd name="f358" fmla="val 1398"/>
                <a:gd name="f359" fmla="val 1390"/>
                <a:gd name="f360" fmla="val 673"/>
                <a:gd name="f361" fmla="val 1384"/>
                <a:gd name="f362" fmla="val 666"/>
                <a:gd name="f363" fmla="val 1341"/>
                <a:gd name="f364" fmla="val 615"/>
                <a:gd name="f365" fmla="val 522"/>
                <a:gd name="f366" fmla="val 1388"/>
                <a:gd name="f367" fmla="val 470"/>
                <a:gd name="f368" fmla="val 1392"/>
                <a:gd name="f369" fmla="val 1397"/>
                <a:gd name="f370" fmla="val 461"/>
                <a:gd name="f371" fmla="val 1402"/>
                <a:gd name="f372" fmla="val 1428"/>
                <a:gd name="f373" fmla="val 1431"/>
                <a:gd name="f374" fmla="val 1432"/>
                <a:gd name="f375" fmla="val 424"/>
                <a:gd name="f376" fmla="val 1433"/>
                <a:gd name="f377" fmla="val 1437"/>
                <a:gd name="f378" fmla="val 1454"/>
                <a:gd name="f379" fmla="val 389"/>
                <a:gd name="f380" fmla="val 1468"/>
                <a:gd name="f381" fmla="val 385"/>
                <a:gd name="f382" fmla="val 1505"/>
                <a:gd name="f383" fmla="val 395"/>
                <a:gd name="f384" fmla="val 1510"/>
                <a:gd name="f385" fmla="val 1512"/>
                <a:gd name="f386" fmla="val 407"/>
                <a:gd name="f387" fmla="val 1514"/>
                <a:gd name="f388" fmla="val 413"/>
                <a:gd name="f389" fmla="val 1500"/>
                <a:gd name="f390" fmla="val 1487"/>
                <a:gd name="f391" fmla="val 457"/>
                <a:gd name="f392" fmla="val 1473"/>
                <a:gd name="f393" fmla="val 1470"/>
                <a:gd name="f394" fmla="val 1461"/>
                <a:gd name="f395" fmla="val 483"/>
                <a:gd name="f396" fmla="val 1447"/>
                <a:gd name="f397" fmla="val 492"/>
                <a:gd name="f398" fmla="val 499"/>
                <a:gd name="f399" fmla="val 1478"/>
                <a:gd name="f400" fmla="val 1488"/>
                <a:gd name="f401" fmla="val 1499"/>
                <a:gd name="f402" fmla="val 525"/>
                <a:gd name="f403" fmla="val 1513"/>
                <a:gd name="f404" fmla="val 1527"/>
                <a:gd name="f405" fmla="val 1545"/>
                <a:gd name="f406" fmla="val 531"/>
                <a:gd name="f407" fmla="val 1557"/>
                <a:gd name="f408" fmla="val 526"/>
                <a:gd name="f409" fmla="val 1572"/>
                <a:gd name="f410" fmla="val 1589"/>
                <a:gd name="f411" fmla="val 1593"/>
                <a:gd name="f412" fmla="val 1580"/>
                <a:gd name="f413" fmla="val 468"/>
                <a:gd name="f414" fmla="val 1574"/>
                <a:gd name="f415" fmla="val 1568"/>
                <a:gd name="f416" fmla="val 1562"/>
                <a:gd name="f417" fmla="val 373"/>
                <a:gd name="f418" fmla="val 340"/>
                <a:gd name="f419" fmla="val 1532"/>
                <a:gd name="f420" fmla="val 334"/>
                <a:gd name="f421" fmla="val 1528"/>
                <a:gd name="f422" fmla="val 328"/>
                <a:gd name="f423" fmla="val 299"/>
                <a:gd name="f424" fmla="val 1526"/>
                <a:gd name="f425" fmla="val 1525"/>
                <a:gd name="f426" fmla="val 225"/>
                <a:gd name="f427" fmla="val 1524"/>
                <a:gd name="f428" fmla="val 187"/>
                <a:gd name="f429" fmla="val 1523"/>
                <a:gd name="f430" fmla="val 172"/>
                <a:gd name="f431" fmla="val 1518"/>
                <a:gd name="f432" fmla="val 160"/>
                <a:gd name="f433" fmla="val 1504"/>
                <a:gd name="f434" fmla="val 150"/>
                <a:gd name="f435" fmla="val 1482"/>
                <a:gd name="f436" fmla="val 136"/>
                <a:gd name="f437" fmla="val 1471"/>
                <a:gd name="f438" fmla="val 112"/>
                <a:gd name="f439" fmla="val 1464"/>
                <a:gd name="f440" fmla="val 88"/>
                <a:gd name="f441" fmla="val 1463"/>
                <a:gd name="f442" fmla="val 82"/>
                <a:gd name="f443" fmla="val 1465"/>
                <a:gd name="f444" fmla="val 70"/>
                <a:gd name="f445" fmla="val 67"/>
                <a:gd name="f446" fmla="val 45"/>
                <a:gd name="f447" fmla="val 24"/>
                <a:gd name="f448" fmla="val 1563"/>
                <a:gd name="f449" fmla="val 3"/>
                <a:gd name="f450" fmla="val 1567"/>
                <a:gd name="f451" fmla="val 1573"/>
                <a:gd name="f452" fmla="val 1579"/>
                <a:gd name="f453" fmla="val 1607"/>
                <a:gd name="f454" fmla="val 1636"/>
                <a:gd name="f455" fmla="val 1"/>
                <a:gd name="f456" fmla="val 1665"/>
                <a:gd name="f457" fmla="val 1678"/>
                <a:gd name="f458" fmla="val 1685"/>
                <a:gd name="f459" fmla="val 5"/>
                <a:gd name="f460" fmla="val 1686"/>
                <a:gd name="f461" fmla="val 18"/>
                <a:gd name="f462" fmla="val 1687"/>
                <a:gd name="f463" fmla="val 51"/>
                <a:gd name="f464" fmla="val 1688"/>
                <a:gd name="f465" fmla="val 1689"/>
                <a:gd name="f466" fmla="val 117"/>
                <a:gd name="f467" fmla="val 137"/>
                <a:gd name="f468" fmla="val 157"/>
                <a:gd name="f469" fmla="val 177"/>
                <a:gd name="f470" fmla="val 212"/>
                <a:gd name="f471" fmla="val 1693"/>
                <a:gd name="f472" fmla="val 247"/>
                <a:gd name="f473" fmla="val 280"/>
                <a:gd name="f474" fmla="val 1681"/>
                <a:gd name="f475" fmla="val 307"/>
                <a:gd name="f476" fmla="val 1702"/>
                <a:gd name="f477" fmla="val 1712"/>
                <a:gd name="f478" fmla="val 437"/>
                <a:gd name="f479" fmla="val 1717"/>
                <a:gd name="f480" fmla="val 1722"/>
                <a:gd name="f481" fmla="val 521"/>
                <a:gd name="f482" fmla="val 1723"/>
                <a:gd name="f483" fmla="val 1726"/>
                <a:gd name="f484" fmla="val 1727"/>
                <a:gd name="f485" fmla="val 613"/>
                <a:gd name="f486" fmla="val 1728"/>
                <a:gd name="f487" fmla="val 1740"/>
                <a:gd name="f488" fmla="val 1750"/>
                <a:gd name="f489" fmla="val 1761"/>
                <a:gd name="f490" fmla="val 603"/>
                <a:gd name="f491" fmla="val 1762"/>
                <a:gd name="f492" fmla="val 1764"/>
                <a:gd name="f493" fmla="val 1766"/>
                <a:gd name="f494" fmla="val 1759"/>
                <a:gd name="f495" fmla="val 622"/>
                <a:gd name="f496" fmla="val 1753"/>
                <a:gd name="f497" fmla="val 635"/>
                <a:gd name="f498" fmla="val 1745"/>
                <a:gd name="f499" fmla="val 1730"/>
                <a:gd name="f500" fmla="val 1733"/>
                <a:gd name="f501" fmla="val 683"/>
                <a:gd name="f502" fmla="val 1755"/>
                <a:gd name="f503" fmla="val 1767"/>
                <a:gd name="f504" fmla="val 704"/>
                <a:gd name="f505" fmla="val 1776"/>
                <a:gd name="f506" fmla="val 728"/>
                <a:gd name="f507" fmla="val 1793"/>
                <a:gd name="f508" fmla="val 1813"/>
                <a:gd name="f509" fmla="val 1876"/>
                <a:gd name="f510" fmla="val 716"/>
                <a:gd name="f511" fmla="val 1939"/>
                <a:gd name="f512" fmla="val 710"/>
                <a:gd name="f513" fmla="val 2003"/>
                <a:gd name="f514" fmla="val 2019"/>
                <a:gd name="f515" fmla="val 707"/>
                <a:gd name="f516" fmla="val 2027"/>
                <a:gd name="f517" fmla="val 727"/>
                <a:gd name="f518" fmla="val 2026"/>
                <a:gd name="f519" fmla="val 793"/>
                <a:gd name="f520" fmla="val 928"/>
                <a:gd name="f521" fmla="val 1350"/>
                <a:gd name="f522" fmla="val 676"/>
                <a:gd name="f523" fmla="val 910"/>
                <a:gd name="f524" fmla="val 891"/>
                <a:gd name="f525" fmla="val 873"/>
                <a:gd name="f526" fmla="val 31"/>
                <a:gd name="f527" fmla="val 870"/>
                <a:gd name="f528" fmla="val 61"/>
                <a:gd name="f529" fmla="val 92"/>
                <a:gd name="f530" fmla="val 866"/>
                <a:gd name="f531" fmla="val 130"/>
                <a:gd name="f532" fmla="val 863"/>
                <a:gd name="f533" fmla="val 169"/>
                <a:gd name="f534" fmla="val 208"/>
                <a:gd name="f535" fmla="val 219"/>
                <a:gd name="f536" fmla="val 230"/>
                <a:gd name="f537" fmla="val 859"/>
                <a:gd name="f538" fmla="val 241"/>
                <a:gd name="f539" fmla="val 253"/>
                <a:gd name="f540" fmla="val 265"/>
                <a:gd name="f541" fmla="val 856"/>
                <a:gd name="f542" fmla="val 261"/>
                <a:gd name="f543" fmla="val 249"/>
                <a:gd name="f544" fmla="val 235"/>
                <a:gd name="f545" fmla="val 779"/>
                <a:gd name="f546" fmla="val 222"/>
                <a:gd name="f547" fmla="val 748"/>
                <a:gd name="f548" fmla="val 220"/>
                <a:gd name="f549" fmla="val 742"/>
                <a:gd name="f550" fmla="val 215"/>
                <a:gd name="f551" fmla="val 737"/>
                <a:gd name="f552" fmla="val 732"/>
                <a:gd name="f553" fmla="val 221"/>
                <a:gd name="f554" fmla="val 688"/>
                <a:gd name="f555" fmla="val 228"/>
                <a:gd name="f556" fmla="val 234"/>
                <a:gd name="f557" fmla="val 238"/>
                <a:gd name="f558" fmla="val 236"/>
                <a:gd name="f559" fmla="val 214"/>
                <a:gd name="f560" fmla="val 218"/>
                <a:gd name="f561" fmla="val 420"/>
                <a:gd name="f562" fmla="val 190"/>
                <a:gd name="f563" fmla="val 167"/>
                <a:gd name="f564" fmla="val 346"/>
                <a:gd name="f565" fmla="val 332"/>
                <a:gd name="f566" fmla="val 148"/>
                <a:gd name="f567" fmla="val 320"/>
                <a:gd name="f568" fmla="val 151"/>
                <a:gd name="f569" fmla="val 309"/>
                <a:gd name="f570" fmla="val 188"/>
                <a:gd name="f571" fmla="val 210"/>
                <a:gd name="f572" fmla="val 229"/>
                <a:gd name="f573" fmla="val 314"/>
                <a:gd name="f574" fmla="val 255"/>
                <a:gd name="f575" fmla="val 321"/>
                <a:gd name="f576" fmla="val 319"/>
                <a:gd name="f577" fmla="val 258"/>
                <a:gd name="f578" fmla="val 293"/>
                <a:gd name="f579" fmla="val 257"/>
                <a:gd name="f580" fmla="val 281"/>
                <a:gd name="f581" fmla="val 278"/>
                <a:gd name="f582" fmla="val 272"/>
                <a:gd name="f583" fmla="val 329"/>
                <a:gd name="f584" fmla="val 285"/>
                <a:gd name="f585" fmla="val 337"/>
                <a:gd name="f586" fmla="val 305"/>
                <a:gd name="f587" fmla="val 327"/>
                <a:gd name="f588" fmla="val 316"/>
                <a:gd name="f589" fmla="val 352"/>
                <a:gd name="f590" fmla="val 311"/>
                <a:gd name="f591" fmla="val 369"/>
                <a:gd name="f592" fmla="val 376"/>
                <a:gd name="f593" fmla="val 392"/>
                <a:gd name="f594" fmla="val 377"/>
                <a:gd name="f595" fmla="val 493"/>
                <a:gd name="f596" fmla="val 397"/>
                <a:gd name="f597" fmla="val 399"/>
                <a:gd name="f598" fmla="val 400"/>
                <a:gd name="f599" fmla="val 1484"/>
                <a:gd name="f600" fmla="val 1485"/>
                <a:gd name="f601" fmla="val 686"/>
                <a:gd name="f602" fmla="val 1486"/>
                <a:gd name="f603" fmla="val 692"/>
                <a:gd name="f604" fmla="val 1560"/>
                <a:gd name="f605" fmla="val 691"/>
                <a:gd name="f606" fmla="val 1596"/>
                <a:gd name="f607" fmla="val 1617"/>
                <a:gd name="f608" fmla="val 1622"/>
                <a:gd name="f609" fmla="val 1620"/>
                <a:gd name="f610" fmla="val 667"/>
                <a:gd name="f611" fmla="val 634"/>
                <a:gd name="f612" fmla="val 1600"/>
                <a:gd name="f613" fmla="val 1571"/>
                <a:gd name="f614" fmla="val 599"/>
                <a:gd name="f615" fmla="val 1559"/>
                <a:gd name="f616" fmla="val 1555"/>
                <a:gd name="f617" fmla="val 1536"/>
                <a:gd name="f618" fmla="val 625"/>
                <a:gd name="f619" fmla="val 1519"/>
                <a:gd name="f620" fmla="val 1501"/>
                <a:gd name="f621" fmla="val 665"/>
                <a:gd name="f622" fmla="val 1495"/>
                <a:gd name="f623" fmla="val 671"/>
                <a:gd name="f624" fmla="val 1490"/>
                <a:gd name="f625" fmla="val 677"/>
                <a:gd name="f626" fmla="val 785"/>
                <a:gd name="f627" fmla="val 777"/>
                <a:gd name="f628" fmla="val 323"/>
                <a:gd name="f629" fmla="val 760"/>
                <a:gd name="f630" fmla="val 738"/>
                <a:gd name="f631" fmla="val 271"/>
                <a:gd name="f632" fmla="val 266"/>
                <a:gd name="f633" fmla="val 702"/>
                <a:gd name="f634" fmla="val 713"/>
                <a:gd name="f635" fmla="val 264"/>
                <a:gd name="f636" fmla="val 263"/>
                <a:gd name="f637" fmla="val 734"/>
                <a:gd name="f638" fmla="val 275"/>
                <a:gd name="f639" fmla="val 287"/>
                <a:gd name="f640" fmla="val 809"/>
                <a:gd name="f641" fmla="val 298"/>
                <a:gd name="f642" fmla="val 300"/>
                <a:gd name="f643" fmla="val 847"/>
                <a:gd name="f644" fmla="val 306"/>
                <a:gd name="f645" fmla="val 850"/>
                <a:gd name="f646" fmla="val 855"/>
                <a:gd name="f647" fmla="val 849"/>
                <a:gd name="f648" fmla="val 820"/>
                <a:gd name="f649" fmla="val 802"/>
                <a:gd name="f650" fmla="val 1679"/>
                <a:gd name="f651" fmla="val 1692"/>
                <a:gd name="f652" fmla="val 1662"/>
                <a:gd name="f653" fmla="val 1635"/>
                <a:gd name="f654" fmla="val 1634"/>
                <a:gd name="f655" fmla="val 1632"/>
                <a:gd name="f656" fmla="val 1633"/>
                <a:gd name="f657" fmla="val 1637"/>
                <a:gd name="f658" fmla="val 550"/>
                <a:gd name="f659" fmla="val 1644"/>
                <a:gd name="f660" fmla="val 1649"/>
                <a:gd name="f661" fmla="val 1656"/>
                <a:gd name="f662" fmla="val 1667"/>
                <a:gd name="f663" fmla="val 1668"/>
                <a:gd name="f664" fmla="val 578"/>
                <a:gd name="f665" fmla="val 1669"/>
                <a:gd name="f666" fmla="val 584"/>
                <a:gd name="f667" fmla="val 1660"/>
                <a:gd name="f668" fmla="val 592"/>
                <a:gd name="f669" fmla="val 1654"/>
                <a:gd name="f670" fmla="val 616"/>
                <a:gd name="f671" fmla="val 1587"/>
                <a:gd name="f672" fmla="val 93"/>
                <a:gd name="f673" fmla="val 1585"/>
                <a:gd name="f674" fmla="val 89"/>
                <a:gd name="f675" fmla="val 80"/>
                <a:gd name="f676" fmla="val 1570"/>
                <a:gd name="f677" fmla="val 65"/>
                <a:gd name="f678" fmla="val 1564"/>
                <a:gd name="f679" fmla="val 59"/>
                <a:gd name="f680" fmla="val 1561"/>
                <a:gd name="f681" fmla="val 52"/>
                <a:gd name="f682" fmla="val 39"/>
                <a:gd name="f683" fmla="val 1548"/>
                <a:gd name="f684" fmla="val 1540"/>
                <a:gd name="f685" fmla="val 1537"/>
                <a:gd name="f686" fmla="val 55"/>
                <a:gd name="f687" fmla="val 1533"/>
                <a:gd name="f688" fmla="val 60"/>
                <a:gd name="f689" fmla="val 1530"/>
                <a:gd name="f690" fmla="val 1511"/>
                <a:gd name="f691" fmla="val 91"/>
                <a:gd name="f692" fmla="val 94"/>
                <a:gd name="f693" fmla="val 110"/>
                <a:gd name="f694" fmla="val 114"/>
                <a:gd name="f695" fmla="val 119"/>
                <a:gd name="f696" fmla="val 120"/>
                <a:gd name="f697" fmla="val 123"/>
                <a:gd name="f698" fmla="val 1588"/>
                <a:gd name="f699" fmla="val 115"/>
                <a:gd name="f700" fmla="val 504"/>
                <a:gd name="f701" fmla="val 789"/>
                <a:gd name="f702" fmla="val 762"/>
                <a:gd name="f703" fmla="val 532"/>
                <a:gd name="f704" fmla="val 706"/>
                <a:gd name="f705" fmla="val 663"/>
                <a:gd name="f706" fmla="val 487"/>
                <a:gd name="f707" fmla="val 768"/>
                <a:gd name="f708" fmla="val 1197"/>
                <a:gd name="f709" fmla="val 1195"/>
                <a:gd name="f710" fmla="val 1194"/>
                <a:gd name="f711" fmla="val 1187"/>
                <a:gd name="f712" fmla="val 594"/>
                <a:gd name="f713" fmla="val 1179"/>
                <a:gd name="f714" fmla="val 1173"/>
                <a:gd name="f715" fmla="val 1171"/>
                <a:gd name="f716" fmla="val 631"/>
                <a:gd name="f717" fmla="val 643"/>
                <a:gd name="f718" fmla="val 1174"/>
                <a:gd name="f719" fmla="val 1191"/>
                <a:gd name="f720" fmla="val 1207"/>
                <a:gd name="f721" fmla="val 1219"/>
                <a:gd name="f722" fmla="val 632"/>
                <a:gd name="f723" fmla="val 1214"/>
                <a:gd name="f724" fmla="val 614"/>
                <a:gd name="f725" fmla="val 273"/>
                <a:gd name="f726" fmla="val 350"/>
                <a:gd name="f727" fmla="val 260"/>
                <a:gd name="f728" fmla="val 206"/>
                <a:gd name="f729" fmla="val 333"/>
                <a:gd name="f730" fmla="val 348"/>
                <a:gd name="f731" fmla="+- 0 0 -90"/>
                <a:gd name="f732" fmla="*/ f4 1 2028"/>
                <a:gd name="f733" fmla="*/ f5 1 927"/>
                <a:gd name="f734" fmla="val f6"/>
                <a:gd name="f735" fmla="val f7"/>
                <a:gd name="f736" fmla="val f8"/>
                <a:gd name="f737" fmla="*/ f731 f0 1"/>
                <a:gd name="f738" fmla="+- f736 0 f734"/>
                <a:gd name="f739" fmla="+- f735 0 f734"/>
                <a:gd name="f740" fmla="*/ f737 1 f3"/>
                <a:gd name="f741" fmla="*/ f739 1 2028"/>
                <a:gd name="f742" fmla="*/ f738 1 927"/>
                <a:gd name="f743" fmla="*/ 381 f739 1"/>
                <a:gd name="f744" fmla="*/ 510 f738 1"/>
                <a:gd name="f745" fmla="*/ 351 f739 1"/>
                <a:gd name="f746" fmla="*/ 815 f738 1"/>
                <a:gd name="f747" fmla="*/ 471 f739 1"/>
                <a:gd name="f748" fmla="*/ 810 f738 1"/>
                <a:gd name="f749" fmla="*/ 458 f739 1"/>
                <a:gd name="f750" fmla="*/ 644 f738 1"/>
                <a:gd name="f751" fmla="*/ 426 f739 1"/>
                <a:gd name="f752" fmla="*/ 596 f738 1"/>
                <a:gd name="f753" fmla="*/ 442 f739 1"/>
                <a:gd name="f754" fmla="*/ 361 f738 1"/>
                <a:gd name="f755" fmla="*/ 510 f739 1"/>
                <a:gd name="f756" fmla="*/ 270 f738 1"/>
                <a:gd name="f757" fmla="*/ 505 f739 1"/>
                <a:gd name="f758" fmla="*/ 411 f738 1"/>
                <a:gd name="f759" fmla="*/ 563 f739 1"/>
                <a:gd name="f760" fmla="*/ 609 f738 1"/>
                <a:gd name="f761" fmla="*/ 566 f739 1"/>
                <a:gd name="f762" fmla="*/ 730 f738 1"/>
                <a:gd name="f763" fmla="*/ 829 f738 1"/>
                <a:gd name="f764" fmla="*/ 591 f739 1"/>
                <a:gd name="f765" fmla="*/ 775 f738 1"/>
                <a:gd name="f766" fmla="*/ 765 f739 1"/>
                <a:gd name="f767" fmla="*/ 690 f738 1"/>
                <a:gd name="f768" fmla="*/ 860 f739 1"/>
                <a:gd name="f769" fmla="*/ 508 f738 1"/>
                <a:gd name="f770" fmla="*/ 841 f739 1"/>
                <a:gd name="f771" fmla="*/ 398 f738 1"/>
                <a:gd name="f772" fmla="*/ 922 f739 1"/>
                <a:gd name="f773" fmla="*/ 481 f738 1"/>
                <a:gd name="f774" fmla="*/ 1012 f739 1"/>
                <a:gd name="f775" fmla="*/ 611 f738 1"/>
                <a:gd name="f776" fmla="*/ 1130 f739 1"/>
                <a:gd name="f777" fmla="*/ 590 f738 1"/>
                <a:gd name="f778" fmla="*/ 1149 f739 1"/>
                <a:gd name="f779" fmla="*/ 427 f738 1"/>
                <a:gd name="f780" fmla="*/ 1160 f739 1"/>
                <a:gd name="f781" fmla="*/ 196 f738 1"/>
                <a:gd name="f782" fmla="*/ 1113 f739 1"/>
                <a:gd name="f783" fmla="*/ 83 f738 1"/>
                <a:gd name="f784" fmla="*/ 1201 f739 1"/>
                <a:gd name="f785" fmla="*/ 84 f738 1"/>
                <a:gd name="f786" fmla="*/ 1278 f739 1"/>
                <a:gd name="f787" fmla="*/ 284 f738 1"/>
                <a:gd name="f788" fmla="*/ 1286 f739 1"/>
                <a:gd name="f789" fmla="*/ 393 f738 1"/>
                <a:gd name="f790" fmla="*/ 1312 f739 1"/>
                <a:gd name="f791" fmla="*/ 650 f738 1"/>
                <a:gd name="f792" fmla="*/ 1387 f739 1"/>
                <a:gd name="f793" fmla="*/ 689 f738 1"/>
                <a:gd name="f794" fmla="*/ 1402 f739 1"/>
                <a:gd name="f795" fmla="*/ 461 f738 1"/>
                <a:gd name="f796" fmla="*/ 1510 f739 1"/>
                <a:gd name="f797" fmla="*/ 404 f738 1"/>
                <a:gd name="f798" fmla="*/ 1447 f739 1"/>
                <a:gd name="f799" fmla="*/ 492 f738 1"/>
                <a:gd name="f800" fmla="*/ 1545 f739 1"/>
                <a:gd name="f801" fmla="*/ 531 f738 1"/>
                <a:gd name="f802" fmla="*/ 1557 f739 1"/>
                <a:gd name="f803" fmla="*/ 340 f738 1"/>
                <a:gd name="f804" fmla="*/ 1504 f739 1"/>
                <a:gd name="f805" fmla="*/ 150 f738 1"/>
                <a:gd name="f806" fmla="*/ 1563 f739 1"/>
                <a:gd name="f807" fmla="*/ 3 f738 1"/>
                <a:gd name="f808" fmla="*/ 1686 f739 1"/>
                <a:gd name="f809" fmla="*/ 18 f738 1"/>
                <a:gd name="f810" fmla="*/ 280 f738 1"/>
                <a:gd name="f811" fmla="*/ 1726 f739 1"/>
                <a:gd name="f812" fmla="*/ 605 f738 1"/>
                <a:gd name="f813" fmla="*/ 1766 f739 1"/>
                <a:gd name="f814" fmla="*/ 610 f738 1"/>
                <a:gd name="f815" fmla="*/ 1767 f739 1"/>
                <a:gd name="f816" fmla="*/ 704 f738 1"/>
                <a:gd name="f817" fmla="*/ 2027 f739 1"/>
                <a:gd name="f818" fmla="*/ 727 f738 1"/>
                <a:gd name="f819" fmla="*/ 0 f739 1"/>
                <a:gd name="f820" fmla="*/ 873 f738 1"/>
                <a:gd name="f821" fmla="*/ 241 f739 1"/>
                <a:gd name="f822" fmla="*/ 860 f738 1"/>
                <a:gd name="f823" fmla="*/ 215 f739 1"/>
                <a:gd name="f824" fmla="*/ 732 f738 1"/>
                <a:gd name="f825" fmla="*/ 222 f739 1"/>
                <a:gd name="f826" fmla="*/ 453 f738 1"/>
                <a:gd name="f827" fmla="*/ 167 f739 1"/>
                <a:gd name="f828" fmla="*/ 309 f738 1"/>
                <a:gd name="f829" fmla="*/ 290 f739 1"/>
                <a:gd name="f830" fmla="*/ 257 f738 1"/>
                <a:gd name="f831" fmla="*/ 310 f739 1"/>
                <a:gd name="f832" fmla="*/ 352 f738 1"/>
                <a:gd name="f833" fmla="*/ 397 f739 1"/>
                <a:gd name="f834" fmla="*/ 520 f738 1"/>
                <a:gd name="f835" fmla="*/ 1484 f739 1"/>
                <a:gd name="f836" fmla="*/ 683 f738 1"/>
                <a:gd name="f837" fmla="*/ 1620 f739 1"/>
                <a:gd name="f838" fmla="*/ 667 f738 1"/>
                <a:gd name="f839" fmla="*/ 1501 f739 1"/>
                <a:gd name="f840" fmla="*/ 665 f738 1"/>
                <a:gd name="f841" fmla="*/ 322 f739 1"/>
                <a:gd name="f842" fmla="*/ 785 f738 1"/>
                <a:gd name="f843" fmla="*/ 265 f739 1"/>
                <a:gd name="f844" fmla="*/ 713 f738 1"/>
                <a:gd name="f845" fmla="*/ 311 f739 1"/>
                <a:gd name="f846" fmla="*/ 855 f738 1"/>
                <a:gd name="f847" fmla="*/ 1679 f739 1"/>
                <a:gd name="f848" fmla="*/ 625 f738 1"/>
                <a:gd name="f849" fmla="*/ 1637 f739 1"/>
                <a:gd name="f850" fmla="*/ 545 f738 1"/>
                <a:gd name="f851" fmla="*/ 1654 f739 1"/>
                <a:gd name="f852" fmla="*/ 603 f738 1"/>
                <a:gd name="f853" fmla="*/ 1574 f739 1"/>
                <a:gd name="f854" fmla="*/ 72 f738 1"/>
                <a:gd name="f855" fmla="*/ 1530 f739 1"/>
                <a:gd name="f856" fmla="*/ 65 f738 1"/>
                <a:gd name="f857" fmla="*/ 1587 f739 1"/>
                <a:gd name="f858" fmla="*/ 93 f738 1"/>
                <a:gd name="f859" fmla="*/ 512 f739 1"/>
                <a:gd name="f860" fmla="*/ 663 f738 1"/>
                <a:gd name="f861" fmla="*/ 1194 f739 1"/>
                <a:gd name="f862" fmla="*/ 578 f738 1"/>
                <a:gd name="f863" fmla="*/ 1199 f739 1"/>
                <a:gd name="f864" fmla="*/ 648 f738 1"/>
                <a:gd name="f865" fmla="*/ 273 f739 1"/>
                <a:gd name="f866" fmla="*/ 350 f738 1"/>
                <a:gd name="f867" fmla="+- f740 0 f1"/>
                <a:gd name="f868" fmla="*/ f743 1 2028"/>
                <a:gd name="f869" fmla="*/ f744 1 928"/>
                <a:gd name="f870" fmla="*/ f745 1 2028"/>
                <a:gd name="f871" fmla="*/ f746 1 928"/>
                <a:gd name="f872" fmla="*/ f747 1 2028"/>
                <a:gd name="f873" fmla="*/ f748 1 928"/>
                <a:gd name="f874" fmla="*/ f749 1 2028"/>
                <a:gd name="f875" fmla="*/ f750 1 928"/>
                <a:gd name="f876" fmla="*/ f751 1 2028"/>
                <a:gd name="f877" fmla="*/ f752 1 928"/>
                <a:gd name="f878" fmla="*/ f753 1 2028"/>
                <a:gd name="f879" fmla="*/ f754 1 928"/>
                <a:gd name="f880" fmla="*/ f755 1 2028"/>
                <a:gd name="f881" fmla="*/ f756 1 928"/>
                <a:gd name="f882" fmla="*/ f757 1 2028"/>
                <a:gd name="f883" fmla="*/ f758 1 928"/>
                <a:gd name="f884" fmla="*/ f759 1 2028"/>
                <a:gd name="f885" fmla="*/ f760 1 928"/>
                <a:gd name="f886" fmla="*/ f761 1 2028"/>
                <a:gd name="f887" fmla="*/ f762 1 928"/>
                <a:gd name="f888" fmla="*/ f763 1 928"/>
                <a:gd name="f889" fmla="*/ f764 1 2028"/>
                <a:gd name="f890" fmla="*/ f765 1 928"/>
                <a:gd name="f891" fmla="*/ f766 1 2028"/>
                <a:gd name="f892" fmla="*/ f767 1 928"/>
                <a:gd name="f893" fmla="*/ f768 1 2028"/>
                <a:gd name="f894" fmla="*/ f769 1 928"/>
                <a:gd name="f895" fmla="*/ f770 1 2028"/>
                <a:gd name="f896" fmla="*/ f771 1 928"/>
                <a:gd name="f897" fmla="*/ f772 1 2028"/>
                <a:gd name="f898" fmla="*/ f773 1 928"/>
                <a:gd name="f899" fmla="*/ f774 1 2028"/>
                <a:gd name="f900" fmla="*/ f775 1 928"/>
                <a:gd name="f901" fmla="*/ f776 1 2028"/>
                <a:gd name="f902" fmla="*/ f777 1 928"/>
                <a:gd name="f903" fmla="*/ f778 1 2028"/>
                <a:gd name="f904" fmla="*/ f779 1 928"/>
                <a:gd name="f905" fmla="*/ f780 1 2028"/>
                <a:gd name="f906" fmla="*/ f781 1 928"/>
                <a:gd name="f907" fmla="*/ f782 1 2028"/>
                <a:gd name="f908" fmla="*/ f783 1 928"/>
                <a:gd name="f909" fmla="*/ f784 1 2028"/>
                <a:gd name="f910" fmla="*/ f785 1 928"/>
                <a:gd name="f911" fmla="*/ f786 1 2028"/>
                <a:gd name="f912" fmla="*/ f787 1 928"/>
                <a:gd name="f913" fmla="*/ f788 1 2028"/>
                <a:gd name="f914" fmla="*/ f789 1 928"/>
                <a:gd name="f915" fmla="*/ f790 1 2028"/>
                <a:gd name="f916" fmla="*/ f791 1 928"/>
                <a:gd name="f917" fmla="*/ f792 1 2028"/>
                <a:gd name="f918" fmla="*/ f793 1 928"/>
                <a:gd name="f919" fmla="*/ f794 1 2028"/>
                <a:gd name="f920" fmla="*/ f795 1 928"/>
                <a:gd name="f921" fmla="*/ f796 1 2028"/>
                <a:gd name="f922" fmla="*/ f797 1 928"/>
                <a:gd name="f923" fmla="*/ f798 1 2028"/>
                <a:gd name="f924" fmla="*/ f799 1 928"/>
                <a:gd name="f925" fmla="*/ f800 1 2028"/>
                <a:gd name="f926" fmla="*/ f801 1 928"/>
                <a:gd name="f927" fmla="*/ f802 1 2028"/>
                <a:gd name="f928" fmla="*/ f803 1 928"/>
                <a:gd name="f929" fmla="*/ f804 1 2028"/>
                <a:gd name="f930" fmla="*/ f805 1 928"/>
                <a:gd name="f931" fmla="*/ f806 1 2028"/>
                <a:gd name="f932" fmla="*/ f807 1 928"/>
                <a:gd name="f933" fmla="*/ f808 1 2028"/>
                <a:gd name="f934" fmla="*/ f809 1 928"/>
                <a:gd name="f935" fmla="*/ f810 1 928"/>
                <a:gd name="f936" fmla="*/ f811 1 2028"/>
                <a:gd name="f937" fmla="*/ f812 1 928"/>
                <a:gd name="f938" fmla="*/ f813 1 2028"/>
                <a:gd name="f939" fmla="*/ f814 1 928"/>
                <a:gd name="f940" fmla="*/ f815 1 2028"/>
                <a:gd name="f941" fmla="*/ f816 1 928"/>
                <a:gd name="f942" fmla="*/ f817 1 2028"/>
                <a:gd name="f943" fmla="*/ f818 1 928"/>
                <a:gd name="f944" fmla="*/ f819 1 2028"/>
                <a:gd name="f945" fmla="*/ f820 1 928"/>
                <a:gd name="f946" fmla="*/ f821 1 2028"/>
                <a:gd name="f947" fmla="*/ f822 1 928"/>
                <a:gd name="f948" fmla="*/ f823 1 2028"/>
                <a:gd name="f949" fmla="*/ f824 1 928"/>
                <a:gd name="f950" fmla="*/ f825 1 2028"/>
                <a:gd name="f951" fmla="*/ f826 1 928"/>
                <a:gd name="f952" fmla="*/ f827 1 2028"/>
                <a:gd name="f953" fmla="*/ f828 1 928"/>
                <a:gd name="f954" fmla="*/ f829 1 2028"/>
                <a:gd name="f955" fmla="*/ f830 1 928"/>
                <a:gd name="f956" fmla="*/ f831 1 2028"/>
                <a:gd name="f957" fmla="*/ f832 1 928"/>
                <a:gd name="f958" fmla="*/ f833 1 2028"/>
                <a:gd name="f959" fmla="*/ f834 1 928"/>
                <a:gd name="f960" fmla="*/ f835 1 2028"/>
                <a:gd name="f961" fmla="*/ f836 1 928"/>
                <a:gd name="f962" fmla="*/ f837 1 2028"/>
                <a:gd name="f963" fmla="*/ f838 1 928"/>
                <a:gd name="f964" fmla="*/ f839 1 2028"/>
                <a:gd name="f965" fmla="*/ f840 1 928"/>
                <a:gd name="f966" fmla="*/ f841 1 2028"/>
                <a:gd name="f967" fmla="*/ f842 1 928"/>
                <a:gd name="f968" fmla="*/ f843 1 2028"/>
                <a:gd name="f969" fmla="*/ f844 1 928"/>
                <a:gd name="f970" fmla="*/ f845 1 2028"/>
                <a:gd name="f971" fmla="*/ f846 1 928"/>
                <a:gd name="f972" fmla="*/ f847 1 2028"/>
                <a:gd name="f973" fmla="*/ f848 1 928"/>
                <a:gd name="f974" fmla="*/ f849 1 2028"/>
                <a:gd name="f975" fmla="*/ f850 1 928"/>
                <a:gd name="f976" fmla="*/ f851 1 2028"/>
                <a:gd name="f977" fmla="*/ f852 1 928"/>
                <a:gd name="f978" fmla="*/ f853 1 2028"/>
                <a:gd name="f979" fmla="*/ f854 1 928"/>
                <a:gd name="f980" fmla="*/ f855 1 2028"/>
                <a:gd name="f981" fmla="*/ f856 1 928"/>
                <a:gd name="f982" fmla="*/ f857 1 2028"/>
                <a:gd name="f983" fmla="*/ f858 1 928"/>
                <a:gd name="f984" fmla="*/ f859 1 2028"/>
                <a:gd name="f985" fmla="*/ f860 1 928"/>
                <a:gd name="f986" fmla="*/ f861 1 2028"/>
                <a:gd name="f987" fmla="*/ f862 1 928"/>
                <a:gd name="f988" fmla="*/ f863 1 2028"/>
                <a:gd name="f989" fmla="*/ f864 1 928"/>
                <a:gd name="f990" fmla="*/ f865 1 2028"/>
                <a:gd name="f991" fmla="*/ f866 1 928"/>
                <a:gd name="f992" fmla="*/ 0 1 f741"/>
                <a:gd name="f993" fmla="*/ f735 1 f741"/>
                <a:gd name="f994" fmla="*/ 0 1 f742"/>
                <a:gd name="f995" fmla="*/ f736 1 f742"/>
                <a:gd name="f996" fmla="*/ f868 1 f741"/>
                <a:gd name="f997" fmla="*/ f869 1 f742"/>
                <a:gd name="f998" fmla="*/ f870 1 f741"/>
                <a:gd name="f999" fmla="*/ f871 1 f742"/>
                <a:gd name="f1000" fmla="*/ f872 1 f741"/>
                <a:gd name="f1001" fmla="*/ f873 1 f742"/>
                <a:gd name="f1002" fmla="*/ f874 1 f741"/>
                <a:gd name="f1003" fmla="*/ f875 1 f742"/>
                <a:gd name="f1004" fmla="*/ f876 1 f741"/>
                <a:gd name="f1005" fmla="*/ f877 1 f742"/>
                <a:gd name="f1006" fmla="*/ f878 1 f741"/>
                <a:gd name="f1007" fmla="*/ f879 1 f742"/>
                <a:gd name="f1008" fmla="*/ f880 1 f741"/>
                <a:gd name="f1009" fmla="*/ f881 1 f742"/>
                <a:gd name="f1010" fmla="*/ f882 1 f741"/>
                <a:gd name="f1011" fmla="*/ f883 1 f742"/>
                <a:gd name="f1012" fmla="*/ f884 1 f741"/>
                <a:gd name="f1013" fmla="*/ f885 1 f742"/>
                <a:gd name="f1014" fmla="*/ f886 1 f741"/>
                <a:gd name="f1015" fmla="*/ f887 1 f742"/>
                <a:gd name="f1016" fmla="*/ f888 1 f742"/>
                <a:gd name="f1017" fmla="*/ f889 1 f741"/>
                <a:gd name="f1018" fmla="*/ f890 1 f742"/>
                <a:gd name="f1019" fmla="*/ f891 1 f741"/>
                <a:gd name="f1020" fmla="*/ f892 1 f742"/>
                <a:gd name="f1021" fmla="*/ f893 1 f741"/>
                <a:gd name="f1022" fmla="*/ f894 1 f742"/>
                <a:gd name="f1023" fmla="*/ f895 1 f741"/>
                <a:gd name="f1024" fmla="*/ f896 1 f742"/>
                <a:gd name="f1025" fmla="*/ f897 1 f741"/>
                <a:gd name="f1026" fmla="*/ f898 1 f742"/>
                <a:gd name="f1027" fmla="*/ f899 1 f741"/>
                <a:gd name="f1028" fmla="*/ f900 1 f742"/>
                <a:gd name="f1029" fmla="*/ f901 1 f741"/>
                <a:gd name="f1030" fmla="*/ f902 1 f742"/>
                <a:gd name="f1031" fmla="*/ f903 1 f741"/>
                <a:gd name="f1032" fmla="*/ f904 1 f742"/>
                <a:gd name="f1033" fmla="*/ f905 1 f741"/>
                <a:gd name="f1034" fmla="*/ f906 1 f742"/>
                <a:gd name="f1035" fmla="*/ f907 1 f741"/>
                <a:gd name="f1036" fmla="*/ f908 1 f742"/>
                <a:gd name="f1037" fmla="*/ f909 1 f741"/>
                <a:gd name="f1038" fmla="*/ f910 1 f742"/>
                <a:gd name="f1039" fmla="*/ f911 1 f741"/>
                <a:gd name="f1040" fmla="*/ f912 1 f742"/>
                <a:gd name="f1041" fmla="*/ f913 1 f741"/>
                <a:gd name="f1042" fmla="*/ f914 1 f742"/>
                <a:gd name="f1043" fmla="*/ f915 1 f741"/>
                <a:gd name="f1044" fmla="*/ f916 1 f742"/>
                <a:gd name="f1045" fmla="*/ f917 1 f741"/>
                <a:gd name="f1046" fmla="*/ f918 1 f742"/>
                <a:gd name="f1047" fmla="*/ f919 1 f741"/>
                <a:gd name="f1048" fmla="*/ f920 1 f742"/>
                <a:gd name="f1049" fmla="*/ f921 1 f741"/>
                <a:gd name="f1050" fmla="*/ f922 1 f742"/>
                <a:gd name="f1051" fmla="*/ f923 1 f741"/>
                <a:gd name="f1052" fmla="*/ f924 1 f742"/>
                <a:gd name="f1053" fmla="*/ f925 1 f741"/>
                <a:gd name="f1054" fmla="*/ f926 1 f742"/>
                <a:gd name="f1055" fmla="*/ f927 1 f741"/>
                <a:gd name="f1056" fmla="*/ f928 1 f742"/>
                <a:gd name="f1057" fmla="*/ f929 1 f741"/>
                <a:gd name="f1058" fmla="*/ f930 1 f742"/>
                <a:gd name="f1059" fmla="*/ f931 1 f741"/>
                <a:gd name="f1060" fmla="*/ f932 1 f742"/>
                <a:gd name="f1061" fmla="*/ f933 1 f741"/>
                <a:gd name="f1062" fmla="*/ f934 1 f742"/>
                <a:gd name="f1063" fmla="*/ f935 1 f742"/>
                <a:gd name="f1064" fmla="*/ f936 1 f741"/>
                <a:gd name="f1065" fmla="*/ f937 1 f742"/>
                <a:gd name="f1066" fmla="*/ f938 1 f741"/>
                <a:gd name="f1067" fmla="*/ f939 1 f742"/>
                <a:gd name="f1068" fmla="*/ f940 1 f741"/>
                <a:gd name="f1069" fmla="*/ f941 1 f742"/>
                <a:gd name="f1070" fmla="*/ f942 1 f741"/>
                <a:gd name="f1071" fmla="*/ f943 1 f742"/>
                <a:gd name="f1072" fmla="*/ f944 1 f741"/>
                <a:gd name="f1073" fmla="*/ f945 1 f742"/>
                <a:gd name="f1074" fmla="*/ f946 1 f741"/>
                <a:gd name="f1075" fmla="*/ f947 1 f742"/>
                <a:gd name="f1076" fmla="*/ f948 1 f741"/>
                <a:gd name="f1077" fmla="*/ f949 1 f742"/>
                <a:gd name="f1078" fmla="*/ f950 1 f741"/>
                <a:gd name="f1079" fmla="*/ f951 1 f742"/>
                <a:gd name="f1080" fmla="*/ f952 1 f741"/>
                <a:gd name="f1081" fmla="*/ f953 1 f742"/>
                <a:gd name="f1082" fmla="*/ f954 1 f741"/>
                <a:gd name="f1083" fmla="*/ f955 1 f742"/>
                <a:gd name="f1084" fmla="*/ f956 1 f741"/>
                <a:gd name="f1085" fmla="*/ f957 1 f742"/>
                <a:gd name="f1086" fmla="*/ f958 1 f741"/>
                <a:gd name="f1087" fmla="*/ f959 1 f742"/>
                <a:gd name="f1088" fmla="*/ f960 1 f741"/>
                <a:gd name="f1089" fmla="*/ f961 1 f742"/>
                <a:gd name="f1090" fmla="*/ f962 1 f741"/>
                <a:gd name="f1091" fmla="*/ f963 1 f742"/>
                <a:gd name="f1092" fmla="*/ f964 1 f741"/>
                <a:gd name="f1093" fmla="*/ f965 1 f742"/>
                <a:gd name="f1094" fmla="*/ f966 1 f741"/>
                <a:gd name="f1095" fmla="*/ f967 1 f742"/>
                <a:gd name="f1096" fmla="*/ f968 1 f741"/>
                <a:gd name="f1097" fmla="*/ f969 1 f742"/>
                <a:gd name="f1098" fmla="*/ f970 1 f741"/>
                <a:gd name="f1099" fmla="*/ f971 1 f742"/>
                <a:gd name="f1100" fmla="*/ f972 1 f741"/>
                <a:gd name="f1101" fmla="*/ f973 1 f742"/>
                <a:gd name="f1102" fmla="*/ f974 1 f741"/>
                <a:gd name="f1103" fmla="*/ f975 1 f742"/>
                <a:gd name="f1104" fmla="*/ f976 1 f741"/>
                <a:gd name="f1105" fmla="*/ f977 1 f742"/>
                <a:gd name="f1106" fmla="*/ f978 1 f741"/>
                <a:gd name="f1107" fmla="*/ f979 1 f742"/>
                <a:gd name="f1108" fmla="*/ f980 1 f741"/>
                <a:gd name="f1109" fmla="*/ f981 1 f742"/>
                <a:gd name="f1110" fmla="*/ f982 1 f741"/>
                <a:gd name="f1111" fmla="*/ f983 1 f742"/>
                <a:gd name="f1112" fmla="*/ f984 1 f741"/>
                <a:gd name="f1113" fmla="*/ f985 1 f742"/>
                <a:gd name="f1114" fmla="*/ f986 1 f741"/>
                <a:gd name="f1115" fmla="*/ f987 1 f742"/>
                <a:gd name="f1116" fmla="*/ f988 1 f741"/>
                <a:gd name="f1117" fmla="*/ f989 1 f742"/>
                <a:gd name="f1118" fmla="*/ f990 1 f741"/>
                <a:gd name="f1119" fmla="*/ f991 1 f742"/>
                <a:gd name="f1120" fmla="*/ f992 f732 1"/>
                <a:gd name="f1121" fmla="*/ f993 f732 1"/>
                <a:gd name="f1122" fmla="*/ f995 f733 1"/>
                <a:gd name="f1123" fmla="*/ f994 f733 1"/>
                <a:gd name="f1124" fmla="*/ f996 f732 1"/>
                <a:gd name="f1125" fmla="*/ f997 f733 1"/>
                <a:gd name="f1126" fmla="*/ f998 f732 1"/>
                <a:gd name="f1127" fmla="*/ f999 f733 1"/>
                <a:gd name="f1128" fmla="*/ f1000 f732 1"/>
                <a:gd name="f1129" fmla="*/ f1001 f733 1"/>
                <a:gd name="f1130" fmla="*/ f1002 f732 1"/>
                <a:gd name="f1131" fmla="*/ f1003 f733 1"/>
                <a:gd name="f1132" fmla="*/ f1004 f732 1"/>
                <a:gd name="f1133" fmla="*/ f1005 f733 1"/>
                <a:gd name="f1134" fmla="*/ f1006 f732 1"/>
                <a:gd name="f1135" fmla="*/ f1007 f733 1"/>
                <a:gd name="f1136" fmla="*/ f1008 f732 1"/>
                <a:gd name="f1137" fmla="*/ f1009 f733 1"/>
                <a:gd name="f1138" fmla="*/ f1010 f732 1"/>
                <a:gd name="f1139" fmla="*/ f1011 f733 1"/>
                <a:gd name="f1140" fmla="*/ f1012 f732 1"/>
                <a:gd name="f1141" fmla="*/ f1013 f733 1"/>
                <a:gd name="f1142" fmla="*/ f1014 f732 1"/>
                <a:gd name="f1143" fmla="*/ f1015 f733 1"/>
                <a:gd name="f1144" fmla="*/ f1016 f733 1"/>
                <a:gd name="f1145" fmla="*/ f1017 f732 1"/>
                <a:gd name="f1146" fmla="*/ f1018 f733 1"/>
                <a:gd name="f1147" fmla="*/ f1019 f732 1"/>
                <a:gd name="f1148" fmla="*/ f1020 f733 1"/>
                <a:gd name="f1149" fmla="*/ f1021 f732 1"/>
                <a:gd name="f1150" fmla="*/ f1022 f733 1"/>
                <a:gd name="f1151" fmla="*/ f1023 f732 1"/>
                <a:gd name="f1152" fmla="*/ f1024 f733 1"/>
                <a:gd name="f1153" fmla="*/ f1025 f732 1"/>
                <a:gd name="f1154" fmla="*/ f1026 f733 1"/>
                <a:gd name="f1155" fmla="*/ f1027 f732 1"/>
                <a:gd name="f1156" fmla="*/ f1028 f733 1"/>
                <a:gd name="f1157" fmla="*/ f1029 f732 1"/>
                <a:gd name="f1158" fmla="*/ f1030 f733 1"/>
                <a:gd name="f1159" fmla="*/ f1031 f732 1"/>
                <a:gd name="f1160" fmla="*/ f1032 f733 1"/>
                <a:gd name="f1161" fmla="*/ f1033 f732 1"/>
                <a:gd name="f1162" fmla="*/ f1034 f733 1"/>
                <a:gd name="f1163" fmla="*/ f1035 f732 1"/>
                <a:gd name="f1164" fmla="*/ f1036 f733 1"/>
                <a:gd name="f1165" fmla="*/ f1037 f732 1"/>
                <a:gd name="f1166" fmla="*/ f1038 f733 1"/>
                <a:gd name="f1167" fmla="*/ f1039 f732 1"/>
                <a:gd name="f1168" fmla="*/ f1040 f733 1"/>
                <a:gd name="f1169" fmla="*/ f1041 f732 1"/>
                <a:gd name="f1170" fmla="*/ f1042 f733 1"/>
                <a:gd name="f1171" fmla="*/ f1043 f732 1"/>
                <a:gd name="f1172" fmla="*/ f1044 f733 1"/>
                <a:gd name="f1173" fmla="*/ f1045 f732 1"/>
                <a:gd name="f1174" fmla="*/ f1046 f733 1"/>
                <a:gd name="f1175" fmla="*/ f1047 f732 1"/>
                <a:gd name="f1176" fmla="*/ f1048 f733 1"/>
                <a:gd name="f1177" fmla="*/ f1049 f732 1"/>
                <a:gd name="f1178" fmla="*/ f1050 f733 1"/>
                <a:gd name="f1179" fmla="*/ f1051 f732 1"/>
                <a:gd name="f1180" fmla="*/ f1052 f733 1"/>
                <a:gd name="f1181" fmla="*/ f1053 f732 1"/>
                <a:gd name="f1182" fmla="*/ f1054 f733 1"/>
                <a:gd name="f1183" fmla="*/ f1055 f732 1"/>
                <a:gd name="f1184" fmla="*/ f1056 f733 1"/>
                <a:gd name="f1185" fmla="*/ f1057 f732 1"/>
                <a:gd name="f1186" fmla="*/ f1058 f733 1"/>
                <a:gd name="f1187" fmla="*/ f1059 f732 1"/>
                <a:gd name="f1188" fmla="*/ f1060 f733 1"/>
                <a:gd name="f1189" fmla="*/ f1061 f732 1"/>
                <a:gd name="f1190" fmla="*/ f1062 f733 1"/>
                <a:gd name="f1191" fmla="*/ f1063 f733 1"/>
                <a:gd name="f1192" fmla="*/ f1064 f732 1"/>
                <a:gd name="f1193" fmla="*/ f1065 f733 1"/>
                <a:gd name="f1194" fmla="*/ f1066 f732 1"/>
                <a:gd name="f1195" fmla="*/ f1067 f733 1"/>
                <a:gd name="f1196" fmla="*/ f1068 f732 1"/>
                <a:gd name="f1197" fmla="*/ f1069 f733 1"/>
                <a:gd name="f1198" fmla="*/ f1070 f732 1"/>
                <a:gd name="f1199" fmla="*/ f1071 f733 1"/>
                <a:gd name="f1200" fmla="*/ f1072 f732 1"/>
                <a:gd name="f1201" fmla="*/ f1073 f733 1"/>
                <a:gd name="f1202" fmla="*/ f1074 f732 1"/>
                <a:gd name="f1203" fmla="*/ f1075 f733 1"/>
                <a:gd name="f1204" fmla="*/ f1076 f732 1"/>
                <a:gd name="f1205" fmla="*/ f1077 f733 1"/>
                <a:gd name="f1206" fmla="*/ f1078 f732 1"/>
                <a:gd name="f1207" fmla="*/ f1079 f733 1"/>
                <a:gd name="f1208" fmla="*/ f1080 f732 1"/>
                <a:gd name="f1209" fmla="*/ f1081 f733 1"/>
                <a:gd name="f1210" fmla="*/ f1082 f732 1"/>
                <a:gd name="f1211" fmla="*/ f1083 f733 1"/>
                <a:gd name="f1212" fmla="*/ f1084 f732 1"/>
                <a:gd name="f1213" fmla="*/ f1085 f733 1"/>
                <a:gd name="f1214" fmla="*/ f1086 f732 1"/>
                <a:gd name="f1215" fmla="*/ f1087 f733 1"/>
                <a:gd name="f1216" fmla="*/ f1088 f732 1"/>
                <a:gd name="f1217" fmla="*/ f1089 f733 1"/>
                <a:gd name="f1218" fmla="*/ f1090 f732 1"/>
                <a:gd name="f1219" fmla="*/ f1091 f733 1"/>
                <a:gd name="f1220" fmla="*/ f1092 f732 1"/>
                <a:gd name="f1221" fmla="*/ f1093 f733 1"/>
                <a:gd name="f1222" fmla="*/ f1094 f732 1"/>
                <a:gd name="f1223" fmla="*/ f1095 f733 1"/>
                <a:gd name="f1224" fmla="*/ f1096 f732 1"/>
                <a:gd name="f1225" fmla="*/ f1097 f733 1"/>
                <a:gd name="f1226" fmla="*/ f1098 f732 1"/>
                <a:gd name="f1227" fmla="*/ f1099 f733 1"/>
                <a:gd name="f1228" fmla="*/ f1100 f732 1"/>
                <a:gd name="f1229" fmla="*/ f1101 f733 1"/>
                <a:gd name="f1230" fmla="*/ f1102 f732 1"/>
                <a:gd name="f1231" fmla="*/ f1103 f733 1"/>
                <a:gd name="f1232" fmla="*/ f1104 f732 1"/>
                <a:gd name="f1233" fmla="*/ f1105 f733 1"/>
                <a:gd name="f1234" fmla="*/ f1106 f732 1"/>
                <a:gd name="f1235" fmla="*/ f1107 f733 1"/>
                <a:gd name="f1236" fmla="*/ f1108 f732 1"/>
                <a:gd name="f1237" fmla="*/ f1109 f733 1"/>
                <a:gd name="f1238" fmla="*/ f1110 f732 1"/>
                <a:gd name="f1239" fmla="*/ f1111 f733 1"/>
                <a:gd name="f1240" fmla="*/ f1112 f732 1"/>
                <a:gd name="f1241" fmla="*/ f1113 f733 1"/>
                <a:gd name="f1242" fmla="*/ f1114 f732 1"/>
                <a:gd name="f1243" fmla="*/ f1115 f733 1"/>
                <a:gd name="f1244" fmla="*/ f1116 f732 1"/>
                <a:gd name="f1245" fmla="*/ f1117 f733 1"/>
                <a:gd name="f1246" fmla="*/ f1118 f732 1"/>
                <a:gd name="f1247" fmla="*/ f1119 f733 1"/>
              </a:gdLst>
              <a:ahLst/>
              <a:cxnLst>
                <a:cxn ang="3cd4">
                  <a:pos x="hc" y="t"/>
                </a:cxn>
                <a:cxn ang="0">
                  <a:pos x="r" y="vc"/>
                </a:cxn>
                <a:cxn ang="cd4">
                  <a:pos x="hc" y="b"/>
                </a:cxn>
                <a:cxn ang="cd2">
                  <a:pos x="l" y="vc"/>
                </a:cxn>
                <a:cxn ang="f867">
                  <a:pos x="f1124" y="f1125"/>
                </a:cxn>
                <a:cxn ang="f867">
                  <a:pos x="f1126" y="f1127"/>
                </a:cxn>
                <a:cxn ang="f867">
                  <a:pos x="f1128" y="f1129"/>
                </a:cxn>
                <a:cxn ang="f867">
                  <a:pos x="f1130" y="f1131"/>
                </a:cxn>
                <a:cxn ang="f867">
                  <a:pos x="f1132" y="f1133"/>
                </a:cxn>
                <a:cxn ang="f867">
                  <a:pos x="f1134" y="f1135"/>
                </a:cxn>
                <a:cxn ang="f867">
                  <a:pos x="f1136" y="f1137"/>
                </a:cxn>
                <a:cxn ang="f867">
                  <a:pos x="f1138" y="f1139"/>
                </a:cxn>
                <a:cxn ang="f867">
                  <a:pos x="f1140" y="f1141"/>
                </a:cxn>
                <a:cxn ang="f867">
                  <a:pos x="f1142" y="f1143"/>
                </a:cxn>
                <a:cxn ang="f867">
                  <a:pos x="f1142" y="f1144"/>
                </a:cxn>
                <a:cxn ang="f867">
                  <a:pos x="f1145" y="f1146"/>
                </a:cxn>
                <a:cxn ang="f867">
                  <a:pos x="f1147" y="f1148"/>
                </a:cxn>
                <a:cxn ang="f867">
                  <a:pos x="f1149" y="f1150"/>
                </a:cxn>
                <a:cxn ang="f867">
                  <a:pos x="f1151" y="f1152"/>
                </a:cxn>
                <a:cxn ang="f867">
                  <a:pos x="f1153" y="f1154"/>
                </a:cxn>
                <a:cxn ang="f867">
                  <a:pos x="f1155" y="f1156"/>
                </a:cxn>
                <a:cxn ang="f867">
                  <a:pos x="f1157" y="f1158"/>
                </a:cxn>
                <a:cxn ang="f867">
                  <a:pos x="f1159" y="f1160"/>
                </a:cxn>
                <a:cxn ang="f867">
                  <a:pos x="f1161" y="f1162"/>
                </a:cxn>
                <a:cxn ang="f867">
                  <a:pos x="f1163" y="f1164"/>
                </a:cxn>
                <a:cxn ang="f867">
                  <a:pos x="f1165" y="f1166"/>
                </a:cxn>
                <a:cxn ang="f867">
                  <a:pos x="f1167" y="f1168"/>
                </a:cxn>
                <a:cxn ang="f867">
                  <a:pos x="f1169" y="f1170"/>
                </a:cxn>
                <a:cxn ang="f867">
                  <a:pos x="f1171" y="f1172"/>
                </a:cxn>
                <a:cxn ang="f867">
                  <a:pos x="f1173" y="f1174"/>
                </a:cxn>
                <a:cxn ang="f867">
                  <a:pos x="f1175" y="f1176"/>
                </a:cxn>
                <a:cxn ang="f867">
                  <a:pos x="f1177" y="f1178"/>
                </a:cxn>
                <a:cxn ang="f867">
                  <a:pos x="f1179" y="f1180"/>
                </a:cxn>
                <a:cxn ang="f867">
                  <a:pos x="f1181" y="f1182"/>
                </a:cxn>
                <a:cxn ang="f867">
                  <a:pos x="f1183" y="f1184"/>
                </a:cxn>
                <a:cxn ang="f867">
                  <a:pos x="f1185" y="f1186"/>
                </a:cxn>
                <a:cxn ang="f867">
                  <a:pos x="f1187" y="f1188"/>
                </a:cxn>
                <a:cxn ang="f867">
                  <a:pos x="f1189" y="f1190"/>
                </a:cxn>
                <a:cxn ang="f867">
                  <a:pos x="f1189" y="f1191"/>
                </a:cxn>
                <a:cxn ang="f867">
                  <a:pos x="f1192" y="f1193"/>
                </a:cxn>
                <a:cxn ang="f867">
                  <a:pos x="f1194" y="f1195"/>
                </a:cxn>
                <a:cxn ang="f867">
                  <a:pos x="f1196" y="f1197"/>
                </a:cxn>
                <a:cxn ang="f867">
                  <a:pos x="f1198" y="f1199"/>
                </a:cxn>
                <a:cxn ang="f867">
                  <a:pos x="f1200" y="f1201"/>
                </a:cxn>
                <a:cxn ang="f867">
                  <a:pos x="f1202" y="f1203"/>
                </a:cxn>
                <a:cxn ang="f867">
                  <a:pos x="f1204" y="f1205"/>
                </a:cxn>
                <a:cxn ang="f867">
                  <a:pos x="f1206" y="f1207"/>
                </a:cxn>
                <a:cxn ang="f867">
                  <a:pos x="f1208" y="f1209"/>
                </a:cxn>
                <a:cxn ang="f867">
                  <a:pos x="f1210" y="f1211"/>
                </a:cxn>
                <a:cxn ang="f867">
                  <a:pos x="f1212" y="f1213"/>
                </a:cxn>
                <a:cxn ang="f867">
                  <a:pos x="f1214" y="f1215"/>
                </a:cxn>
                <a:cxn ang="f867">
                  <a:pos x="f1216" y="f1217"/>
                </a:cxn>
                <a:cxn ang="f867">
                  <a:pos x="f1218" y="f1219"/>
                </a:cxn>
                <a:cxn ang="f867">
                  <a:pos x="f1220" y="f1221"/>
                </a:cxn>
                <a:cxn ang="f867">
                  <a:pos x="f1222" y="f1223"/>
                </a:cxn>
                <a:cxn ang="f867">
                  <a:pos x="f1224" y="f1225"/>
                </a:cxn>
                <a:cxn ang="f867">
                  <a:pos x="f1226" y="f1227"/>
                </a:cxn>
                <a:cxn ang="f867">
                  <a:pos x="f1228" y="f1229"/>
                </a:cxn>
                <a:cxn ang="f867">
                  <a:pos x="f1230" y="f1231"/>
                </a:cxn>
                <a:cxn ang="f867">
                  <a:pos x="f1232" y="f1233"/>
                </a:cxn>
                <a:cxn ang="f867">
                  <a:pos x="f1234" y="f1235"/>
                </a:cxn>
                <a:cxn ang="f867">
                  <a:pos x="f1236" y="f1237"/>
                </a:cxn>
                <a:cxn ang="f867">
                  <a:pos x="f1238" y="f1239"/>
                </a:cxn>
                <a:cxn ang="f867">
                  <a:pos x="f1240" y="f1241"/>
                </a:cxn>
                <a:cxn ang="f867">
                  <a:pos x="f1242" y="f1243"/>
                </a:cxn>
                <a:cxn ang="f867">
                  <a:pos x="f1244" y="f1245"/>
                </a:cxn>
                <a:cxn ang="f867">
                  <a:pos x="f1246" y="f1247"/>
                </a:cxn>
              </a:cxnLst>
              <a:rect l="f1120" t="f1123" r="f1121" b="f1122"/>
              <a:pathLst>
                <a:path w="2028" h="927">
                  <a:moveTo>
                    <a:pt x="f9" y="f10"/>
                  </a:moveTo>
                  <a:cubicBezTo>
                    <a:pt x="f11" y="f12"/>
                    <a:pt x="f13" y="f14"/>
                    <a:pt x="f15" y="f16"/>
                  </a:cubicBezTo>
                  <a:cubicBezTo>
                    <a:pt x="f17" y="f16"/>
                    <a:pt x="f18" y="f16"/>
                    <a:pt x="f19" y="f16"/>
                  </a:cubicBezTo>
                  <a:cubicBezTo>
                    <a:pt x="f20" y="f21"/>
                    <a:pt x="f22" y="f23"/>
                    <a:pt x="f24" y="f25"/>
                  </a:cubicBezTo>
                  <a:cubicBezTo>
                    <a:pt x="f26" y="f27"/>
                    <a:pt x="f28" y="f29"/>
                    <a:pt x="f28" y="f30"/>
                  </a:cubicBezTo>
                  <a:cubicBezTo>
                    <a:pt x="f28" y="f31"/>
                    <a:pt x="f32" y="f33"/>
                    <a:pt x="f26" y="f34"/>
                  </a:cubicBezTo>
                  <a:cubicBezTo>
                    <a:pt x="f35" y="f36"/>
                    <a:pt x="f37" y="f38"/>
                    <a:pt x="f39" y="f40"/>
                  </a:cubicBezTo>
                  <a:cubicBezTo>
                    <a:pt x="f41" y="f40"/>
                    <a:pt x="f42" y="f36"/>
                    <a:pt x="f43" y="f44"/>
                  </a:cubicBezTo>
                  <a:cubicBezTo>
                    <a:pt x="f45" y="f46"/>
                    <a:pt x="f47" y="f48"/>
                    <a:pt x="f49" y="f50"/>
                  </a:cubicBezTo>
                  <a:cubicBezTo>
                    <a:pt x="f51" y="f52"/>
                    <a:pt x="f53" y="f54"/>
                    <a:pt x="f55" y="f56"/>
                  </a:cubicBezTo>
                  <a:cubicBezTo>
                    <a:pt x="f57" y="f58"/>
                    <a:pt x="f55" y="f59"/>
                    <a:pt x="f55" y="f60"/>
                  </a:cubicBezTo>
                  <a:cubicBezTo>
                    <a:pt x="f61" y="f62"/>
                    <a:pt x="f63" y="f64"/>
                    <a:pt x="f65" y="f64"/>
                  </a:cubicBezTo>
                  <a:cubicBezTo>
                    <a:pt x="f43" y="f66"/>
                    <a:pt x="f67" y="f68"/>
                    <a:pt x="f69" y="f70"/>
                  </a:cubicBezTo>
                  <a:cubicBezTo>
                    <a:pt x="f71" y="f68"/>
                    <a:pt x="f72" y="f73"/>
                    <a:pt x="f74" y="f75"/>
                  </a:cubicBezTo>
                  <a:cubicBezTo>
                    <a:pt x="f76" y="f77"/>
                    <a:pt x="f42" y="f78"/>
                    <a:pt x="f79" y="f80"/>
                  </a:cubicBezTo>
                  <a:cubicBezTo>
                    <a:pt x="f74" y="f81"/>
                    <a:pt x="f82" y="f83"/>
                    <a:pt x="f84" y="f85"/>
                  </a:cubicBezTo>
                  <a:cubicBezTo>
                    <a:pt x="f86" y="f87"/>
                    <a:pt x="f88" y="f89"/>
                    <a:pt x="f90" y="f91"/>
                  </a:cubicBezTo>
                  <a:cubicBezTo>
                    <a:pt x="f92" y="f93"/>
                    <a:pt x="f69" y="f94"/>
                    <a:pt x="f95" y="f22"/>
                  </a:cubicBezTo>
                  <a:cubicBezTo>
                    <a:pt x="f63" y="f96"/>
                    <a:pt x="f61" y="f97"/>
                    <a:pt x="f98" y="f99"/>
                  </a:cubicBezTo>
                  <a:cubicBezTo>
                    <a:pt x="f92" y="f100"/>
                    <a:pt x="f61" y="f101"/>
                    <a:pt x="f102" y="f103"/>
                  </a:cubicBezTo>
                  <a:cubicBezTo>
                    <a:pt x="f104" y="f105"/>
                    <a:pt x="f106" y="f107"/>
                    <a:pt x="f16" y="f108"/>
                  </a:cubicBezTo>
                  <a:cubicBezTo>
                    <a:pt x="f109" y="f110"/>
                    <a:pt x="f109" y="f111"/>
                    <a:pt x="f112" y="f113"/>
                  </a:cubicBezTo>
                  <a:cubicBezTo>
                    <a:pt x="f114" y="f115"/>
                    <a:pt x="f116" y="f117"/>
                    <a:pt x="f112" y="f13"/>
                  </a:cubicBezTo>
                  <a:cubicBezTo>
                    <a:pt x="f118" y="f11"/>
                    <a:pt x="f119" y="f120"/>
                    <a:pt x="f119" y="f86"/>
                  </a:cubicBezTo>
                  <a:cubicBezTo>
                    <a:pt x="f121" y="f122"/>
                    <a:pt x="f123" y="f124"/>
                    <a:pt x="f125" y="f126"/>
                  </a:cubicBezTo>
                  <a:cubicBezTo>
                    <a:pt x="f127" y="f128"/>
                    <a:pt x="f129" y="f130"/>
                    <a:pt x="f131" y="f132"/>
                  </a:cubicBezTo>
                  <a:cubicBezTo>
                    <a:pt x="f133" y="f134"/>
                    <a:pt x="f135" y="f136"/>
                    <a:pt x="f129" y="f137"/>
                  </a:cubicBezTo>
                  <a:cubicBezTo>
                    <a:pt x="f138" y="f139"/>
                    <a:pt x="f81" y="f75"/>
                    <a:pt x="f21" y="f140"/>
                  </a:cubicBezTo>
                  <a:cubicBezTo>
                    <a:pt x="f126" y="f141"/>
                    <a:pt x="f142" y="f143"/>
                    <a:pt x="f144" y="f145"/>
                  </a:cubicBezTo>
                  <a:cubicBezTo>
                    <a:pt x="f146" y="f147"/>
                    <a:pt x="f146" y="f148"/>
                    <a:pt x="f149" y="f150"/>
                  </a:cubicBezTo>
                  <a:cubicBezTo>
                    <a:pt x="f151" y="f152"/>
                    <a:pt x="f153" y="f31"/>
                    <a:pt x="f154" y="f155"/>
                  </a:cubicBezTo>
                  <a:cubicBezTo>
                    <a:pt x="f156" y="f157"/>
                    <a:pt x="f158" y="f159"/>
                    <a:pt x="f160" y="f161"/>
                  </a:cubicBezTo>
                  <a:cubicBezTo>
                    <a:pt x="f162" y="f163"/>
                    <a:pt x="f81" y="f164"/>
                    <a:pt x="f149" y="f164"/>
                  </a:cubicBezTo>
                  <a:cubicBezTo>
                    <a:pt x="f165" y="f163"/>
                    <a:pt x="f166" y="f163"/>
                    <a:pt x="f167" y="f163"/>
                  </a:cubicBezTo>
                  <a:cubicBezTo>
                    <a:pt x="f168" y="f169"/>
                    <a:pt x="f170" y="f171"/>
                    <a:pt x="f172" y="f173"/>
                  </a:cubicBezTo>
                  <a:cubicBezTo>
                    <a:pt x="f174" y="f175"/>
                    <a:pt x="f176" y="f175"/>
                    <a:pt x="f168" y="f31"/>
                  </a:cubicBezTo>
                  <a:cubicBezTo>
                    <a:pt x="f177" y="f171"/>
                    <a:pt x="f59" y="f178"/>
                    <a:pt x="f179" y="f180"/>
                  </a:cubicBezTo>
                  <a:cubicBezTo>
                    <a:pt x="f181" y="f182"/>
                    <a:pt x="f183" y="f54"/>
                    <a:pt x="f184" y="f181"/>
                  </a:cubicBezTo>
                  <a:cubicBezTo>
                    <a:pt x="f185" y="f186"/>
                    <a:pt x="f187" y="f188"/>
                    <a:pt x="f189" y="f190"/>
                  </a:cubicBezTo>
                  <a:cubicBezTo>
                    <a:pt x="f157" y="f191"/>
                    <a:pt x="f163" y="f60"/>
                    <a:pt x="f192" y="f193"/>
                  </a:cubicBezTo>
                  <a:cubicBezTo>
                    <a:pt x="f194" y="f195"/>
                    <a:pt x="f194" y="f144"/>
                    <a:pt x="f44" y="f196"/>
                  </a:cubicBezTo>
                  <a:cubicBezTo>
                    <a:pt x="f44" y="f156"/>
                    <a:pt x="f40" y="f197"/>
                    <a:pt x="f198" y="f106"/>
                  </a:cubicBezTo>
                  <a:cubicBezTo>
                    <a:pt x="f199" y="f200"/>
                    <a:pt x="f201" y="f102"/>
                    <a:pt x="f202" y="f203"/>
                  </a:cubicBezTo>
                  <a:cubicBezTo>
                    <a:pt x="f204" y="f65"/>
                    <a:pt x="f205" y="f206"/>
                    <a:pt x="f207" y="f86"/>
                  </a:cubicBezTo>
                  <a:cubicBezTo>
                    <a:pt x="f208" y="f209"/>
                    <a:pt x="f210" y="f9"/>
                    <a:pt x="f44" y="f9"/>
                  </a:cubicBezTo>
                  <a:cubicBezTo>
                    <a:pt x="f211" y="f9"/>
                    <a:pt x="f212" y="f213"/>
                    <a:pt x="f214" y="f41"/>
                  </a:cubicBezTo>
                  <a:cubicBezTo>
                    <a:pt x="f215" y="f216"/>
                    <a:pt x="f217" y="f218"/>
                    <a:pt x="f219" y="f220"/>
                  </a:cubicBezTo>
                  <a:cubicBezTo>
                    <a:pt x="f221" y="f57"/>
                    <a:pt x="f219" y="f222"/>
                    <a:pt x="f223" y="f85"/>
                  </a:cubicBezTo>
                  <a:cubicBezTo>
                    <a:pt x="f224" y="f225"/>
                    <a:pt x="f226" y="f227"/>
                    <a:pt x="f228" y="f229"/>
                  </a:cubicBezTo>
                  <a:cubicBezTo>
                    <a:pt x="f230" y="f129"/>
                    <a:pt x="f231" y="f174"/>
                    <a:pt x="f232" y="f233"/>
                  </a:cubicBezTo>
                  <a:cubicBezTo>
                    <a:pt x="f234" y="f235"/>
                    <a:pt x="f236" y="f237"/>
                    <a:pt x="f238" y="f237"/>
                  </a:cubicBezTo>
                  <a:cubicBezTo>
                    <a:pt x="f239" y="f240"/>
                    <a:pt x="f241" y="f240"/>
                    <a:pt x="f242" y="f240"/>
                  </a:cubicBezTo>
                  <a:cubicBezTo>
                    <a:pt x="f243" y="f240"/>
                    <a:pt x="f244" y="f245"/>
                    <a:pt x="f246" y="f247"/>
                  </a:cubicBezTo>
                  <a:cubicBezTo>
                    <a:pt x="f248" y="f139"/>
                    <a:pt x="f249" y="f193"/>
                    <a:pt x="f250" y="f251"/>
                  </a:cubicBezTo>
                  <a:cubicBezTo>
                    <a:pt x="f252" y="f126"/>
                    <a:pt x="f253" y="f254"/>
                    <a:pt x="f255" y="f119"/>
                  </a:cubicBezTo>
                  <a:cubicBezTo>
                    <a:pt x="f256" y="f257"/>
                    <a:pt x="f258" y="f67"/>
                    <a:pt x="f259" y="f260"/>
                  </a:cubicBezTo>
                  <a:cubicBezTo>
                    <a:pt x="f261" y="f262"/>
                    <a:pt x="f263" y="f264"/>
                    <a:pt x="f265" y="f42"/>
                  </a:cubicBezTo>
                  <a:cubicBezTo>
                    <a:pt x="f266" y="f82"/>
                    <a:pt x="f267" y="f120"/>
                    <a:pt x="f263" y="f268"/>
                  </a:cubicBezTo>
                  <a:cubicBezTo>
                    <a:pt x="f265" y="f269"/>
                    <a:pt x="f270" y="f28"/>
                    <a:pt x="f271" y="f272"/>
                  </a:cubicBezTo>
                  <a:cubicBezTo>
                    <a:pt x="f273" y="f274"/>
                    <a:pt x="f265" y="f275"/>
                    <a:pt x="f259" y="f276"/>
                  </a:cubicBezTo>
                  <a:cubicBezTo>
                    <a:pt x="f253" y="f277"/>
                    <a:pt x="f278" y="f279"/>
                    <a:pt x="f258" y="f280"/>
                  </a:cubicBezTo>
                  <a:cubicBezTo>
                    <a:pt x="f281" y="f282"/>
                    <a:pt x="f283" y="f284"/>
                    <a:pt x="f285" y="f286"/>
                  </a:cubicBezTo>
                  <a:cubicBezTo>
                    <a:pt x="f265" y="f287"/>
                    <a:pt x="f288" y="f289"/>
                    <a:pt x="f290" y="f291"/>
                  </a:cubicBezTo>
                  <a:cubicBezTo>
                    <a:pt x="f292" y="f293"/>
                    <a:pt x="f292" y="f294"/>
                    <a:pt x="f295" y="f296"/>
                  </a:cubicBezTo>
                  <a:cubicBezTo>
                    <a:pt x="f248" y="f297"/>
                    <a:pt x="f267" y="f298"/>
                    <a:pt x="f299" y="f300"/>
                  </a:cubicBezTo>
                  <a:cubicBezTo>
                    <a:pt x="f301" y="f302"/>
                    <a:pt x="f303" y="f304"/>
                    <a:pt x="f305" y="f306"/>
                  </a:cubicBezTo>
                  <a:cubicBezTo>
                    <a:pt x="f307" y="f308"/>
                    <a:pt x="f309" y="f287"/>
                    <a:pt x="f310" y="f311"/>
                  </a:cubicBezTo>
                  <a:cubicBezTo>
                    <a:pt x="f312" y="f313"/>
                    <a:pt x="f314" y="f315"/>
                    <a:pt x="f314" y="f316"/>
                  </a:cubicBezTo>
                  <a:cubicBezTo>
                    <a:pt x="f314" y="f317"/>
                    <a:pt x="f318" y="f319"/>
                    <a:pt x="f320" y="f321"/>
                  </a:cubicBezTo>
                  <a:cubicBezTo>
                    <a:pt x="f322" y="f323"/>
                    <a:pt x="f318" y="f324"/>
                    <a:pt x="f325" y="f24"/>
                  </a:cubicBezTo>
                  <a:cubicBezTo>
                    <a:pt x="f326" y="f327"/>
                    <a:pt x="f328" y="f93"/>
                    <a:pt x="f329" y="f117"/>
                  </a:cubicBezTo>
                  <a:cubicBezTo>
                    <a:pt x="f330" y="f331"/>
                    <a:pt x="f332" y="f333"/>
                    <a:pt x="f332" y="f268"/>
                  </a:cubicBezTo>
                  <a:cubicBezTo>
                    <a:pt x="f332" y="f334"/>
                    <a:pt x="f335" y="f61"/>
                    <a:pt x="f336" y="f337"/>
                  </a:cubicBezTo>
                  <a:cubicBezTo>
                    <a:pt x="f336" y="f200"/>
                    <a:pt x="f336" y="f121"/>
                    <a:pt x="f338" y="f119"/>
                  </a:cubicBezTo>
                  <a:cubicBezTo>
                    <a:pt x="f339" y="f340"/>
                    <a:pt x="f341" y="f233"/>
                    <a:pt x="f339" y="f141"/>
                  </a:cubicBezTo>
                  <a:cubicBezTo>
                    <a:pt x="f342" y="f343"/>
                    <a:pt x="f344" y="f345"/>
                    <a:pt x="f346" y="f347"/>
                  </a:cubicBezTo>
                  <a:cubicBezTo>
                    <a:pt x="f348" y="f349"/>
                    <a:pt x="f350" y="f351"/>
                    <a:pt x="f352" y="f353"/>
                  </a:cubicBezTo>
                  <a:cubicBezTo>
                    <a:pt x="f354" y="f355"/>
                    <a:pt x="f356" y="f188"/>
                    <a:pt x="f357" y="f27"/>
                  </a:cubicBezTo>
                  <a:cubicBezTo>
                    <a:pt x="f358" y="f56"/>
                    <a:pt x="f359" y="f360"/>
                    <a:pt x="f361" y="f362"/>
                  </a:cubicBezTo>
                  <a:cubicBezTo>
                    <a:pt x="f363" y="f364"/>
                    <a:pt x="f363" y="f365"/>
                    <a:pt x="f366" y="f367"/>
                  </a:cubicBezTo>
                  <a:cubicBezTo>
                    <a:pt x="f368" y="f57"/>
                    <a:pt x="f369" y="f370"/>
                    <a:pt x="f371" y="f370"/>
                  </a:cubicBezTo>
                  <a:cubicBezTo>
                    <a:pt x="f372" y="f370"/>
                    <a:pt x="f373" y="f95"/>
                    <a:pt x="f374" y="f375"/>
                  </a:cubicBezTo>
                  <a:cubicBezTo>
                    <a:pt x="f376" y="f209"/>
                    <a:pt x="f377" y="f11"/>
                    <a:pt x="f378" y="f379"/>
                  </a:cubicBezTo>
                  <a:cubicBezTo>
                    <a:pt x="f380" y="f381"/>
                    <a:pt x="f382" y="f383"/>
                    <a:pt x="f384" y="f120"/>
                  </a:cubicBezTo>
                  <a:cubicBezTo>
                    <a:pt x="f385" y="f386"/>
                    <a:pt x="f387" y="f388"/>
                    <a:pt x="f385" y="f72"/>
                  </a:cubicBezTo>
                  <a:cubicBezTo>
                    <a:pt x="f389" y="f90"/>
                    <a:pt x="f390" y="f391"/>
                    <a:pt x="f392" y="f47"/>
                  </a:cubicBezTo>
                  <a:cubicBezTo>
                    <a:pt x="f393" y="f114"/>
                    <a:pt x="f394" y="f395"/>
                    <a:pt x="f396" y="f397"/>
                  </a:cubicBezTo>
                  <a:cubicBezTo>
                    <a:pt x="f378" y="f112"/>
                    <a:pt x="f394" y="f398"/>
                    <a:pt x="f380" y="f121"/>
                  </a:cubicBezTo>
                  <a:cubicBezTo>
                    <a:pt x="f399" y="f16"/>
                    <a:pt x="f400" y="f14"/>
                    <a:pt x="f401" y="f402"/>
                  </a:cubicBezTo>
                  <a:cubicBezTo>
                    <a:pt x="f403" y="f10"/>
                    <a:pt x="f404" y="f158"/>
                    <a:pt x="f405" y="f406"/>
                  </a:cubicBezTo>
                  <a:cubicBezTo>
                    <a:pt x="f407" y="f408"/>
                    <a:pt x="f409" y="f123"/>
                    <a:pt x="f410" y="f123"/>
                  </a:cubicBezTo>
                  <a:cubicBezTo>
                    <a:pt x="f411" y="f200"/>
                    <a:pt x="f412" y="f413"/>
                    <a:pt x="f414" y="f90"/>
                  </a:cubicBezTo>
                  <a:cubicBezTo>
                    <a:pt x="f415" y="f89"/>
                    <a:pt x="f416" y="f417"/>
                    <a:pt x="f407" y="f418"/>
                  </a:cubicBezTo>
                  <a:cubicBezTo>
                    <a:pt x="f419" y="f420"/>
                    <a:pt x="f421" y="f422"/>
                    <a:pt x="f404" y="f423"/>
                  </a:cubicBezTo>
                  <a:cubicBezTo>
                    <a:pt x="f424" y="f107"/>
                    <a:pt x="f425" y="f426"/>
                    <a:pt x="f427" y="f428"/>
                  </a:cubicBezTo>
                  <a:cubicBezTo>
                    <a:pt x="f429" y="f430"/>
                    <a:pt x="f431" y="f432"/>
                    <a:pt x="f433" y="f434"/>
                  </a:cubicBezTo>
                  <a:cubicBezTo>
                    <a:pt x="f435" y="f436"/>
                    <a:pt x="f437" y="f438"/>
                    <a:pt x="f439" y="f440"/>
                  </a:cubicBezTo>
                  <a:cubicBezTo>
                    <a:pt x="f441" y="f442"/>
                    <a:pt x="f443" y="f444"/>
                    <a:pt x="f393" y="f445"/>
                  </a:cubicBezTo>
                  <a:cubicBezTo>
                    <a:pt x="f389" y="f446"/>
                    <a:pt x="f419" y="f447"/>
                    <a:pt x="f448" y="f449"/>
                  </a:cubicBezTo>
                  <a:cubicBezTo>
                    <a:pt x="f450" y="f6"/>
                    <a:pt x="f451" y="f6"/>
                    <a:pt x="f452" y="f6"/>
                  </a:cubicBezTo>
                  <a:cubicBezTo>
                    <a:pt x="f453" y="f6"/>
                    <a:pt x="f454" y="f455"/>
                    <a:pt x="f456" y="f6"/>
                  </a:cubicBezTo>
                  <a:cubicBezTo>
                    <a:pt x="f457" y="f6"/>
                    <a:pt x="f458" y="f459"/>
                    <a:pt x="f460" y="f461"/>
                  </a:cubicBezTo>
                  <a:cubicBezTo>
                    <a:pt x="f462" y="f463"/>
                    <a:pt x="f464" y="f306"/>
                    <a:pt x="f465" y="f466"/>
                  </a:cubicBezTo>
                  <a:cubicBezTo>
                    <a:pt x="f465" y="f467"/>
                    <a:pt x="f464" y="f468"/>
                    <a:pt x="f464" y="f469"/>
                  </a:cubicBezTo>
                  <a:cubicBezTo>
                    <a:pt x="f464" y="f470"/>
                    <a:pt x="f471" y="f472"/>
                    <a:pt x="f460" y="f473"/>
                  </a:cubicBezTo>
                  <a:cubicBezTo>
                    <a:pt x="f474" y="f475"/>
                    <a:pt x="f465" y="f422"/>
                    <a:pt x="f471" y="f26"/>
                  </a:cubicBezTo>
                  <a:cubicBezTo>
                    <a:pt x="f476" y="f11"/>
                    <a:pt x="f477" y="f478"/>
                    <a:pt x="f479" y="f203"/>
                  </a:cubicBezTo>
                  <a:cubicBezTo>
                    <a:pt x="f480" y="f481"/>
                    <a:pt x="f482" y="f135"/>
                    <a:pt x="f483" y="f235"/>
                  </a:cubicBezTo>
                  <a:cubicBezTo>
                    <a:pt x="f483" y="f137"/>
                    <a:pt x="f484" y="f485"/>
                    <a:pt x="f486" y="f139"/>
                  </a:cubicBezTo>
                  <a:cubicBezTo>
                    <a:pt x="f487" y="f240"/>
                    <a:pt x="f488" y="f245"/>
                    <a:pt x="f489" y="f490"/>
                  </a:cubicBezTo>
                  <a:cubicBezTo>
                    <a:pt x="f491" y="f235"/>
                    <a:pt x="f492" y="f23"/>
                    <a:pt x="f493" y="f247"/>
                  </a:cubicBezTo>
                  <a:cubicBezTo>
                    <a:pt x="f494" y="f495"/>
                    <a:pt x="f496" y="f497"/>
                    <a:pt x="f498" y="f60"/>
                  </a:cubicBezTo>
                  <a:cubicBezTo>
                    <a:pt x="f499" y="f362"/>
                    <a:pt x="f500" y="f501"/>
                    <a:pt x="f502" y="f147"/>
                  </a:cubicBezTo>
                  <a:cubicBezTo>
                    <a:pt x="f494" y="f353"/>
                    <a:pt x="f493" y="f351"/>
                    <a:pt x="f503" y="f504"/>
                  </a:cubicBezTo>
                  <a:cubicBezTo>
                    <a:pt x="f505" y="f506"/>
                    <a:pt x="f507" y="f54"/>
                    <a:pt x="f508" y="f183"/>
                  </a:cubicBezTo>
                  <a:cubicBezTo>
                    <a:pt x="f509" y="f510"/>
                    <a:pt x="f511" y="f512"/>
                    <a:pt x="f513" y="f504"/>
                  </a:cubicBezTo>
                  <a:cubicBezTo>
                    <a:pt x="f514" y="f347"/>
                    <a:pt x="f7" y="f515"/>
                    <a:pt x="f516" y="f517"/>
                  </a:cubicBezTo>
                  <a:cubicBezTo>
                    <a:pt x="f518" y="f519"/>
                    <a:pt x="f516" y="f198"/>
                    <a:pt x="f516" y="f520"/>
                  </a:cubicBezTo>
                  <a:cubicBezTo>
                    <a:pt x="f521" y="f520"/>
                    <a:pt x="f522" y="f520"/>
                    <a:pt x="f6" y="f520"/>
                  </a:cubicBezTo>
                  <a:cubicBezTo>
                    <a:pt x="f6" y="f523"/>
                    <a:pt x="f6" y="f524"/>
                    <a:pt x="f6" y="f525"/>
                  </a:cubicBezTo>
                  <a:cubicBezTo>
                    <a:pt x="f526" y="f527"/>
                    <a:pt x="f528" y="f201"/>
                    <a:pt x="f529" y="f530"/>
                  </a:cubicBezTo>
                  <a:cubicBezTo>
                    <a:pt x="f531" y="f532"/>
                    <a:pt x="f533" y="f198"/>
                    <a:pt x="f534" y="f211"/>
                  </a:cubicBezTo>
                  <a:cubicBezTo>
                    <a:pt x="f535" y="f211"/>
                    <a:pt x="f536" y="f537"/>
                    <a:pt x="f538" y="f198"/>
                  </a:cubicBezTo>
                  <a:cubicBezTo>
                    <a:pt x="f539" y="f198"/>
                    <a:pt x="f540" y="f541"/>
                    <a:pt x="f542" y="f36"/>
                  </a:cubicBezTo>
                  <a:cubicBezTo>
                    <a:pt x="f543" y="f50"/>
                    <a:pt x="f544" y="f545"/>
                    <a:pt x="f546" y="f547"/>
                  </a:cubicBezTo>
                  <a:cubicBezTo>
                    <a:pt x="f548" y="f549"/>
                    <a:pt x="f550" y="f551"/>
                    <a:pt x="f550" y="f552"/>
                  </a:cubicBezTo>
                  <a:cubicBezTo>
                    <a:pt x="f553" y="f554"/>
                    <a:pt x="f555" y="f64"/>
                    <a:pt x="f556" y="f167"/>
                  </a:cubicBezTo>
                  <a:cubicBezTo>
                    <a:pt x="f544" y="f80"/>
                    <a:pt x="f557" y="f251"/>
                    <a:pt x="f558" y="f195"/>
                  </a:cubicBezTo>
                  <a:cubicBezTo>
                    <a:pt x="f559" y="f229"/>
                    <a:pt x="f560" y="f104"/>
                    <a:pt x="f546" y="f53"/>
                  </a:cubicBezTo>
                  <a:cubicBezTo>
                    <a:pt x="f426" y="f561"/>
                    <a:pt x="f550" y="f11"/>
                    <a:pt x="f562" y="f20"/>
                  </a:cubicBezTo>
                  <a:cubicBezTo>
                    <a:pt x="f469" y="f2"/>
                    <a:pt x="f563" y="f564"/>
                    <a:pt x="f468" y="f565"/>
                  </a:cubicBezTo>
                  <a:cubicBezTo>
                    <a:pt x="f566" y="f567"/>
                    <a:pt x="f568" y="f569"/>
                    <a:pt x="f563" y="f569"/>
                  </a:cubicBezTo>
                  <a:cubicBezTo>
                    <a:pt x="f570" y="f569"/>
                    <a:pt x="f571" y="f569"/>
                    <a:pt x="f572" y="f573"/>
                  </a:cubicBezTo>
                  <a:cubicBezTo>
                    <a:pt x="f574" y="f575"/>
                    <a:pt x="f542" y="f576"/>
                    <a:pt x="f577" y="f578"/>
                  </a:cubicBezTo>
                  <a:cubicBezTo>
                    <a:pt x="f579" y="f580"/>
                    <a:pt x="f581" y="f577"/>
                    <a:pt x="f274" y="f579"/>
                  </a:cubicBezTo>
                  <a:cubicBezTo>
                    <a:pt x="f323" y="f319"/>
                    <a:pt x="f576" y="f582"/>
                    <a:pt x="f583" y="f584"/>
                  </a:cubicBezTo>
                  <a:cubicBezTo>
                    <a:pt x="f585" y="f110"/>
                    <a:pt x="f324" y="f586"/>
                    <a:pt x="f587" y="f588"/>
                  </a:cubicBezTo>
                  <a:cubicBezTo>
                    <a:pt x="f567" y="f587"/>
                    <a:pt x="f569" y="f418"/>
                    <a:pt x="f323" y="f589"/>
                  </a:cubicBezTo>
                  <a:cubicBezTo>
                    <a:pt x="f590" y="f22"/>
                    <a:pt x="f587" y="f591"/>
                    <a:pt x="f272" y="f592"/>
                  </a:cubicBezTo>
                  <a:cubicBezTo>
                    <a:pt x="f22" y="f593"/>
                    <a:pt x="f91" y="f72"/>
                    <a:pt x="f594" y="f260"/>
                  </a:cubicBezTo>
                  <a:cubicBezTo>
                    <a:pt x="f18" y="f122"/>
                    <a:pt x="f13" y="f595"/>
                    <a:pt x="f596" y="f197"/>
                  </a:cubicBezTo>
                  <a:cubicBezTo>
                    <a:pt x="f9" y="f402"/>
                    <a:pt x="f597" y="f123"/>
                    <a:pt x="f598" y="f10"/>
                  </a:cubicBezTo>
                  <a:cubicBezTo>
                    <a:pt x="f597" y="f10"/>
                    <a:pt x="f597" y="f10"/>
                    <a:pt x="f9" y="f10"/>
                  </a:cubicBezTo>
                  <a:close/>
                  <a:moveTo>
                    <a:pt x="f599" y="f501"/>
                  </a:moveTo>
                  <a:cubicBezTo>
                    <a:pt x="f600" y="f601"/>
                    <a:pt x="f602" y="f27"/>
                    <a:pt x="f390" y="f603"/>
                  </a:cubicBezTo>
                  <a:cubicBezTo>
                    <a:pt x="f429" y="f603"/>
                    <a:pt x="f604" y="f605"/>
                    <a:pt x="f606" y="f603"/>
                  </a:cubicBezTo>
                  <a:cubicBezTo>
                    <a:pt x="f607" y="f603"/>
                    <a:pt x="f608" y="f345"/>
                    <a:pt x="f609" y="f610"/>
                  </a:cubicBezTo>
                  <a:cubicBezTo>
                    <a:pt x="f607" y="f611"/>
                    <a:pt x="f612" y="f240"/>
                    <a:pt x="f613" y="f233"/>
                  </a:cubicBezTo>
                  <a:cubicBezTo>
                    <a:pt x="f450" y="f614"/>
                    <a:pt x="f615" y="f490"/>
                    <a:pt x="f616" y="f23"/>
                  </a:cubicBezTo>
                  <a:cubicBezTo>
                    <a:pt x="f617" y="f618"/>
                    <a:pt x="f619" y="f62"/>
                    <a:pt x="f620" y="f621"/>
                  </a:cubicBezTo>
                  <a:cubicBezTo>
                    <a:pt x="f622" y="f623"/>
                    <a:pt x="f624" y="f625"/>
                    <a:pt x="f599" y="f501"/>
                  </a:cubicBezTo>
                  <a:close/>
                  <a:moveTo>
                    <a:pt x="f575" y="f626"/>
                  </a:moveTo>
                  <a:cubicBezTo>
                    <a:pt x="f575" y="f626"/>
                    <a:pt x="f575" y="f626"/>
                    <a:pt x="f111" y="f626"/>
                  </a:cubicBezTo>
                  <a:cubicBezTo>
                    <a:pt x="f575" y="f627"/>
                    <a:pt x="f628" y="f52"/>
                    <a:pt x="f567" y="f629"/>
                  </a:cubicBezTo>
                  <a:cubicBezTo>
                    <a:pt x="f590" y="f630"/>
                    <a:pt x="f323" y="f148"/>
                    <a:pt x="f100" y="f347"/>
                  </a:cubicBezTo>
                  <a:cubicBezTo>
                    <a:pt x="f631" y="f353"/>
                    <a:pt x="f632" y="f633"/>
                    <a:pt x="f540" y="f634"/>
                  </a:cubicBezTo>
                  <a:cubicBezTo>
                    <a:pt x="f635" y="f183"/>
                    <a:pt x="f636" y="f637"/>
                    <a:pt x="f540" y="f184"/>
                  </a:cubicBezTo>
                  <a:cubicBezTo>
                    <a:pt x="f638" y="f627"/>
                    <a:pt x="f639" y="f640"/>
                    <a:pt x="f641" y="f205"/>
                  </a:cubicBezTo>
                  <a:cubicBezTo>
                    <a:pt x="f642" y="f643"/>
                    <a:pt x="f644" y="f645"/>
                    <a:pt x="f590" y="f646"/>
                  </a:cubicBezTo>
                  <a:cubicBezTo>
                    <a:pt x="f573" y="f647"/>
                    <a:pt x="f567" y="f36"/>
                    <a:pt x="f567" y="f192"/>
                  </a:cubicBezTo>
                  <a:cubicBezTo>
                    <a:pt x="f575" y="f648"/>
                    <a:pt x="f575" y="f649"/>
                    <a:pt x="f575" y="f626"/>
                  </a:cubicBezTo>
                  <a:close/>
                  <a:moveTo>
                    <a:pt x="f650" y="f618"/>
                  </a:moveTo>
                  <a:cubicBezTo>
                    <a:pt x="f651" y="f144"/>
                    <a:pt x="f652" y="f43"/>
                    <a:pt x="f653" y="f478"/>
                  </a:cubicBezTo>
                  <a:cubicBezTo>
                    <a:pt x="f654" y="f92"/>
                    <a:pt x="f655" y="f262"/>
                    <a:pt x="f655" y="f69"/>
                  </a:cubicBezTo>
                  <a:cubicBezTo>
                    <a:pt x="f656" y="f222"/>
                    <a:pt x="f654" y="f16"/>
                    <a:pt x="f657" y="f162"/>
                  </a:cubicBezTo>
                  <a:cubicBezTo>
                    <a:pt x="f657" y="f658"/>
                    <a:pt x="f659" y="f151"/>
                    <a:pt x="f660" y="f21"/>
                  </a:cubicBezTo>
                  <a:cubicBezTo>
                    <a:pt x="f661" y="f131"/>
                    <a:pt x="f662" y="f128"/>
                    <a:pt x="f663" y="f664"/>
                  </a:cubicBezTo>
                  <a:cubicBezTo>
                    <a:pt x="f665" y="f666"/>
                    <a:pt x="f667" y="f668"/>
                    <a:pt x="f669" y="f490"/>
                  </a:cubicBezTo>
                  <a:cubicBezTo>
                    <a:pt x="f667" y="f245"/>
                    <a:pt x="f663" y="f670"/>
                    <a:pt x="f650" y="f618"/>
                  </a:cubicBezTo>
                  <a:close/>
                  <a:moveTo>
                    <a:pt x="f671" y="f672"/>
                  </a:moveTo>
                  <a:cubicBezTo>
                    <a:pt x="f673" y="f674"/>
                    <a:pt x="f412" y="f675"/>
                    <a:pt x="f414" y="f294"/>
                  </a:cubicBezTo>
                  <a:cubicBezTo>
                    <a:pt x="f676" y="f677"/>
                    <a:pt x="f678" y="f679"/>
                    <a:pt x="f680" y="f681"/>
                  </a:cubicBezTo>
                  <a:cubicBezTo>
                    <a:pt x="f616" y="f682"/>
                    <a:pt x="f683" y="f682"/>
                    <a:pt x="f684" y="f297"/>
                  </a:cubicBezTo>
                  <a:cubicBezTo>
                    <a:pt x="f685" y="f686"/>
                    <a:pt x="f687" y="f688"/>
                    <a:pt x="f689" y="f677"/>
                  </a:cubicBezTo>
                  <a:cubicBezTo>
                    <a:pt x="f690" y="f691"/>
                    <a:pt x="f690" y="f692"/>
                    <a:pt x="f684" y="f693"/>
                  </a:cubicBezTo>
                  <a:cubicBezTo>
                    <a:pt x="f683" y="f694"/>
                    <a:pt x="f616" y="f695"/>
                    <a:pt x="f448" y="f696"/>
                  </a:cubicBezTo>
                  <a:cubicBezTo>
                    <a:pt x="f452" y="f697"/>
                    <a:pt x="f698" y="f699"/>
                    <a:pt x="f671" y="f672"/>
                  </a:cubicBezTo>
                  <a:close/>
                  <a:moveTo>
                    <a:pt x="f700" y="f701"/>
                  </a:moveTo>
                  <a:cubicBezTo>
                    <a:pt x="f124" y="f702"/>
                    <a:pt x="f402" y="f637"/>
                    <a:pt x="f703" y="f704"/>
                  </a:cubicBezTo>
                  <a:cubicBezTo>
                    <a:pt x="f156" y="f190"/>
                    <a:pt x="f408" y="f191"/>
                    <a:pt x="f227" y="f705"/>
                  </a:cubicBezTo>
                  <a:cubicBezTo>
                    <a:pt x="f225" y="f183"/>
                    <a:pt x="f706" y="f707"/>
                    <a:pt x="f700" y="f701"/>
                  </a:cubicBezTo>
                  <a:close/>
                  <a:moveTo>
                    <a:pt x="f307" y="f664"/>
                  </a:moveTo>
                  <a:cubicBezTo>
                    <a:pt x="f708" y="f664"/>
                    <a:pt x="f709" y="f664"/>
                    <a:pt x="f710" y="f664"/>
                  </a:cubicBezTo>
                  <a:cubicBezTo>
                    <a:pt x="f711" y="f712"/>
                    <a:pt x="f713" y="f137"/>
                    <a:pt x="f714" y="f618"/>
                  </a:cubicBezTo>
                  <a:cubicBezTo>
                    <a:pt x="f715" y="f716"/>
                    <a:pt x="f715" y="f717"/>
                    <a:pt x="f718" y="f64"/>
                  </a:cubicBezTo>
                  <a:cubicBezTo>
                    <a:pt x="f255" y="f73"/>
                    <a:pt x="f719" y="f141"/>
                    <a:pt x="f307" y="f73"/>
                  </a:cubicBezTo>
                  <a:cubicBezTo>
                    <a:pt x="f720" y="f60"/>
                    <a:pt x="f721" y="f140"/>
                    <a:pt x="f721" y="f722"/>
                  </a:cubicBezTo>
                  <a:cubicBezTo>
                    <a:pt x="f723" y="f724"/>
                    <a:pt x="f309" y="f80"/>
                    <a:pt x="f307" y="f664"/>
                  </a:cubicBezTo>
                  <a:close/>
                  <a:moveTo>
                    <a:pt x="f725" y="f726"/>
                  </a:moveTo>
                  <a:cubicBezTo>
                    <a:pt x="f727" y="f422"/>
                    <a:pt x="f556" y="f111"/>
                    <a:pt x="f728" y="f729"/>
                  </a:cubicBezTo>
                  <a:cubicBezTo>
                    <a:pt x="f317" y="f730"/>
                    <a:pt x="f543" y="f564"/>
                    <a:pt x="f725" y="f726"/>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62">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923E9FC-565B-7A77-0322-67EF0FDCA873}"/>
              </a:ext>
            </a:extLst>
          </p:cNvPr>
          <p:cNvSpPr/>
          <p:nvPr/>
        </p:nvSpPr>
        <p:spPr>
          <a:xfrm>
            <a:off x="0" y="0"/>
            <a:ext cx="9144000" cy="5143499"/>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FFFFFF"/>
              </a:solidFill>
              <a:uFillTx/>
              <a:latin typeface="Arial"/>
              <a:ea typeface="Arial"/>
              <a:cs typeface="Arial"/>
            </a:endParaRPr>
          </a:p>
        </p:txBody>
      </p:sp>
      <p:grpSp>
        <p:nvGrpSpPr>
          <p:cNvPr id="3" name="그룹 2">
            <a:extLst>
              <a:ext uri="{FF2B5EF4-FFF2-40B4-BE49-F238E27FC236}">
                <a16:creationId xmlns:a16="http://schemas.microsoft.com/office/drawing/2014/main" id="{3454F589-52A8-1A87-6269-72024B02ECCA}"/>
              </a:ext>
            </a:extLst>
          </p:cNvPr>
          <p:cNvGrpSpPr/>
          <p:nvPr/>
        </p:nvGrpSpPr>
        <p:grpSpPr>
          <a:xfrm>
            <a:off x="6604820" y="1496031"/>
            <a:ext cx="2284838" cy="1281613"/>
            <a:chOff x="6604820" y="1496031"/>
            <a:chExt cx="2284838" cy="1281613"/>
          </a:xfrm>
        </p:grpSpPr>
        <p:sp>
          <p:nvSpPr>
            <p:cNvPr id="4" name="TextBox 3">
              <a:extLst>
                <a:ext uri="{FF2B5EF4-FFF2-40B4-BE49-F238E27FC236}">
                  <a16:creationId xmlns:a16="http://schemas.microsoft.com/office/drawing/2014/main" id="{5A8B7112-CA2C-8C4D-8512-B97754279F0F}"/>
                </a:ext>
              </a:extLst>
            </p:cNvPr>
            <p:cNvSpPr txBox="1"/>
            <p:nvPr/>
          </p:nvSpPr>
          <p:spPr>
            <a:xfrm>
              <a:off x="6604820" y="1854311"/>
              <a:ext cx="2284838" cy="923333"/>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 </a:t>
              </a:r>
              <a:r>
                <a:rPr lang="en-US" sz="900" b="0" i="0" u="none" strike="noStrike" kern="0" cap="none" spc="0" baseline="0">
                  <a:solidFill>
                    <a:srgbClr val="FFFFFF"/>
                  </a:solidFill>
                  <a:uFillTx/>
                  <a:latin typeface="Arial"/>
                  <a:ea typeface="HY견명조" pitchFamily="18"/>
                  <a:cs typeface="Arial" pitchFamily="34"/>
                </a:rPr>
                <a:t>Get a modern PowerPoint  Presentation that is beautifully designed. I hope and I believe that this Template will your Time, Money and Reputation. </a:t>
              </a:r>
              <a:endParaRPr lang="en-US" sz="900" b="0" i="0" u="none" strike="noStrike" kern="0" cap="none" spc="0" baseline="0">
                <a:solidFill>
                  <a:srgbClr val="FFFFFF"/>
                </a:solidFill>
                <a:uFillTx/>
                <a:latin typeface="Arial"/>
                <a:ea typeface="FZShuTi" pitchFamily="2"/>
                <a:cs typeface="Arial" pitchFamily="34"/>
              </a:endParaRPr>
            </a:p>
          </p:txBody>
        </p:sp>
        <p:sp>
          <p:nvSpPr>
            <p:cNvPr id="5" name="TextBox 4">
              <a:extLst>
                <a:ext uri="{FF2B5EF4-FFF2-40B4-BE49-F238E27FC236}">
                  <a16:creationId xmlns:a16="http://schemas.microsoft.com/office/drawing/2014/main" id="{212DE829-82EA-0D9C-D3E2-6D4D0DD03598}"/>
                </a:ext>
              </a:extLst>
            </p:cNvPr>
            <p:cNvSpPr txBox="1"/>
            <p:nvPr/>
          </p:nvSpPr>
          <p:spPr>
            <a:xfrm>
              <a:off x="6604820" y="1496031"/>
              <a:ext cx="2284838" cy="403954"/>
            </a:xfrm>
            <a:prstGeom prst="rect">
              <a:avLst/>
            </a:prstGeom>
            <a:noFill/>
            <a:ln cap="flat">
              <a:noFill/>
            </a:ln>
          </p:spPr>
          <p:txBody>
            <a:bodyPr vert="horz" wrap="square" lIns="80997" tIns="45720" rIns="80997"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25" b="1" i="0" u="none" strike="noStrike" kern="0" cap="none" spc="0" baseline="0">
                  <a:solidFill>
                    <a:srgbClr val="FFFFFF"/>
                  </a:solidFill>
                  <a:uFillTx/>
                  <a:latin typeface="Arial"/>
                  <a:ea typeface="Arial"/>
                  <a:cs typeface="Arial" pitchFamily="34"/>
                </a:rPr>
                <a:t>Contents Here</a:t>
              </a:r>
            </a:p>
          </p:txBody>
        </p:sp>
      </p:grpSp>
      <p:sp>
        <p:nvSpPr>
          <p:cNvPr id="6" name="TextBox 5">
            <a:extLst>
              <a:ext uri="{FF2B5EF4-FFF2-40B4-BE49-F238E27FC236}">
                <a16:creationId xmlns:a16="http://schemas.microsoft.com/office/drawing/2014/main" id="{E7458792-37E5-B606-69E2-42B95261658E}"/>
              </a:ext>
            </a:extLst>
          </p:cNvPr>
          <p:cNvSpPr txBox="1"/>
          <p:nvPr/>
        </p:nvSpPr>
        <p:spPr>
          <a:xfrm>
            <a:off x="6604820" y="4331174"/>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sp>
        <p:nvSpPr>
          <p:cNvPr id="7" name="Title 1">
            <a:extLst>
              <a:ext uri="{FF2B5EF4-FFF2-40B4-BE49-F238E27FC236}">
                <a16:creationId xmlns:a16="http://schemas.microsoft.com/office/drawing/2014/main" id="{8FF49930-6097-AF49-B418-A2F995A5D7E4}"/>
              </a:ext>
            </a:extLst>
          </p:cNvPr>
          <p:cNvSpPr txBox="1"/>
          <p:nvPr/>
        </p:nvSpPr>
        <p:spPr>
          <a:xfrm>
            <a:off x="3837892" y="176049"/>
            <a:ext cx="2930606" cy="1441844"/>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9400BA"/>
                </a:solidFill>
                <a:uFillTx/>
                <a:latin typeface="Arial"/>
                <a:ea typeface="맑은 고딕" pitchFamily="34"/>
                <a:cs typeface="Arial" pitchFamily="34"/>
              </a:rPr>
              <a:t>Simple Portfolio Presentation Designed</a:t>
            </a:r>
            <a:endParaRPr lang="en-US" sz="2700" b="0" i="0" u="none" strike="noStrike" kern="1200" cap="none" spc="0" baseline="0">
              <a:solidFill>
                <a:srgbClr val="9400BA"/>
              </a:solidFill>
              <a:uFillTx/>
              <a:latin typeface="Arial"/>
              <a:ea typeface="맑은 고딕" pitchFamily="34"/>
              <a:cs typeface="Arial" pitchFamily="34"/>
            </a:endParaRPr>
          </a:p>
        </p:txBody>
      </p:sp>
      <p:sp>
        <p:nvSpPr>
          <p:cNvPr id="8" name="TextBox 5">
            <a:extLst>
              <a:ext uri="{FF2B5EF4-FFF2-40B4-BE49-F238E27FC236}">
                <a16:creationId xmlns:a16="http://schemas.microsoft.com/office/drawing/2014/main" id="{DEC27BDD-286E-95C6-482C-265B0FADC919}"/>
              </a:ext>
            </a:extLst>
          </p:cNvPr>
          <p:cNvSpPr txBox="1"/>
          <p:nvPr/>
        </p:nvSpPr>
        <p:spPr>
          <a:xfrm>
            <a:off x="6604820" y="3661586"/>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sp>
        <p:nvSpPr>
          <p:cNvPr id="9" name="TextBox 5">
            <a:extLst>
              <a:ext uri="{FF2B5EF4-FFF2-40B4-BE49-F238E27FC236}">
                <a16:creationId xmlns:a16="http://schemas.microsoft.com/office/drawing/2014/main" id="{7C85538F-B62A-D69E-F51E-5F6B4D29B4FC}"/>
              </a:ext>
            </a:extLst>
          </p:cNvPr>
          <p:cNvSpPr txBox="1"/>
          <p:nvPr/>
        </p:nvSpPr>
        <p:spPr>
          <a:xfrm>
            <a:off x="6604820" y="3071579"/>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sp>
        <p:nvSpPr>
          <p:cNvPr id="10" name="TextBox 5">
            <a:extLst>
              <a:ext uri="{FF2B5EF4-FFF2-40B4-BE49-F238E27FC236}">
                <a16:creationId xmlns:a16="http://schemas.microsoft.com/office/drawing/2014/main" id="{36DA8D8F-0456-073F-7445-991BA62DF432}"/>
              </a:ext>
            </a:extLst>
          </p:cNvPr>
          <p:cNvSpPr txBox="1"/>
          <p:nvPr/>
        </p:nvSpPr>
        <p:spPr>
          <a:xfrm>
            <a:off x="3967298" y="4331174"/>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sp>
        <p:nvSpPr>
          <p:cNvPr id="11" name="TextBox 5">
            <a:extLst>
              <a:ext uri="{FF2B5EF4-FFF2-40B4-BE49-F238E27FC236}">
                <a16:creationId xmlns:a16="http://schemas.microsoft.com/office/drawing/2014/main" id="{5FB9253E-0F40-1039-F1E5-E140D62B5313}"/>
              </a:ext>
            </a:extLst>
          </p:cNvPr>
          <p:cNvSpPr txBox="1"/>
          <p:nvPr/>
        </p:nvSpPr>
        <p:spPr>
          <a:xfrm>
            <a:off x="3967298" y="2944550"/>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sp>
        <p:nvSpPr>
          <p:cNvPr id="12" name="TextBox 6">
            <a:extLst>
              <a:ext uri="{FF2B5EF4-FFF2-40B4-BE49-F238E27FC236}">
                <a16:creationId xmlns:a16="http://schemas.microsoft.com/office/drawing/2014/main" id="{BE371BAC-0C7B-C667-2CAD-3B9FD0649954}"/>
              </a:ext>
            </a:extLst>
          </p:cNvPr>
          <p:cNvSpPr txBox="1"/>
          <p:nvPr/>
        </p:nvSpPr>
        <p:spPr>
          <a:xfrm>
            <a:off x="3967298" y="3614138"/>
            <a:ext cx="2284838" cy="507830"/>
          </a:xfrm>
          <a:prstGeom prst="rect">
            <a:avLst/>
          </a:prstGeom>
          <a:noFill/>
          <a:ln cap="flat">
            <a:noFill/>
          </a:ln>
        </p:spPr>
        <p:txBody>
          <a:bodyPr vert="horz" wrap="square" lIns="80997" tIns="45720" rIns="80997"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a:t>
            </a:r>
            <a:endParaRPr lang="en-US" sz="900" b="0" i="0" u="none" strike="noStrike" kern="0" cap="none" spc="0" baseline="0">
              <a:solidFill>
                <a:srgbClr val="FFFFFF"/>
              </a:solidFill>
              <a:uFillTx/>
              <a:latin typeface="Arial"/>
              <a:ea typeface="FZShuTi" pitchFamily="2"/>
              <a:cs typeface="Arial" pitchFamily="34"/>
            </a:endParaRPr>
          </a:p>
        </p:txBody>
      </p:sp>
      <p:pic>
        <p:nvPicPr>
          <p:cNvPr id="13" name="Picture 2" descr="https://avatanplus.com/files/resources/mid/5abd6deb8451416273f56016.png">
            <a:extLst>
              <a:ext uri="{FF2B5EF4-FFF2-40B4-BE49-F238E27FC236}">
                <a16:creationId xmlns:a16="http://schemas.microsoft.com/office/drawing/2014/main" id="{6ACAB3E9-E235-972F-2D8A-960C6F42FAAE}"/>
              </a:ext>
            </a:extLst>
          </p:cNvPr>
          <p:cNvPicPr>
            <a:picLocks noChangeAspect="1"/>
          </p:cNvPicPr>
          <p:nvPr/>
        </p:nvPicPr>
        <p:blipFill>
          <a:blip r:embed="rId3"/>
          <a:stretch>
            <a:fillRect/>
          </a:stretch>
        </p:blipFill>
        <p:spPr>
          <a:xfrm>
            <a:off x="404951" y="144594"/>
            <a:ext cx="2668100" cy="4822591"/>
          </a:xfrm>
          <a:prstGeom prst="rect">
            <a:avLst/>
          </a:prstGeom>
          <a:noFill/>
          <a:ln cap="flat">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AD83283C-C71D-F55F-20B0-3672E6F8AB35}"/>
              </a:ext>
            </a:extLst>
          </p:cNvPr>
          <p:cNvSpPr/>
          <p:nvPr/>
        </p:nvSpPr>
        <p:spPr>
          <a:xfrm>
            <a:off x="13487" y="0"/>
            <a:ext cx="9130512" cy="5143499"/>
          </a:xfrm>
          <a:prstGeom prst="rect">
            <a:avLst/>
          </a:prstGeom>
          <a:solidFill>
            <a:srgbClr val="0700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 name="Picture 8" descr="𝐁𝐓𝐒 𝐍𝐞𝐨𝐧 𝐂𝐨𝐥𝐨𝐫𝐬&quot; on We Heart It">
            <a:extLst>
              <a:ext uri="{FF2B5EF4-FFF2-40B4-BE49-F238E27FC236}">
                <a16:creationId xmlns:a16="http://schemas.microsoft.com/office/drawing/2014/main" id="{01C12D64-C4E2-EF6A-9A97-77F6CDD80212}"/>
              </a:ext>
            </a:extLst>
          </p:cNvPr>
          <p:cNvPicPr>
            <a:picLocks noChangeAspect="1"/>
          </p:cNvPicPr>
          <p:nvPr/>
        </p:nvPicPr>
        <p:blipFill>
          <a:blip r:embed="rId3"/>
          <a:stretch>
            <a:fillRect/>
          </a:stretch>
        </p:blipFill>
        <p:spPr>
          <a:xfrm>
            <a:off x="2933861" y="1695645"/>
            <a:ext cx="3396008" cy="2811889"/>
          </a:xfrm>
          <a:prstGeom prst="rect">
            <a:avLst/>
          </a:prstGeom>
          <a:noFill/>
          <a:ln cap="flat">
            <a:noFill/>
          </a:ln>
        </p:spPr>
      </p:pic>
      <p:sp>
        <p:nvSpPr>
          <p:cNvPr id="4" name="Google Shape;2288;p60">
            <a:extLst>
              <a:ext uri="{FF2B5EF4-FFF2-40B4-BE49-F238E27FC236}">
                <a16:creationId xmlns:a16="http://schemas.microsoft.com/office/drawing/2014/main" id="{B8AD371A-4E18-A8EE-7ED6-382D917B4EEA}"/>
              </a:ext>
            </a:extLst>
          </p:cNvPr>
          <p:cNvSpPr txBox="1">
            <a:spLocks noGrp="1"/>
          </p:cNvSpPr>
          <p:nvPr>
            <p:ph type="title"/>
          </p:nvPr>
        </p:nvSpPr>
        <p:spPr/>
        <p:txBody>
          <a:bodyPr/>
          <a:lstStyle/>
          <a:p>
            <a:pPr lvl="0"/>
            <a:r>
              <a:rPr lang="en-US">
                <a:solidFill>
                  <a:srgbClr val="FFFFFF"/>
                </a:solidFill>
              </a:rPr>
              <a:t>THIS IS AN INFOGRAPHIC</a:t>
            </a:r>
          </a:p>
        </p:txBody>
      </p:sp>
      <p:sp>
        <p:nvSpPr>
          <p:cNvPr id="5" name="Google Shape;2290;p60">
            <a:extLst>
              <a:ext uri="{FF2B5EF4-FFF2-40B4-BE49-F238E27FC236}">
                <a16:creationId xmlns:a16="http://schemas.microsoft.com/office/drawing/2014/main" id="{FF7FE6E9-356E-216A-CA8C-11BED11B7F2D}"/>
              </a:ext>
            </a:extLst>
          </p:cNvPr>
          <p:cNvSpPr/>
          <p:nvPr/>
        </p:nvSpPr>
        <p:spPr>
          <a:xfrm>
            <a:off x="2748421" y="1941536"/>
            <a:ext cx="812096" cy="8120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72C7"/>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Google Shape;2291;p60">
            <a:extLst>
              <a:ext uri="{FF2B5EF4-FFF2-40B4-BE49-F238E27FC236}">
                <a16:creationId xmlns:a16="http://schemas.microsoft.com/office/drawing/2014/main" id="{133590A3-0442-48DE-FC80-7395BCD4E8B0}"/>
              </a:ext>
            </a:extLst>
          </p:cNvPr>
          <p:cNvSpPr/>
          <p:nvPr/>
        </p:nvSpPr>
        <p:spPr>
          <a:xfrm>
            <a:off x="5656149" y="1955453"/>
            <a:ext cx="812096" cy="79041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72C7"/>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2292;p60">
            <a:extLst>
              <a:ext uri="{FF2B5EF4-FFF2-40B4-BE49-F238E27FC236}">
                <a16:creationId xmlns:a16="http://schemas.microsoft.com/office/drawing/2014/main" id="{B6D689B2-F96F-8FDD-5F7B-88128F1CCD36}"/>
              </a:ext>
            </a:extLst>
          </p:cNvPr>
          <p:cNvSpPr/>
          <p:nvPr/>
        </p:nvSpPr>
        <p:spPr>
          <a:xfrm>
            <a:off x="5650434" y="3463354"/>
            <a:ext cx="812096" cy="79041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72C7"/>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Google Shape;2293;p60">
            <a:extLst>
              <a:ext uri="{FF2B5EF4-FFF2-40B4-BE49-F238E27FC236}">
                <a16:creationId xmlns:a16="http://schemas.microsoft.com/office/drawing/2014/main" id="{41C33055-114D-856A-640B-0E3D1CA6183D}"/>
              </a:ext>
            </a:extLst>
          </p:cNvPr>
          <p:cNvSpPr txBox="1"/>
          <p:nvPr/>
        </p:nvSpPr>
        <p:spPr>
          <a:xfrm>
            <a:off x="787892" y="3695858"/>
            <a:ext cx="1849200" cy="673199"/>
          </a:xfrm>
          <a:prstGeom prst="rect">
            <a:avLst/>
          </a:prstGeom>
          <a:noFill/>
          <a:ln cap="flat">
            <a:noFill/>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Questrial"/>
                <a:ea typeface="Questrial"/>
                <a:cs typeface="Questrial"/>
              </a:rPr>
              <a:t>Mercury is the smallest planet</a:t>
            </a:r>
          </a:p>
        </p:txBody>
      </p:sp>
      <p:sp>
        <p:nvSpPr>
          <p:cNvPr id="9" name="Google Shape;2294;p60">
            <a:extLst>
              <a:ext uri="{FF2B5EF4-FFF2-40B4-BE49-F238E27FC236}">
                <a16:creationId xmlns:a16="http://schemas.microsoft.com/office/drawing/2014/main" id="{C37BC261-3E85-CAF0-CD21-1FA6D4414CA4}"/>
              </a:ext>
            </a:extLst>
          </p:cNvPr>
          <p:cNvSpPr txBox="1"/>
          <p:nvPr/>
        </p:nvSpPr>
        <p:spPr>
          <a:xfrm>
            <a:off x="787892" y="2173126"/>
            <a:ext cx="1849200" cy="673199"/>
          </a:xfrm>
          <a:prstGeom prst="rect">
            <a:avLst/>
          </a:prstGeom>
          <a:noFill/>
          <a:ln cap="flat">
            <a:noFill/>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Questrial"/>
                <a:ea typeface="Questrial"/>
                <a:cs typeface="Questrial"/>
              </a:rPr>
              <a:t>Despite being red, is a cold place</a:t>
            </a:r>
          </a:p>
        </p:txBody>
      </p:sp>
      <p:sp>
        <p:nvSpPr>
          <p:cNvPr id="10" name="Google Shape;2295;p60">
            <a:extLst>
              <a:ext uri="{FF2B5EF4-FFF2-40B4-BE49-F238E27FC236}">
                <a16:creationId xmlns:a16="http://schemas.microsoft.com/office/drawing/2014/main" id="{278CFC6A-24F7-5687-1232-4C8548F0D936}"/>
              </a:ext>
            </a:extLst>
          </p:cNvPr>
          <p:cNvSpPr txBox="1"/>
          <p:nvPr/>
        </p:nvSpPr>
        <p:spPr>
          <a:xfrm>
            <a:off x="6522835" y="2199634"/>
            <a:ext cx="1849200" cy="655231"/>
          </a:xfrm>
          <a:prstGeom prst="rect">
            <a:avLst/>
          </a:prstGeom>
          <a:noFill/>
          <a:ln cap="flat">
            <a:noFill/>
          </a:ln>
        </p:spPr>
        <p:txBody>
          <a:bodyPr vert="horz" wrap="square" lIns="91421" tIns="91421" rIns="91421" bIns="91421"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Questrial"/>
                <a:ea typeface="Questrial"/>
                <a:cs typeface="Questrial"/>
              </a:rPr>
              <a:t>Jupiter is the biggest planet of them all</a:t>
            </a:r>
          </a:p>
        </p:txBody>
      </p:sp>
      <p:sp>
        <p:nvSpPr>
          <p:cNvPr id="11" name="Google Shape;2296;p60">
            <a:extLst>
              <a:ext uri="{FF2B5EF4-FFF2-40B4-BE49-F238E27FC236}">
                <a16:creationId xmlns:a16="http://schemas.microsoft.com/office/drawing/2014/main" id="{058A0C53-20AE-341F-9AC2-EA34FE8A1644}"/>
              </a:ext>
            </a:extLst>
          </p:cNvPr>
          <p:cNvSpPr txBox="1"/>
          <p:nvPr/>
        </p:nvSpPr>
        <p:spPr>
          <a:xfrm>
            <a:off x="6531230" y="3709766"/>
            <a:ext cx="1840796" cy="655231"/>
          </a:xfrm>
          <a:prstGeom prst="rect">
            <a:avLst/>
          </a:prstGeom>
          <a:noFill/>
          <a:ln cap="flat">
            <a:noFill/>
          </a:ln>
        </p:spPr>
        <p:txBody>
          <a:bodyPr vert="horz" wrap="square" lIns="91421" tIns="91421" rIns="91421" bIns="91421"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Questrial"/>
                <a:ea typeface="Questrial"/>
                <a:cs typeface="Questrial"/>
              </a:rPr>
              <a:t>Neptune is the farthest planet</a:t>
            </a:r>
          </a:p>
        </p:txBody>
      </p:sp>
      <p:sp>
        <p:nvSpPr>
          <p:cNvPr id="12" name="Google Shape;2297;p60">
            <a:extLst>
              <a:ext uri="{FF2B5EF4-FFF2-40B4-BE49-F238E27FC236}">
                <a16:creationId xmlns:a16="http://schemas.microsoft.com/office/drawing/2014/main" id="{925BF2D7-9D39-CA23-0433-C9CEDFF66194}"/>
              </a:ext>
            </a:extLst>
          </p:cNvPr>
          <p:cNvSpPr txBox="1"/>
          <p:nvPr/>
        </p:nvSpPr>
        <p:spPr>
          <a:xfrm>
            <a:off x="787892" y="3411827"/>
            <a:ext cx="1270202" cy="28469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6E4CC2"/>
                </a:solidFill>
                <a:uFillTx/>
                <a:latin typeface="Barlow Black"/>
                <a:ea typeface="Barlow Black"/>
                <a:cs typeface="Barlow Black"/>
              </a:rPr>
              <a:t>04</a:t>
            </a:r>
          </a:p>
        </p:txBody>
      </p:sp>
      <p:sp>
        <p:nvSpPr>
          <p:cNvPr id="13" name="Google Shape;2298;p60">
            <a:extLst>
              <a:ext uri="{FF2B5EF4-FFF2-40B4-BE49-F238E27FC236}">
                <a16:creationId xmlns:a16="http://schemas.microsoft.com/office/drawing/2014/main" id="{69156351-DC2C-3A49-3C79-189A03B2EC87}"/>
              </a:ext>
            </a:extLst>
          </p:cNvPr>
          <p:cNvSpPr txBox="1"/>
          <p:nvPr/>
        </p:nvSpPr>
        <p:spPr>
          <a:xfrm>
            <a:off x="787892" y="1880024"/>
            <a:ext cx="1270202" cy="28469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6E4CC2"/>
                </a:solidFill>
                <a:uFillTx/>
                <a:latin typeface="Barlow Black"/>
                <a:ea typeface="Barlow Black"/>
                <a:cs typeface="Barlow Black"/>
              </a:rPr>
              <a:t>01</a:t>
            </a:r>
          </a:p>
        </p:txBody>
      </p:sp>
      <p:sp>
        <p:nvSpPr>
          <p:cNvPr id="14" name="Google Shape;2299;p60">
            <a:extLst>
              <a:ext uri="{FF2B5EF4-FFF2-40B4-BE49-F238E27FC236}">
                <a16:creationId xmlns:a16="http://schemas.microsoft.com/office/drawing/2014/main" id="{159A2A0A-2115-1204-9992-579872FE83A4}"/>
              </a:ext>
            </a:extLst>
          </p:cNvPr>
          <p:cNvSpPr txBox="1"/>
          <p:nvPr/>
        </p:nvSpPr>
        <p:spPr>
          <a:xfrm>
            <a:off x="7101833" y="1893941"/>
            <a:ext cx="1270202" cy="277099"/>
          </a:xfrm>
          <a:prstGeom prst="rect">
            <a:avLst/>
          </a:prstGeom>
          <a:noFill/>
          <a:ln cap="flat">
            <a:noFill/>
          </a:ln>
        </p:spPr>
        <p:txBody>
          <a:bodyPr vert="horz" wrap="square" lIns="91421" tIns="91421" rIns="91421" bIns="91421"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6E4CC2"/>
                </a:solidFill>
                <a:uFillTx/>
                <a:latin typeface="Barlow Black"/>
                <a:ea typeface="Barlow Black"/>
                <a:cs typeface="Barlow Black"/>
              </a:rPr>
              <a:t>02</a:t>
            </a:r>
          </a:p>
        </p:txBody>
      </p:sp>
      <p:sp>
        <p:nvSpPr>
          <p:cNvPr id="15" name="Google Shape;2300;p60">
            <a:extLst>
              <a:ext uri="{FF2B5EF4-FFF2-40B4-BE49-F238E27FC236}">
                <a16:creationId xmlns:a16="http://schemas.microsoft.com/office/drawing/2014/main" id="{0CCDE51C-4A9C-8692-C873-51EAD17380DA}"/>
              </a:ext>
            </a:extLst>
          </p:cNvPr>
          <p:cNvSpPr txBox="1"/>
          <p:nvPr/>
        </p:nvSpPr>
        <p:spPr>
          <a:xfrm>
            <a:off x="7101833" y="3425735"/>
            <a:ext cx="1270202" cy="277099"/>
          </a:xfrm>
          <a:prstGeom prst="rect">
            <a:avLst/>
          </a:prstGeom>
          <a:noFill/>
          <a:ln cap="flat">
            <a:noFill/>
          </a:ln>
        </p:spPr>
        <p:txBody>
          <a:bodyPr vert="horz" wrap="square" lIns="91421" tIns="91421" rIns="91421" bIns="91421"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6E4CC2"/>
                </a:solidFill>
                <a:uFillTx/>
                <a:latin typeface="Barlow Black"/>
                <a:ea typeface="Barlow Black"/>
                <a:cs typeface="Barlow Black"/>
              </a:rPr>
              <a:t>03</a:t>
            </a:r>
          </a:p>
        </p:txBody>
      </p:sp>
      <p:cxnSp>
        <p:nvCxnSpPr>
          <p:cNvPr id="16" name="Google Shape;2301;p60">
            <a:extLst>
              <a:ext uri="{FF2B5EF4-FFF2-40B4-BE49-F238E27FC236}">
                <a16:creationId xmlns:a16="http://schemas.microsoft.com/office/drawing/2014/main" id="{C398CF19-4989-30D5-6197-4C6C27A509E8}"/>
              </a:ext>
            </a:extLst>
          </p:cNvPr>
          <p:cNvCxnSpPr>
            <a:stCxn id="5" idx="1"/>
            <a:endCxn id="6" idx="3"/>
          </p:cNvCxnSpPr>
          <p:nvPr/>
        </p:nvCxnSpPr>
        <p:spPr>
          <a:xfrm>
            <a:off x="3560517" y="2347584"/>
            <a:ext cx="2095632" cy="3077"/>
          </a:xfrm>
          <a:prstGeom prst="straightConnector1">
            <a:avLst/>
          </a:prstGeom>
          <a:noFill/>
          <a:ln w="28575" cap="flat">
            <a:solidFill>
              <a:srgbClr val="00D7B3"/>
            </a:solidFill>
            <a:prstDash val="solid"/>
            <a:round/>
          </a:ln>
        </p:spPr>
      </p:cxnSp>
      <p:cxnSp>
        <p:nvCxnSpPr>
          <p:cNvPr id="17" name="Google Shape;2302;p60">
            <a:extLst>
              <a:ext uri="{FF2B5EF4-FFF2-40B4-BE49-F238E27FC236}">
                <a16:creationId xmlns:a16="http://schemas.microsoft.com/office/drawing/2014/main" id="{FD953D31-D01C-036D-AFD5-5B770EFA22BE}"/>
              </a:ext>
            </a:extLst>
          </p:cNvPr>
          <p:cNvCxnSpPr>
            <a:endCxn id="7" idx="3"/>
          </p:cNvCxnSpPr>
          <p:nvPr/>
        </p:nvCxnSpPr>
        <p:spPr>
          <a:xfrm>
            <a:off x="3423797" y="3858566"/>
            <a:ext cx="2226637" cy="0"/>
          </a:xfrm>
          <a:prstGeom prst="straightConnector1">
            <a:avLst/>
          </a:prstGeom>
          <a:noFill/>
          <a:ln w="28575" cap="flat">
            <a:solidFill>
              <a:srgbClr val="00D7B3"/>
            </a:solidFill>
            <a:prstDash val="solid"/>
            <a:round/>
          </a:ln>
        </p:spPr>
      </p:cxnSp>
      <p:cxnSp>
        <p:nvCxnSpPr>
          <p:cNvPr id="18" name="Google Shape;2303;p60">
            <a:extLst>
              <a:ext uri="{FF2B5EF4-FFF2-40B4-BE49-F238E27FC236}">
                <a16:creationId xmlns:a16="http://schemas.microsoft.com/office/drawing/2014/main" id="{8E917BE5-8CF5-1FCD-45C1-E4B67CCBA0B4}"/>
              </a:ext>
            </a:extLst>
          </p:cNvPr>
          <p:cNvCxnSpPr>
            <a:stCxn id="32" idx="0"/>
            <a:endCxn id="5" idx="2"/>
          </p:cNvCxnSpPr>
          <p:nvPr/>
        </p:nvCxnSpPr>
        <p:spPr>
          <a:xfrm flipV="1">
            <a:off x="3149568" y="2753632"/>
            <a:ext cx="4901" cy="695813"/>
          </a:xfrm>
          <a:prstGeom prst="straightConnector1">
            <a:avLst/>
          </a:prstGeom>
          <a:noFill/>
          <a:ln w="28575" cap="flat">
            <a:solidFill>
              <a:srgbClr val="00D7B3"/>
            </a:solidFill>
            <a:prstDash val="solid"/>
            <a:round/>
          </a:ln>
        </p:spPr>
      </p:cxnSp>
      <p:cxnSp>
        <p:nvCxnSpPr>
          <p:cNvPr id="19" name="Google Shape;2304;p60">
            <a:extLst>
              <a:ext uri="{FF2B5EF4-FFF2-40B4-BE49-F238E27FC236}">
                <a16:creationId xmlns:a16="http://schemas.microsoft.com/office/drawing/2014/main" id="{6910A889-3455-5F4D-51B0-12EE0D6E8994}"/>
              </a:ext>
            </a:extLst>
          </p:cNvPr>
          <p:cNvCxnSpPr/>
          <p:nvPr/>
        </p:nvCxnSpPr>
        <p:spPr>
          <a:xfrm flipV="1">
            <a:off x="6059783" y="3444782"/>
            <a:ext cx="7196" cy="18572"/>
          </a:xfrm>
          <a:prstGeom prst="straightConnector1">
            <a:avLst/>
          </a:prstGeom>
          <a:noFill/>
          <a:ln w="28575" cap="flat">
            <a:solidFill>
              <a:srgbClr val="00D7B3"/>
            </a:solidFill>
            <a:prstDash val="solid"/>
            <a:round/>
          </a:ln>
        </p:spPr>
      </p:cxnSp>
      <p:sp>
        <p:nvSpPr>
          <p:cNvPr id="20" name="Google Shape;2305;p60">
            <a:extLst>
              <a:ext uri="{FF2B5EF4-FFF2-40B4-BE49-F238E27FC236}">
                <a16:creationId xmlns:a16="http://schemas.microsoft.com/office/drawing/2014/main" id="{B1D736B5-3049-E54B-1769-4A1DCE3BA0E9}"/>
              </a:ext>
            </a:extLst>
          </p:cNvPr>
          <p:cNvSpPr/>
          <p:nvPr/>
        </p:nvSpPr>
        <p:spPr>
          <a:xfrm>
            <a:off x="5790840" y="3601519"/>
            <a:ext cx="544881" cy="504255"/>
          </a:xfrm>
          <a:custGeom>
            <a:avLst/>
            <a:gdLst>
              <a:gd name="f0" fmla="val w"/>
              <a:gd name="f1" fmla="val h"/>
              <a:gd name="f2" fmla="val 0"/>
              <a:gd name="f3" fmla="val 217086"/>
              <a:gd name="f4" fmla="val 206407"/>
              <a:gd name="f5" fmla="val 108527"/>
              <a:gd name="f6" fmla="val 29150"/>
              <a:gd name="f7" fmla="val 111299"/>
              <a:gd name="f8" fmla="val 35381"/>
              <a:gd name="f9" fmla="val 112865"/>
              <a:gd name="f10" fmla="val 43340"/>
              <a:gd name="f11" fmla="val 112832"/>
              <a:gd name="f12" fmla="val 50973"/>
              <a:gd name="f13" fmla="val 111038"/>
              <a:gd name="f14" fmla="val 50854"/>
              <a:gd name="f15" fmla="val 109549"/>
              <a:gd name="f16" fmla="val 50814"/>
              <a:gd name="f17" fmla="val 108337"/>
              <a:gd name="f18" fmla="val 105913"/>
              <a:gd name="f19" fmla="val 104601"/>
              <a:gd name="f20" fmla="val 104188"/>
              <a:gd name="f21" fmla="val 105754"/>
              <a:gd name="f22" fmla="val 35413"/>
              <a:gd name="f23" fmla="val 35780"/>
              <a:gd name="f24" fmla="val 77783"/>
              <a:gd name="f25" fmla="val 42464"/>
              <a:gd name="f26" fmla="val 50140"/>
              <a:gd name="f27" fmla="val 79404"/>
              <a:gd name="f28" fmla="val 56955"/>
              <a:gd name="f29" fmla="val 82288"/>
              <a:gd name="f30" fmla="val 55617"/>
              <a:gd name="f31" fmla="val 84865"/>
              <a:gd name="f32" fmla="val 54508"/>
              <a:gd name="f33" fmla="val 87507"/>
              <a:gd name="f34" fmla="val 53595"/>
              <a:gd name="f35" fmla="val 90247"/>
              <a:gd name="f36" fmla="val 46549"/>
              <a:gd name="f37" fmla="val 87312"/>
              <a:gd name="f38" fmla="val 39862"/>
              <a:gd name="f39" fmla="val 82778"/>
              <a:gd name="f40" fmla="val 35197"/>
              <a:gd name="f41" fmla="val 77787"/>
              <a:gd name="f42" fmla="val 35391"/>
              <a:gd name="f43" fmla="val 77784"/>
              <a:gd name="f44" fmla="val 35585"/>
              <a:gd name="f45" fmla="val 181273"/>
              <a:gd name="f46" fmla="val 181468"/>
              <a:gd name="f47" fmla="val 181662"/>
              <a:gd name="f48" fmla="val 181856"/>
              <a:gd name="f49" fmla="val 177191"/>
              <a:gd name="f50" fmla="val 170504"/>
              <a:gd name="f51" fmla="val 163458"/>
              <a:gd name="f52" fmla="val 162545"/>
              <a:gd name="f53" fmla="val 161436"/>
              <a:gd name="f54" fmla="val 160099"/>
              <a:gd name="f55" fmla="val 166913"/>
              <a:gd name="f56" fmla="val 174589"/>
              <a:gd name="f57" fmla="val 6105"/>
              <a:gd name="f58" fmla="val 114039"/>
              <a:gd name="f59" fmla="val 119552"/>
              <a:gd name="f60" fmla="val 8437"/>
              <a:gd name="f61" fmla="val 123434"/>
              <a:gd name="f62" fmla="val 13102"/>
              <a:gd name="f63" fmla="val 124941"/>
              <a:gd name="f64" fmla="val 14889"/>
              <a:gd name="f65" fmla="val 127108"/>
              <a:gd name="f66" fmla="val 15877"/>
              <a:gd name="f67" fmla="val 129371"/>
              <a:gd name="f68" fmla="val 129998"/>
              <a:gd name="f69" fmla="val 130633"/>
              <a:gd name="f70" fmla="val 15802"/>
              <a:gd name="f71" fmla="val 131263"/>
              <a:gd name="f72" fmla="val 15646"/>
              <a:gd name="f73" fmla="val 132766"/>
              <a:gd name="f74" fmla="val 15287"/>
              <a:gd name="f75" fmla="val 134290"/>
              <a:gd name="f76" fmla="val 15109"/>
              <a:gd name="f77" fmla="val 135807"/>
              <a:gd name="f78" fmla="val 141035"/>
              <a:gd name="f79" fmla="val 146161"/>
              <a:gd name="f80" fmla="val 17225"/>
              <a:gd name="f81" fmla="val 149954"/>
              <a:gd name="f82" fmla="val 21322"/>
              <a:gd name="f83" fmla="val 155702"/>
              <a:gd name="f84" fmla="val 27557"/>
              <a:gd name="f85" fmla="val 155275"/>
              <a:gd name="f86" fmla="val 34957"/>
              <a:gd name="f87" fmla="val 155271"/>
              <a:gd name="f88" fmla="val 37371"/>
              <a:gd name="f89" fmla="val 155010"/>
              <a:gd name="f90" fmla="val 40894"/>
              <a:gd name="f91" fmla="val 154553"/>
              <a:gd name="f92" fmla="val 43829"/>
              <a:gd name="f93" fmla="val 154292"/>
              <a:gd name="f94" fmla="val 45493"/>
              <a:gd name="f95" fmla="val 155434"/>
              <a:gd name="f96" fmla="val 47059"/>
              <a:gd name="f97" fmla="val 157130"/>
              <a:gd name="f98" fmla="val 47320"/>
              <a:gd name="f99" fmla="val 157290"/>
              <a:gd name="f100" fmla="val 47345"/>
              <a:gd name="f101" fmla="val 157448"/>
              <a:gd name="f102" fmla="val 47357"/>
              <a:gd name="f103" fmla="val 157604"/>
              <a:gd name="f104" fmla="val 159081"/>
              <a:gd name="f105" fmla="val 160381"/>
              <a:gd name="f106" fmla="val 46277"/>
              <a:gd name="f107" fmla="val 160588"/>
              <a:gd name="f108" fmla="val 44743"/>
              <a:gd name="f109" fmla="val 160979"/>
              <a:gd name="f110" fmla="val 42231"/>
              <a:gd name="f111" fmla="val 161240"/>
              <a:gd name="f112" fmla="val 39328"/>
              <a:gd name="f113" fmla="val 161338"/>
              <a:gd name="f114" fmla="val 37142"/>
              <a:gd name="f115" fmla="val 163246"/>
              <a:gd name="f116" fmla="val 36580"/>
              <a:gd name="f117" fmla="val 165160"/>
              <a:gd name="f118" fmla="val 36314"/>
              <a:gd name="f119" fmla="val 167034"/>
              <a:gd name="f120" fmla="val 176468"/>
              <a:gd name="f121" fmla="val 184877"/>
              <a:gd name="f122" fmla="val 43073"/>
              <a:gd name="f123" fmla="val 186292"/>
              <a:gd name="f124" fmla="val 52898"/>
              <a:gd name="f125" fmla="val 186716"/>
              <a:gd name="f126" fmla="val 55866"/>
              <a:gd name="f127" fmla="val 188771"/>
              <a:gd name="f128" fmla="val 58280"/>
              <a:gd name="f129" fmla="val 191577"/>
              <a:gd name="f130" fmla="val 59193"/>
              <a:gd name="f131" fmla="val 203124"/>
              <a:gd name="f132" fmla="val 62977"/>
              <a:gd name="f133" fmla="val 208441"/>
              <a:gd name="f134" fmla="val 76221"/>
              <a:gd name="f135" fmla="val 202667"/>
              <a:gd name="f136" fmla="val 86888"/>
              <a:gd name="f137" fmla="val 201265"/>
              <a:gd name="f138" fmla="val 89530"/>
              <a:gd name="f139" fmla="val 201461"/>
              <a:gd name="f140" fmla="val 92661"/>
              <a:gd name="f141" fmla="val 203222"/>
              <a:gd name="f142" fmla="val 95108"/>
              <a:gd name="f143" fmla="val 210137"/>
              <a:gd name="f144" fmla="val 104829"/>
              <a:gd name="f145" fmla="val 206973"/>
              <a:gd name="f146" fmla="val 119083"/>
              <a:gd name="f147" fmla="val 194088"/>
              <a:gd name="f148" fmla="val 124629"/>
              <a:gd name="f149" fmla="val 187323"/>
              <a:gd name="f150" fmla="val 127255"/>
              <a:gd name="f151" fmla="val 180345"/>
              <a:gd name="f152" fmla="val 128666"/>
              <a:gd name="f153" fmla="val 173259"/>
              <a:gd name="f154" fmla="val 169958"/>
              <a:gd name="f155" fmla="val 166633"/>
              <a:gd name="f156" fmla="val 128360"/>
              <a:gd name="f157" fmla="val 163295"/>
              <a:gd name="f158" fmla="val 127728"/>
              <a:gd name="f159" fmla="val 166688"/>
              <a:gd name="f160" fmla="val 117942"/>
              <a:gd name="f161" fmla="val 167471"/>
              <a:gd name="f162" fmla="val 106949"/>
              <a:gd name="f163" fmla="val 165089"/>
              <a:gd name="f164" fmla="val 96184"/>
              <a:gd name="f165" fmla="val 174256"/>
              <a:gd name="f166" fmla="val 92498"/>
              <a:gd name="f167" fmla="val 182737"/>
              <a:gd name="f168" fmla="val 86529"/>
              <a:gd name="f169" fmla="val 188250"/>
              <a:gd name="f170" fmla="val 79777"/>
              <a:gd name="f171" fmla="val 190794"/>
              <a:gd name="f172" fmla="val 76710"/>
              <a:gd name="f173" fmla="val 188804"/>
              <a:gd name="f174" fmla="val 72143"/>
              <a:gd name="f175" fmla="val 184922"/>
              <a:gd name="f176" fmla="val 71850"/>
              <a:gd name="f177" fmla="val 183650"/>
              <a:gd name="f178" fmla="val 71735"/>
              <a:gd name="f179" fmla="val 182343"/>
              <a:gd name="f180" fmla="val 71678"/>
              <a:gd name="f181" fmla="val 181010"/>
              <a:gd name="f182" fmla="val 173289"/>
              <a:gd name="f183" fmla="val 164705"/>
              <a:gd name="f184" fmla="val 73577"/>
              <a:gd name="f185" fmla="val 157000"/>
              <a:gd name="f186" fmla="val 76971"/>
              <a:gd name="f187" fmla="val 155238"/>
              <a:gd name="f188" fmla="val 74296"/>
              <a:gd name="f189" fmla="val 153248"/>
              <a:gd name="f190" fmla="val 71785"/>
              <a:gd name="f191" fmla="val 151030"/>
              <a:gd name="f192" fmla="val 69371"/>
              <a:gd name="f193" fmla="val 152922"/>
              <a:gd name="f194" fmla="val 66565"/>
              <a:gd name="f195" fmla="val 63597"/>
              <a:gd name="f196" fmla="val 155858"/>
              <a:gd name="f197" fmla="val 60727"/>
              <a:gd name="f198" fmla="val 157489"/>
              <a:gd name="f199" fmla="val 57171"/>
              <a:gd name="f200" fmla="val 157554"/>
              <a:gd name="f201" fmla="val 56616"/>
              <a:gd name="f202" fmla="val 55997"/>
              <a:gd name="f203" fmla="val 54529"/>
              <a:gd name="f204" fmla="val 156380"/>
              <a:gd name="f205" fmla="val 53257"/>
              <a:gd name="f206" fmla="val 154814"/>
              <a:gd name="f207" fmla="val 53061"/>
              <a:gd name="f208" fmla="val 154713"/>
              <a:gd name="f209" fmla="val 53052"/>
              <a:gd name="f210" fmla="val 154613"/>
              <a:gd name="f211" fmla="val 53047"/>
              <a:gd name="f212" fmla="val 154514"/>
              <a:gd name="f213" fmla="val 153204"/>
              <a:gd name="f214" fmla="val 152072"/>
              <a:gd name="f215" fmla="val 53835"/>
              <a:gd name="f216" fmla="val 151617"/>
              <a:gd name="f217" fmla="val 55018"/>
              <a:gd name="f218" fmla="val 150247"/>
              <a:gd name="f219" fmla="val 58606"/>
              <a:gd name="f220" fmla="val 148551"/>
              <a:gd name="f221" fmla="val 61933"/>
              <a:gd name="f222" fmla="val 146561"/>
              <a:gd name="f223" fmla="val 65032"/>
              <a:gd name="f224" fmla="val 138667"/>
              <a:gd name="f225" fmla="val 58150"/>
              <a:gd name="f226" fmla="val 129142"/>
              <a:gd name="f227" fmla="val 53583"/>
              <a:gd name="f228" fmla="val 118932"/>
              <a:gd name="f229" fmla="val 51723"/>
              <a:gd name="f230" fmla="val 119095"/>
              <a:gd name="f231" fmla="val 41872"/>
              <a:gd name="f232" fmla="val 116877"/>
              <a:gd name="f233" fmla="val 31695"/>
              <a:gd name="f234" fmla="val 23997"/>
              <a:gd name="f235" fmla="val 111984"/>
              <a:gd name="f236" fmla="val 22398"/>
              <a:gd name="f237" fmla="val 110353"/>
              <a:gd name="f238" fmla="val 21387"/>
              <a:gd name="f239" fmla="val 105465"/>
              <a:gd name="f240" fmla="val 104218"/>
              <a:gd name="f241" fmla="val 23998"/>
              <a:gd name="f242" fmla="val 104220"/>
              <a:gd name="f243" fmla="val 100176"/>
              <a:gd name="f244" fmla="val 31696"/>
              <a:gd name="f245" fmla="val 97958"/>
              <a:gd name="f246" fmla="val 41873"/>
              <a:gd name="f247" fmla="val 98088"/>
              <a:gd name="f248" fmla="val 87878"/>
              <a:gd name="f249" fmla="val 78386"/>
              <a:gd name="f250" fmla="val 70492"/>
              <a:gd name="f251" fmla="val 64620"/>
              <a:gd name="f252" fmla="val 55964"/>
              <a:gd name="f253" fmla="val 61913"/>
              <a:gd name="f254" fmla="val 45884"/>
              <a:gd name="f255" fmla="val 61782"/>
              <a:gd name="f256" fmla="val 35120"/>
              <a:gd name="f257" fmla="val 62066"/>
              <a:gd name="f258" fmla="val 23060"/>
              <a:gd name="f259" fmla="val 71137"/>
              <a:gd name="f260" fmla="val 15098"/>
              <a:gd name="f261" fmla="val 81222"/>
              <a:gd name="f262" fmla="val 82731"/>
              <a:gd name="f263" fmla="val 84262"/>
              <a:gd name="f264" fmla="val 15277"/>
              <a:gd name="f265" fmla="val 85791"/>
              <a:gd name="f266" fmla="val 86420"/>
              <a:gd name="f267" fmla="val 87055"/>
              <a:gd name="f268" fmla="val 87682"/>
              <a:gd name="f269" fmla="val 89945"/>
              <a:gd name="f270" fmla="val 92112"/>
              <a:gd name="f271" fmla="val 93619"/>
              <a:gd name="f272" fmla="val 97501"/>
              <a:gd name="f273" fmla="val 103014"/>
              <a:gd name="f274" fmla="val 108469"/>
              <a:gd name="f275" fmla="val 56932"/>
              <a:gd name="f276" fmla="val 110520"/>
              <a:gd name="f277" fmla="val 112597"/>
              <a:gd name="f278" fmla="val 57053"/>
              <a:gd name="f279" fmla="val 114692"/>
              <a:gd name="f280" fmla="val 57301"/>
              <a:gd name="f281" fmla="val 131817"/>
              <a:gd name="f282" fmla="val 59356"/>
              <a:gd name="f283" fmla="val 146398"/>
              <a:gd name="f284" fmla="val 69762"/>
              <a:gd name="f285" fmla="val 154227"/>
              <a:gd name="f286" fmla="val 84343"/>
              <a:gd name="f287" fmla="val 148616"/>
              <a:gd name="f288" fmla="val 80112"/>
              <a:gd name="f289" fmla="val 142322"/>
              <a:gd name="f290" fmla="val 78208"/>
              <a:gd name="f291" fmla="val 136167"/>
              <a:gd name="f292" fmla="val 120352"/>
              <a:gd name="f293" fmla="val 105460"/>
              <a:gd name="f294" fmla="val 90780"/>
              <a:gd name="f295" fmla="val 108743"/>
              <a:gd name="f296" fmla="val 122182"/>
              <a:gd name="f297" fmla="val 94533"/>
              <a:gd name="f298" fmla="val 133110"/>
              <a:gd name="f299" fmla="val 81093"/>
              <a:gd name="f300" fmla="val 67915"/>
              <a:gd name="f301" fmla="val 56563"/>
              <a:gd name="f302" fmla="val 122541"/>
              <a:gd name="f303" fmla="val 56726"/>
              <a:gd name="f304" fmla="val 108188"/>
              <a:gd name="f305" fmla="val 57030"/>
              <a:gd name="f306" fmla="val 79614"/>
              <a:gd name="f307" fmla="val 80394"/>
              <a:gd name="f308" fmla="val 135960"/>
              <a:gd name="f309" fmla="val 84376"/>
              <a:gd name="f310" fmla="val 149073"/>
              <a:gd name="f311" fmla="val 160490"/>
              <a:gd name="f312" fmla="val 94912"/>
              <a:gd name="f313" fmla="val 160327"/>
              <a:gd name="f314" fmla="val 109297"/>
              <a:gd name="f315" fmla="val 160043"/>
              <a:gd name="f316" fmla="val 138159"/>
              <a:gd name="f317" fmla="val 136301"/>
              <a:gd name="f318" fmla="val 160590"/>
              <a:gd name="f319" fmla="val 108611"/>
              <a:gd name="f320" fmla="val 104442"/>
              <a:gd name="f321" fmla="val 100184"/>
              <a:gd name="f322" fmla="val 160081"/>
              <a:gd name="f323" fmla="val 95903"/>
              <a:gd name="f324" fmla="val 159010"/>
              <a:gd name="f325" fmla="val 81615"/>
              <a:gd name="f326" fmla="val 155422"/>
              <a:gd name="f327" fmla="val 69644"/>
              <a:gd name="f328" fmla="val 145864"/>
              <a:gd name="f329" fmla="val 62826"/>
              <a:gd name="f330" fmla="val 133143"/>
              <a:gd name="f331" fmla="val 68426"/>
              <a:gd name="f332" fmla="val 137370"/>
              <a:gd name="f333" fmla="val 74721"/>
              <a:gd name="f334" fmla="val 139274"/>
              <a:gd name="f335" fmla="val 80881"/>
              <a:gd name="f336" fmla="val 96682"/>
              <a:gd name="f337" fmla="val 111593"/>
              <a:gd name="f338" fmla="val 126744"/>
              <a:gd name="f339" fmla="val 95304"/>
              <a:gd name="f340" fmla="val 122520"/>
              <a:gd name="f341" fmla="val 65142"/>
              <a:gd name="f342" fmla="val 147169"/>
              <a:gd name="f343" fmla="val 67067"/>
              <a:gd name="f344" fmla="val 149322"/>
              <a:gd name="f345" fmla="val 69122"/>
              <a:gd name="f346" fmla="val 151344"/>
              <a:gd name="f347" fmla="val 71340"/>
              <a:gd name="f348" fmla="val 66023"/>
              <a:gd name="f349" fmla="val 158651"/>
              <a:gd name="f350" fmla="val 59368"/>
              <a:gd name="f351" fmla="val 163251"/>
              <a:gd name="f352" fmla="val 53040"/>
              <a:gd name="f353" fmla="val 165795"/>
              <a:gd name="f354" fmla="val 55389"/>
              <a:gd name="f355" fmla="val 159402"/>
              <a:gd name="f356" fmla="val 59792"/>
              <a:gd name="f357" fmla="val 152617"/>
              <a:gd name="f358" fmla="val 151911"/>
              <a:gd name="f359" fmla="val 147137"/>
              <a:gd name="f360" fmla="val 157228"/>
              <a:gd name="f361" fmla="val 161632"/>
              <a:gd name="f362" fmla="val 164013"/>
              <a:gd name="f363" fmla="val 157685"/>
              <a:gd name="f364" fmla="val 150998"/>
              <a:gd name="f365" fmla="val 145713"/>
              <a:gd name="f366" fmla="val 153171"/>
              <a:gd name="f367" fmla="val 147899"/>
              <a:gd name="f368" fmla="val 150019"/>
              <a:gd name="f369" fmla="val 149289"/>
              <a:gd name="f370" fmla="val 50019"/>
              <a:gd name="f371" fmla="val 51893"/>
              <a:gd name="f372" fmla="val 53807"/>
              <a:gd name="f373" fmla="val 55715"/>
              <a:gd name="f374" fmla="val 56172"/>
              <a:gd name="f375" fmla="val 49179"/>
              <a:gd name="f376" fmla="val 59858"/>
              <a:gd name="f377" fmla="val 60270"/>
              <a:gd name="f378" fmla="val 63805"/>
              <a:gd name="f379" fmla="val 71752"/>
              <a:gd name="f380" fmla="val 61815"/>
              <a:gd name="f381" fmla="val 60053"/>
              <a:gd name="f382" fmla="val 52348"/>
              <a:gd name="f383" fmla="val 43764"/>
              <a:gd name="f384" fmla="val 36043"/>
              <a:gd name="f385" fmla="val 34710"/>
              <a:gd name="f386" fmla="val 33403"/>
              <a:gd name="f387" fmla="val 32131"/>
              <a:gd name="f388" fmla="val 28249"/>
              <a:gd name="f389" fmla="val 26259"/>
              <a:gd name="f390" fmla="val 76743"/>
              <a:gd name="f391" fmla="val 28771"/>
              <a:gd name="f392" fmla="val 34284"/>
              <a:gd name="f393" fmla="val 86496"/>
              <a:gd name="f394" fmla="val 42798"/>
              <a:gd name="f395" fmla="val 51931"/>
              <a:gd name="f396" fmla="val 49680"/>
              <a:gd name="f397" fmla="val 106427"/>
              <a:gd name="f398" fmla="val 50202"/>
              <a:gd name="f399" fmla="val 117485"/>
              <a:gd name="f400" fmla="val 53758"/>
              <a:gd name="f401" fmla="val 50822"/>
              <a:gd name="f402" fmla="val 128282"/>
              <a:gd name="f403" fmla="val 47691"/>
              <a:gd name="f404" fmla="val 128608"/>
              <a:gd name="f405" fmla="val 44461"/>
              <a:gd name="f406" fmla="val 128641"/>
              <a:gd name="f407" fmla="val 44276"/>
              <a:gd name="f408" fmla="val 128645"/>
              <a:gd name="f409" fmla="val 44102"/>
              <a:gd name="f410" fmla="val 128646"/>
              <a:gd name="f411" fmla="val 43937"/>
              <a:gd name="f412" fmla="val 43709"/>
              <a:gd name="f413" fmla="val 43499"/>
              <a:gd name="f414" fmla="val 128644"/>
              <a:gd name="f415" fmla="val 43303"/>
              <a:gd name="f416" fmla="val 42439"/>
              <a:gd name="f417" fmla="val 41837"/>
              <a:gd name="f418" fmla="val 128685"/>
              <a:gd name="f419" fmla="val 41134"/>
              <a:gd name="f420" fmla="val 129130"/>
              <a:gd name="f421" fmla="val 38622"/>
              <a:gd name="f422" fmla="val 130794"/>
              <a:gd name="f423" fmla="val 39731"/>
              <a:gd name="f424" fmla="val 134708"/>
              <a:gd name="f425" fmla="val 42732"/>
              <a:gd name="f426" fmla="val 134774"/>
              <a:gd name="f427" fmla="val 43017"/>
              <a:gd name="f428" fmla="val 134778"/>
              <a:gd name="f429" fmla="val 134780"/>
              <a:gd name="f430" fmla="val 43589"/>
              <a:gd name="f431" fmla="val 47851"/>
              <a:gd name="f432" fmla="val 52196"/>
              <a:gd name="f433" fmla="val 134327"/>
              <a:gd name="f434" fmla="val 56139"/>
              <a:gd name="f435" fmla="val 133501"/>
              <a:gd name="f436" fmla="val 57607"/>
              <a:gd name="f437" fmla="val 136633"/>
              <a:gd name="f438" fmla="val 59336"/>
              <a:gd name="f439" fmla="val 139569"/>
              <a:gd name="f440" fmla="val 61293"/>
              <a:gd name="f441" fmla="val 142341"/>
              <a:gd name="f442" fmla="val 54312"/>
              <a:gd name="f443" fmla="val 48800"/>
              <a:gd name="f444" fmla="val 158162"/>
              <a:gd name="f445" fmla="val 46353"/>
              <a:gd name="f446" fmla="val 166480"/>
              <a:gd name="f447" fmla="val 45400"/>
              <a:gd name="f448" fmla="val 169705"/>
              <a:gd name="f449" fmla="val 47893"/>
              <a:gd name="f450" fmla="val 172737"/>
              <a:gd name="f451" fmla="val 50995"/>
              <a:gd name="f452" fmla="val 51502"/>
              <a:gd name="f453" fmla="val 52024"/>
              <a:gd name="f454" fmla="val 172656"/>
              <a:gd name="f455" fmla="val 52551"/>
              <a:gd name="f456" fmla="val 172482"/>
              <a:gd name="f457" fmla="val 60804"/>
              <a:gd name="f458" fmla="val 169807"/>
              <a:gd name="f459" fmla="val 69481"/>
              <a:gd name="f460" fmla="val 164066"/>
              <a:gd name="f461" fmla="val 76233"/>
              <a:gd name="f462" fmla="val 156890"/>
              <a:gd name="f463" fmla="val 85138"/>
              <a:gd name="f464" fmla="val 162859"/>
              <a:gd name="f465" fmla="val 95479"/>
              <a:gd name="f466" fmla="val 166154"/>
              <a:gd name="f467" fmla="val 105950"/>
              <a:gd name="f468" fmla="val 166611"/>
              <a:gd name="f469" fmla="val 103992"/>
              <a:gd name="f470" fmla="val 176429"/>
              <a:gd name="f471" fmla="val 99426"/>
              <a:gd name="f472" fmla="val 185628"/>
              <a:gd name="f473" fmla="val 91597"/>
              <a:gd name="f474" fmla="val 193946"/>
              <a:gd name="f475" fmla="val 87648"/>
              <a:gd name="f476" fmla="val 198165"/>
              <a:gd name="f477" fmla="val 82319"/>
              <a:gd name="f478" fmla="val 200277"/>
              <a:gd name="f479" fmla="val 77034"/>
              <a:gd name="f480" fmla="val 70795"/>
              <a:gd name="f481" fmla="val 64616"/>
              <a:gd name="f482" fmla="val 197333"/>
              <a:gd name="f483" fmla="val 60836"/>
              <a:gd name="f484" fmla="val 191434"/>
              <a:gd name="f485" fmla="val 59378"/>
              <a:gd name="f486" fmla="val 189188"/>
              <a:gd name="f487" fmla="val 56954"/>
              <a:gd name="f488" fmla="val 187855"/>
              <a:gd name="f489" fmla="val 54334"/>
              <a:gd name="f490" fmla="val 54025"/>
              <a:gd name="f491" fmla="val 53713"/>
              <a:gd name="f492" fmla="val 187873"/>
              <a:gd name="f493" fmla="val 53399"/>
              <a:gd name="f494" fmla="val 187911"/>
              <a:gd name="f495" fmla="val 52645"/>
              <a:gd name="f496" fmla="val 187997"/>
              <a:gd name="f497" fmla="val 51899"/>
              <a:gd name="f498" fmla="val 188039"/>
              <a:gd name="f499" fmla="val 51161"/>
              <a:gd name="f500" fmla="val 40086"/>
              <a:gd name="f501" fmla="val 31073"/>
              <a:gd name="f502" fmla="val 178642"/>
              <a:gd name="f503" fmla="val 31837"/>
              <a:gd name="f504" fmla="val 167296"/>
              <a:gd name="f505" fmla="val 32033"/>
              <a:gd name="f506" fmla="val 164327"/>
              <a:gd name="f507" fmla="val 30532"/>
              <a:gd name="f508" fmla="val 161555"/>
              <a:gd name="f509" fmla="val 27956"/>
              <a:gd name="f510" fmla="val 160054"/>
              <a:gd name="f511" fmla="val 26357"/>
              <a:gd name="f512" fmla="val 159141"/>
              <a:gd name="f513" fmla="val 24889"/>
              <a:gd name="f514" fmla="val 157999"/>
              <a:gd name="f515" fmla="val 23617"/>
              <a:gd name="f516" fmla="val 156662"/>
              <a:gd name="f517" fmla="val 16865"/>
              <a:gd name="f518" fmla="val 149583"/>
              <a:gd name="f519" fmla="val 16571"/>
              <a:gd name="f520" fmla="val 138688"/>
              <a:gd name="f521" fmla="val 22606"/>
              <a:gd name="f522" fmla="val 131022"/>
              <a:gd name="f523" fmla="val 24987"/>
              <a:gd name="f524" fmla="val 131870"/>
              <a:gd name="f525" fmla="val 27564"/>
              <a:gd name="f526" fmla="val 132621"/>
              <a:gd name="f527" fmla="val 30011"/>
              <a:gd name="f528" fmla="val 133175"/>
              <a:gd name="f529" fmla="val 30247"/>
              <a:gd name="f530" fmla="val 133231"/>
              <a:gd name="f531" fmla="val 30484"/>
              <a:gd name="f532" fmla="val 133258"/>
              <a:gd name="f533" fmla="val 30716"/>
              <a:gd name="f534" fmla="val 32113"/>
              <a:gd name="f535" fmla="val 33361"/>
              <a:gd name="f536" fmla="val 132291"/>
              <a:gd name="f537" fmla="val 33697"/>
              <a:gd name="f538" fmla="val 130892"/>
              <a:gd name="f539" fmla="val 34055"/>
              <a:gd name="f540" fmla="val 129261"/>
              <a:gd name="f541" fmla="val 33044"/>
              <a:gd name="f542" fmla="val 127597"/>
              <a:gd name="f543" fmla="val 31413"/>
              <a:gd name="f544" fmla="val 127238"/>
              <a:gd name="f545" fmla="val 28412"/>
              <a:gd name="f546" fmla="val 126553"/>
              <a:gd name="f547" fmla="val 25411"/>
              <a:gd name="f548" fmla="val 125575"/>
              <a:gd name="f549" fmla="val 22834"/>
              <a:gd name="f550" fmla="val 124564"/>
              <a:gd name="f551" fmla="val 22573"/>
              <a:gd name="f552" fmla="val 124400"/>
              <a:gd name="f553" fmla="val 15788"/>
              <a:gd name="f554" fmla="val 12167"/>
              <a:gd name="f555" fmla="val 114549"/>
              <a:gd name="f556" fmla="val 9069"/>
              <a:gd name="f557" fmla="val 108058"/>
              <a:gd name="f558" fmla="val 9851"/>
              <a:gd name="f559" fmla="val 100718"/>
              <a:gd name="f560" fmla="val 13831"/>
              <a:gd name="f561" fmla="val 15593"/>
              <a:gd name="f562" fmla="val 14353"/>
              <a:gd name="f563" fmla="val 8612"/>
              <a:gd name="f564" fmla="val 13929"/>
              <a:gd name="f565" fmla="val 62945"/>
              <a:gd name="f566" fmla="val 25476"/>
              <a:gd name="f567" fmla="val 28282"/>
              <a:gd name="f568" fmla="val 30337"/>
              <a:gd name="f569" fmla="val 30761"/>
              <a:gd name="f570" fmla="val 32176"/>
              <a:gd name="f571" fmla="val 40585"/>
              <a:gd name="f572" fmla="val 194447"/>
              <a:gd name="f573" fmla="val 201885"/>
              <a:gd name="f574" fmla="val 140449"/>
              <a:gd name="f575" fmla="val 199406"/>
              <a:gd name="f576" fmla="val 154117"/>
              <a:gd name="f577" fmla="val 189098"/>
              <a:gd name="f578" fmla="val 186521"/>
              <a:gd name="f579" fmla="val 185020"/>
              <a:gd name="f580" fmla="val 185216"/>
              <a:gd name="f581" fmla="val 185980"/>
              <a:gd name="f582" fmla="val 178670"/>
              <a:gd name="f583" fmla="val 176942"/>
              <a:gd name="f584" fmla="val 165893"/>
              <a:gd name="f585" fmla="val 165155"/>
              <a:gd name="f586" fmla="val 164408"/>
              <a:gd name="f587" fmla="val 163654"/>
              <a:gd name="f588" fmla="val 163340"/>
              <a:gd name="f589" fmla="val 163028"/>
              <a:gd name="f590" fmla="val 162719"/>
              <a:gd name="f591" fmla="val 157675"/>
              <a:gd name="f592" fmla="val 156217"/>
              <a:gd name="f593" fmla="val 152437"/>
              <a:gd name="f594" fmla="val 146258"/>
              <a:gd name="f595" fmla="val 140014"/>
              <a:gd name="f596" fmla="val 134724"/>
              <a:gd name="f597" fmla="val 129388"/>
              <a:gd name="f598" fmla="val 125424"/>
              <a:gd name="f599" fmla="val 118573"/>
              <a:gd name="f600" fmla="val 186639"/>
              <a:gd name="f601" fmla="val 113941"/>
              <a:gd name="f602" fmla="val 178288"/>
              <a:gd name="f603" fmla="val 111658"/>
              <a:gd name="f604" fmla="val 169122"/>
              <a:gd name="f605" fmla="val 111756"/>
              <a:gd name="f606" fmla="val 168796"/>
              <a:gd name="f607" fmla="val 112017"/>
              <a:gd name="f608" fmla="val 167459"/>
              <a:gd name="f609" fmla="val 112180"/>
              <a:gd name="f610" fmla="val 166578"/>
              <a:gd name="f611" fmla="val 122749"/>
              <a:gd name="f612" fmla="val 132470"/>
              <a:gd name="f613" fmla="val 162435"/>
              <a:gd name="f614" fmla="val 140788"/>
              <a:gd name="f615" fmla="val 156857"/>
              <a:gd name="f616" fmla="val 147540"/>
              <a:gd name="f617" fmla="val 156249"/>
              <a:gd name="f618" fmla="val 164535"/>
              <a:gd name="f619" fmla="val 165057"/>
              <a:gd name="f620" fmla="val 165575"/>
              <a:gd name="f621" fmla="val 166078"/>
              <a:gd name="f622" fmla="val 169160"/>
              <a:gd name="f623" fmla="val 171653"/>
              <a:gd name="f624" fmla="val 170700"/>
              <a:gd name="f625" fmla="val 168254"/>
              <a:gd name="f626" fmla="val 162741"/>
              <a:gd name="f627" fmla="val 155728"/>
              <a:gd name="f628" fmla="val 159446"/>
              <a:gd name="f629" fmla="val 160914"/>
              <a:gd name="f630" fmla="val 164915"/>
              <a:gd name="f631" fmla="val 134345"/>
              <a:gd name="f632" fmla="val 169014"/>
              <a:gd name="f633" fmla="val 134770"/>
              <a:gd name="f634" fmla="val 173155"/>
              <a:gd name="f635" fmla="val 180223"/>
              <a:gd name="f636" fmla="val 187413"/>
              <a:gd name="f637" fmla="val 133532"/>
              <a:gd name="f638" fmla="val 108541"/>
              <a:gd name="f639" fmla="val 1"/>
              <a:gd name="f640" fmla="val 101286"/>
              <a:gd name="f641" fmla="val 94030"/>
              <a:gd name="f642" fmla="val 3067"/>
              <a:gd name="f643" fmla="val 88922"/>
              <a:gd name="f644" fmla="val 9187"/>
              <a:gd name="f645" fmla="val 88596"/>
              <a:gd name="f646" fmla="val 9563"/>
              <a:gd name="f647" fmla="val 88155"/>
              <a:gd name="f648" fmla="val 9765"/>
              <a:gd name="f649" fmla="val 87673"/>
              <a:gd name="f650" fmla="val 87527"/>
              <a:gd name="f651" fmla="val 87377"/>
              <a:gd name="f652" fmla="val 9747"/>
              <a:gd name="f653" fmla="val 87226"/>
              <a:gd name="f654" fmla="val 9709"/>
              <a:gd name="f655" fmla="val 85229"/>
              <a:gd name="f656" fmla="val 9238"/>
              <a:gd name="f657" fmla="val 83186"/>
              <a:gd name="f658" fmla="val 9002"/>
              <a:gd name="f659" fmla="val 81115"/>
              <a:gd name="f660" fmla="val 80750"/>
              <a:gd name="f661" fmla="val 80384"/>
              <a:gd name="f662" fmla="val 9009"/>
              <a:gd name="f663" fmla="val 80017"/>
              <a:gd name="f664" fmla="val 9024"/>
              <a:gd name="f665" fmla="val 73362"/>
              <a:gd name="f666" fmla="val 9318"/>
              <a:gd name="f667" fmla="val 67197"/>
              <a:gd name="f668" fmla="val 12221"/>
              <a:gd name="f669" fmla="val 62630"/>
              <a:gd name="f670" fmla="val 17179"/>
              <a:gd name="f671" fmla="val 59042"/>
              <a:gd name="f672" fmla="val 21028"/>
              <a:gd name="f673" fmla="val 56791"/>
              <a:gd name="f674" fmla="val 25791"/>
              <a:gd name="f675" fmla="val 55976"/>
              <a:gd name="f676" fmla="val 30912"/>
              <a:gd name="f677" fmla="val 53958"/>
              <a:gd name="f678" fmla="val 30438"/>
              <a:gd name="f679" fmla="val 51945"/>
              <a:gd name="f680" fmla="val 30211"/>
              <a:gd name="f681" fmla="val 49969"/>
              <a:gd name="f682" fmla="val 37539"/>
              <a:gd name="f683" fmla="val 26551"/>
              <a:gd name="f684" fmla="val 39187"/>
              <a:gd name="f685" fmla="val 24694"/>
              <a:gd name="f686" fmla="val 52050"/>
              <a:gd name="f687" fmla="val 24596"/>
              <a:gd name="f688" fmla="val 52669"/>
              <a:gd name="f689" fmla="val 24172"/>
              <a:gd name="f690" fmla="val 53191"/>
              <a:gd name="f691" fmla="val 23584"/>
              <a:gd name="f692" fmla="val 53387"/>
              <a:gd name="f693" fmla="val 8384"/>
              <a:gd name="f694" fmla="val 58345"/>
              <a:gd name="f695" fmla="val 1436"/>
              <a:gd name="f696" fmla="val 75764"/>
              <a:gd name="f697" fmla="val 8971"/>
              <a:gd name="f698" fmla="val 89791"/>
              <a:gd name="f699" fmla="val 9297"/>
              <a:gd name="f700" fmla="val 90345"/>
              <a:gd name="f701" fmla="val 9232"/>
              <a:gd name="f702" fmla="val 91030"/>
              <a:gd name="f703" fmla="val 8873"/>
              <a:gd name="f704" fmla="val 91552"/>
              <a:gd name="f705" fmla="val 103980"/>
              <a:gd name="f706" fmla="val 4110"/>
              <a:gd name="f707" fmla="val 120878"/>
              <a:gd name="f708" fmla="val 16897"/>
              <a:gd name="f709" fmla="val 128445"/>
              <a:gd name="f710" fmla="val 8220"/>
              <a:gd name="f711" fmla="val 140841"/>
              <a:gd name="f712" fmla="val 11874"/>
              <a:gd name="f713" fmla="val 157836"/>
              <a:gd name="f714" fmla="val 165338"/>
              <a:gd name="f715" fmla="val 25444"/>
              <a:gd name="f716" fmla="val 165665"/>
              <a:gd name="f717" fmla="val 25770"/>
              <a:gd name="f718" fmla="val 166284"/>
              <a:gd name="f719" fmla="val 25737"/>
              <a:gd name="f720" fmla="val 166904"/>
              <a:gd name="f721" fmla="val 24728"/>
              <a:gd name="f722" fmla="val 181829"/>
              <a:gd name="f723" fmla="val 36623"/>
              <a:gd name="f724" fmla="val 194145"/>
              <a:gd name="f725" fmla="val 51152"/>
              <a:gd name="f726" fmla="val 52118"/>
              <a:gd name="f727" fmla="val 53097"/>
              <a:gd name="f728" fmla="val 194091"/>
              <a:gd name="f729" fmla="val 54084"/>
              <a:gd name="f730" fmla="val 193979"/>
              <a:gd name="f731" fmla="val 54144"/>
              <a:gd name="f732" fmla="val 193973"/>
              <a:gd name="f733" fmla="val 54204"/>
              <a:gd name="f734" fmla="val 193970"/>
              <a:gd name="f735" fmla="val 54262"/>
              <a:gd name="f736" fmla="val 54843"/>
              <a:gd name="f737" fmla="val 55357"/>
              <a:gd name="f738" fmla="val 194258"/>
              <a:gd name="f739" fmla="val 55682"/>
              <a:gd name="f740" fmla="val 194762"/>
              <a:gd name="f741" fmla="val 60653"/>
              <a:gd name="f742" fmla="val 202502"/>
              <a:gd name="f743" fmla="val 68813"/>
              <a:gd name="f744" fmla="val 77049"/>
              <a:gd name="f745" fmla="val 83944"/>
              <a:gd name="f746" fmla="val 90892"/>
              <a:gd name="f747" fmla="val 203669"/>
              <a:gd name="f748" fmla="val 96066"/>
              <a:gd name="f749" fmla="val 198154"/>
              <a:gd name="f750" fmla="val 101448"/>
              <a:gd name="f751" fmla="val 192413"/>
              <a:gd name="f752" fmla="val 105623"/>
              <a:gd name="f753" fmla="val 185954"/>
              <a:gd name="f754" fmla="val 179039"/>
              <a:gd name="f755" fmla="val 111364"/>
              <a:gd name="f756" fmla="val 115540"/>
              <a:gd name="f757" fmla="val 192348"/>
              <a:gd name="f758" fmla="val 120987"/>
              <a:gd name="f759" fmla="val 126165"/>
              <a:gd name="f760" fmla="val 203672"/>
              <a:gd name="f761" fmla="val 133103"/>
              <a:gd name="f762" fmla="val 206398"/>
              <a:gd name="f763" fmla="val 139985"/>
              <a:gd name="f764" fmla="val 148237"/>
              <a:gd name="f765" fmla="val 156409"/>
              <a:gd name="f766" fmla="val 202480"/>
              <a:gd name="f767" fmla="val 161371"/>
              <a:gd name="f768" fmla="val 161697"/>
              <a:gd name="f769" fmla="val 162211"/>
              <a:gd name="f770" fmla="val 162766"/>
              <a:gd name="f771" fmla="val 162823"/>
              <a:gd name="f772" fmla="val 162879"/>
              <a:gd name="f773" fmla="val 162937"/>
              <a:gd name="f774" fmla="val 163926"/>
              <a:gd name="f775" fmla="val 194090"/>
              <a:gd name="f776" fmla="val 164906"/>
              <a:gd name="f777" fmla="val 165874"/>
              <a:gd name="f778" fmla="val 180455"/>
              <a:gd name="f779" fmla="val 192325"/>
              <a:gd name="f780" fmla="val 181801"/>
              <a:gd name="f781" fmla="val 191316"/>
              <a:gd name="f782" fmla="val 191283"/>
              <a:gd name="f783" fmla="val 191609"/>
              <a:gd name="f784" fmla="val 192164"/>
              <a:gd name="f785" fmla="val 205212"/>
              <a:gd name="f786" fmla="val 157803"/>
              <a:gd name="f787" fmla="val 208800"/>
              <a:gd name="f788" fmla="val 140808"/>
              <a:gd name="f789" fmla="val 200123"/>
              <a:gd name="f790" fmla="val 212845"/>
              <a:gd name="f791" fmla="val 120943"/>
              <a:gd name="f792" fmla="val 217085"/>
              <a:gd name="f793" fmla="val 104046"/>
              <a:gd name="f794" fmla="val 208180"/>
              <a:gd name="f795" fmla="val 207821"/>
              <a:gd name="f796" fmla="val 207756"/>
              <a:gd name="f797" fmla="val 208082"/>
              <a:gd name="f798" fmla="val 215650"/>
              <a:gd name="f799" fmla="val 75732"/>
              <a:gd name="f800" fmla="val 208637"/>
              <a:gd name="f801" fmla="val 58313"/>
              <a:gd name="f802" fmla="val 193469"/>
              <a:gd name="f803" fmla="val 192882"/>
              <a:gd name="f804" fmla="val 192457"/>
              <a:gd name="f805" fmla="val 192360"/>
              <a:gd name="f806" fmla="val 190503"/>
              <a:gd name="f807" fmla="val 39164"/>
              <a:gd name="f808" fmla="val 179497"/>
              <a:gd name="f809" fmla="val 30209"/>
              <a:gd name="f810" fmla="val 167066"/>
              <a:gd name="f811" fmla="val 165085"/>
              <a:gd name="f812" fmla="val 163067"/>
              <a:gd name="f813" fmla="val 30437"/>
              <a:gd name="f814" fmla="val 161045"/>
              <a:gd name="f815" fmla="val 159103"/>
              <a:gd name="f816" fmla="val 18223"/>
              <a:gd name="f817" fmla="val 148281"/>
              <a:gd name="f818" fmla="val 8981"/>
              <a:gd name="f819" fmla="val 135861"/>
              <a:gd name="f820" fmla="val 133880"/>
              <a:gd name="f821" fmla="val 131859"/>
              <a:gd name="f822" fmla="val 9216"/>
              <a:gd name="f823" fmla="val 129827"/>
              <a:gd name="f824" fmla="val 129676"/>
              <a:gd name="f825" fmla="val 129526"/>
              <a:gd name="f826" fmla="val 129380"/>
              <a:gd name="f827" fmla="val 128898"/>
              <a:gd name="f828" fmla="val 128457"/>
              <a:gd name="f829" fmla="val 128131"/>
              <a:gd name="f830" fmla="val 123029"/>
              <a:gd name="f831" fmla="val 3059"/>
              <a:gd name="f832" fmla="val 115786"/>
              <a:gd name="f833" fmla="*/ f0 1 217086"/>
              <a:gd name="f834" fmla="*/ f1 1 206407"/>
              <a:gd name="f835" fmla="val f2"/>
              <a:gd name="f836" fmla="val f3"/>
              <a:gd name="f837" fmla="val f4"/>
              <a:gd name="f838" fmla="+- f837 0 f835"/>
              <a:gd name="f839" fmla="+- f836 0 f835"/>
              <a:gd name="f840" fmla="*/ f839 1 217086"/>
              <a:gd name="f841" fmla="*/ f838 1 206407"/>
              <a:gd name="f842" fmla="*/ f835 1 f840"/>
              <a:gd name="f843" fmla="*/ f836 1 f840"/>
              <a:gd name="f844" fmla="*/ f835 1 f841"/>
              <a:gd name="f845" fmla="*/ f837 1 f841"/>
              <a:gd name="f846" fmla="*/ f842 f833 1"/>
              <a:gd name="f847" fmla="*/ f843 f833 1"/>
              <a:gd name="f848" fmla="*/ f845 f834 1"/>
              <a:gd name="f849" fmla="*/ f844 f834 1"/>
            </a:gdLst>
            <a:ahLst/>
            <a:cxnLst>
              <a:cxn ang="3cd4">
                <a:pos x="hc" y="t"/>
              </a:cxn>
              <a:cxn ang="0">
                <a:pos x="r" y="vc"/>
              </a:cxn>
              <a:cxn ang="cd4">
                <a:pos x="hc" y="b"/>
              </a:cxn>
              <a:cxn ang="cd2">
                <a:pos x="l" y="vc"/>
              </a:cxn>
            </a:cxnLst>
            <a:rect l="f846" t="f849" r="f847" b="f848"/>
            <a:pathLst>
              <a:path w="217086" h="206407">
                <a:moveTo>
                  <a:pt x="f5" y="f6"/>
                </a:moveTo>
                <a:cubicBezTo>
                  <a:pt x="f7" y="f8"/>
                  <a:pt x="f9" y="f10"/>
                  <a:pt x="f11" y="f12"/>
                </a:cubicBezTo>
                <a:cubicBezTo>
                  <a:pt x="f13" y="f14"/>
                  <a:pt x="f15" y="f16"/>
                  <a:pt x="f17" y="f16"/>
                </a:cubicBezTo>
                <a:cubicBezTo>
                  <a:pt x="f18" y="f16"/>
                  <a:pt x="f19" y="f12"/>
                  <a:pt x="f20" y="f12"/>
                </a:cubicBezTo>
                <a:cubicBezTo>
                  <a:pt x="f20" y="f10"/>
                  <a:pt x="f21" y="f22"/>
                  <a:pt x="f5" y="f6"/>
                </a:cubicBezTo>
                <a:close/>
                <a:moveTo>
                  <a:pt x="f23" y="f24"/>
                </a:moveTo>
                <a:cubicBezTo>
                  <a:pt x="f25" y="f24"/>
                  <a:pt x="f26" y="f27"/>
                  <a:pt x="f28" y="f29"/>
                </a:cubicBezTo>
                <a:cubicBezTo>
                  <a:pt x="f30" y="f31"/>
                  <a:pt x="f32" y="f33"/>
                  <a:pt x="f34" y="f35"/>
                </a:cubicBezTo>
                <a:cubicBezTo>
                  <a:pt x="f36" y="f37"/>
                  <a:pt x="f38" y="f39"/>
                  <a:pt x="f40" y="f41"/>
                </a:cubicBezTo>
                <a:cubicBezTo>
                  <a:pt x="f42" y="f43"/>
                  <a:pt x="f44" y="f24"/>
                  <a:pt x="f23" y="f24"/>
                </a:cubicBezTo>
                <a:close/>
                <a:moveTo>
                  <a:pt x="f45" y="f24"/>
                </a:moveTo>
                <a:cubicBezTo>
                  <a:pt x="f46" y="f24"/>
                  <a:pt x="f47" y="f43"/>
                  <a:pt x="f48" y="f41"/>
                </a:cubicBezTo>
                <a:cubicBezTo>
                  <a:pt x="f49" y="f39"/>
                  <a:pt x="f50" y="f37"/>
                  <a:pt x="f51" y="f35"/>
                </a:cubicBezTo>
                <a:cubicBezTo>
                  <a:pt x="f52" y="f33"/>
                  <a:pt x="f53" y="f31"/>
                  <a:pt x="f54" y="f29"/>
                </a:cubicBezTo>
                <a:cubicBezTo>
                  <a:pt x="f55" y="f27"/>
                  <a:pt x="f56" y="f24"/>
                  <a:pt x="f45" y="f24"/>
                </a:cubicBezTo>
                <a:close/>
                <a:moveTo>
                  <a:pt x="f5" y="f57"/>
                </a:moveTo>
                <a:cubicBezTo>
                  <a:pt x="f58" y="f57"/>
                  <a:pt x="f59" y="f60"/>
                  <a:pt x="f61" y="f62"/>
                </a:cubicBezTo>
                <a:cubicBezTo>
                  <a:pt x="f63" y="f64"/>
                  <a:pt x="f65" y="f66"/>
                  <a:pt x="f67" y="f66"/>
                </a:cubicBezTo>
                <a:cubicBezTo>
                  <a:pt x="f68" y="f66"/>
                  <a:pt x="f69" y="f70"/>
                  <a:pt x="f71" y="f72"/>
                </a:cubicBezTo>
                <a:cubicBezTo>
                  <a:pt x="f73" y="f74"/>
                  <a:pt x="f75" y="f76"/>
                  <a:pt x="f77" y="f76"/>
                </a:cubicBezTo>
                <a:cubicBezTo>
                  <a:pt x="f78" y="f76"/>
                  <a:pt x="f79" y="f80"/>
                  <a:pt x="f81" y="f82"/>
                </a:cubicBezTo>
                <a:cubicBezTo>
                  <a:pt x="f83" y="f84"/>
                  <a:pt x="f85" y="f86"/>
                  <a:pt x="f87" y="f86"/>
                </a:cubicBezTo>
                <a:cubicBezTo>
                  <a:pt x="f87" y="f86"/>
                  <a:pt x="f87" y="f86"/>
                  <a:pt x="f87" y="f86"/>
                </a:cubicBezTo>
                <a:cubicBezTo>
                  <a:pt x="f87" y="f88"/>
                  <a:pt x="f89" y="f90"/>
                  <a:pt x="f91" y="f92"/>
                </a:cubicBezTo>
                <a:cubicBezTo>
                  <a:pt x="f93" y="f94"/>
                  <a:pt x="f95" y="f96"/>
                  <a:pt x="f97" y="f98"/>
                </a:cubicBezTo>
                <a:cubicBezTo>
                  <a:pt x="f99" y="f100"/>
                  <a:pt x="f101" y="f102"/>
                  <a:pt x="f103" y="f102"/>
                </a:cubicBezTo>
                <a:cubicBezTo>
                  <a:pt x="f104" y="f102"/>
                  <a:pt x="f105" y="f106"/>
                  <a:pt x="f107" y="f108"/>
                </a:cubicBezTo>
                <a:cubicBezTo>
                  <a:pt x="f109" y="f110"/>
                  <a:pt x="f111" y="f112"/>
                  <a:pt x="f113" y="f114"/>
                </a:cubicBezTo>
                <a:cubicBezTo>
                  <a:pt x="f115" y="f116"/>
                  <a:pt x="f117" y="f118"/>
                  <a:pt x="f119" y="f118"/>
                </a:cubicBezTo>
                <a:cubicBezTo>
                  <a:pt x="f120" y="f118"/>
                  <a:pt x="f121" y="f122"/>
                  <a:pt x="f123" y="f124"/>
                </a:cubicBezTo>
                <a:cubicBezTo>
                  <a:pt x="f125" y="f126"/>
                  <a:pt x="f127" y="f128"/>
                  <a:pt x="f129" y="f130"/>
                </a:cubicBezTo>
                <a:cubicBezTo>
                  <a:pt x="f131" y="f132"/>
                  <a:pt x="f133" y="f134"/>
                  <a:pt x="f135" y="f136"/>
                </a:cubicBezTo>
                <a:cubicBezTo>
                  <a:pt x="f137" y="f138"/>
                  <a:pt x="f139" y="f140"/>
                  <a:pt x="f141" y="f142"/>
                </a:cubicBezTo>
                <a:cubicBezTo>
                  <a:pt x="f143" y="f144"/>
                  <a:pt x="f145" y="f146"/>
                  <a:pt x="f147" y="f148"/>
                </a:cubicBezTo>
                <a:cubicBezTo>
                  <a:pt x="f149" y="f150"/>
                  <a:pt x="f151" y="f152"/>
                  <a:pt x="f153" y="f152"/>
                </a:cubicBezTo>
                <a:cubicBezTo>
                  <a:pt x="f154" y="f152"/>
                  <a:pt x="f155" y="f156"/>
                  <a:pt x="f157" y="f158"/>
                </a:cubicBezTo>
                <a:cubicBezTo>
                  <a:pt x="f159" y="f160"/>
                  <a:pt x="f161" y="f162"/>
                  <a:pt x="f163" y="f164"/>
                </a:cubicBezTo>
                <a:cubicBezTo>
                  <a:pt x="f165" y="f166"/>
                  <a:pt x="f167" y="f168"/>
                  <a:pt x="f169" y="f170"/>
                </a:cubicBezTo>
                <a:cubicBezTo>
                  <a:pt x="f171" y="f172"/>
                  <a:pt x="f173" y="f174"/>
                  <a:pt x="f175" y="f176"/>
                </a:cubicBezTo>
                <a:cubicBezTo>
                  <a:pt x="f177" y="f178"/>
                  <a:pt x="f179" y="f180"/>
                  <a:pt x="f181" y="f180"/>
                </a:cubicBezTo>
                <a:cubicBezTo>
                  <a:pt x="f182" y="f180"/>
                  <a:pt x="f183" y="f184"/>
                  <a:pt x="f185" y="f186"/>
                </a:cubicBezTo>
                <a:cubicBezTo>
                  <a:pt x="f187" y="f188"/>
                  <a:pt x="f189" y="f190"/>
                  <a:pt x="f191" y="f192"/>
                </a:cubicBezTo>
                <a:cubicBezTo>
                  <a:pt x="f193" y="f194"/>
                  <a:pt x="f91" y="f195"/>
                  <a:pt x="f196" y="f197"/>
                </a:cubicBezTo>
                <a:cubicBezTo>
                  <a:pt x="f198" y="f199"/>
                  <a:pt x="f200" y="f201"/>
                  <a:pt x="f200" y="f202"/>
                </a:cubicBezTo>
                <a:cubicBezTo>
                  <a:pt x="f198" y="f203"/>
                  <a:pt x="f204" y="f205"/>
                  <a:pt x="f206" y="f207"/>
                </a:cubicBezTo>
                <a:cubicBezTo>
                  <a:pt x="f208" y="f209"/>
                  <a:pt x="f210" y="f211"/>
                  <a:pt x="f212" y="f211"/>
                </a:cubicBezTo>
                <a:cubicBezTo>
                  <a:pt x="f213" y="f211"/>
                  <a:pt x="f214" y="f215"/>
                  <a:pt x="f216" y="f217"/>
                </a:cubicBezTo>
                <a:cubicBezTo>
                  <a:pt x="f218" y="f219"/>
                  <a:pt x="f220" y="f221"/>
                  <a:pt x="f222" y="f223"/>
                </a:cubicBezTo>
                <a:cubicBezTo>
                  <a:pt x="f224" y="f225"/>
                  <a:pt x="f226" y="f227"/>
                  <a:pt x="f228" y="f229"/>
                </a:cubicBezTo>
                <a:cubicBezTo>
                  <a:pt x="f230" y="f231"/>
                  <a:pt x="f232" y="f233"/>
                  <a:pt x="f11" y="f234"/>
                </a:cubicBezTo>
                <a:cubicBezTo>
                  <a:pt x="f235" y="f236"/>
                  <a:pt x="f237" y="f238"/>
                  <a:pt x="f5" y="f238"/>
                </a:cubicBezTo>
                <a:cubicBezTo>
                  <a:pt x="f239" y="f238"/>
                  <a:pt x="f240" y="f241"/>
                  <a:pt x="f242" y="f241"/>
                </a:cubicBezTo>
                <a:cubicBezTo>
                  <a:pt x="f242" y="f241"/>
                  <a:pt x="f242" y="f241"/>
                  <a:pt x="f242" y="f241"/>
                </a:cubicBezTo>
                <a:lnTo>
                  <a:pt x="f242" y="f241"/>
                </a:lnTo>
                <a:cubicBezTo>
                  <a:pt x="f243" y="f244"/>
                  <a:pt x="f245" y="f246"/>
                  <a:pt x="f247" y="f229"/>
                </a:cubicBezTo>
                <a:cubicBezTo>
                  <a:pt x="f248" y="f227"/>
                  <a:pt x="f249" y="f225"/>
                  <a:pt x="f250" y="f223"/>
                </a:cubicBezTo>
                <a:cubicBezTo>
                  <a:pt x="f251" y="f252"/>
                  <a:pt x="f253" y="f254"/>
                  <a:pt x="f255" y="f256"/>
                </a:cubicBezTo>
                <a:cubicBezTo>
                  <a:pt x="f257" y="f258"/>
                  <a:pt x="f259" y="f260"/>
                  <a:pt x="f261" y="f260"/>
                </a:cubicBezTo>
                <a:cubicBezTo>
                  <a:pt x="f262" y="f260"/>
                  <a:pt x="f263" y="f264"/>
                  <a:pt x="f265" y="f72"/>
                </a:cubicBezTo>
                <a:cubicBezTo>
                  <a:pt x="f266" y="f70"/>
                  <a:pt x="f267" y="f66"/>
                  <a:pt x="f268" y="f66"/>
                </a:cubicBezTo>
                <a:cubicBezTo>
                  <a:pt x="f269" y="f66"/>
                  <a:pt x="f270" y="f64"/>
                  <a:pt x="f271" y="f62"/>
                </a:cubicBezTo>
                <a:cubicBezTo>
                  <a:pt x="f272" y="f60"/>
                  <a:pt x="f273" y="f57"/>
                  <a:pt x="f5" y="f57"/>
                </a:cubicBezTo>
                <a:close/>
                <a:moveTo>
                  <a:pt x="f274" y="f275"/>
                </a:moveTo>
                <a:cubicBezTo>
                  <a:pt x="f276" y="f275"/>
                  <a:pt x="f277" y="f278"/>
                  <a:pt x="f279" y="f280"/>
                </a:cubicBezTo>
                <a:cubicBezTo>
                  <a:pt x="f281" y="f282"/>
                  <a:pt x="f283" y="f284"/>
                  <a:pt x="f285" y="f286"/>
                </a:cubicBezTo>
                <a:cubicBezTo>
                  <a:pt x="f287" y="f288"/>
                  <a:pt x="f289" y="f290"/>
                  <a:pt x="f291" y="f290"/>
                </a:cubicBezTo>
                <a:cubicBezTo>
                  <a:pt x="f292" y="f290"/>
                  <a:pt x="f293" y="f294"/>
                  <a:pt x="f293" y="f295"/>
                </a:cubicBezTo>
                <a:cubicBezTo>
                  <a:pt x="f293" y="f296"/>
                  <a:pt x="f297" y="f298"/>
                  <a:pt x="f299" y="f298"/>
                </a:cubicBezTo>
                <a:cubicBezTo>
                  <a:pt x="f300" y="f298"/>
                  <a:pt x="f301" y="f302"/>
                  <a:pt x="f303" y="f304"/>
                </a:cubicBezTo>
                <a:cubicBezTo>
                  <a:pt x="f305" y="f306"/>
                  <a:pt x="f307" y="f275"/>
                  <a:pt x="f274" y="f275"/>
                </a:cubicBezTo>
                <a:close/>
                <a:moveTo>
                  <a:pt x="f308" y="f309"/>
                </a:moveTo>
                <a:cubicBezTo>
                  <a:pt x="f310" y="f309"/>
                  <a:pt x="f311" y="f312"/>
                  <a:pt x="f313" y="f314"/>
                </a:cubicBezTo>
                <a:cubicBezTo>
                  <a:pt x="f315" y="f316"/>
                  <a:pt x="f317" y="f318"/>
                  <a:pt x="f319" y="f318"/>
                </a:cubicBezTo>
                <a:cubicBezTo>
                  <a:pt x="f320" y="f318"/>
                  <a:pt x="f321" y="f322"/>
                  <a:pt x="f323" y="f324"/>
                </a:cubicBezTo>
                <a:cubicBezTo>
                  <a:pt x="f325" y="f326"/>
                  <a:pt x="f327" y="f328"/>
                  <a:pt x="f329" y="f330"/>
                </a:cubicBezTo>
                <a:lnTo>
                  <a:pt x="f329" y="f330"/>
                </a:lnTo>
                <a:cubicBezTo>
                  <a:pt x="f331" y="f332"/>
                  <a:pt x="f333" y="f334"/>
                  <a:pt x="f335" y="f334"/>
                </a:cubicBezTo>
                <a:cubicBezTo>
                  <a:pt x="f336" y="f334"/>
                  <a:pt x="f337" y="f338"/>
                  <a:pt x="f337" y="f295"/>
                </a:cubicBezTo>
                <a:cubicBezTo>
                  <a:pt x="f337" y="f339"/>
                  <a:pt x="f340" y="f309"/>
                  <a:pt x="f308" y="f309"/>
                </a:cubicBezTo>
                <a:close/>
                <a:moveTo>
                  <a:pt x="f341" y="f342"/>
                </a:moveTo>
                <a:cubicBezTo>
                  <a:pt x="f343" y="f344"/>
                  <a:pt x="f345" y="f346"/>
                  <a:pt x="f347" y="f213"/>
                </a:cubicBezTo>
                <a:cubicBezTo>
                  <a:pt x="f348" y="f349"/>
                  <a:pt x="f350" y="f351"/>
                  <a:pt x="f352" y="f353"/>
                </a:cubicBezTo>
                <a:cubicBezTo>
                  <a:pt x="f354" y="f355"/>
                  <a:pt x="f356" y="f357"/>
                  <a:pt x="f341" y="f342"/>
                </a:cubicBezTo>
                <a:close/>
                <a:moveTo>
                  <a:pt x="f358" y="f359"/>
                </a:moveTo>
                <a:cubicBezTo>
                  <a:pt x="f360" y="f357"/>
                  <a:pt x="f361" y="f355"/>
                  <a:pt x="f362" y="f353"/>
                </a:cubicBezTo>
                <a:cubicBezTo>
                  <a:pt x="f363" y="f351"/>
                  <a:pt x="f364" y="f349"/>
                  <a:pt x="f365" y="f366"/>
                </a:cubicBezTo>
                <a:cubicBezTo>
                  <a:pt x="f367" y="f346"/>
                  <a:pt x="f368" y="f369"/>
                  <a:pt x="f358" y="f359"/>
                </a:cubicBezTo>
                <a:close/>
                <a:moveTo>
                  <a:pt x="f370" y="f118"/>
                </a:moveTo>
                <a:cubicBezTo>
                  <a:pt x="f371" y="f118"/>
                  <a:pt x="f372" y="f116"/>
                  <a:pt x="f373" y="f114"/>
                </a:cubicBezTo>
                <a:cubicBezTo>
                  <a:pt x="f374" y="f375"/>
                  <a:pt x="f376" y="f377"/>
                  <a:pt x="f348" y="f192"/>
                </a:cubicBezTo>
                <a:cubicBezTo>
                  <a:pt x="f378" y="f379"/>
                  <a:pt x="f380" y="f188"/>
                  <a:pt x="f381" y="f186"/>
                </a:cubicBezTo>
                <a:cubicBezTo>
                  <a:pt x="f382" y="f184"/>
                  <a:pt x="f383" y="f180"/>
                  <a:pt x="f384" y="f180"/>
                </a:cubicBezTo>
                <a:cubicBezTo>
                  <a:pt x="f385" y="f180"/>
                  <a:pt x="f386" y="f178"/>
                  <a:pt x="f387" y="f176"/>
                </a:cubicBezTo>
                <a:cubicBezTo>
                  <a:pt x="f388" y="f174"/>
                  <a:pt x="f389" y="f390"/>
                  <a:pt x="f391" y="f170"/>
                </a:cubicBezTo>
                <a:cubicBezTo>
                  <a:pt x="f392" y="f393"/>
                  <a:pt x="f394" y="f166"/>
                  <a:pt x="f395" y="f164"/>
                </a:cubicBezTo>
                <a:cubicBezTo>
                  <a:pt x="f396" y="f397"/>
                  <a:pt x="f398" y="f399"/>
                  <a:pt x="f400" y="f158"/>
                </a:cubicBezTo>
                <a:cubicBezTo>
                  <a:pt x="f401" y="f402"/>
                  <a:pt x="f403" y="f404"/>
                  <a:pt x="f405" y="f406"/>
                </a:cubicBezTo>
                <a:cubicBezTo>
                  <a:pt x="f407" y="f408"/>
                  <a:pt x="f409" y="f410"/>
                  <a:pt x="f411" y="f410"/>
                </a:cubicBezTo>
                <a:cubicBezTo>
                  <a:pt x="f412" y="f410"/>
                  <a:pt x="f413" y="f414"/>
                  <a:pt x="f415" y="f414"/>
                </a:cubicBezTo>
                <a:cubicBezTo>
                  <a:pt x="f416" y="f414"/>
                  <a:pt x="f417" y="f418"/>
                  <a:pt x="f419" y="f420"/>
                </a:cubicBezTo>
                <a:cubicBezTo>
                  <a:pt x="f421" y="f422"/>
                  <a:pt x="f423" y="f424"/>
                  <a:pt x="f425" y="f426"/>
                </a:cubicBezTo>
                <a:cubicBezTo>
                  <a:pt x="f427" y="f428"/>
                  <a:pt x="f415" y="f429"/>
                  <a:pt x="f430" y="f429"/>
                </a:cubicBezTo>
                <a:cubicBezTo>
                  <a:pt x="f431" y="f429"/>
                  <a:pt x="f432" y="f433"/>
                  <a:pt x="f434" y="f435"/>
                </a:cubicBezTo>
                <a:cubicBezTo>
                  <a:pt x="f436" y="f437"/>
                  <a:pt x="f438" y="f439"/>
                  <a:pt x="f440" y="f441"/>
                </a:cubicBezTo>
                <a:cubicBezTo>
                  <a:pt x="f442" y="f344"/>
                  <a:pt x="f443" y="f444"/>
                  <a:pt x="f445" y="f446"/>
                </a:cubicBezTo>
                <a:cubicBezTo>
                  <a:pt x="f447" y="f448"/>
                  <a:pt x="f449" y="f450"/>
                  <a:pt x="f451" y="f450"/>
                </a:cubicBezTo>
                <a:cubicBezTo>
                  <a:pt x="f452" y="f450"/>
                  <a:pt x="f453" y="f454"/>
                  <a:pt x="f455" y="f456"/>
                </a:cubicBezTo>
                <a:cubicBezTo>
                  <a:pt x="f457" y="f458"/>
                  <a:pt x="f459" y="f460"/>
                  <a:pt x="f461" y="f462"/>
                </a:cubicBezTo>
                <a:cubicBezTo>
                  <a:pt x="f463" y="f464"/>
                  <a:pt x="f465" y="f466"/>
                  <a:pt x="f467" y="f468"/>
                </a:cubicBezTo>
                <a:cubicBezTo>
                  <a:pt x="f469" y="f470"/>
                  <a:pt x="f471" y="f472"/>
                  <a:pt x="f473" y="f474"/>
                </a:cubicBezTo>
                <a:cubicBezTo>
                  <a:pt x="f475" y="f476"/>
                  <a:pt x="f477" y="f478"/>
                  <a:pt x="f479" y="f478"/>
                </a:cubicBezTo>
                <a:cubicBezTo>
                  <a:pt x="f480" y="f478"/>
                  <a:pt x="f481" y="f482"/>
                  <a:pt x="f483" y="f484"/>
                </a:cubicBezTo>
                <a:cubicBezTo>
                  <a:pt x="f485" y="f486"/>
                  <a:pt x="f487" y="f488"/>
                  <a:pt x="f489" y="f488"/>
                </a:cubicBezTo>
                <a:cubicBezTo>
                  <a:pt x="f490" y="f488"/>
                  <a:pt x="f491" y="f492"/>
                  <a:pt x="f493" y="f494"/>
                </a:cubicBezTo>
                <a:cubicBezTo>
                  <a:pt x="f495" y="f496"/>
                  <a:pt x="f497" y="f498"/>
                  <a:pt x="f499" y="f498"/>
                </a:cubicBezTo>
                <a:cubicBezTo>
                  <a:pt x="f500" y="f498"/>
                  <a:pt x="f501" y="f502"/>
                  <a:pt x="f503" y="f504"/>
                </a:cubicBezTo>
                <a:cubicBezTo>
                  <a:pt x="f505" y="f506"/>
                  <a:pt x="f507" y="f508"/>
                  <a:pt x="f509" y="f510"/>
                </a:cubicBezTo>
                <a:cubicBezTo>
                  <a:pt x="f511" y="f512"/>
                  <a:pt x="f513" y="f514"/>
                  <a:pt x="f515" y="f516"/>
                </a:cubicBezTo>
                <a:cubicBezTo>
                  <a:pt x="f517" y="f518"/>
                  <a:pt x="f519" y="f520"/>
                  <a:pt x="f521" y="f522"/>
                </a:cubicBezTo>
                <a:lnTo>
                  <a:pt x="f521" y="f522"/>
                </a:lnTo>
                <a:cubicBezTo>
                  <a:pt x="f523" y="f524"/>
                  <a:pt x="f525" y="f526"/>
                  <a:pt x="f527" y="f528"/>
                </a:cubicBezTo>
                <a:cubicBezTo>
                  <a:pt x="f529" y="f530"/>
                  <a:pt x="f531" y="f532"/>
                  <a:pt x="f533" y="f532"/>
                </a:cubicBezTo>
                <a:cubicBezTo>
                  <a:pt x="f534" y="f532"/>
                  <a:pt x="f535" y="f536"/>
                  <a:pt x="f537" y="f538"/>
                </a:cubicBezTo>
                <a:cubicBezTo>
                  <a:pt x="f539" y="f540"/>
                  <a:pt x="f541" y="f542"/>
                  <a:pt x="f543" y="f544"/>
                </a:cubicBezTo>
                <a:cubicBezTo>
                  <a:pt x="f545" y="f546"/>
                  <a:pt x="f547" y="f548"/>
                  <a:pt x="f549" y="f550"/>
                </a:cubicBezTo>
                <a:cubicBezTo>
                  <a:pt x="f551" y="f552"/>
                  <a:pt x="f553" y="f296"/>
                  <a:pt x="f554" y="f555"/>
                </a:cubicBezTo>
                <a:cubicBezTo>
                  <a:pt x="f556" y="f557"/>
                  <a:pt x="f558" y="f559"/>
                  <a:pt x="f560" y="f142"/>
                </a:cubicBezTo>
                <a:cubicBezTo>
                  <a:pt x="f561" y="f140"/>
                  <a:pt x="f553" y="f138"/>
                  <a:pt x="f562" y="f136"/>
                </a:cubicBezTo>
                <a:cubicBezTo>
                  <a:pt x="f563" y="f134"/>
                  <a:pt x="f564" y="f565"/>
                  <a:pt x="f566" y="f130"/>
                </a:cubicBezTo>
                <a:cubicBezTo>
                  <a:pt x="f567" y="f128"/>
                  <a:pt x="f568" y="f126"/>
                  <a:pt x="f569" y="f124"/>
                </a:cubicBezTo>
                <a:cubicBezTo>
                  <a:pt x="f570" y="f122"/>
                  <a:pt x="f571" y="f118"/>
                  <a:pt x="f370" y="f118"/>
                </a:cubicBezTo>
                <a:close/>
                <a:moveTo>
                  <a:pt x="f572" y="f522"/>
                </a:moveTo>
                <a:lnTo>
                  <a:pt x="f572" y="f522"/>
                </a:lnTo>
                <a:cubicBezTo>
                  <a:pt x="f573" y="f574"/>
                  <a:pt x="f575" y="f576"/>
                  <a:pt x="f577" y="f510"/>
                </a:cubicBezTo>
                <a:cubicBezTo>
                  <a:pt x="f578" y="f508"/>
                  <a:pt x="f579" y="f506"/>
                  <a:pt x="f580" y="f504"/>
                </a:cubicBezTo>
                <a:cubicBezTo>
                  <a:pt x="f581" y="f582"/>
                  <a:pt x="f583" y="f498"/>
                  <a:pt x="f584" y="f498"/>
                </a:cubicBezTo>
                <a:cubicBezTo>
                  <a:pt x="f585" y="f498"/>
                  <a:pt x="f586" y="f496"/>
                  <a:pt x="f587" y="f494"/>
                </a:cubicBezTo>
                <a:cubicBezTo>
                  <a:pt x="f588" y="f492"/>
                  <a:pt x="f589" y="f488"/>
                  <a:pt x="f590" y="f488"/>
                </a:cubicBezTo>
                <a:cubicBezTo>
                  <a:pt x="f54" y="f488"/>
                  <a:pt x="f591" y="f486"/>
                  <a:pt x="f592" y="f484"/>
                </a:cubicBezTo>
                <a:cubicBezTo>
                  <a:pt x="f593" y="f482"/>
                  <a:pt x="f594" y="f478"/>
                  <a:pt x="f595" y="f478"/>
                </a:cubicBezTo>
                <a:cubicBezTo>
                  <a:pt x="f596" y="f478"/>
                  <a:pt x="f597" y="f476"/>
                  <a:pt x="f598" y="f474"/>
                </a:cubicBezTo>
                <a:cubicBezTo>
                  <a:pt x="f599" y="f600"/>
                  <a:pt x="f601" y="f602"/>
                  <a:pt x="f603" y="f604"/>
                </a:cubicBezTo>
                <a:cubicBezTo>
                  <a:pt x="f605" y="f606"/>
                  <a:pt x="f607" y="f608"/>
                  <a:pt x="f609" y="f610"/>
                </a:cubicBezTo>
                <a:cubicBezTo>
                  <a:pt x="f611" y="f584"/>
                  <a:pt x="f612" y="f613"/>
                  <a:pt x="f614" y="f615"/>
                </a:cubicBezTo>
                <a:cubicBezTo>
                  <a:pt x="f616" y="f460"/>
                  <a:pt x="f617" y="f458"/>
                  <a:pt x="f618" y="f456"/>
                </a:cubicBezTo>
                <a:cubicBezTo>
                  <a:pt x="f619" y="f454"/>
                  <a:pt x="f620" y="f450"/>
                  <a:pt x="f621" y="f450"/>
                </a:cubicBezTo>
                <a:cubicBezTo>
                  <a:pt x="f622" y="f450"/>
                  <a:pt x="f623" y="f448"/>
                  <a:pt x="f624" y="f446"/>
                </a:cubicBezTo>
                <a:cubicBezTo>
                  <a:pt x="f625" y="f444"/>
                  <a:pt x="f626" y="f369"/>
                  <a:pt x="f627" y="f441"/>
                </a:cubicBezTo>
                <a:cubicBezTo>
                  <a:pt x="f363" y="f439"/>
                  <a:pt x="f628" y="f437"/>
                  <a:pt x="f629" y="f435"/>
                </a:cubicBezTo>
                <a:cubicBezTo>
                  <a:pt x="f630" y="f631"/>
                  <a:pt x="f632" y="f633"/>
                  <a:pt x="f634" y="f633"/>
                </a:cubicBezTo>
                <a:cubicBezTo>
                  <a:pt x="f635" y="f633"/>
                  <a:pt x="f636" y="f637"/>
                  <a:pt x="f572" y="f522"/>
                </a:cubicBezTo>
                <a:close/>
                <a:moveTo>
                  <a:pt x="f638" y="f639"/>
                </a:moveTo>
                <a:cubicBezTo>
                  <a:pt x="f640" y="f639"/>
                  <a:pt x="f641" y="f642"/>
                  <a:pt x="f643" y="f644"/>
                </a:cubicBezTo>
                <a:cubicBezTo>
                  <a:pt x="f645" y="f646"/>
                  <a:pt x="f647" y="f648"/>
                  <a:pt x="f649" y="f648"/>
                </a:cubicBezTo>
                <a:cubicBezTo>
                  <a:pt x="f650" y="f648"/>
                  <a:pt x="f651" y="f652"/>
                  <a:pt x="f653" y="f654"/>
                </a:cubicBezTo>
                <a:cubicBezTo>
                  <a:pt x="f655" y="f656"/>
                  <a:pt x="f657" y="f658"/>
                  <a:pt x="f659" y="f658"/>
                </a:cubicBezTo>
                <a:cubicBezTo>
                  <a:pt x="f660" y="f658"/>
                  <a:pt x="f661" y="f662"/>
                  <a:pt x="f663" y="f664"/>
                </a:cubicBezTo>
                <a:cubicBezTo>
                  <a:pt x="f665" y="f666"/>
                  <a:pt x="f667" y="f668"/>
                  <a:pt x="f669" y="f670"/>
                </a:cubicBezTo>
                <a:cubicBezTo>
                  <a:pt x="f671" y="f672"/>
                  <a:pt x="f673" y="f674"/>
                  <a:pt x="f675" y="f676"/>
                </a:cubicBezTo>
                <a:cubicBezTo>
                  <a:pt x="f677" y="f678"/>
                  <a:pt x="f679" y="f680"/>
                  <a:pt x="f681" y="f680"/>
                </a:cubicBezTo>
                <a:cubicBezTo>
                  <a:pt x="f682" y="f680"/>
                  <a:pt x="f683" y="f684"/>
                  <a:pt x="f685" y="f686"/>
                </a:cubicBezTo>
                <a:cubicBezTo>
                  <a:pt x="f687" y="f688"/>
                  <a:pt x="f689" y="f690"/>
                  <a:pt x="f691" y="f692"/>
                </a:cubicBezTo>
                <a:cubicBezTo>
                  <a:pt x="f693" y="f694"/>
                  <a:pt x="f695" y="f696"/>
                  <a:pt x="f697" y="f698"/>
                </a:cubicBezTo>
                <a:cubicBezTo>
                  <a:pt x="f699" y="f700"/>
                  <a:pt x="f701" y="f702"/>
                  <a:pt x="f703" y="f704"/>
                </a:cubicBezTo>
                <a:cubicBezTo>
                  <a:pt x="f2" y="f705"/>
                  <a:pt x="f706" y="f707"/>
                  <a:pt x="f708" y="f709"/>
                </a:cubicBezTo>
                <a:cubicBezTo>
                  <a:pt x="f710" y="f711"/>
                  <a:pt x="f712" y="f713"/>
                  <a:pt x="f513" y="f714"/>
                </a:cubicBezTo>
                <a:cubicBezTo>
                  <a:pt x="f715" y="f716"/>
                  <a:pt x="f717" y="f718"/>
                  <a:pt x="f719" y="f720"/>
                </a:cubicBezTo>
                <a:cubicBezTo>
                  <a:pt x="f721" y="f722"/>
                  <a:pt x="f723" y="f724"/>
                  <a:pt x="f725" y="f724"/>
                </a:cubicBezTo>
                <a:cubicBezTo>
                  <a:pt x="f726" y="f724"/>
                  <a:pt x="f727" y="f728"/>
                  <a:pt x="f729" y="f730"/>
                </a:cubicBezTo>
                <a:cubicBezTo>
                  <a:pt x="f731" y="f732"/>
                  <a:pt x="f733" y="f734"/>
                  <a:pt x="f735" y="f734"/>
                </a:cubicBezTo>
                <a:cubicBezTo>
                  <a:pt x="f736" y="f734"/>
                  <a:pt x="f737" y="f738"/>
                  <a:pt x="f739" y="f740"/>
                </a:cubicBezTo>
                <a:cubicBezTo>
                  <a:pt x="f741" y="f742"/>
                  <a:pt x="f743" y="f4"/>
                  <a:pt x="f744" y="f4"/>
                </a:cubicBezTo>
                <a:cubicBezTo>
                  <a:pt x="f745" y="f4"/>
                  <a:pt x="f746" y="f747"/>
                  <a:pt x="f748" y="f749"/>
                </a:cubicBezTo>
                <a:cubicBezTo>
                  <a:pt x="f750" y="f751"/>
                  <a:pt x="f752" y="f753"/>
                  <a:pt x="f5" y="f754"/>
                </a:cubicBezTo>
                <a:cubicBezTo>
                  <a:pt x="f755" y="f753"/>
                  <a:pt x="f756" y="f757"/>
                  <a:pt x="f758" y="f749"/>
                </a:cubicBezTo>
                <a:cubicBezTo>
                  <a:pt x="f759" y="f760"/>
                  <a:pt x="f761" y="f762"/>
                  <a:pt x="f763" y="f762"/>
                </a:cubicBezTo>
                <a:cubicBezTo>
                  <a:pt x="f764" y="f762"/>
                  <a:pt x="f765" y="f766"/>
                  <a:pt x="f767" y="f740"/>
                </a:cubicBezTo>
                <a:cubicBezTo>
                  <a:pt x="f768" y="f738"/>
                  <a:pt x="f769" y="f734"/>
                  <a:pt x="f770" y="f734"/>
                </a:cubicBezTo>
                <a:cubicBezTo>
                  <a:pt x="f771" y="f734"/>
                  <a:pt x="f772" y="f732"/>
                  <a:pt x="f773" y="f730"/>
                </a:cubicBezTo>
                <a:cubicBezTo>
                  <a:pt x="f774" y="f775"/>
                  <a:pt x="f776" y="f724"/>
                  <a:pt x="f777" y="f724"/>
                </a:cubicBezTo>
                <a:cubicBezTo>
                  <a:pt x="f778" y="f724"/>
                  <a:pt x="f779" y="f780"/>
                  <a:pt x="f781" y="f720"/>
                </a:cubicBezTo>
                <a:cubicBezTo>
                  <a:pt x="f782" y="f718"/>
                  <a:pt x="f783" y="f716"/>
                  <a:pt x="f784" y="f714"/>
                </a:cubicBezTo>
                <a:cubicBezTo>
                  <a:pt x="f785" y="f786"/>
                  <a:pt x="f787" y="f788"/>
                  <a:pt x="f789" y="f709"/>
                </a:cubicBezTo>
                <a:cubicBezTo>
                  <a:pt x="f790" y="f791"/>
                  <a:pt x="f792" y="f793"/>
                  <a:pt x="f794" y="f704"/>
                </a:cubicBezTo>
                <a:cubicBezTo>
                  <a:pt x="f795" y="f702"/>
                  <a:pt x="f796" y="f700"/>
                  <a:pt x="f797" y="f698"/>
                </a:cubicBezTo>
                <a:cubicBezTo>
                  <a:pt x="f798" y="f799"/>
                  <a:pt x="f800" y="f801"/>
                  <a:pt x="f802" y="f692"/>
                </a:cubicBezTo>
                <a:cubicBezTo>
                  <a:pt x="f803" y="f690"/>
                  <a:pt x="f804" y="f688"/>
                  <a:pt x="f805" y="f686"/>
                </a:cubicBezTo>
                <a:cubicBezTo>
                  <a:pt x="f806" y="f807"/>
                  <a:pt x="f808" y="f809"/>
                  <a:pt x="f810" y="f809"/>
                </a:cubicBezTo>
                <a:cubicBezTo>
                  <a:pt x="f811" y="f809"/>
                  <a:pt x="f812" y="f813"/>
                  <a:pt x="f814" y="f676"/>
                </a:cubicBezTo>
                <a:cubicBezTo>
                  <a:pt x="f815" y="f816"/>
                  <a:pt x="f817" y="f818"/>
                  <a:pt x="f819" y="f818"/>
                </a:cubicBezTo>
                <a:cubicBezTo>
                  <a:pt x="f820" y="f818"/>
                  <a:pt x="f821" y="f822"/>
                  <a:pt x="f823" y="f654"/>
                </a:cubicBezTo>
                <a:cubicBezTo>
                  <a:pt x="f824" y="f652"/>
                  <a:pt x="f825" y="f648"/>
                  <a:pt x="f826" y="f648"/>
                </a:cubicBezTo>
                <a:cubicBezTo>
                  <a:pt x="f827" y="f648"/>
                  <a:pt x="f828" y="f646"/>
                  <a:pt x="f829" y="f644"/>
                </a:cubicBezTo>
                <a:cubicBezTo>
                  <a:pt x="f830" y="f831"/>
                  <a:pt x="f832" y="f639"/>
                  <a:pt x="f638" y="f639"/>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grpSp>
        <p:nvGrpSpPr>
          <p:cNvPr id="21" name="Google Shape;2306;p60">
            <a:extLst>
              <a:ext uri="{FF2B5EF4-FFF2-40B4-BE49-F238E27FC236}">
                <a16:creationId xmlns:a16="http://schemas.microsoft.com/office/drawing/2014/main" id="{81FCB6D9-DA47-AF67-946D-34B960DEFC13}"/>
              </a:ext>
            </a:extLst>
          </p:cNvPr>
          <p:cNvGrpSpPr/>
          <p:nvPr/>
        </p:nvGrpSpPr>
        <p:grpSpPr>
          <a:xfrm>
            <a:off x="5793510" y="2112849"/>
            <a:ext cx="541196" cy="504255"/>
            <a:chOff x="5793510" y="2112849"/>
            <a:chExt cx="541196" cy="504255"/>
          </a:xfrm>
        </p:grpSpPr>
        <p:sp>
          <p:nvSpPr>
            <p:cNvPr id="22" name="Google Shape;2307;p60">
              <a:extLst>
                <a:ext uri="{FF2B5EF4-FFF2-40B4-BE49-F238E27FC236}">
                  <a16:creationId xmlns:a16="http://schemas.microsoft.com/office/drawing/2014/main" id="{7AD6C92E-34B6-62E5-2090-7674AD583D84}"/>
                </a:ext>
              </a:extLst>
            </p:cNvPr>
            <p:cNvSpPr/>
            <p:nvPr/>
          </p:nvSpPr>
          <p:spPr>
            <a:xfrm>
              <a:off x="6005075" y="2318662"/>
              <a:ext cx="121999" cy="118743"/>
            </a:xfrm>
            <a:custGeom>
              <a:avLst/>
              <a:gdLst>
                <a:gd name="f0" fmla="val w"/>
                <a:gd name="f1" fmla="val h"/>
                <a:gd name="f2" fmla="val 0"/>
                <a:gd name="f3" fmla="val 48605"/>
                <a:gd name="f4" fmla="val 24303"/>
                <a:gd name="f5" fmla="val 6100"/>
                <a:gd name="f6" fmla="val 34349"/>
                <a:gd name="f7" fmla="val 42504"/>
                <a:gd name="f8" fmla="val 14288"/>
                <a:gd name="f9" fmla="val 24302"/>
                <a:gd name="f10" fmla="val 6101"/>
                <a:gd name="f11" fmla="val 10896"/>
                <a:gd name="f12" fmla="val 1"/>
                <a:gd name="f13" fmla="val 10895"/>
                <a:gd name="f14" fmla="val 37709"/>
                <a:gd name="f15" fmla="val 48604"/>
                <a:gd name="f16" fmla="*/ f0 1 48605"/>
                <a:gd name="f17" fmla="*/ f1 1 48605"/>
                <a:gd name="f18" fmla="val f2"/>
                <a:gd name="f19" fmla="val f3"/>
                <a:gd name="f20" fmla="+- f19 0 f18"/>
                <a:gd name="f21" fmla="*/ f20 1 48605"/>
                <a:gd name="f22" fmla="*/ f18 1 f21"/>
                <a:gd name="f23" fmla="*/ f19 1 f21"/>
                <a:gd name="f24" fmla="*/ f22 f16 1"/>
                <a:gd name="f25" fmla="*/ f23 f16 1"/>
                <a:gd name="f26" fmla="*/ f23 f17 1"/>
                <a:gd name="f27" fmla="*/ f22 f17 1"/>
              </a:gdLst>
              <a:ahLst/>
              <a:cxnLst>
                <a:cxn ang="3cd4">
                  <a:pos x="hc" y="t"/>
                </a:cxn>
                <a:cxn ang="0">
                  <a:pos x="r" y="vc"/>
                </a:cxn>
                <a:cxn ang="cd4">
                  <a:pos x="hc" y="b"/>
                </a:cxn>
                <a:cxn ang="cd2">
                  <a:pos x="l" y="vc"/>
                </a:cxn>
              </a:cxnLst>
              <a:rect l="f24" t="f27" r="f25" b="f26"/>
              <a:pathLst>
                <a:path w="48605" h="48605">
                  <a:moveTo>
                    <a:pt x="f4" y="f5"/>
                  </a:moveTo>
                  <a:cubicBezTo>
                    <a:pt x="f6" y="f5"/>
                    <a:pt x="f7" y="f8"/>
                    <a:pt x="f7" y="f9"/>
                  </a:cubicBezTo>
                  <a:cubicBezTo>
                    <a:pt x="f7" y="f6"/>
                    <a:pt x="f6" y="f7"/>
                    <a:pt x="f4" y="f7"/>
                  </a:cubicBezTo>
                  <a:cubicBezTo>
                    <a:pt x="f8" y="f7"/>
                    <a:pt x="f10" y="f6"/>
                    <a:pt x="f10" y="f9"/>
                  </a:cubicBezTo>
                  <a:cubicBezTo>
                    <a:pt x="f10" y="f8"/>
                    <a:pt x="f8" y="f5"/>
                    <a:pt x="f4" y="f5"/>
                  </a:cubicBezTo>
                  <a:close/>
                  <a:moveTo>
                    <a:pt x="f4" y="f2"/>
                  </a:moveTo>
                  <a:cubicBezTo>
                    <a:pt x="f11" y="f2"/>
                    <a:pt x="f12" y="f13"/>
                    <a:pt x="f12" y="f9"/>
                  </a:cubicBezTo>
                  <a:cubicBezTo>
                    <a:pt x="f12" y="f14"/>
                    <a:pt x="f11" y="f15"/>
                    <a:pt x="f4" y="f15"/>
                  </a:cubicBezTo>
                  <a:cubicBezTo>
                    <a:pt x="f14" y="f15"/>
                    <a:pt x="f15" y="f14"/>
                    <a:pt x="f15" y="f9"/>
                  </a:cubicBezTo>
                  <a:cubicBezTo>
                    <a:pt x="f15" y="f13"/>
                    <a:pt x="f14" y="f2"/>
                    <a:pt x="f4"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23" name="Google Shape;2308;p60">
              <a:extLst>
                <a:ext uri="{FF2B5EF4-FFF2-40B4-BE49-F238E27FC236}">
                  <a16:creationId xmlns:a16="http://schemas.microsoft.com/office/drawing/2014/main" id="{050CCEFE-D860-9A34-0869-D663DA961E60}"/>
                </a:ext>
              </a:extLst>
            </p:cNvPr>
            <p:cNvSpPr/>
            <p:nvPr/>
          </p:nvSpPr>
          <p:spPr>
            <a:xfrm>
              <a:off x="5994678" y="2173227"/>
              <a:ext cx="15307" cy="26855"/>
            </a:xfrm>
            <a:custGeom>
              <a:avLst/>
              <a:gdLst>
                <a:gd name="f0" fmla="val w"/>
                <a:gd name="f1" fmla="val h"/>
                <a:gd name="f2" fmla="val 0"/>
                <a:gd name="f3" fmla="val 6100"/>
                <a:gd name="f4" fmla="val 10994"/>
                <a:gd name="f5" fmla="val 3066"/>
                <a:gd name="f6" fmla="val 1370"/>
                <a:gd name="f7" fmla="val 7959"/>
                <a:gd name="f8" fmla="val 9623"/>
                <a:gd name="f9" fmla="val 10993"/>
                <a:gd name="f10" fmla="val 4730"/>
                <a:gd name="f11" fmla="*/ f0 1 6100"/>
                <a:gd name="f12" fmla="*/ f1 1 10994"/>
                <a:gd name="f13" fmla="val f2"/>
                <a:gd name="f14" fmla="val f3"/>
                <a:gd name="f15" fmla="val f4"/>
                <a:gd name="f16" fmla="+- f15 0 f13"/>
                <a:gd name="f17" fmla="+- f14 0 f13"/>
                <a:gd name="f18" fmla="*/ f17 1 6100"/>
                <a:gd name="f19" fmla="*/ f16 1 109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100" h="10994">
                  <a:moveTo>
                    <a:pt x="f5" y="f2"/>
                  </a:moveTo>
                  <a:cubicBezTo>
                    <a:pt x="f6" y="f2"/>
                    <a:pt x="f2" y="f6"/>
                    <a:pt x="f2" y="f5"/>
                  </a:cubicBezTo>
                  <a:lnTo>
                    <a:pt x="f2" y="f7"/>
                  </a:lnTo>
                  <a:cubicBezTo>
                    <a:pt x="f2" y="f8"/>
                    <a:pt x="f6" y="f9"/>
                    <a:pt x="f5" y="f9"/>
                  </a:cubicBezTo>
                  <a:cubicBezTo>
                    <a:pt x="f10" y="f9"/>
                    <a:pt x="f3" y="f8"/>
                    <a:pt x="f3" y="f7"/>
                  </a:cubicBezTo>
                  <a:lnTo>
                    <a:pt x="f3" y="f5"/>
                  </a:lnTo>
                  <a:cubicBezTo>
                    <a:pt x="f3" y="f6"/>
                    <a:pt x="f10"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24" name="Google Shape;2309;p60">
              <a:extLst>
                <a:ext uri="{FF2B5EF4-FFF2-40B4-BE49-F238E27FC236}">
                  <a16:creationId xmlns:a16="http://schemas.microsoft.com/office/drawing/2014/main" id="{D72274FF-3047-E179-909B-829374AFC3A9}"/>
                </a:ext>
              </a:extLst>
            </p:cNvPr>
            <p:cNvSpPr/>
            <p:nvPr/>
          </p:nvSpPr>
          <p:spPr>
            <a:xfrm>
              <a:off x="6122154" y="2173227"/>
              <a:ext cx="15316" cy="26855"/>
            </a:xfrm>
            <a:custGeom>
              <a:avLst/>
              <a:gdLst>
                <a:gd name="f0" fmla="val w"/>
                <a:gd name="f1" fmla="val h"/>
                <a:gd name="f2" fmla="val 0"/>
                <a:gd name="f3" fmla="val 6101"/>
                <a:gd name="f4" fmla="val 10994"/>
                <a:gd name="f5" fmla="val 3034"/>
                <a:gd name="f6" fmla="val 1370"/>
                <a:gd name="f7" fmla="val 3066"/>
                <a:gd name="f8" fmla="val 7959"/>
                <a:gd name="f9" fmla="val 9623"/>
                <a:gd name="f10" fmla="val 10993"/>
                <a:gd name="f11" fmla="val 4730"/>
                <a:gd name="f12" fmla="val 6100"/>
                <a:gd name="f13" fmla="*/ f0 1 6101"/>
                <a:gd name="f14" fmla="*/ f1 1 10994"/>
                <a:gd name="f15" fmla="val f2"/>
                <a:gd name="f16" fmla="val f3"/>
                <a:gd name="f17" fmla="val f4"/>
                <a:gd name="f18" fmla="+- f17 0 f15"/>
                <a:gd name="f19" fmla="+- f16 0 f15"/>
                <a:gd name="f20" fmla="*/ f19 1 6101"/>
                <a:gd name="f21" fmla="*/ f18 1 10994"/>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01" h="10994">
                  <a:moveTo>
                    <a:pt x="f5" y="f2"/>
                  </a:moveTo>
                  <a:cubicBezTo>
                    <a:pt x="f6" y="f2"/>
                    <a:pt x="f2" y="f6"/>
                    <a:pt x="f2" y="f7"/>
                  </a:cubicBezTo>
                  <a:lnTo>
                    <a:pt x="f2" y="f8"/>
                  </a:lnTo>
                  <a:cubicBezTo>
                    <a:pt x="f2" y="f9"/>
                    <a:pt x="f6" y="f10"/>
                    <a:pt x="f5" y="f10"/>
                  </a:cubicBezTo>
                  <a:cubicBezTo>
                    <a:pt x="f11" y="f10"/>
                    <a:pt x="f12" y="f9"/>
                    <a:pt x="f12" y="f8"/>
                  </a:cubicBezTo>
                  <a:lnTo>
                    <a:pt x="f12" y="f7"/>
                  </a:lnTo>
                  <a:cubicBezTo>
                    <a:pt x="f12" y="f6"/>
                    <a:pt x="f1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25" name="Google Shape;2310;p60">
              <a:extLst>
                <a:ext uri="{FF2B5EF4-FFF2-40B4-BE49-F238E27FC236}">
                  <a16:creationId xmlns:a16="http://schemas.microsoft.com/office/drawing/2014/main" id="{B113DE31-F6F6-7CDB-0DC4-448C8BE8378F}"/>
                </a:ext>
              </a:extLst>
            </p:cNvPr>
            <p:cNvSpPr/>
            <p:nvPr/>
          </p:nvSpPr>
          <p:spPr>
            <a:xfrm>
              <a:off x="6040690" y="2184821"/>
              <a:ext cx="50767" cy="22375"/>
            </a:xfrm>
            <a:custGeom>
              <a:avLst/>
              <a:gdLst>
                <a:gd name="f0" fmla="val w"/>
                <a:gd name="f1" fmla="val h"/>
                <a:gd name="f2" fmla="val 0"/>
                <a:gd name="f3" fmla="val 20225"/>
                <a:gd name="f4" fmla="val 9159"/>
                <a:gd name="f5" fmla="val 16829"/>
                <a:gd name="f6" fmla="val 15974"/>
                <a:gd name="f7" fmla="val 15123"/>
                <a:gd name="f8" fmla="val 364"/>
                <a:gd name="f9" fmla="val 14516"/>
                <a:gd name="f10" fmla="val 1061"/>
                <a:gd name="f11" fmla="val 13342"/>
                <a:gd name="f12" fmla="val 2382"/>
                <a:gd name="f13" fmla="val 11727"/>
                <a:gd name="f14" fmla="val 3042"/>
                <a:gd name="f15" fmla="val 10113"/>
                <a:gd name="f16" fmla="val 8498"/>
                <a:gd name="f17" fmla="val 6883"/>
                <a:gd name="f18" fmla="val 5709"/>
                <a:gd name="f19" fmla="val 5105"/>
                <a:gd name="f20" fmla="val 368"/>
                <a:gd name="f21" fmla="val 4260"/>
                <a:gd name="f22" fmla="val 14"/>
                <a:gd name="f23" fmla="val 3409"/>
                <a:gd name="f24" fmla="val 2698"/>
                <a:gd name="f25" fmla="val 1983"/>
                <a:gd name="f26" fmla="val 262"/>
                <a:gd name="f27" fmla="val 1403"/>
                <a:gd name="f28" fmla="val 767"/>
                <a:gd name="f29" fmla="val 131"/>
                <a:gd name="f30" fmla="val 1876"/>
                <a:gd name="f31" fmla="val 3801"/>
                <a:gd name="f32" fmla="val 1109"/>
                <a:gd name="f33" fmla="val 5073"/>
                <a:gd name="f34" fmla="val 3491"/>
                <a:gd name="f35" fmla="val 7797"/>
                <a:gd name="f36" fmla="val 6802"/>
                <a:gd name="f37" fmla="val 9158"/>
                <a:gd name="f38" fmla="val 13423"/>
                <a:gd name="f39" fmla="val 16734"/>
                <a:gd name="f40" fmla="val 19116"/>
                <a:gd name="f41" fmla="val 20094"/>
                <a:gd name="f42" fmla="val 18822"/>
                <a:gd name="f43" fmla="val 18246"/>
                <a:gd name="f44" fmla="val 250"/>
                <a:gd name="f45" fmla="val 17536"/>
                <a:gd name="f46" fmla="*/ f0 1 20225"/>
                <a:gd name="f47" fmla="*/ f1 1 9159"/>
                <a:gd name="f48" fmla="val f2"/>
                <a:gd name="f49" fmla="val f3"/>
                <a:gd name="f50" fmla="val f4"/>
                <a:gd name="f51" fmla="+- f50 0 f48"/>
                <a:gd name="f52" fmla="+- f49 0 f48"/>
                <a:gd name="f53" fmla="*/ f52 1 20225"/>
                <a:gd name="f54" fmla="*/ f51 1 9159"/>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20225" h="9159">
                  <a:moveTo>
                    <a:pt x="f5" y="f2"/>
                  </a:moveTo>
                  <a:cubicBezTo>
                    <a:pt x="f6" y="f2"/>
                    <a:pt x="f7" y="f8"/>
                    <a:pt x="f9" y="f10"/>
                  </a:cubicBezTo>
                  <a:cubicBezTo>
                    <a:pt x="f11" y="f12"/>
                    <a:pt x="f13" y="f14"/>
                    <a:pt x="f15" y="f14"/>
                  </a:cubicBezTo>
                  <a:cubicBezTo>
                    <a:pt x="f16" y="f14"/>
                    <a:pt x="f17" y="f12"/>
                    <a:pt x="f18" y="f10"/>
                  </a:cubicBezTo>
                  <a:cubicBezTo>
                    <a:pt x="f19" y="f20"/>
                    <a:pt x="f21" y="f22"/>
                    <a:pt x="f23" y="f22"/>
                  </a:cubicBezTo>
                  <a:cubicBezTo>
                    <a:pt x="f24" y="f22"/>
                    <a:pt x="f25" y="f26"/>
                    <a:pt x="f27" y="f28"/>
                  </a:cubicBezTo>
                  <a:cubicBezTo>
                    <a:pt x="f29" y="f30"/>
                    <a:pt x="f2" y="f31"/>
                    <a:pt x="f32" y="f33"/>
                  </a:cubicBezTo>
                  <a:cubicBezTo>
                    <a:pt x="f34" y="f35"/>
                    <a:pt x="f36" y="f37"/>
                    <a:pt x="f15" y="f37"/>
                  </a:cubicBezTo>
                  <a:cubicBezTo>
                    <a:pt x="f38" y="f37"/>
                    <a:pt x="f39" y="f35"/>
                    <a:pt x="f40" y="f33"/>
                  </a:cubicBezTo>
                  <a:cubicBezTo>
                    <a:pt x="f3" y="f31"/>
                    <a:pt x="f41" y="f30"/>
                    <a:pt x="f42" y="f28"/>
                  </a:cubicBezTo>
                  <a:cubicBezTo>
                    <a:pt x="f43" y="f44"/>
                    <a:pt x="f4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26" name="Google Shape;2311;p60">
              <a:extLst>
                <a:ext uri="{FF2B5EF4-FFF2-40B4-BE49-F238E27FC236}">
                  <a16:creationId xmlns:a16="http://schemas.microsoft.com/office/drawing/2014/main" id="{ADBACFA0-FE85-C592-AF56-365312205097}"/>
                </a:ext>
              </a:extLst>
            </p:cNvPr>
            <p:cNvSpPr/>
            <p:nvPr/>
          </p:nvSpPr>
          <p:spPr>
            <a:xfrm>
              <a:off x="5793510" y="2112849"/>
              <a:ext cx="541196" cy="504255"/>
            </a:xfrm>
            <a:custGeom>
              <a:avLst/>
              <a:gdLst>
                <a:gd name="f0" fmla="val w"/>
                <a:gd name="f1" fmla="val h"/>
                <a:gd name="f2" fmla="val 0"/>
                <a:gd name="f3" fmla="val 215618"/>
                <a:gd name="f4" fmla="val 206407"/>
                <a:gd name="f5" fmla="val 108577"/>
                <a:gd name="f6" fmla="val 6117"/>
                <a:gd name="f7" fmla="val 114095"/>
                <a:gd name="f8" fmla="val 119614"/>
                <a:gd name="f9" fmla="val 8449"/>
                <a:gd name="f10" fmla="val 123499"/>
                <a:gd name="f11" fmla="val 13102"/>
                <a:gd name="f12" fmla="val 125006"/>
                <a:gd name="f13" fmla="val 14889"/>
                <a:gd name="f14" fmla="val 127173"/>
                <a:gd name="f15" fmla="val 15877"/>
                <a:gd name="f16" fmla="val 129436"/>
                <a:gd name="f17" fmla="val 130063"/>
                <a:gd name="f18" fmla="val 130698"/>
                <a:gd name="f19" fmla="val 15802"/>
                <a:gd name="f20" fmla="val 131328"/>
                <a:gd name="f21" fmla="val 15646"/>
                <a:gd name="f22" fmla="val 132831"/>
                <a:gd name="f23" fmla="val 15287"/>
                <a:gd name="f24" fmla="val 134354"/>
                <a:gd name="f25" fmla="val 15109"/>
                <a:gd name="f26" fmla="val 135868"/>
                <a:gd name="f27" fmla="val 141088"/>
                <a:gd name="f28" fmla="val 146200"/>
                <a:gd name="f29" fmla="val 17225"/>
                <a:gd name="f30" fmla="val 150019"/>
                <a:gd name="f31" fmla="val 21322"/>
                <a:gd name="f32" fmla="val 155780"/>
                <a:gd name="f33" fmla="val 27571"/>
                <a:gd name="f34" fmla="val 155338"/>
                <a:gd name="f35" fmla="val 34990"/>
                <a:gd name="f36" fmla="val 155336"/>
                <a:gd name="f37" fmla="val 34989"/>
                <a:gd name="f38" fmla="val 47613"/>
                <a:gd name="f39" fmla="val 151258"/>
                <a:gd name="f40" fmla="val 59911"/>
                <a:gd name="f41" fmla="val 143136"/>
                <a:gd name="f42" fmla="val 69860"/>
                <a:gd name="f43" fmla="val 138450"/>
                <a:gd name="f44" fmla="val 66408"/>
                <a:gd name="f45" fmla="val 133627"/>
                <a:gd name="f46" fmla="val 66131"/>
                <a:gd name="f47" fmla="val 132165"/>
                <a:gd name="f48" fmla="val 131886"/>
                <a:gd name="f49" fmla="val 131729"/>
                <a:gd name="f50" fmla="val 66141"/>
                <a:gd name="f51" fmla="val 131719"/>
                <a:gd name="f52" fmla="val 127935"/>
                <a:gd name="f53" fmla="val 124641"/>
                <a:gd name="f54" fmla="val 64608"/>
                <a:gd name="f55" fmla="val 122259"/>
                <a:gd name="f56" fmla="val 62227"/>
                <a:gd name="f57" fmla="val 118508"/>
                <a:gd name="f58" fmla="val 58443"/>
                <a:gd name="f59" fmla="val 113566"/>
                <a:gd name="f60" fmla="val 56543"/>
                <a:gd name="f61" fmla="val 108612"/>
                <a:gd name="f62" fmla="val 103658"/>
                <a:gd name="f63" fmla="val 98691"/>
                <a:gd name="f64" fmla="val 94891"/>
                <a:gd name="f65" fmla="val 62260"/>
                <a:gd name="f66" fmla="val 92510"/>
                <a:gd name="f67" fmla="val 64674"/>
                <a:gd name="f68" fmla="val 89118"/>
                <a:gd name="f69" fmla="val 85529"/>
                <a:gd name="f70" fmla="val 85477"/>
                <a:gd name="f71" fmla="val 85426"/>
                <a:gd name="f72" fmla="val 85374"/>
                <a:gd name="f73" fmla="val 81381"/>
                <a:gd name="f74" fmla="val 77396"/>
                <a:gd name="f75" fmla="val 67381"/>
                <a:gd name="f76" fmla="val 74047"/>
                <a:gd name="f77" fmla="val 70981"/>
                <a:gd name="f78" fmla="val 66076"/>
                <a:gd name="f79" fmla="val 68437"/>
                <a:gd name="f80" fmla="val 61933"/>
                <a:gd name="f81" fmla="val 66512"/>
                <a:gd name="f82" fmla="val 57530"/>
                <a:gd name="f83" fmla="val 66028"/>
                <a:gd name="f84" fmla="val 56392"/>
                <a:gd name="f85" fmla="val 64898"/>
                <a:gd name="f86" fmla="val 55704"/>
                <a:gd name="f87" fmla="val 63720"/>
                <a:gd name="f88" fmla="val 63311"/>
                <a:gd name="f89" fmla="val 62895"/>
                <a:gd name="f90" fmla="val 55787"/>
                <a:gd name="f91" fmla="val 62500"/>
                <a:gd name="f92" fmla="val 55964"/>
                <a:gd name="f93" fmla="val 60967"/>
                <a:gd name="f94" fmla="val 56649"/>
                <a:gd name="f95" fmla="val 60249"/>
                <a:gd name="f96" fmla="val 60934"/>
                <a:gd name="f97" fmla="val 60009"/>
                <a:gd name="f98" fmla="val 63087"/>
                <a:gd name="f99" fmla="val 64902"/>
                <a:gd name="f100" fmla="val 66088"/>
                <a:gd name="f101" fmla="val 69741"/>
                <a:gd name="f102" fmla="val 74264"/>
                <a:gd name="f103" fmla="val 67327"/>
                <a:gd name="f104" fmla="val 77624"/>
                <a:gd name="f105" fmla="val 66153"/>
                <a:gd name="f106" fmla="val 81571"/>
                <a:gd name="f107" fmla="val 66186"/>
                <a:gd name="f108" fmla="val 85485"/>
                <a:gd name="f109" fmla="val 88910"/>
                <a:gd name="f110" fmla="val 64816"/>
                <a:gd name="f111" fmla="val 92335"/>
                <a:gd name="f112" fmla="val 62271"/>
                <a:gd name="f113" fmla="val 94880"/>
                <a:gd name="f114" fmla="val 54769"/>
                <a:gd name="f115" fmla="val 102317"/>
                <a:gd name="f116" fmla="val 54606"/>
                <a:gd name="f117" fmla="val 114582"/>
                <a:gd name="f118" fmla="val 122248"/>
                <a:gd name="f119" fmla="val 63022"/>
                <a:gd name="f120" fmla="val 122965"/>
                <a:gd name="f121" fmla="val 63674"/>
                <a:gd name="f122" fmla="val 123781"/>
                <a:gd name="f123" fmla="val 64196"/>
                <a:gd name="f124" fmla="val 124661"/>
                <a:gd name="f125" fmla="val 58063"/>
                <a:gd name="f126" fmla="val 127206"/>
                <a:gd name="f127" fmla="val 51409"/>
                <a:gd name="f128" fmla="val 128576"/>
                <a:gd name="f129" fmla="val 44657"/>
                <a:gd name="f130" fmla="val 128674"/>
                <a:gd name="f131" fmla="val 44430"/>
                <a:gd name="f132" fmla="val 128677"/>
                <a:gd name="f133" fmla="val 44205"/>
                <a:gd name="f134" fmla="val 128678"/>
                <a:gd name="f135" fmla="val 43981"/>
                <a:gd name="f136" fmla="val 32181"/>
                <a:gd name="f137" fmla="val 22938"/>
                <a:gd name="f138" fmla="val 124563"/>
                <a:gd name="f139" fmla="val 22899"/>
                <a:gd name="f140" fmla="val 124564"/>
                <a:gd name="f141" fmla="val 11156"/>
                <a:gd name="f142" fmla="val 119899"/>
                <a:gd name="f143" fmla="val 6491"/>
                <a:gd name="f144" fmla="val 105546"/>
                <a:gd name="f145" fmla="val 13929"/>
                <a:gd name="f146" fmla="val 95108"/>
                <a:gd name="f147" fmla="val 15658"/>
                <a:gd name="f148" fmla="val 92661"/>
                <a:gd name="f149" fmla="val 15853"/>
                <a:gd name="f150" fmla="val 89530"/>
                <a:gd name="f151" fmla="val 14451"/>
                <a:gd name="f152" fmla="val 86888"/>
                <a:gd name="f153" fmla="val 8677"/>
                <a:gd name="f154" fmla="val 76221"/>
                <a:gd name="f155" fmla="val 13994"/>
                <a:gd name="f156" fmla="val 62945"/>
                <a:gd name="f157" fmla="val 25541"/>
                <a:gd name="f158" fmla="val 59193"/>
                <a:gd name="f159" fmla="val 28379"/>
                <a:gd name="f160" fmla="val 58280"/>
                <a:gd name="f161" fmla="val 30402"/>
                <a:gd name="f162" fmla="val 55866"/>
                <a:gd name="f163" fmla="val 30826"/>
                <a:gd name="f164" fmla="val 52898"/>
                <a:gd name="f165" fmla="val 32240"/>
                <a:gd name="f166" fmla="val 43051"/>
                <a:gd name="f167" fmla="val 40664"/>
                <a:gd name="f168" fmla="val 36311"/>
                <a:gd name="f169" fmla="val 50081"/>
                <a:gd name="f170" fmla="val 51957"/>
                <a:gd name="f171" fmla="val 53873"/>
                <a:gd name="f172" fmla="val 36579"/>
                <a:gd name="f173" fmla="val 55780"/>
                <a:gd name="f174" fmla="val 37142"/>
                <a:gd name="f175" fmla="val 55910"/>
                <a:gd name="f176" fmla="val 40372"/>
                <a:gd name="f177" fmla="val 56269"/>
                <a:gd name="f178" fmla="val 43536"/>
                <a:gd name="f179" fmla="val 56791"/>
                <a:gd name="f180" fmla="val 46406"/>
                <a:gd name="f181" fmla="val 57052"/>
                <a:gd name="f182" fmla="val 47776"/>
                <a:gd name="f183" fmla="val 57117"/>
                <a:gd name="f184" fmla="val 48755"/>
                <a:gd name="f185" fmla="val 58129"/>
                <a:gd name="f186" fmla="val 49603"/>
                <a:gd name="f187" fmla="val 58715"/>
                <a:gd name="f188" fmla="val 50067"/>
                <a:gd name="f189" fmla="val 59382"/>
                <a:gd name="f190" fmla="val 50275"/>
                <a:gd name="f191" fmla="val 60032"/>
                <a:gd name="f192" fmla="val 61624"/>
                <a:gd name="f193" fmla="val 63119"/>
                <a:gd name="f194" fmla="val 49028"/>
                <a:gd name="f195" fmla="val 47222"/>
                <a:gd name="f196" fmla="val 46309"/>
                <a:gd name="f197" fmla="val 61913"/>
                <a:gd name="f198" fmla="val 42264"/>
                <a:gd name="f199" fmla="val 61847"/>
                <a:gd name="f200" fmla="val 35120"/>
                <a:gd name="f201" fmla="val 62131"/>
                <a:gd name="f202" fmla="val 23037"/>
                <a:gd name="f203" fmla="val 71220"/>
                <a:gd name="f204" fmla="val 15097"/>
                <a:gd name="f205" fmla="val 81286"/>
                <a:gd name="f206" fmla="val 82796"/>
                <a:gd name="f207" fmla="val 84328"/>
                <a:gd name="f208" fmla="val 15276"/>
                <a:gd name="f209" fmla="val 85856"/>
                <a:gd name="f210" fmla="val 86485"/>
                <a:gd name="f211" fmla="val 87120"/>
                <a:gd name="f212" fmla="val 87747"/>
                <a:gd name="f213" fmla="val 90010"/>
                <a:gd name="f214" fmla="val 92177"/>
                <a:gd name="f215" fmla="val 93684"/>
                <a:gd name="f216" fmla="val 97563"/>
                <a:gd name="f217" fmla="val 8441"/>
                <a:gd name="f218" fmla="val 103069"/>
                <a:gd name="f219" fmla="val 108599"/>
                <a:gd name="f220" fmla="val 62663"/>
                <a:gd name="f221" fmla="val 111978"/>
                <a:gd name="f222" fmla="val 115364"/>
                <a:gd name="f223" fmla="val 63960"/>
                <a:gd name="f224" fmla="val 117953"/>
                <a:gd name="f225" fmla="val 66565"/>
                <a:gd name="f226" fmla="val 119226"/>
                <a:gd name="f227" fmla="val 67838"/>
                <a:gd name="f228" fmla="val 120726"/>
                <a:gd name="f229" fmla="val 68947"/>
                <a:gd name="f230" fmla="val 122227"/>
                <a:gd name="f231" fmla="val 69795"/>
                <a:gd name="f232" fmla="val 129860"/>
                <a:gd name="f233" fmla="val 74035"/>
                <a:gd name="f234" fmla="val 133285"/>
                <a:gd name="f235" fmla="val 70480"/>
                <a:gd name="f236" fmla="val 139222"/>
                <a:gd name="f237" fmla="val 74590"/>
                <a:gd name="f238" fmla="val 142712"/>
                <a:gd name="f239" fmla="val 77004"/>
                <a:gd name="f240" fmla="val 144897"/>
                <a:gd name="f241" fmla="val 81016"/>
                <a:gd name="f242" fmla="val 85452"/>
                <a:gd name="f243" fmla="val 90476"/>
                <a:gd name="f244" fmla="val 146887"/>
                <a:gd name="f245" fmla="val 95532"/>
                <a:gd name="f246" fmla="val 150606"/>
                <a:gd name="f247" fmla="val 99218"/>
                <a:gd name="f248" fmla="val 154683"/>
                <a:gd name="f249" fmla="val 103263"/>
                <a:gd name="f250" fmla="val 155532"/>
                <a:gd name="f251" fmla="val 109330"/>
                <a:gd name="f252" fmla="val 153216"/>
                <a:gd name="f253" fmla="val 114190"/>
                <a:gd name="f254" fmla="val 151487"/>
                <a:gd name="f255" fmla="val 117877"/>
                <a:gd name="f256" fmla="val 149464"/>
                <a:gd name="f257" fmla="val 118137"/>
                <a:gd name="f258" fmla="val 147181"/>
                <a:gd name="f259" fmla="val 122541"/>
                <a:gd name="f260" fmla="val 145615"/>
                <a:gd name="f261" fmla="val 125412"/>
                <a:gd name="f262" fmla="val 128543"/>
                <a:gd name="f263" fmla="val 131642"/>
                <a:gd name="f264" fmla="val 144930"/>
                <a:gd name="f265" fmla="val 139026"/>
                <a:gd name="f266" fmla="val 138896"/>
                <a:gd name="f267" fmla="val 144853"/>
                <a:gd name="f268" fmla="val 131746"/>
                <a:gd name="f269" fmla="val 131726"/>
                <a:gd name="f270" fmla="val 131706"/>
                <a:gd name="f271" fmla="val 131686"/>
                <a:gd name="f272" fmla="val 126565"/>
                <a:gd name="f273" fmla="val 121542"/>
                <a:gd name="f274" fmla="val 146908"/>
                <a:gd name="f275" fmla="val 117921"/>
                <a:gd name="f276" fmla="val 150562"/>
                <a:gd name="f277" fmla="val 115372"/>
                <a:gd name="f278" fmla="val 153143"/>
                <a:gd name="f279" fmla="val 111990"/>
                <a:gd name="f280" fmla="val 154439"/>
                <a:gd name="f281" fmla="val 108596"/>
                <a:gd name="f282" fmla="val 105213"/>
                <a:gd name="f283" fmla="val 101819"/>
                <a:gd name="f284" fmla="val 153151"/>
                <a:gd name="f285" fmla="val 99230"/>
                <a:gd name="f286" fmla="val 150529"/>
                <a:gd name="f287" fmla="val 93920"/>
                <a:gd name="f288" fmla="val 145191"/>
                <a:gd name="f289" fmla="val 87425"/>
                <a:gd name="f290" fmla="val 144845"/>
                <a:gd name="f291" fmla="val 85852"/>
                <a:gd name="f292" fmla="val 85618"/>
                <a:gd name="f293" fmla="val 85492"/>
                <a:gd name="f294" fmla="val 85497"/>
                <a:gd name="f295" fmla="val 85457"/>
                <a:gd name="f296" fmla="val 85437"/>
                <a:gd name="f297" fmla="val 78125"/>
                <a:gd name="f298" fmla="val 72253"/>
                <a:gd name="f299" fmla="val 138897"/>
                <a:gd name="f300" fmla="val 72286"/>
                <a:gd name="f301" fmla="val 127238"/>
                <a:gd name="f302" fmla="val 70818"/>
                <a:gd name="f303" fmla="val 123128"/>
                <a:gd name="f304" fmla="val 68241"/>
                <a:gd name="f305" fmla="val 119768"/>
                <a:gd name="f306" fmla="val 66903"/>
                <a:gd name="f307" fmla="val 118040"/>
                <a:gd name="f308" fmla="val 66349"/>
                <a:gd name="f309" fmla="val 117811"/>
                <a:gd name="f310" fmla="val 65305"/>
                <a:gd name="f311" fmla="val 116409"/>
                <a:gd name="f312" fmla="val 61488"/>
                <a:gd name="f313" fmla="val 111320"/>
                <a:gd name="f314" fmla="val 61815"/>
                <a:gd name="f315" fmla="val 103948"/>
                <a:gd name="f316" fmla="val 66610"/>
                <a:gd name="f317" fmla="val 99185"/>
                <a:gd name="f318" fmla="val 72697"/>
                <a:gd name="f319" fmla="val 93131"/>
                <a:gd name="f320" fmla="val 72287"/>
                <a:gd name="f321" fmla="val 78101"/>
                <a:gd name="f322" fmla="val 78222"/>
                <a:gd name="f323" fmla="val 72241"/>
                <a:gd name="f324" fmla="val 85536"/>
                <a:gd name="f325" fmla="val 72242"/>
                <a:gd name="f326" fmla="val 85576"/>
                <a:gd name="f327" fmla="val 85615"/>
                <a:gd name="f328" fmla="val 90631"/>
                <a:gd name="f329" fmla="val 95605"/>
                <a:gd name="f330" fmla="val 70190"/>
                <a:gd name="f331" fmla="val 99262"/>
                <a:gd name="f332" fmla="val 101827"/>
                <a:gd name="f333" fmla="val 63968"/>
                <a:gd name="f334" fmla="val 105210"/>
                <a:gd name="f335" fmla="val 167068"/>
                <a:gd name="f336" fmla="val 36327"/>
                <a:gd name="f337" fmla="val 174546"/>
                <a:gd name="f338" fmla="val 181592"/>
                <a:gd name="f339" fmla="val 40522"/>
                <a:gd name="f340" fmla="val 184824"/>
                <a:gd name="f341" fmla="val 185574"/>
                <a:gd name="f342" fmla="val 49310"/>
                <a:gd name="f343" fmla="val 186096"/>
                <a:gd name="f344" fmla="val 51104"/>
                <a:gd name="f345" fmla="val 186357"/>
                <a:gd name="f346" fmla="val 186781"/>
                <a:gd name="f347" fmla="val 188804"/>
                <a:gd name="f348" fmla="val 191642"/>
                <a:gd name="f349" fmla="val 197154"/>
                <a:gd name="f350" fmla="val 60987"/>
                <a:gd name="f351" fmla="val 201526"/>
                <a:gd name="f352" fmla="val 65098"/>
                <a:gd name="f353" fmla="val 203678"/>
                <a:gd name="f354" fmla="val 70447"/>
                <a:gd name="f355" fmla="val 205831"/>
                <a:gd name="f356" fmla="val 75830"/>
                <a:gd name="f357" fmla="val 205505"/>
                <a:gd name="f358" fmla="val 81799"/>
                <a:gd name="f359" fmla="val 202732"/>
                <a:gd name="f360" fmla="val 201330"/>
                <a:gd name="f361" fmla="val 203287"/>
                <a:gd name="f362" fmla="val 204331"/>
                <a:gd name="f363" fmla="val 96608"/>
                <a:gd name="f364" fmla="val 205179"/>
                <a:gd name="f365" fmla="val 98239"/>
                <a:gd name="f366" fmla="val 205799"/>
                <a:gd name="f367" fmla="val 100001"/>
                <a:gd name="f368" fmla="val 207462"/>
                <a:gd name="f369" fmla="val 104763"/>
                <a:gd name="f370" fmla="val 207169"/>
                <a:gd name="f371" fmla="val 109950"/>
                <a:gd name="f372" fmla="val 204951"/>
                <a:gd name="f373" fmla="val 114549"/>
                <a:gd name="f374" fmla="val 201322"/>
                <a:gd name="f375" fmla="val 194316"/>
                <a:gd name="f376" fmla="val 194284"/>
                <a:gd name="f377" fmla="val 194283"/>
                <a:gd name="f378" fmla="val 188412"/>
                <a:gd name="f379" fmla="val 126912"/>
                <a:gd name="f380" fmla="val 181432"/>
                <a:gd name="f381" fmla="val 128478"/>
                <a:gd name="f382" fmla="val 174549"/>
                <a:gd name="f383" fmla="val 128641"/>
                <a:gd name="f384" fmla="val 171841"/>
                <a:gd name="f385" fmla="val 128706"/>
                <a:gd name="f386" fmla="val 170537"/>
                <a:gd name="f387" fmla="val 132034"/>
                <a:gd name="f388" fmla="val 172494"/>
                <a:gd name="f389" fmla="val 133893"/>
                <a:gd name="f390" fmla="val 173048"/>
                <a:gd name="f391" fmla="val 134447"/>
                <a:gd name="f392" fmla="val 173831"/>
                <a:gd name="f393" fmla="val 134774"/>
                <a:gd name="f394" fmla="val 174614"/>
                <a:gd name="f395" fmla="val 179768"/>
                <a:gd name="f396" fmla="val 187564"/>
                <a:gd name="f397" fmla="val 133501"/>
                <a:gd name="f398" fmla="val 194512"/>
                <a:gd name="f399" fmla="val 131022"/>
                <a:gd name="f400" fmla="val 201950"/>
                <a:gd name="f401" fmla="val 140449"/>
                <a:gd name="f402" fmla="val 199471"/>
                <a:gd name="f403" fmla="val 154085"/>
                <a:gd name="f404" fmla="val 189163"/>
                <a:gd name="f405" fmla="val 160054"/>
                <a:gd name="f406" fmla="val 186586"/>
                <a:gd name="f407" fmla="val 161555"/>
                <a:gd name="f408" fmla="val 185085"/>
                <a:gd name="f409" fmla="val 164327"/>
                <a:gd name="f410" fmla="val 185281"/>
                <a:gd name="f411" fmla="val 167296"/>
                <a:gd name="f412" fmla="val 185672"/>
                <a:gd name="f413" fmla="val 173069"/>
                <a:gd name="f414" fmla="val 183487"/>
                <a:gd name="f415" fmla="val 178680"/>
                <a:gd name="f416" fmla="val 179311"/>
                <a:gd name="f417" fmla="val 182660"/>
                <a:gd name="f418" fmla="val 175672"/>
                <a:gd name="f419" fmla="val 186129"/>
                <a:gd name="f420" fmla="val 170891"/>
                <a:gd name="f421" fmla="val 188036"/>
                <a:gd name="f422" fmla="val 165922"/>
                <a:gd name="f423" fmla="val 165191"/>
                <a:gd name="f424" fmla="val 164455"/>
                <a:gd name="f425" fmla="val 187995"/>
                <a:gd name="f426" fmla="val 163719"/>
                <a:gd name="f427" fmla="val 187911"/>
                <a:gd name="f428" fmla="val 163405"/>
                <a:gd name="f429" fmla="val 187873"/>
                <a:gd name="f430" fmla="val 163093"/>
                <a:gd name="f431" fmla="val 187855"/>
                <a:gd name="f432" fmla="val 162784"/>
                <a:gd name="f433" fmla="val 160164"/>
                <a:gd name="f434" fmla="val 157740"/>
                <a:gd name="f435" fmla="val 189188"/>
                <a:gd name="f436" fmla="val 156282"/>
                <a:gd name="f437" fmla="val 191434"/>
                <a:gd name="f438" fmla="val 155303"/>
                <a:gd name="f439" fmla="val 193000"/>
                <a:gd name="f440" fmla="val 154064"/>
                <a:gd name="f441" fmla="val 194403"/>
                <a:gd name="f442" fmla="val 152694"/>
                <a:gd name="f443" fmla="val 195610"/>
                <a:gd name="f444" fmla="val 149055"/>
                <a:gd name="f445" fmla="val 198758"/>
                <a:gd name="f446" fmla="val 144577"/>
                <a:gd name="f447" fmla="val 200277"/>
                <a:gd name="f448" fmla="val 140105"/>
                <a:gd name="f449" fmla="val 134755"/>
                <a:gd name="f450" fmla="val 129412"/>
                <a:gd name="f451" fmla="val 198104"/>
                <a:gd name="f452" fmla="val 125521"/>
                <a:gd name="f453" fmla="val 193946"/>
                <a:gd name="f454" fmla="val 118671"/>
                <a:gd name="f455" fmla="val 186639"/>
                <a:gd name="f456" fmla="val 114039"/>
                <a:gd name="f457" fmla="val 178321"/>
                <a:gd name="f458" fmla="val 111756"/>
                <a:gd name="f459" fmla="val 169155"/>
                <a:gd name="f460" fmla="val 112473"/>
                <a:gd name="f461" fmla="val 165893"/>
                <a:gd name="f462" fmla="val 112865"/>
                <a:gd name="f463" fmla="val 162827"/>
                <a:gd name="f464" fmla="val 113028"/>
                <a:gd name="f465" fmla="val 160021"/>
                <a:gd name="f466" fmla="val 116681"/>
                <a:gd name="f467" fmla="val 159173"/>
                <a:gd name="f468" fmla="val 119845"/>
                <a:gd name="f469" fmla="val 157314"/>
                <a:gd name="f470" fmla="val 122292"/>
                <a:gd name="f471" fmla="val 154867"/>
                <a:gd name="f472" fmla="val 124673"/>
                <a:gd name="f473" fmla="val 152454"/>
                <a:gd name="f474" fmla="val 128000"/>
                <a:gd name="f475" fmla="val 150986"/>
                <a:gd name="f476" fmla="val 142418"/>
                <a:gd name="f477" fmla="val 151030"/>
                <a:gd name="f478" fmla="val 142309"/>
                <a:gd name="f479" fmla="val 131609"/>
                <a:gd name="f480" fmla="val 150997"/>
                <a:gd name="f481" fmla="val 131251"/>
                <a:gd name="f482" fmla="val 130892"/>
                <a:gd name="f483" fmla="val 151063"/>
                <a:gd name="f484" fmla="val 130500"/>
                <a:gd name="f485" fmla="val 154488"/>
                <a:gd name="f486" fmla="val 131870"/>
                <a:gd name="f487" fmla="val 158206"/>
                <a:gd name="f488" fmla="val 132947"/>
                <a:gd name="f489" fmla="val 161860"/>
                <a:gd name="f490" fmla="val 133665"/>
                <a:gd name="f491" fmla="val 162060"/>
                <a:gd name="f492" fmla="val 133704"/>
                <a:gd name="f493" fmla="val 162260"/>
                <a:gd name="f494" fmla="val 133723"/>
                <a:gd name="f495" fmla="val 162456"/>
                <a:gd name="f496" fmla="val 163890"/>
                <a:gd name="f497" fmla="val 165161"/>
                <a:gd name="f498" fmla="val 132714"/>
                <a:gd name="f499" fmla="val 165448"/>
                <a:gd name="f500" fmla="val 165774"/>
                <a:gd name="f501" fmla="val 129587"/>
                <a:gd name="f502" fmla="val 164698"/>
                <a:gd name="f503" fmla="val 127989"/>
                <a:gd name="f504" fmla="val 163034"/>
                <a:gd name="f505" fmla="val 127662"/>
                <a:gd name="f506" fmla="val 159576"/>
                <a:gd name="f507" fmla="val 126977"/>
                <a:gd name="f508" fmla="val 156053"/>
                <a:gd name="f509" fmla="val 125934"/>
                <a:gd name="f510" fmla="val 152987"/>
                <a:gd name="f511" fmla="val 153574"/>
                <a:gd name="f512" fmla="val 123683"/>
                <a:gd name="f513" fmla="val 154390"/>
                <a:gd name="f514" fmla="val 122737"/>
                <a:gd name="f515" fmla="val 154912"/>
                <a:gd name="f516" fmla="val 122215"/>
                <a:gd name="f517" fmla="val 162545"/>
                <a:gd name="f518" fmla="val 114647"/>
                <a:gd name="f519" fmla="val 162447"/>
                <a:gd name="f520" fmla="val 102382"/>
                <a:gd name="f521" fmla="val 154847"/>
                <a:gd name="f522" fmla="val 94782"/>
                <a:gd name="f523" fmla="val 151585"/>
                <a:gd name="f524" fmla="val 91878"/>
                <a:gd name="f525" fmla="val 86790"/>
                <a:gd name="f526" fmla="val 150900"/>
                <a:gd name="f527" fmla="val 85094"/>
                <a:gd name="f528" fmla="val 151454"/>
                <a:gd name="f529" fmla="val 79842"/>
                <a:gd name="f530" fmla="val 147442"/>
                <a:gd name="f531" fmla="val 155793"/>
                <a:gd name="f532" fmla="val 64282"/>
                <a:gd name="f533" fmla="val 160849"/>
                <a:gd name="f534" fmla="val 51658"/>
                <a:gd name="f535" fmla="val 161403"/>
                <a:gd name="f536" fmla="val 163283"/>
                <a:gd name="f537" fmla="val 36592"/>
                <a:gd name="f538" fmla="val 165189"/>
                <a:gd name="f539" fmla="val 66121"/>
                <a:gd name="f540" fmla="val 66284"/>
                <a:gd name="f541" fmla="val 132523"/>
                <a:gd name="f542" fmla="val 65729"/>
                <a:gd name="f543" fmla="val 139243"/>
                <a:gd name="f544" fmla="val 71829"/>
                <a:gd name="f545" fmla="val 145310"/>
                <a:gd name="f546" fmla="val 75385"/>
                <a:gd name="f547" fmla="val 148865"/>
                <a:gd name="f548" fmla="val 80180"/>
                <a:gd name="f549" fmla="val 85562"/>
                <a:gd name="f550" fmla="val 86019"/>
                <a:gd name="f551" fmla="val 86475"/>
                <a:gd name="f552" fmla="val 86867"/>
                <a:gd name="f553" fmla="val 151051"/>
                <a:gd name="f554" fmla="val 92184"/>
                <a:gd name="f555" fmla="val 151573"/>
                <a:gd name="f556" fmla="val 94663"/>
                <a:gd name="f557" fmla="val 154770"/>
                <a:gd name="f558" fmla="val 96229"/>
                <a:gd name="f559" fmla="val 156074"/>
                <a:gd name="f560" fmla="val 99197"/>
                <a:gd name="f561" fmla="val 158553"/>
                <a:gd name="f562" fmla="val 102850"/>
                <a:gd name="f563" fmla="val 160119"/>
                <a:gd name="f564" fmla="val 106863"/>
                <a:gd name="f565" fmla="val 160478"/>
                <a:gd name="f566" fmla="val 105852"/>
                <a:gd name="f567" fmla="val 172841"/>
                <a:gd name="f568" fmla="val 100730"/>
                <a:gd name="f569" fmla="val 184291"/>
                <a:gd name="f570" fmla="val 91694"/>
                <a:gd name="f571" fmla="val 88172"/>
                <a:gd name="f572" fmla="val 197697"/>
                <a:gd name="f573" fmla="val 83442"/>
                <a:gd name="f574" fmla="val 199915"/>
                <a:gd name="f575" fmla="val 78320"/>
                <a:gd name="f576" fmla="val 200242"/>
                <a:gd name="f577" fmla="val 77900"/>
                <a:gd name="f578" fmla="val 200269"/>
                <a:gd name="f579" fmla="val 77481"/>
                <a:gd name="f580" fmla="val 200282"/>
                <a:gd name="f581" fmla="val 77064"/>
                <a:gd name="f582" fmla="val 72426"/>
                <a:gd name="f583" fmla="val 67994"/>
                <a:gd name="f584" fmla="val 198632"/>
                <a:gd name="f585" fmla="val 64522"/>
                <a:gd name="f586" fmla="val 61880"/>
                <a:gd name="f587" fmla="val 60901"/>
                <a:gd name="f588" fmla="val 59469"/>
                <a:gd name="f589" fmla="val 189213"/>
                <a:gd name="f590" fmla="val 57042"/>
                <a:gd name="f591" fmla="val 187856"/>
                <a:gd name="f592" fmla="val 54393"/>
                <a:gd name="f593" fmla="val 54086"/>
                <a:gd name="f594" fmla="val 53776"/>
                <a:gd name="f595" fmla="val 187874"/>
                <a:gd name="f596" fmla="val 53464"/>
                <a:gd name="f597" fmla="val 52728"/>
                <a:gd name="f598" fmla="val 51993"/>
                <a:gd name="f599" fmla="val 51261"/>
                <a:gd name="f600" fmla="val 46292"/>
                <a:gd name="f601" fmla="val 41512"/>
                <a:gd name="f602" fmla="val 37872"/>
                <a:gd name="f603" fmla="val 33696"/>
                <a:gd name="f604" fmla="val 31511"/>
                <a:gd name="f605" fmla="val 31902"/>
                <a:gd name="f606" fmla="val 32098"/>
                <a:gd name="f607" fmla="val 30597"/>
                <a:gd name="f608" fmla="val 28021"/>
                <a:gd name="f609" fmla="val 26422"/>
                <a:gd name="f610" fmla="val 159141"/>
                <a:gd name="f611" fmla="val 24954"/>
                <a:gd name="f612" fmla="val 157999"/>
                <a:gd name="f613" fmla="val 23682"/>
                <a:gd name="f614" fmla="val 156662"/>
                <a:gd name="f615" fmla="val 16930"/>
                <a:gd name="f616" fmla="val 149583"/>
                <a:gd name="f617" fmla="val 16636"/>
                <a:gd name="f618" fmla="val 138688"/>
                <a:gd name="f619" fmla="val 22671"/>
                <a:gd name="f620" fmla="val 29826"/>
                <a:gd name="f621" fmla="val 133583"/>
                <a:gd name="f622" fmla="val 36996"/>
                <a:gd name="f623" fmla="val 134808"/>
                <a:gd name="f624" fmla="val 43980"/>
                <a:gd name="f625" fmla="val 51675"/>
                <a:gd name="f626" fmla="val 59144"/>
                <a:gd name="f627" fmla="val 133322"/>
                <a:gd name="f628" fmla="val 108606"/>
                <a:gd name="f629" fmla="val 1"/>
                <a:gd name="f630" fmla="val 101351"/>
                <a:gd name="f631" fmla="val 94095"/>
                <a:gd name="f632" fmla="val 3067"/>
                <a:gd name="f633" fmla="val 88987"/>
                <a:gd name="f634" fmla="val 9187"/>
                <a:gd name="f635" fmla="val 88661"/>
                <a:gd name="f636" fmla="val 9563"/>
                <a:gd name="f637" fmla="val 88220"/>
                <a:gd name="f638" fmla="val 9765"/>
                <a:gd name="f639" fmla="val 87738"/>
                <a:gd name="f640" fmla="val 87592"/>
                <a:gd name="f641" fmla="val 87442"/>
                <a:gd name="f642" fmla="val 9747"/>
                <a:gd name="f643" fmla="val 87291"/>
                <a:gd name="f644" fmla="val 9709"/>
                <a:gd name="f645" fmla="val 85307"/>
                <a:gd name="f646" fmla="val 9230"/>
                <a:gd name="f647" fmla="val 83292"/>
                <a:gd name="f648" fmla="val 8992"/>
                <a:gd name="f649" fmla="val 74420"/>
                <a:gd name="f650" fmla="val 67669"/>
                <a:gd name="f651" fmla="val 11776"/>
                <a:gd name="f652" fmla="val 62695"/>
                <a:gd name="f653" fmla="val 17179"/>
                <a:gd name="f654" fmla="val 59107"/>
                <a:gd name="f655" fmla="val 21028"/>
                <a:gd name="f656" fmla="val 56856"/>
                <a:gd name="f657" fmla="val 25791"/>
                <a:gd name="f658" fmla="val 56074"/>
                <a:gd name="f659" fmla="val 30912"/>
                <a:gd name="f660" fmla="val 54051"/>
                <a:gd name="f661" fmla="val 30438"/>
                <a:gd name="f662" fmla="val 52034"/>
                <a:gd name="f663" fmla="val 30211"/>
                <a:gd name="f664" fmla="val 50055"/>
                <a:gd name="f665" fmla="val 37604"/>
                <a:gd name="f666" fmla="val 26616"/>
                <a:gd name="f667" fmla="val 39187"/>
                <a:gd name="f668" fmla="val 24759"/>
                <a:gd name="f669" fmla="val 52050"/>
                <a:gd name="f670" fmla="val 24661"/>
                <a:gd name="f671" fmla="val 52669"/>
                <a:gd name="f672" fmla="val 24237"/>
                <a:gd name="f673" fmla="val 53191"/>
                <a:gd name="f674" fmla="val 23649"/>
                <a:gd name="f675" fmla="val 53387"/>
                <a:gd name="f676" fmla="val 58345"/>
                <a:gd name="f677" fmla="val 1501"/>
                <a:gd name="f678" fmla="val 75764"/>
                <a:gd name="f679" fmla="val 9036"/>
                <a:gd name="f680" fmla="val 89791"/>
                <a:gd name="f681" fmla="val 9362"/>
                <a:gd name="f682" fmla="val 90345"/>
                <a:gd name="f683" fmla="val 9297"/>
                <a:gd name="f684" fmla="val 91030"/>
                <a:gd name="f685" fmla="val 8938"/>
                <a:gd name="f686" fmla="val 91552"/>
                <a:gd name="f687" fmla="val 104078"/>
                <a:gd name="f688" fmla="val 4306"/>
                <a:gd name="f689" fmla="val 120943"/>
                <a:gd name="f690" fmla="val 16995"/>
                <a:gd name="f691" fmla="val 128445"/>
                <a:gd name="f692" fmla="val 10014"/>
                <a:gd name="f693" fmla="val 138394"/>
                <a:gd name="f694" fmla="val 10732"/>
                <a:gd name="f695" fmla="val 151964"/>
                <a:gd name="f696" fmla="val 19278"/>
                <a:gd name="f697" fmla="val 160869"/>
                <a:gd name="f698" fmla="val 20942"/>
                <a:gd name="f699" fmla="val 162631"/>
                <a:gd name="f700" fmla="val 22867"/>
                <a:gd name="f701" fmla="val 164131"/>
                <a:gd name="f702" fmla="val 165338"/>
                <a:gd name="f703" fmla="val 25509"/>
                <a:gd name="f704" fmla="val 165665"/>
                <a:gd name="f705" fmla="val 25835"/>
                <a:gd name="f706" fmla="val 166252"/>
                <a:gd name="f707" fmla="val 25802"/>
                <a:gd name="f708" fmla="val 166904"/>
                <a:gd name="f709" fmla="val 25280"/>
                <a:gd name="f710" fmla="val 174472"/>
                <a:gd name="f711" fmla="val 28151"/>
                <a:gd name="f712" fmla="val 181844"/>
                <a:gd name="f713" fmla="val 33631"/>
                <a:gd name="f714" fmla="val 187096"/>
                <a:gd name="f715" fmla="val 38439"/>
                <a:gd name="f716" fmla="val 191648"/>
                <a:gd name="f717" fmla="val 44736"/>
                <a:gd name="f718" fmla="val 194141"/>
                <a:gd name="f719" fmla="val 51289"/>
                <a:gd name="f720" fmla="val 52249"/>
                <a:gd name="f721" fmla="val 53214"/>
                <a:gd name="f722" fmla="val 194087"/>
                <a:gd name="f723" fmla="val 54182"/>
                <a:gd name="f724" fmla="val 193979"/>
                <a:gd name="f725" fmla="val 54239"/>
                <a:gd name="f726" fmla="val 193973"/>
                <a:gd name="f727" fmla="val 54296"/>
                <a:gd name="f728" fmla="val 193970"/>
                <a:gd name="f729" fmla="val 54353"/>
                <a:gd name="f730" fmla="val 54908"/>
                <a:gd name="f731" fmla="val 55422"/>
                <a:gd name="f732" fmla="val 194255"/>
                <a:gd name="f733" fmla="val 55747"/>
                <a:gd name="f734" fmla="val 194729"/>
                <a:gd name="f735" fmla="val 196784"/>
                <a:gd name="f736" fmla="val 58651"/>
                <a:gd name="f737" fmla="val 198611"/>
                <a:gd name="f738" fmla="val 60510"/>
                <a:gd name="f739" fmla="val 200209"/>
                <a:gd name="f740" fmla="val 65143"/>
                <a:gd name="f741" fmla="val 204274"/>
                <a:gd name="f742" fmla="val 206395"/>
                <a:gd name="f743" fmla="val 77046"/>
                <a:gd name="f744" fmla="val 77600"/>
                <a:gd name="f745" fmla="val 78155"/>
                <a:gd name="f746" fmla="val 206377"/>
                <a:gd name="f747" fmla="val 78712"/>
                <a:gd name="f748" fmla="val 206342"/>
                <a:gd name="f749" fmla="val 85366"/>
                <a:gd name="f750" fmla="val 205918"/>
                <a:gd name="f751" fmla="val 91564"/>
                <a:gd name="f752" fmla="val 203014"/>
                <a:gd name="f753" fmla="val 96131"/>
                <a:gd name="f754" fmla="val 198154"/>
                <a:gd name="f755" fmla="val 102068"/>
                <a:gd name="f756" fmla="val 191826"/>
                <a:gd name="f757" fmla="val 106015"/>
                <a:gd name="f758" fmla="val 185302"/>
                <a:gd name="f759" fmla="val 108592"/>
                <a:gd name="f760" fmla="val 179071"/>
                <a:gd name="f761" fmla="val 111462"/>
                <a:gd name="f762" fmla="val 185987"/>
                <a:gd name="f763" fmla="val 115637"/>
                <a:gd name="f764" fmla="val 192348"/>
                <a:gd name="f765" fmla="val 121052"/>
                <a:gd name="f766" fmla="val 126011"/>
                <a:gd name="f767" fmla="val 203406"/>
                <a:gd name="f768" fmla="val 132861"/>
                <a:gd name="f769" fmla="val 140102"/>
                <a:gd name="f770" fmla="val 146235"/>
                <a:gd name="f771" fmla="val 152074"/>
                <a:gd name="f772" fmla="val 204221"/>
                <a:gd name="f773" fmla="val 156706"/>
                <a:gd name="f774" fmla="val 158533"/>
                <a:gd name="f775" fmla="val 160131"/>
                <a:gd name="f776" fmla="val 161436"/>
                <a:gd name="f777" fmla="val 161761"/>
                <a:gd name="f778" fmla="val 162275"/>
                <a:gd name="f779" fmla="val 162831"/>
                <a:gd name="f780" fmla="val 162887"/>
                <a:gd name="f781" fmla="val 162944"/>
                <a:gd name="f782" fmla="val 163002"/>
                <a:gd name="f783" fmla="val 163969"/>
                <a:gd name="f784" fmla="val 164934"/>
                <a:gd name="f785" fmla="val 165894"/>
                <a:gd name="f786" fmla="val 172447"/>
                <a:gd name="f787" fmla="val 178744"/>
                <a:gd name="f788" fmla="val 183552"/>
                <a:gd name="f789" fmla="val 189032"/>
                <a:gd name="f790" fmla="val 191903"/>
                <a:gd name="f791" fmla="val 191381"/>
                <a:gd name="f792" fmla="val 191348"/>
                <a:gd name="f793" fmla="val 191674"/>
                <a:gd name="f794" fmla="val 192229"/>
                <a:gd name="f795" fmla="val 194317"/>
                <a:gd name="f796" fmla="val 196241"/>
                <a:gd name="f797" fmla="val 197937"/>
                <a:gd name="f798" fmla="val 206451"/>
                <a:gd name="f799" fmla="val 200188"/>
                <a:gd name="f800" fmla="val 210561"/>
                <a:gd name="f801" fmla="val 122313"/>
                <a:gd name="f802" fmla="val 215617"/>
                <a:gd name="f803" fmla="val 109656"/>
                <a:gd name="f804" fmla="val 211572"/>
                <a:gd name="f805" fmla="val 97978"/>
                <a:gd name="f806" fmla="val 210790"/>
                <a:gd name="f807" fmla="val 95695"/>
                <a:gd name="f808" fmla="val 209648"/>
                <a:gd name="f809" fmla="val 93509"/>
                <a:gd name="f810" fmla="val 208245"/>
                <a:gd name="f811" fmla="val 207886"/>
                <a:gd name="f812" fmla="val 207821"/>
                <a:gd name="f813" fmla="val 208115"/>
                <a:gd name="f814" fmla="val 211736"/>
                <a:gd name="f815" fmla="val 83104"/>
                <a:gd name="f816" fmla="val 212192"/>
                <a:gd name="f817" fmla="val 75242"/>
                <a:gd name="f818" fmla="val 209354"/>
                <a:gd name="f819" fmla="val 68164"/>
                <a:gd name="f820" fmla="val 206549"/>
                <a:gd name="f821" fmla="val 61118"/>
                <a:gd name="f822" fmla="val 200775"/>
                <a:gd name="f823" fmla="val 55736"/>
                <a:gd name="f824" fmla="val 193534"/>
                <a:gd name="f825" fmla="val 192947"/>
                <a:gd name="f826" fmla="val 192522"/>
                <a:gd name="f827" fmla="val 192425"/>
                <a:gd name="f828" fmla="val 192066"/>
                <a:gd name="f829" fmla="val 49636"/>
                <a:gd name="f830" fmla="val 47287"/>
                <a:gd name="f831" fmla="val 190370"/>
                <a:gd name="f832" fmla="val 45069"/>
                <a:gd name="f833" fmla="val 186138"/>
                <a:gd name="f834" fmla="val 35738"/>
                <a:gd name="f835" fmla="val 176899"/>
                <a:gd name="f836" fmla="val 30219"/>
                <a:gd name="f837" fmla="val 167097"/>
                <a:gd name="f838" fmla="val 165112"/>
                <a:gd name="f839" fmla="val 163104"/>
                <a:gd name="f840" fmla="val 30445"/>
                <a:gd name="f841" fmla="val 161110"/>
                <a:gd name="f842" fmla="val 159168"/>
                <a:gd name="f843" fmla="val 18223"/>
                <a:gd name="f844" fmla="val 148346"/>
                <a:gd name="f845" fmla="val 8981"/>
                <a:gd name="f846" fmla="val 135926"/>
                <a:gd name="f847" fmla="val 133945"/>
                <a:gd name="f848" fmla="val 131924"/>
                <a:gd name="f849" fmla="val 9216"/>
                <a:gd name="f850" fmla="val 129892"/>
                <a:gd name="f851" fmla="val 129741"/>
                <a:gd name="f852" fmla="val 129591"/>
                <a:gd name="f853" fmla="val 129445"/>
                <a:gd name="f854" fmla="val 128963"/>
                <a:gd name="f855" fmla="val 128522"/>
                <a:gd name="f856" fmla="val 128196"/>
                <a:gd name="f857" fmla="val 123094"/>
                <a:gd name="f858" fmla="val 3059"/>
                <a:gd name="f859" fmla="val 115851"/>
                <a:gd name="f860" fmla="*/ f0 1 215618"/>
                <a:gd name="f861" fmla="*/ f1 1 206407"/>
                <a:gd name="f862" fmla="val f2"/>
                <a:gd name="f863" fmla="val f3"/>
                <a:gd name="f864" fmla="val f4"/>
                <a:gd name="f865" fmla="+- f864 0 f862"/>
                <a:gd name="f866" fmla="+- f863 0 f862"/>
                <a:gd name="f867" fmla="*/ f866 1 215618"/>
                <a:gd name="f868" fmla="*/ f865 1 206407"/>
                <a:gd name="f869" fmla="*/ f862 1 f867"/>
                <a:gd name="f870" fmla="*/ f863 1 f867"/>
                <a:gd name="f871" fmla="*/ f862 1 f868"/>
                <a:gd name="f872" fmla="*/ f864 1 f868"/>
                <a:gd name="f873" fmla="*/ f869 f860 1"/>
                <a:gd name="f874" fmla="*/ f870 f860 1"/>
                <a:gd name="f875" fmla="*/ f872 f861 1"/>
                <a:gd name="f876" fmla="*/ f871 f861 1"/>
              </a:gdLst>
              <a:ahLst/>
              <a:cxnLst>
                <a:cxn ang="3cd4">
                  <a:pos x="hc" y="t"/>
                </a:cxn>
                <a:cxn ang="0">
                  <a:pos x="r" y="vc"/>
                </a:cxn>
                <a:cxn ang="cd4">
                  <a:pos x="hc" y="b"/>
                </a:cxn>
                <a:cxn ang="cd2">
                  <a:pos x="l" y="vc"/>
                </a:cxn>
              </a:cxnLst>
              <a:rect l="f873" t="f876" r="f874" b="f875"/>
              <a:pathLst>
                <a:path w="215618" h="206407">
                  <a:moveTo>
                    <a:pt x="f5" y="f6"/>
                  </a:moveTo>
                  <a:cubicBezTo>
                    <a:pt x="f7" y="f6"/>
                    <a:pt x="f8" y="f9"/>
                    <a:pt x="f10" y="f11"/>
                  </a:cubicBezTo>
                  <a:cubicBezTo>
                    <a:pt x="f12" y="f13"/>
                    <a:pt x="f14" y="f15"/>
                    <a:pt x="f16" y="f15"/>
                  </a:cubicBezTo>
                  <a:cubicBezTo>
                    <a:pt x="f17" y="f15"/>
                    <a:pt x="f18" y="f19"/>
                    <a:pt x="f20" y="f21"/>
                  </a:cubicBezTo>
                  <a:cubicBezTo>
                    <a:pt x="f22" y="f23"/>
                    <a:pt x="f24" y="f25"/>
                    <a:pt x="f26" y="f25"/>
                  </a:cubicBezTo>
                  <a:cubicBezTo>
                    <a:pt x="f27" y="f25"/>
                    <a:pt x="f28" y="f29"/>
                    <a:pt x="f30" y="f31"/>
                  </a:cubicBezTo>
                  <a:cubicBezTo>
                    <a:pt x="f32" y="f33"/>
                    <a:pt x="f34" y="f35"/>
                    <a:pt x="f36" y="f35"/>
                  </a:cubicBezTo>
                  <a:cubicBezTo>
                    <a:pt x="f36" y="f35"/>
                    <a:pt x="f36" y="f35"/>
                    <a:pt x="f36" y="f37"/>
                  </a:cubicBezTo>
                  <a:cubicBezTo>
                    <a:pt x="f36" y="f38"/>
                    <a:pt x="f39" y="f40"/>
                    <a:pt x="f41" y="f42"/>
                  </a:cubicBezTo>
                  <a:cubicBezTo>
                    <a:pt x="f43" y="f44"/>
                    <a:pt x="f45" y="f46"/>
                    <a:pt x="f47" y="f46"/>
                  </a:cubicBezTo>
                  <a:cubicBezTo>
                    <a:pt x="f48" y="f46"/>
                    <a:pt x="f49" y="f50"/>
                    <a:pt x="f51" y="f50"/>
                  </a:cubicBezTo>
                  <a:cubicBezTo>
                    <a:pt x="f52" y="f50"/>
                    <a:pt x="f53" y="f54"/>
                    <a:pt x="f55" y="f56"/>
                  </a:cubicBezTo>
                  <a:cubicBezTo>
                    <a:pt x="f57" y="f58"/>
                    <a:pt x="f59" y="f60"/>
                    <a:pt x="f61" y="f60"/>
                  </a:cubicBezTo>
                  <a:cubicBezTo>
                    <a:pt x="f62" y="f60"/>
                    <a:pt x="f63" y="f58"/>
                    <a:pt x="f64" y="f65"/>
                  </a:cubicBezTo>
                  <a:cubicBezTo>
                    <a:pt x="f66" y="f67"/>
                    <a:pt x="f68" y="f50"/>
                    <a:pt x="f69" y="f50"/>
                  </a:cubicBezTo>
                  <a:cubicBezTo>
                    <a:pt x="f70" y="f50"/>
                    <a:pt x="f71" y="f50"/>
                    <a:pt x="f72" y="f50"/>
                  </a:cubicBezTo>
                  <a:cubicBezTo>
                    <a:pt x="f73" y="f50"/>
                    <a:pt x="f74" y="f75"/>
                    <a:pt x="f76" y="f42"/>
                  </a:cubicBezTo>
                  <a:cubicBezTo>
                    <a:pt x="f77" y="f78"/>
                    <a:pt x="f79" y="f80"/>
                    <a:pt x="f81" y="f82"/>
                  </a:cubicBezTo>
                  <a:cubicBezTo>
                    <a:pt x="f83" y="f84"/>
                    <a:pt x="f85" y="f86"/>
                    <a:pt x="f87" y="f86"/>
                  </a:cubicBezTo>
                  <a:cubicBezTo>
                    <a:pt x="f88" y="f86"/>
                    <a:pt x="f89" y="f90"/>
                    <a:pt x="f91" y="f92"/>
                  </a:cubicBezTo>
                  <a:cubicBezTo>
                    <a:pt x="f93" y="f94"/>
                    <a:pt x="f95" y="f58"/>
                    <a:pt x="f96" y="f97"/>
                  </a:cubicBezTo>
                  <a:cubicBezTo>
                    <a:pt x="f98" y="f99"/>
                    <a:pt x="f100" y="f42"/>
                    <a:pt x="f101" y="f102"/>
                  </a:cubicBezTo>
                  <a:cubicBezTo>
                    <a:pt x="f103" y="f104"/>
                    <a:pt x="f105" y="f106"/>
                    <a:pt x="f107" y="f108"/>
                  </a:cubicBezTo>
                  <a:cubicBezTo>
                    <a:pt x="f107" y="f109"/>
                    <a:pt x="f110" y="f111"/>
                    <a:pt x="f112" y="f113"/>
                  </a:cubicBezTo>
                  <a:cubicBezTo>
                    <a:pt x="f114" y="f115"/>
                    <a:pt x="f116" y="f117"/>
                    <a:pt x="f112" y="f118"/>
                  </a:cubicBezTo>
                  <a:cubicBezTo>
                    <a:pt x="f119" y="f120"/>
                    <a:pt x="f121" y="f122"/>
                    <a:pt x="f123" y="f124"/>
                  </a:cubicBezTo>
                  <a:cubicBezTo>
                    <a:pt x="f125" y="f126"/>
                    <a:pt x="f127" y="f128"/>
                    <a:pt x="f129" y="f130"/>
                  </a:cubicBezTo>
                  <a:cubicBezTo>
                    <a:pt x="f131" y="f132"/>
                    <a:pt x="f133" y="f134"/>
                    <a:pt x="f135" y="f134"/>
                  </a:cubicBezTo>
                  <a:cubicBezTo>
                    <a:pt x="f136" y="f134"/>
                    <a:pt x="f137" y="f138"/>
                    <a:pt x="f139" y="f138"/>
                  </a:cubicBezTo>
                  <a:cubicBezTo>
                    <a:pt x="f139" y="f138"/>
                    <a:pt x="f139" y="f138"/>
                    <a:pt x="f139" y="f140"/>
                  </a:cubicBezTo>
                  <a:cubicBezTo>
                    <a:pt x="f141" y="f142"/>
                    <a:pt x="f143" y="f144"/>
                    <a:pt x="f145" y="f146"/>
                  </a:cubicBezTo>
                  <a:cubicBezTo>
                    <a:pt x="f147" y="f148"/>
                    <a:pt x="f149" y="f150"/>
                    <a:pt x="f151" y="f152"/>
                  </a:cubicBezTo>
                  <a:cubicBezTo>
                    <a:pt x="f153" y="f154"/>
                    <a:pt x="f155" y="f156"/>
                    <a:pt x="f157" y="f158"/>
                  </a:cubicBezTo>
                  <a:cubicBezTo>
                    <a:pt x="f159" y="f160"/>
                    <a:pt x="f161" y="f162"/>
                    <a:pt x="f163" y="f164"/>
                  </a:cubicBezTo>
                  <a:cubicBezTo>
                    <a:pt x="f165" y="f166"/>
                    <a:pt x="f167" y="f168"/>
                    <a:pt x="f169" y="f168"/>
                  </a:cubicBezTo>
                  <a:cubicBezTo>
                    <a:pt x="f170" y="f168"/>
                    <a:pt x="f171" y="f172"/>
                    <a:pt x="f173" y="f174"/>
                  </a:cubicBezTo>
                  <a:cubicBezTo>
                    <a:pt x="f175" y="f176"/>
                    <a:pt x="f177" y="f178"/>
                    <a:pt x="f179" y="f180"/>
                  </a:cubicBezTo>
                  <a:cubicBezTo>
                    <a:pt x="f181" y="f182"/>
                    <a:pt x="f183" y="f184"/>
                    <a:pt x="f185" y="f186"/>
                  </a:cubicBezTo>
                  <a:cubicBezTo>
                    <a:pt x="f187" y="f188"/>
                    <a:pt x="f189" y="f190"/>
                    <a:pt x="f191" y="f190"/>
                  </a:cubicBezTo>
                  <a:cubicBezTo>
                    <a:pt x="f192" y="f190"/>
                    <a:pt x="f193" y="f194"/>
                    <a:pt x="f193" y="f195"/>
                  </a:cubicBezTo>
                  <a:cubicBezTo>
                    <a:pt x="f193" y="f196"/>
                    <a:pt x="f197" y="f198"/>
                    <a:pt x="f199" y="f200"/>
                  </a:cubicBezTo>
                  <a:cubicBezTo>
                    <a:pt x="f201" y="f202"/>
                    <a:pt x="f203" y="f204"/>
                    <a:pt x="f205" y="f204"/>
                  </a:cubicBezTo>
                  <a:cubicBezTo>
                    <a:pt x="f206" y="f204"/>
                    <a:pt x="f207" y="f208"/>
                    <a:pt x="f209" y="f21"/>
                  </a:cubicBezTo>
                  <a:cubicBezTo>
                    <a:pt x="f210" y="f19"/>
                    <a:pt x="f211" y="f15"/>
                    <a:pt x="f212" y="f15"/>
                  </a:cubicBezTo>
                  <a:cubicBezTo>
                    <a:pt x="f213" y="f15"/>
                    <a:pt x="f214" y="f13"/>
                    <a:pt x="f215" y="f11"/>
                  </a:cubicBezTo>
                  <a:cubicBezTo>
                    <a:pt x="f216" y="f217"/>
                    <a:pt x="f218" y="f6"/>
                    <a:pt x="f5" y="f6"/>
                  </a:cubicBezTo>
                  <a:close/>
                  <a:moveTo>
                    <a:pt x="f219" y="f220"/>
                  </a:moveTo>
                  <a:cubicBezTo>
                    <a:pt x="f221" y="f220"/>
                    <a:pt x="f222" y="f223"/>
                    <a:pt x="f224" y="f225"/>
                  </a:cubicBezTo>
                  <a:cubicBezTo>
                    <a:pt x="f226" y="f227"/>
                    <a:pt x="f228" y="f229"/>
                    <a:pt x="f230" y="f231"/>
                  </a:cubicBezTo>
                  <a:cubicBezTo>
                    <a:pt x="f232" y="f233"/>
                    <a:pt x="f234" y="f235"/>
                    <a:pt x="f236" y="f237"/>
                  </a:cubicBezTo>
                  <a:cubicBezTo>
                    <a:pt x="f238" y="f239"/>
                    <a:pt x="f240" y="f241"/>
                    <a:pt x="f240" y="f242"/>
                  </a:cubicBezTo>
                  <a:cubicBezTo>
                    <a:pt x="f240" y="f243"/>
                    <a:pt x="f244" y="f245"/>
                    <a:pt x="f246" y="f247"/>
                  </a:cubicBezTo>
                  <a:cubicBezTo>
                    <a:pt x="f248" y="f249"/>
                    <a:pt x="f250" y="f251"/>
                    <a:pt x="f252" y="f253"/>
                  </a:cubicBezTo>
                  <a:cubicBezTo>
                    <a:pt x="f254" y="f255"/>
                    <a:pt x="f256" y="f257"/>
                    <a:pt x="f258" y="f259"/>
                  </a:cubicBezTo>
                  <a:cubicBezTo>
                    <a:pt x="f260" y="f261"/>
                    <a:pt x="f240" y="f262"/>
                    <a:pt x="f240" y="f263"/>
                  </a:cubicBezTo>
                  <a:cubicBezTo>
                    <a:pt x="f264" y="f265"/>
                    <a:pt x="f266" y="f267"/>
                    <a:pt x="f268" y="f267"/>
                  </a:cubicBezTo>
                  <a:cubicBezTo>
                    <a:pt x="f269" y="f267"/>
                    <a:pt x="f270" y="f267"/>
                    <a:pt x="f271" y="f267"/>
                  </a:cubicBezTo>
                  <a:cubicBezTo>
                    <a:pt x="f272" y="f267"/>
                    <a:pt x="f273" y="f274"/>
                    <a:pt x="f275" y="f276"/>
                  </a:cubicBezTo>
                  <a:cubicBezTo>
                    <a:pt x="f277" y="f278"/>
                    <a:pt x="f279" y="f280"/>
                    <a:pt x="f281" y="f280"/>
                  </a:cubicBezTo>
                  <a:cubicBezTo>
                    <a:pt x="f282" y="f280"/>
                    <a:pt x="f283" y="f284"/>
                    <a:pt x="f285" y="f276"/>
                  </a:cubicBezTo>
                  <a:cubicBezTo>
                    <a:pt x="f285" y="f276"/>
                    <a:pt x="f285" y="f276"/>
                    <a:pt x="f285" y="f286"/>
                  </a:cubicBezTo>
                  <a:cubicBezTo>
                    <a:pt x="f287" y="f288"/>
                    <a:pt x="f289" y="f290"/>
                    <a:pt x="f291" y="f290"/>
                  </a:cubicBezTo>
                  <a:cubicBezTo>
                    <a:pt x="f292" y="f290"/>
                    <a:pt x="f293" y="f267"/>
                    <a:pt x="f294" y="f267"/>
                  </a:cubicBezTo>
                  <a:cubicBezTo>
                    <a:pt x="f70" y="f267"/>
                    <a:pt x="f295" y="f267"/>
                    <a:pt x="f296" y="f267"/>
                  </a:cubicBezTo>
                  <a:cubicBezTo>
                    <a:pt x="f297" y="f267"/>
                    <a:pt x="f298" y="f299"/>
                    <a:pt x="f300" y="f263"/>
                  </a:cubicBezTo>
                  <a:cubicBezTo>
                    <a:pt x="f300" y="f301"/>
                    <a:pt x="f302" y="f303"/>
                    <a:pt x="f304" y="f305"/>
                  </a:cubicBezTo>
                  <a:cubicBezTo>
                    <a:pt x="f306" y="f307"/>
                    <a:pt x="f308" y="f309"/>
                    <a:pt x="f310" y="f311"/>
                  </a:cubicBezTo>
                  <a:cubicBezTo>
                    <a:pt x="f312" y="f313"/>
                    <a:pt x="f314" y="f315"/>
                    <a:pt x="f316" y="f317"/>
                  </a:cubicBezTo>
                  <a:cubicBezTo>
                    <a:pt x="f318" y="f319"/>
                    <a:pt x="f320" y="f242"/>
                    <a:pt x="f300" y="f242"/>
                  </a:cubicBezTo>
                  <a:lnTo>
                    <a:pt x="f300" y="f242"/>
                  </a:lnTo>
                  <a:cubicBezTo>
                    <a:pt x="f300" y="f242"/>
                    <a:pt x="f300" y="f242"/>
                    <a:pt x="f300" y="f242"/>
                  </a:cubicBezTo>
                  <a:cubicBezTo>
                    <a:pt x="f300" y="f321"/>
                    <a:pt x="f322" y="f323"/>
                    <a:pt x="f296" y="f323"/>
                  </a:cubicBezTo>
                  <a:cubicBezTo>
                    <a:pt x="f295" y="f323"/>
                    <a:pt x="f70" y="f323"/>
                    <a:pt x="f294" y="f323"/>
                  </a:cubicBezTo>
                  <a:cubicBezTo>
                    <a:pt x="f324" y="f325"/>
                    <a:pt x="f326" y="f325"/>
                    <a:pt x="f327" y="f325"/>
                  </a:cubicBezTo>
                  <a:cubicBezTo>
                    <a:pt x="f328" y="f325"/>
                    <a:pt x="f329" y="f330"/>
                    <a:pt x="f331" y="f225"/>
                  </a:cubicBezTo>
                  <a:cubicBezTo>
                    <a:pt x="f332" y="f333"/>
                    <a:pt x="f334" y="f220"/>
                    <a:pt x="f219" y="f220"/>
                  </a:cubicBezTo>
                  <a:close/>
                  <a:moveTo>
                    <a:pt x="f335" y="f336"/>
                  </a:moveTo>
                  <a:cubicBezTo>
                    <a:pt x="f337" y="f336"/>
                    <a:pt x="f338" y="f339"/>
                    <a:pt x="f340" y="f38"/>
                  </a:cubicBezTo>
                  <a:cubicBezTo>
                    <a:pt x="f341" y="f342"/>
                    <a:pt x="f343" y="f344"/>
                    <a:pt x="f345" y="f164"/>
                  </a:cubicBezTo>
                  <a:cubicBezTo>
                    <a:pt x="f346" y="f162"/>
                    <a:pt x="f347" y="f160"/>
                    <a:pt x="f348" y="f158"/>
                  </a:cubicBezTo>
                  <a:cubicBezTo>
                    <a:pt x="f349" y="f350"/>
                    <a:pt x="f351" y="f352"/>
                    <a:pt x="f353" y="f354"/>
                  </a:cubicBezTo>
                  <a:cubicBezTo>
                    <a:pt x="f355" y="f356"/>
                    <a:pt x="f357" y="f358"/>
                    <a:pt x="f359" y="f152"/>
                  </a:cubicBezTo>
                  <a:cubicBezTo>
                    <a:pt x="f360" y="f150"/>
                    <a:pt x="f351" y="f148"/>
                    <a:pt x="f361" y="f146"/>
                  </a:cubicBezTo>
                  <a:cubicBezTo>
                    <a:pt x="f362" y="f363"/>
                    <a:pt x="f364" y="f365"/>
                    <a:pt x="f366" y="f367"/>
                  </a:cubicBezTo>
                  <a:cubicBezTo>
                    <a:pt x="f368" y="f369"/>
                    <a:pt x="f370" y="f371"/>
                    <a:pt x="f372" y="f373"/>
                  </a:cubicBezTo>
                  <a:cubicBezTo>
                    <a:pt x="f374" y="f230"/>
                    <a:pt x="f375" y="f140"/>
                    <a:pt x="f376" y="f140"/>
                  </a:cubicBezTo>
                  <a:cubicBezTo>
                    <a:pt x="f377" y="f140"/>
                    <a:pt x="f377" y="f140"/>
                    <a:pt x="f376" y="f140"/>
                  </a:cubicBezTo>
                  <a:lnTo>
                    <a:pt x="f376" y="f140"/>
                  </a:lnTo>
                  <a:cubicBezTo>
                    <a:pt x="f378" y="f379"/>
                    <a:pt x="f380" y="f381"/>
                    <a:pt x="f382" y="f383"/>
                  </a:cubicBezTo>
                  <a:cubicBezTo>
                    <a:pt x="f384" y="f385"/>
                    <a:pt x="f386" y="f387"/>
                    <a:pt x="f388" y="f389"/>
                  </a:cubicBezTo>
                  <a:cubicBezTo>
                    <a:pt x="f390" y="f391"/>
                    <a:pt x="f392" y="f393"/>
                    <a:pt x="f394" y="f393"/>
                  </a:cubicBezTo>
                  <a:cubicBezTo>
                    <a:pt x="f395" y="f393"/>
                    <a:pt x="f396" y="f397"/>
                    <a:pt x="f398" y="f399"/>
                  </a:cubicBezTo>
                  <a:lnTo>
                    <a:pt x="f398" y="f399"/>
                  </a:lnTo>
                  <a:cubicBezTo>
                    <a:pt x="f400" y="f401"/>
                    <a:pt x="f402" y="f403"/>
                    <a:pt x="f404" y="f405"/>
                  </a:cubicBezTo>
                  <a:cubicBezTo>
                    <a:pt x="f406" y="f407"/>
                    <a:pt x="f408" y="f409"/>
                    <a:pt x="f410" y="f411"/>
                  </a:cubicBezTo>
                  <a:cubicBezTo>
                    <a:pt x="f412" y="f413"/>
                    <a:pt x="f414" y="f415"/>
                    <a:pt x="f416" y="f417"/>
                  </a:cubicBezTo>
                  <a:cubicBezTo>
                    <a:pt x="f418" y="f419"/>
                    <a:pt x="f420" y="f421"/>
                    <a:pt x="f422" y="f421"/>
                  </a:cubicBezTo>
                  <a:cubicBezTo>
                    <a:pt x="f423" y="f421"/>
                    <a:pt x="f424" y="f425"/>
                    <a:pt x="f426" y="f427"/>
                  </a:cubicBezTo>
                  <a:cubicBezTo>
                    <a:pt x="f428" y="f429"/>
                    <a:pt x="f430" y="f431"/>
                    <a:pt x="f432" y="f431"/>
                  </a:cubicBezTo>
                  <a:cubicBezTo>
                    <a:pt x="f433" y="f431"/>
                    <a:pt x="f434" y="f435"/>
                    <a:pt x="f436" y="f437"/>
                  </a:cubicBezTo>
                  <a:cubicBezTo>
                    <a:pt x="f438" y="f439"/>
                    <a:pt x="f440" y="f441"/>
                    <a:pt x="f442" y="f443"/>
                  </a:cubicBezTo>
                  <a:cubicBezTo>
                    <a:pt x="f444" y="f445"/>
                    <a:pt x="f446" y="f447"/>
                    <a:pt x="f448" y="f447"/>
                  </a:cubicBezTo>
                  <a:cubicBezTo>
                    <a:pt x="f449" y="f447"/>
                    <a:pt x="f450" y="f451"/>
                    <a:pt x="f452" y="f453"/>
                  </a:cubicBezTo>
                  <a:cubicBezTo>
                    <a:pt x="f454" y="f455"/>
                    <a:pt x="f456" y="f457"/>
                    <a:pt x="f458" y="f459"/>
                  </a:cubicBezTo>
                  <a:cubicBezTo>
                    <a:pt x="f460" y="f461"/>
                    <a:pt x="f462" y="f463"/>
                    <a:pt x="f464" y="f465"/>
                  </a:cubicBezTo>
                  <a:cubicBezTo>
                    <a:pt x="f466" y="f467"/>
                    <a:pt x="f468" y="f469"/>
                    <a:pt x="f470" y="f471"/>
                  </a:cubicBezTo>
                  <a:cubicBezTo>
                    <a:pt x="f472" y="f473"/>
                    <a:pt x="f474" y="f475"/>
                    <a:pt x="f51" y="f475"/>
                  </a:cubicBezTo>
                  <a:cubicBezTo>
                    <a:pt x="f476" y="f475"/>
                    <a:pt x="f477" y="f478"/>
                    <a:pt x="f477" y="f479"/>
                  </a:cubicBezTo>
                  <a:cubicBezTo>
                    <a:pt x="f480" y="f481"/>
                    <a:pt x="f477" y="f482"/>
                    <a:pt x="f483" y="f484"/>
                  </a:cubicBezTo>
                  <a:cubicBezTo>
                    <a:pt x="f485" y="f486"/>
                    <a:pt x="f487" y="f488"/>
                    <a:pt x="f489" y="f490"/>
                  </a:cubicBezTo>
                  <a:cubicBezTo>
                    <a:pt x="f491" y="f492"/>
                    <a:pt x="f493" y="f494"/>
                    <a:pt x="f495" y="f494"/>
                  </a:cubicBezTo>
                  <a:cubicBezTo>
                    <a:pt x="f496" y="f494"/>
                    <a:pt x="f497" y="f498"/>
                    <a:pt x="f499" y="f481"/>
                  </a:cubicBezTo>
                  <a:cubicBezTo>
                    <a:pt x="f500" y="f501"/>
                    <a:pt x="f502" y="f503"/>
                    <a:pt x="f504" y="f505"/>
                  </a:cubicBezTo>
                  <a:cubicBezTo>
                    <a:pt x="f506" y="f507"/>
                    <a:pt x="f508" y="f509"/>
                    <a:pt x="f510" y="f124"/>
                  </a:cubicBezTo>
                  <a:cubicBezTo>
                    <a:pt x="f511" y="f512"/>
                    <a:pt x="f513" y="f514"/>
                    <a:pt x="f515" y="f516"/>
                  </a:cubicBezTo>
                  <a:cubicBezTo>
                    <a:pt x="f517" y="f518"/>
                    <a:pt x="f519" y="f520"/>
                    <a:pt x="f515" y="f113"/>
                  </a:cubicBezTo>
                  <a:cubicBezTo>
                    <a:pt x="f521" y="f522"/>
                    <a:pt x="f523" y="f524"/>
                    <a:pt x="f483" y="f525"/>
                  </a:cubicBezTo>
                  <a:cubicBezTo>
                    <a:pt x="f526" y="f527"/>
                    <a:pt x="f528" y="f529"/>
                    <a:pt x="f530" y="f102"/>
                  </a:cubicBezTo>
                  <a:cubicBezTo>
                    <a:pt x="f531" y="f532"/>
                    <a:pt x="f533" y="f534"/>
                    <a:pt x="f535" y="f174"/>
                  </a:cubicBezTo>
                  <a:cubicBezTo>
                    <a:pt x="f536" y="f537"/>
                    <a:pt x="f538" y="f336"/>
                    <a:pt x="f335" y="f336"/>
                  </a:cubicBezTo>
                  <a:close/>
                  <a:moveTo>
                    <a:pt x="f539" y="f484"/>
                  </a:moveTo>
                  <a:lnTo>
                    <a:pt x="f539" y="f484"/>
                  </a:lnTo>
                  <a:cubicBezTo>
                    <a:pt x="f540" y="f541"/>
                    <a:pt x="f542" y="f543"/>
                    <a:pt x="f544" y="f545"/>
                  </a:cubicBezTo>
                  <a:cubicBezTo>
                    <a:pt x="f546" y="f547"/>
                    <a:pt x="f548" y="f475"/>
                    <a:pt x="f549" y="f475"/>
                  </a:cubicBezTo>
                  <a:cubicBezTo>
                    <a:pt x="f550" y="f475"/>
                    <a:pt x="f551" y="f475"/>
                    <a:pt x="f552" y="f553"/>
                  </a:cubicBezTo>
                  <a:cubicBezTo>
                    <a:pt x="f554" y="f555"/>
                    <a:pt x="f556" y="f557"/>
                    <a:pt x="f558" y="f559"/>
                  </a:cubicBezTo>
                  <a:cubicBezTo>
                    <a:pt x="f560" y="f561"/>
                    <a:pt x="f562" y="f563"/>
                    <a:pt x="f564" y="f565"/>
                  </a:cubicBezTo>
                  <a:cubicBezTo>
                    <a:pt x="f566" y="f567"/>
                    <a:pt x="f568" y="f569"/>
                    <a:pt x="f570" y="f453"/>
                  </a:cubicBezTo>
                  <a:cubicBezTo>
                    <a:pt x="f571" y="f572"/>
                    <a:pt x="f573" y="f574"/>
                    <a:pt x="f575" y="f576"/>
                  </a:cubicBezTo>
                  <a:cubicBezTo>
                    <a:pt x="f577" y="f578"/>
                    <a:pt x="f579" y="f580"/>
                    <a:pt x="f581" y="f580"/>
                  </a:cubicBezTo>
                  <a:cubicBezTo>
                    <a:pt x="f582" y="f580"/>
                    <a:pt x="f583" y="f584"/>
                    <a:pt x="f585" y="f443"/>
                  </a:cubicBezTo>
                  <a:cubicBezTo>
                    <a:pt x="f193" y="f441"/>
                    <a:pt x="f586" y="f439"/>
                    <a:pt x="f587" y="f437"/>
                  </a:cubicBezTo>
                  <a:cubicBezTo>
                    <a:pt x="f588" y="f589"/>
                    <a:pt x="f590" y="f591"/>
                    <a:pt x="f592" y="f591"/>
                  </a:cubicBezTo>
                  <a:cubicBezTo>
                    <a:pt x="f593" y="f591"/>
                    <a:pt x="f594" y="f595"/>
                    <a:pt x="f596" y="f427"/>
                  </a:cubicBezTo>
                  <a:cubicBezTo>
                    <a:pt x="f597" y="f425"/>
                    <a:pt x="f598" y="f421"/>
                    <a:pt x="f599" y="f421"/>
                  </a:cubicBezTo>
                  <a:cubicBezTo>
                    <a:pt x="f600" y="f421"/>
                    <a:pt x="f601" y="f419"/>
                    <a:pt x="f602" y="f417"/>
                  </a:cubicBezTo>
                  <a:cubicBezTo>
                    <a:pt x="f603" y="f415"/>
                    <a:pt x="f604" y="f413"/>
                    <a:pt x="f605" y="f411"/>
                  </a:cubicBezTo>
                  <a:cubicBezTo>
                    <a:pt x="f606" y="f409"/>
                    <a:pt x="f607" y="f407"/>
                    <a:pt x="f608" y="f405"/>
                  </a:cubicBezTo>
                  <a:cubicBezTo>
                    <a:pt x="f609" y="f610"/>
                    <a:pt x="f611" y="f612"/>
                    <a:pt x="f613" y="f614"/>
                  </a:cubicBezTo>
                  <a:cubicBezTo>
                    <a:pt x="f615" y="f616"/>
                    <a:pt x="f617" y="f618"/>
                    <a:pt x="f619" y="f399"/>
                  </a:cubicBezTo>
                  <a:lnTo>
                    <a:pt x="f619" y="f399"/>
                  </a:lnTo>
                  <a:cubicBezTo>
                    <a:pt x="f620" y="f621"/>
                    <a:pt x="f622" y="f623"/>
                    <a:pt x="f624" y="f623"/>
                  </a:cubicBezTo>
                  <a:cubicBezTo>
                    <a:pt x="f625" y="f623"/>
                    <a:pt x="f626" y="f627"/>
                    <a:pt x="f539" y="f484"/>
                  </a:cubicBezTo>
                  <a:close/>
                  <a:moveTo>
                    <a:pt x="f628" y="f629"/>
                  </a:moveTo>
                  <a:cubicBezTo>
                    <a:pt x="f630" y="f629"/>
                    <a:pt x="f631" y="f632"/>
                    <a:pt x="f633" y="f634"/>
                  </a:cubicBezTo>
                  <a:cubicBezTo>
                    <a:pt x="f635" y="f636"/>
                    <a:pt x="f637" y="f638"/>
                    <a:pt x="f639" y="f638"/>
                  </a:cubicBezTo>
                  <a:cubicBezTo>
                    <a:pt x="f640" y="f638"/>
                    <a:pt x="f641" y="f642"/>
                    <a:pt x="f643" y="f644"/>
                  </a:cubicBezTo>
                  <a:cubicBezTo>
                    <a:pt x="f645" y="f646"/>
                    <a:pt x="f647" y="f648"/>
                    <a:pt x="f205" y="f648"/>
                  </a:cubicBezTo>
                  <a:cubicBezTo>
                    <a:pt x="f649" y="f648"/>
                    <a:pt x="f650" y="f651"/>
                    <a:pt x="f652" y="f653"/>
                  </a:cubicBezTo>
                  <a:cubicBezTo>
                    <a:pt x="f654" y="f655"/>
                    <a:pt x="f656" y="f657"/>
                    <a:pt x="f658" y="f659"/>
                  </a:cubicBezTo>
                  <a:cubicBezTo>
                    <a:pt x="f660" y="f661"/>
                    <a:pt x="f662" y="f663"/>
                    <a:pt x="f664" y="f663"/>
                  </a:cubicBezTo>
                  <a:cubicBezTo>
                    <a:pt x="f665" y="f663"/>
                    <a:pt x="f666" y="f667"/>
                    <a:pt x="f668" y="f669"/>
                  </a:cubicBezTo>
                  <a:cubicBezTo>
                    <a:pt x="f670" y="f671"/>
                    <a:pt x="f672" y="f673"/>
                    <a:pt x="f674" y="f675"/>
                  </a:cubicBezTo>
                  <a:cubicBezTo>
                    <a:pt x="f9" y="f676"/>
                    <a:pt x="f677" y="f678"/>
                    <a:pt x="f679" y="f680"/>
                  </a:cubicBezTo>
                  <a:cubicBezTo>
                    <a:pt x="f681" y="f682"/>
                    <a:pt x="f683" y="f684"/>
                    <a:pt x="f685" y="f686"/>
                  </a:cubicBezTo>
                  <a:cubicBezTo>
                    <a:pt x="f2" y="f687"/>
                    <a:pt x="f688" y="f689"/>
                    <a:pt x="f690" y="f691"/>
                  </a:cubicBezTo>
                  <a:cubicBezTo>
                    <a:pt x="f692" y="f693"/>
                    <a:pt x="f694" y="f695"/>
                    <a:pt x="f696" y="f697"/>
                  </a:cubicBezTo>
                  <a:cubicBezTo>
                    <a:pt x="f698" y="f699"/>
                    <a:pt x="f700" y="f701"/>
                    <a:pt x="f611" y="f702"/>
                  </a:cubicBezTo>
                  <a:cubicBezTo>
                    <a:pt x="f703" y="f704"/>
                    <a:pt x="f705" y="f706"/>
                    <a:pt x="f707" y="f708"/>
                  </a:cubicBezTo>
                  <a:cubicBezTo>
                    <a:pt x="f709" y="f710"/>
                    <a:pt x="f711" y="f712"/>
                    <a:pt x="f713" y="f714"/>
                  </a:cubicBezTo>
                  <a:cubicBezTo>
                    <a:pt x="f715" y="f716"/>
                    <a:pt x="f717" y="f718"/>
                    <a:pt x="f719" y="f718"/>
                  </a:cubicBezTo>
                  <a:cubicBezTo>
                    <a:pt x="f720" y="f718"/>
                    <a:pt x="f721" y="f722"/>
                    <a:pt x="f723" y="f724"/>
                  </a:cubicBezTo>
                  <a:cubicBezTo>
                    <a:pt x="f725" y="f726"/>
                    <a:pt x="f727" y="f728"/>
                    <a:pt x="f729" y="f728"/>
                  </a:cubicBezTo>
                  <a:cubicBezTo>
                    <a:pt x="f730" y="f728"/>
                    <a:pt x="f731" y="f732"/>
                    <a:pt x="f733" y="f734"/>
                  </a:cubicBezTo>
                  <a:cubicBezTo>
                    <a:pt x="f181" y="f735"/>
                    <a:pt x="f736" y="f737"/>
                    <a:pt x="f738" y="f739"/>
                  </a:cubicBezTo>
                  <a:cubicBezTo>
                    <a:pt x="f740" y="f741"/>
                    <a:pt x="f77" y="f742"/>
                    <a:pt x="f743" y="f742"/>
                  </a:cubicBezTo>
                  <a:cubicBezTo>
                    <a:pt x="f744" y="f742"/>
                    <a:pt x="f745" y="f746"/>
                    <a:pt x="f747" y="f748"/>
                  </a:cubicBezTo>
                  <a:cubicBezTo>
                    <a:pt x="f749" y="f750"/>
                    <a:pt x="f751" y="f752"/>
                    <a:pt x="f753" y="f754"/>
                  </a:cubicBezTo>
                  <a:cubicBezTo>
                    <a:pt x="f755" y="f756"/>
                    <a:pt x="f757" y="f758"/>
                    <a:pt x="f759" y="f760"/>
                  </a:cubicBezTo>
                  <a:cubicBezTo>
                    <a:pt x="f761" y="f762"/>
                    <a:pt x="f763" y="f764"/>
                    <a:pt x="f765" y="f754"/>
                  </a:cubicBezTo>
                  <a:cubicBezTo>
                    <a:pt x="f766" y="f767"/>
                    <a:pt x="f768" y="f4"/>
                    <a:pt x="f769" y="f4"/>
                  </a:cubicBezTo>
                  <a:cubicBezTo>
                    <a:pt x="f770" y="f4"/>
                    <a:pt x="f771" y="f772"/>
                    <a:pt x="f773" y="f739"/>
                  </a:cubicBezTo>
                  <a:cubicBezTo>
                    <a:pt x="f774" y="f737"/>
                    <a:pt x="f775" y="f735"/>
                    <a:pt x="f776" y="f734"/>
                  </a:cubicBezTo>
                  <a:cubicBezTo>
                    <a:pt x="f777" y="f732"/>
                    <a:pt x="f778" y="f728"/>
                    <a:pt x="f779" y="f728"/>
                  </a:cubicBezTo>
                  <a:cubicBezTo>
                    <a:pt x="f780" y="f728"/>
                    <a:pt x="f781" y="f726"/>
                    <a:pt x="f782" y="f724"/>
                  </a:cubicBezTo>
                  <a:cubicBezTo>
                    <a:pt x="f783" y="f722"/>
                    <a:pt x="f784" y="f718"/>
                    <a:pt x="f785" y="f718"/>
                  </a:cubicBezTo>
                  <a:cubicBezTo>
                    <a:pt x="f786" y="f718"/>
                    <a:pt x="f787" y="f716"/>
                    <a:pt x="f788" y="f714"/>
                  </a:cubicBezTo>
                  <a:cubicBezTo>
                    <a:pt x="f789" y="f712"/>
                    <a:pt x="f790" y="f710"/>
                    <a:pt x="f791" y="f708"/>
                  </a:cubicBezTo>
                  <a:cubicBezTo>
                    <a:pt x="f792" y="f706"/>
                    <a:pt x="f793" y="f704"/>
                    <a:pt x="f794" y="f702"/>
                  </a:cubicBezTo>
                  <a:cubicBezTo>
                    <a:pt x="f795" y="f701"/>
                    <a:pt x="f796" y="f699"/>
                    <a:pt x="f797" y="f697"/>
                  </a:cubicBezTo>
                  <a:cubicBezTo>
                    <a:pt x="f798" y="f695"/>
                    <a:pt x="f370" y="f693"/>
                    <a:pt x="f799" y="f691"/>
                  </a:cubicBezTo>
                  <a:cubicBezTo>
                    <a:pt x="f800" y="f801"/>
                    <a:pt x="f802" y="f803"/>
                    <a:pt x="f804" y="f805"/>
                  </a:cubicBezTo>
                  <a:cubicBezTo>
                    <a:pt x="f806" y="f807"/>
                    <a:pt x="f808" y="f809"/>
                    <a:pt x="f810" y="f686"/>
                  </a:cubicBezTo>
                  <a:cubicBezTo>
                    <a:pt x="f811" y="f684"/>
                    <a:pt x="f812" y="f682"/>
                    <a:pt x="f813" y="f680"/>
                  </a:cubicBezTo>
                  <a:cubicBezTo>
                    <a:pt x="f814" y="f815"/>
                    <a:pt x="f816" y="f817"/>
                    <a:pt x="f818" y="f819"/>
                  </a:cubicBezTo>
                  <a:cubicBezTo>
                    <a:pt x="f820" y="f821"/>
                    <a:pt x="f822" y="f823"/>
                    <a:pt x="f824" y="f675"/>
                  </a:cubicBezTo>
                  <a:cubicBezTo>
                    <a:pt x="f825" y="f673"/>
                    <a:pt x="f826" y="f671"/>
                    <a:pt x="f827" y="f669"/>
                  </a:cubicBezTo>
                  <a:cubicBezTo>
                    <a:pt x="f828" y="f829"/>
                    <a:pt x="f791" y="f830"/>
                    <a:pt x="f831" y="f832"/>
                  </a:cubicBezTo>
                  <a:cubicBezTo>
                    <a:pt x="f833" y="f834"/>
                    <a:pt x="f835" y="f836"/>
                    <a:pt x="f837" y="f836"/>
                  </a:cubicBezTo>
                  <a:cubicBezTo>
                    <a:pt x="f838" y="f836"/>
                    <a:pt x="f839" y="f840"/>
                    <a:pt x="f841" y="f659"/>
                  </a:cubicBezTo>
                  <a:cubicBezTo>
                    <a:pt x="f842" y="f843"/>
                    <a:pt x="f844" y="f845"/>
                    <a:pt x="f846" y="f845"/>
                  </a:cubicBezTo>
                  <a:cubicBezTo>
                    <a:pt x="f847" y="f845"/>
                    <a:pt x="f848" y="f849"/>
                    <a:pt x="f850" y="f644"/>
                  </a:cubicBezTo>
                  <a:cubicBezTo>
                    <a:pt x="f851" y="f642"/>
                    <a:pt x="f852" y="f638"/>
                    <a:pt x="f853" y="f638"/>
                  </a:cubicBezTo>
                  <a:cubicBezTo>
                    <a:pt x="f854" y="f638"/>
                    <a:pt x="f855" y="f636"/>
                    <a:pt x="f856" y="f634"/>
                  </a:cubicBezTo>
                  <a:cubicBezTo>
                    <a:pt x="f857" y="f858"/>
                    <a:pt x="f859" y="f629"/>
                    <a:pt x="f628" y="f629"/>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grpSp>
      <p:grpSp>
        <p:nvGrpSpPr>
          <p:cNvPr id="27" name="Google Shape;2312;p60">
            <a:extLst>
              <a:ext uri="{FF2B5EF4-FFF2-40B4-BE49-F238E27FC236}">
                <a16:creationId xmlns:a16="http://schemas.microsoft.com/office/drawing/2014/main" id="{C27F1726-9588-8E9E-7A65-E4C9C8382983}"/>
              </a:ext>
            </a:extLst>
          </p:cNvPr>
          <p:cNvGrpSpPr/>
          <p:nvPr/>
        </p:nvGrpSpPr>
        <p:grpSpPr>
          <a:xfrm>
            <a:off x="2890144" y="2089669"/>
            <a:ext cx="524006" cy="510683"/>
            <a:chOff x="2890144" y="2089669"/>
            <a:chExt cx="524006" cy="510683"/>
          </a:xfrm>
        </p:grpSpPr>
        <p:sp>
          <p:nvSpPr>
            <p:cNvPr id="28" name="Google Shape;2313;p60">
              <a:extLst>
                <a:ext uri="{FF2B5EF4-FFF2-40B4-BE49-F238E27FC236}">
                  <a16:creationId xmlns:a16="http://schemas.microsoft.com/office/drawing/2014/main" id="{D8635EE6-D2F8-E4C4-BEF2-85EBB2741586}"/>
                </a:ext>
              </a:extLst>
            </p:cNvPr>
            <p:cNvSpPr/>
            <p:nvPr/>
          </p:nvSpPr>
          <p:spPr>
            <a:xfrm>
              <a:off x="3102449" y="2171892"/>
              <a:ext cx="15398" cy="23417"/>
            </a:xfrm>
            <a:custGeom>
              <a:avLst/>
              <a:gdLst>
                <a:gd name="f0" fmla="val w"/>
                <a:gd name="f1" fmla="val h"/>
                <a:gd name="f2" fmla="val 0"/>
                <a:gd name="f3" fmla="val 6133"/>
                <a:gd name="f4" fmla="val 9330"/>
                <a:gd name="f5" fmla="val 3067"/>
                <a:gd name="f6" fmla="val 1370"/>
                <a:gd name="f7" fmla="val 3066"/>
                <a:gd name="f8" fmla="val 6263"/>
                <a:gd name="f9" fmla="val 7959"/>
                <a:gd name="f10" fmla="val 9329"/>
                <a:gd name="f11" fmla="val 4763"/>
                <a:gd name="f12" fmla="*/ f0 1 6133"/>
                <a:gd name="f13" fmla="*/ f1 1 9330"/>
                <a:gd name="f14" fmla="val f2"/>
                <a:gd name="f15" fmla="val f3"/>
                <a:gd name="f16" fmla="val f4"/>
                <a:gd name="f17" fmla="+- f16 0 f14"/>
                <a:gd name="f18" fmla="+- f15 0 f14"/>
                <a:gd name="f19" fmla="*/ f18 1 6133"/>
                <a:gd name="f20" fmla="*/ f17 1 933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9330">
                  <a:moveTo>
                    <a:pt x="f5" y="f2"/>
                  </a:moveTo>
                  <a:cubicBezTo>
                    <a:pt x="f6" y="f2"/>
                    <a:pt x="f2" y="f6"/>
                    <a:pt x="f2" y="f7"/>
                  </a:cubicBezTo>
                  <a:lnTo>
                    <a:pt x="f2" y="f8"/>
                  </a:lnTo>
                  <a:cubicBezTo>
                    <a:pt x="f2" y="f9"/>
                    <a:pt x="f6" y="f10"/>
                    <a:pt x="f5" y="f10"/>
                  </a:cubicBezTo>
                  <a:cubicBezTo>
                    <a:pt x="f11" y="f10"/>
                    <a:pt x="f3" y="f9"/>
                    <a:pt x="f3" y="f8"/>
                  </a:cubicBezTo>
                  <a:lnTo>
                    <a:pt x="f3" y="f7"/>
                  </a:lnTo>
                  <a:cubicBezTo>
                    <a:pt x="f3" y="f6"/>
                    <a:pt x="f1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29" name="Google Shape;2314;p60">
              <a:extLst>
                <a:ext uri="{FF2B5EF4-FFF2-40B4-BE49-F238E27FC236}">
                  <a16:creationId xmlns:a16="http://schemas.microsoft.com/office/drawing/2014/main" id="{F54A29F9-D08B-5685-CF62-7397C817A71E}"/>
                </a:ext>
              </a:extLst>
            </p:cNvPr>
            <p:cNvSpPr/>
            <p:nvPr/>
          </p:nvSpPr>
          <p:spPr>
            <a:xfrm>
              <a:off x="3186455" y="2171892"/>
              <a:ext cx="15398" cy="23417"/>
            </a:xfrm>
            <a:custGeom>
              <a:avLst/>
              <a:gdLst>
                <a:gd name="f0" fmla="val w"/>
                <a:gd name="f1" fmla="val h"/>
                <a:gd name="f2" fmla="val 0"/>
                <a:gd name="f3" fmla="val 6133"/>
                <a:gd name="f4" fmla="val 9330"/>
                <a:gd name="f5" fmla="val 3067"/>
                <a:gd name="f6" fmla="val 1370"/>
                <a:gd name="f7" fmla="val 3066"/>
                <a:gd name="f8" fmla="val 6263"/>
                <a:gd name="f9" fmla="val 7959"/>
                <a:gd name="f10" fmla="val 9329"/>
                <a:gd name="f11" fmla="val 4763"/>
                <a:gd name="f12" fmla="*/ f0 1 6133"/>
                <a:gd name="f13" fmla="*/ f1 1 9330"/>
                <a:gd name="f14" fmla="val f2"/>
                <a:gd name="f15" fmla="val f3"/>
                <a:gd name="f16" fmla="val f4"/>
                <a:gd name="f17" fmla="+- f16 0 f14"/>
                <a:gd name="f18" fmla="+- f15 0 f14"/>
                <a:gd name="f19" fmla="*/ f18 1 6133"/>
                <a:gd name="f20" fmla="*/ f17 1 933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9330">
                  <a:moveTo>
                    <a:pt x="f5" y="f2"/>
                  </a:moveTo>
                  <a:cubicBezTo>
                    <a:pt x="f6" y="f2"/>
                    <a:pt x="f2" y="f6"/>
                    <a:pt x="f2" y="f7"/>
                  </a:cubicBezTo>
                  <a:lnTo>
                    <a:pt x="f2" y="f8"/>
                  </a:lnTo>
                  <a:cubicBezTo>
                    <a:pt x="f2" y="f9"/>
                    <a:pt x="f6" y="f10"/>
                    <a:pt x="f5" y="f10"/>
                  </a:cubicBezTo>
                  <a:cubicBezTo>
                    <a:pt x="f11" y="f10"/>
                    <a:pt x="f3" y="f9"/>
                    <a:pt x="f3" y="f8"/>
                  </a:cubicBezTo>
                  <a:lnTo>
                    <a:pt x="f3" y="f7"/>
                  </a:lnTo>
                  <a:cubicBezTo>
                    <a:pt x="f3" y="f6"/>
                    <a:pt x="f1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30" name="Google Shape;2315;p60">
              <a:extLst>
                <a:ext uri="{FF2B5EF4-FFF2-40B4-BE49-F238E27FC236}">
                  <a16:creationId xmlns:a16="http://schemas.microsoft.com/office/drawing/2014/main" id="{D953C90A-5C53-9088-C492-70E271A8745E}"/>
                </a:ext>
              </a:extLst>
            </p:cNvPr>
            <p:cNvSpPr/>
            <p:nvPr/>
          </p:nvSpPr>
          <p:spPr>
            <a:xfrm>
              <a:off x="3132496" y="2179746"/>
              <a:ext cx="39300" cy="20372"/>
            </a:xfrm>
            <a:custGeom>
              <a:avLst/>
              <a:gdLst>
                <a:gd name="f0" fmla="val w"/>
                <a:gd name="f1" fmla="val h"/>
                <a:gd name="f2" fmla="val 0"/>
                <a:gd name="f3" fmla="val 15659"/>
                <a:gd name="f4" fmla="val 8118"/>
                <a:gd name="f5" fmla="val 3410"/>
                <a:gd name="f6" fmla="val 1"/>
                <a:gd name="f7" fmla="val 2698"/>
                <a:gd name="f8" fmla="val 1983"/>
                <a:gd name="f9" fmla="val 249"/>
                <a:gd name="f10" fmla="val 1403"/>
                <a:gd name="f11" fmla="val 754"/>
                <a:gd name="f12" fmla="val 131"/>
                <a:gd name="f13" fmla="val 1863"/>
                <a:gd name="f14" fmla="val 3788"/>
                <a:gd name="f15" fmla="val 1110"/>
                <a:gd name="f16" fmla="val 5060"/>
                <a:gd name="f17" fmla="val 2888"/>
                <a:gd name="f18" fmla="val 7099"/>
                <a:gd name="f19" fmla="val 5359"/>
                <a:gd name="f20" fmla="val 7830"/>
                <a:gd name="f21" fmla="val 10301"/>
                <a:gd name="f22" fmla="val 12771"/>
                <a:gd name="f23" fmla="val 14549"/>
                <a:gd name="f24" fmla="val 15658"/>
                <a:gd name="f25" fmla="val 15528"/>
                <a:gd name="f26" fmla="val 14256"/>
                <a:gd name="f27" fmla="val 13676"/>
                <a:gd name="f28" fmla="val 12961"/>
                <a:gd name="f29" fmla="val 12250"/>
                <a:gd name="f30" fmla="val 11399"/>
                <a:gd name="f31" fmla="val 10554"/>
                <a:gd name="f32" fmla="val 355"/>
                <a:gd name="f33" fmla="val 9950"/>
                <a:gd name="f34" fmla="val 1048"/>
                <a:gd name="f35" fmla="val 9379"/>
                <a:gd name="f36" fmla="val 1684"/>
                <a:gd name="f37" fmla="val 8604"/>
                <a:gd name="f38" fmla="val 2002"/>
                <a:gd name="f39" fmla="val 7055"/>
                <a:gd name="f40" fmla="val 6280"/>
                <a:gd name="f41" fmla="val 5709"/>
                <a:gd name="f42" fmla="val 5105"/>
                <a:gd name="f43" fmla="val 4260"/>
                <a:gd name="f44" fmla="*/ f0 1 15659"/>
                <a:gd name="f45" fmla="*/ f1 1 8118"/>
                <a:gd name="f46" fmla="val f2"/>
                <a:gd name="f47" fmla="val f3"/>
                <a:gd name="f48" fmla="val f4"/>
                <a:gd name="f49" fmla="+- f48 0 f46"/>
                <a:gd name="f50" fmla="+- f47 0 f46"/>
                <a:gd name="f51" fmla="*/ f50 1 15659"/>
                <a:gd name="f52" fmla="*/ f49 1 8118"/>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15659" h="8118">
                  <a:moveTo>
                    <a:pt x="f5" y="f6"/>
                  </a:moveTo>
                  <a:cubicBezTo>
                    <a:pt x="f7" y="f6"/>
                    <a:pt x="f8" y="f9"/>
                    <a:pt x="f10" y="f11"/>
                  </a:cubicBezTo>
                  <a:cubicBezTo>
                    <a:pt x="f12" y="f13"/>
                    <a:pt x="f6" y="f14"/>
                    <a:pt x="f15" y="f16"/>
                  </a:cubicBezTo>
                  <a:cubicBezTo>
                    <a:pt x="f17" y="f18"/>
                    <a:pt x="f19" y="f4"/>
                    <a:pt x="f20" y="f4"/>
                  </a:cubicBezTo>
                  <a:cubicBezTo>
                    <a:pt x="f21" y="f4"/>
                    <a:pt x="f22" y="f18"/>
                    <a:pt x="f23" y="f16"/>
                  </a:cubicBezTo>
                  <a:cubicBezTo>
                    <a:pt x="f24" y="f14"/>
                    <a:pt x="f25" y="f13"/>
                    <a:pt x="f26" y="f11"/>
                  </a:cubicBezTo>
                  <a:cubicBezTo>
                    <a:pt x="f27" y="f9"/>
                    <a:pt x="f28" y="f6"/>
                    <a:pt x="f29" y="f6"/>
                  </a:cubicBezTo>
                  <a:cubicBezTo>
                    <a:pt x="f30" y="f6"/>
                    <a:pt x="f31" y="f32"/>
                    <a:pt x="f33" y="f34"/>
                  </a:cubicBezTo>
                  <a:cubicBezTo>
                    <a:pt x="f35" y="f36"/>
                    <a:pt x="f37" y="f38"/>
                    <a:pt x="f20" y="f38"/>
                  </a:cubicBezTo>
                  <a:cubicBezTo>
                    <a:pt x="f39" y="f38"/>
                    <a:pt x="f40" y="f36"/>
                    <a:pt x="f41" y="f34"/>
                  </a:cubicBezTo>
                  <a:cubicBezTo>
                    <a:pt x="f42" y="f32"/>
                    <a:pt x="f43"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31" name="Google Shape;2316;p60">
              <a:extLst>
                <a:ext uri="{FF2B5EF4-FFF2-40B4-BE49-F238E27FC236}">
                  <a16:creationId xmlns:a16="http://schemas.microsoft.com/office/drawing/2014/main" id="{465DABF3-AD16-D90A-53D9-C199CA0B1BA3}"/>
                </a:ext>
              </a:extLst>
            </p:cNvPr>
            <p:cNvSpPr/>
            <p:nvPr/>
          </p:nvSpPr>
          <p:spPr>
            <a:xfrm>
              <a:off x="2890144" y="2089669"/>
              <a:ext cx="524006" cy="510683"/>
            </a:xfrm>
            <a:custGeom>
              <a:avLst/>
              <a:gdLst>
                <a:gd name="f0" fmla="val w"/>
                <a:gd name="f1" fmla="val h"/>
                <a:gd name="f2" fmla="val 0"/>
                <a:gd name="f3" fmla="val 208767"/>
                <a:gd name="f4" fmla="val 203459"/>
                <a:gd name="f5" fmla="val 104384"/>
                <a:gd name="f6" fmla="val 6101"/>
                <a:gd name="f7" fmla="val 104620"/>
                <a:gd name="f8" fmla="val 104857"/>
                <a:gd name="f9" fmla="val 6158"/>
                <a:gd name="f10" fmla="val 105069"/>
                <a:gd name="f11" fmla="val 6272"/>
                <a:gd name="f12" fmla="val 131001"/>
                <a:gd name="f13" fmla="val 20788"/>
                <a:gd name="f14" fmla="val 140592"/>
                <a:gd name="f15" fmla="val 52723"/>
                <a:gd name="f16" fmla="val 127968"/>
                <a:gd name="f17" fmla="val 78884"/>
                <a:gd name="f18" fmla="val 123270"/>
                <a:gd name="f19" fmla="val 72360"/>
                <a:gd name="f20" fmla="val 117073"/>
                <a:gd name="f21" fmla="val 66521"/>
                <a:gd name="f22" fmla="val 109701"/>
                <a:gd name="f23" fmla="val 62084"/>
                <a:gd name="f24" fmla="val 107874"/>
                <a:gd name="f25" fmla="val 60975"/>
                <a:gd name="f26" fmla="val 106602"/>
                <a:gd name="f27" fmla="val 60160"/>
                <a:gd name="f28" fmla="val 104318"/>
                <a:gd name="f29" fmla="val 60192"/>
                <a:gd name="f30" fmla="val 102589"/>
                <a:gd name="f31" fmla="val 60062"/>
                <a:gd name="f32" fmla="val 100698"/>
                <a:gd name="f33" fmla="val 61106"/>
                <a:gd name="f34" fmla="val 92836"/>
                <a:gd name="f35" fmla="val 65510"/>
                <a:gd name="f36" fmla="val 85986"/>
                <a:gd name="f37" fmla="val 71675"/>
                <a:gd name="f38" fmla="val 80799"/>
                <a:gd name="f39" fmla="val 67947"/>
                <a:gd name="f40" fmla="val 52266"/>
                <a:gd name="f41" fmla="val 78255"/>
                <a:gd name="f42" fmla="val 20527"/>
                <a:gd name="f43" fmla="val 103699"/>
                <a:gd name="f44" fmla="val 103911"/>
                <a:gd name="f45" fmla="val 104147"/>
                <a:gd name="f46" fmla="val 150500"/>
                <a:gd name="f47" fmla="val 35640"/>
                <a:gd name="f48" fmla="val 150799"/>
                <a:gd name="f49" fmla="val 151105"/>
                <a:gd name="f50" fmla="val 35735"/>
                <a:gd name="f51" fmla="val 151356"/>
                <a:gd name="f52" fmla="val 35923"/>
                <a:gd name="f53" fmla="val 163752"/>
                <a:gd name="f54" fmla="val 45579"/>
                <a:gd name="f55" fmla="val 171417"/>
                <a:gd name="f56" fmla="val 59736"/>
                <a:gd name="f57" fmla="val 172657"/>
                <a:gd name="f58" fmla="val 75198"/>
                <a:gd name="f59" fmla="val 171176"/>
                <a:gd name="f60" fmla="val 75085"/>
                <a:gd name="f61" fmla="val 169685"/>
                <a:gd name="f62" fmla="val 75028"/>
                <a:gd name="f63" fmla="val 168187"/>
                <a:gd name="f64" fmla="val 155862"/>
                <a:gd name="f65" fmla="val 143129"/>
                <a:gd name="f66" fmla="val 78850"/>
                <a:gd name="f67" fmla="val 132600"/>
                <a:gd name="f68" fmla="val 86354"/>
                <a:gd name="f69" fmla="val 132339"/>
                <a:gd name="f70" fmla="val 85832"/>
                <a:gd name="f71" fmla="val 132045"/>
                <a:gd name="f72" fmla="val 85342"/>
                <a:gd name="f73" fmla="val 131784"/>
                <a:gd name="f74" fmla="val 84820"/>
                <a:gd name="f75" fmla="val 139189"/>
                <a:gd name="f76" fmla="val 71609"/>
                <a:gd name="f77" fmla="val 141309"/>
                <a:gd name="f78" fmla="val 56213"/>
                <a:gd name="f79" fmla="val 138276"/>
                <a:gd name="f80" fmla="val 41827"/>
                <a:gd name="f81" fmla="val 141929"/>
                <a:gd name="f82" fmla="val 39348"/>
                <a:gd name="f83" fmla="val 145876"/>
                <a:gd name="f84" fmla="val 37293"/>
                <a:gd name="f85" fmla="val 150019"/>
                <a:gd name="f86" fmla="val 35728"/>
                <a:gd name="f87" fmla="val 150170"/>
                <a:gd name="f88" fmla="val 35669"/>
                <a:gd name="f89" fmla="val 150334"/>
                <a:gd name="f90" fmla="val 104406"/>
                <a:gd name="f91" fmla="val 66274"/>
                <a:gd name="f92" fmla="val 104918"/>
                <a:gd name="f93" fmla="val 105377"/>
                <a:gd name="f94" fmla="val 66595"/>
                <a:gd name="f95" fmla="val 106667"/>
                <a:gd name="f96" fmla="val 67369"/>
                <a:gd name="f97" fmla="val 124804"/>
                <a:gd name="f98" fmla="val 78329"/>
                <a:gd name="f99" fmla="val 135633"/>
                <a:gd name="f100" fmla="val 99043"/>
                <a:gd name="f101" fmla="val 133154"/>
                <a:gd name="f102" fmla="val 121224"/>
                <a:gd name="f103" fmla="val 131067"/>
                <a:gd name="f104" fmla="val 121746"/>
                <a:gd name="f105" fmla="val 128881"/>
                <a:gd name="f106" fmla="val 122529"/>
                <a:gd name="f107" fmla="val 127283"/>
                <a:gd name="f108" fmla="val 123181"/>
                <a:gd name="f109" fmla="val 123336"/>
                <a:gd name="f110" fmla="val 113950"/>
                <a:gd name="f111" fmla="val 116486"/>
                <a:gd name="f112" fmla="val 106415"/>
                <a:gd name="f113" fmla="val 108200"/>
                <a:gd name="f114" fmla="val 101554"/>
                <a:gd name="f115" fmla="val 107026"/>
                <a:gd name="f116" fmla="val 100869"/>
                <a:gd name="f117" fmla="val 105705"/>
                <a:gd name="f118" fmla="val 100527"/>
                <a:gd name="f119" fmla="val 103062"/>
                <a:gd name="f120" fmla="val 101741"/>
                <a:gd name="f121" fmla="val 100567"/>
                <a:gd name="f122" fmla="val 92249"/>
                <a:gd name="f123" fmla="val 85431"/>
                <a:gd name="f124" fmla="val 81484"/>
                <a:gd name="f125" fmla="val 79658"/>
                <a:gd name="f126" fmla="val 122431"/>
                <a:gd name="f127" fmla="val 77766"/>
                <a:gd name="f128" fmla="val 121779"/>
                <a:gd name="f129" fmla="val 75613"/>
                <a:gd name="f130" fmla="val 72905"/>
                <a:gd name="f131" fmla="val 100282"/>
                <a:gd name="f132" fmla="val 83474"/>
                <a:gd name="f133" fmla="val 77775"/>
                <a:gd name="f134" fmla="val 66455"/>
                <a:gd name="f135" fmla="val 103960"/>
                <a:gd name="f136" fmla="val 66292"/>
                <a:gd name="f137" fmla="val 104123"/>
                <a:gd name="f138" fmla="val 104188"/>
                <a:gd name="f139" fmla="val 104263"/>
                <a:gd name="f140" fmla="val 66281"/>
                <a:gd name="f141" fmla="val 104335"/>
                <a:gd name="f142" fmla="val 40541"/>
                <a:gd name="f143" fmla="val 81168"/>
                <a:gd name="f144" fmla="val 52146"/>
                <a:gd name="f145" fmla="val 63806"/>
                <a:gd name="f146" fmla="val 84785"/>
                <a:gd name="f147" fmla="val 73558"/>
                <a:gd name="f148" fmla="val 91997"/>
                <a:gd name="f149" fmla="val 69970"/>
                <a:gd name="f150" fmla="val 100902"/>
                <a:gd name="f151" fmla="val 68567"/>
                <a:gd name="f152" fmla="val 110525"/>
                <a:gd name="f153" fmla="val 69382"/>
                <a:gd name="f154" fmla="val 120180"/>
                <a:gd name="f155" fmla="val 68160"/>
                <a:gd name="f156" fmla="val 120060"/>
                <a:gd name="f157" fmla="val 66914"/>
                <a:gd name="f158" fmla="val 120002"/>
                <a:gd name="f159" fmla="val 65659"/>
                <a:gd name="f160" fmla="val 62826"/>
                <a:gd name="f161" fmla="val 59950"/>
                <a:gd name="f162" fmla="val 120300"/>
                <a:gd name="f163" fmla="val 57215"/>
                <a:gd name="f164" fmla="val 120865"/>
                <a:gd name="f165" fmla="val 54475"/>
                <a:gd name="f166" fmla="val 121420"/>
                <a:gd name="f167" fmla="val 52322"/>
                <a:gd name="f168" fmla="val 123442"/>
                <a:gd name="f169" fmla="val 51507"/>
                <a:gd name="f170" fmla="val 126117"/>
                <a:gd name="f171" fmla="val 51017"/>
                <a:gd name="f172" fmla="val 127781"/>
                <a:gd name="f173" fmla="val 50593"/>
                <a:gd name="f174" fmla="val 129608"/>
                <a:gd name="f175" fmla="val 50300"/>
                <a:gd name="f176" fmla="val 131434"/>
                <a:gd name="f177" fmla="val 47649"/>
                <a:gd name="f178" fmla="val 130832"/>
                <a:gd name="f179" fmla="val 44935"/>
                <a:gd name="f180" fmla="val 130535"/>
                <a:gd name="f181" fmla="val 42219"/>
                <a:gd name="f182" fmla="val 39054"/>
                <a:gd name="f183" fmla="val 35888"/>
                <a:gd name="f184" fmla="val 130938"/>
                <a:gd name="f185" fmla="val 32816"/>
                <a:gd name="f186" fmla="val 131728"/>
                <a:gd name="f187" fmla="val 23030"/>
                <a:gd name="f188" fmla="val 118093"/>
                <a:gd name="f189" fmla="val 19898"/>
                <a:gd name="f190" fmla="val 100478"/>
                <a:gd name="f191" fmla="val 24498"/>
                <a:gd name="f192" fmla="val 84201"/>
                <a:gd name="f193" fmla="val 24628"/>
                <a:gd name="f194" fmla="val 83744"/>
                <a:gd name="f195" fmla="val 24987"/>
                <a:gd name="f196" fmla="val 83385"/>
                <a:gd name="f197" fmla="val 25476"/>
                <a:gd name="f198" fmla="val 83255"/>
                <a:gd name="f199" fmla="val 30377"/>
                <a:gd name="f200" fmla="val 81863"/>
                <a:gd name="f201" fmla="val 35454"/>
                <a:gd name="f202" fmla="val 42184"/>
                <a:gd name="f203" fmla="val 136653"/>
                <a:gd name="f204" fmla="val 44719"/>
                <a:gd name="f205" fmla="val 47281"/>
                <a:gd name="f206" fmla="val 136962"/>
                <a:gd name="f207" fmla="val 49811"/>
                <a:gd name="f208" fmla="val 137599"/>
                <a:gd name="f209" fmla="val 49680"/>
                <a:gd name="f210" fmla="val 150941"/>
                <a:gd name="f211" fmla="val 56008"/>
                <a:gd name="f212" fmla="val 163141"/>
                <a:gd name="f213" fmla="val 66479"/>
                <a:gd name="f214" fmla="val 170872"/>
                <a:gd name="f215" fmla="val 63604"/>
                <a:gd name="f216" fmla="val 171742"/>
                <a:gd name="f217" fmla="val 60690"/>
                <a:gd name="f218" fmla="val 172155"/>
                <a:gd name="f219" fmla="val 57817"/>
                <a:gd name="f220" fmla="val 41848"/>
                <a:gd name="f221" fmla="val 27110"/>
                <a:gd name="f222" fmla="val 159400"/>
                <a:gd name="f223" fmla="val 26944"/>
                <a:gd name="f224" fmla="val 141514"/>
                <a:gd name="f225" fmla="val 26911"/>
                <a:gd name="f226" fmla="val 140992"/>
                <a:gd name="f227" fmla="val 27205"/>
                <a:gd name="f228" fmla="val 140470"/>
                <a:gd name="f229" fmla="val 27662"/>
                <a:gd name="f230" fmla="val 140242"/>
                <a:gd name="f231" fmla="val 32067"/>
                <a:gd name="f232" fmla="val 137908"/>
                <a:gd name="f233" fmla="val 37071"/>
                <a:gd name="f234" fmla="val 166552"/>
                <a:gd name="f235" fmla="val 136660"/>
                <a:gd name="f236" fmla="val 171805"/>
                <a:gd name="f237" fmla="val 176815"/>
                <a:gd name="f238" fmla="val 137986"/>
                <a:gd name="f239" fmla="val 181105"/>
                <a:gd name="f240" fmla="val 181562"/>
                <a:gd name="f241" fmla="val 181856"/>
                <a:gd name="f242" fmla="val 181823"/>
                <a:gd name="f243" fmla="val 181685"/>
                <a:gd name="f244" fmla="val 159197"/>
                <a:gd name="f245" fmla="val 167155"/>
                <a:gd name="f246" fmla="val 172161"/>
                <a:gd name="f247" fmla="val 151021"/>
                <a:gd name="f248" fmla="val 148137"/>
                <a:gd name="f249" fmla="val 145201"/>
                <a:gd name="f250" fmla="val 171747"/>
                <a:gd name="f251" fmla="val 142288"/>
                <a:gd name="f252" fmla="val 152433"/>
                <a:gd name="f253" fmla="val 163402"/>
                <a:gd name="f254" fmla="val 159087"/>
                <a:gd name="f255" fmla="val 151300"/>
                <a:gd name="f256" fmla="val 158957"/>
                <a:gd name="f257" fmla="val 161509"/>
                <a:gd name="f258" fmla="val 136959"/>
                <a:gd name="f259" fmla="val 164058"/>
                <a:gd name="f260" fmla="val 65536"/>
                <a:gd name="f261" fmla="val 126123"/>
                <a:gd name="f262" fmla="val 70379"/>
                <a:gd name="f263" fmla="val 75157"/>
                <a:gd name="f264" fmla="val 127110"/>
                <a:gd name="f265" fmla="val 79462"/>
                <a:gd name="f266" fmla="val 128955"/>
                <a:gd name="f267" fmla="val 75319"/>
                <a:gd name="f268" fmla="val 144026"/>
                <a:gd name="f269" fmla="val 79038"/>
                <a:gd name="f270" fmla="val 160760"/>
                <a:gd name="f271" fmla="val 90422"/>
                <a:gd name="f272" fmla="val 172731"/>
                <a:gd name="f273" fmla="val 67230"/>
                <a:gd name="f274" fmla="val 172470"/>
                <a:gd name="f275" fmla="val 50757"/>
                <a:gd name="f276" fmla="val 150093"/>
                <a:gd name="f277" fmla="val 57378"/>
                <a:gd name="f278" fmla="val 127846"/>
                <a:gd name="f279" fmla="val 57541"/>
                <a:gd name="f280" fmla="val 127357"/>
                <a:gd name="f281" fmla="val 57966"/>
                <a:gd name="f282" fmla="val 126965"/>
                <a:gd name="f283" fmla="val 58487"/>
                <a:gd name="f284" fmla="val 126835"/>
                <a:gd name="f285" fmla="val 60821"/>
                <a:gd name="f286" fmla="val 126355"/>
                <a:gd name="f287" fmla="val 63186"/>
                <a:gd name="f288" fmla="val 143243"/>
                <a:gd name="f289" fmla="val 126116"/>
                <a:gd name="f290" fmla="val 145640"/>
                <a:gd name="f291" fmla="val 147999"/>
                <a:gd name="f292" fmla="val 126362"/>
                <a:gd name="f293" fmla="val 150280"/>
                <a:gd name="f294" fmla="val 151176"/>
                <a:gd name="f295" fmla="val 127027"/>
                <a:gd name="f296" fmla="val 151413"/>
                <a:gd name="f297" fmla="val 127880"/>
                <a:gd name="f298" fmla="val 151390"/>
                <a:gd name="f299" fmla="val 151389"/>
                <a:gd name="f300" fmla="val 127879"/>
                <a:gd name="f301" fmla="val 157945"/>
                <a:gd name="f302" fmla="val 149864"/>
                <a:gd name="f303" fmla="val 141799"/>
                <a:gd name="f304" fmla="val 118345"/>
                <a:gd name="f305" fmla="val 129827"/>
                <a:gd name="f306" fmla="val 160694"/>
                <a:gd name="f307" fmla="val 133415"/>
                <a:gd name="f308" fmla="val 143895"/>
                <a:gd name="f309" fmla="val 129305"/>
                <a:gd name="f310" fmla="val 128988"/>
                <a:gd name="f311" fmla="val 131752"/>
                <a:gd name="f312" fmla="val 127911"/>
                <a:gd name="f313" fmla="val 134035"/>
                <a:gd name="f314" fmla="val 127259"/>
                <a:gd name="f315" fmla="val 136482"/>
                <a:gd name="f316" fmla="val 126770"/>
                <a:gd name="f317" fmla="val 138746"/>
                <a:gd name="f318" fmla="val 126329"/>
                <a:gd name="f319" fmla="val 141011"/>
                <a:gd name="f320" fmla="val 104371"/>
                <a:gd name="f321" fmla="val 106643"/>
                <a:gd name="f322" fmla="val 104873"/>
                <a:gd name="f323" fmla="val 106708"/>
                <a:gd name="f324" fmla="val 105101"/>
                <a:gd name="f325" fmla="val 106839"/>
                <a:gd name="f326" fmla="val 130969"/>
                <a:gd name="f327" fmla="val 122464"/>
                <a:gd name="f328" fmla="val 131458"/>
                <a:gd name="f329" fmla="val 158280"/>
                <a:gd name="f330" fmla="val 106341"/>
                <a:gd name="f331" fmla="val 174721"/>
                <a:gd name="f332" fmla="val 105741"/>
                <a:gd name="f333" fmla="val 175100"/>
                <a:gd name="f334" fmla="val 105064"/>
                <a:gd name="f335" fmla="val 175280"/>
                <a:gd name="f336" fmla="val 104396"/>
                <a:gd name="f337" fmla="val 103685"/>
                <a:gd name="f338" fmla="val 102983"/>
                <a:gd name="f339" fmla="val 175075"/>
                <a:gd name="f340" fmla="val 102394"/>
                <a:gd name="f341" fmla="val 174688"/>
                <a:gd name="f342" fmla="val 77309"/>
                <a:gd name="f343" fmla="val 158770"/>
                <a:gd name="f344" fmla="val 77896"/>
                <a:gd name="f345" fmla="val 121877"/>
                <a:gd name="f346" fmla="val 103666"/>
                <a:gd name="f347" fmla="val 103878"/>
                <a:gd name="f348" fmla="val 176310"/>
                <a:gd name="f349" fmla="val 168197"/>
                <a:gd name="f350" fmla="val 197089"/>
                <a:gd name="f351" fmla="val 172568"/>
                <a:gd name="f352" fmla="val 202667"/>
                <a:gd name="f353" fmla="val 177591"/>
                <a:gd name="f354" fmla="val 179679"/>
                <a:gd name="f355" fmla="val 181767"/>
                <a:gd name="f356" fmla="val 196959"/>
                <a:gd name="f357" fmla="val 186921"/>
                <a:gd name="f358" fmla="val 175430"/>
                <a:gd name="f359" fmla="val 191324"/>
                <a:gd name="f360" fmla="val 156477"/>
                <a:gd name="f361" fmla="val 195206"/>
                <a:gd name="f362" fmla="val 131262"/>
                <a:gd name="f363" fmla="val 197326"/>
                <a:gd name="f364" fmla="val 77505"/>
                <a:gd name="f365" fmla="val 52290"/>
                <a:gd name="f366" fmla="val 33338"/>
                <a:gd name="f367" fmla="val 11808"/>
                <a:gd name="f368" fmla="val 6133"/>
                <a:gd name="f369" fmla="val 11678"/>
                <a:gd name="f370" fmla="val 32457"/>
                <a:gd name="f371" fmla="val 39507"/>
                <a:gd name="f372" fmla="val 174809"/>
                <a:gd name="f373" fmla="val 48571"/>
                <a:gd name="f374" fmla="val 178260"/>
                <a:gd name="f375" fmla="val 57782"/>
                <a:gd name="f376" fmla="val 62975"/>
                <a:gd name="f377" fmla="val 68215"/>
                <a:gd name="f378" fmla="val 177163"/>
                <a:gd name="f379" fmla="val 73166"/>
                <a:gd name="f380" fmla="val 174917"/>
                <a:gd name="f381" fmla="val 78803"/>
                <a:gd name="f382" fmla="val 177615"/>
                <a:gd name="f383" fmla="val 84796"/>
                <a:gd name="f384" fmla="val 178872"/>
                <a:gd name="f385" fmla="val 90711"/>
                <a:gd name="f386" fmla="val 92806"/>
                <a:gd name="f387" fmla="val 94890"/>
                <a:gd name="f388" fmla="val 178714"/>
                <a:gd name="f389" fmla="val 96946"/>
                <a:gd name="f390" fmla="val 178407"/>
                <a:gd name="f391" fmla="val 99393"/>
                <a:gd name="f392" fmla="val 180136"/>
                <a:gd name="f393" fmla="val 101252"/>
                <a:gd name="f394" fmla="val 181375"/>
                <a:gd name="f395" fmla="val 107450"/>
                <a:gd name="f396" fmla="val 109309"/>
                <a:gd name="f397" fmla="val 180201"/>
                <a:gd name="f398" fmla="val 111821"/>
                <a:gd name="f399" fmla="val 113877"/>
                <a:gd name="f400" fmla="val 178721"/>
                <a:gd name="f401" fmla="val 115959"/>
                <a:gd name="f402" fmla="val 178881"/>
                <a:gd name="f403" fmla="val 118049"/>
                <a:gd name="f404" fmla="val 123984"/>
                <a:gd name="f405" fmla="val 129980"/>
                <a:gd name="f406" fmla="val 177594"/>
                <a:gd name="f407" fmla="val 135601"/>
                <a:gd name="f408" fmla="val 140568"/>
                <a:gd name="f409" fmla="val 177166"/>
                <a:gd name="f410" fmla="val 145806"/>
                <a:gd name="f411" fmla="val 178258"/>
                <a:gd name="f412" fmla="val 150985"/>
                <a:gd name="f413" fmla="val 160227"/>
                <a:gd name="f414" fmla="val 169287"/>
                <a:gd name="f415" fmla="val 174781"/>
                <a:gd name="f416" fmla="val 104388"/>
                <a:gd name="f417" fmla="val 1"/>
                <a:gd name="f418" fmla="val 103120"/>
                <a:gd name="f419" fmla="val 101856"/>
                <a:gd name="f420" fmla="val 319"/>
                <a:gd name="f421" fmla="val 100730"/>
                <a:gd name="f422" fmla="val 955"/>
                <a:gd name="f423" fmla="val 86997"/>
                <a:gd name="f424" fmla="val 8620"/>
                <a:gd name="f425" fmla="val 76950"/>
                <a:gd name="f426" fmla="val 21114"/>
                <a:gd name="f427" fmla="val 72188"/>
                <a:gd name="f428" fmla="val 35630"/>
                <a:gd name="f429" fmla="val 68632"/>
                <a:gd name="f430" fmla="val 33379"/>
                <a:gd name="f431" fmla="val 64848"/>
                <a:gd name="f432" fmla="val 31487"/>
                <a:gd name="f433" fmla="val 60934"/>
                <a:gd name="f434" fmla="val 30019"/>
                <a:gd name="f435" fmla="val 60077"/>
                <a:gd name="f436" fmla="val 29699"/>
                <a:gd name="f437" fmla="val 59179"/>
                <a:gd name="f438" fmla="val 29543"/>
                <a:gd name="f439" fmla="val 58287"/>
                <a:gd name="f440" fmla="val 56632"/>
                <a:gd name="f441" fmla="val 54995"/>
                <a:gd name="f442" fmla="val 30079"/>
                <a:gd name="f443" fmla="val 53660"/>
                <a:gd name="f444" fmla="val 31096"/>
                <a:gd name="f445" fmla="val 47723"/>
                <a:gd name="f446" fmla="val 42699"/>
                <a:gd name="f447" fmla="val 41371"/>
                <a:gd name="f448" fmla="val 38752"/>
                <a:gd name="f449" fmla="val 47830"/>
                <a:gd name="f450" fmla="val 37872"/>
                <a:gd name="f451" fmla="val 49265"/>
                <a:gd name="f452" fmla="val 38328"/>
                <a:gd name="f453" fmla="val 51157"/>
                <a:gd name="f454" fmla="val 39796"/>
                <a:gd name="f455" fmla="val 52038"/>
                <a:gd name="f456" fmla="val 40290"/>
                <a:gd name="f457" fmla="val 52340"/>
                <a:gd name="f458" fmla="val 40837"/>
                <a:gd name="f459" fmla="val 52485"/>
                <a:gd name="f460" fmla="val 41378"/>
                <a:gd name="f461" fmla="val 42412"/>
                <a:gd name="f462" fmla="val 43426"/>
                <a:gd name="f463" fmla="val 51957"/>
                <a:gd name="f464" fmla="val 44004"/>
                <a:gd name="f465" fmla="val 50994"/>
                <a:gd name="f466" fmla="val 47527"/>
                <a:gd name="f467" fmla="val 45187"/>
                <a:gd name="f468" fmla="val 52061"/>
                <a:gd name="f469" fmla="val 40099"/>
                <a:gd name="f470" fmla="val 57411"/>
                <a:gd name="f471" fmla="val 57663"/>
                <a:gd name="f472" fmla="val 57968"/>
                <a:gd name="f473" fmla="val 58267"/>
                <a:gd name="f474" fmla="val 58433"/>
                <a:gd name="f475" fmla="val 58597"/>
                <a:gd name="f476" fmla="val 58748"/>
                <a:gd name="f477" fmla="val 62891"/>
                <a:gd name="f478" fmla="val 66838"/>
                <a:gd name="f479" fmla="val 70492"/>
                <a:gd name="f480" fmla="val 67393"/>
                <a:gd name="f481" fmla="val 56409"/>
                <a:gd name="f482" fmla="val 69676"/>
                <a:gd name="f483" fmla="val 71838"/>
                <a:gd name="f484" fmla="val 76983"/>
                <a:gd name="f485" fmla="val 76722"/>
                <a:gd name="f486" fmla="val 76428"/>
                <a:gd name="f487" fmla="val 76167"/>
                <a:gd name="f488" fmla="val 65436"/>
                <a:gd name="f489" fmla="val 78755"/>
                <a:gd name="f490" fmla="val 52796"/>
                <a:gd name="f491" fmla="val 75024"/>
                <a:gd name="f492" fmla="val 40633"/>
                <a:gd name="f493" fmla="val 39116"/>
                <a:gd name="f494" fmla="val 37607"/>
                <a:gd name="f495" fmla="val 75082"/>
                <a:gd name="f496" fmla="val 36110"/>
                <a:gd name="f497" fmla="val 36502"/>
                <a:gd name="f498" fmla="val 70533"/>
                <a:gd name="f499" fmla="val 37480"/>
                <a:gd name="f500" fmla="val 65901"/>
                <a:gd name="f501" fmla="val 39046"/>
                <a:gd name="f502" fmla="val 61465"/>
                <a:gd name="f503" fmla="val 39601"/>
                <a:gd name="f504" fmla="val 59866"/>
                <a:gd name="f505" fmla="val 58105"/>
                <a:gd name="f506" fmla="val 37187"/>
                <a:gd name="f507" fmla="val 57550"/>
                <a:gd name="f508" fmla="val 36855"/>
                <a:gd name="f509" fmla="val 57435"/>
                <a:gd name="f510" fmla="val 36516"/>
                <a:gd name="f511" fmla="val 57380"/>
                <a:gd name="f512" fmla="val 36182"/>
                <a:gd name="f513" fmla="val 34909"/>
                <a:gd name="f514" fmla="val 33712"/>
                <a:gd name="f515" fmla="val 58176"/>
                <a:gd name="f516" fmla="val 33272"/>
                <a:gd name="f517" fmla="val 59442"/>
                <a:gd name="f518" fmla="val 31380"/>
                <a:gd name="f519" fmla="val 64792"/>
                <a:gd name="f520" fmla="val 30271"/>
                <a:gd name="f521" fmla="val 70337"/>
                <a:gd name="f522" fmla="val 29912"/>
                <a:gd name="f523" fmla="val 75980"/>
                <a:gd name="f524" fmla="val 27857"/>
                <a:gd name="f525" fmla="val 76339"/>
                <a:gd name="f526" fmla="val 25835"/>
                <a:gd name="f527" fmla="val 76796"/>
                <a:gd name="f528" fmla="val 23813"/>
                <a:gd name="f529" fmla="val 77351"/>
                <a:gd name="f530" fmla="val 21301"/>
                <a:gd name="f531" fmla="val 78068"/>
                <a:gd name="f532" fmla="val 19311"/>
                <a:gd name="f533" fmla="val 80058"/>
                <a:gd name="f534" fmla="val 18626"/>
                <a:gd name="f535" fmla="val 82537"/>
                <a:gd name="f536" fmla="val 13668"/>
                <a:gd name="f537" fmla="val 100054"/>
                <a:gd name="f538" fmla="val 16767"/>
                <a:gd name="f539" fmla="val 118908"/>
                <a:gd name="f540" fmla="val 26846"/>
                <a:gd name="f541" fmla="val 133848"/>
                <a:gd name="f542" fmla="val 26161"/>
                <a:gd name="f543" fmla="val 134142"/>
                <a:gd name="f544" fmla="val 134468"/>
                <a:gd name="f545" fmla="val 24824"/>
                <a:gd name="f546" fmla="val 134827"/>
                <a:gd name="f547" fmla="val 22312"/>
                <a:gd name="f548" fmla="val 136164"/>
                <a:gd name="f549" fmla="val 20779"/>
                <a:gd name="f550" fmla="val 138741"/>
                <a:gd name="f551" fmla="val 20811"/>
                <a:gd name="f552" fmla="val 141579"/>
                <a:gd name="f553" fmla="val 20877"/>
                <a:gd name="f554" fmla="val 149440"/>
                <a:gd name="f555" fmla="val 23388"/>
                <a:gd name="f556" fmla="val 156845"/>
                <a:gd name="f557" fmla="val 27825"/>
                <a:gd name="f558" fmla="val 162978"/>
                <a:gd name="f559" fmla="val 9134"/>
                <a:gd name="f560" fmla="val 167251"/>
                <a:gd name="f561" fmla="val 187116"/>
                <a:gd name="f562" fmla="val 10504"/>
                <a:gd name="f563" fmla="val 192890"/>
                <a:gd name="f564" fmla="val 32131"/>
                <a:gd name="f565" fmla="val 51442"/>
                <a:gd name="f566" fmla="val 201273"/>
                <a:gd name="f567" fmla="val 77113"/>
                <a:gd name="f568" fmla="val 131654"/>
                <a:gd name="f569" fmla="val 157326"/>
                <a:gd name="f570" fmla="val 176637"/>
                <a:gd name="f571" fmla="val 198264"/>
                <a:gd name="f572" fmla="val 199634"/>
                <a:gd name="f573" fmla="val 180942"/>
                <a:gd name="f574" fmla="val 185379"/>
                <a:gd name="f575" fmla="val 187890"/>
                <a:gd name="f576" fmla="val 187956"/>
                <a:gd name="f577" fmla="val 187988"/>
                <a:gd name="f578" fmla="val 186455"/>
                <a:gd name="f579" fmla="val 183943"/>
                <a:gd name="f580" fmla="val 183291"/>
                <a:gd name="f581" fmla="val 182606"/>
                <a:gd name="f582" fmla="val 181921"/>
                <a:gd name="f583" fmla="val 184270"/>
                <a:gd name="f584" fmla="val 130358"/>
                <a:gd name="f585" fmla="val 186259"/>
                <a:gd name="f586" fmla="val 126672"/>
                <a:gd name="f587" fmla="val 187858"/>
                <a:gd name="f588" fmla="val 122790"/>
                <a:gd name="f589" fmla="val 188510"/>
                <a:gd name="f590" fmla="val 187760"/>
                <a:gd name="f591" fmla="val 119430"/>
                <a:gd name="f592" fmla="val 186194"/>
                <a:gd name="f593" fmla="val 118810"/>
                <a:gd name="f594" fmla="val 185810"/>
                <a:gd name="f595" fmla="val 118650"/>
                <a:gd name="f596" fmla="val 185413"/>
                <a:gd name="f597" fmla="val 118575"/>
                <a:gd name="f598" fmla="val 185022"/>
                <a:gd name="f599" fmla="val 183817"/>
                <a:gd name="f600" fmla="val 182674"/>
                <a:gd name="f601" fmla="val 119292"/>
                <a:gd name="f602" fmla="val 182182"/>
                <a:gd name="f603" fmla="val 120474"/>
                <a:gd name="f604" fmla="val 180551"/>
                <a:gd name="f605" fmla="val 124454"/>
                <a:gd name="f606" fmla="val 178463"/>
                <a:gd name="f607" fmla="val 128238"/>
                <a:gd name="f608" fmla="val 175952"/>
                <a:gd name="f609" fmla="val 172879"/>
                <a:gd name="f610" fmla="val 169713"/>
                <a:gd name="f611" fmla="val 166548"/>
                <a:gd name="f612" fmla="val 163833"/>
                <a:gd name="f613" fmla="val 161119"/>
                <a:gd name="f614" fmla="val 158467"/>
                <a:gd name="f615" fmla="val 158206"/>
                <a:gd name="f616" fmla="val 129869"/>
                <a:gd name="f617" fmla="val 157554"/>
                <a:gd name="f618" fmla="val 126867"/>
                <a:gd name="f619" fmla="val 157097"/>
                <a:gd name="f620" fmla="val 125628"/>
                <a:gd name="f621" fmla="val 156184"/>
                <a:gd name="f622" fmla="val 154096"/>
                <a:gd name="f623" fmla="val 121387"/>
                <a:gd name="f624" fmla="val 151552"/>
                <a:gd name="f625" fmla="val 148885"/>
                <a:gd name="f626" fmla="val 146045"/>
                <a:gd name="f627" fmla="val 143185"/>
                <a:gd name="f628" fmla="val 141918"/>
                <a:gd name="f629" fmla="val 140647"/>
                <a:gd name="f630" fmla="val 139385"/>
                <a:gd name="f631" fmla="val 140168"/>
                <a:gd name="f632" fmla="val 110949"/>
                <a:gd name="f633" fmla="val 138928"/>
                <a:gd name="f634" fmla="val 101228"/>
                <a:gd name="f635" fmla="val 135209"/>
                <a:gd name="f636" fmla="val 144792"/>
                <a:gd name="f637" fmla="val 84930"/>
                <a:gd name="f638" fmla="val 156410"/>
                <a:gd name="f639" fmla="val 81166"/>
                <a:gd name="f640" fmla="val 168221"/>
                <a:gd name="f641" fmla="val 173257"/>
                <a:gd name="f642" fmla="val 178328"/>
                <a:gd name="f643" fmla="val 81851"/>
                <a:gd name="f644" fmla="val 183780"/>
                <a:gd name="f645" fmla="val 184139"/>
                <a:gd name="f646" fmla="val 186586"/>
                <a:gd name="f647" fmla="val 92356"/>
                <a:gd name="f648" fmla="val 186977"/>
                <a:gd name="f649" fmla="val 101098"/>
                <a:gd name="f650" fmla="val 185444"/>
                <a:gd name="f651" fmla="val 109448"/>
                <a:gd name="f652" fmla="val 185118"/>
                <a:gd name="f653" fmla="val 111112"/>
                <a:gd name="f654" fmla="val 186227"/>
                <a:gd name="f655" fmla="val 112710"/>
                <a:gd name="f656" fmla="val 113037"/>
                <a:gd name="f657" fmla="val 188070"/>
                <a:gd name="f658" fmla="val 113068"/>
                <a:gd name="f659" fmla="val 188250"/>
                <a:gd name="f660" fmla="val 113084"/>
                <a:gd name="f661" fmla="val 188427"/>
                <a:gd name="f662" fmla="val 189885"/>
                <a:gd name="f663" fmla="val 191184"/>
                <a:gd name="f664" fmla="val 112041"/>
                <a:gd name="f665" fmla="val 191446"/>
                <a:gd name="f666" fmla="val 110558"/>
                <a:gd name="f667" fmla="val 193142"/>
                <a:gd name="f668" fmla="val 101294"/>
                <a:gd name="f669" fmla="val 192718"/>
                <a:gd name="f670" fmla="val 91605"/>
                <a:gd name="f671" fmla="val 190141"/>
                <a:gd name="f672" fmla="val 189456"/>
                <a:gd name="f673" fmla="val 187466"/>
                <a:gd name="f674" fmla="val 184955"/>
                <a:gd name="f675" fmla="val 182932"/>
                <a:gd name="f676" fmla="val 180877"/>
                <a:gd name="f677" fmla="val 178855"/>
                <a:gd name="f678" fmla="val 177778"/>
                <a:gd name="f679" fmla="val 58301"/>
                <a:gd name="f680" fmla="val 169199"/>
                <a:gd name="f681" fmla="val 42056"/>
                <a:gd name="f682" fmla="val 155107"/>
                <a:gd name="f683" fmla="val 153773"/>
                <a:gd name="f684" fmla="val 152135"/>
                <a:gd name="f685" fmla="val 150481"/>
                <a:gd name="f686" fmla="val 149588"/>
                <a:gd name="f687" fmla="val 148691"/>
                <a:gd name="f688" fmla="val 147833"/>
                <a:gd name="f689" fmla="val 143919"/>
                <a:gd name="f690" fmla="val 140135"/>
                <a:gd name="f691" fmla="val 136579"/>
                <a:gd name="f692" fmla="val 131817"/>
                <a:gd name="f693" fmla="val 121770"/>
                <a:gd name="f694" fmla="val 108070"/>
                <a:gd name="f695" fmla="val 106928"/>
                <a:gd name="f696" fmla="val 105656"/>
                <a:gd name="f697" fmla="*/ f0 1 208767"/>
                <a:gd name="f698" fmla="*/ f1 1 203459"/>
                <a:gd name="f699" fmla="val f2"/>
                <a:gd name="f700" fmla="val f3"/>
                <a:gd name="f701" fmla="val f4"/>
                <a:gd name="f702" fmla="+- f701 0 f699"/>
                <a:gd name="f703" fmla="+- f700 0 f699"/>
                <a:gd name="f704" fmla="*/ f703 1 208767"/>
                <a:gd name="f705" fmla="*/ f702 1 203459"/>
                <a:gd name="f706" fmla="*/ f699 1 f704"/>
                <a:gd name="f707" fmla="*/ f700 1 f704"/>
                <a:gd name="f708" fmla="*/ f699 1 f705"/>
                <a:gd name="f709" fmla="*/ f701 1 f705"/>
                <a:gd name="f710" fmla="*/ f706 f697 1"/>
                <a:gd name="f711" fmla="*/ f707 f697 1"/>
                <a:gd name="f712" fmla="*/ f709 f698 1"/>
                <a:gd name="f713" fmla="*/ f708 f698 1"/>
              </a:gdLst>
              <a:ahLst/>
              <a:cxnLst>
                <a:cxn ang="3cd4">
                  <a:pos x="hc" y="t"/>
                </a:cxn>
                <a:cxn ang="0">
                  <a:pos x="r" y="vc"/>
                </a:cxn>
                <a:cxn ang="cd4">
                  <a:pos x="hc" y="b"/>
                </a:cxn>
                <a:cxn ang="cd2">
                  <a:pos x="l" y="vc"/>
                </a:cxn>
              </a:cxnLst>
              <a:rect l="f710" t="f713" r="f711" b="f712"/>
              <a:pathLst>
                <a:path w="208767" h="203459">
                  <a:moveTo>
                    <a:pt x="f5" y="f6"/>
                  </a:moveTo>
                  <a:cubicBezTo>
                    <a:pt x="f7" y="f6"/>
                    <a:pt x="f8" y="f9"/>
                    <a:pt x="f10" y="f11"/>
                  </a:cubicBezTo>
                  <a:cubicBezTo>
                    <a:pt x="f12" y="f13"/>
                    <a:pt x="f14" y="f15"/>
                    <a:pt x="f16" y="f17"/>
                  </a:cubicBezTo>
                  <a:cubicBezTo>
                    <a:pt x="f18" y="f19"/>
                    <a:pt x="f20" y="f21"/>
                    <a:pt x="f22" y="f23"/>
                  </a:cubicBezTo>
                  <a:cubicBezTo>
                    <a:pt x="f24" y="f25"/>
                    <a:pt x="f26" y="f27"/>
                    <a:pt x="f5" y="f27"/>
                  </a:cubicBezTo>
                  <a:cubicBezTo>
                    <a:pt x="f28" y="f29"/>
                    <a:pt x="f30" y="f31"/>
                    <a:pt x="f32" y="f33"/>
                  </a:cubicBezTo>
                  <a:cubicBezTo>
                    <a:pt x="f34" y="f35"/>
                    <a:pt x="f36" y="f37"/>
                    <a:pt x="f38" y="f17"/>
                  </a:cubicBezTo>
                  <a:cubicBezTo>
                    <a:pt x="f39" y="f40"/>
                    <a:pt x="f41" y="f42"/>
                    <a:pt x="f43" y="f11"/>
                  </a:cubicBezTo>
                  <a:cubicBezTo>
                    <a:pt x="f44" y="f9"/>
                    <a:pt x="f45" y="f6"/>
                    <a:pt x="f5" y="f6"/>
                  </a:cubicBezTo>
                  <a:close/>
                  <a:moveTo>
                    <a:pt x="f46" y="f47"/>
                  </a:moveTo>
                  <a:cubicBezTo>
                    <a:pt x="f48" y="f47"/>
                    <a:pt x="f49" y="f50"/>
                    <a:pt x="f51" y="f52"/>
                  </a:cubicBezTo>
                  <a:cubicBezTo>
                    <a:pt x="f53" y="f54"/>
                    <a:pt x="f55" y="f56"/>
                    <a:pt x="f57" y="f58"/>
                  </a:cubicBezTo>
                  <a:cubicBezTo>
                    <a:pt x="f59" y="f60"/>
                    <a:pt x="f61" y="f62"/>
                    <a:pt x="f63" y="f62"/>
                  </a:cubicBezTo>
                  <a:cubicBezTo>
                    <a:pt x="f64" y="f62"/>
                    <a:pt x="f65" y="f66"/>
                    <a:pt x="f67" y="f68"/>
                  </a:cubicBezTo>
                  <a:cubicBezTo>
                    <a:pt x="f69" y="f70"/>
                    <a:pt x="f71" y="f72"/>
                    <a:pt x="f73" y="f74"/>
                  </a:cubicBezTo>
                  <a:cubicBezTo>
                    <a:pt x="f75" y="f76"/>
                    <a:pt x="f77" y="f78"/>
                    <a:pt x="f79" y="f80"/>
                  </a:cubicBezTo>
                  <a:cubicBezTo>
                    <a:pt x="f81" y="f82"/>
                    <a:pt x="f83" y="f84"/>
                    <a:pt x="f85" y="f86"/>
                  </a:cubicBezTo>
                  <a:cubicBezTo>
                    <a:pt x="f87" y="f88"/>
                    <a:pt x="f89" y="f47"/>
                    <a:pt x="f46" y="f47"/>
                  </a:cubicBezTo>
                  <a:close/>
                  <a:moveTo>
                    <a:pt x="f90" y="f91"/>
                  </a:moveTo>
                  <a:cubicBezTo>
                    <a:pt x="f92" y="f91"/>
                    <a:pt x="f93" y="f94"/>
                    <a:pt x="f95" y="f96"/>
                  </a:cubicBezTo>
                  <a:cubicBezTo>
                    <a:pt x="f97" y="f98"/>
                    <a:pt x="f99" y="f100"/>
                    <a:pt x="f101" y="f102"/>
                  </a:cubicBezTo>
                  <a:cubicBezTo>
                    <a:pt x="f103" y="f104"/>
                    <a:pt x="f105" y="f106"/>
                    <a:pt x="f107" y="f108"/>
                  </a:cubicBezTo>
                  <a:cubicBezTo>
                    <a:pt x="f109" y="f110"/>
                    <a:pt x="f111" y="f112"/>
                    <a:pt x="f113" y="f114"/>
                  </a:cubicBezTo>
                  <a:cubicBezTo>
                    <a:pt x="f115" y="f116"/>
                    <a:pt x="f117" y="f118"/>
                    <a:pt x="f5" y="f118"/>
                  </a:cubicBezTo>
                  <a:cubicBezTo>
                    <a:pt x="f119" y="f118"/>
                    <a:pt x="f120" y="f116"/>
                    <a:pt x="f121" y="f114"/>
                  </a:cubicBezTo>
                  <a:cubicBezTo>
                    <a:pt x="f122" y="f112"/>
                    <a:pt x="f123" y="f110"/>
                    <a:pt x="f124" y="f108"/>
                  </a:cubicBezTo>
                  <a:cubicBezTo>
                    <a:pt x="f125" y="f126"/>
                    <a:pt x="f127" y="f128"/>
                    <a:pt x="f129" y="f102"/>
                  </a:cubicBezTo>
                  <a:cubicBezTo>
                    <a:pt x="f130" y="f131"/>
                    <a:pt x="f132" y="f133"/>
                    <a:pt x="f43" y="f134"/>
                  </a:cubicBezTo>
                  <a:cubicBezTo>
                    <a:pt x="f135" y="f136"/>
                    <a:pt x="f137" y="f136"/>
                    <a:pt x="f138" y="f136"/>
                  </a:cubicBezTo>
                  <a:cubicBezTo>
                    <a:pt x="f139" y="f140"/>
                    <a:pt x="f141" y="f91"/>
                    <a:pt x="f90" y="f91"/>
                  </a:cubicBezTo>
                  <a:close/>
                  <a:moveTo>
                    <a:pt x="f142" y="f143"/>
                  </a:moveTo>
                  <a:cubicBezTo>
                    <a:pt x="f144" y="f143"/>
                    <a:pt x="f145" y="f146"/>
                    <a:pt x="f147" y="f148"/>
                  </a:cubicBezTo>
                  <a:cubicBezTo>
                    <a:pt x="f149" y="f150"/>
                    <a:pt x="f151" y="f152"/>
                    <a:pt x="f153" y="f154"/>
                  </a:cubicBezTo>
                  <a:cubicBezTo>
                    <a:pt x="f155" y="f156"/>
                    <a:pt x="f157" y="f158"/>
                    <a:pt x="f159" y="f158"/>
                  </a:cubicBezTo>
                  <a:cubicBezTo>
                    <a:pt x="f160" y="f158"/>
                    <a:pt x="f161" y="f162"/>
                    <a:pt x="f163" y="f164"/>
                  </a:cubicBezTo>
                  <a:cubicBezTo>
                    <a:pt x="f165" y="f166"/>
                    <a:pt x="f167" y="f168"/>
                    <a:pt x="f169" y="f170"/>
                  </a:cubicBezTo>
                  <a:cubicBezTo>
                    <a:pt x="f171" y="f172"/>
                    <a:pt x="f173" y="f174"/>
                    <a:pt x="f175" y="f176"/>
                  </a:cubicBezTo>
                  <a:cubicBezTo>
                    <a:pt x="f177" y="f178"/>
                    <a:pt x="f179" y="f180"/>
                    <a:pt x="f181" y="f180"/>
                  </a:cubicBezTo>
                  <a:cubicBezTo>
                    <a:pt x="f182" y="f180"/>
                    <a:pt x="f183" y="f184"/>
                    <a:pt x="f185" y="f186"/>
                  </a:cubicBezTo>
                  <a:cubicBezTo>
                    <a:pt x="f187" y="f188"/>
                    <a:pt x="f189" y="f190"/>
                    <a:pt x="f191" y="f192"/>
                  </a:cubicBezTo>
                  <a:cubicBezTo>
                    <a:pt x="f193" y="f194"/>
                    <a:pt x="f195" y="f196"/>
                    <a:pt x="f197" y="f198"/>
                  </a:cubicBezTo>
                  <a:cubicBezTo>
                    <a:pt x="f199" y="f200"/>
                    <a:pt x="f201" y="f143"/>
                    <a:pt x="f142" y="f143"/>
                  </a:cubicBezTo>
                  <a:close/>
                  <a:moveTo>
                    <a:pt x="f202" y="f203"/>
                  </a:moveTo>
                  <a:cubicBezTo>
                    <a:pt x="f204" y="f203"/>
                    <a:pt x="f205" y="f206"/>
                    <a:pt x="f207" y="f208"/>
                  </a:cubicBezTo>
                  <a:cubicBezTo>
                    <a:pt x="f209" y="f210"/>
                    <a:pt x="f211" y="f212"/>
                    <a:pt x="f213" y="f214"/>
                  </a:cubicBezTo>
                  <a:cubicBezTo>
                    <a:pt x="f215" y="f216"/>
                    <a:pt x="f217" y="f218"/>
                    <a:pt x="f219" y="f218"/>
                  </a:cubicBezTo>
                  <a:cubicBezTo>
                    <a:pt x="f220" y="f218"/>
                    <a:pt x="f221" y="f222"/>
                    <a:pt x="f223" y="f224"/>
                  </a:cubicBezTo>
                  <a:cubicBezTo>
                    <a:pt x="f225" y="f226"/>
                    <a:pt x="f227" y="f228"/>
                    <a:pt x="f229" y="f230"/>
                  </a:cubicBezTo>
                  <a:cubicBezTo>
                    <a:pt x="f231" y="f232"/>
                    <a:pt x="f233" y="f203"/>
                    <a:pt x="f202" y="f203"/>
                  </a:cubicBezTo>
                  <a:close/>
                  <a:moveTo>
                    <a:pt x="f234" y="f235"/>
                  </a:moveTo>
                  <a:cubicBezTo>
                    <a:pt x="f236" y="f235"/>
                    <a:pt x="f237" y="f238"/>
                    <a:pt x="f239" y="f230"/>
                  </a:cubicBezTo>
                  <a:cubicBezTo>
                    <a:pt x="f240" y="f228"/>
                    <a:pt x="f241" y="f226"/>
                    <a:pt x="f242" y="f224"/>
                  </a:cubicBezTo>
                  <a:cubicBezTo>
                    <a:pt x="f243" y="f244"/>
                    <a:pt x="f245" y="f246"/>
                    <a:pt x="f247" y="f246"/>
                  </a:cubicBezTo>
                  <a:cubicBezTo>
                    <a:pt x="f248" y="f246"/>
                    <a:pt x="f249" y="f250"/>
                    <a:pt x="f251" y="f214"/>
                  </a:cubicBezTo>
                  <a:cubicBezTo>
                    <a:pt x="f252" y="f253"/>
                    <a:pt x="f254" y="f255"/>
                    <a:pt x="f256" y="f208"/>
                  </a:cubicBezTo>
                  <a:cubicBezTo>
                    <a:pt x="f257" y="f258"/>
                    <a:pt x="f259" y="f235"/>
                    <a:pt x="f234" y="f235"/>
                  </a:cubicBezTo>
                  <a:close/>
                  <a:moveTo>
                    <a:pt x="f260" y="f261"/>
                  </a:moveTo>
                  <a:cubicBezTo>
                    <a:pt x="f262" y="f261"/>
                    <a:pt x="f263" y="f264"/>
                    <a:pt x="f265" y="f266"/>
                  </a:cubicBezTo>
                  <a:cubicBezTo>
                    <a:pt x="f267" y="f268"/>
                    <a:pt x="f269" y="f270"/>
                    <a:pt x="f271" y="f272"/>
                  </a:cubicBezTo>
                  <a:cubicBezTo>
                    <a:pt x="f273" y="f274"/>
                    <a:pt x="f275" y="f276"/>
                    <a:pt x="f277" y="f278"/>
                  </a:cubicBezTo>
                  <a:cubicBezTo>
                    <a:pt x="f279" y="f280"/>
                    <a:pt x="f281" y="f282"/>
                    <a:pt x="f283" y="f284"/>
                  </a:cubicBezTo>
                  <a:cubicBezTo>
                    <a:pt x="f285" y="f286"/>
                    <a:pt x="f287" y="f261"/>
                    <a:pt x="f260" y="f261"/>
                  </a:cubicBezTo>
                  <a:close/>
                  <a:moveTo>
                    <a:pt x="f288" y="f289"/>
                  </a:moveTo>
                  <a:cubicBezTo>
                    <a:pt x="f290" y="f289"/>
                    <a:pt x="f291" y="f292"/>
                    <a:pt x="f293" y="f284"/>
                  </a:cubicBezTo>
                  <a:cubicBezTo>
                    <a:pt x="f294" y="f295"/>
                    <a:pt x="f296" y="f297"/>
                    <a:pt x="f298" y="f297"/>
                  </a:cubicBezTo>
                  <a:cubicBezTo>
                    <a:pt x="f298" y="f297"/>
                    <a:pt x="f299" y="f300"/>
                    <a:pt x="f299" y="f300"/>
                  </a:cubicBezTo>
                  <a:lnTo>
                    <a:pt x="f299" y="f300"/>
                  </a:lnTo>
                  <a:cubicBezTo>
                    <a:pt x="f301" y="f302"/>
                    <a:pt x="f303" y="f274"/>
                    <a:pt x="f304" y="f272"/>
                  </a:cubicBezTo>
                  <a:cubicBezTo>
                    <a:pt x="f305" y="f306"/>
                    <a:pt x="f307" y="f308"/>
                    <a:pt x="f309" y="f310"/>
                  </a:cubicBezTo>
                  <a:cubicBezTo>
                    <a:pt x="f311" y="f312"/>
                    <a:pt x="f313" y="f314"/>
                    <a:pt x="f315" y="f316"/>
                  </a:cubicBezTo>
                  <a:cubicBezTo>
                    <a:pt x="f317" y="f318"/>
                    <a:pt x="f319" y="f289"/>
                    <a:pt x="f288" y="f289"/>
                  </a:cubicBezTo>
                  <a:close/>
                  <a:moveTo>
                    <a:pt x="f320" y="f321"/>
                  </a:moveTo>
                  <a:cubicBezTo>
                    <a:pt x="f7" y="f321"/>
                    <a:pt x="f322" y="f323"/>
                    <a:pt x="f324" y="f325"/>
                  </a:cubicBezTo>
                  <a:cubicBezTo>
                    <a:pt x="f326" y="f327"/>
                    <a:pt x="f328" y="f329"/>
                    <a:pt x="f330" y="f331"/>
                  </a:cubicBezTo>
                  <a:cubicBezTo>
                    <a:pt x="f332" y="f333"/>
                    <a:pt x="f334" y="f335"/>
                    <a:pt x="f336" y="f335"/>
                  </a:cubicBezTo>
                  <a:cubicBezTo>
                    <a:pt x="f337" y="f335"/>
                    <a:pt x="f338" y="f339"/>
                    <a:pt x="f340" y="f341"/>
                  </a:cubicBezTo>
                  <a:cubicBezTo>
                    <a:pt x="f342" y="f343"/>
                    <a:pt x="f344" y="f345"/>
                    <a:pt x="f346" y="f325"/>
                  </a:cubicBezTo>
                  <a:cubicBezTo>
                    <a:pt x="f347" y="f323"/>
                    <a:pt x="f137" y="f321"/>
                    <a:pt x="f320" y="f321"/>
                  </a:cubicBezTo>
                  <a:close/>
                  <a:moveTo>
                    <a:pt x="f348" y="f349"/>
                  </a:moveTo>
                  <a:cubicBezTo>
                    <a:pt x="f350" y="f351"/>
                    <a:pt x="f352" y="f353"/>
                    <a:pt x="f352" y="f354"/>
                  </a:cubicBezTo>
                  <a:cubicBezTo>
                    <a:pt x="f352" y="f355"/>
                    <a:pt x="f356" y="f357"/>
                    <a:pt x="f358" y="f359"/>
                  </a:cubicBezTo>
                  <a:cubicBezTo>
                    <a:pt x="f360" y="f361"/>
                    <a:pt x="f362" y="f363"/>
                    <a:pt x="f5" y="f363"/>
                  </a:cubicBezTo>
                  <a:cubicBezTo>
                    <a:pt x="f364" y="f363"/>
                    <a:pt x="f365" y="f361"/>
                    <a:pt x="f366" y="f359"/>
                  </a:cubicBezTo>
                  <a:cubicBezTo>
                    <a:pt x="f367" y="f357"/>
                    <a:pt x="f368" y="f355"/>
                    <a:pt x="f368" y="f354"/>
                  </a:cubicBezTo>
                  <a:cubicBezTo>
                    <a:pt x="f368" y="f353"/>
                    <a:pt x="f369" y="f351"/>
                    <a:pt x="f370" y="f349"/>
                  </a:cubicBezTo>
                  <a:cubicBezTo>
                    <a:pt x="f371" y="f372"/>
                    <a:pt x="f373" y="f374"/>
                    <a:pt x="f375" y="f374"/>
                  </a:cubicBezTo>
                  <a:cubicBezTo>
                    <a:pt x="f376" y="f374"/>
                    <a:pt x="f377" y="f378"/>
                    <a:pt x="f379" y="f380"/>
                  </a:cubicBezTo>
                  <a:cubicBezTo>
                    <a:pt x="f381" y="f382"/>
                    <a:pt x="f383" y="f384"/>
                    <a:pt x="f385" y="f384"/>
                  </a:cubicBezTo>
                  <a:cubicBezTo>
                    <a:pt x="f386" y="f384"/>
                    <a:pt x="f387" y="f388"/>
                    <a:pt x="f389" y="f390"/>
                  </a:cubicBezTo>
                  <a:cubicBezTo>
                    <a:pt x="f391" y="f392"/>
                    <a:pt x="f393" y="f394"/>
                    <a:pt x="f5" y="f394"/>
                  </a:cubicBezTo>
                  <a:cubicBezTo>
                    <a:pt x="f395" y="f394"/>
                    <a:pt x="f396" y="f397"/>
                    <a:pt x="f398" y="f390"/>
                  </a:cubicBezTo>
                  <a:cubicBezTo>
                    <a:pt x="f399" y="f400"/>
                    <a:pt x="f401" y="f402"/>
                    <a:pt x="f403" y="f402"/>
                  </a:cubicBezTo>
                  <a:cubicBezTo>
                    <a:pt x="f404" y="f402"/>
                    <a:pt x="f405" y="f406"/>
                    <a:pt x="f407" y="f380"/>
                  </a:cubicBezTo>
                  <a:cubicBezTo>
                    <a:pt x="f408" y="f409"/>
                    <a:pt x="f410" y="f411"/>
                    <a:pt x="f412" y="f411"/>
                  </a:cubicBezTo>
                  <a:cubicBezTo>
                    <a:pt x="f413" y="f411"/>
                    <a:pt x="f414" y="f415"/>
                    <a:pt x="f348" y="f349"/>
                  </a:cubicBezTo>
                  <a:close/>
                  <a:moveTo>
                    <a:pt x="f416" y="f417"/>
                  </a:moveTo>
                  <a:cubicBezTo>
                    <a:pt x="f418" y="f417"/>
                    <a:pt x="f419" y="f420"/>
                    <a:pt x="f421" y="f422"/>
                  </a:cubicBezTo>
                  <a:cubicBezTo>
                    <a:pt x="f423" y="f424"/>
                    <a:pt x="f425" y="f426"/>
                    <a:pt x="f427" y="f428"/>
                  </a:cubicBezTo>
                  <a:cubicBezTo>
                    <a:pt x="f429" y="f430"/>
                    <a:pt x="f431" y="f432"/>
                    <a:pt x="f433" y="f434"/>
                  </a:cubicBezTo>
                  <a:cubicBezTo>
                    <a:pt x="f435" y="f436"/>
                    <a:pt x="f437" y="f438"/>
                    <a:pt x="f439" y="f438"/>
                  </a:cubicBezTo>
                  <a:cubicBezTo>
                    <a:pt x="f440" y="f438"/>
                    <a:pt x="f441" y="f442"/>
                    <a:pt x="f443" y="f444"/>
                  </a:cubicBezTo>
                  <a:cubicBezTo>
                    <a:pt x="f445" y="f86"/>
                    <a:pt x="f446" y="f447"/>
                    <a:pt x="f448" y="f449"/>
                  </a:cubicBezTo>
                  <a:cubicBezTo>
                    <a:pt x="f450" y="f451"/>
                    <a:pt x="f452" y="f453"/>
                    <a:pt x="f454" y="f455"/>
                  </a:cubicBezTo>
                  <a:cubicBezTo>
                    <a:pt x="f456" y="f457"/>
                    <a:pt x="f458" y="f459"/>
                    <a:pt x="f460" y="f459"/>
                  </a:cubicBezTo>
                  <a:cubicBezTo>
                    <a:pt x="f461" y="f459"/>
                    <a:pt x="f462" y="f463"/>
                    <a:pt x="f464" y="f465"/>
                  </a:cubicBezTo>
                  <a:cubicBezTo>
                    <a:pt x="f466" y="f467"/>
                    <a:pt x="f468" y="f469"/>
                    <a:pt x="f470" y="f52"/>
                  </a:cubicBezTo>
                  <a:cubicBezTo>
                    <a:pt x="f471" y="f50"/>
                    <a:pt x="f472" y="f47"/>
                    <a:pt x="f473" y="f47"/>
                  </a:cubicBezTo>
                  <a:cubicBezTo>
                    <a:pt x="f474" y="f47"/>
                    <a:pt x="f475" y="f88"/>
                    <a:pt x="f476" y="f86"/>
                  </a:cubicBezTo>
                  <a:cubicBezTo>
                    <a:pt x="f477" y="f84"/>
                    <a:pt x="f478" y="f82"/>
                    <a:pt x="f479" y="f80"/>
                  </a:cubicBezTo>
                  <a:cubicBezTo>
                    <a:pt x="f480" y="f481"/>
                    <a:pt x="f482" y="f483"/>
                    <a:pt x="f484" y="f74"/>
                  </a:cubicBezTo>
                  <a:cubicBezTo>
                    <a:pt x="f485" y="f72"/>
                    <a:pt x="f486" y="f70"/>
                    <a:pt x="f487" y="f68"/>
                  </a:cubicBezTo>
                  <a:cubicBezTo>
                    <a:pt x="f488" y="f489"/>
                    <a:pt x="f490" y="f491"/>
                    <a:pt x="f492" y="f491"/>
                  </a:cubicBezTo>
                  <a:cubicBezTo>
                    <a:pt x="f493" y="f491"/>
                    <a:pt x="f494" y="f495"/>
                    <a:pt x="f496" y="f58"/>
                  </a:cubicBezTo>
                  <a:cubicBezTo>
                    <a:pt x="f497" y="f498"/>
                    <a:pt x="f499" y="f500"/>
                    <a:pt x="f501" y="f502"/>
                  </a:cubicBezTo>
                  <a:cubicBezTo>
                    <a:pt x="f503" y="f504"/>
                    <a:pt x="f448" y="f505"/>
                    <a:pt x="f506" y="f507"/>
                  </a:cubicBezTo>
                  <a:cubicBezTo>
                    <a:pt x="f508" y="f509"/>
                    <a:pt x="f510" y="f511"/>
                    <a:pt x="f512" y="f511"/>
                  </a:cubicBezTo>
                  <a:cubicBezTo>
                    <a:pt x="f513" y="f511"/>
                    <a:pt x="f514" y="f515"/>
                    <a:pt x="f516" y="f517"/>
                  </a:cubicBezTo>
                  <a:cubicBezTo>
                    <a:pt x="f518" y="f519"/>
                    <a:pt x="f520" y="f521"/>
                    <a:pt x="f522" y="f523"/>
                  </a:cubicBezTo>
                  <a:cubicBezTo>
                    <a:pt x="f524" y="f525"/>
                    <a:pt x="f526" y="f527"/>
                    <a:pt x="f528" y="f529"/>
                  </a:cubicBezTo>
                  <a:cubicBezTo>
                    <a:pt x="f530" y="f531"/>
                    <a:pt x="f532" y="f533"/>
                    <a:pt x="f534" y="f535"/>
                  </a:cubicBezTo>
                  <a:cubicBezTo>
                    <a:pt x="f536" y="f537"/>
                    <a:pt x="f538" y="f539"/>
                    <a:pt x="f540" y="f541"/>
                  </a:cubicBezTo>
                  <a:cubicBezTo>
                    <a:pt x="f542" y="f543"/>
                    <a:pt x="f197" y="f544"/>
                    <a:pt x="f545" y="f546"/>
                  </a:cubicBezTo>
                  <a:cubicBezTo>
                    <a:pt x="f547" y="f548"/>
                    <a:pt x="f549" y="f550"/>
                    <a:pt x="f551" y="f552"/>
                  </a:cubicBezTo>
                  <a:cubicBezTo>
                    <a:pt x="f553" y="f554"/>
                    <a:pt x="f555" y="f556"/>
                    <a:pt x="f557" y="f558"/>
                  </a:cubicBezTo>
                  <a:cubicBezTo>
                    <a:pt x="f559" y="f560"/>
                    <a:pt x="f2" y="f272"/>
                    <a:pt x="f2" y="f354"/>
                  </a:cubicBezTo>
                  <a:cubicBezTo>
                    <a:pt x="f2" y="f561"/>
                    <a:pt x="f562" y="f563"/>
                    <a:pt x="f564" y="f363"/>
                  </a:cubicBezTo>
                  <a:cubicBezTo>
                    <a:pt x="f565" y="f566"/>
                    <a:pt x="f567" y="f4"/>
                    <a:pt x="f5" y="f4"/>
                  </a:cubicBezTo>
                  <a:cubicBezTo>
                    <a:pt x="f568" y="f4"/>
                    <a:pt x="f569" y="f566"/>
                    <a:pt x="f570" y="f363"/>
                  </a:cubicBezTo>
                  <a:cubicBezTo>
                    <a:pt x="f571" y="f563"/>
                    <a:pt x="f3" y="f561"/>
                    <a:pt x="f3" y="f354"/>
                  </a:cubicBezTo>
                  <a:cubicBezTo>
                    <a:pt x="f3" y="f272"/>
                    <a:pt x="f572" y="f560"/>
                    <a:pt x="f573" y="f558"/>
                  </a:cubicBezTo>
                  <a:cubicBezTo>
                    <a:pt x="f574" y="f556"/>
                    <a:pt x="f575" y="f554"/>
                    <a:pt x="f576" y="f552"/>
                  </a:cubicBezTo>
                  <a:cubicBezTo>
                    <a:pt x="f577" y="f550"/>
                    <a:pt x="f578" y="f548"/>
                    <a:pt x="f579" y="f546"/>
                  </a:cubicBezTo>
                  <a:cubicBezTo>
                    <a:pt x="f580" y="f544"/>
                    <a:pt x="f581" y="f543"/>
                    <a:pt x="f582" y="f541"/>
                  </a:cubicBezTo>
                  <a:cubicBezTo>
                    <a:pt x="f583" y="f584"/>
                    <a:pt x="f585" y="f586"/>
                    <a:pt x="f587" y="f588"/>
                  </a:cubicBezTo>
                  <a:cubicBezTo>
                    <a:pt x="f589" y="f102"/>
                    <a:pt x="f590" y="f591"/>
                    <a:pt x="f592" y="f593"/>
                  </a:cubicBezTo>
                  <a:cubicBezTo>
                    <a:pt x="f594" y="f595"/>
                    <a:pt x="f596" y="f597"/>
                    <a:pt x="f598" y="f597"/>
                  </a:cubicBezTo>
                  <a:cubicBezTo>
                    <a:pt x="f599" y="f597"/>
                    <a:pt x="f600" y="f601"/>
                    <a:pt x="f602" y="f603"/>
                  </a:cubicBezTo>
                  <a:cubicBezTo>
                    <a:pt x="f604" y="f605"/>
                    <a:pt x="f606" y="f607"/>
                    <a:pt x="f608" y="f186"/>
                  </a:cubicBezTo>
                  <a:cubicBezTo>
                    <a:pt x="f609" y="f184"/>
                    <a:pt x="f610" y="f180"/>
                    <a:pt x="f611" y="f180"/>
                  </a:cubicBezTo>
                  <a:cubicBezTo>
                    <a:pt x="f612" y="f180"/>
                    <a:pt x="f613" y="f178"/>
                    <a:pt x="f614" y="f176"/>
                  </a:cubicBezTo>
                  <a:cubicBezTo>
                    <a:pt x="f615" y="f616"/>
                    <a:pt x="f617" y="f618"/>
                    <a:pt x="f619" y="f620"/>
                  </a:cubicBezTo>
                  <a:cubicBezTo>
                    <a:pt x="f621" y="f108"/>
                    <a:pt x="f622" y="f623"/>
                    <a:pt x="f624" y="f164"/>
                  </a:cubicBezTo>
                  <a:cubicBezTo>
                    <a:pt x="f625" y="f162"/>
                    <a:pt x="f626" y="f158"/>
                    <a:pt x="f627" y="f158"/>
                  </a:cubicBezTo>
                  <a:cubicBezTo>
                    <a:pt x="f628" y="f158"/>
                    <a:pt x="f629" y="f156"/>
                    <a:pt x="f630" y="f154"/>
                  </a:cubicBezTo>
                  <a:cubicBezTo>
                    <a:pt x="f631" y="f632"/>
                    <a:pt x="f633" y="f634"/>
                    <a:pt x="f635" y="f148"/>
                  </a:cubicBezTo>
                  <a:cubicBezTo>
                    <a:pt x="f636" y="f637"/>
                    <a:pt x="f638" y="f639"/>
                    <a:pt x="f640" y="f639"/>
                  </a:cubicBezTo>
                  <a:cubicBezTo>
                    <a:pt x="f641" y="f639"/>
                    <a:pt x="f642" y="f643"/>
                    <a:pt x="f580" y="f198"/>
                  </a:cubicBezTo>
                  <a:cubicBezTo>
                    <a:pt x="f644" y="f196"/>
                    <a:pt x="f645" y="f194"/>
                    <a:pt x="f583" y="f192"/>
                  </a:cubicBezTo>
                  <a:cubicBezTo>
                    <a:pt x="f646" y="f647"/>
                    <a:pt x="f648" y="f649"/>
                    <a:pt x="f650" y="f651"/>
                  </a:cubicBezTo>
                  <a:cubicBezTo>
                    <a:pt x="f652" y="f653"/>
                    <a:pt x="f654" y="f655"/>
                    <a:pt x="f575" y="f656"/>
                  </a:cubicBezTo>
                  <a:cubicBezTo>
                    <a:pt x="f657" y="f658"/>
                    <a:pt x="f659" y="f660"/>
                    <a:pt x="f661" y="f660"/>
                  </a:cubicBezTo>
                  <a:cubicBezTo>
                    <a:pt x="f662" y="f660"/>
                    <a:pt x="f663" y="f664"/>
                    <a:pt x="f665" y="f666"/>
                  </a:cubicBezTo>
                  <a:cubicBezTo>
                    <a:pt x="f667" y="f668"/>
                    <a:pt x="f669" y="f670"/>
                    <a:pt x="f671" y="f535"/>
                  </a:cubicBezTo>
                  <a:cubicBezTo>
                    <a:pt x="f672" y="f533"/>
                    <a:pt x="f673" y="f531"/>
                    <a:pt x="f674" y="f529"/>
                  </a:cubicBezTo>
                  <a:cubicBezTo>
                    <a:pt x="f675" y="f527"/>
                    <a:pt x="f676" y="f525"/>
                    <a:pt x="f677" y="f523"/>
                  </a:cubicBezTo>
                  <a:cubicBezTo>
                    <a:pt x="f678" y="f679"/>
                    <a:pt x="f680" y="f681"/>
                    <a:pt x="f682" y="f444"/>
                  </a:cubicBezTo>
                  <a:cubicBezTo>
                    <a:pt x="f683" y="f442"/>
                    <a:pt x="f684" y="f438"/>
                    <a:pt x="f685" y="f438"/>
                  </a:cubicBezTo>
                  <a:cubicBezTo>
                    <a:pt x="f686" y="f438"/>
                    <a:pt x="f687" y="f436"/>
                    <a:pt x="f688" y="f434"/>
                  </a:cubicBezTo>
                  <a:cubicBezTo>
                    <a:pt x="f689" y="f432"/>
                    <a:pt x="f690" y="f430"/>
                    <a:pt x="f691" y="f428"/>
                  </a:cubicBezTo>
                  <a:cubicBezTo>
                    <a:pt x="f692" y="f426"/>
                    <a:pt x="f693" y="f424"/>
                    <a:pt x="f694" y="f422"/>
                  </a:cubicBezTo>
                  <a:cubicBezTo>
                    <a:pt x="f695" y="f420"/>
                    <a:pt x="f696" y="f417"/>
                    <a:pt x="f416" y="f417"/>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grpSp>
      <p:sp>
        <p:nvSpPr>
          <p:cNvPr id="32" name="Google Shape;2289;p60">
            <a:extLst>
              <a:ext uri="{FF2B5EF4-FFF2-40B4-BE49-F238E27FC236}">
                <a16:creationId xmlns:a16="http://schemas.microsoft.com/office/drawing/2014/main" id="{46C78C20-CC1D-6637-4E5D-8F30C8E1863A}"/>
              </a:ext>
            </a:extLst>
          </p:cNvPr>
          <p:cNvSpPr/>
          <p:nvPr/>
        </p:nvSpPr>
        <p:spPr>
          <a:xfrm>
            <a:off x="2743520" y="3449445"/>
            <a:ext cx="812096" cy="8120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72C7"/>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33" name="Google Shape;2317;p60">
            <a:extLst>
              <a:ext uri="{FF2B5EF4-FFF2-40B4-BE49-F238E27FC236}">
                <a16:creationId xmlns:a16="http://schemas.microsoft.com/office/drawing/2014/main" id="{3764D7D2-6D25-D52E-E892-D18D9FB6D07E}"/>
              </a:ext>
            </a:extLst>
          </p:cNvPr>
          <p:cNvGrpSpPr/>
          <p:nvPr/>
        </p:nvGrpSpPr>
        <p:grpSpPr>
          <a:xfrm>
            <a:off x="3012143" y="3587858"/>
            <a:ext cx="327693" cy="516160"/>
            <a:chOff x="3012143" y="3587858"/>
            <a:chExt cx="327693" cy="516160"/>
          </a:xfrm>
        </p:grpSpPr>
        <p:sp>
          <p:nvSpPr>
            <p:cNvPr id="34" name="Google Shape;2318;p60">
              <a:extLst>
                <a:ext uri="{FF2B5EF4-FFF2-40B4-BE49-F238E27FC236}">
                  <a16:creationId xmlns:a16="http://schemas.microsoft.com/office/drawing/2014/main" id="{EF6FA1C0-6C56-3F92-7422-EB380AD22EE3}"/>
                </a:ext>
              </a:extLst>
            </p:cNvPr>
            <p:cNvSpPr/>
            <p:nvPr/>
          </p:nvSpPr>
          <p:spPr>
            <a:xfrm>
              <a:off x="3012143" y="3587858"/>
              <a:ext cx="327693" cy="516160"/>
            </a:xfrm>
            <a:custGeom>
              <a:avLst/>
              <a:gdLst>
                <a:gd name="f0" fmla="val w"/>
                <a:gd name="f1" fmla="val h"/>
                <a:gd name="f2" fmla="val 0"/>
                <a:gd name="f3" fmla="val 132536"/>
                <a:gd name="f4" fmla="val 208760"/>
                <a:gd name="f5" fmla="val 80474"/>
                <a:gd name="f6" fmla="val 6223"/>
                <a:gd name="f7" fmla="val 89151"/>
                <a:gd name="f8" fmla="val 25697"/>
                <a:gd name="f9" fmla="val 91010"/>
                <a:gd name="f10" fmla="val 29873"/>
                <a:gd name="f11" fmla="val 92380"/>
                <a:gd name="f12" fmla="val 30884"/>
                <a:gd name="f13" fmla="val 106994"/>
                <a:gd name="f14" fmla="val 51728"/>
                <a:gd name="f15" fmla="val 108560"/>
                <a:gd name="f16" fmla="val 53881"/>
                <a:gd name="f17" fmla="val 54501"/>
                <a:gd name="f18" fmla="val 118215"/>
                <a:gd name="f19" fmla="val 74105"/>
                <a:gd name="f20" fmla="val 119389"/>
                <a:gd name="f21" fmla="val 76487"/>
                <a:gd name="f22" fmla="val 120009"/>
                <a:gd name="f23" fmla="val 79194"/>
                <a:gd name="f24" fmla="val 120042"/>
                <a:gd name="f25" fmla="val 81836"/>
                <a:gd name="f26" fmla="val 120303"/>
                <a:gd name="f27" fmla="val 107410"/>
                <a:gd name="f28" fmla="val 120792"/>
                <a:gd name="f29" fmla="val 94362"/>
                <a:gd name="f30" fmla="val 118280"/>
                <a:gd name="f31" fmla="val 118175"/>
                <a:gd name="f32" fmla="val 117922"/>
                <a:gd name="f33" fmla="val 121567"/>
                <a:gd name="f34" fmla="val 119977"/>
                <a:gd name="f35" fmla="val 124731"/>
                <a:gd name="f36" fmla="val 123206"/>
                <a:gd name="f37" fmla="val 125710"/>
                <a:gd name="f38" fmla="val 125000"/>
                <a:gd name="f39" fmla="val 126264"/>
                <a:gd name="f40" fmla="val 125489"/>
                <a:gd name="f41" fmla="val 126428"/>
                <a:gd name="f42" fmla="val 125783"/>
                <a:gd name="f43" fmla="val 126950"/>
                <a:gd name="f44" fmla="val 125620"/>
                <a:gd name="f45" fmla="val 127439"/>
                <a:gd name="f46" fmla="val 120531"/>
                <a:gd name="f47" fmla="val 146065"/>
                <a:gd name="f48" fmla="val 119911"/>
                <a:gd name="f49" fmla="val 148218"/>
                <a:gd name="f50" fmla="val 119650"/>
                <a:gd name="f51" fmla="val 112311"/>
                <a:gd name="f52" fmla="val 163255"/>
                <a:gd name="f53" fmla="val 111659"/>
                <a:gd name="f54" fmla="val 164625"/>
                <a:gd name="f55" fmla="val 110484"/>
                <a:gd name="f56" fmla="val 165702"/>
                <a:gd name="f57" fmla="val 109049"/>
                <a:gd name="f58" fmla="val 166256"/>
                <a:gd name="f59" fmla="val 104025"/>
                <a:gd name="f60" fmla="val 168246"/>
                <a:gd name="f61" fmla="val 103291"/>
                <a:gd name="f62" fmla="val 168538"/>
                <a:gd name="f63" fmla="val 102522"/>
                <a:gd name="f64" fmla="val 168681"/>
                <a:gd name="f65" fmla="val 101756"/>
                <a:gd name="f66" fmla="val 100551"/>
                <a:gd name="f67" fmla="val 99354"/>
                <a:gd name="f68" fmla="val 168325"/>
                <a:gd name="f69" fmla="val 98317"/>
                <a:gd name="f70" fmla="val 167626"/>
                <a:gd name="f71" fmla="val 95805"/>
                <a:gd name="f72" fmla="val 165963"/>
                <a:gd name="f73" fmla="val 94769"/>
                <a:gd name="f74" fmla="val 165268"/>
                <a:gd name="f75" fmla="val 93617"/>
                <a:gd name="f76" fmla="val 164947"/>
                <a:gd name="f77" fmla="val 92487"/>
                <a:gd name="f78" fmla="val 89954"/>
                <a:gd name="f79" fmla="val 87526"/>
                <a:gd name="f80" fmla="val 166563"/>
                <a:gd name="f81" fmla="val 86737"/>
                <a:gd name="f82" fmla="val 169225"/>
                <a:gd name="f83" fmla="val 85106"/>
                <a:gd name="f84" fmla="val 174705"/>
                <a:gd name="f85" fmla="val 76527"/>
                <a:gd name="f86" fmla="val 176466"/>
                <a:gd name="f87" fmla="val 76472"/>
                <a:gd name="f88" fmla="val 176477"/>
                <a:gd name="f89" fmla="val 76417"/>
                <a:gd name="f90" fmla="val 176483"/>
                <a:gd name="f91" fmla="val 76362"/>
                <a:gd name="f92" fmla="val 76095"/>
                <a:gd name="f93" fmla="val 75847"/>
                <a:gd name="f94" fmla="val 176352"/>
                <a:gd name="f95" fmla="val 75711"/>
                <a:gd name="f96" fmla="val 176108"/>
                <a:gd name="f97" fmla="val 74178"/>
                <a:gd name="f98" fmla="val 173368"/>
                <a:gd name="f99" fmla="val 72950"/>
                <a:gd name="f100" fmla="val 171132"/>
                <a:gd name="f101" fmla="val 70593"/>
                <a:gd name="f102" fmla="val 169840"/>
                <a:gd name="f103" fmla="val 68152"/>
                <a:gd name="f104" fmla="val 67352"/>
                <a:gd name="f105" fmla="val 66543"/>
                <a:gd name="f106" fmla="val 169979"/>
                <a:gd name="f107" fmla="val 65762"/>
                <a:gd name="f108" fmla="val 170269"/>
                <a:gd name="f109" fmla="val 55618"/>
                <a:gd name="f110" fmla="val 174053"/>
                <a:gd name="f111" fmla="val 53334"/>
                <a:gd name="f112" fmla="val 174933"/>
                <a:gd name="f113" fmla="val 52584"/>
                <a:gd name="f114" fmla="val 175586"/>
                <a:gd name="f115" fmla="val 42276"/>
                <a:gd name="f116" fmla="val 181294"/>
                <a:gd name="f117" fmla="val 36829"/>
                <a:gd name="f118" fmla="val 184328"/>
                <a:gd name="f119" fmla="val 35230"/>
                <a:gd name="f120" fmla="val 188503"/>
                <a:gd name="f121" fmla="val 32099"/>
                <a:gd name="f122" fmla="val 192483"/>
                <a:gd name="f123" fmla="val 31542"/>
                <a:gd name="f124" fmla="val 193282"/>
                <a:gd name="f125" fmla="val 30643"/>
                <a:gd name="f126" fmla="val 193721"/>
                <a:gd name="f127" fmla="val 29710"/>
                <a:gd name="f128" fmla="val 29386"/>
                <a:gd name="f129" fmla="val 29058"/>
                <a:gd name="f130" fmla="val 193669"/>
                <a:gd name="f131" fmla="val 28739"/>
                <a:gd name="f132" fmla="val 193559"/>
                <a:gd name="f133" fmla="val 26749"/>
                <a:gd name="f134" fmla="val 192842"/>
                <a:gd name="f135" fmla="val 25967"/>
                <a:gd name="f136" fmla="val 192567"/>
                <a:gd name="f137" fmla="val 25162"/>
                <a:gd name="f138" fmla="val 192435"/>
                <a:gd name="f139" fmla="val 24366"/>
                <a:gd name="f140" fmla="val 22040"/>
                <a:gd name="f141" fmla="val 19792"/>
                <a:gd name="f142" fmla="val 193565"/>
                <a:gd name="f143" fmla="val 18431"/>
                <a:gd name="f144" fmla="val 195582"/>
                <a:gd name="f145" fmla="val 13995"/>
                <a:gd name="f146" fmla="val 202204"/>
                <a:gd name="f147" fmla="val 13791"/>
                <a:gd name="f148" fmla="val 202502"/>
                <a:gd name="f149" fmla="val 13466"/>
                <a:gd name="f150" fmla="val 202649"/>
                <a:gd name="f151" fmla="val 13141"/>
                <a:gd name="f152" fmla="val 12789"/>
                <a:gd name="f153" fmla="val 12436"/>
                <a:gd name="f154" fmla="val 202477"/>
                <a:gd name="f155" fmla="val 12233"/>
                <a:gd name="f156" fmla="val 202138"/>
                <a:gd name="f157" fmla="val 6655"/>
                <a:gd name="f158" fmla="val 192613"/>
                <a:gd name="f159" fmla="val 6459"/>
                <a:gd name="f160" fmla="val 192254"/>
                <a:gd name="f161" fmla="val 191863"/>
                <a:gd name="f162" fmla="val 6688"/>
                <a:gd name="f163" fmla="val 191537"/>
                <a:gd name="f164" fmla="val 9460"/>
                <a:gd name="f165" fmla="val 187198"/>
                <a:gd name="f166" fmla="val 11450"/>
                <a:gd name="f167" fmla="val 184132"/>
                <a:gd name="f168" fmla="val 12070"/>
                <a:gd name="f169" fmla="val 180348"/>
                <a:gd name="f170" fmla="val 11189"/>
                <a:gd name="f171" fmla="val 176793"/>
                <a:gd name="f172" fmla="val 8841"/>
                <a:gd name="f173" fmla="val 167366"/>
                <a:gd name="f174" fmla="val 8286"/>
                <a:gd name="f175" fmla="val 165180"/>
                <a:gd name="f176" fmla="val 8808"/>
                <a:gd name="f177" fmla="val 164854"/>
                <a:gd name="f178" fmla="val 10341"/>
                <a:gd name="f179" fmla="val 150697"/>
                <a:gd name="f180" fmla="val 10570"/>
                <a:gd name="f181" fmla="val 148772"/>
                <a:gd name="f182" fmla="val 11581"/>
                <a:gd name="f183" fmla="val 147011"/>
                <a:gd name="f184" fmla="val 13147"/>
                <a:gd name="f185" fmla="val 145836"/>
                <a:gd name="f186" fmla="val 141857"/>
                <a:gd name="f187" fmla="val 20486"/>
                <a:gd name="f188" fmla="val 140324"/>
                <a:gd name="f189" fmla="val 20616"/>
                <a:gd name="f190" fmla="val 138986"/>
                <a:gd name="f191" fmla="val 24400"/>
                <a:gd name="f192" fmla="val 132723"/>
                <a:gd name="f193" fmla="val 26619"/>
                <a:gd name="f194" fmla="val 128874"/>
                <a:gd name="f195" fmla="val 25085"/>
                <a:gd name="f196" fmla="val 123916"/>
                <a:gd name="f197" fmla="val 21041"/>
                <a:gd name="f198" fmla="val 122024"/>
                <a:gd name="f199" fmla="val 17354"/>
                <a:gd name="f200" fmla="val 120295"/>
                <a:gd name="f201" fmla="val 16930"/>
                <a:gd name="f202" fmla="val 120099"/>
                <a:gd name="f203" fmla="val 16637"/>
                <a:gd name="f204" fmla="val 119708"/>
                <a:gd name="f205" fmla="val 16539"/>
                <a:gd name="f206" fmla="val 119284"/>
                <a:gd name="f207" fmla="val 9754"/>
                <a:gd name="f208" fmla="val 91687"/>
                <a:gd name="f209" fmla="val 9330"/>
                <a:gd name="f210" fmla="val 89926"/>
                <a:gd name="f211" fmla="val 10211"/>
                <a:gd name="f212" fmla="val 88132"/>
                <a:gd name="f213" fmla="val 11874"/>
                <a:gd name="f214" fmla="val 87382"/>
                <a:gd name="f215" fmla="val 14288"/>
                <a:gd name="f216" fmla="val 86305"/>
                <a:gd name="f217" fmla="val 14416"/>
                <a:gd name="f218" fmla="val 86252"/>
                <a:gd name="f219" fmla="val 14550"/>
                <a:gd name="f220" fmla="val 86227"/>
                <a:gd name="f221" fmla="val 14684"/>
                <a:gd name="f222" fmla="val 14960"/>
                <a:gd name="f223" fmla="val 15232"/>
                <a:gd name="f224" fmla="val 86336"/>
                <a:gd name="f225" fmla="val 15430"/>
                <a:gd name="f226" fmla="val 86534"/>
                <a:gd name="f227" fmla="val 17420"/>
                <a:gd name="f228" fmla="val 88425"/>
                <a:gd name="f229" fmla="val 18764"/>
                <a:gd name="f230" fmla="val 89715"/>
                <a:gd name="f231" fmla="val 20523"/>
                <a:gd name="f232" fmla="val 90427"/>
                <a:gd name="f233" fmla="val 22368"/>
                <a:gd name="f234" fmla="val 22717"/>
                <a:gd name="f235" fmla="val 23069"/>
                <a:gd name="f236" fmla="val 90402"/>
                <a:gd name="f237" fmla="val 23422"/>
                <a:gd name="f238" fmla="val 90350"/>
                <a:gd name="f239" fmla="val 27858"/>
                <a:gd name="f240" fmla="val 89698"/>
                <a:gd name="f241" fmla="val 29000"/>
                <a:gd name="f242" fmla="val 85783"/>
                <a:gd name="f243" fmla="val 29587"/>
                <a:gd name="f244" fmla="val 85066"/>
                <a:gd name="f245" fmla="val 31153"/>
                <a:gd name="f246" fmla="val 82326"/>
                <a:gd name="f247" fmla="val 30729"/>
                <a:gd name="f248" fmla="val 78933"/>
                <a:gd name="f249" fmla="val 28576"/>
                <a:gd name="f250" fmla="val 76650"/>
                <a:gd name="f251" fmla="val 9234"/>
                <a:gd name="f252" fmla="val 56019"/>
                <a:gd name="f253" fmla="val 8848"/>
                <a:gd name="f254" fmla="val 55643"/>
                <a:gd name="f255" fmla="val 8869"/>
                <a:gd name="f256" fmla="val 8870"/>
                <a:gd name="f257" fmla="val 8871"/>
                <a:gd name="f258" fmla="val 8872"/>
                <a:gd name="f259" fmla="val 8873"/>
                <a:gd name="f260" fmla="val 55642"/>
                <a:gd name="f261" fmla="val 10961"/>
                <a:gd name="f262" fmla="val 49119"/>
                <a:gd name="f263" fmla="val 10994"/>
                <a:gd name="f264" fmla="val 49086"/>
                <a:gd name="f265" fmla="val 16050"/>
                <a:gd name="f266" fmla="val 50913"/>
                <a:gd name="f267" fmla="val 16717"/>
                <a:gd name="f268" fmla="val 51158"/>
                <a:gd name="f269" fmla="val 17383"/>
                <a:gd name="f270" fmla="val 51271"/>
                <a:gd name="f271" fmla="val 18027"/>
                <a:gd name="f272" fmla="val 21669"/>
                <a:gd name="f273" fmla="val 24636"/>
                <a:gd name="f274" fmla="val 47659"/>
                <a:gd name="f275" fmla="val 23389"/>
                <a:gd name="f276" fmla="val 43834"/>
                <a:gd name="f277" fmla="val 21823"/>
                <a:gd name="f278" fmla="val 39039"/>
                <a:gd name="f279" fmla="val 21073"/>
                <a:gd name="f280" fmla="val 36723"/>
                <a:gd name="f281" fmla="val 21693"/>
                <a:gd name="f282" fmla="val 34113"/>
                <a:gd name="f283" fmla="val 23454"/>
                <a:gd name="f284" fmla="val 32417"/>
                <a:gd name="f285" fmla="val 34480"/>
                <a:gd name="f286" fmla="val 21750"/>
                <a:gd name="f287" fmla="val 35670"/>
                <a:gd name="f288" fmla="val 20589"/>
                <a:gd name="f289" fmla="val 37278"/>
                <a:gd name="f290" fmla="val 19944"/>
                <a:gd name="f291" fmla="val 38941"/>
                <a:gd name="f292" fmla="val 39193"/>
                <a:gd name="f293" fmla="val 39446"/>
                <a:gd name="f294" fmla="val 19959"/>
                <a:gd name="f295" fmla="val 39699"/>
                <a:gd name="f296" fmla="val 19989"/>
                <a:gd name="f297" fmla="val 58456"/>
                <a:gd name="f298" fmla="val 22175"/>
                <a:gd name="f299" fmla="val 59082"/>
                <a:gd name="f300" fmla="val 22248"/>
                <a:gd name="f301" fmla="val 59671"/>
                <a:gd name="f302" fmla="val 22280"/>
                <a:gd name="f303" fmla="val 60230"/>
                <a:gd name="f304" fmla="val 63392"/>
                <a:gd name="f305" fmla="val 65542"/>
                <a:gd name="f306" fmla="val 21243"/>
                <a:gd name="f307" fmla="val 67622"/>
                <a:gd name="f308" fmla="val 20772"/>
                <a:gd name="f309" fmla="val 73069"/>
                <a:gd name="f310" fmla="val 19239"/>
                <a:gd name="f311" fmla="val 77114"/>
                <a:gd name="f312" fmla="val 14835"/>
                <a:gd name="f313" fmla="val 78223"/>
                <a:gd name="f314" fmla="val 9322"/>
                <a:gd name="f315" fmla="val 78615"/>
                <a:gd name="f316" fmla="val 7332"/>
                <a:gd name="f317" fmla="val 80553"/>
                <a:gd name="f318" fmla="val 1"/>
                <a:gd name="f319" fmla="val 79529"/>
                <a:gd name="f320" fmla="val 78489"/>
                <a:gd name="f321" fmla="val 269"/>
                <a:gd name="f322" fmla="val 77538"/>
                <a:gd name="f323" fmla="val 841"/>
                <a:gd name="f324" fmla="val 75385"/>
                <a:gd name="f325" fmla="val 2113"/>
                <a:gd name="f326" fmla="val 72384"/>
                <a:gd name="f327" fmla="val 3940"/>
                <a:gd name="f328" fmla="val 72580"/>
                <a:gd name="f329" fmla="val 7039"/>
                <a:gd name="f330" fmla="val 72221"/>
                <a:gd name="f331" fmla="val 8115"/>
                <a:gd name="f332" fmla="val 71569"/>
                <a:gd name="f333" fmla="val 11377"/>
                <a:gd name="f334" fmla="val 69155"/>
                <a:gd name="f335" fmla="val 13987"/>
                <a:gd name="f336" fmla="val 65958"/>
                <a:gd name="f337" fmla="val 14868"/>
                <a:gd name="f338" fmla="val 63629"/>
                <a:gd name="f339" fmla="val 15457"/>
                <a:gd name="f340" fmla="val 62217"/>
                <a:gd name="f341" fmla="val 16167"/>
                <a:gd name="f342" fmla="val 60207"/>
                <a:gd name="f343" fmla="val 59880"/>
                <a:gd name="f344" fmla="val 59538"/>
                <a:gd name="f345" fmla="val 16148"/>
                <a:gd name="f346" fmla="val 59173"/>
                <a:gd name="f347" fmla="val 16107"/>
                <a:gd name="f348" fmla="val 40384"/>
                <a:gd name="f349" fmla="val 13922"/>
                <a:gd name="f350" fmla="val 39901"/>
                <a:gd name="f351" fmla="val 13867"/>
                <a:gd name="f352" fmla="val 39419"/>
                <a:gd name="f353" fmla="val 13840"/>
                <a:gd name="f354" fmla="val 38940"/>
                <a:gd name="f355" fmla="val 35699"/>
                <a:gd name="f356" fmla="val 32594"/>
                <a:gd name="f357" fmla="val 15077"/>
                <a:gd name="f358" fmla="val 30207"/>
                <a:gd name="f359" fmla="val 17379"/>
                <a:gd name="f360" fmla="val 19214"/>
                <a:gd name="f361" fmla="val 28013"/>
                <a:gd name="f362" fmla="val 15789"/>
                <a:gd name="f363" fmla="val 31341"/>
                <a:gd name="f364" fmla="val 14517"/>
                <a:gd name="f365" fmla="val 36397"/>
                <a:gd name="f366" fmla="val 16017"/>
                <a:gd name="f367" fmla="val 40931"/>
                <a:gd name="f368" fmla="val 17289"/>
                <a:gd name="f369" fmla="val 44845"/>
                <a:gd name="f370" fmla="val 13114"/>
                <a:gd name="f371" fmla="val 43345"/>
                <a:gd name="f372" fmla="val 12415"/>
                <a:gd name="f373" fmla="val 43089"/>
                <a:gd name="f374" fmla="val 11700"/>
                <a:gd name="f375" fmla="val 42968"/>
                <a:gd name="f376" fmla="val 10998"/>
                <a:gd name="f377" fmla="val 8387"/>
                <a:gd name="f378" fmla="val 5944"/>
                <a:gd name="f379" fmla="val 44638"/>
                <a:gd name="f380" fmla="val 5122"/>
                <a:gd name="f381" fmla="val 47259"/>
                <a:gd name="f382" fmla="val 3067"/>
                <a:gd name="f383" fmla="val 53783"/>
                <a:gd name="f384" fmla="val 2382"/>
                <a:gd name="f385" fmla="val 55903"/>
                <a:gd name="f386" fmla="val 2904"/>
                <a:gd name="f387" fmla="val 58252"/>
                <a:gd name="f388" fmla="val 4437"/>
                <a:gd name="f389" fmla="val 59850"/>
                <a:gd name="f390" fmla="val 24107"/>
                <a:gd name="f391" fmla="val 80825"/>
                <a:gd name="f392" fmla="val 24433"/>
                <a:gd name="f393" fmla="val 81151"/>
                <a:gd name="f394" fmla="val 24498"/>
                <a:gd name="f395" fmla="val 81641"/>
                <a:gd name="f396" fmla="val 24270"/>
                <a:gd name="f397" fmla="val 82032"/>
                <a:gd name="f398" fmla="val 23259"/>
                <a:gd name="f399" fmla="val 83793"/>
                <a:gd name="f400" fmla="val 23070"/>
                <a:gd name="f401" fmla="val 84133"/>
                <a:gd name="f402" fmla="val 22729"/>
                <a:gd name="f403" fmla="val 84309"/>
                <a:gd name="f404" fmla="val 22381"/>
                <a:gd name="f405" fmla="val 22126"/>
                <a:gd name="f406" fmla="val 21867"/>
                <a:gd name="f407" fmla="val 84215"/>
                <a:gd name="f408" fmla="val 21660"/>
                <a:gd name="f409" fmla="val 84022"/>
                <a:gd name="f410" fmla="val 19671"/>
                <a:gd name="f411" fmla="val 82097"/>
                <a:gd name="f412" fmla="val 18314"/>
                <a:gd name="f413" fmla="val 80804"/>
                <a:gd name="f414" fmla="val 16529"/>
                <a:gd name="f415" fmla="val 80117"/>
                <a:gd name="f416" fmla="val 14721"/>
                <a:gd name="f417" fmla="val 13747"/>
                <a:gd name="f418" fmla="val 12767"/>
                <a:gd name="f419" fmla="val 80316"/>
                <a:gd name="f420" fmla="val 11842"/>
                <a:gd name="f421" fmla="val 80727"/>
                <a:gd name="f422" fmla="val 9395"/>
                <a:gd name="f423" fmla="val 81804"/>
                <a:gd name="f424" fmla="val 5024"/>
                <a:gd name="f425" fmla="val 83728"/>
                <a:gd name="f426" fmla="val 2676"/>
                <a:gd name="f427" fmla="val 88491"/>
                <a:gd name="f428" fmla="val 3817"/>
                <a:gd name="f429" fmla="val 93155"/>
                <a:gd name="f430" fmla="val 10602"/>
                <a:gd name="f431" fmla="val 120719"/>
                <a:gd name="f432" fmla="val 11157"/>
                <a:gd name="f433" fmla="val 122970"/>
                <a:gd name="f434" fmla="val 12657"/>
                <a:gd name="f435" fmla="val 124829"/>
                <a:gd name="f436" fmla="val 14745"/>
                <a:gd name="f437" fmla="val 125808"/>
                <a:gd name="f438" fmla="val 127537"/>
                <a:gd name="f439" fmla="val 19246"/>
                <a:gd name="f440" fmla="val 127928"/>
                <a:gd name="f441" fmla="val 19540"/>
                <a:gd name="f442" fmla="val 128907"/>
                <a:gd name="f443" fmla="val 19116"/>
                <a:gd name="f444" fmla="val 129690"/>
                <a:gd name="f445" fmla="val 14908"/>
                <a:gd name="f446" fmla="val 136866"/>
                <a:gd name="f447" fmla="val 15234"/>
                <a:gd name="f448" fmla="val 136638"/>
                <a:gd name="f449" fmla="val 14778"/>
                <a:gd name="f450" fmla="val 136964"/>
                <a:gd name="f451" fmla="val 140943"/>
                <a:gd name="f452" fmla="val 6590"/>
                <a:gd name="f453" fmla="val 143096"/>
                <a:gd name="f454" fmla="val 4698"/>
                <a:gd name="f455" fmla="val 146391"/>
                <a:gd name="f456" fmla="val 4274"/>
                <a:gd name="f457" fmla="val 149979"/>
                <a:gd name="f458" fmla="val 2937"/>
                <a:gd name="f459" fmla="val 163125"/>
                <a:gd name="f460" fmla="val 1925"/>
                <a:gd name="f461" fmla="val 164984"/>
                <a:gd name="f462" fmla="val 168866"/>
                <a:gd name="f463" fmla="val 5253"/>
                <a:gd name="f464" fmla="val 178293"/>
                <a:gd name="f465" fmla="val 5742"/>
                <a:gd name="f466" fmla="val 180185"/>
                <a:gd name="f467" fmla="val 5416"/>
                <a:gd name="f468" fmla="val 182240"/>
                <a:gd name="f469" fmla="val 4339"/>
                <a:gd name="f470" fmla="val 183871"/>
                <a:gd name="f471" fmla="val 1534"/>
                <a:gd name="f472" fmla="val 188210"/>
                <a:gd name="f473" fmla="val 66"/>
                <a:gd name="f474" fmla="val 190493"/>
                <a:gd name="f475" fmla="val 193364"/>
                <a:gd name="f476" fmla="val 1371"/>
                <a:gd name="f477" fmla="val 195712"/>
                <a:gd name="f478" fmla="val 6949"/>
                <a:gd name="f479" fmla="val 205237"/>
                <a:gd name="f480" fmla="val 8328"/>
                <a:gd name="f481" fmla="val 207575"/>
                <a:gd name="f482" fmla="val 10721"/>
                <a:gd name="f483" fmla="val 208759"/>
                <a:gd name="f484" fmla="val 13119"/>
                <a:gd name="f485" fmla="val 15372"/>
                <a:gd name="f486" fmla="val 17629"/>
                <a:gd name="f487" fmla="val 207714"/>
                <a:gd name="f488" fmla="val 19051"/>
                <a:gd name="f489" fmla="val 205596"/>
                <a:gd name="f490" fmla="val 23487"/>
                <a:gd name="f491" fmla="val 199007"/>
                <a:gd name="f492" fmla="val 23704"/>
                <a:gd name="f493" fmla="val 198717"/>
                <a:gd name="f494" fmla="val 24029"/>
                <a:gd name="f495" fmla="val 198553"/>
                <a:gd name="f496" fmla="val 24354"/>
                <a:gd name="f497" fmla="val 24469"/>
                <a:gd name="f498" fmla="val 24584"/>
                <a:gd name="f499" fmla="val 198573"/>
                <a:gd name="f500" fmla="val 24694"/>
                <a:gd name="f501" fmla="val 198615"/>
                <a:gd name="f502" fmla="val 26716"/>
                <a:gd name="f503" fmla="val 199333"/>
                <a:gd name="f504" fmla="val 27689"/>
                <a:gd name="f505" fmla="val 199677"/>
                <a:gd name="f506" fmla="val 28693"/>
                <a:gd name="f507" fmla="val 199842"/>
                <a:gd name="f508" fmla="val 29688"/>
                <a:gd name="f509" fmla="val 32567"/>
                <a:gd name="f510" fmla="val 35369"/>
                <a:gd name="f511" fmla="val 198462"/>
                <a:gd name="f512" fmla="val 37090"/>
                <a:gd name="f513" fmla="val 196038"/>
                <a:gd name="f514" fmla="val 41069"/>
                <a:gd name="f515" fmla="val 190395"/>
                <a:gd name="f516" fmla="val 42178"/>
                <a:gd name="f517" fmla="val 188862"/>
                <a:gd name="f518" fmla="val 43613"/>
                <a:gd name="f519" fmla="val 187557"/>
                <a:gd name="f520" fmla="val 45277"/>
                <a:gd name="f521" fmla="val 186644"/>
                <a:gd name="f522" fmla="val 61783"/>
                <a:gd name="f523" fmla="val 177478"/>
                <a:gd name="f524" fmla="val 52747"/>
                <a:gd name="f525" fmla="val 181881"/>
                <a:gd name="f526" fmla="val 67915"/>
                <a:gd name="f527" fmla="val 176010"/>
                <a:gd name="f528" fmla="val 68000"/>
                <a:gd name="f529" fmla="val 175976"/>
                <a:gd name="f530" fmla="val 68090"/>
                <a:gd name="f531" fmla="val 175960"/>
                <a:gd name="f532" fmla="val 68182"/>
                <a:gd name="f533" fmla="val 68443"/>
                <a:gd name="f534" fmla="val 68708"/>
                <a:gd name="f535" fmla="val 176094"/>
                <a:gd name="f536" fmla="val 68829"/>
                <a:gd name="f537" fmla="val 176336"/>
                <a:gd name="f538" fmla="val 70362"/>
                <a:gd name="f539" fmla="val 179076"/>
                <a:gd name="f540" fmla="val 71594"/>
                <a:gd name="f541" fmla="val 181295"/>
                <a:gd name="f542" fmla="val 73885"/>
                <a:gd name="f543" fmla="val 182616"/>
                <a:gd name="f544" fmla="val 76325"/>
                <a:gd name="f545" fmla="val 76791"/>
                <a:gd name="f546" fmla="val 77263"/>
                <a:gd name="f547" fmla="val 182568"/>
                <a:gd name="f548" fmla="val 77734"/>
                <a:gd name="f549" fmla="val 182469"/>
                <a:gd name="f550" fmla="val 86411"/>
                <a:gd name="f551" fmla="val 180707"/>
                <a:gd name="f552" fmla="val 88596"/>
                <a:gd name="f553" fmla="val 180250"/>
                <a:gd name="f554" fmla="val 90325"/>
                <a:gd name="f555" fmla="val 178652"/>
                <a:gd name="f556" fmla="val 90945"/>
                <a:gd name="f557" fmla="val 176532"/>
                <a:gd name="f558" fmla="val 92543"/>
                <a:gd name="f559" fmla="val 171149"/>
                <a:gd name="f560" fmla="val 94925"/>
                <a:gd name="f561" fmla="val 172748"/>
                <a:gd name="f562" fmla="val 96971"/>
                <a:gd name="f563" fmla="val 174099"/>
                <a:gd name="f564" fmla="val 99344"/>
                <a:gd name="f565" fmla="val 174796"/>
                <a:gd name="f566" fmla="val 101734"/>
                <a:gd name="f567" fmla="val 103268"/>
                <a:gd name="f568" fmla="val 104810"/>
                <a:gd name="f569" fmla="val 174509"/>
                <a:gd name="f570" fmla="val 106276"/>
                <a:gd name="f571" fmla="val 173922"/>
                <a:gd name="f572" fmla="val 111300"/>
                <a:gd name="f573" fmla="val 171965"/>
                <a:gd name="f574" fmla="val 114138"/>
                <a:gd name="f575" fmla="val 170823"/>
                <a:gd name="f576" fmla="val 116454"/>
                <a:gd name="f577" fmla="val 168703"/>
                <a:gd name="f578" fmla="val 117824"/>
                <a:gd name="f579" fmla="val 165930"/>
                <a:gd name="f580" fmla="val 124935"/>
                <a:gd name="f581" fmla="val 151251"/>
                <a:gd name="f582" fmla="val 125587"/>
                <a:gd name="f583" fmla="val 150729"/>
                <a:gd name="f584" fmla="val 126403"/>
                <a:gd name="f585" fmla="val 147696"/>
                <a:gd name="f586" fmla="val 131524"/>
                <a:gd name="f587" fmla="val 129070"/>
                <a:gd name="f588" fmla="val 132535"/>
                <a:gd name="f589" fmla="val 125351"/>
                <a:gd name="f590" fmla="val 130480"/>
                <a:gd name="f591" fmla="val 126794"/>
                <a:gd name="f592" fmla="val 120426"/>
                <a:gd name="f593" fmla="val 125033"/>
                <a:gd name="f594" fmla="val 119871"/>
                <a:gd name="f595" fmla="val 124609"/>
                <a:gd name="f596" fmla="val 119741"/>
                <a:gd name="f597" fmla="val 124315"/>
                <a:gd name="f598" fmla="val 119316"/>
                <a:gd name="f599" fmla="val 124348"/>
                <a:gd name="f600" fmla="val 118860"/>
                <a:gd name="f601" fmla="val 127283"/>
                <a:gd name="f602" fmla="val 91883"/>
                <a:gd name="f603" fmla="val 126207"/>
                <a:gd name="f604" fmla="val 107475"/>
                <a:gd name="f605" fmla="val 126174"/>
                <a:gd name="f606" fmla="val 81771"/>
                <a:gd name="f607" fmla="val 126109"/>
                <a:gd name="f608" fmla="val 78215"/>
                <a:gd name="f609" fmla="val 125261"/>
                <a:gd name="f610" fmla="val 74627"/>
                <a:gd name="f611" fmla="val 123695"/>
                <a:gd name="f612" fmla="val 71431"/>
                <a:gd name="f613" fmla="val 114040"/>
                <a:gd name="f614" fmla="val 51826"/>
                <a:gd name="f615" fmla="val 114007"/>
                <a:gd name="f616" fmla="val 51010"/>
                <a:gd name="f617" fmla="val 111985"/>
                <a:gd name="f618" fmla="val 48173"/>
                <a:gd name="f619" fmla="val 96588"/>
                <a:gd name="f620" fmla="val 26252"/>
                <a:gd name="f621" fmla="val 96164"/>
                <a:gd name="f622" fmla="val 26448"/>
                <a:gd name="f623" fmla="val 94729"/>
                <a:gd name="f624" fmla="val 23186"/>
                <a:gd name="f625" fmla="val 85954"/>
                <a:gd name="f626" fmla="val 3483"/>
                <a:gd name="f627" fmla="val 84969"/>
                <a:gd name="f628" fmla="val 1288"/>
                <a:gd name="f629" fmla="val 82799"/>
                <a:gd name="f630" fmla="*/ f0 1 132536"/>
                <a:gd name="f631" fmla="*/ f1 1 208760"/>
                <a:gd name="f632" fmla="val f2"/>
                <a:gd name="f633" fmla="val f3"/>
                <a:gd name="f634" fmla="val f4"/>
                <a:gd name="f635" fmla="+- f634 0 f632"/>
                <a:gd name="f636" fmla="+- f633 0 f632"/>
                <a:gd name="f637" fmla="*/ f636 1 132536"/>
                <a:gd name="f638" fmla="*/ f635 1 208760"/>
                <a:gd name="f639" fmla="*/ f632 1 f637"/>
                <a:gd name="f640" fmla="*/ f633 1 f637"/>
                <a:gd name="f641" fmla="*/ f632 1 f638"/>
                <a:gd name="f642" fmla="*/ f634 1 f638"/>
                <a:gd name="f643" fmla="*/ f639 f630 1"/>
                <a:gd name="f644" fmla="*/ f640 f630 1"/>
                <a:gd name="f645" fmla="*/ f642 f631 1"/>
                <a:gd name="f646" fmla="*/ f641 f631 1"/>
              </a:gdLst>
              <a:ahLst/>
              <a:cxnLst>
                <a:cxn ang="3cd4">
                  <a:pos x="hc" y="t"/>
                </a:cxn>
                <a:cxn ang="0">
                  <a:pos x="r" y="vc"/>
                </a:cxn>
                <a:cxn ang="cd4">
                  <a:pos x="hc" y="b"/>
                </a:cxn>
                <a:cxn ang="cd2">
                  <a:pos x="l" y="vc"/>
                </a:cxn>
              </a:cxnLst>
              <a:rect l="f643" t="f646" r="f644" b="f645"/>
              <a:pathLst>
                <a:path w="132536" h="208760">
                  <a:moveTo>
                    <a:pt x="f5" y="f6"/>
                  </a:moveTo>
                  <a:lnTo>
                    <a:pt x="f7" y="f8"/>
                  </a:lnTo>
                  <a:cubicBezTo>
                    <a:pt x="f9" y="f10"/>
                    <a:pt x="f11" y="f12"/>
                    <a:pt x="f13" y="f14"/>
                  </a:cubicBezTo>
                  <a:cubicBezTo>
                    <a:pt x="f15" y="f16"/>
                    <a:pt x="f15" y="f17"/>
                    <a:pt x="f18" y="f19"/>
                  </a:cubicBezTo>
                  <a:cubicBezTo>
                    <a:pt x="f20" y="f21"/>
                    <a:pt x="f22" y="f23"/>
                    <a:pt x="f24" y="f25"/>
                  </a:cubicBezTo>
                  <a:cubicBezTo>
                    <a:pt x="f26" y="f27"/>
                    <a:pt x="f28" y="f29"/>
                    <a:pt x="f30" y="f31"/>
                  </a:cubicBezTo>
                  <a:cubicBezTo>
                    <a:pt x="f32" y="f33"/>
                    <a:pt x="f34" y="f35"/>
                    <a:pt x="f36" y="f37"/>
                  </a:cubicBezTo>
                  <a:lnTo>
                    <a:pt x="f38" y="f39"/>
                  </a:lnTo>
                  <a:cubicBezTo>
                    <a:pt x="f40" y="f41"/>
                    <a:pt x="f42" y="f43"/>
                    <a:pt x="f44" y="f45"/>
                  </a:cubicBezTo>
                  <a:lnTo>
                    <a:pt x="f46" y="f47"/>
                  </a:lnTo>
                  <a:cubicBezTo>
                    <a:pt x="f48" y="f49"/>
                    <a:pt x="f50" y="f49"/>
                    <a:pt x="f51" y="f52"/>
                  </a:cubicBezTo>
                  <a:cubicBezTo>
                    <a:pt x="f53" y="f54"/>
                    <a:pt x="f55" y="f56"/>
                    <a:pt x="f57" y="f58"/>
                  </a:cubicBezTo>
                  <a:lnTo>
                    <a:pt x="f59" y="f60"/>
                  </a:lnTo>
                  <a:cubicBezTo>
                    <a:pt x="f61" y="f62"/>
                    <a:pt x="f63" y="f64"/>
                    <a:pt x="f65" y="f64"/>
                  </a:cubicBezTo>
                  <a:cubicBezTo>
                    <a:pt x="f66" y="f64"/>
                    <a:pt x="f67" y="f68"/>
                    <a:pt x="f69" y="f70"/>
                  </a:cubicBezTo>
                  <a:lnTo>
                    <a:pt x="f71" y="f72"/>
                  </a:lnTo>
                  <a:cubicBezTo>
                    <a:pt x="f73" y="f74"/>
                    <a:pt x="f75" y="f76"/>
                    <a:pt x="f77" y="f76"/>
                  </a:cubicBezTo>
                  <a:cubicBezTo>
                    <a:pt x="f78" y="f76"/>
                    <a:pt x="f79" y="f80"/>
                    <a:pt x="f81" y="f82"/>
                  </a:cubicBezTo>
                  <a:lnTo>
                    <a:pt x="f83" y="f84"/>
                  </a:lnTo>
                  <a:lnTo>
                    <a:pt x="f85" y="f86"/>
                  </a:lnTo>
                  <a:cubicBezTo>
                    <a:pt x="f87" y="f88"/>
                    <a:pt x="f89" y="f90"/>
                    <a:pt x="f91" y="f90"/>
                  </a:cubicBezTo>
                  <a:cubicBezTo>
                    <a:pt x="f92" y="f90"/>
                    <a:pt x="f93" y="f94"/>
                    <a:pt x="f95" y="f96"/>
                  </a:cubicBezTo>
                  <a:lnTo>
                    <a:pt x="f97" y="f98"/>
                  </a:lnTo>
                  <a:cubicBezTo>
                    <a:pt x="f99" y="f100"/>
                    <a:pt x="f101" y="f102"/>
                    <a:pt x="f103" y="f102"/>
                  </a:cubicBezTo>
                  <a:cubicBezTo>
                    <a:pt x="f104" y="f102"/>
                    <a:pt x="f105" y="f106"/>
                    <a:pt x="f107" y="f108"/>
                  </a:cubicBezTo>
                  <a:lnTo>
                    <a:pt x="f109" y="f110"/>
                  </a:lnTo>
                  <a:cubicBezTo>
                    <a:pt x="f111" y="f112"/>
                    <a:pt x="f113" y="f114"/>
                    <a:pt x="f115" y="f116"/>
                  </a:cubicBezTo>
                  <a:cubicBezTo>
                    <a:pt x="f117" y="f118"/>
                    <a:pt x="f119" y="f120"/>
                    <a:pt x="f121" y="f122"/>
                  </a:cubicBezTo>
                  <a:cubicBezTo>
                    <a:pt x="f123" y="f124"/>
                    <a:pt x="f125" y="f126"/>
                    <a:pt x="f127" y="f126"/>
                  </a:cubicBezTo>
                  <a:cubicBezTo>
                    <a:pt x="f128" y="f126"/>
                    <a:pt x="f129" y="f130"/>
                    <a:pt x="f131" y="f132"/>
                  </a:cubicBezTo>
                  <a:lnTo>
                    <a:pt x="f133" y="f134"/>
                  </a:lnTo>
                  <a:cubicBezTo>
                    <a:pt x="f135" y="f136"/>
                    <a:pt x="f137" y="f138"/>
                    <a:pt x="f139" y="f138"/>
                  </a:cubicBezTo>
                  <a:cubicBezTo>
                    <a:pt x="f140" y="f138"/>
                    <a:pt x="f141" y="f142"/>
                    <a:pt x="f143" y="f144"/>
                  </a:cubicBezTo>
                  <a:lnTo>
                    <a:pt x="f145" y="f146"/>
                  </a:lnTo>
                  <a:cubicBezTo>
                    <a:pt x="f147" y="f148"/>
                    <a:pt x="f149" y="f150"/>
                    <a:pt x="f151" y="f150"/>
                  </a:cubicBezTo>
                  <a:cubicBezTo>
                    <a:pt x="f152" y="f150"/>
                    <a:pt x="f153" y="f154"/>
                    <a:pt x="f155" y="f156"/>
                  </a:cubicBezTo>
                  <a:lnTo>
                    <a:pt x="f157" y="f158"/>
                  </a:lnTo>
                  <a:cubicBezTo>
                    <a:pt x="f159" y="f160"/>
                    <a:pt x="f159" y="f161"/>
                    <a:pt x="f162" y="f163"/>
                  </a:cubicBezTo>
                  <a:lnTo>
                    <a:pt x="f164" y="f165"/>
                  </a:lnTo>
                  <a:cubicBezTo>
                    <a:pt x="f166" y="f167"/>
                    <a:pt x="f168" y="f169"/>
                    <a:pt x="f170" y="f171"/>
                  </a:cubicBezTo>
                  <a:lnTo>
                    <a:pt x="f172" y="f173"/>
                  </a:lnTo>
                  <a:cubicBezTo>
                    <a:pt x="f174" y="f175"/>
                    <a:pt x="f176" y="f177"/>
                    <a:pt x="f178" y="f179"/>
                  </a:cubicBezTo>
                  <a:cubicBezTo>
                    <a:pt x="f180" y="f181"/>
                    <a:pt x="f182" y="f183"/>
                    <a:pt x="f184" y="f185"/>
                  </a:cubicBezTo>
                  <a:lnTo>
                    <a:pt x="f143" y="f186"/>
                  </a:lnTo>
                  <a:cubicBezTo>
                    <a:pt x="f187" y="f188"/>
                    <a:pt x="f189" y="f190"/>
                    <a:pt x="f191" y="f192"/>
                  </a:cubicBezTo>
                  <a:cubicBezTo>
                    <a:pt x="f193" y="f194"/>
                    <a:pt x="f195" y="f196"/>
                    <a:pt x="f197" y="f198"/>
                  </a:cubicBezTo>
                  <a:lnTo>
                    <a:pt x="f199" y="f200"/>
                  </a:lnTo>
                  <a:cubicBezTo>
                    <a:pt x="f201" y="f202"/>
                    <a:pt x="f203" y="f204"/>
                    <a:pt x="f205" y="f206"/>
                  </a:cubicBezTo>
                  <a:lnTo>
                    <a:pt x="f207" y="f208"/>
                  </a:lnTo>
                  <a:cubicBezTo>
                    <a:pt x="f209" y="f210"/>
                    <a:pt x="f211" y="f212"/>
                    <a:pt x="f213" y="f214"/>
                  </a:cubicBezTo>
                  <a:lnTo>
                    <a:pt x="f215" y="f216"/>
                  </a:lnTo>
                  <a:cubicBezTo>
                    <a:pt x="f217" y="f218"/>
                    <a:pt x="f219" y="f220"/>
                    <a:pt x="f221" y="f220"/>
                  </a:cubicBezTo>
                  <a:cubicBezTo>
                    <a:pt x="f222" y="f220"/>
                    <a:pt x="f223" y="f224"/>
                    <a:pt x="f225" y="f226"/>
                  </a:cubicBezTo>
                  <a:lnTo>
                    <a:pt x="f227" y="f228"/>
                  </a:lnTo>
                  <a:cubicBezTo>
                    <a:pt x="f229" y="f230"/>
                    <a:pt x="f231" y="f232"/>
                    <a:pt x="f233" y="f232"/>
                  </a:cubicBezTo>
                  <a:cubicBezTo>
                    <a:pt x="f234" y="f232"/>
                    <a:pt x="f235" y="f236"/>
                    <a:pt x="f237" y="f238"/>
                  </a:cubicBezTo>
                  <a:cubicBezTo>
                    <a:pt x="f239" y="f240"/>
                    <a:pt x="f241" y="f242"/>
                    <a:pt x="f243" y="f244"/>
                  </a:cubicBezTo>
                  <a:cubicBezTo>
                    <a:pt x="f245" y="f246"/>
                    <a:pt x="f247" y="f248"/>
                    <a:pt x="f249" y="f250"/>
                  </a:cubicBezTo>
                  <a:cubicBezTo>
                    <a:pt x="f251" y="f252"/>
                    <a:pt x="f253" y="f254"/>
                    <a:pt x="f255" y="f254"/>
                  </a:cubicBezTo>
                  <a:cubicBezTo>
                    <a:pt x="f256" y="f254"/>
                    <a:pt x="f257" y="f254"/>
                    <a:pt x="f258" y="f254"/>
                  </a:cubicBezTo>
                  <a:cubicBezTo>
                    <a:pt x="f259" y="f254"/>
                    <a:pt x="f259" y="f254"/>
                    <a:pt x="f259" y="f260"/>
                  </a:cubicBezTo>
                  <a:lnTo>
                    <a:pt x="f261" y="f262"/>
                  </a:lnTo>
                  <a:cubicBezTo>
                    <a:pt x="f261" y="f262"/>
                    <a:pt x="f263" y="f264"/>
                    <a:pt x="f263" y="f264"/>
                  </a:cubicBezTo>
                  <a:lnTo>
                    <a:pt x="f265" y="f266"/>
                  </a:lnTo>
                  <a:cubicBezTo>
                    <a:pt x="f267" y="f268"/>
                    <a:pt x="f269" y="f270"/>
                    <a:pt x="f271" y="f270"/>
                  </a:cubicBezTo>
                  <a:cubicBezTo>
                    <a:pt x="f272" y="f270"/>
                    <a:pt x="f273" y="f274"/>
                    <a:pt x="f275" y="f276"/>
                  </a:cubicBezTo>
                  <a:lnTo>
                    <a:pt x="f277" y="f278"/>
                  </a:lnTo>
                  <a:cubicBezTo>
                    <a:pt x="f279" y="f280"/>
                    <a:pt x="f281" y="f282"/>
                    <a:pt x="f283" y="f284"/>
                  </a:cubicBezTo>
                  <a:lnTo>
                    <a:pt x="f285" y="f286"/>
                  </a:lnTo>
                  <a:cubicBezTo>
                    <a:pt x="f287" y="f288"/>
                    <a:pt x="f289" y="f290"/>
                    <a:pt x="f291" y="f290"/>
                  </a:cubicBezTo>
                  <a:cubicBezTo>
                    <a:pt x="f292" y="f290"/>
                    <a:pt x="f293" y="f294"/>
                    <a:pt x="f295" y="f296"/>
                  </a:cubicBezTo>
                  <a:lnTo>
                    <a:pt x="f297" y="f298"/>
                  </a:lnTo>
                  <a:cubicBezTo>
                    <a:pt x="f299" y="f300"/>
                    <a:pt x="f301" y="f302"/>
                    <a:pt x="f303" y="f302"/>
                  </a:cubicBezTo>
                  <a:cubicBezTo>
                    <a:pt x="f304" y="f302"/>
                    <a:pt x="f305" y="f306"/>
                    <a:pt x="f307" y="f308"/>
                  </a:cubicBezTo>
                  <a:cubicBezTo>
                    <a:pt x="f309" y="f310"/>
                    <a:pt x="f311" y="f312"/>
                    <a:pt x="f313" y="f314"/>
                  </a:cubicBezTo>
                  <a:lnTo>
                    <a:pt x="f315" y="f316"/>
                  </a:lnTo>
                  <a:lnTo>
                    <a:pt x="f5" y="f6"/>
                  </a:lnTo>
                  <a:close/>
                  <a:moveTo>
                    <a:pt x="f317" y="f318"/>
                  </a:moveTo>
                  <a:cubicBezTo>
                    <a:pt x="f319" y="f318"/>
                    <a:pt x="f320" y="f321"/>
                    <a:pt x="f322" y="f323"/>
                  </a:cubicBezTo>
                  <a:lnTo>
                    <a:pt x="f324" y="f325"/>
                  </a:lnTo>
                  <a:cubicBezTo>
                    <a:pt x="f326" y="f327"/>
                    <a:pt x="f328" y="f329"/>
                    <a:pt x="f330" y="f331"/>
                  </a:cubicBezTo>
                  <a:cubicBezTo>
                    <a:pt x="f332" y="f333"/>
                    <a:pt x="f334" y="f335"/>
                    <a:pt x="f336" y="f337"/>
                  </a:cubicBezTo>
                  <a:cubicBezTo>
                    <a:pt x="f338" y="f339"/>
                    <a:pt x="f340" y="f341"/>
                    <a:pt x="f342" y="f341"/>
                  </a:cubicBezTo>
                  <a:cubicBezTo>
                    <a:pt x="f343" y="f341"/>
                    <a:pt x="f344" y="f345"/>
                    <a:pt x="f346" y="f347"/>
                  </a:cubicBezTo>
                  <a:lnTo>
                    <a:pt x="f348" y="f349"/>
                  </a:lnTo>
                  <a:cubicBezTo>
                    <a:pt x="f350" y="f351"/>
                    <a:pt x="f352" y="f353"/>
                    <a:pt x="f354" y="f353"/>
                  </a:cubicBezTo>
                  <a:cubicBezTo>
                    <a:pt x="f355" y="f353"/>
                    <a:pt x="f356" y="f357"/>
                    <a:pt x="f358" y="f359"/>
                  </a:cubicBezTo>
                  <a:lnTo>
                    <a:pt x="f360" y="f361"/>
                  </a:lnTo>
                  <a:cubicBezTo>
                    <a:pt x="f362" y="f363"/>
                    <a:pt x="f364" y="f365"/>
                    <a:pt x="f366" y="f367"/>
                  </a:cubicBezTo>
                  <a:lnTo>
                    <a:pt x="f368" y="f369"/>
                  </a:lnTo>
                  <a:lnTo>
                    <a:pt x="f368" y="f369"/>
                  </a:lnTo>
                  <a:lnTo>
                    <a:pt x="f370" y="f371"/>
                  </a:lnTo>
                  <a:cubicBezTo>
                    <a:pt x="f372" y="f373"/>
                    <a:pt x="f374" y="f375"/>
                    <a:pt x="f376" y="f375"/>
                  </a:cubicBezTo>
                  <a:cubicBezTo>
                    <a:pt x="f377" y="f375"/>
                    <a:pt x="f378" y="f379"/>
                    <a:pt x="f380" y="f381"/>
                  </a:cubicBezTo>
                  <a:lnTo>
                    <a:pt x="f382" y="f383"/>
                  </a:lnTo>
                  <a:cubicBezTo>
                    <a:pt x="f384" y="f385"/>
                    <a:pt x="f386" y="f387"/>
                    <a:pt x="f388" y="f389"/>
                  </a:cubicBezTo>
                  <a:lnTo>
                    <a:pt x="f390" y="f391"/>
                  </a:lnTo>
                  <a:cubicBezTo>
                    <a:pt x="f392" y="f393"/>
                    <a:pt x="f394" y="f395"/>
                    <a:pt x="f396" y="f397"/>
                  </a:cubicBezTo>
                  <a:lnTo>
                    <a:pt x="f398" y="f399"/>
                  </a:lnTo>
                  <a:cubicBezTo>
                    <a:pt x="f400" y="f401"/>
                    <a:pt x="f402" y="f403"/>
                    <a:pt x="f404" y="f403"/>
                  </a:cubicBezTo>
                  <a:cubicBezTo>
                    <a:pt x="f405" y="f403"/>
                    <a:pt x="f406" y="f407"/>
                    <a:pt x="f408" y="f409"/>
                  </a:cubicBezTo>
                  <a:lnTo>
                    <a:pt x="f410" y="f411"/>
                  </a:lnTo>
                  <a:cubicBezTo>
                    <a:pt x="f412" y="f413"/>
                    <a:pt x="f414" y="f415"/>
                    <a:pt x="f416" y="f415"/>
                  </a:cubicBezTo>
                  <a:cubicBezTo>
                    <a:pt x="f417" y="f415"/>
                    <a:pt x="f418" y="f419"/>
                    <a:pt x="f420" y="f421"/>
                  </a:cubicBezTo>
                  <a:lnTo>
                    <a:pt x="f422" y="f423"/>
                  </a:lnTo>
                  <a:cubicBezTo>
                    <a:pt x="f424" y="f425"/>
                    <a:pt x="f426" y="f427"/>
                    <a:pt x="f428" y="f429"/>
                  </a:cubicBezTo>
                  <a:lnTo>
                    <a:pt x="f430" y="f431"/>
                  </a:lnTo>
                  <a:cubicBezTo>
                    <a:pt x="f432" y="f433"/>
                    <a:pt x="f434" y="f435"/>
                    <a:pt x="f436" y="f437"/>
                  </a:cubicBezTo>
                  <a:lnTo>
                    <a:pt x="f143" y="f438"/>
                  </a:lnTo>
                  <a:cubicBezTo>
                    <a:pt x="f439" y="f440"/>
                    <a:pt x="f441" y="f442"/>
                    <a:pt x="f443" y="f444"/>
                  </a:cubicBezTo>
                  <a:cubicBezTo>
                    <a:pt x="f445" y="f446"/>
                    <a:pt x="f447" y="f448"/>
                    <a:pt x="f449" y="f450"/>
                  </a:cubicBezTo>
                  <a:lnTo>
                    <a:pt x="f164" y="f451"/>
                  </a:lnTo>
                  <a:cubicBezTo>
                    <a:pt x="f452" y="f453"/>
                    <a:pt x="f454" y="f455"/>
                    <a:pt x="f456" y="f457"/>
                  </a:cubicBezTo>
                  <a:cubicBezTo>
                    <a:pt x="f458" y="f459"/>
                    <a:pt x="f460" y="f461"/>
                    <a:pt x="f386" y="f462"/>
                  </a:cubicBezTo>
                  <a:lnTo>
                    <a:pt x="f463" y="f464"/>
                  </a:lnTo>
                  <a:cubicBezTo>
                    <a:pt x="f465" y="f466"/>
                    <a:pt x="f467" y="f468"/>
                    <a:pt x="f469" y="f470"/>
                  </a:cubicBezTo>
                  <a:lnTo>
                    <a:pt x="f471" y="f472"/>
                  </a:lnTo>
                  <a:cubicBezTo>
                    <a:pt x="f473" y="f474"/>
                    <a:pt x="f318" y="f475"/>
                    <a:pt x="f476" y="f477"/>
                  </a:cubicBezTo>
                  <a:lnTo>
                    <a:pt x="f478" y="f479"/>
                  </a:lnTo>
                  <a:cubicBezTo>
                    <a:pt x="f480" y="f481"/>
                    <a:pt x="f482" y="f483"/>
                    <a:pt x="f484" y="f483"/>
                  </a:cubicBezTo>
                  <a:cubicBezTo>
                    <a:pt x="f485" y="f483"/>
                    <a:pt x="f486" y="f487"/>
                    <a:pt x="f488" y="f489"/>
                  </a:cubicBezTo>
                  <a:lnTo>
                    <a:pt x="f490" y="f491"/>
                  </a:lnTo>
                  <a:cubicBezTo>
                    <a:pt x="f492" y="f493"/>
                    <a:pt x="f494" y="f495"/>
                    <a:pt x="f496" y="f495"/>
                  </a:cubicBezTo>
                  <a:cubicBezTo>
                    <a:pt x="f497" y="f495"/>
                    <a:pt x="f498" y="f499"/>
                    <a:pt x="f500" y="f501"/>
                  </a:cubicBezTo>
                  <a:lnTo>
                    <a:pt x="f502" y="f503"/>
                  </a:lnTo>
                  <a:cubicBezTo>
                    <a:pt x="f504" y="f505"/>
                    <a:pt x="f506" y="f507"/>
                    <a:pt x="f508" y="f507"/>
                  </a:cubicBezTo>
                  <a:cubicBezTo>
                    <a:pt x="f509" y="f507"/>
                    <a:pt x="f510" y="f511"/>
                    <a:pt x="f512" y="f513"/>
                  </a:cubicBezTo>
                  <a:lnTo>
                    <a:pt x="f514" y="f515"/>
                  </a:lnTo>
                  <a:cubicBezTo>
                    <a:pt x="f516" y="f517"/>
                    <a:pt x="f518" y="f519"/>
                    <a:pt x="f520" y="f521"/>
                  </a:cubicBezTo>
                  <a:cubicBezTo>
                    <a:pt x="f522" y="f523"/>
                    <a:pt x="f524" y="f525"/>
                    <a:pt x="f526" y="f527"/>
                  </a:cubicBezTo>
                  <a:cubicBezTo>
                    <a:pt x="f528" y="f529"/>
                    <a:pt x="f530" y="f531"/>
                    <a:pt x="f532" y="f531"/>
                  </a:cubicBezTo>
                  <a:cubicBezTo>
                    <a:pt x="f533" y="f531"/>
                    <a:pt x="f534" y="f535"/>
                    <a:pt x="f536" y="f537"/>
                  </a:cubicBezTo>
                  <a:lnTo>
                    <a:pt x="f538" y="f539"/>
                  </a:lnTo>
                  <a:cubicBezTo>
                    <a:pt x="f540" y="f541"/>
                    <a:pt x="f542" y="f543"/>
                    <a:pt x="f544" y="f543"/>
                  </a:cubicBezTo>
                  <a:cubicBezTo>
                    <a:pt x="f545" y="f543"/>
                    <a:pt x="f546" y="f547"/>
                    <a:pt x="f548" y="f549"/>
                  </a:cubicBezTo>
                  <a:lnTo>
                    <a:pt x="f550" y="f551"/>
                  </a:lnTo>
                  <a:cubicBezTo>
                    <a:pt x="f552" y="f553"/>
                    <a:pt x="f554" y="f555"/>
                    <a:pt x="f556" y="f557"/>
                  </a:cubicBezTo>
                  <a:lnTo>
                    <a:pt x="f558" y="f559"/>
                  </a:lnTo>
                  <a:lnTo>
                    <a:pt x="f560" y="f561"/>
                  </a:lnTo>
                  <a:cubicBezTo>
                    <a:pt x="f562" y="f563"/>
                    <a:pt x="f564" y="f565"/>
                    <a:pt x="f566" y="f565"/>
                  </a:cubicBezTo>
                  <a:cubicBezTo>
                    <a:pt x="f567" y="f565"/>
                    <a:pt x="f568" y="f569"/>
                    <a:pt x="f570" y="f571"/>
                  </a:cubicBezTo>
                  <a:lnTo>
                    <a:pt x="f572" y="f573"/>
                  </a:lnTo>
                  <a:cubicBezTo>
                    <a:pt x="f574" y="f575"/>
                    <a:pt x="f576" y="f577"/>
                    <a:pt x="f578" y="f579"/>
                  </a:cubicBezTo>
                  <a:cubicBezTo>
                    <a:pt x="f580" y="f581"/>
                    <a:pt x="f582" y="f583"/>
                    <a:pt x="f584" y="f585"/>
                  </a:cubicBezTo>
                  <a:lnTo>
                    <a:pt x="f586" y="f587"/>
                  </a:lnTo>
                  <a:cubicBezTo>
                    <a:pt x="f588" y="f589"/>
                    <a:pt x="f590" y="f33"/>
                    <a:pt x="f591" y="f592"/>
                  </a:cubicBezTo>
                  <a:lnTo>
                    <a:pt x="f593" y="f594"/>
                  </a:lnTo>
                  <a:cubicBezTo>
                    <a:pt x="f595" y="f596"/>
                    <a:pt x="f597" y="f598"/>
                    <a:pt x="f599" y="f600"/>
                  </a:cubicBezTo>
                  <a:cubicBezTo>
                    <a:pt x="f601" y="f602"/>
                    <a:pt x="f603" y="f604"/>
                    <a:pt x="f605" y="f606"/>
                  </a:cubicBezTo>
                  <a:cubicBezTo>
                    <a:pt x="f607" y="f608"/>
                    <a:pt x="f609" y="f610"/>
                    <a:pt x="f611" y="f612"/>
                  </a:cubicBezTo>
                  <a:cubicBezTo>
                    <a:pt x="f613" y="f614"/>
                    <a:pt x="f615" y="f616"/>
                    <a:pt x="f617" y="f618"/>
                  </a:cubicBezTo>
                  <a:cubicBezTo>
                    <a:pt x="f619" y="f620"/>
                    <a:pt x="f621" y="f622"/>
                    <a:pt x="f623" y="f624"/>
                  </a:cubicBezTo>
                  <a:lnTo>
                    <a:pt x="f625" y="f626"/>
                  </a:lnTo>
                  <a:cubicBezTo>
                    <a:pt x="f627" y="f628"/>
                    <a:pt x="f629" y="f318"/>
                    <a:pt x="f317" y="f318"/>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35" name="Google Shape;2319;p60">
              <a:extLst>
                <a:ext uri="{FF2B5EF4-FFF2-40B4-BE49-F238E27FC236}">
                  <a16:creationId xmlns:a16="http://schemas.microsoft.com/office/drawing/2014/main" id="{16FE9563-8CE1-6B4B-206D-AF357BD83F2D}"/>
                </a:ext>
              </a:extLst>
            </p:cNvPr>
            <p:cNvSpPr/>
            <p:nvPr/>
          </p:nvSpPr>
          <p:spPr>
            <a:xfrm>
              <a:off x="3096103" y="3751316"/>
              <a:ext cx="189134" cy="189216"/>
            </a:xfrm>
            <a:custGeom>
              <a:avLst/>
              <a:gdLst>
                <a:gd name="f0" fmla="val w"/>
                <a:gd name="f1" fmla="val h"/>
                <a:gd name="f2" fmla="val 0"/>
                <a:gd name="f3" fmla="val 76494"/>
                <a:gd name="f4" fmla="val 76527"/>
                <a:gd name="f5" fmla="val 38263"/>
                <a:gd name="f6" fmla="val 31152"/>
                <a:gd name="f7" fmla="val 24204"/>
                <a:gd name="f8" fmla="val 1990"/>
                <a:gd name="f9" fmla="val 18169"/>
                <a:gd name="f10" fmla="val 5709"/>
                <a:gd name="f11" fmla="val 16734"/>
                <a:gd name="f12" fmla="val 6590"/>
                <a:gd name="f13" fmla="val 16310"/>
                <a:gd name="f14" fmla="val 8482"/>
                <a:gd name="f15" fmla="val 17191"/>
                <a:gd name="f16" fmla="val 9917"/>
                <a:gd name="f17" fmla="val 17762"/>
                <a:gd name="f18" fmla="val 10849"/>
                <a:gd name="f19" fmla="val 18760"/>
                <a:gd name="f20" fmla="val 11368"/>
                <a:gd name="f21" fmla="val 19782"/>
                <a:gd name="f22" fmla="val 20335"/>
                <a:gd name="f23" fmla="val 20895"/>
                <a:gd name="f24" fmla="val 11216"/>
                <a:gd name="f25" fmla="val 21399"/>
                <a:gd name="f26" fmla="val 10896"/>
                <a:gd name="f27" fmla="val 26455"/>
                <a:gd name="f28" fmla="val 7797"/>
                <a:gd name="f29" fmla="val 32294"/>
                <a:gd name="f30" fmla="val 6133"/>
                <a:gd name="f31" fmla="val 48930"/>
                <a:gd name="f32" fmla="val 58390"/>
                <a:gd name="f33" fmla="val 11352"/>
                <a:gd name="f34" fmla="val 64261"/>
                <a:gd name="f35" fmla="val 19409"/>
                <a:gd name="f36" fmla="val 61478"/>
                <a:gd name="f37" fmla="val 18173"/>
                <a:gd name="f38" fmla="val 58629"/>
                <a:gd name="f39" fmla="val 17603"/>
                <a:gd name="f40" fmla="val 55855"/>
                <a:gd name="f41" fmla="val 44943"/>
                <a:gd name="f42" fmla="val 35197"/>
                <a:gd name="f43" fmla="val 26430"/>
                <a:gd name="f44" fmla="val 38264"/>
                <a:gd name="f45" fmla="val 46288"/>
                <a:gd name="f46" fmla="val 28673"/>
                <a:gd name="f47" fmla="val 52812"/>
                <a:gd name="f48" fmla="val 20648"/>
                <a:gd name="f49" fmla="val 13276"/>
                <a:gd name="f50" fmla="val 6361"/>
                <a:gd name="f51" fmla="val 47201"/>
                <a:gd name="f52" fmla="val 6100"/>
                <a:gd name="f53" fmla="val 38166"/>
                <a:gd name="f54" fmla="val 30924"/>
                <a:gd name="f55" fmla="val 8514"/>
                <a:gd name="f56" fmla="val 24041"/>
                <a:gd name="f57" fmla="val 13048"/>
                <a:gd name="f58" fmla="val 18365"/>
                <a:gd name="f59" fmla="val 14092"/>
                <a:gd name="f60" fmla="val 17028"/>
                <a:gd name="f61" fmla="val 13863"/>
                <a:gd name="f62" fmla="val 15103"/>
                <a:gd name="f63" fmla="val 12526"/>
                <a:gd name="f64" fmla="val 14060"/>
                <a:gd name="f65" fmla="val 11973"/>
                <a:gd name="f66" fmla="val 13617"/>
                <a:gd name="f67" fmla="val 11308"/>
                <a:gd name="f68" fmla="val 13403"/>
                <a:gd name="f69" fmla="val 10646"/>
                <a:gd name="f70" fmla="val 9747"/>
                <a:gd name="f71" fmla="val 8854"/>
                <a:gd name="f72" fmla="val 13797"/>
                <a:gd name="f73" fmla="val 8253"/>
                <a:gd name="f74" fmla="val 14549"/>
                <a:gd name="f75" fmla="val 2838"/>
                <a:gd name="f76" fmla="val 21366"/>
                <a:gd name="f77" fmla="val 29587"/>
                <a:gd name="f78" fmla="val 59369"/>
                <a:gd name="f79" fmla="val 17158"/>
                <a:gd name="f80" fmla="val 45244"/>
                <a:gd name="f81" fmla="val 52094"/>
                <a:gd name="f82" fmla="val 74602"/>
                <a:gd name="f83" fmla="val 58063"/>
                <a:gd name="f84" fmla="val 70981"/>
                <a:gd name="f85" fmla="val 59499"/>
                <a:gd name="f86" fmla="val 70101"/>
                <a:gd name="f87" fmla="val 59955"/>
                <a:gd name="f88" fmla="val 68241"/>
                <a:gd name="f89" fmla="val 59075"/>
                <a:gd name="f90" fmla="val 66773"/>
                <a:gd name="f91" fmla="val 58519"/>
                <a:gd name="f92" fmla="val 65834"/>
                <a:gd name="f93" fmla="val 57517"/>
                <a:gd name="f94" fmla="val 65313"/>
                <a:gd name="f95" fmla="val 56487"/>
                <a:gd name="f96" fmla="val 55945"/>
                <a:gd name="f97" fmla="val 55395"/>
                <a:gd name="f98" fmla="val 65458"/>
                <a:gd name="f99" fmla="val 54899"/>
                <a:gd name="f100" fmla="val 65762"/>
                <a:gd name="f101" fmla="val 49761"/>
                <a:gd name="f102" fmla="val 68876"/>
                <a:gd name="f103" fmla="val 44002"/>
                <a:gd name="f104" fmla="val 70403"/>
                <a:gd name="f105" fmla="val 38274"/>
                <a:gd name="f106" fmla="val 28402"/>
                <a:gd name="f107" fmla="val 18623"/>
                <a:gd name="f108" fmla="val 65870"/>
                <a:gd name="f109" fmla="val 12265"/>
                <a:gd name="f110" fmla="val 57118"/>
                <a:gd name="f111" fmla="val 15022"/>
                <a:gd name="f112" fmla="val 58360"/>
                <a:gd name="f113" fmla="val 17861"/>
                <a:gd name="f114" fmla="val 58934"/>
                <a:gd name="f115" fmla="val 20633"/>
                <a:gd name="f116" fmla="val 31471"/>
                <a:gd name="f117" fmla="val 41297"/>
                <a:gd name="f118" fmla="val 50161"/>
                <a:gd name="f119" fmla="val 30239"/>
                <a:gd name="f120" fmla="val 47821"/>
                <a:gd name="f121" fmla="val 23715"/>
                <a:gd name="f122" fmla="val 55845"/>
                <a:gd name="f123" fmla="val 63217"/>
                <a:gd name="f124" fmla="val 70100"/>
                <a:gd name="f125" fmla="val 29326"/>
                <a:gd name="f126" fmla="val 70394"/>
                <a:gd name="f127" fmla="val 38361"/>
                <a:gd name="f128" fmla="val 70361"/>
                <a:gd name="f129" fmla="val 45701"/>
                <a:gd name="f130" fmla="val 67915"/>
                <a:gd name="f131" fmla="val 52616"/>
                <a:gd name="f132" fmla="val 63315"/>
                <a:gd name="f133" fmla="val 58357"/>
                <a:gd name="f134" fmla="val 62239"/>
                <a:gd name="f135" fmla="val 59695"/>
                <a:gd name="f136" fmla="val 62467"/>
                <a:gd name="f137" fmla="val 61619"/>
                <a:gd name="f138" fmla="val 63772"/>
                <a:gd name="f139" fmla="val 62663"/>
                <a:gd name="f140" fmla="val 64331"/>
                <a:gd name="f141" fmla="val 63125"/>
                <a:gd name="f142" fmla="val 65004"/>
                <a:gd name="f143" fmla="val 63346"/>
                <a:gd name="f144" fmla="val 65675"/>
                <a:gd name="f145" fmla="val 66570"/>
                <a:gd name="f146" fmla="val 67463"/>
                <a:gd name="f147" fmla="val 62952"/>
                <a:gd name="f148" fmla="val 68078"/>
                <a:gd name="f149" fmla="val 62207"/>
                <a:gd name="f150" fmla="val 73493"/>
                <a:gd name="f151" fmla="val 55454"/>
                <a:gd name="f152" fmla="val 46940"/>
                <a:gd name="f153" fmla="val 17159"/>
                <a:gd name="f154" fmla="val 59336"/>
                <a:gd name="f155" fmla="*/ f0 1 76494"/>
                <a:gd name="f156" fmla="*/ f1 1 76527"/>
                <a:gd name="f157" fmla="val f2"/>
                <a:gd name="f158" fmla="val f3"/>
                <a:gd name="f159" fmla="val f4"/>
                <a:gd name="f160" fmla="+- f159 0 f157"/>
                <a:gd name="f161" fmla="+- f158 0 f157"/>
                <a:gd name="f162" fmla="*/ f161 1 76494"/>
                <a:gd name="f163" fmla="*/ f160 1 76527"/>
                <a:gd name="f164" fmla="*/ f157 1 f162"/>
                <a:gd name="f165" fmla="*/ f158 1 f162"/>
                <a:gd name="f166" fmla="*/ f157 1 f163"/>
                <a:gd name="f167" fmla="*/ f159 1 f163"/>
                <a:gd name="f168" fmla="*/ f164 f155 1"/>
                <a:gd name="f169" fmla="*/ f165 f155 1"/>
                <a:gd name="f170" fmla="*/ f167 f156 1"/>
                <a:gd name="f171" fmla="*/ f166 f156 1"/>
              </a:gdLst>
              <a:ahLst/>
              <a:cxnLst>
                <a:cxn ang="3cd4">
                  <a:pos x="hc" y="t"/>
                </a:cxn>
                <a:cxn ang="0">
                  <a:pos x="r" y="vc"/>
                </a:cxn>
                <a:cxn ang="cd4">
                  <a:pos x="hc" y="b"/>
                </a:cxn>
                <a:cxn ang="cd2">
                  <a:pos x="l" y="vc"/>
                </a:cxn>
              </a:cxnLst>
              <a:rect l="f168" t="f171" r="f169" b="f170"/>
              <a:pathLst>
                <a:path w="76494" h="76527">
                  <a:moveTo>
                    <a:pt x="f5" y="f2"/>
                  </a:moveTo>
                  <a:cubicBezTo>
                    <a:pt x="f6" y="f2"/>
                    <a:pt x="f7" y="f8"/>
                    <a:pt x="f9" y="f10"/>
                  </a:cubicBezTo>
                  <a:cubicBezTo>
                    <a:pt x="f11" y="f12"/>
                    <a:pt x="f13" y="f14"/>
                    <a:pt x="f15" y="f16"/>
                  </a:cubicBezTo>
                  <a:cubicBezTo>
                    <a:pt x="f17" y="f18"/>
                    <a:pt x="f19" y="f20"/>
                    <a:pt x="f21" y="f20"/>
                  </a:cubicBezTo>
                  <a:cubicBezTo>
                    <a:pt x="f22" y="f20"/>
                    <a:pt x="f23" y="f24"/>
                    <a:pt x="f25" y="f26"/>
                  </a:cubicBezTo>
                  <a:cubicBezTo>
                    <a:pt x="f27" y="f28"/>
                    <a:pt x="f29" y="f30"/>
                    <a:pt x="f5" y="f30"/>
                  </a:cubicBezTo>
                  <a:cubicBezTo>
                    <a:pt x="f31" y="f30"/>
                    <a:pt x="f32" y="f33"/>
                    <a:pt x="f34" y="f35"/>
                  </a:cubicBezTo>
                  <a:cubicBezTo>
                    <a:pt x="f36" y="f37"/>
                    <a:pt x="f38" y="f39"/>
                    <a:pt x="f40" y="f39"/>
                  </a:cubicBezTo>
                  <a:cubicBezTo>
                    <a:pt x="f41" y="f39"/>
                    <a:pt x="f42" y="f43"/>
                    <a:pt x="f42" y="f44"/>
                  </a:cubicBezTo>
                  <a:cubicBezTo>
                    <a:pt x="f42" y="f45"/>
                    <a:pt x="f46" y="f47"/>
                    <a:pt x="f48" y="f47"/>
                  </a:cubicBezTo>
                  <a:cubicBezTo>
                    <a:pt x="f49" y="f47"/>
                    <a:pt x="f50" y="f51"/>
                    <a:pt x="f52" y="f53"/>
                  </a:cubicBezTo>
                  <a:cubicBezTo>
                    <a:pt x="f30" y="f54"/>
                    <a:pt x="f55" y="f56"/>
                    <a:pt x="f57" y="f58"/>
                  </a:cubicBezTo>
                  <a:cubicBezTo>
                    <a:pt x="f59" y="f60"/>
                    <a:pt x="f61" y="f62"/>
                    <a:pt x="f63" y="f64"/>
                  </a:cubicBezTo>
                  <a:cubicBezTo>
                    <a:pt x="f65" y="f66"/>
                    <a:pt x="f67" y="f68"/>
                    <a:pt x="f69" y="f68"/>
                  </a:cubicBezTo>
                  <a:cubicBezTo>
                    <a:pt x="f70" y="f68"/>
                    <a:pt x="f71" y="f72"/>
                    <a:pt x="f73" y="f74"/>
                  </a:cubicBezTo>
                  <a:cubicBezTo>
                    <a:pt x="f75" y="f76"/>
                    <a:pt x="f2" y="f77"/>
                    <a:pt x="f2" y="f44"/>
                  </a:cubicBezTo>
                  <a:cubicBezTo>
                    <a:pt x="f2" y="f78"/>
                    <a:pt x="f79" y="f4"/>
                    <a:pt x="f5" y="f4"/>
                  </a:cubicBezTo>
                  <a:cubicBezTo>
                    <a:pt x="f80" y="f4"/>
                    <a:pt x="f81" y="f82"/>
                    <a:pt x="f83" y="f84"/>
                  </a:cubicBezTo>
                  <a:cubicBezTo>
                    <a:pt x="f85" y="f86"/>
                    <a:pt x="f87" y="f88"/>
                    <a:pt x="f89" y="f90"/>
                  </a:cubicBezTo>
                  <a:cubicBezTo>
                    <a:pt x="f91" y="f92"/>
                    <a:pt x="f93" y="f94"/>
                    <a:pt x="f95" y="f94"/>
                  </a:cubicBezTo>
                  <a:cubicBezTo>
                    <a:pt x="f96" y="f94"/>
                    <a:pt x="f97" y="f98"/>
                    <a:pt x="f99" y="f100"/>
                  </a:cubicBezTo>
                  <a:cubicBezTo>
                    <a:pt x="f101" y="f102"/>
                    <a:pt x="f103" y="f104"/>
                    <a:pt x="f105" y="f104"/>
                  </a:cubicBezTo>
                  <a:cubicBezTo>
                    <a:pt x="f106" y="f104"/>
                    <a:pt x="f107" y="f108"/>
                    <a:pt x="f109" y="f110"/>
                  </a:cubicBezTo>
                  <a:lnTo>
                    <a:pt x="f109" y="f110"/>
                  </a:lnTo>
                  <a:cubicBezTo>
                    <a:pt x="f111" y="f112"/>
                    <a:pt x="f113" y="f114"/>
                    <a:pt x="f115" y="f114"/>
                  </a:cubicBezTo>
                  <a:cubicBezTo>
                    <a:pt x="f116" y="f114"/>
                    <a:pt x="f117" y="f118"/>
                    <a:pt x="f117" y="f44"/>
                  </a:cubicBezTo>
                  <a:cubicBezTo>
                    <a:pt x="f117" y="f119"/>
                    <a:pt x="f120" y="f121"/>
                    <a:pt x="f122" y="f121"/>
                  </a:cubicBezTo>
                  <a:cubicBezTo>
                    <a:pt x="f123" y="f121"/>
                    <a:pt x="f124" y="f125"/>
                    <a:pt x="f126" y="f127"/>
                  </a:cubicBezTo>
                  <a:cubicBezTo>
                    <a:pt x="f128" y="f129"/>
                    <a:pt x="f130" y="f131"/>
                    <a:pt x="f132" y="f133"/>
                  </a:cubicBezTo>
                  <a:cubicBezTo>
                    <a:pt x="f134" y="f135"/>
                    <a:pt x="f136" y="f137"/>
                    <a:pt x="f138" y="f139"/>
                  </a:cubicBezTo>
                  <a:cubicBezTo>
                    <a:pt x="f140" y="f141"/>
                    <a:pt x="f142" y="f143"/>
                    <a:pt x="f144" y="f143"/>
                  </a:cubicBezTo>
                  <a:cubicBezTo>
                    <a:pt x="f145" y="f143"/>
                    <a:pt x="f146" y="f147"/>
                    <a:pt x="f148" y="f149"/>
                  </a:cubicBezTo>
                  <a:cubicBezTo>
                    <a:pt x="f150" y="f151"/>
                    <a:pt x="f3" y="f152"/>
                    <a:pt x="f3" y="f44"/>
                  </a:cubicBezTo>
                  <a:cubicBezTo>
                    <a:pt x="f3" y="f153"/>
                    <a:pt x="f154"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36" name="Google Shape;2320;p60">
              <a:extLst>
                <a:ext uri="{FF2B5EF4-FFF2-40B4-BE49-F238E27FC236}">
                  <a16:creationId xmlns:a16="http://schemas.microsoft.com/office/drawing/2014/main" id="{6D327E8B-2A69-4C8A-E903-E3F28E00D23F}"/>
                </a:ext>
              </a:extLst>
            </p:cNvPr>
            <p:cNvSpPr/>
            <p:nvPr/>
          </p:nvSpPr>
          <p:spPr>
            <a:xfrm>
              <a:off x="3101992" y="3695593"/>
              <a:ext cx="15087" cy="27185"/>
            </a:xfrm>
            <a:custGeom>
              <a:avLst/>
              <a:gdLst>
                <a:gd name="f0" fmla="val w"/>
                <a:gd name="f1" fmla="val h"/>
                <a:gd name="f2" fmla="val 0"/>
                <a:gd name="f3" fmla="val 6101"/>
                <a:gd name="f4" fmla="val 10994"/>
                <a:gd name="f5" fmla="val 3034"/>
                <a:gd name="f6" fmla="val 1370"/>
                <a:gd name="f7" fmla="val 7927"/>
                <a:gd name="f8" fmla="val 9623"/>
                <a:gd name="f9" fmla="val 10993"/>
                <a:gd name="f10" fmla="val 4730"/>
                <a:gd name="f11" fmla="val 6100"/>
                <a:gd name="f12" fmla="*/ f0 1 6101"/>
                <a:gd name="f13" fmla="*/ f1 1 10994"/>
                <a:gd name="f14" fmla="val f2"/>
                <a:gd name="f15" fmla="val f3"/>
                <a:gd name="f16" fmla="val f4"/>
                <a:gd name="f17" fmla="+- f16 0 f14"/>
                <a:gd name="f18" fmla="+- f15 0 f14"/>
                <a:gd name="f19" fmla="*/ f18 1 6101"/>
                <a:gd name="f20" fmla="*/ f17 1 1099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01" h="10994">
                  <a:moveTo>
                    <a:pt x="f5" y="f2"/>
                  </a:moveTo>
                  <a:cubicBezTo>
                    <a:pt x="f6" y="f2"/>
                    <a:pt x="f2" y="f6"/>
                    <a:pt x="f2" y="f5"/>
                  </a:cubicBezTo>
                  <a:lnTo>
                    <a:pt x="f2" y="f7"/>
                  </a:lnTo>
                  <a:cubicBezTo>
                    <a:pt x="f2" y="f8"/>
                    <a:pt x="f6" y="f9"/>
                    <a:pt x="f5" y="f9"/>
                  </a:cubicBezTo>
                  <a:cubicBezTo>
                    <a:pt x="f10" y="f9"/>
                    <a:pt x="f11" y="f8"/>
                    <a:pt x="f11" y="f7"/>
                  </a:cubicBezTo>
                  <a:lnTo>
                    <a:pt x="f11" y="f5"/>
                  </a:lnTo>
                  <a:cubicBezTo>
                    <a:pt x="f11" y="f6"/>
                    <a:pt x="f10"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37" name="Google Shape;2321;p60">
              <a:extLst>
                <a:ext uri="{FF2B5EF4-FFF2-40B4-BE49-F238E27FC236}">
                  <a16:creationId xmlns:a16="http://schemas.microsoft.com/office/drawing/2014/main" id="{20A89F58-B860-D6C0-4B79-4078CBE38C78}"/>
                </a:ext>
              </a:extLst>
            </p:cNvPr>
            <p:cNvSpPr/>
            <p:nvPr/>
          </p:nvSpPr>
          <p:spPr>
            <a:xfrm>
              <a:off x="3227886" y="3695593"/>
              <a:ext cx="15087" cy="27185"/>
            </a:xfrm>
            <a:custGeom>
              <a:avLst/>
              <a:gdLst>
                <a:gd name="f0" fmla="val w"/>
                <a:gd name="f1" fmla="val h"/>
                <a:gd name="f2" fmla="val 0"/>
                <a:gd name="f3" fmla="val 6101"/>
                <a:gd name="f4" fmla="val 10994"/>
                <a:gd name="f5" fmla="val 3067"/>
                <a:gd name="f6" fmla="val 1371"/>
                <a:gd name="f7" fmla="val 1"/>
                <a:gd name="f8" fmla="val 1370"/>
                <a:gd name="f9" fmla="val 3034"/>
                <a:gd name="f10" fmla="val 7927"/>
                <a:gd name="f11" fmla="val 9623"/>
                <a:gd name="f12" fmla="val 10993"/>
                <a:gd name="f13" fmla="val 4731"/>
                <a:gd name="f14" fmla="*/ f0 1 6101"/>
                <a:gd name="f15" fmla="*/ f1 1 10994"/>
                <a:gd name="f16" fmla="val f2"/>
                <a:gd name="f17" fmla="val f3"/>
                <a:gd name="f18" fmla="val f4"/>
                <a:gd name="f19" fmla="+- f18 0 f16"/>
                <a:gd name="f20" fmla="+- f17 0 f16"/>
                <a:gd name="f21" fmla="*/ f20 1 6101"/>
                <a:gd name="f22" fmla="*/ f19 1 10994"/>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101" h="10994">
                  <a:moveTo>
                    <a:pt x="f5" y="f2"/>
                  </a:moveTo>
                  <a:cubicBezTo>
                    <a:pt x="f6" y="f2"/>
                    <a:pt x="f7" y="f8"/>
                    <a:pt x="f7" y="f9"/>
                  </a:cubicBezTo>
                  <a:lnTo>
                    <a:pt x="f7" y="f10"/>
                  </a:lnTo>
                  <a:cubicBezTo>
                    <a:pt x="f7" y="f11"/>
                    <a:pt x="f6" y="f12"/>
                    <a:pt x="f5" y="f12"/>
                  </a:cubicBezTo>
                  <a:cubicBezTo>
                    <a:pt x="f13" y="f12"/>
                    <a:pt x="f3" y="f11"/>
                    <a:pt x="f3" y="f10"/>
                  </a:cubicBezTo>
                  <a:lnTo>
                    <a:pt x="f3" y="f9"/>
                  </a:lnTo>
                  <a:cubicBezTo>
                    <a:pt x="f3" y="f8"/>
                    <a:pt x="f13"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38" name="Google Shape;2322;p60">
              <a:extLst>
                <a:ext uri="{FF2B5EF4-FFF2-40B4-BE49-F238E27FC236}">
                  <a16:creationId xmlns:a16="http://schemas.microsoft.com/office/drawing/2014/main" id="{3FCBF868-3806-8BBD-3077-A23687F5B5A3}"/>
                </a:ext>
              </a:extLst>
            </p:cNvPr>
            <p:cNvSpPr/>
            <p:nvPr/>
          </p:nvSpPr>
          <p:spPr>
            <a:xfrm>
              <a:off x="3147401" y="3707279"/>
              <a:ext cx="50090" cy="22750"/>
            </a:xfrm>
            <a:custGeom>
              <a:avLst/>
              <a:gdLst>
                <a:gd name="f0" fmla="val w"/>
                <a:gd name="f1" fmla="val h"/>
                <a:gd name="f2" fmla="val 0"/>
                <a:gd name="f3" fmla="val 20258"/>
                <a:gd name="f4" fmla="val 9202"/>
                <a:gd name="f5" fmla="val 3442"/>
                <a:gd name="f6" fmla="val 2730"/>
                <a:gd name="f7" fmla="val 2015"/>
                <a:gd name="f8" fmla="val 248"/>
                <a:gd name="f9" fmla="val 1436"/>
                <a:gd name="f10" fmla="val 753"/>
                <a:gd name="f11" fmla="val 131"/>
                <a:gd name="f12" fmla="val 1862"/>
                <a:gd name="f13" fmla="val 3820"/>
                <a:gd name="f14" fmla="val 1109"/>
                <a:gd name="f15" fmla="val 5092"/>
                <a:gd name="f16" fmla="val 3393"/>
                <a:gd name="f17" fmla="val 7701"/>
                <a:gd name="f18" fmla="val 6687"/>
                <a:gd name="f19" fmla="val 10145"/>
                <a:gd name="f20" fmla="val 13603"/>
                <a:gd name="f21" fmla="val 16897"/>
                <a:gd name="f22" fmla="val 19148"/>
                <a:gd name="f23" fmla="val 20257"/>
                <a:gd name="f24" fmla="val 20127"/>
                <a:gd name="f25" fmla="val 18855"/>
                <a:gd name="f26" fmla="val 18275"/>
                <a:gd name="f27" fmla="val 17560"/>
                <a:gd name="f28" fmla="val 16848"/>
                <a:gd name="f29" fmla="val 15998"/>
                <a:gd name="f30" fmla="val 15153"/>
                <a:gd name="f31" fmla="val 354"/>
                <a:gd name="f32" fmla="val 14549"/>
                <a:gd name="f33" fmla="val 1047"/>
                <a:gd name="f34" fmla="val 13440"/>
                <a:gd name="f35" fmla="val 2352"/>
                <a:gd name="f36" fmla="val 11841"/>
                <a:gd name="f37" fmla="val 3069"/>
                <a:gd name="f38" fmla="val 8449"/>
                <a:gd name="f39" fmla="val 6850"/>
                <a:gd name="f40" fmla="val 5741"/>
                <a:gd name="f41" fmla="val 5138"/>
                <a:gd name="f42" fmla="val 4292"/>
                <a:gd name="f43" fmla="*/ f0 1 20258"/>
                <a:gd name="f44" fmla="*/ f1 1 9202"/>
                <a:gd name="f45" fmla="val f2"/>
                <a:gd name="f46" fmla="val f3"/>
                <a:gd name="f47" fmla="val f4"/>
                <a:gd name="f48" fmla="+- f47 0 f45"/>
                <a:gd name="f49" fmla="+- f46 0 f45"/>
                <a:gd name="f50" fmla="*/ f49 1 20258"/>
                <a:gd name="f51" fmla="*/ f48 1 9202"/>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20258" h="9202">
                  <a:moveTo>
                    <a:pt x="f5" y="f2"/>
                  </a:moveTo>
                  <a:cubicBezTo>
                    <a:pt x="f6" y="f2"/>
                    <a:pt x="f7" y="f8"/>
                    <a:pt x="f9" y="f10"/>
                  </a:cubicBezTo>
                  <a:cubicBezTo>
                    <a:pt x="f11" y="f12"/>
                    <a:pt x="f2" y="f13"/>
                    <a:pt x="f14" y="f15"/>
                  </a:cubicBezTo>
                  <a:cubicBezTo>
                    <a:pt x="f16" y="f17"/>
                    <a:pt x="f18" y="f4"/>
                    <a:pt x="f19" y="f4"/>
                  </a:cubicBezTo>
                  <a:cubicBezTo>
                    <a:pt x="f20" y="f4"/>
                    <a:pt x="f21" y="f17"/>
                    <a:pt x="f22" y="f15"/>
                  </a:cubicBezTo>
                  <a:cubicBezTo>
                    <a:pt x="f23" y="f13"/>
                    <a:pt x="f24" y="f12"/>
                    <a:pt x="f25" y="f10"/>
                  </a:cubicBezTo>
                  <a:cubicBezTo>
                    <a:pt x="f26" y="f8"/>
                    <a:pt x="f27" y="f2"/>
                    <a:pt x="f28" y="f2"/>
                  </a:cubicBezTo>
                  <a:cubicBezTo>
                    <a:pt x="f29" y="f2"/>
                    <a:pt x="f30" y="f31"/>
                    <a:pt x="f32" y="f33"/>
                  </a:cubicBezTo>
                  <a:cubicBezTo>
                    <a:pt x="f34" y="f35"/>
                    <a:pt x="f36" y="f37"/>
                    <a:pt x="f19" y="f37"/>
                  </a:cubicBezTo>
                  <a:cubicBezTo>
                    <a:pt x="f38" y="f37"/>
                    <a:pt x="f39" y="f35"/>
                    <a:pt x="f40" y="f33"/>
                  </a:cubicBezTo>
                  <a:cubicBezTo>
                    <a:pt x="f41" y="f31"/>
                    <a:pt x="f42"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grpSp>
      <p:cxnSp>
        <p:nvCxnSpPr>
          <p:cNvPr id="39" name="Google Shape;2303;p60">
            <a:extLst>
              <a:ext uri="{FF2B5EF4-FFF2-40B4-BE49-F238E27FC236}">
                <a16:creationId xmlns:a16="http://schemas.microsoft.com/office/drawing/2014/main" id="{760E9224-55EF-1CBF-6204-6F8FAA5E16EF}"/>
              </a:ext>
            </a:extLst>
          </p:cNvPr>
          <p:cNvCxnSpPr/>
          <p:nvPr/>
        </p:nvCxnSpPr>
        <p:spPr>
          <a:xfrm rot="10800009" flipH="1">
            <a:off x="6060880" y="2730041"/>
            <a:ext cx="4800" cy="695694"/>
          </a:xfrm>
          <a:prstGeom prst="straightConnector1">
            <a:avLst/>
          </a:prstGeom>
          <a:noFill/>
          <a:ln w="28575" cap="flat">
            <a:solidFill>
              <a:srgbClr val="00D7B3"/>
            </a:solidFill>
            <a:prstDash val="solid"/>
            <a:round/>
          </a:ln>
        </p:spPr>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60">
    <p:spTree>
      <p:nvGrpSpPr>
        <p:cNvPr id="1" name=""/>
        <p:cNvGrpSpPr/>
        <p:nvPr/>
      </p:nvGrpSpPr>
      <p:grpSpPr>
        <a:xfrm>
          <a:off x="0" y="0"/>
          <a:ext cx="0" cy="0"/>
          <a:chOff x="0" y="0"/>
          <a:chExt cx="0" cy="0"/>
        </a:xfrm>
      </p:grpSpPr>
      <p:pic>
        <p:nvPicPr>
          <p:cNvPr id="2" name="Imagen 30">
            <a:extLst>
              <a:ext uri="{FF2B5EF4-FFF2-40B4-BE49-F238E27FC236}">
                <a16:creationId xmlns:a16="http://schemas.microsoft.com/office/drawing/2014/main" id="{9F9BA4C3-2D9B-4AF5-79E1-2C1FFAC99CF5}"/>
              </a:ext>
            </a:extLst>
          </p:cNvPr>
          <p:cNvPicPr>
            <a:picLocks noChangeAspect="1"/>
          </p:cNvPicPr>
          <p:nvPr/>
        </p:nvPicPr>
        <p:blipFill>
          <a:blip r:embed="rId3"/>
          <a:srcRect l="16177" t="19157" r="25920" b="33208"/>
          <a:stretch>
            <a:fillRect/>
          </a:stretch>
        </p:blipFill>
        <p:spPr>
          <a:xfrm>
            <a:off x="0" y="0"/>
            <a:ext cx="9144000" cy="5143499"/>
          </a:xfrm>
          <a:prstGeom prst="rect">
            <a:avLst/>
          </a:prstGeom>
          <a:noFill/>
          <a:ln cap="flat">
            <a:noFill/>
          </a:ln>
        </p:spPr>
      </p:pic>
      <p:sp>
        <p:nvSpPr>
          <p:cNvPr id="3" name="Rectángulo redondeado 31">
            <a:extLst>
              <a:ext uri="{FF2B5EF4-FFF2-40B4-BE49-F238E27FC236}">
                <a16:creationId xmlns:a16="http://schemas.microsoft.com/office/drawing/2014/main" id="{A6DFAA9F-6B5E-6D22-36F2-93245FF7A946}"/>
              </a:ext>
            </a:extLst>
          </p:cNvPr>
          <p:cNvSpPr/>
          <p:nvPr/>
        </p:nvSpPr>
        <p:spPr>
          <a:xfrm rot="20990744">
            <a:off x="-319912" y="836028"/>
            <a:ext cx="4662297" cy="532027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4" name="Grupo 32">
            <a:extLst>
              <a:ext uri="{FF2B5EF4-FFF2-40B4-BE49-F238E27FC236}">
                <a16:creationId xmlns:a16="http://schemas.microsoft.com/office/drawing/2014/main" id="{6534F686-45CC-6DDB-762D-01F54D06CF99}"/>
              </a:ext>
            </a:extLst>
          </p:cNvPr>
          <p:cNvGrpSpPr/>
          <p:nvPr/>
        </p:nvGrpSpPr>
        <p:grpSpPr>
          <a:xfrm>
            <a:off x="99148" y="-264531"/>
            <a:ext cx="9199083" cy="5659590"/>
            <a:chOff x="99148" y="-264531"/>
            <a:chExt cx="9199083" cy="5659590"/>
          </a:xfrm>
        </p:grpSpPr>
        <p:sp>
          <p:nvSpPr>
            <p:cNvPr id="5" name="Forma libre: forma 15">
              <a:extLst>
                <a:ext uri="{FF2B5EF4-FFF2-40B4-BE49-F238E27FC236}">
                  <a16:creationId xmlns:a16="http://schemas.microsoft.com/office/drawing/2014/main" id="{198759C0-3596-B6CF-E733-2DE0AC353742}"/>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EF005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6" name="Forma libre: forma 16">
              <a:extLst>
                <a:ext uri="{FF2B5EF4-FFF2-40B4-BE49-F238E27FC236}">
                  <a16:creationId xmlns:a16="http://schemas.microsoft.com/office/drawing/2014/main" id="{129A55D9-E222-B733-2701-1119191FE2AF}"/>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7">
              <a:extLst>
                <a:ext uri="{FF2B5EF4-FFF2-40B4-BE49-F238E27FC236}">
                  <a16:creationId xmlns:a16="http://schemas.microsoft.com/office/drawing/2014/main" id="{A7CE69FF-858C-17F7-D7CE-D7DE117842D9}"/>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18">
              <a:extLst>
                <a:ext uri="{FF2B5EF4-FFF2-40B4-BE49-F238E27FC236}">
                  <a16:creationId xmlns:a16="http://schemas.microsoft.com/office/drawing/2014/main" id="{6548456D-1B4F-DFE1-53A8-723A2C21FA7C}"/>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9" name="Forma libre: forma 21">
              <a:extLst>
                <a:ext uri="{FF2B5EF4-FFF2-40B4-BE49-F238E27FC236}">
                  <a16:creationId xmlns:a16="http://schemas.microsoft.com/office/drawing/2014/main" id="{95C3E567-3CCA-364B-74F0-340A90176241}"/>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22">
              <a:extLst>
                <a:ext uri="{FF2B5EF4-FFF2-40B4-BE49-F238E27FC236}">
                  <a16:creationId xmlns:a16="http://schemas.microsoft.com/office/drawing/2014/main" id="{0B80F428-6623-91E1-3AB1-CBD647B5038C}"/>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1" name="Forma libre: forma 23">
              <a:extLst>
                <a:ext uri="{FF2B5EF4-FFF2-40B4-BE49-F238E27FC236}">
                  <a16:creationId xmlns:a16="http://schemas.microsoft.com/office/drawing/2014/main" id="{96737B81-6FCA-61FD-B680-450B4A3E7800}"/>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pic>
        <p:nvPicPr>
          <p:cNvPr id="12" name="Picture 2" descr="png taehyung kimtaehyung bts 262579343014212 by @peachye">
            <a:extLst>
              <a:ext uri="{FF2B5EF4-FFF2-40B4-BE49-F238E27FC236}">
                <a16:creationId xmlns:a16="http://schemas.microsoft.com/office/drawing/2014/main" id="{7574D680-C93E-2F46-AB87-73EAD30A0C29}"/>
              </a:ext>
            </a:extLst>
          </p:cNvPr>
          <p:cNvPicPr>
            <a:picLocks noChangeAspect="1"/>
          </p:cNvPicPr>
          <p:nvPr/>
        </p:nvPicPr>
        <p:blipFill>
          <a:blip r:embed="rId4"/>
          <a:stretch>
            <a:fillRect/>
          </a:stretch>
        </p:blipFill>
        <p:spPr>
          <a:xfrm>
            <a:off x="376522" y="466700"/>
            <a:ext cx="3926543" cy="4856085"/>
          </a:xfrm>
          <a:prstGeom prst="rect">
            <a:avLst/>
          </a:prstGeom>
          <a:noFill/>
          <a:ln cap="flat">
            <a:noFill/>
          </a:ln>
        </p:spPr>
      </p:pic>
      <p:grpSp>
        <p:nvGrpSpPr>
          <p:cNvPr id="13" name="Group 3">
            <a:extLst>
              <a:ext uri="{FF2B5EF4-FFF2-40B4-BE49-F238E27FC236}">
                <a16:creationId xmlns:a16="http://schemas.microsoft.com/office/drawing/2014/main" id="{9565146F-8360-A075-1F23-8AECA8C165E2}"/>
              </a:ext>
            </a:extLst>
          </p:cNvPr>
          <p:cNvGrpSpPr/>
          <p:nvPr/>
        </p:nvGrpSpPr>
        <p:grpSpPr>
          <a:xfrm>
            <a:off x="5261027" y="1210437"/>
            <a:ext cx="3008311" cy="1946245"/>
            <a:chOff x="5261027" y="1210437"/>
            <a:chExt cx="3008311" cy="1946245"/>
          </a:xfrm>
        </p:grpSpPr>
        <p:sp>
          <p:nvSpPr>
            <p:cNvPr id="14" name="TextBox 4">
              <a:extLst>
                <a:ext uri="{FF2B5EF4-FFF2-40B4-BE49-F238E27FC236}">
                  <a16:creationId xmlns:a16="http://schemas.microsoft.com/office/drawing/2014/main" id="{55E6403B-8F8B-12C8-2609-A91FCE80A854}"/>
                </a:ext>
              </a:extLst>
            </p:cNvPr>
            <p:cNvSpPr txBox="1"/>
            <p:nvPr/>
          </p:nvSpPr>
          <p:spPr>
            <a:xfrm>
              <a:off x="5261027" y="1594183"/>
              <a:ext cx="3008311" cy="10772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FFFFFF"/>
                  </a:solidFill>
                  <a:uFillTx/>
                  <a:latin typeface="Arial"/>
                  <a:ea typeface="Arial"/>
                  <a:cs typeface="Arial" pitchFamily="34"/>
                </a:rPr>
                <a:t>  You can simply impress your audience and add a unique zing and appeal to your Presentations.  </a:t>
              </a:r>
            </a:p>
          </p:txBody>
        </p:sp>
        <p:sp>
          <p:nvSpPr>
            <p:cNvPr id="15" name="자유형: 도형 14">
              <a:extLst>
                <a:ext uri="{FF2B5EF4-FFF2-40B4-BE49-F238E27FC236}">
                  <a16:creationId xmlns:a16="http://schemas.microsoft.com/office/drawing/2014/main" id="{FC3D3293-E124-777A-DF53-8363209C5216}"/>
                </a:ext>
              </a:extLst>
            </p:cNvPr>
            <p:cNvSpPr/>
            <p:nvPr/>
          </p:nvSpPr>
          <p:spPr>
            <a:xfrm rot="10799991">
              <a:off x="7724631" y="2960169"/>
              <a:ext cx="228334" cy="196513"/>
            </a:xfrm>
            <a:custGeom>
              <a:avLst/>
              <a:gdLst>
                <a:gd name="f0" fmla="val w"/>
                <a:gd name="f1" fmla="val h"/>
                <a:gd name="f2" fmla="val 0"/>
                <a:gd name="f3" fmla="val 282415"/>
                <a:gd name="f4" fmla="val 261193"/>
                <a:gd name="f5" fmla="val 258472"/>
                <a:gd name="f6" fmla="val 38091"/>
                <a:gd name="f7" fmla="val 262463"/>
                <a:gd name="f8" fmla="val 46435"/>
                <a:gd name="f9" fmla="val 247771"/>
                <a:gd name="f10" fmla="val 58859"/>
                <a:gd name="f11" fmla="val 238339"/>
                <a:gd name="f12" fmla="val 75365"/>
                <a:gd name="f13" fmla="val 228907"/>
                <a:gd name="f14" fmla="val 91871"/>
                <a:gd name="f15" fmla="val 223647"/>
                <a:gd name="f16" fmla="val 115905"/>
                <a:gd name="f17" fmla="val 222558"/>
                <a:gd name="f18" fmla="val 147466"/>
                <a:gd name="f19" fmla="val 273709"/>
                <a:gd name="f20" fmla="val 261194"/>
                <a:gd name="f21" fmla="val 168687"/>
                <a:gd name="f22" fmla="val 171408"/>
                <a:gd name="f23" fmla="val 122797"/>
                <a:gd name="f24" fmla="val 174491"/>
                <a:gd name="f25" fmla="val 87609"/>
                <a:gd name="f26" fmla="val 186100"/>
                <a:gd name="f27" fmla="val 65843"/>
                <a:gd name="f28" fmla="val 201336"/>
                <a:gd name="f29" fmla="val 36821"/>
                <a:gd name="f30" fmla="val 225460"/>
                <a:gd name="f31" fmla="val 14874"/>
                <a:gd name="f32" fmla="val 89785"/>
                <a:gd name="f33" fmla="val 113728"/>
                <a:gd name="f34" fmla="val 93775"/>
                <a:gd name="f35" fmla="val 79083"/>
                <a:gd name="f36" fmla="val 69651"/>
                <a:gd name="f37" fmla="val 60219"/>
                <a:gd name="f38" fmla="val 54959"/>
                <a:gd name="f39" fmla="val 53871"/>
                <a:gd name="f40" fmla="val 105021"/>
                <a:gd name="f41" fmla="val 5804"/>
                <a:gd name="f42" fmla="val 17413"/>
                <a:gd name="f43" fmla="val 32649"/>
                <a:gd name="f44" fmla="val 56773"/>
                <a:gd name="f45" fmla="*/ f0 1 282415"/>
                <a:gd name="f46" fmla="*/ f1 1 261193"/>
                <a:gd name="f47" fmla="val f2"/>
                <a:gd name="f48" fmla="val f3"/>
                <a:gd name="f49" fmla="val f4"/>
                <a:gd name="f50" fmla="+- f49 0 f47"/>
                <a:gd name="f51" fmla="+- f48 0 f47"/>
                <a:gd name="f52" fmla="*/ f51 1 282415"/>
                <a:gd name="f53" fmla="*/ f50 1 261193"/>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282415" h="261193">
                  <a:moveTo>
                    <a:pt x="f5" y="f2"/>
                  </a:moveTo>
                  <a:lnTo>
                    <a:pt x="f3" y="f6"/>
                  </a:lnTo>
                  <a:cubicBezTo>
                    <a:pt x="f7" y="f8"/>
                    <a:pt x="f9" y="f10"/>
                    <a:pt x="f11" y="f12"/>
                  </a:cubicBezTo>
                  <a:cubicBezTo>
                    <a:pt x="f13" y="f14"/>
                    <a:pt x="f15" y="f16"/>
                    <a:pt x="f17" y="f18"/>
                  </a:cubicBezTo>
                  <a:lnTo>
                    <a:pt x="f19" y="f18"/>
                  </a:lnTo>
                  <a:lnTo>
                    <a:pt x="f19" y="f20"/>
                  </a:lnTo>
                  <a:lnTo>
                    <a:pt x="f21" y="f20"/>
                  </a:lnTo>
                  <a:lnTo>
                    <a:pt x="f21" y="f22"/>
                  </a:lnTo>
                  <a:cubicBezTo>
                    <a:pt x="f21" y="f23"/>
                    <a:pt x="f24" y="f25"/>
                    <a:pt x="f26" y="f27"/>
                  </a:cubicBezTo>
                  <a:cubicBezTo>
                    <a:pt x="f28" y="f29"/>
                    <a:pt x="f30" y="f31"/>
                    <a:pt x="f5" y="f2"/>
                  </a:cubicBezTo>
                  <a:close/>
                  <a:moveTo>
                    <a:pt x="f32" y="f2"/>
                  </a:moveTo>
                  <a:lnTo>
                    <a:pt x="f33" y="f6"/>
                  </a:lnTo>
                  <a:cubicBezTo>
                    <a:pt x="f34" y="f8"/>
                    <a:pt x="f35" y="f10"/>
                    <a:pt x="f36" y="f12"/>
                  </a:cubicBezTo>
                  <a:cubicBezTo>
                    <a:pt x="f37" y="f14"/>
                    <a:pt x="f38" y="f16"/>
                    <a:pt x="f39" y="f18"/>
                  </a:cubicBezTo>
                  <a:lnTo>
                    <a:pt x="f40" y="f18"/>
                  </a:lnTo>
                  <a:lnTo>
                    <a:pt x="f40" y="f20"/>
                  </a:lnTo>
                  <a:lnTo>
                    <a:pt x="f2" y="f20"/>
                  </a:lnTo>
                  <a:lnTo>
                    <a:pt x="f2" y="f22"/>
                  </a:lnTo>
                  <a:cubicBezTo>
                    <a:pt x="f2" y="f23"/>
                    <a:pt x="f41" y="f25"/>
                    <a:pt x="f42" y="f27"/>
                  </a:cubicBezTo>
                  <a:cubicBezTo>
                    <a:pt x="f43" y="f29"/>
                    <a:pt x="f44" y="f31"/>
                    <a:pt x="f32" y="f2"/>
                  </a:cubicBezTo>
                  <a:close/>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cs typeface="Arial"/>
              </a:endParaRPr>
            </a:p>
          </p:txBody>
        </p:sp>
        <p:sp>
          <p:nvSpPr>
            <p:cNvPr id="16" name="Freeform: Shape 6">
              <a:extLst>
                <a:ext uri="{FF2B5EF4-FFF2-40B4-BE49-F238E27FC236}">
                  <a16:creationId xmlns:a16="http://schemas.microsoft.com/office/drawing/2014/main" id="{69651AB4-7BC5-A2F9-5C52-8ABFB47AF05F}"/>
                </a:ext>
              </a:extLst>
            </p:cNvPr>
            <p:cNvSpPr/>
            <p:nvPr/>
          </p:nvSpPr>
          <p:spPr>
            <a:xfrm>
              <a:off x="5795311" y="1210437"/>
              <a:ext cx="228334" cy="196513"/>
            </a:xfrm>
            <a:custGeom>
              <a:avLst/>
              <a:gdLst>
                <a:gd name="f0" fmla="val 10800000"/>
                <a:gd name="f1" fmla="val 5400000"/>
                <a:gd name="f2" fmla="val 180"/>
                <a:gd name="f3" fmla="val w"/>
                <a:gd name="f4" fmla="val h"/>
                <a:gd name="f5" fmla="val 0"/>
                <a:gd name="f6" fmla="val 304444"/>
                <a:gd name="f7" fmla="val 281568"/>
                <a:gd name="f8" fmla="val 278634"/>
                <a:gd name="f9" fmla="val 41062"/>
                <a:gd name="f10" fmla="val 282936"/>
                <a:gd name="f11" fmla="val 50057"/>
                <a:gd name="f12" fmla="val 267098"/>
                <a:gd name="f13" fmla="val 63450"/>
                <a:gd name="f14" fmla="val 256930"/>
                <a:gd name="f15" fmla="val 81244"/>
                <a:gd name="f16" fmla="val 246762"/>
                <a:gd name="f17" fmla="val 99037"/>
                <a:gd name="f18" fmla="val 241092"/>
                <a:gd name="f19" fmla="val 124946"/>
                <a:gd name="f20" fmla="val 239918"/>
                <a:gd name="f21" fmla="val 158969"/>
                <a:gd name="f22" fmla="val 295059"/>
                <a:gd name="f23" fmla="val 181845"/>
                <a:gd name="f24" fmla="val 184778"/>
                <a:gd name="f25" fmla="val 132376"/>
                <a:gd name="f26" fmla="val 188102"/>
                <a:gd name="f27" fmla="val 94443"/>
                <a:gd name="f28" fmla="val 200616"/>
                <a:gd name="f29" fmla="val 70979"/>
                <a:gd name="f30" fmla="val 217041"/>
                <a:gd name="f31" fmla="val 39693"/>
                <a:gd name="f32" fmla="val 243047"/>
                <a:gd name="f33" fmla="val 16034"/>
                <a:gd name="f34" fmla="val 96789"/>
                <a:gd name="f35" fmla="val 122599"/>
                <a:gd name="f36" fmla="val 101090"/>
                <a:gd name="f37" fmla="val 85252"/>
                <a:gd name="f38" fmla="val 75084"/>
                <a:gd name="f39" fmla="val 64916"/>
                <a:gd name="f40" fmla="val 59246"/>
                <a:gd name="f41" fmla="val 58073"/>
                <a:gd name="f42" fmla="val 113213"/>
                <a:gd name="f43" fmla="val 6257"/>
                <a:gd name="f44" fmla="val 18772"/>
                <a:gd name="f45" fmla="val 35196"/>
                <a:gd name="f46" fmla="val 61202"/>
                <a:gd name="f47" fmla="+- 0 0 -90"/>
                <a:gd name="f48" fmla="*/ f3 1 304444"/>
                <a:gd name="f49" fmla="*/ f4 1 281568"/>
                <a:gd name="f50" fmla="val f5"/>
                <a:gd name="f51" fmla="val f6"/>
                <a:gd name="f52" fmla="val f7"/>
                <a:gd name="f53" fmla="*/ f47 f0 1"/>
                <a:gd name="f54" fmla="+- f52 0 f50"/>
                <a:gd name="f55" fmla="+- f51 0 f50"/>
                <a:gd name="f56" fmla="*/ f53 1 f2"/>
                <a:gd name="f57" fmla="*/ f55 1 304444"/>
                <a:gd name="f58" fmla="*/ f54 1 281568"/>
                <a:gd name="f59" fmla="*/ 278634 f55 1"/>
                <a:gd name="f60" fmla="*/ 0 f54 1"/>
                <a:gd name="f61" fmla="*/ 304444 f55 1"/>
                <a:gd name="f62" fmla="*/ 41062 f54 1"/>
                <a:gd name="f63" fmla="*/ 256930 f55 1"/>
                <a:gd name="f64" fmla="*/ 81244 f54 1"/>
                <a:gd name="f65" fmla="*/ 239918 f55 1"/>
                <a:gd name="f66" fmla="*/ 158969 f54 1"/>
                <a:gd name="f67" fmla="*/ 295059 f55 1"/>
                <a:gd name="f68" fmla="*/ 281568 f54 1"/>
                <a:gd name="f69" fmla="*/ 181845 f55 1"/>
                <a:gd name="f70" fmla="*/ 184778 f54 1"/>
                <a:gd name="f71" fmla="*/ 200616 f55 1"/>
                <a:gd name="f72" fmla="*/ 70979 f54 1"/>
                <a:gd name="f73" fmla="*/ 96789 f55 1"/>
                <a:gd name="f74" fmla="*/ 122599 f55 1"/>
                <a:gd name="f75" fmla="*/ 75084 f55 1"/>
                <a:gd name="f76" fmla="*/ 58073 f55 1"/>
                <a:gd name="f77" fmla="*/ 113213 f55 1"/>
                <a:gd name="f78" fmla="*/ 0 f55 1"/>
                <a:gd name="f79" fmla="*/ 18772 f55 1"/>
                <a:gd name="f80" fmla="+- f56 0 f1"/>
                <a:gd name="f81" fmla="*/ f59 1 304444"/>
                <a:gd name="f82" fmla="*/ f60 1 281568"/>
                <a:gd name="f83" fmla="*/ f61 1 304444"/>
                <a:gd name="f84" fmla="*/ f62 1 281568"/>
                <a:gd name="f85" fmla="*/ f63 1 304444"/>
                <a:gd name="f86" fmla="*/ f64 1 281568"/>
                <a:gd name="f87" fmla="*/ f65 1 304444"/>
                <a:gd name="f88" fmla="*/ f66 1 281568"/>
                <a:gd name="f89" fmla="*/ f67 1 304444"/>
                <a:gd name="f90" fmla="*/ f68 1 281568"/>
                <a:gd name="f91" fmla="*/ f69 1 304444"/>
                <a:gd name="f92" fmla="*/ f70 1 281568"/>
                <a:gd name="f93" fmla="*/ f71 1 304444"/>
                <a:gd name="f94" fmla="*/ f72 1 281568"/>
                <a:gd name="f95" fmla="*/ f73 1 304444"/>
                <a:gd name="f96" fmla="*/ f74 1 304444"/>
                <a:gd name="f97" fmla="*/ f75 1 304444"/>
                <a:gd name="f98" fmla="*/ f76 1 304444"/>
                <a:gd name="f99" fmla="*/ f77 1 304444"/>
                <a:gd name="f100" fmla="*/ f78 1 304444"/>
                <a:gd name="f101" fmla="*/ f79 1 304444"/>
                <a:gd name="f102" fmla="*/ f50 1 f57"/>
                <a:gd name="f103" fmla="*/ f51 1 f57"/>
                <a:gd name="f104" fmla="*/ f50 1 f58"/>
                <a:gd name="f105" fmla="*/ f52 1 f58"/>
                <a:gd name="f106" fmla="*/ f81 1 f57"/>
                <a:gd name="f107" fmla="*/ f82 1 f58"/>
                <a:gd name="f108" fmla="*/ f83 1 f57"/>
                <a:gd name="f109" fmla="*/ f84 1 f58"/>
                <a:gd name="f110" fmla="*/ f85 1 f57"/>
                <a:gd name="f111" fmla="*/ f86 1 f58"/>
                <a:gd name="f112" fmla="*/ f87 1 f57"/>
                <a:gd name="f113" fmla="*/ f88 1 f58"/>
                <a:gd name="f114" fmla="*/ f89 1 f57"/>
                <a:gd name="f115" fmla="*/ f90 1 f58"/>
                <a:gd name="f116" fmla="*/ f91 1 f57"/>
                <a:gd name="f117" fmla="*/ f92 1 f58"/>
                <a:gd name="f118" fmla="*/ f93 1 f57"/>
                <a:gd name="f119" fmla="*/ f94 1 f58"/>
                <a:gd name="f120" fmla="*/ f95 1 f57"/>
                <a:gd name="f121" fmla="*/ f96 1 f57"/>
                <a:gd name="f122" fmla="*/ f97 1 f57"/>
                <a:gd name="f123" fmla="*/ f98 1 f57"/>
                <a:gd name="f124" fmla="*/ f99 1 f57"/>
                <a:gd name="f125" fmla="*/ f100 1 f57"/>
                <a:gd name="f126" fmla="*/ f101 1 f57"/>
                <a:gd name="f127" fmla="*/ f102 f48 1"/>
                <a:gd name="f128" fmla="*/ f103 f48 1"/>
                <a:gd name="f129" fmla="*/ f105 f49 1"/>
                <a:gd name="f130" fmla="*/ f104 f49 1"/>
                <a:gd name="f131" fmla="*/ f106 f48 1"/>
                <a:gd name="f132" fmla="*/ f107 f49 1"/>
                <a:gd name="f133" fmla="*/ f108 f48 1"/>
                <a:gd name="f134" fmla="*/ f109 f49 1"/>
                <a:gd name="f135" fmla="*/ f110 f48 1"/>
                <a:gd name="f136" fmla="*/ f111 f49 1"/>
                <a:gd name="f137" fmla="*/ f112 f48 1"/>
                <a:gd name="f138" fmla="*/ f113 f49 1"/>
                <a:gd name="f139" fmla="*/ f114 f48 1"/>
                <a:gd name="f140" fmla="*/ f115 f49 1"/>
                <a:gd name="f141" fmla="*/ f116 f48 1"/>
                <a:gd name="f142" fmla="*/ f117 f49 1"/>
                <a:gd name="f143" fmla="*/ f118 f48 1"/>
                <a:gd name="f144" fmla="*/ f119 f49 1"/>
                <a:gd name="f145" fmla="*/ f120 f48 1"/>
                <a:gd name="f146" fmla="*/ f121 f48 1"/>
                <a:gd name="f147" fmla="*/ f122 f48 1"/>
                <a:gd name="f148" fmla="*/ f123 f48 1"/>
                <a:gd name="f149" fmla="*/ f124 f48 1"/>
                <a:gd name="f150" fmla="*/ f125 f48 1"/>
                <a:gd name="f151" fmla="*/ f126 f48 1"/>
              </a:gdLst>
              <a:ahLst/>
              <a:cxnLst>
                <a:cxn ang="3cd4">
                  <a:pos x="hc" y="t"/>
                </a:cxn>
                <a:cxn ang="0">
                  <a:pos x="r" y="vc"/>
                </a:cxn>
                <a:cxn ang="cd4">
                  <a:pos x="hc" y="b"/>
                </a:cxn>
                <a:cxn ang="cd2">
                  <a:pos x="l" y="vc"/>
                </a:cxn>
                <a:cxn ang="f80">
                  <a:pos x="f131" y="f132"/>
                </a:cxn>
                <a:cxn ang="f80">
                  <a:pos x="f133" y="f134"/>
                </a:cxn>
                <a:cxn ang="f80">
                  <a:pos x="f135" y="f136"/>
                </a:cxn>
                <a:cxn ang="f80">
                  <a:pos x="f137" y="f138"/>
                </a:cxn>
                <a:cxn ang="f80">
                  <a:pos x="f139" y="f138"/>
                </a:cxn>
                <a:cxn ang="f80">
                  <a:pos x="f139" y="f140"/>
                </a:cxn>
                <a:cxn ang="f80">
                  <a:pos x="f141" y="f140"/>
                </a:cxn>
                <a:cxn ang="f80">
                  <a:pos x="f141" y="f142"/>
                </a:cxn>
                <a:cxn ang="f80">
                  <a:pos x="f143" y="f144"/>
                </a:cxn>
                <a:cxn ang="f80">
                  <a:pos x="f131" y="f132"/>
                </a:cxn>
                <a:cxn ang="f80">
                  <a:pos x="f145" y="f132"/>
                </a:cxn>
                <a:cxn ang="f80">
                  <a:pos x="f146" y="f134"/>
                </a:cxn>
                <a:cxn ang="f80">
                  <a:pos x="f147" y="f136"/>
                </a:cxn>
                <a:cxn ang="f80">
                  <a:pos x="f148" y="f138"/>
                </a:cxn>
                <a:cxn ang="f80">
                  <a:pos x="f149" y="f138"/>
                </a:cxn>
                <a:cxn ang="f80">
                  <a:pos x="f149" y="f140"/>
                </a:cxn>
                <a:cxn ang="f80">
                  <a:pos x="f150" y="f140"/>
                </a:cxn>
                <a:cxn ang="f80">
                  <a:pos x="f150" y="f142"/>
                </a:cxn>
                <a:cxn ang="f80">
                  <a:pos x="f151" y="f144"/>
                </a:cxn>
                <a:cxn ang="f80">
                  <a:pos x="f145" y="f132"/>
                </a:cxn>
              </a:cxnLst>
              <a:rect l="f127" t="f130" r="f128" b="f129"/>
              <a:pathLst>
                <a:path w="304444" h="281568">
                  <a:moveTo>
                    <a:pt x="f8" y="f5"/>
                  </a:moveTo>
                  <a:lnTo>
                    <a:pt x="f6" y="f9"/>
                  </a:lnTo>
                  <a:cubicBezTo>
                    <a:pt x="f10" y="f11"/>
                    <a:pt x="f12" y="f13"/>
                    <a:pt x="f14" y="f15"/>
                  </a:cubicBezTo>
                  <a:cubicBezTo>
                    <a:pt x="f16" y="f17"/>
                    <a:pt x="f18" y="f19"/>
                    <a:pt x="f20" y="f21"/>
                  </a:cubicBezTo>
                  <a:lnTo>
                    <a:pt x="f22" y="f21"/>
                  </a:lnTo>
                  <a:lnTo>
                    <a:pt x="f22" y="f7"/>
                  </a:lnTo>
                  <a:lnTo>
                    <a:pt x="f23" y="f7"/>
                  </a:lnTo>
                  <a:lnTo>
                    <a:pt x="f23" y="f24"/>
                  </a:lnTo>
                  <a:cubicBezTo>
                    <a:pt x="f23" y="f25"/>
                    <a:pt x="f26" y="f27"/>
                    <a:pt x="f28" y="f29"/>
                  </a:cubicBezTo>
                  <a:cubicBezTo>
                    <a:pt x="f30" y="f31"/>
                    <a:pt x="f32" y="f33"/>
                    <a:pt x="f8" y="f5"/>
                  </a:cubicBezTo>
                  <a:close/>
                  <a:moveTo>
                    <a:pt x="f34" y="f5"/>
                  </a:moveTo>
                  <a:lnTo>
                    <a:pt x="f35" y="f9"/>
                  </a:lnTo>
                  <a:cubicBezTo>
                    <a:pt x="f36" y="f11"/>
                    <a:pt x="f37" y="f13"/>
                    <a:pt x="f38" y="f15"/>
                  </a:cubicBezTo>
                  <a:cubicBezTo>
                    <a:pt x="f39" y="f17"/>
                    <a:pt x="f40" y="f19"/>
                    <a:pt x="f41" y="f21"/>
                  </a:cubicBezTo>
                  <a:lnTo>
                    <a:pt x="f42" y="f21"/>
                  </a:lnTo>
                  <a:lnTo>
                    <a:pt x="f42" y="f7"/>
                  </a:lnTo>
                  <a:lnTo>
                    <a:pt x="f5" y="f7"/>
                  </a:lnTo>
                  <a:lnTo>
                    <a:pt x="f5" y="f24"/>
                  </a:lnTo>
                  <a:cubicBezTo>
                    <a:pt x="f5" y="f25"/>
                    <a:pt x="f43" y="f27"/>
                    <a:pt x="f44" y="f29"/>
                  </a:cubicBezTo>
                  <a:cubicBezTo>
                    <a:pt x="f45" y="f31"/>
                    <a:pt x="f46" y="f33"/>
                    <a:pt x="f34" y="f5"/>
                  </a:cubicBezTo>
                  <a:close/>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cs typeface="Arial"/>
              </a:endParaRPr>
            </a:p>
          </p:txBody>
        </p:sp>
      </p:grpSp>
      <p:sp>
        <p:nvSpPr>
          <p:cNvPr id="17" name="TextBox 7">
            <a:extLst>
              <a:ext uri="{FF2B5EF4-FFF2-40B4-BE49-F238E27FC236}">
                <a16:creationId xmlns:a16="http://schemas.microsoft.com/office/drawing/2014/main" id="{C58708F7-EA04-217C-AB2C-E5C822A123D7}"/>
              </a:ext>
            </a:extLst>
          </p:cNvPr>
          <p:cNvSpPr txBox="1"/>
          <p:nvPr/>
        </p:nvSpPr>
        <p:spPr>
          <a:xfrm>
            <a:off x="5321460" y="176287"/>
            <a:ext cx="2675104" cy="600166"/>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300" b="1" i="0" u="none" strike="noStrike" kern="0" cap="none" spc="0" baseline="0">
                <a:solidFill>
                  <a:srgbClr val="FFFFFF"/>
                </a:solidFill>
                <a:uFillTx/>
                <a:latin typeface="Arial"/>
                <a:ea typeface="Arial"/>
                <a:cs typeface="Arial" pitchFamily="34"/>
              </a:rPr>
              <a:t>AWESOME</a:t>
            </a:r>
          </a:p>
        </p:txBody>
      </p:sp>
      <p:sp>
        <p:nvSpPr>
          <p:cNvPr id="18" name="TextBox 8">
            <a:extLst>
              <a:ext uri="{FF2B5EF4-FFF2-40B4-BE49-F238E27FC236}">
                <a16:creationId xmlns:a16="http://schemas.microsoft.com/office/drawing/2014/main" id="{5209271A-03AC-F0DE-BBDB-66A214F52C01}"/>
              </a:ext>
            </a:extLst>
          </p:cNvPr>
          <p:cNvSpPr txBox="1"/>
          <p:nvPr/>
        </p:nvSpPr>
        <p:spPr>
          <a:xfrm>
            <a:off x="5321460" y="737856"/>
            <a:ext cx="2675104" cy="461662"/>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0" cap="none" spc="0" baseline="0">
                <a:solidFill>
                  <a:srgbClr val="FFFFFF"/>
                </a:solidFill>
                <a:uFillTx/>
                <a:latin typeface="Arial"/>
                <a:ea typeface="Arial"/>
                <a:cs typeface="Arial" pitchFamily="34"/>
              </a:rPr>
              <a:t>PRESENTATION</a:t>
            </a:r>
            <a:endParaRPr lang="en-US" sz="2400" b="1" i="0" u="none" strike="noStrike" kern="0" cap="none" spc="0" baseline="0">
              <a:solidFill>
                <a:srgbClr val="FFFFFF"/>
              </a:solidFill>
              <a:uFillTx/>
              <a:latin typeface="Arial"/>
              <a:ea typeface="Arial"/>
              <a:cs typeface="Arial" pitchFamily="34"/>
            </a:endParaRPr>
          </a:p>
        </p:txBody>
      </p:sp>
      <p:grpSp>
        <p:nvGrpSpPr>
          <p:cNvPr id="19" name="Group 68">
            <a:extLst>
              <a:ext uri="{FF2B5EF4-FFF2-40B4-BE49-F238E27FC236}">
                <a16:creationId xmlns:a16="http://schemas.microsoft.com/office/drawing/2014/main" id="{F6F59BE6-8E45-7401-543A-63523205397E}"/>
              </a:ext>
            </a:extLst>
          </p:cNvPr>
          <p:cNvGrpSpPr/>
          <p:nvPr/>
        </p:nvGrpSpPr>
        <p:grpSpPr>
          <a:xfrm>
            <a:off x="5261027" y="2872743"/>
            <a:ext cx="2590760" cy="686138"/>
            <a:chOff x="5261027" y="2872743"/>
            <a:chExt cx="2590760" cy="686138"/>
          </a:xfrm>
        </p:grpSpPr>
        <p:sp>
          <p:nvSpPr>
            <p:cNvPr id="20" name="TextBox 69">
              <a:extLst>
                <a:ext uri="{FF2B5EF4-FFF2-40B4-BE49-F238E27FC236}">
                  <a16:creationId xmlns:a16="http://schemas.microsoft.com/office/drawing/2014/main" id="{C1A20742-5FA8-68C3-7707-183949BA9F1C}"/>
                </a:ext>
              </a:extLst>
            </p:cNvPr>
            <p:cNvSpPr txBox="1"/>
            <p:nvPr/>
          </p:nvSpPr>
          <p:spPr>
            <a:xfrm>
              <a:off x="5261027" y="2872743"/>
              <a:ext cx="2590760" cy="253919"/>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FFFFFF"/>
                  </a:solidFill>
                  <a:uFillTx/>
                  <a:latin typeface="Arial"/>
                  <a:ea typeface="Arial"/>
                  <a:cs typeface="Arial" pitchFamily="34"/>
                </a:rPr>
                <a:t>Content  Here</a:t>
              </a:r>
            </a:p>
          </p:txBody>
        </p:sp>
        <p:sp>
          <p:nvSpPr>
            <p:cNvPr id="21" name="TextBox 70">
              <a:extLst>
                <a:ext uri="{FF2B5EF4-FFF2-40B4-BE49-F238E27FC236}">
                  <a16:creationId xmlns:a16="http://schemas.microsoft.com/office/drawing/2014/main" id="{49A0F902-7038-0AD6-D1D7-1C58D0DE444B}"/>
                </a:ext>
              </a:extLst>
            </p:cNvPr>
            <p:cNvSpPr txBox="1"/>
            <p:nvPr/>
          </p:nvSpPr>
          <p:spPr>
            <a:xfrm>
              <a:off x="5261027" y="3051051"/>
              <a:ext cx="2590760" cy="50783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Get a modern PowerPoint  Presentation that is beautifully designed. Easy to change colors, photos and Text. </a:t>
              </a:r>
            </a:p>
          </p:txBody>
        </p:sp>
      </p:grpSp>
      <p:grpSp>
        <p:nvGrpSpPr>
          <p:cNvPr id="22" name="Group 68">
            <a:extLst>
              <a:ext uri="{FF2B5EF4-FFF2-40B4-BE49-F238E27FC236}">
                <a16:creationId xmlns:a16="http://schemas.microsoft.com/office/drawing/2014/main" id="{87DC43D7-6932-31EA-0923-C16162DAF557}"/>
              </a:ext>
            </a:extLst>
          </p:cNvPr>
          <p:cNvGrpSpPr/>
          <p:nvPr/>
        </p:nvGrpSpPr>
        <p:grpSpPr>
          <a:xfrm>
            <a:off x="5323362" y="3872813"/>
            <a:ext cx="2590760" cy="686147"/>
            <a:chOff x="5323362" y="3872813"/>
            <a:chExt cx="2590760" cy="686147"/>
          </a:xfrm>
        </p:grpSpPr>
        <p:sp>
          <p:nvSpPr>
            <p:cNvPr id="23" name="TextBox 69">
              <a:extLst>
                <a:ext uri="{FF2B5EF4-FFF2-40B4-BE49-F238E27FC236}">
                  <a16:creationId xmlns:a16="http://schemas.microsoft.com/office/drawing/2014/main" id="{5097322A-3228-C593-A166-C002C688D996}"/>
                </a:ext>
              </a:extLst>
            </p:cNvPr>
            <p:cNvSpPr txBox="1"/>
            <p:nvPr/>
          </p:nvSpPr>
          <p:spPr>
            <a:xfrm>
              <a:off x="5323362" y="3872813"/>
              <a:ext cx="2590760" cy="253919"/>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FFFFFF"/>
                  </a:solidFill>
                  <a:uFillTx/>
                  <a:latin typeface="Arial"/>
                  <a:ea typeface="Arial"/>
                  <a:cs typeface="Arial" pitchFamily="34"/>
                </a:rPr>
                <a:t>Content  Here</a:t>
              </a:r>
            </a:p>
          </p:txBody>
        </p:sp>
        <p:sp>
          <p:nvSpPr>
            <p:cNvPr id="24" name="TextBox 70">
              <a:extLst>
                <a:ext uri="{FF2B5EF4-FFF2-40B4-BE49-F238E27FC236}">
                  <a16:creationId xmlns:a16="http://schemas.microsoft.com/office/drawing/2014/main" id="{A65801ED-FC85-2D40-6E5C-986D172F1C9C}"/>
                </a:ext>
              </a:extLst>
            </p:cNvPr>
            <p:cNvSpPr txBox="1"/>
            <p:nvPr/>
          </p:nvSpPr>
          <p:spPr>
            <a:xfrm>
              <a:off x="5323362" y="4051130"/>
              <a:ext cx="2590760" cy="50783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Get a modern PowerPoint  Presentation that is beautifully designed. Easy to change colors, photos and Text. </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Rectángulo 94">
            <a:extLst>
              <a:ext uri="{FF2B5EF4-FFF2-40B4-BE49-F238E27FC236}">
                <a16:creationId xmlns:a16="http://schemas.microsoft.com/office/drawing/2014/main" id="{090E20FA-456F-F735-880C-71FE17A5E24C}"/>
              </a:ext>
            </a:extLst>
          </p:cNvPr>
          <p:cNvSpPr/>
          <p:nvPr/>
        </p:nvSpPr>
        <p:spPr>
          <a:xfrm>
            <a:off x="0" y="0"/>
            <a:ext cx="9144000" cy="5143499"/>
          </a:xfrm>
          <a:prstGeom prst="rect">
            <a:avLst/>
          </a:prstGeom>
          <a:gradFill>
            <a:gsLst>
              <a:gs pos="0">
                <a:srgbClr val="FCFCFC"/>
              </a:gs>
              <a:gs pos="100000">
                <a:srgbClr val="EDEDED"/>
              </a:gs>
            </a:gsLst>
            <a:lin ang="189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3" name="Imagen 95">
            <a:extLst>
              <a:ext uri="{FF2B5EF4-FFF2-40B4-BE49-F238E27FC236}">
                <a16:creationId xmlns:a16="http://schemas.microsoft.com/office/drawing/2014/main" id="{8B9035B3-1258-1F99-A17E-E1DBBA885A7B}"/>
              </a:ext>
            </a:extLst>
          </p:cNvPr>
          <p:cNvPicPr>
            <a:picLocks noChangeAspect="1"/>
          </p:cNvPicPr>
          <p:nvPr/>
        </p:nvPicPr>
        <p:blipFill>
          <a:blip r:embed="rId3"/>
          <a:stretch>
            <a:fillRect/>
          </a:stretch>
        </p:blipFill>
        <p:spPr>
          <a:xfrm>
            <a:off x="0" y="2443487"/>
            <a:ext cx="2632127" cy="2700012"/>
          </a:xfrm>
          <a:prstGeom prst="rect">
            <a:avLst/>
          </a:prstGeom>
          <a:noFill/>
          <a:ln cap="flat">
            <a:noFill/>
          </a:ln>
        </p:spPr>
      </p:pic>
      <p:sp>
        <p:nvSpPr>
          <p:cNvPr id="4" name="Google Shape;2408;p65">
            <a:extLst>
              <a:ext uri="{FF2B5EF4-FFF2-40B4-BE49-F238E27FC236}">
                <a16:creationId xmlns:a16="http://schemas.microsoft.com/office/drawing/2014/main" id="{0DA87905-95E9-9781-FEF9-D7F54F428B44}"/>
              </a:ext>
            </a:extLst>
          </p:cNvPr>
          <p:cNvSpPr txBox="1">
            <a:spLocks noGrp="1"/>
          </p:cNvSpPr>
          <p:nvPr>
            <p:ph type="title"/>
          </p:nvPr>
        </p:nvSpPr>
        <p:spPr>
          <a:xfrm>
            <a:off x="746058" y="421931"/>
            <a:ext cx="7729203" cy="502499"/>
          </a:xfrm>
        </p:spPr>
        <p:txBody>
          <a:bodyPr anchorCtr="1"/>
          <a:lstStyle/>
          <a:p>
            <a:pPr lvl="0" algn="ctr"/>
            <a:r>
              <a:rPr lang="en-US">
                <a:solidFill>
                  <a:srgbClr val="FFFFFF"/>
                </a:solidFill>
              </a:rPr>
              <a:t>PERSONA PROFILE</a:t>
            </a:r>
          </a:p>
        </p:txBody>
      </p:sp>
      <p:sp>
        <p:nvSpPr>
          <p:cNvPr id="5" name="Google Shape;2409;p65">
            <a:extLst>
              <a:ext uri="{FF2B5EF4-FFF2-40B4-BE49-F238E27FC236}">
                <a16:creationId xmlns:a16="http://schemas.microsoft.com/office/drawing/2014/main" id="{36AF388F-3DDD-0556-6F38-5E940AE8E53F}"/>
              </a:ext>
            </a:extLst>
          </p:cNvPr>
          <p:cNvSpPr txBox="1"/>
          <p:nvPr/>
        </p:nvSpPr>
        <p:spPr>
          <a:xfrm>
            <a:off x="3683175" y="1648215"/>
            <a:ext cx="25013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Barlow"/>
                <a:ea typeface="Barlow"/>
                <a:cs typeface="Barlow"/>
              </a:rPr>
              <a:t>AGE: </a:t>
            </a:r>
          </a:p>
        </p:txBody>
      </p:sp>
      <p:sp>
        <p:nvSpPr>
          <p:cNvPr id="6" name="Google Shape;2410;p65">
            <a:extLst>
              <a:ext uri="{FF2B5EF4-FFF2-40B4-BE49-F238E27FC236}">
                <a16:creationId xmlns:a16="http://schemas.microsoft.com/office/drawing/2014/main" id="{BFD96056-ABC8-6516-D1D1-DA324052D6C5}"/>
              </a:ext>
            </a:extLst>
          </p:cNvPr>
          <p:cNvSpPr txBox="1"/>
          <p:nvPr/>
        </p:nvSpPr>
        <p:spPr>
          <a:xfrm>
            <a:off x="3683175" y="2130990"/>
            <a:ext cx="25013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Barlow"/>
                <a:ea typeface="Barlow"/>
                <a:cs typeface="Barlow"/>
              </a:rPr>
              <a:t>JOB: </a:t>
            </a:r>
          </a:p>
        </p:txBody>
      </p:sp>
      <p:sp>
        <p:nvSpPr>
          <p:cNvPr id="7" name="Google Shape;2411;p65">
            <a:extLst>
              <a:ext uri="{FF2B5EF4-FFF2-40B4-BE49-F238E27FC236}">
                <a16:creationId xmlns:a16="http://schemas.microsoft.com/office/drawing/2014/main" id="{FB39D2EF-7120-506F-FE74-7D01BDDC1AA5}"/>
              </a:ext>
            </a:extLst>
          </p:cNvPr>
          <p:cNvSpPr txBox="1"/>
          <p:nvPr/>
        </p:nvSpPr>
        <p:spPr>
          <a:xfrm>
            <a:off x="3683175" y="2613757"/>
            <a:ext cx="25013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Barlow"/>
                <a:ea typeface="Barlow"/>
                <a:cs typeface="Barlow"/>
              </a:rPr>
              <a:t>GENDER:</a:t>
            </a:r>
          </a:p>
        </p:txBody>
      </p:sp>
      <p:sp>
        <p:nvSpPr>
          <p:cNvPr id="8" name="Google Shape;2412;p65">
            <a:extLst>
              <a:ext uri="{FF2B5EF4-FFF2-40B4-BE49-F238E27FC236}">
                <a16:creationId xmlns:a16="http://schemas.microsoft.com/office/drawing/2014/main" id="{8431AA4A-9A68-DF41-8F8D-5DA591C42D6D}"/>
              </a:ext>
            </a:extLst>
          </p:cNvPr>
          <p:cNvSpPr txBox="1"/>
          <p:nvPr/>
        </p:nvSpPr>
        <p:spPr>
          <a:xfrm>
            <a:off x="3683175" y="3096515"/>
            <a:ext cx="25013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Barlow"/>
                <a:ea typeface="Barlow"/>
                <a:cs typeface="Barlow"/>
              </a:rPr>
              <a:t>COUNTRY:   </a:t>
            </a:r>
          </a:p>
        </p:txBody>
      </p:sp>
      <p:sp>
        <p:nvSpPr>
          <p:cNvPr id="9" name="Google Shape;2413;p65">
            <a:extLst>
              <a:ext uri="{FF2B5EF4-FFF2-40B4-BE49-F238E27FC236}">
                <a16:creationId xmlns:a16="http://schemas.microsoft.com/office/drawing/2014/main" id="{7DA41F4A-ACBB-4E75-CB09-E2D9D56BEAE6}"/>
              </a:ext>
            </a:extLst>
          </p:cNvPr>
          <p:cNvSpPr txBox="1"/>
          <p:nvPr/>
        </p:nvSpPr>
        <p:spPr>
          <a:xfrm>
            <a:off x="6418054" y="1648233"/>
            <a:ext cx="17060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20</a:t>
            </a:r>
          </a:p>
        </p:txBody>
      </p:sp>
      <p:sp>
        <p:nvSpPr>
          <p:cNvPr id="10" name="Google Shape;2414;p65">
            <a:extLst>
              <a:ext uri="{FF2B5EF4-FFF2-40B4-BE49-F238E27FC236}">
                <a16:creationId xmlns:a16="http://schemas.microsoft.com/office/drawing/2014/main" id="{F7C87E8E-5AB6-884F-1AA7-5F3FE70C2FAA}"/>
              </a:ext>
            </a:extLst>
          </p:cNvPr>
          <p:cNvSpPr txBox="1"/>
          <p:nvPr/>
        </p:nvSpPr>
        <p:spPr>
          <a:xfrm>
            <a:off x="6418054" y="2134136"/>
            <a:ext cx="17060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Idol</a:t>
            </a:r>
          </a:p>
        </p:txBody>
      </p:sp>
      <p:sp>
        <p:nvSpPr>
          <p:cNvPr id="11" name="Google Shape;2415;p65">
            <a:extLst>
              <a:ext uri="{FF2B5EF4-FFF2-40B4-BE49-F238E27FC236}">
                <a16:creationId xmlns:a16="http://schemas.microsoft.com/office/drawing/2014/main" id="{CFDD78BE-A31B-7F1E-C4CF-02F88C65C9A7}"/>
              </a:ext>
            </a:extLst>
          </p:cNvPr>
          <p:cNvSpPr txBox="1"/>
          <p:nvPr/>
        </p:nvSpPr>
        <p:spPr>
          <a:xfrm>
            <a:off x="6418054" y="2618064"/>
            <a:ext cx="17060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Male</a:t>
            </a:r>
          </a:p>
        </p:txBody>
      </p:sp>
      <p:sp>
        <p:nvSpPr>
          <p:cNvPr id="12" name="Google Shape;2416;p65">
            <a:extLst>
              <a:ext uri="{FF2B5EF4-FFF2-40B4-BE49-F238E27FC236}">
                <a16:creationId xmlns:a16="http://schemas.microsoft.com/office/drawing/2014/main" id="{7B5F01EB-E548-CBC3-DA78-328BFEC76A20}"/>
              </a:ext>
            </a:extLst>
          </p:cNvPr>
          <p:cNvSpPr txBox="1"/>
          <p:nvPr/>
        </p:nvSpPr>
        <p:spPr>
          <a:xfrm>
            <a:off x="6418054" y="3098087"/>
            <a:ext cx="17060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South Korea</a:t>
            </a:r>
          </a:p>
        </p:txBody>
      </p:sp>
      <p:sp>
        <p:nvSpPr>
          <p:cNvPr id="13" name="Google Shape;2417;p65">
            <a:extLst>
              <a:ext uri="{FF2B5EF4-FFF2-40B4-BE49-F238E27FC236}">
                <a16:creationId xmlns:a16="http://schemas.microsoft.com/office/drawing/2014/main" id="{3AE253BC-BE3F-D53D-0684-FFD3CCC4B08E}"/>
              </a:ext>
            </a:extLst>
          </p:cNvPr>
          <p:cNvSpPr txBox="1"/>
          <p:nvPr/>
        </p:nvSpPr>
        <p:spPr>
          <a:xfrm>
            <a:off x="3683175" y="4062039"/>
            <a:ext cx="25013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Barlow"/>
                <a:ea typeface="Barlow"/>
                <a:cs typeface="Barlow"/>
              </a:rPr>
              <a:t>FAVORITE  GROUP:</a:t>
            </a:r>
          </a:p>
        </p:txBody>
      </p:sp>
      <p:sp>
        <p:nvSpPr>
          <p:cNvPr id="14" name="Google Shape;2418;p65">
            <a:extLst>
              <a:ext uri="{FF2B5EF4-FFF2-40B4-BE49-F238E27FC236}">
                <a16:creationId xmlns:a16="http://schemas.microsoft.com/office/drawing/2014/main" id="{6A17EE84-DCD6-1723-F8B3-555CA19A3BA9}"/>
              </a:ext>
            </a:extLst>
          </p:cNvPr>
          <p:cNvSpPr txBox="1"/>
          <p:nvPr/>
        </p:nvSpPr>
        <p:spPr>
          <a:xfrm>
            <a:off x="3683175" y="3579290"/>
            <a:ext cx="2501396"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Barlow"/>
                <a:ea typeface="Barlow"/>
                <a:cs typeface="Barlow"/>
              </a:rPr>
              <a:t>SONGS DOWNLOADED:</a:t>
            </a:r>
          </a:p>
        </p:txBody>
      </p:sp>
      <p:sp>
        <p:nvSpPr>
          <p:cNvPr id="15" name="Google Shape;2420;p65">
            <a:extLst>
              <a:ext uri="{FF2B5EF4-FFF2-40B4-BE49-F238E27FC236}">
                <a16:creationId xmlns:a16="http://schemas.microsoft.com/office/drawing/2014/main" id="{265118E0-0273-F2CF-1E10-DD716D3BDC95}"/>
              </a:ext>
            </a:extLst>
          </p:cNvPr>
          <p:cNvSpPr txBox="1"/>
          <p:nvPr/>
        </p:nvSpPr>
        <p:spPr>
          <a:xfrm>
            <a:off x="6418054" y="3579290"/>
            <a:ext cx="1868402" cy="3462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Questrial"/>
                <a:ea typeface="Questrial"/>
                <a:cs typeface="Questrial"/>
              </a:rPr>
              <a:t>825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pic>
        <p:nvPicPr>
          <p:cNvPr id="2" name="Imagen 5">
            <a:extLst>
              <a:ext uri="{FF2B5EF4-FFF2-40B4-BE49-F238E27FC236}">
                <a16:creationId xmlns:a16="http://schemas.microsoft.com/office/drawing/2014/main" id="{881246EC-EA48-E3AC-64E2-9494C0343190}"/>
              </a:ext>
            </a:extLst>
          </p:cNvPr>
          <p:cNvPicPr>
            <a:picLocks noChangeAspect="1"/>
          </p:cNvPicPr>
          <p:nvPr/>
        </p:nvPicPr>
        <p:blipFill>
          <a:blip r:embed="rId3"/>
          <a:srcRect l="15886" t="19424" r="25773" b="32540"/>
          <a:stretch>
            <a:fillRect/>
          </a:stretch>
        </p:blipFill>
        <p:spPr>
          <a:xfrm>
            <a:off x="0" y="0"/>
            <a:ext cx="9144000" cy="5146718"/>
          </a:xfrm>
          <a:prstGeom prst="rect">
            <a:avLst/>
          </a:prstGeom>
          <a:noFill/>
          <a:ln cap="flat">
            <a:noFill/>
          </a:ln>
        </p:spPr>
      </p:pic>
      <p:sp>
        <p:nvSpPr>
          <p:cNvPr id="3" name="Rectángulo redondeado 6">
            <a:extLst>
              <a:ext uri="{FF2B5EF4-FFF2-40B4-BE49-F238E27FC236}">
                <a16:creationId xmlns:a16="http://schemas.microsoft.com/office/drawing/2014/main" id="{C057A895-1D70-9523-4F86-25514D14EDFF}"/>
              </a:ext>
            </a:extLst>
          </p:cNvPr>
          <p:cNvSpPr/>
          <p:nvPr/>
        </p:nvSpPr>
        <p:spPr>
          <a:xfrm rot="20990744">
            <a:off x="-319912" y="836028"/>
            <a:ext cx="4662297" cy="532027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grpSp>
        <p:nvGrpSpPr>
          <p:cNvPr id="4" name="Grupo 7">
            <a:extLst>
              <a:ext uri="{FF2B5EF4-FFF2-40B4-BE49-F238E27FC236}">
                <a16:creationId xmlns:a16="http://schemas.microsoft.com/office/drawing/2014/main" id="{5C447079-2416-CCB5-698B-AE3691E19F71}"/>
              </a:ext>
            </a:extLst>
          </p:cNvPr>
          <p:cNvGrpSpPr/>
          <p:nvPr/>
        </p:nvGrpSpPr>
        <p:grpSpPr>
          <a:xfrm>
            <a:off x="99148" y="-264531"/>
            <a:ext cx="9199083" cy="5659590"/>
            <a:chOff x="99148" y="-264531"/>
            <a:chExt cx="9199083" cy="5659590"/>
          </a:xfrm>
        </p:grpSpPr>
        <p:sp>
          <p:nvSpPr>
            <p:cNvPr id="5" name="Forma libre: forma 15">
              <a:extLst>
                <a:ext uri="{FF2B5EF4-FFF2-40B4-BE49-F238E27FC236}">
                  <a16:creationId xmlns:a16="http://schemas.microsoft.com/office/drawing/2014/main" id="{47EE6398-A9C1-41B7-F28B-FDEA2BBE4253}"/>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EF005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6" name="Forma libre: forma 16">
              <a:extLst>
                <a:ext uri="{FF2B5EF4-FFF2-40B4-BE49-F238E27FC236}">
                  <a16:creationId xmlns:a16="http://schemas.microsoft.com/office/drawing/2014/main" id="{9314A3FE-B75C-656D-50C1-C767BF70DA77}"/>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7" name="Forma libre: forma 17">
              <a:extLst>
                <a:ext uri="{FF2B5EF4-FFF2-40B4-BE49-F238E27FC236}">
                  <a16:creationId xmlns:a16="http://schemas.microsoft.com/office/drawing/2014/main" id="{E9D5E43E-CC44-355F-061F-C9836C35F691}"/>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18">
              <a:extLst>
                <a:ext uri="{FF2B5EF4-FFF2-40B4-BE49-F238E27FC236}">
                  <a16:creationId xmlns:a16="http://schemas.microsoft.com/office/drawing/2014/main" id="{D40093E8-0A1A-A295-B262-F19F9222106F}"/>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9" name="Forma libre: forma 21">
              <a:extLst>
                <a:ext uri="{FF2B5EF4-FFF2-40B4-BE49-F238E27FC236}">
                  <a16:creationId xmlns:a16="http://schemas.microsoft.com/office/drawing/2014/main" id="{C1853508-F6BF-7FE9-8AAB-EFCEF4253035}"/>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0" name="Forma libre: forma 22">
              <a:extLst>
                <a:ext uri="{FF2B5EF4-FFF2-40B4-BE49-F238E27FC236}">
                  <a16:creationId xmlns:a16="http://schemas.microsoft.com/office/drawing/2014/main" id="{56E25D94-FF67-D419-EA5C-26678C962CE6}"/>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1" name="Forma libre: forma 23">
              <a:extLst>
                <a:ext uri="{FF2B5EF4-FFF2-40B4-BE49-F238E27FC236}">
                  <a16:creationId xmlns:a16="http://schemas.microsoft.com/office/drawing/2014/main" id="{74DA7F8D-7A60-06F6-4E59-FF60B3B13272}"/>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pic>
        <p:nvPicPr>
          <p:cNvPr id="12" name="Picture 2" descr="Imagen de Taehyung PNG | PNG Mart">
            <a:extLst>
              <a:ext uri="{FF2B5EF4-FFF2-40B4-BE49-F238E27FC236}">
                <a16:creationId xmlns:a16="http://schemas.microsoft.com/office/drawing/2014/main" id="{6BB10260-9351-398C-0EDC-BBCAEA9F86CA}"/>
              </a:ext>
            </a:extLst>
          </p:cNvPr>
          <p:cNvPicPr>
            <a:picLocks noChangeAspect="1"/>
          </p:cNvPicPr>
          <p:nvPr/>
        </p:nvPicPr>
        <p:blipFill>
          <a:blip r:embed="rId4"/>
          <a:stretch>
            <a:fillRect/>
          </a:stretch>
        </p:blipFill>
        <p:spPr>
          <a:xfrm flipH="1">
            <a:off x="-54169" y="25886"/>
            <a:ext cx="4130820" cy="5094954"/>
          </a:xfrm>
          <a:prstGeom prst="rect">
            <a:avLst/>
          </a:prstGeom>
          <a:noFill/>
          <a:ln cap="flat">
            <a:noFill/>
          </a:ln>
        </p:spPr>
      </p:pic>
      <p:sp>
        <p:nvSpPr>
          <p:cNvPr id="13" name="Google Shape;2677;p68">
            <a:extLst>
              <a:ext uri="{FF2B5EF4-FFF2-40B4-BE49-F238E27FC236}">
                <a16:creationId xmlns:a16="http://schemas.microsoft.com/office/drawing/2014/main" id="{ED5A7B7C-FFDD-DC7D-1748-E70F958FDFF5}"/>
              </a:ext>
            </a:extLst>
          </p:cNvPr>
          <p:cNvSpPr txBox="1">
            <a:spLocks noGrp="1"/>
          </p:cNvSpPr>
          <p:nvPr>
            <p:ph type="subTitle" idx="4294967295"/>
          </p:nvPr>
        </p:nvSpPr>
        <p:spPr>
          <a:xfrm>
            <a:off x="4957922" y="2110956"/>
            <a:ext cx="3508196" cy="1662900"/>
          </a:xfrm>
        </p:spPr>
        <p:txBody>
          <a:bodyPr/>
          <a:lstStyle/>
          <a:p>
            <a:pPr lvl="0">
              <a:lnSpc>
                <a:spcPct val="150000"/>
              </a:lnSpc>
            </a:pPr>
            <a:r>
              <a:rPr lang="en-US">
                <a:solidFill>
                  <a:srgbClr val="FFFFFF"/>
                </a:solidFill>
              </a:rPr>
              <a:t>Neptune is the farthest planet</a:t>
            </a:r>
          </a:p>
          <a:p>
            <a:pPr lvl="0">
              <a:lnSpc>
                <a:spcPct val="150000"/>
              </a:lnSpc>
            </a:pPr>
            <a:r>
              <a:rPr lang="en-US">
                <a:solidFill>
                  <a:srgbClr val="FFFFFF"/>
                </a:solidFill>
              </a:rPr>
              <a:t>Despite being red, it’s a cold place</a:t>
            </a:r>
          </a:p>
          <a:p>
            <a:pPr lvl="0">
              <a:lnSpc>
                <a:spcPct val="150000"/>
              </a:lnSpc>
            </a:pPr>
            <a:r>
              <a:rPr lang="en-US">
                <a:solidFill>
                  <a:srgbClr val="FFFFFF"/>
                </a:solidFill>
              </a:rPr>
              <a:t>It’s the biggest planet of them all</a:t>
            </a:r>
          </a:p>
          <a:p>
            <a:pPr lvl="0">
              <a:lnSpc>
                <a:spcPct val="150000"/>
              </a:lnSpc>
            </a:pPr>
            <a:r>
              <a:rPr lang="en-US">
                <a:solidFill>
                  <a:srgbClr val="FFFFFF"/>
                </a:solidFill>
              </a:rPr>
              <a:t>It’s the ringed one and a gas giant</a:t>
            </a:r>
          </a:p>
        </p:txBody>
      </p:sp>
      <p:sp>
        <p:nvSpPr>
          <p:cNvPr id="14" name="Google Shape;2680;p68">
            <a:extLst>
              <a:ext uri="{FF2B5EF4-FFF2-40B4-BE49-F238E27FC236}">
                <a16:creationId xmlns:a16="http://schemas.microsoft.com/office/drawing/2014/main" id="{F1F166D4-168D-1620-C855-E679921DC0F9}"/>
              </a:ext>
            </a:extLst>
          </p:cNvPr>
          <p:cNvSpPr txBox="1">
            <a:spLocks noGrp="1"/>
          </p:cNvSpPr>
          <p:nvPr>
            <p:ph type="title"/>
          </p:nvPr>
        </p:nvSpPr>
        <p:spPr>
          <a:xfrm>
            <a:off x="4444998" y="734857"/>
            <a:ext cx="7729203" cy="502499"/>
          </a:xfrm>
        </p:spPr>
        <p:txBody>
          <a:bodyPr/>
          <a:lstStyle/>
          <a:p>
            <a:pPr lvl="0"/>
            <a:r>
              <a:rPr lang="en-US">
                <a:solidFill>
                  <a:srgbClr val="FFFFFF"/>
                </a:solidFill>
              </a:rPr>
              <a:t>MEMORIES OF MY </a:t>
            </a:r>
            <a:br>
              <a:rPr lang="en-US">
                <a:solidFill>
                  <a:srgbClr val="FFFFFF"/>
                </a:solidFill>
              </a:rPr>
            </a:br>
            <a:r>
              <a:rPr lang="en-US">
                <a:solidFill>
                  <a:srgbClr val="FFFFFF"/>
                </a:solidFill>
              </a:rPr>
              <a:t>CONCERTS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2A730E05-F351-8EA3-CB8E-5E6E824A864F}"/>
              </a:ext>
            </a:extLst>
          </p:cNvPr>
          <p:cNvSpPr/>
          <p:nvPr/>
        </p:nvSpPr>
        <p:spPr>
          <a:xfrm>
            <a:off x="0" y="0"/>
            <a:ext cx="9144000" cy="5143499"/>
          </a:xfrm>
          <a:prstGeom prst="rect">
            <a:avLst/>
          </a:prstGeom>
          <a:solidFill>
            <a:srgbClr val="01000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Google Shape;2933;p72">
            <a:extLst>
              <a:ext uri="{FF2B5EF4-FFF2-40B4-BE49-F238E27FC236}">
                <a16:creationId xmlns:a16="http://schemas.microsoft.com/office/drawing/2014/main" id="{2430149B-1EE0-D225-6A5C-D7508611345D}"/>
              </a:ext>
            </a:extLst>
          </p:cNvPr>
          <p:cNvSpPr txBox="1">
            <a:spLocks noGrp="1"/>
          </p:cNvSpPr>
          <p:nvPr>
            <p:ph type="title"/>
          </p:nvPr>
        </p:nvSpPr>
        <p:spPr>
          <a:xfrm>
            <a:off x="400680" y="861191"/>
            <a:ext cx="4518022" cy="2052635"/>
          </a:xfrm>
          <a:prstGeom prst="rect">
            <a:avLst/>
          </a:prstGeom>
          <a:noFill/>
          <a:ln>
            <a:noFill/>
          </a:ln>
        </p:spPr>
        <p:txBody>
          <a:bodyPr vert="horz" wrap="square" lIns="91421" tIns="91421" rIns="91421" bIns="91421" anchor="t" anchorCtr="1" compatLnSpc="1">
            <a:noAutofit/>
          </a:bodyPr>
          <a:lstStyle/>
          <a:p>
            <a:pPr lvl="0" algn="ctr"/>
            <a:r>
              <a:rPr lang="en-US" sz="6600">
                <a:solidFill>
                  <a:srgbClr val="9E72C5"/>
                </a:solidFill>
              </a:rPr>
              <a:t>THANKS</a:t>
            </a:r>
          </a:p>
        </p:txBody>
      </p:sp>
      <p:sp>
        <p:nvSpPr>
          <p:cNvPr id="4" name="TextBox 18">
            <a:extLst>
              <a:ext uri="{FF2B5EF4-FFF2-40B4-BE49-F238E27FC236}">
                <a16:creationId xmlns:a16="http://schemas.microsoft.com/office/drawing/2014/main" id="{C76CBE03-6824-CEA5-13A0-4D4FC980A3EA}"/>
              </a:ext>
            </a:extLst>
          </p:cNvPr>
          <p:cNvSpPr txBox="1"/>
          <p:nvPr/>
        </p:nvSpPr>
        <p:spPr>
          <a:xfrm>
            <a:off x="1115311" y="2111495"/>
            <a:ext cx="2494254" cy="22621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FFFFFF"/>
                </a:solidFill>
                <a:uFillTx/>
                <a:latin typeface="Arial"/>
                <a:ea typeface="Arial"/>
                <a:cs typeface="Arial" pitchFamily="34"/>
              </a:rPr>
              <a:t>Get a modern PowerPoint  Presentation that is beautifully designed.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0" cap="none" spc="0" baseline="0">
              <a:solidFill>
                <a:srgbClr val="FFFFFF"/>
              </a:solidFill>
              <a:uFillTx/>
              <a:latin typeface="Arial"/>
              <a:ea typeface="Arial"/>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FFFFFF"/>
                </a:solidFill>
                <a:uFillTx/>
                <a:latin typeface="Arial"/>
                <a:ea typeface="Arial"/>
                <a:cs typeface="Arial" pitchFamily="34"/>
              </a:rPr>
              <a:t>You can simply impress your audience and add a unique zing and appeal to your Presentations. I hope and I believe that this Template will your Time, Money and Reputation. Get a modern PowerPoint  Presentation that is beautifully designed. Easy to change colors, photos and Text. I hope and I believe that this Template will your Time, Money and Reputation.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0" cap="none" spc="0" baseline="0">
              <a:solidFill>
                <a:srgbClr val="FFFFFF"/>
              </a:solidFill>
              <a:uFillTx/>
              <a:latin typeface="Arial"/>
              <a:ea typeface="Arial"/>
              <a:cs typeface="Arial" pitchFamily="34"/>
            </a:endParaRPr>
          </a:p>
        </p:txBody>
      </p:sp>
      <p:pic>
        <p:nvPicPr>
          <p:cNvPr id="5" name="Picture 2" descr="Pin by Victoria Bohorquez on BTS | Bts army logo, Blackpink and bts, Bts  wallpaper">
            <a:extLst>
              <a:ext uri="{FF2B5EF4-FFF2-40B4-BE49-F238E27FC236}">
                <a16:creationId xmlns:a16="http://schemas.microsoft.com/office/drawing/2014/main" id="{EB1AAB2C-48B6-66BD-449A-E81EC9D9FF32}"/>
              </a:ext>
            </a:extLst>
          </p:cNvPr>
          <p:cNvPicPr>
            <a:picLocks noChangeAspect="1"/>
          </p:cNvPicPr>
          <p:nvPr/>
        </p:nvPicPr>
        <p:blipFill>
          <a:blip r:embed="rId3"/>
          <a:stretch>
            <a:fillRect/>
          </a:stretch>
        </p:blipFill>
        <p:spPr>
          <a:xfrm>
            <a:off x="4585066" y="856509"/>
            <a:ext cx="4118274" cy="3680706"/>
          </a:xfrm>
          <a:prstGeom prst="rect">
            <a:avLst/>
          </a:prstGeom>
          <a:noFill/>
          <a:ln cap="flat">
            <a:noFill/>
          </a:ln>
        </p:spPr>
      </p:pic>
      <p:grpSp>
        <p:nvGrpSpPr>
          <p:cNvPr id="7" name="Grupo 1">
            <a:extLst>
              <a:ext uri="{FF2B5EF4-FFF2-40B4-BE49-F238E27FC236}">
                <a16:creationId xmlns:a16="http://schemas.microsoft.com/office/drawing/2014/main" id="{5620EC8C-9379-2080-A035-A0D6922660DD}"/>
              </a:ext>
            </a:extLst>
          </p:cNvPr>
          <p:cNvGrpSpPr/>
          <p:nvPr/>
        </p:nvGrpSpPr>
        <p:grpSpPr>
          <a:xfrm>
            <a:off x="1198339" y="4374608"/>
            <a:ext cx="2544857" cy="467395"/>
            <a:chOff x="1198339" y="4374608"/>
            <a:chExt cx="2544857" cy="467395"/>
          </a:xfrm>
        </p:grpSpPr>
        <p:sp>
          <p:nvSpPr>
            <p:cNvPr id="8" name="Rounded Rectangle 2">
              <a:extLst>
                <a:ext uri="{FF2B5EF4-FFF2-40B4-BE49-F238E27FC236}">
                  <a16:creationId xmlns:a16="http://schemas.microsoft.com/office/drawing/2014/main" id="{1EE54449-9501-64BD-FD7B-D387CE99E3B2}"/>
                </a:ext>
              </a:extLst>
            </p:cNvPr>
            <p:cNvSpPr/>
            <p:nvPr/>
          </p:nvSpPr>
          <p:spPr>
            <a:xfrm>
              <a:off x="1198339" y="4383907"/>
              <a:ext cx="429813" cy="458086"/>
            </a:xfrm>
            <a:custGeom>
              <a:avLst/>
              <a:gdLst>
                <a:gd name="f0" fmla="val 10800000"/>
                <a:gd name="f1" fmla="val 5400000"/>
                <a:gd name="f2" fmla="val 180"/>
                <a:gd name="f3" fmla="val w"/>
                <a:gd name="f4" fmla="val h"/>
                <a:gd name="f5" fmla="val 0"/>
                <a:gd name="f6" fmla="val 3960440"/>
                <a:gd name="f7" fmla="val 3960000"/>
                <a:gd name="f8" fmla="val 1979373"/>
                <a:gd name="f9" fmla="val 472350"/>
                <a:gd name="f10" fmla="val 1228307"/>
                <a:gd name="f11" fmla="val 485871"/>
                <a:gd name="f12" fmla="val 850011"/>
                <a:gd name="f13" fmla="val 1078219"/>
                <a:gd name="f14" fmla="val 813783"/>
                <a:gd name="f15" fmla="val 1434034"/>
                <a:gd name="f16" fmla="val 787561"/>
                <a:gd name="f17" fmla="val 1781828"/>
                <a:gd name="f18" fmla="val 889690"/>
                <a:gd name="f19" fmla="val 2005359"/>
                <a:gd name="f20" fmla="val 1119009"/>
                <a:gd name="f21" fmla="val 2222584"/>
                <a:gd name="f22" fmla="val 1178964"/>
                <a:gd name="f23" fmla="val 2123026"/>
                <a:gd name="f24" fmla="val 1260199"/>
                <a:gd name="f25" fmla="val 1908547"/>
                <a:gd name="f26" fmla="val 1328015"/>
                <a:gd name="f27" fmla="val 1812920"/>
                <a:gd name="f28" fmla="val 1222115"/>
                <a:gd name="f29" fmla="val 1647651"/>
                <a:gd name="f30" fmla="val 1255483"/>
                <a:gd name="f31" fmla="val 1756375"/>
                <a:gd name="f32" fmla="val 1234998"/>
                <a:gd name="f33" fmla="val 1431771"/>
                <a:gd name="f34" fmla="val 1331609"/>
                <a:gd name="f35" fmla="val 922504"/>
                <a:gd name="f36" fmla="val 1719145"/>
                <a:gd name="f37" fmla="val 812633"/>
                <a:gd name="f38" fmla="val 2217373"/>
                <a:gd name="f39" fmla="val 891303"/>
                <a:gd name="f40" fmla="val 2693518"/>
                <a:gd name="f41" fmla="val 1016895"/>
                <a:gd name="f42" fmla="val 2787642"/>
                <a:gd name="f43" fmla="val 1344599"/>
                <a:gd name="f44" fmla="val 2783502"/>
                <a:gd name="f45" fmla="val 1606823"/>
                <a:gd name="f46" fmla="val 2771081"/>
                <a:gd name="f47" fmla="val 1743454"/>
                <a:gd name="f48" fmla="val 2679609"/>
                <a:gd name="f49" fmla="val 2064482"/>
                <a:gd name="f50" fmla="val 2456028"/>
                <a:gd name="f51" fmla="val 2225955"/>
                <a:gd name="f52" fmla="val 2192422"/>
                <a:gd name="f53" fmla="val 2399851"/>
                <a:gd name="f54" fmla="val 2004893"/>
                <a:gd name="f55" fmla="val 2209395"/>
                <a:gd name="f56" fmla="val 2026974"/>
                <a:gd name="f57" fmla="val 2018938"/>
                <a:gd name="f58" fmla="val 2072519"/>
                <a:gd name="f59" fmla="val 1810540"/>
                <a:gd name="f60" fmla="val 2086043"/>
                <a:gd name="f61" fmla="val 1754994"/>
                <a:gd name="f62" fmla="val 2135727"/>
                <a:gd name="f63" fmla="val 1554876"/>
                <a:gd name="f64" fmla="val 2195073"/>
                <a:gd name="f65" fmla="val 1382360"/>
                <a:gd name="f66" fmla="val 2084273"/>
                <a:gd name="f67" fmla="val 1259912"/>
                <a:gd name="f68" fmla="val 1915898"/>
                <a:gd name="f69" fmla="val 1219889"/>
                <a:gd name="f70" fmla="val 1750283"/>
                <a:gd name="f71" fmla="val 1186766"/>
                <a:gd name="f72" fmla="val 1626460"/>
                <a:gd name="f73" fmla="val 1331294"/>
                <a:gd name="f74" fmla="val 1589196"/>
                <a:gd name="f75" fmla="val 1434803"/>
                <a:gd name="f76" fmla="val 1499489"/>
                <a:gd name="f77" fmla="val 1732912"/>
                <a:gd name="f78" fmla="val 1614533"/>
                <a:gd name="f79" fmla="val 1824000"/>
                <a:gd name="f80" fmla="val 1574511"/>
                <a:gd name="f81" fmla="val 1939931"/>
                <a:gd name="f82" fmla="val 1332991"/>
                <a:gd name="f83" fmla="val 2671400"/>
                <a:gd name="f84" fmla="val 1220920"/>
                <a:gd name="f85" fmla="val 3468343"/>
                <a:gd name="f86" fmla="val 1339611"/>
                <a:gd name="f87" fmla="val 3487664"/>
                <a:gd name="f88" fmla="val 1434840"/>
                <a:gd name="f89" fmla="val 3497327"/>
                <a:gd name="f90" fmla="val 1730357"/>
                <a:gd name="f91" fmla="val 3129057"/>
                <a:gd name="f92" fmla="val 1887692"/>
                <a:gd name="f93" fmla="val 2422431"/>
                <a:gd name="f94" fmla="val 1985681"/>
                <a:gd name="f95" fmla="val 2531460"/>
                <a:gd name="f96" fmla="val 2093439"/>
                <a:gd name="f97" fmla="val 2747804"/>
                <a:gd name="f98" fmla="val 2336342"/>
                <a:gd name="f99" fmla="val 2720202"/>
                <a:gd name="f100" fmla="val 2693796"/>
                <a:gd name="f101" fmla="val 2666377"/>
                <a:gd name="f102" fmla="val 3092265"/>
                <a:gd name="f103" fmla="val 2401394"/>
                <a:gd name="f104" fmla="val 3176454"/>
                <a:gd name="f105" fmla="val 1627140"/>
                <a:gd name="f106" fmla="val 3254038"/>
                <a:gd name="f107" fmla="val 999456"/>
                <a:gd name="f108" fmla="val 2816023"/>
                <a:gd name="f109" fmla="val 430731"/>
                <a:gd name="f110" fmla="val 436907"/>
                <a:gd name="f111" fmla="val 3523533"/>
                <a:gd name="f112" fmla="val 3764830"/>
                <a:gd name="f113" fmla="val 195610"/>
                <a:gd name="f114" fmla="val 3523093"/>
                <a:gd name="f115" fmla="val 3764390"/>
                <a:gd name="f116" fmla="+- 0 0 -90"/>
                <a:gd name="f117" fmla="*/ f3 1 3960440"/>
                <a:gd name="f118" fmla="*/ f4 1 3960000"/>
                <a:gd name="f119" fmla="val f5"/>
                <a:gd name="f120" fmla="val f6"/>
                <a:gd name="f121" fmla="val f7"/>
                <a:gd name="f122" fmla="*/ f116 f0 1"/>
                <a:gd name="f123" fmla="+- f121 0 f119"/>
                <a:gd name="f124" fmla="+- f120 0 f119"/>
                <a:gd name="f125" fmla="*/ f122 1 f2"/>
                <a:gd name="f126" fmla="*/ f124 1 3960440"/>
                <a:gd name="f127" fmla="*/ f123 1 3960000"/>
                <a:gd name="f128" fmla="*/ 1979373 f124 1"/>
                <a:gd name="f129" fmla="*/ 472350 f123 1"/>
                <a:gd name="f130" fmla="*/ 813783 f124 1"/>
                <a:gd name="f131" fmla="*/ 1434034 f123 1"/>
                <a:gd name="f132" fmla="*/ 1119009 f124 1"/>
                <a:gd name="f133" fmla="*/ 2222584 f123 1"/>
                <a:gd name="f134" fmla="*/ 1328015 f124 1"/>
                <a:gd name="f135" fmla="*/ 1812920 f123 1"/>
                <a:gd name="f136" fmla="*/ 1234998 f124 1"/>
                <a:gd name="f137" fmla="*/ 1431771 f123 1"/>
                <a:gd name="f138" fmla="*/ 2217373 f124 1"/>
                <a:gd name="f139" fmla="*/ 891303 f123 1"/>
                <a:gd name="f140" fmla="*/ 2783502 f124 1"/>
                <a:gd name="f141" fmla="*/ 1606823 f123 1"/>
                <a:gd name="f142" fmla="*/ 2456028 f124 1"/>
                <a:gd name="f143" fmla="*/ 2225955 f123 1"/>
                <a:gd name="f144" fmla="*/ 2026974 f124 1"/>
                <a:gd name="f145" fmla="*/ 2018938 f123 1"/>
                <a:gd name="f146" fmla="*/ 2135727 f124 1"/>
                <a:gd name="f147" fmla="*/ 1554876 f123 1"/>
                <a:gd name="f148" fmla="*/ 1915898 f124 1"/>
                <a:gd name="f149" fmla="*/ 1219889 f123 1"/>
                <a:gd name="f150" fmla="*/ 1589196 f124 1"/>
                <a:gd name="f151" fmla="*/ 1434803 f123 1"/>
                <a:gd name="f152" fmla="*/ 1574511 f124 1"/>
                <a:gd name="f153" fmla="*/ 1939931 f123 1"/>
                <a:gd name="f154" fmla="*/ 1339611 f124 1"/>
                <a:gd name="f155" fmla="*/ 3487664 f123 1"/>
                <a:gd name="f156" fmla="*/ 1887692 f124 1"/>
                <a:gd name="f157" fmla="*/ 2422431 f123 1"/>
                <a:gd name="f158" fmla="*/ 2336342 f124 1"/>
                <a:gd name="f159" fmla="*/ 2720202 f123 1"/>
                <a:gd name="f160" fmla="*/ 3176454 f124 1"/>
                <a:gd name="f161" fmla="*/ 1627140 f123 1"/>
                <a:gd name="f162" fmla="*/ 436907 f124 1"/>
                <a:gd name="f163" fmla="*/ 0 f123 1"/>
                <a:gd name="f164" fmla="*/ 3523533 f124 1"/>
                <a:gd name="f165" fmla="*/ 3960440 f124 1"/>
                <a:gd name="f166" fmla="*/ 436907 f123 1"/>
                <a:gd name="f167" fmla="*/ 3523093 f123 1"/>
                <a:gd name="f168" fmla="*/ 3960000 f123 1"/>
                <a:gd name="f169" fmla="*/ 0 f124 1"/>
                <a:gd name="f170" fmla="+- f125 0 f1"/>
                <a:gd name="f171" fmla="*/ f128 1 3960440"/>
                <a:gd name="f172" fmla="*/ f129 1 3960000"/>
                <a:gd name="f173" fmla="*/ f130 1 3960440"/>
                <a:gd name="f174" fmla="*/ f131 1 3960000"/>
                <a:gd name="f175" fmla="*/ f132 1 3960440"/>
                <a:gd name="f176" fmla="*/ f133 1 3960000"/>
                <a:gd name="f177" fmla="*/ f134 1 3960440"/>
                <a:gd name="f178" fmla="*/ f135 1 3960000"/>
                <a:gd name="f179" fmla="*/ f136 1 3960440"/>
                <a:gd name="f180" fmla="*/ f137 1 3960000"/>
                <a:gd name="f181" fmla="*/ f138 1 3960440"/>
                <a:gd name="f182" fmla="*/ f139 1 3960000"/>
                <a:gd name="f183" fmla="*/ f140 1 3960440"/>
                <a:gd name="f184" fmla="*/ f141 1 3960000"/>
                <a:gd name="f185" fmla="*/ f142 1 3960440"/>
                <a:gd name="f186" fmla="*/ f143 1 3960000"/>
                <a:gd name="f187" fmla="*/ f144 1 3960440"/>
                <a:gd name="f188" fmla="*/ f145 1 3960000"/>
                <a:gd name="f189" fmla="*/ f146 1 3960440"/>
                <a:gd name="f190" fmla="*/ f147 1 3960000"/>
                <a:gd name="f191" fmla="*/ f148 1 3960440"/>
                <a:gd name="f192" fmla="*/ f149 1 3960000"/>
                <a:gd name="f193" fmla="*/ f150 1 3960440"/>
                <a:gd name="f194" fmla="*/ f151 1 3960000"/>
                <a:gd name="f195" fmla="*/ f152 1 3960440"/>
                <a:gd name="f196" fmla="*/ f153 1 3960000"/>
                <a:gd name="f197" fmla="*/ f154 1 3960440"/>
                <a:gd name="f198" fmla="*/ f155 1 3960000"/>
                <a:gd name="f199" fmla="*/ f156 1 3960440"/>
                <a:gd name="f200" fmla="*/ f157 1 3960000"/>
                <a:gd name="f201" fmla="*/ f158 1 3960440"/>
                <a:gd name="f202" fmla="*/ f159 1 3960000"/>
                <a:gd name="f203" fmla="*/ f160 1 3960440"/>
                <a:gd name="f204" fmla="*/ f161 1 3960000"/>
                <a:gd name="f205" fmla="*/ f162 1 3960440"/>
                <a:gd name="f206" fmla="*/ f163 1 3960000"/>
                <a:gd name="f207" fmla="*/ f164 1 3960440"/>
                <a:gd name="f208" fmla="*/ f165 1 3960440"/>
                <a:gd name="f209" fmla="*/ f166 1 3960000"/>
                <a:gd name="f210" fmla="*/ f167 1 3960000"/>
                <a:gd name="f211" fmla="*/ f168 1 3960000"/>
                <a:gd name="f212" fmla="*/ f169 1 3960440"/>
                <a:gd name="f213" fmla="*/ f119 1 f126"/>
                <a:gd name="f214" fmla="*/ f120 1 f126"/>
                <a:gd name="f215" fmla="*/ f119 1 f127"/>
                <a:gd name="f216" fmla="*/ f121 1 f127"/>
                <a:gd name="f217" fmla="*/ f171 1 f126"/>
                <a:gd name="f218" fmla="*/ f172 1 f127"/>
                <a:gd name="f219" fmla="*/ f173 1 f126"/>
                <a:gd name="f220" fmla="*/ f174 1 f127"/>
                <a:gd name="f221" fmla="*/ f175 1 f126"/>
                <a:gd name="f222" fmla="*/ f176 1 f127"/>
                <a:gd name="f223" fmla="*/ f177 1 f126"/>
                <a:gd name="f224" fmla="*/ f178 1 f127"/>
                <a:gd name="f225" fmla="*/ f179 1 f126"/>
                <a:gd name="f226" fmla="*/ f180 1 f127"/>
                <a:gd name="f227" fmla="*/ f181 1 f126"/>
                <a:gd name="f228" fmla="*/ f182 1 f127"/>
                <a:gd name="f229" fmla="*/ f183 1 f126"/>
                <a:gd name="f230" fmla="*/ f184 1 f127"/>
                <a:gd name="f231" fmla="*/ f185 1 f126"/>
                <a:gd name="f232" fmla="*/ f186 1 f127"/>
                <a:gd name="f233" fmla="*/ f187 1 f126"/>
                <a:gd name="f234" fmla="*/ f188 1 f127"/>
                <a:gd name="f235" fmla="*/ f189 1 f126"/>
                <a:gd name="f236" fmla="*/ f190 1 f127"/>
                <a:gd name="f237" fmla="*/ f191 1 f126"/>
                <a:gd name="f238" fmla="*/ f192 1 f127"/>
                <a:gd name="f239" fmla="*/ f193 1 f126"/>
                <a:gd name="f240" fmla="*/ f194 1 f127"/>
                <a:gd name="f241" fmla="*/ f195 1 f126"/>
                <a:gd name="f242" fmla="*/ f196 1 f127"/>
                <a:gd name="f243" fmla="*/ f197 1 f126"/>
                <a:gd name="f244" fmla="*/ f198 1 f127"/>
                <a:gd name="f245" fmla="*/ f199 1 f126"/>
                <a:gd name="f246" fmla="*/ f200 1 f127"/>
                <a:gd name="f247" fmla="*/ f201 1 f126"/>
                <a:gd name="f248" fmla="*/ f202 1 f127"/>
                <a:gd name="f249" fmla="*/ f203 1 f126"/>
                <a:gd name="f250" fmla="*/ f204 1 f127"/>
                <a:gd name="f251" fmla="*/ f205 1 f126"/>
                <a:gd name="f252" fmla="*/ f206 1 f127"/>
                <a:gd name="f253" fmla="*/ f207 1 f126"/>
                <a:gd name="f254" fmla="*/ f208 1 f126"/>
                <a:gd name="f255" fmla="*/ f209 1 f127"/>
                <a:gd name="f256" fmla="*/ f210 1 f127"/>
                <a:gd name="f257" fmla="*/ f211 1 f127"/>
                <a:gd name="f258" fmla="*/ f212 1 f126"/>
                <a:gd name="f259" fmla="*/ f213 f117 1"/>
                <a:gd name="f260" fmla="*/ f214 f117 1"/>
                <a:gd name="f261" fmla="*/ f216 f118 1"/>
                <a:gd name="f262" fmla="*/ f215 f118 1"/>
                <a:gd name="f263" fmla="*/ f217 f117 1"/>
                <a:gd name="f264" fmla="*/ f218 f118 1"/>
                <a:gd name="f265" fmla="*/ f219 f117 1"/>
                <a:gd name="f266" fmla="*/ f220 f118 1"/>
                <a:gd name="f267" fmla="*/ f221 f117 1"/>
                <a:gd name="f268" fmla="*/ f222 f118 1"/>
                <a:gd name="f269" fmla="*/ f223 f117 1"/>
                <a:gd name="f270" fmla="*/ f224 f118 1"/>
                <a:gd name="f271" fmla="*/ f225 f117 1"/>
                <a:gd name="f272" fmla="*/ f226 f118 1"/>
                <a:gd name="f273" fmla="*/ f227 f117 1"/>
                <a:gd name="f274" fmla="*/ f228 f118 1"/>
                <a:gd name="f275" fmla="*/ f229 f117 1"/>
                <a:gd name="f276" fmla="*/ f230 f118 1"/>
                <a:gd name="f277" fmla="*/ f231 f117 1"/>
                <a:gd name="f278" fmla="*/ f232 f118 1"/>
                <a:gd name="f279" fmla="*/ f233 f117 1"/>
                <a:gd name="f280" fmla="*/ f234 f118 1"/>
                <a:gd name="f281" fmla="*/ f235 f117 1"/>
                <a:gd name="f282" fmla="*/ f236 f118 1"/>
                <a:gd name="f283" fmla="*/ f237 f117 1"/>
                <a:gd name="f284" fmla="*/ f238 f118 1"/>
                <a:gd name="f285" fmla="*/ f239 f117 1"/>
                <a:gd name="f286" fmla="*/ f240 f118 1"/>
                <a:gd name="f287" fmla="*/ f241 f117 1"/>
                <a:gd name="f288" fmla="*/ f242 f118 1"/>
                <a:gd name="f289" fmla="*/ f243 f117 1"/>
                <a:gd name="f290" fmla="*/ f244 f118 1"/>
                <a:gd name="f291" fmla="*/ f245 f117 1"/>
                <a:gd name="f292" fmla="*/ f246 f118 1"/>
                <a:gd name="f293" fmla="*/ f247 f117 1"/>
                <a:gd name="f294" fmla="*/ f248 f118 1"/>
                <a:gd name="f295" fmla="*/ f249 f117 1"/>
                <a:gd name="f296" fmla="*/ f250 f118 1"/>
                <a:gd name="f297" fmla="*/ f251 f117 1"/>
                <a:gd name="f298" fmla="*/ f252 f118 1"/>
                <a:gd name="f299" fmla="*/ f253 f117 1"/>
                <a:gd name="f300" fmla="*/ f254 f117 1"/>
                <a:gd name="f301" fmla="*/ f255 f118 1"/>
                <a:gd name="f302" fmla="*/ f256 f118 1"/>
                <a:gd name="f303" fmla="*/ f257 f118 1"/>
                <a:gd name="f304" fmla="*/ f258 f117 1"/>
              </a:gdLst>
              <a:ahLst/>
              <a:cxnLst>
                <a:cxn ang="3cd4">
                  <a:pos x="hc" y="t"/>
                </a:cxn>
                <a:cxn ang="0">
                  <a:pos x="r" y="vc"/>
                </a:cxn>
                <a:cxn ang="cd4">
                  <a:pos x="hc" y="b"/>
                </a:cxn>
                <a:cxn ang="cd2">
                  <a:pos x="l" y="vc"/>
                </a:cxn>
                <a:cxn ang="f170">
                  <a:pos x="f263" y="f264"/>
                </a:cxn>
                <a:cxn ang="f170">
                  <a:pos x="f265" y="f266"/>
                </a:cxn>
                <a:cxn ang="f170">
                  <a:pos x="f267" y="f268"/>
                </a:cxn>
                <a:cxn ang="f170">
                  <a:pos x="f269" y="f270"/>
                </a:cxn>
                <a:cxn ang="f170">
                  <a:pos x="f271" y="f272"/>
                </a:cxn>
                <a:cxn ang="f170">
                  <a:pos x="f273" y="f274"/>
                </a:cxn>
                <a:cxn ang="f170">
                  <a:pos x="f275" y="f276"/>
                </a:cxn>
                <a:cxn ang="f170">
                  <a:pos x="f277" y="f278"/>
                </a:cxn>
                <a:cxn ang="f170">
                  <a:pos x="f279" y="f280"/>
                </a:cxn>
                <a:cxn ang="f170">
                  <a:pos x="f281" y="f282"/>
                </a:cxn>
                <a:cxn ang="f170">
                  <a:pos x="f283" y="f284"/>
                </a:cxn>
                <a:cxn ang="f170">
                  <a:pos x="f285" y="f286"/>
                </a:cxn>
                <a:cxn ang="f170">
                  <a:pos x="f287" y="f288"/>
                </a:cxn>
                <a:cxn ang="f170">
                  <a:pos x="f289" y="f290"/>
                </a:cxn>
                <a:cxn ang="f170">
                  <a:pos x="f291" y="f292"/>
                </a:cxn>
                <a:cxn ang="f170">
                  <a:pos x="f293" y="f294"/>
                </a:cxn>
                <a:cxn ang="f170">
                  <a:pos x="f295" y="f296"/>
                </a:cxn>
                <a:cxn ang="f170">
                  <a:pos x="f263" y="f264"/>
                </a:cxn>
                <a:cxn ang="f170">
                  <a:pos x="f297" y="f298"/>
                </a:cxn>
                <a:cxn ang="f170">
                  <a:pos x="f299" y="f298"/>
                </a:cxn>
                <a:cxn ang="f170">
                  <a:pos x="f300" y="f301"/>
                </a:cxn>
                <a:cxn ang="f170">
                  <a:pos x="f300" y="f302"/>
                </a:cxn>
                <a:cxn ang="f170">
                  <a:pos x="f299" y="f303"/>
                </a:cxn>
                <a:cxn ang="f170">
                  <a:pos x="f297" y="f303"/>
                </a:cxn>
                <a:cxn ang="f170">
                  <a:pos x="f304" y="f302"/>
                </a:cxn>
                <a:cxn ang="f170">
                  <a:pos x="f304" y="f301"/>
                </a:cxn>
                <a:cxn ang="f170">
                  <a:pos x="f297" y="f298"/>
                </a:cxn>
              </a:cxnLst>
              <a:rect l="f259" t="f262" r="f260" b="f261"/>
              <a:pathLst>
                <a:path w="3960440" h="39600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9"/>
                    <a:pt x="f8" y="f9"/>
                  </a:cubicBezTo>
                  <a:close/>
                  <a:moveTo>
                    <a:pt x="f110" y="f5"/>
                  </a:moveTo>
                  <a:lnTo>
                    <a:pt x="f111" y="f5"/>
                  </a:lnTo>
                  <a:cubicBezTo>
                    <a:pt x="f112" y="f5"/>
                    <a:pt x="f6" y="f113"/>
                    <a:pt x="f6" y="f110"/>
                  </a:cubicBezTo>
                  <a:lnTo>
                    <a:pt x="f6" y="f114"/>
                  </a:lnTo>
                  <a:cubicBezTo>
                    <a:pt x="f6" y="f115"/>
                    <a:pt x="f112" y="f7"/>
                    <a:pt x="f111" y="f7"/>
                  </a:cubicBezTo>
                  <a:lnTo>
                    <a:pt x="f110" y="f7"/>
                  </a:lnTo>
                  <a:cubicBezTo>
                    <a:pt x="f113" y="f7"/>
                    <a:pt x="f5" y="f115"/>
                    <a:pt x="f5" y="f114"/>
                  </a:cubicBezTo>
                  <a:lnTo>
                    <a:pt x="f5" y="f110"/>
                  </a:lnTo>
                  <a:cubicBezTo>
                    <a:pt x="f5" y="f113"/>
                    <a:pt x="f113" y="f5"/>
                    <a:pt x="f110" y="f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9" name="Rounded Rectangle 2">
              <a:extLst>
                <a:ext uri="{FF2B5EF4-FFF2-40B4-BE49-F238E27FC236}">
                  <a16:creationId xmlns:a16="http://schemas.microsoft.com/office/drawing/2014/main" id="{DAF9FA97-E577-920C-E396-609666579463}"/>
                </a:ext>
              </a:extLst>
            </p:cNvPr>
            <p:cNvSpPr/>
            <p:nvPr/>
          </p:nvSpPr>
          <p:spPr>
            <a:xfrm>
              <a:off x="2595542" y="4383907"/>
              <a:ext cx="429813" cy="458086"/>
            </a:xfrm>
            <a:custGeom>
              <a:avLst/>
              <a:gdLst>
                <a:gd name="f0" fmla="val 10800000"/>
                <a:gd name="f1" fmla="val 5400000"/>
                <a:gd name="f2" fmla="val 180"/>
                <a:gd name="f3" fmla="val w"/>
                <a:gd name="f4" fmla="val h"/>
                <a:gd name="f5" fmla="val 0"/>
                <a:gd name="f6" fmla="val 3960000"/>
                <a:gd name="f7" fmla="val 3160999"/>
                <a:gd name="f8" fmla="val 1374274"/>
                <a:gd name="f9" fmla="val 3155132"/>
                <a:gd name="f10" fmla="val 1419362"/>
                <a:gd name="f11" fmla="val 2496208"/>
                <a:gd name="f12" fmla="val 770986"/>
                <a:gd name="f13" fmla="val 2113414"/>
                <a:gd name="f14" fmla="val 1929581"/>
                <a:gd name="f15" fmla="val 1106902"/>
                <a:gd name="f16" fmla="val 1921633"/>
                <a:gd name="f17" fmla="val 1292845"/>
                <a:gd name="f18" fmla="val 1914712"/>
                <a:gd name="f19" fmla="val 1454769"/>
                <a:gd name="f20" fmla="val 1928136"/>
                <a:gd name="f21" fmla="val 1522392"/>
                <a:gd name="f22" fmla="val 1942445"/>
                <a:gd name="f23" fmla="val 1570340"/>
                <a:gd name="f24" fmla="val 1547199"/>
                <a:gd name="f25" fmla="val 1510736"/>
                <a:gd name="f26" fmla="val 1237189"/>
                <a:gd name="f27" fmla="val 1330681"/>
                <a:gd name="f28" fmla="val 815277"/>
                <a:gd name="f29" fmla="val 836121"/>
                <a:gd name="f30" fmla="val 618819"/>
                <a:gd name="f31" fmla="val 1229038"/>
                <a:gd name="f32" fmla="val 733086"/>
                <a:gd name="f33" fmla="val 1558961"/>
                <a:gd name="f34" fmla="val 965659"/>
                <a:gd name="f35" fmla="val 1735195"/>
                <a:gd name="f36" fmla="val 864541"/>
                <a:gd name="f37" fmla="val 1716416"/>
                <a:gd name="f38" fmla="val 662904"/>
                <a:gd name="f39" fmla="val 1695759"/>
                <a:gd name="f40" fmla="val 570453"/>
                <a:gd name="f41" fmla="val 1629310"/>
                <a:gd name="f42" fmla="val 597898"/>
                <a:gd name="f43" fmla="val 2016450"/>
                <a:gd name="f44" fmla="val 990931"/>
                <a:gd name="f45" fmla="val 2177657"/>
                <a:gd name="f46" fmla="val 1196057"/>
                <a:gd name="f47" fmla="val 2257108"/>
                <a:gd name="f48" fmla="val 1113718"/>
                <a:gd name="f49" fmla="val 2275887"/>
                <a:gd name="f50" fmla="val 943857"/>
                <a:gd name="f51" fmla="val 2321380"/>
                <a:gd name="f52" fmla="val 813848"/>
                <a:gd name="f53" fmla="val 2296824"/>
                <a:gd name="f54" fmla="val 926523"/>
                <a:gd name="f55" fmla="val 2634848"/>
                <a:gd name="f56" fmla="val 1326064"/>
                <a:gd name="f57" fmla="val 2611755"/>
                <a:gd name="f58" fmla="val 1486410"/>
                <a:gd name="f59" fmla="val 2607420"/>
                <a:gd name="f60" fmla="val 1297174"/>
                <a:gd name="f61" fmla="val 2749708"/>
                <a:gd name="f62" fmla="val 1000058"/>
                <a:gd name="f63" fmla="val 2795794"/>
                <a:gd name="f64" fmla="val 489408"/>
                <a:gd name="f65" fmla="val 2829018"/>
                <a:gd name="f66" fmla="val 914827"/>
                <a:gd name="f67" fmla="val 3139596"/>
                <a:gd name="f68" fmla="val 1734874"/>
                <a:gd name="f69" fmla="val 3242281"/>
                <a:gd name="f70" fmla="val 2062787"/>
                <a:gd name="f71" fmla="val 3146219"/>
                <a:gd name="f72" fmla="val 2763394"/>
                <a:gd name="f73" fmla="val 2903535"/>
                <a:gd name="f74" fmla="val 2915370"/>
                <a:gd name="f75" fmla="val 2621267"/>
                <a:gd name="f76" fmla="val 3074271"/>
                <a:gd name="f77" fmla="val 2105563"/>
                <a:gd name="f78" fmla="val 3173740"/>
                <a:gd name="f79" fmla="val 1733406"/>
                <a:gd name="f80" fmla="val 3145310"/>
                <a:gd name="f81" fmla="val 1648999"/>
                <a:gd name="f82" fmla="val 3207849"/>
                <a:gd name="f83" fmla="val 1493166"/>
                <a:gd name="f84" fmla="val 3270388"/>
                <a:gd name="f85" fmla="val 1337333"/>
                <a:gd name="f86" fmla="val 3414210"/>
                <a:gd name="f87" fmla="val 1276468"/>
                <a:gd name="f88" fmla="val 3449507"/>
                <a:gd name="f89" fmla="val 1170564"/>
                <a:gd name="f90" fmla="val 3349883"/>
                <a:gd name="f91" fmla="val 1192977"/>
                <a:gd name="f92" fmla="val 3252716"/>
                <a:gd name="f93" fmla="val 1239516"/>
                <a:gd name="f94" fmla="val 3140091"/>
                <a:gd name="f95" fmla="val 1227260"/>
                <a:gd name="f96" fmla="val 3219995"/>
                <a:gd name="f97" fmla="val 1183499"/>
                <a:gd name="f98" fmla="val 3274317"/>
                <a:gd name="f99" fmla="val 996523"/>
                <a:gd name="f100" fmla="val 3324107"/>
                <a:gd name="f101" fmla="val 851504"/>
                <a:gd name="f102" fmla="val 3215037"/>
                <a:gd name="f103" fmla="val 921165"/>
                <a:gd name="f104" fmla="val 3152155"/>
                <a:gd name="f105" fmla="val 998691"/>
                <a:gd name="f106" fmla="val 2995677"/>
                <a:gd name="f107" fmla="val 1008938"/>
                <a:gd name="f108" fmla="val 2884471"/>
                <a:gd name="f109" fmla="val 881691"/>
                <a:gd name="f110" fmla="val 2678487"/>
                <a:gd name="f111" fmla="val 308009"/>
                <a:gd name="f112" fmla="val 3651991"/>
                <a:gd name="f113" fmla="val 3822100"/>
                <a:gd name="f114" fmla="val 137900"/>
                <a:gd name="f115" fmla="+- 0 0 -90"/>
                <a:gd name="f116" fmla="*/ f3 1 3960000"/>
                <a:gd name="f117" fmla="*/ f4 1 3960000"/>
                <a:gd name="f118" fmla="val f5"/>
                <a:gd name="f119" fmla="val f6"/>
                <a:gd name="f120" fmla="*/ f115 f0 1"/>
                <a:gd name="f121" fmla="+- f119 0 f118"/>
                <a:gd name="f122" fmla="*/ f120 1 f2"/>
                <a:gd name="f123" fmla="*/ f121 1 3960000"/>
                <a:gd name="f124" fmla="*/ 3160999 f121 1"/>
                <a:gd name="f125" fmla="*/ 1374274 f121 1"/>
                <a:gd name="f126" fmla="*/ 3155132 f121 1"/>
                <a:gd name="f127" fmla="*/ 1419362 f121 1"/>
                <a:gd name="f128" fmla="*/ 2496208 f121 1"/>
                <a:gd name="f129" fmla="*/ 770986 f121 1"/>
                <a:gd name="f130" fmla="*/ 1921633 f121 1"/>
                <a:gd name="f131" fmla="*/ 1292845 f121 1"/>
                <a:gd name="f132" fmla="*/ 1942445 f121 1"/>
                <a:gd name="f133" fmla="*/ 1570340 f121 1"/>
                <a:gd name="f134" fmla="*/ 815277 f121 1"/>
                <a:gd name="f135" fmla="*/ 836121 f121 1"/>
                <a:gd name="f136" fmla="*/ 965659 f121 1"/>
                <a:gd name="f137" fmla="*/ 1735195 f121 1"/>
                <a:gd name="f138" fmla="*/ 570453 f121 1"/>
                <a:gd name="f139" fmla="*/ 1629310 f121 1"/>
                <a:gd name="f140" fmla="*/ 1196057 f121 1"/>
                <a:gd name="f141" fmla="*/ 2257108 f121 1"/>
                <a:gd name="f142" fmla="*/ 813848 f121 1"/>
                <a:gd name="f143" fmla="*/ 2296824 f121 1"/>
                <a:gd name="f144" fmla="*/ 1486410 f121 1"/>
                <a:gd name="f145" fmla="*/ 2607420 f121 1"/>
                <a:gd name="f146" fmla="*/ 489408 f121 1"/>
                <a:gd name="f147" fmla="*/ 2829018 f121 1"/>
                <a:gd name="f148" fmla="*/ 2062787 f121 1"/>
                <a:gd name="f149" fmla="*/ 3146219 f121 1"/>
                <a:gd name="f150" fmla="*/ 3074271 f121 1"/>
                <a:gd name="f151" fmla="*/ 2105563 f121 1"/>
                <a:gd name="f152" fmla="*/ 3207849 f121 1"/>
                <a:gd name="f153" fmla="*/ 1493166 f121 1"/>
                <a:gd name="f154" fmla="*/ 3449507 f121 1"/>
                <a:gd name="f155" fmla="*/ 1170564 f121 1"/>
                <a:gd name="f156" fmla="*/ 3140091 f121 1"/>
                <a:gd name="f157" fmla="*/ 1227260 f121 1"/>
                <a:gd name="f158" fmla="*/ 3324107 f121 1"/>
                <a:gd name="f159" fmla="*/ 851504 f121 1"/>
                <a:gd name="f160" fmla="*/ 2995677 f121 1"/>
                <a:gd name="f161" fmla="*/ 1008938 f121 1"/>
                <a:gd name="f162" fmla="*/ 308009 f121 1"/>
                <a:gd name="f163" fmla="*/ 0 f121 1"/>
                <a:gd name="f164" fmla="*/ 3651991 f121 1"/>
                <a:gd name="f165" fmla="*/ 3960000 f121 1"/>
                <a:gd name="f166" fmla="+- f122 0 f1"/>
                <a:gd name="f167" fmla="*/ f124 1 3960000"/>
                <a:gd name="f168" fmla="*/ f125 1 3960000"/>
                <a:gd name="f169" fmla="*/ f126 1 3960000"/>
                <a:gd name="f170" fmla="*/ f127 1 3960000"/>
                <a:gd name="f171" fmla="*/ f128 1 3960000"/>
                <a:gd name="f172" fmla="*/ f129 1 3960000"/>
                <a:gd name="f173" fmla="*/ f130 1 3960000"/>
                <a:gd name="f174" fmla="*/ f131 1 3960000"/>
                <a:gd name="f175" fmla="*/ f132 1 3960000"/>
                <a:gd name="f176" fmla="*/ f133 1 3960000"/>
                <a:gd name="f177" fmla="*/ f134 1 3960000"/>
                <a:gd name="f178" fmla="*/ f135 1 3960000"/>
                <a:gd name="f179" fmla="*/ f136 1 3960000"/>
                <a:gd name="f180" fmla="*/ f137 1 3960000"/>
                <a:gd name="f181" fmla="*/ f138 1 3960000"/>
                <a:gd name="f182" fmla="*/ f139 1 3960000"/>
                <a:gd name="f183" fmla="*/ f140 1 3960000"/>
                <a:gd name="f184" fmla="*/ f141 1 3960000"/>
                <a:gd name="f185" fmla="*/ f142 1 3960000"/>
                <a:gd name="f186" fmla="*/ f143 1 3960000"/>
                <a:gd name="f187" fmla="*/ f144 1 3960000"/>
                <a:gd name="f188" fmla="*/ f145 1 3960000"/>
                <a:gd name="f189" fmla="*/ f146 1 3960000"/>
                <a:gd name="f190" fmla="*/ f147 1 3960000"/>
                <a:gd name="f191" fmla="*/ f148 1 3960000"/>
                <a:gd name="f192" fmla="*/ f149 1 3960000"/>
                <a:gd name="f193" fmla="*/ f150 1 3960000"/>
                <a:gd name="f194" fmla="*/ f151 1 3960000"/>
                <a:gd name="f195" fmla="*/ f152 1 3960000"/>
                <a:gd name="f196" fmla="*/ f153 1 3960000"/>
                <a:gd name="f197" fmla="*/ f154 1 3960000"/>
                <a:gd name="f198" fmla="*/ f155 1 3960000"/>
                <a:gd name="f199" fmla="*/ f156 1 3960000"/>
                <a:gd name="f200" fmla="*/ f157 1 3960000"/>
                <a:gd name="f201" fmla="*/ f158 1 3960000"/>
                <a:gd name="f202" fmla="*/ f159 1 3960000"/>
                <a:gd name="f203" fmla="*/ f160 1 3960000"/>
                <a:gd name="f204" fmla="*/ f161 1 3960000"/>
                <a:gd name="f205" fmla="*/ f162 1 3960000"/>
                <a:gd name="f206" fmla="*/ f163 1 3960000"/>
                <a:gd name="f207" fmla="*/ f164 1 3960000"/>
                <a:gd name="f208" fmla="*/ f165 1 3960000"/>
                <a:gd name="f209" fmla="*/ f118 1 f123"/>
                <a:gd name="f210" fmla="*/ f119 1 f123"/>
                <a:gd name="f211" fmla="*/ f167 1 f123"/>
                <a:gd name="f212" fmla="*/ f168 1 f123"/>
                <a:gd name="f213" fmla="*/ f169 1 f123"/>
                <a:gd name="f214" fmla="*/ f170 1 f123"/>
                <a:gd name="f215" fmla="*/ f171 1 f123"/>
                <a:gd name="f216" fmla="*/ f172 1 f123"/>
                <a:gd name="f217" fmla="*/ f173 1 f123"/>
                <a:gd name="f218" fmla="*/ f174 1 f123"/>
                <a:gd name="f219" fmla="*/ f175 1 f123"/>
                <a:gd name="f220" fmla="*/ f176 1 f123"/>
                <a:gd name="f221" fmla="*/ f177 1 f123"/>
                <a:gd name="f222" fmla="*/ f178 1 f123"/>
                <a:gd name="f223" fmla="*/ f179 1 f123"/>
                <a:gd name="f224" fmla="*/ f180 1 f123"/>
                <a:gd name="f225" fmla="*/ f181 1 f123"/>
                <a:gd name="f226" fmla="*/ f182 1 f123"/>
                <a:gd name="f227" fmla="*/ f183 1 f123"/>
                <a:gd name="f228" fmla="*/ f184 1 f123"/>
                <a:gd name="f229" fmla="*/ f185 1 f123"/>
                <a:gd name="f230" fmla="*/ f186 1 f123"/>
                <a:gd name="f231" fmla="*/ f187 1 f123"/>
                <a:gd name="f232" fmla="*/ f188 1 f123"/>
                <a:gd name="f233" fmla="*/ f189 1 f123"/>
                <a:gd name="f234" fmla="*/ f190 1 f123"/>
                <a:gd name="f235" fmla="*/ f191 1 f123"/>
                <a:gd name="f236" fmla="*/ f192 1 f123"/>
                <a:gd name="f237" fmla="*/ f193 1 f123"/>
                <a:gd name="f238" fmla="*/ f194 1 f123"/>
                <a:gd name="f239" fmla="*/ f195 1 f123"/>
                <a:gd name="f240" fmla="*/ f196 1 f123"/>
                <a:gd name="f241" fmla="*/ f197 1 f123"/>
                <a:gd name="f242" fmla="*/ f198 1 f123"/>
                <a:gd name="f243" fmla="*/ f199 1 f123"/>
                <a:gd name="f244" fmla="*/ f200 1 f123"/>
                <a:gd name="f245" fmla="*/ f201 1 f123"/>
                <a:gd name="f246" fmla="*/ f202 1 f123"/>
                <a:gd name="f247" fmla="*/ f203 1 f123"/>
                <a:gd name="f248" fmla="*/ f204 1 f123"/>
                <a:gd name="f249" fmla="*/ f205 1 f123"/>
                <a:gd name="f250" fmla="*/ f206 1 f123"/>
                <a:gd name="f251" fmla="*/ f207 1 f123"/>
                <a:gd name="f252" fmla="*/ f208 1 f123"/>
                <a:gd name="f253" fmla="*/ f209 f116 1"/>
                <a:gd name="f254" fmla="*/ f210 f116 1"/>
                <a:gd name="f255" fmla="*/ f210 f117 1"/>
                <a:gd name="f256" fmla="*/ f209 f117 1"/>
                <a:gd name="f257" fmla="*/ f211 f116 1"/>
                <a:gd name="f258" fmla="*/ f212 f117 1"/>
                <a:gd name="f259" fmla="*/ f213 f116 1"/>
                <a:gd name="f260" fmla="*/ f214 f117 1"/>
                <a:gd name="f261" fmla="*/ f215 f116 1"/>
                <a:gd name="f262" fmla="*/ f216 f117 1"/>
                <a:gd name="f263" fmla="*/ f217 f116 1"/>
                <a:gd name="f264" fmla="*/ f218 f117 1"/>
                <a:gd name="f265" fmla="*/ f219 f116 1"/>
                <a:gd name="f266" fmla="*/ f220 f117 1"/>
                <a:gd name="f267" fmla="*/ f221 f116 1"/>
                <a:gd name="f268" fmla="*/ f222 f117 1"/>
                <a:gd name="f269" fmla="*/ f223 f116 1"/>
                <a:gd name="f270" fmla="*/ f224 f117 1"/>
                <a:gd name="f271" fmla="*/ f225 f116 1"/>
                <a:gd name="f272" fmla="*/ f226 f117 1"/>
                <a:gd name="f273" fmla="*/ f227 f116 1"/>
                <a:gd name="f274" fmla="*/ f228 f117 1"/>
                <a:gd name="f275" fmla="*/ f229 f116 1"/>
                <a:gd name="f276" fmla="*/ f230 f117 1"/>
                <a:gd name="f277" fmla="*/ f231 f116 1"/>
                <a:gd name="f278" fmla="*/ f232 f117 1"/>
                <a:gd name="f279" fmla="*/ f233 f116 1"/>
                <a:gd name="f280" fmla="*/ f234 f117 1"/>
                <a:gd name="f281" fmla="*/ f235 f116 1"/>
                <a:gd name="f282" fmla="*/ f236 f117 1"/>
                <a:gd name="f283" fmla="*/ f237 f116 1"/>
                <a:gd name="f284" fmla="*/ f238 f117 1"/>
                <a:gd name="f285" fmla="*/ f239 f116 1"/>
                <a:gd name="f286" fmla="*/ f240 f117 1"/>
                <a:gd name="f287" fmla="*/ f241 f116 1"/>
                <a:gd name="f288" fmla="*/ f242 f117 1"/>
                <a:gd name="f289" fmla="*/ f243 f116 1"/>
                <a:gd name="f290" fmla="*/ f244 f117 1"/>
                <a:gd name="f291" fmla="*/ f245 f116 1"/>
                <a:gd name="f292" fmla="*/ f246 f117 1"/>
                <a:gd name="f293" fmla="*/ f247 f116 1"/>
                <a:gd name="f294" fmla="*/ f248 f117 1"/>
                <a:gd name="f295" fmla="*/ f249 f116 1"/>
                <a:gd name="f296" fmla="*/ f250 f117 1"/>
                <a:gd name="f297" fmla="*/ f251 f116 1"/>
                <a:gd name="f298" fmla="*/ f252 f116 1"/>
                <a:gd name="f299" fmla="*/ f249 f117 1"/>
                <a:gd name="f300" fmla="*/ f251 f117 1"/>
                <a:gd name="f301" fmla="*/ f252 f117 1"/>
                <a:gd name="f302" fmla="*/ f250 f116 1"/>
              </a:gdLst>
              <a:ahLst/>
              <a:cxnLst>
                <a:cxn ang="3cd4">
                  <a:pos x="hc" y="t"/>
                </a:cxn>
                <a:cxn ang="0">
                  <a:pos x="r" y="vc"/>
                </a:cxn>
                <a:cxn ang="cd4">
                  <a:pos x="hc" y="b"/>
                </a:cxn>
                <a:cxn ang="cd2">
                  <a:pos x="l" y="vc"/>
                </a:cxn>
                <a:cxn ang="f166">
                  <a:pos x="f257" y="f258"/>
                </a:cxn>
                <a:cxn ang="f166">
                  <a:pos x="f259" y="f260"/>
                </a:cxn>
                <a:cxn ang="f166">
                  <a:pos x="f257" y="f258"/>
                </a:cxn>
                <a:cxn ang="f166">
                  <a:pos x="f261" y="f262"/>
                </a:cxn>
                <a:cxn ang="f166">
                  <a:pos x="f263" y="f264"/>
                </a:cxn>
                <a:cxn ang="f166">
                  <a:pos x="f265" y="f266"/>
                </a:cxn>
                <a:cxn ang="f166">
                  <a:pos x="f267" y="f268"/>
                </a:cxn>
                <a:cxn ang="f166">
                  <a:pos x="f269" y="f270"/>
                </a:cxn>
                <a:cxn ang="f166">
                  <a:pos x="f271" y="f272"/>
                </a:cxn>
                <a:cxn ang="f166">
                  <a:pos x="f273" y="f274"/>
                </a:cxn>
                <a:cxn ang="f166">
                  <a:pos x="f275" y="f276"/>
                </a:cxn>
                <a:cxn ang="f166">
                  <a:pos x="f277" y="f278"/>
                </a:cxn>
                <a:cxn ang="f166">
                  <a:pos x="f279" y="f280"/>
                </a:cxn>
                <a:cxn ang="f166">
                  <a:pos x="f281" y="f282"/>
                </a:cxn>
                <a:cxn ang="f166">
                  <a:pos x="f283" y="f284"/>
                </a:cxn>
                <a:cxn ang="f166">
                  <a:pos x="f285" y="f286"/>
                </a:cxn>
                <a:cxn ang="f166">
                  <a:pos x="f287" y="f288"/>
                </a:cxn>
                <a:cxn ang="f166">
                  <a:pos x="f289" y="f290"/>
                </a:cxn>
                <a:cxn ang="f166">
                  <a:pos x="f291" y="f292"/>
                </a:cxn>
                <a:cxn ang="f166">
                  <a:pos x="f293" y="f294"/>
                </a:cxn>
                <a:cxn ang="f166">
                  <a:pos x="f261" y="f262"/>
                </a:cxn>
                <a:cxn ang="f166">
                  <a:pos x="f295" y="f296"/>
                </a:cxn>
                <a:cxn ang="f166">
                  <a:pos x="f297" y="f296"/>
                </a:cxn>
                <a:cxn ang="f166">
                  <a:pos x="f298" y="f299"/>
                </a:cxn>
                <a:cxn ang="f166">
                  <a:pos x="f298" y="f300"/>
                </a:cxn>
                <a:cxn ang="f166">
                  <a:pos x="f297" y="f301"/>
                </a:cxn>
                <a:cxn ang="f166">
                  <a:pos x="f295" y="f301"/>
                </a:cxn>
                <a:cxn ang="f166">
                  <a:pos x="f302" y="f300"/>
                </a:cxn>
                <a:cxn ang="f166">
                  <a:pos x="f302" y="f299"/>
                </a:cxn>
                <a:cxn ang="f166">
                  <a:pos x="f295" y="f296"/>
                </a:cxn>
              </a:cxnLst>
              <a:rect l="f253" t="f256" r="f254" b="f255"/>
              <a:pathLst>
                <a:path w="3960000" h="3960000">
                  <a:moveTo>
                    <a:pt x="f7" y="f8"/>
                  </a:moveTo>
                  <a:lnTo>
                    <a:pt x="f9" y="f10"/>
                  </a:lnTo>
                  <a:lnTo>
                    <a:pt x="f7" y="f8"/>
                  </a:lnTo>
                  <a:close/>
                  <a:moveTo>
                    <a:pt x="f11" y="f12"/>
                  </a:moveTo>
                  <a:cubicBezTo>
                    <a:pt x="f13" y="f12"/>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12"/>
                    <a:pt x="f11" y="f12"/>
                  </a:cubicBezTo>
                  <a:close/>
                  <a:moveTo>
                    <a:pt x="f111" y="f5"/>
                  </a:moveTo>
                  <a:lnTo>
                    <a:pt x="f112" y="f5"/>
                  </a:lnTo>
                  <a:cubicBezTo>
                    <a:pt x="f113" y="f5"/>
                    <a:pt x="f6" y="f114"/>
                    <a:pt x="f6" y="f111"/>
                  </a:cubicBezTo>
                  <a:lnTo>
                    <a:pt x="f6" y="f112"/>
                  </a:lnTo>
                  <a:cubicBezTo>
                    <a:pt x="f6" y="f113"/>
                    <a:pt x="f113" y="f6"/>
                    <a:pt x="f112" y="f6"/>
                  </a:cubicBezTo>
                  <a:lnTo>
                    <a:pt x="f111" y="f6"/>
                  </a:lnTo>
                  <a:cubicBezTo>
                    <a:pt x="f114" y="f6"/>
                    <a:pt x="f5" y="f113"/>
                    <a:pt x="f5" y="f112"/>
                  </a:cubicBezTo>
                  <a:lnTo>
                    <a:pt x="f5" y="f111"/>
                  </a:lnTo>
                  <a:cubicBezTo>
                    <a:pt x="f5" y="f114"/>
                    <a:pt x="f114" y="f5"/>
                    <a:pt x="f111" y="f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0" name="Rounded Rectangle 3">
              <a:extLst>
                <a:ext uri="{FF2B5EF4-FFF2-40B4-BE49-F238E27FC236}">
                  <a16:creationId xmlns:a16="http://schemas.microsoft.com/office/drawing/2014/main" id="{33AE18C8-AF61-654E-1796-031489FD9E19}"/>
                </a:ext>
              </a:extLst>
            </p:cNvPr>
            <p:cNvSpPr/>
            <p:nvPr/>
          </p:nvSpPr>
          <p:spPr>
            <a:xfrm>
              <a:off x="1891975" y="4383907"/>
              <a:ext cx="429813" cy="458086"/>
            </a:xfrm>
            <a:custGeom>
              <a:avLst/>
              <a:gdLst>
                <a:gd name="f0" fmla="val 10800000"/>
                <a:gd name="f1" fmla="val 5400000"/>
                <a:gd name="f2" fmla="val 180"/>
                <a:gd name="f3" fmla="val w"/>
                <a:gd name="f4" fmla="val h"/>
                <a:gd name="f5" fmla="val 0"/>
                <a:gd name="f6" fmla="val 3960000"/>
                <a:gd name="f7" fmla="val 2841893"/>
                <a:gd name="f8" fmla="val 181064"/>
                <a:gd name="f9" fmla="val 2485731"/>
                <a:gd name="f10" fmla="val 190239"/>
                <a:gd name="f11" fmla="val 2106781"/>
                <a:gd name="f12" fmla="val 339266"/>
                <a:gd name="f13" fmla="val 2105790"/>
                <a:gd name="f14" fmla="val 859562"/>
                <a:gd name="f15" fmla="val 2106860"/>
                <a:gd name="f16" fmla="val 863292"/>
                <a:gd name="f17" fmla="val 1248172"/>
                <a:gd name="f18" fmla="val 1691968"/>
                <a:gd name="f19" fmla="val 1824236"/>
                <a:gd name="f20" fmla="val 3779396"/>
                <a:gd name="f21" fmla="val 2754932"/>
                <a:gd name="f22" fmla="val 3305869"/>
                <a:gd name="f23" fmla="val 1813665"/>
                <a:gd name="f24" fmla="val 3348152"/>
                <a:gd name="f25" fmla="val 907124"/>
                <a:gd name="f26" fmla="val 2746287"/>
                <a:gd name="f27" fmla="val 682909"/>
                <a:gd name="f28" fmla="val 3126764"/>
                <a:gd name="f29" fmla="val 685506"/>
                <a:gd name="f30" fmla="val 3369037"/>
                <a:gd name="f31" fmla="val 704441"/>
                <a:gd name="f32" fmla="val 3391941"/>
                <a:gd name="f33" fmla="val 556446"/>
                <a:gd name="f34" fmla="val 3409927"/>
                <a:gd name="f35" fmla="val 381656"/>
                <a:gd name="f36" fmla="val 3410216"/>
                <a:gd name="f37" fmla="val 195189"/>
                <a:gd name="f38" fmla="val 3239930"/>
                <a:gd name="f39" fmla="val 163882"/>
                <a:gd name="f40" fmla="val 3118909"/>
                <a:gd name="f41" fmla="val 173928"/>
                <a:gd name="f42" fmla="val 308009"/>
                <a:gd name="f43" fmla="val 3651991"/>
                <a:gd name="f44" fmla="val 3822100"/>
                <a:gd name="f45" fmla="val 137900"/>
                <a:gd name="f46" fmla="+- 0 0 -90"/>
                <a:gd name="f47" fmla="*/ f3 1 3960000"/>
                <a:gd name="f48" fmla="*/ f4 1 3960000"/>
                <a:gd name="f49" fmla="val f5"/>
                <a:gd name="f50" fmla="val f6"/>
                <a:gd name="f51" fmla="*/ f46 f0 1"/>
                <a:gd name="f52" fmla="+- f50 0 f49"/>
                <a:gd name="f53" fmla="*/ f51 1 f2"/>
                <a:gd name="f54" fmla="*/ f52 1 3960000"/>
                <a:gd name="f55" fmla="*/ 2841893 f52 1"/>
                <a:gd name="f56" fmla="*/ 181064 f52 1"/>
                <a:gd name="f57" fmla="*/ 2105790 f52 1"/>
                <a:gd name="f58" fmla="*/ 859562 f52 1"/>
                <a:gd name="f59" fmla="*/ 2106860 f52 1"/>
                <a:gd name="f60" fmla="*/ 863292 f52 1"/>
                <a:gd name="f61" fmla="*/ 1248172 f52 1"/>
                <a:gd name="f62" fmla="*/ 1691968 f52 1"/>
                <a:gd name="f63" fmla="*/ 1824236 f52 1"/>
                <a:gd name="f64" fmla="*/ 3779396 f52 1"/>
                <a:gd name="f65" fmla="*/ 2754932 f52 1"/>
                <a:gd name="f66" fmla="*/ 3305869 f52 1"/>
                <a:gd name="f67" fmla="*/ 1813665 f52 1"/>
                <a:gd name="f68" fmla="*/ 3348152 f52 1"/>
                <a:gd name="f69" fmla="*/ 907124 f52 1"/>
                <a:gd name="f70" fmla="*/ 3369037 f52 1"/>
                <a:gd name="f71" fmla="*/ 704441 f52 1"/>
                <a:gd name="f72" fmla="*/ 3410216 f52 1"/>
                <a:gd name="f73" fmla="*/ 195189 f52 1"/>
                <a:gd name="f74" fmla="*/ 308009 f52 1"/>
                <a:gd name="f75" fmla="*/ 0 f52 1"/>
                <a:gd name="f76" fmla="*/ 3651991 f52 1"/>
                <a:gd name="f77" fmla="*/ 3960000 f52 1"/>
                <a:gd name="f78" fmla="+- f53 0 f1"/>
                <a:gd name="f79" fmla="*/ f55 1 3960000"/>
                <a:gd name="f80" fmla="*/ f56 1 3960000"/>
                <a:gd name="f81" fmla="*/ f57 1 3960000"/>
                <a:gd name="f82" fmla="*/ f58 1 3960000"/>
                <a:gd name="f83" fmla="*/ f59 1 3960000"/>
                <a:gd name="f84" fmla="*/ f60 1 3960000"/>
                <a:gd name="f85" fmla="*/ f61 1 3960000"/>
                <a:gd name="f86" fmla="*/ f62 1 3960000"/>
                <a:gd name="f87" fmla="*/ f63 1 3960000"/>
                <a:gd name="f88" fmla="*/ f64 1 3960000"/>
                <a:gd name="f89" fmla="*/ f65 1 3960000"/>
                <a:gd name="f90" fmla="*/ f66 1 3960000"/>
                <a:gd name="f91" fmla="*/ f67 1 3960000"/>
                <a:gd name="f92" fmla="*/ f68 1 3960000"/>
                <a:gd name="f93" fmla="*/ f69 1 3960000"/>
                <a:gd name="f94" fmla="*/ f70 1 3960000"/>
                <a:gd name="f95" fmla="*/ f71 1 3960000"/>
                <a:gd name="f96" fmla="*/ f72 1 3960000"/>
                <a:gd name="f97" fmla="*/ f73 1 3960000"/>
                <a:gd name="f98" fmla="*/ f74 1 3960000"/>
                <a:gd name="f99" fmla="*/ f75 1 3960000"/>
                <a:gd name="f100" fmla="*/ f76 1 3960000"/>
                <a:gd name="f101" fmla="*/ f77 1 3960000"/>
                <a:gd name="f102" fmla="*/ f49 1 f54"/>
                <a:gd name="f103" fmla="*/ f50 1 f54"/>
                <a:gd name="f104" fmla="*/ f79 1 f54"/>
                <a:gd name="f105" fmla="*/ f80 1 f54"/>
                <a:gd name="f106" fmla="*/ f81 1 f54"/>
                <a:gd name="f107" fmla="*/ f82 1 f54"/>
                <a:gd name="f108" fmla="*/ f83 1 f54"/>
                <a:gd name="f109" fmla="*/ f84 1 f54"/>
                <a:gd name="f110" fmla="*/ f85 1 f54"/>
                <a:gd name="f111" fmla="*/ f86 1 f54"/>
                <a:gd name="f112" fmla="*/ f87 1 f54"/>
                <a:gd name="f113" fmla="*/ f88 1 f54"/>
                <a:gd name="f114" fmla="*/ f89 1 f54"/>
                <a:gd name="f115" fmla="*/ f90 1 f54"/>
                <a:gd name="f116" fmla="*/ f91 1 f54"/>
                <a:gd name="f117" fmla="*/ f92 1 f54"/>
                <a:gd name="f118" fmla="*/ f93 1 f54"/>
                <a:gd name="f119" fmla="*/ f94 1 f54"/>
                <a:gd name="f120" fmla="*/ f95 1 f54"/>
                <a:gd name="f121" fmla="*/ f96 1 f54"/>
                <a:gd name="f122" fmla="*/ f97 1 f54"/>
                <a:gd name="f123" fmla="*/ f98 1 f54"/>
                <a:gd name="f124" fmla="*/ f99 1 f54"/>
                <a:gd name="f125" fmla="*/ f100 1 f54"/>
                <a:gd name="f126" fmla="*/ f101 1 f54"/>
                <a:gd name="f127" fmla="*/ f102 f47 1"/>
                <a:gd name="f128" fmla="*/ f103 f47 1"/>
                <a:gd name="f129" fmla="*/ f103 f48 1"/>
                <a:gd name="f130" fmla="*/ f102 f48 1"/>
                <a:gd name="f131" fmla="*/ f104 f47 1"/>
                <a:gd name="f132" fmla="*/ f105 f48 1"/>
                <a:gd name="f133" fmla="*/ f106 f47 1"/>
                <a:gd name="f134" fmla="*/ f107 f48 1"/>
                <a:gd name="f135" fmla="*/ f108 f47 1"/>
                <a:gd name="f136" fmla="*/ f109 f48 1"/>
                <a:gd name="f137" fmla="*/ f110 f48 1"/>
                <a:gd name="f138" fmla="*/ f111 f47 1"/>
                <a:gd name="f139" fmla="*/ f112 f48 1"/>
                <a:gd name="f140" fmla="*/ f113 f48 1"/>
                <a:gd name="f141" fmla="*/ f114 f47 1"/>
                <a:gd name="f142" fmla="*/ f115 f47 1"/>
                <a:gd name="f143" fmla="*/ f116 f48 1"/>
                <a:gd name="f144" fmla="*/ f117 f47 1"/>
                <a:gd name="f145" fmla="*/ f118 f48 1"/>
                <a:gd name="f146" fmla="*/ f119 f47 1"/>
                <a:gd name="f147" fmla="*/ f120 f48 1"/>
                <a:gd name="f148" fmla="*/ f121 f47 1"/>
                <a:gd name="f149" fmla="*/ f122 f48 1"/>
                <a:gd name="f150" fmla="*/ f123 f47 1"/>
                <a:gd name="f151" fmla="*/ f124 f48 1"/>
                <a:gd name="f152" fmla="*/ f125 f47 1"/>
                <a:gd name="f153" fmla="*/ f126 f47 1"/>
                <a:gd name="f154" fmla="*/ f123 f48 1"/>
                <a:gd name="f155" fmla="*/ f125 f48 1"/>
                <a:gd name="f156" fmla="*/ f126 f48 1"/>
                <a:gd name="f157" fmla="*/ f124 f47 1"/>
              </a:gdLst>
              <a:ahLst/>
              <a:cxnLst>
                <a:cxn ang="3cd4">
                  <a:pos x="hc" y="t"/>
                </a:cxn>
                <a:cxn ang="0">
                  <a:pos x="r" y="vc"/>
                </a:cxn>
                <a:cxn ang="cd4">
                  <a:pos x="hc" y="b"/>
                </a:cxn>
                <a:cxn ang="cd2">
                  <a:pos x="l" y="vc"/>
                </a:cxn>
                <a:cxn ang="f78">
                  <a:pos x="f131" y="f132"/>
                </a:cxn>
                <a:cxn ang="f78">
                  <a:pos x="f133" y="f134"/>
                </a:cxn>
                <a:cxn ang="f78">
                  <a:pos x="f135" y="f136"/>
                </a:cxn>
                <a:cxn ang="f78">
                  <a:pos x="f135" y="f137"/>
                </a:cxn>
                <a:cxn ang="f78">
                  <a:pos x="f138" y="f137"/>
                </a:cxn>
                <a:cxn ang="f78">
                  <a:pos x="f138" y="f139"/>
                </a:cxn>
                <a:cxn ang="f78">
                  <a:pos x="f135" y="f139"/>
                </a:cxn>
                <a:cxn ang="f78">
                  <a:pos x="f135" y="f140"/>
                </a:cxn>
                <a:cxn ang="f78">
                  <a:pos x="f141" y="f140"/>
                </a:cxn>
                <a:cxn ang="f78">
                  <a:pos x="f141" y="f139"/>
                </a:cxn>
                <a:cxn ang="f78">
                  <a:pos x="f142" y="f143"/>
                </a:cxn>
                <a:cxn ang="f78">
                  <a:pos x="f144" y="f137"/>
                </a:cxn>
                <a:cxn ang="f78">
                  <a:pos x="f141" y="f137"/>
                </a:cxn>
                <a:cxn ang="f78">
                  <a:pos x="f141" y="f145"/>
                </a:cxn>
                <a:cxn ang="f78">
                  <a:pos x="f146" y="f147"/>
                </a:cxn>
                <a:cxn ang="f78">
                  <a:pos x="f148" y="f149"/>
                </a:cxn>
                <a:cxn ang="f78">
                  <a:pos x="f131" y="f132"/>
                </a:cxn>
                <a:cxn ang="f78">
                  <a:pos x="f150" y="f151"/>
                </a:cxn>
                <a:cxn ang="f78">
                  <a:pos x="f152" y="f151"/>
                </a:cxn>
                <a:cxn ang="f78">
                  <a:pos x="f153" y="f154"/>
                </a:cxn>
                <a:cxn ang="f78">
                  <a:pos x="f153" y="f155"/>
                </a:cxn>
                <a:cxn ang="f78">
                  <a:pos x="f152" y="f156"/>
                </a:cxn>
                <a:cxn ang="f78">
                  <a:pos x="f150" y="f156"/>
                </a:cxn>
                <a:cxn ang="f78">
                  <a:pos x="f157" y="f155"/>
                </a:cxn>
                <a:cxn ang="f78">
                  <a:pos x="f157" y="f154"/>
                </a:cxn>
                <a:cxn ang="f78">
                  <a:pos x="f150" y="f151"/>
                </a:cxn>
              </a:cxnLst>
              <a:rect l="f127" t="f130" r="f128" b="f129"/>
              <a:pathLst>
                <a:path w="3960000" h="3960000">
                  <a:moveTo>
                    <a:pt x="f7" y="f8"/>
                  </a:moveTo>
                  <a:cubicBezTo>
                    <a:pt x="f9" y="f10"/>
                    <a:pt x="f11" y="f12"/>
                    <a:pt x="f13" y="f14"/>
                  </a:cubicBezTo>
                  <a:lnTo>
                    <a:pt x="f15" y="f16"/>
                  </a:lnTo>
                  <a:lnTo>
                    <a:pt x="f15" y="f17"/>
                  </a:lnTo>
                  <a:lnTo>
                    <a:pt x="f18" y="f17"/>
                  </a:lnTo>
                  <a:lnTo>
                    <a:pt x="f18" y="f19"/>
                  </a:lnTo>
                  <a:lnTo>
                    <a:pt x="f15" y="f19"/>
                  </a:lnTo>
                  <a:lnTo>
                    <a:pt x="f15" y="f20"/>
                  </a:lnTo>
                  <a:lnTo>
                    <a:pt x="f21" y="f20"/>
                  </a:lnTo>
                  <a:lnTo>
                    <a:pt x="f21" y="f19"/>
                  </a:lnTo>
                  <a:lnTo>
                    <a:pt x="f22" y="f23"/>
                  </a:lnTo>
                  <a:lnTo>
                    <a:pt x="f24" y="f17"/>
                  </a:lnTo>
                  <a:lnTo>
                    <a:pt x="f21" y="f17"/>
                  </a:lnTo>
                  <a:lnTo>
                    <a:pt x="f21" y="f25"/>
                  </a:lnTo>
                  <a:cubicBezTo>
                    <a:pt x="f26" y="f27"/>
                    <a:pt x="f28" y="f29"/>
                    <a:pt x="f30" y="f31"/>
                  </a:cubicBezTo>
                  <a:cubicBezTo>
                    <a:pt x="f32" y="f33"/>
                    <a:pt x="f34" y="f35"/>
                    <a:pt x="f36" y="f37"/>
                  </a:cubicBezTo>
                  <a:cubicBezTo>
                    <a:pt x="f38" y="f39"/>
                    <a:pt x="f40" y="f41"/>
                    <a:pt x="f7" y="f8"/>
                  </a:cubicBezTo>
                  <a:close/>
                  <a:moveTo>
                    <a:pt x="f42" y="f5"/>
                  </a:moveTo>
                  <a:lnTo>
                    <a:pt x="f43" y="f5"/>
                  </a:lnTo>
                  <a:cubicBezTo>
                    <a:pt x="f44" y="f5"/>
                    <a:pt x="f6" y="f45"/>
                    <a:pt x="f6" y="f42"/>
                  </a:cubicBezTo>
                  <a:lnTo>
                    <a:pt x="f6" y="f43"/>
                  </a:lnTo>
                  <a:cubicBezTo>
                    <a:pt x="f6" y="f44"/>
                    <a:pt x="f44" y="f6"/>
                    <a:pt x="f43" y="f6"/>
                  </a:cubicBezTo>
                  <a:lnTo>
                    <a:pt x="f42" y="f6"/>
                  </a:lnTo>
                  <a:cubicBezTo>
                    <a:pt x="f45" y="f6"/>
                    <a:pt x="f5" y="f44"/>
                    <a:pt x="f5" y="f43"/>
                  </a:cubicBezTo>
                  <a:lnTo>
                    <a:pt x="f5" y="f42"/>
                  </a:lnTo>
                  <a:cubicBezTo>
                    <a:pt x="f5" y="f45"/>
                    <a:pt x="f45" y="f5"/>
                    <a:pt x="f42" y="f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1" name="Rounded Rectangle 10">
              <a:extLst>
                <a:ext uri="{FF2B5EF4-FFF2-40B4-BE49-F238E27FC236}">
                  <a16:creationId xmlns:a16="http://schemas.microsoft.com/office/drawing/2014/main" id="{ACCB315C-3B88-3E24-77D6-67E35F0329B7}"/>
                </a:ext>
              </a:extLst>
            </p:cNvPr>
            <p:cNvSpPr/>
            <p:nvPr/>
          </p:nvSpPr>
          <p:spPr>
            <a:xfrm>
              <a:off x="3311847" y="4374608"/>
              <a:ext cx="431349" cy="467395"/>
            </a:xfrm>
            <a:custGeom>
              <a:avLst/>
              <a:gdLst>
                <a:gd name="f0" fmla="val w"/>
                <a:gd name="f1" fmla="val h"/>
                <a:gd name="f2" fmla="val 0"/>
                <a:gd name="f3" fmla="val 3186824"/>
                <a:gd name="f4" fmla="val 3240000"/>
                <a:gd name="f5" fmla="val 2141174"/>
                <a:gd name="f6" fmla="val 1384899"/>
                <a:gd name="f7" fmla="val 1528887"/>
                <a:gd name="f8" fmla="val 1997174"/>
                <a:gd name="f9" fmla="val 1744911"/>
                <a:gd name="f10" fmla="val 1888899"/>
                <a:gd name="f11" fmla="val 2357174"/>
                <a:gd name="f12" fmla="val 2501174"/>
                <a:gd name="f13" fmla="val 1286582"/>
                <a:gd name="f14" fmla="val 1008157"/>
                <a:gd name="f15" fmla="val 1148208"/>
                <a:gd name="f16" fmla="val 1006486"/>
                <a:gd name="f17" fmla="val 1009270"/>
                <a:gd name="f18" fmla="val 1051569"/>
                <a:gd name="f19" fmla="val 894997"/>
                <a:gd name="f20" fmla="val 1143711"/>
                <a:gd name="f21" fmla="val 666451"/>
                <a:gd name="f22" fmla="val 1327995"/>
                <a:gd name="f23" fmla="val 600947"/>
                <a:gd name="f24" fmla="val 1648602"/>
                <a:gd name="f25" fmla="val 738892"/>
                <a:gd name="f26" fmla="val 1907765"/>
                <a:gd name="f27" fmla="val 876837"/>
                <a:gd name="f28" fmla="val 2166928"/>
                <a:gd name="f29" fmla="val 1179371"/>
                <a:gd name="f30" fmla="val 2291639"/>
                <a:gd name="f31" fmla="val 1459875"/>
                <a:gd name="f32" fmla="val 2204971"/>
                <a:gd name="f33" fmla="val 1676459"/>
                <a:gd name="f34" fmla="val 2138053"/>
                <a:gd name="f35" fmla="val 1832801"/>
                <a:gd name="f36" fmla="val 1959669"/>
                <a:gd name="f37" fmla="val 1876637"/>
                <a:gd name="f38" fmla="val 1747242"/>
                <a:gd name="f39" fmla="val 1879565"/>
                <a:gd name="f40" fmla="val 1728291"/>
                <a:gd name="f41" fmla="val 1891883"/>
                <a:gd name="f42" fmla="val 1671800"/>
                <a:gd name="f43" fmla="val 1894168"/>
                <a:gd name="f44" fmla="val 1612713"/>
                <a:gd name="f45" fmla="val 1887545"/>
                <a:gd name="f46" fmla="val 1552862"/>
                <a:gd name="f47" fmla="val 1553745"/>
                <a:gd name="f48" fmla="val 1531218"/>
                <a:gd name="f49" fmla="val 1231565"/>
                <a:gd name="f50" fmla="val 1565835"/>
                <a:gd name="f51" fmla="val 1530201"/>
                <a:gd name="f52" fmla="val 1827940"/>
                <a:gd name="f53" fmla="val 1460959"/>
                <a:gd name="f54" fmla="val 1892348"/>
                <a:gd name="f55" fmla="val 1371795"/>
                <a:gd name="f56" fmla="val 1919897"/>
                <a:gd name="f57" fmla="val 1228031"/>
                <a:gd name="f58" fmla="val 1964316"/>
                <a:gd name="f59" fmla="val 1072976"/>
                <a:gd name="f60" fmla="val 1900399"/>
                <a:gd name="f61" fmla="val 1002277"/>
                <a:gd name="f62" fmla="val 1767573"/>
                <a:gd name="f63" fmla="val 931578"/>
                <a:gd name="f64" fmla="val 1634747"/>
                <a:gd name="f65" fmla="val 965150"/>
                <a:gd name="f66" fmla="val 1470429"/>
                <a:gd name="f67" fmla="val 1082284"/>
                <a:gd name="f68" fmla="val 1375980"/>
                <a:gd name="f69" fmla="val 1199418"/>
                <a:gd name="f70" fmla="val 1281531"/>
                <a:gd name="f71" fmla="val 1367118"/>
                <a:gd name="f72" fmla="val 1283556"/>
                <a:gd name="f73" fmla="val 1481937"/>
                <a:gd name="f74" fmla="val 1380807"/>
                <a:gd name="f75" fmla="val 1674778"/>
                <a:gd name="f76" fmla="val 1153129"/>
                <a:gd name="f77" fmla="val 1562764"/>
                <a:gd name="f78" fmla="val 1058254"/>
                <a:gd name="f79" fmla="val 1424955"/>
                <a:gd name="f80" fmla="val 1009828"/>
                <a:gd name="f81" fmla="val 293028"/>
                <a:gd name="f82" fmla="val 2893796"/>
                <a:gd name="f83" fmla="val 3055631"/>
                <a:gd name="f84" fmla="val 131193"/>
                <a:gd name="f85" fmla="val 2946972"/>
                <a:gd name="f86" fmla="val 3108807"/>
                <a:gd name="f87" fmla="*/ f0 1 3186824"/>
                <a:gd name="f88" fmla="*/ f1 1 3240000"/>
                <a:gd name="f89" fmla="val f2"/>
                <a:gd name="f90" fmla="val f3"/>
                <a:gd name="f91" fmla="val f4"/>
                <a:gd name="f92" fmla="+- f91 0 f89"/>
                <a:gd name="f93" fmla="+- f90 0 f89"/>
                <a:gd name="f94" fmla="*/ f93 1 3186824"/>
                <a:gd name="f95" fmla="*/ f92 1 3240000"/>
                <a:gd name="f96" fmla="*/ f89 1 f94"/>
                <a:gd name="f97" fmla="*/ f90 1 f94"/>
                <a:gd name="f98" fmla="*/ f89 1 f95"/>
                <a:gd name="f99" fmla="*/ f91 1 f95"/>
                <a:gd name="f100" fmla="*/ f96 f87 1"/>
                <a:gd name="f101" fmla="*/ f97 f87 1"/>
                <a:gd name="f102" fmla="*/ f99 f88 1"/>
                <a:gd name="f103" fmla="*/ f98 f88 1"/>
              </a:gdLst>
              <a:ahLst/>
              <a:cxnLst>
                <a:cxn ang="3cd4">
                  <a:pos x="hc" y="t"/>
                </a:cxn>
                <a:cxn ang="0">
                  <a:pos x="r" y="vc"/>
                </a:cxn>
                <a:cxn ang="cd4">
                  <a:pos x="hc" y="b"/>
                </a:cxn>
                <a:cxn ang="cd2">
                  <a:pos x="l" y="vc"/>
                </a:cxn>
              </a:cxnLst>
              <a:rect l="f100" t="f103" r="f101" b="f102"/>
              <a:pathLst>
                <a:path w="318682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38"/>
                  </a:lnTo>
                  <a:lnTo>
                    <a:pt x="f39" y="f40"/>
                  </a:lnTo>
                  <a:cubicBezTo>
                    <a:pt x="f41" y="f42"/>
                    <a:pt x="f43" y="f44"/>
                    <a:pt x="f45" y="f46"/>
                  </a:cubicBezTo>
                  <a:lnTo>
                    <a:pt x="f39" y="f47"/>
                  </a:lnTo>
                  <a:lnTo>
                    <a:pt x="f39" y="f48"/>
                  </a:lnTo>
                  <a:lnTo>
                    <a:pt x="f49" y="f48"/>
                  </a:lnTo>
                  <a:lnTo>
                    <a:pt x="f49" y="f38"/>
                  </a:lnTo>
                  <a:lnTo>
                    <a:pt x="f50" y="f38"/>
                  </a:lnTo>
                  <a:cubicBezTo>
                    <a:pt x="f51" y="f52"/>
                    <a:pt x="f53" y="f54"/>
                    <a:pt x="f55" y="f56"/>
                  </a:cubicBezTo>
                  <a:cubicBezTo>
                    <a:pt x="f57" y="f58"/>
                    <a:pt x="f59" y="f60"/>
                    <a:pt x="f61" y="f62"/>
                  </a:cubicBezTo>
                  <a:cubicBezTo>
                    <a:pt x="f63" y="f64"/>
                    <a:pt x="f65" y="f66"/>
                    <a:pt x="f67" y="f68"/>
                  </a:cubicBezTo>
                  <a:cubicBezTo>
                    <a:pt x="f69" y="f70"/>
                    <a:pt x="f71" y="f72"/>
                    <a:pt x="f73" y="f74"/>
                  </a:cubicBezTo>
                  <a:lnTo>
                    <a:pt x="f75" y="f76"/>
                  </a:lnTo>
                  <a:cubicBezTo>
                    <a:pt x="f77" y="f78"/>
                    <a:pt x="f79" y="f80"/>
                    <a:pt x="f13" y="f14"/>
                  </a:cubicBezTo>
                  <a:close/>
                  <a:moveTo>
                    <a:pt x="f81" y="f2"/>
                  </a:moveTo>
                  <a:lnTo>
                    <a:pt x="f82" y="f2"/>
                  </a:lnTo>
                  <a:cubicBezTo>
                    <a:pt x="f83" y="f2"/>
                    <a:pt x="f3" y="f84"/>
                    <a:pt x="f3" y="f81"/>
                  </a:cubicBezTo>
                  <a:lnTo>
                    <a:pt x="f3" y="f85"/>
                  </a:lnTo>
                  <a:cubicBezTo>
                    <a:pt x="f3" y="f86"/>
                    <a:pt x="f83" y="f4"/>
                    <a:pt x="f82" y="f4"/>
                  </a:cubicBezTo>
                  <a:lnTo>
                    <a:pt x="f81" y="f4"/>
                  </a:lnTo>
                  <a:cubicBezTo>
                    <a:pt x="f84" y="f4"/>
                    <a:pt x="f2" y="f86"/>
                    <a:pt x="f2" y="f85"/>
                  </a:cubicBezTo>
                  <a:lnTo>
                    <a:pt x="f2" y="f81"/>
                  </a:lnTo>
                  <a:cubicBezTo>
                    <a:pt x="f2" y="f84"/>
                    <a:pt x="f84" y="f2"/>
                    <a:pt x="f81"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grpSp>
      <p:sp>
        <p:nvSpPr>
          <p:cNvPr id="12" name="Rectángulo 3">
            <a:extLst>
              <a:ext uri="{FF2B5EF4-FFF2-40B4-BE49-F238E27FC236}">
                <a16:creationId xmlns:a16="http://schemas.microsoft.com/office/drawing/2014/main" id="{AA2E0EA7-7410-7055-795E-FE0A324DDFA9}"/>
              </a:ext>
            </a:extLst>
          </p:cNvPr>
          <p:cNvSpPr/>
          <p:nvPr/>
        </p:nvSpPr>
        <p:spPr>
          <a:xfrm>
            <a:off x="135669" y="119685"/>
            <a:ext cx="8872660" cy="4932483"/>
          </a:xfrm>
          <a:prstGeom prst="rect">
            <a:avLst/>
          </a:prstGeom>
          <a:noFill/>
          <a:ln w="28575"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a typeface="Arial"/>
              <a:cs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192">
    <p:spTree>
      <p:nvGrpSpPr>
        <p:cNvPr id="1" name=""/>
        <p:cNvGrpSpPr/>
        <p:nvPr/>
      </p:nvGrpSpPr>
      <p:grpSpPr>
        <a:xfrm>
          <a:off x="0" y="0"/>
          <a:ext cx="0" cy="0"/>
          <a:chOff x="0" y="0"/>
          <a:chExt cx="0" cy="0"/>
        </a:xfrm>
      </p:grpSpPr>
      <p:sp>
        <p:nvSpPr>
          <p:cNvPr id="2" name="Rectángulo: esquinas redondeadas 22">
            <a:extLst>
              <a:ext uri="{FF2B5EF4-FFF2-40B4-BE49-F238E27FC236}">
                <a16:creationId xmlns:a16="http://schemas.microsoft.com/office/drawing/2014/main" id="{C05330C8-50E5-3983-2ACF-12DBE149D2B8}"/>
              </a:ext>
            </a:extLst>
          </p:cNvPr>
          <p:cNvSpPr/>
          <p:nvPr/>
        </p:nvSpPr>
        <p:spPr>
          <a:xfrm>
            <a:off x="335639" y="308701"/>
            <a:ext cx="8472711" cy="68460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5402" cap="flat">
            <a:solidFill>
              <a:srgbClr val="EC72A5"/>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a typeface="Arial"/>
              <a:cs typeface="Arial"/>
            </a:endParaRPr>
          </a:p>
        </p:txBody>
      </p:sp>
      <p:sp>
        <p:nvSpPr>
          <p:cNvPr id="3" name="Google Shape;270;p42">
            <a:extLst>
              <a:ext uri="{FF2B5EF4-FFF2-40B4-BE49-F238E27FC236}">
                <a16:creationId xmlns:a16="http://schemas.microsoft.com/office/drawing/2014/main" id="{861C03B3-8AD6-6CAD-CED3-B056CF1756BA}"/>
              </a:ext>
            </a:extLst>
          </p:cNvPr>
          <p:cNvSpPr txBox="1"/>
          <p:nvPr/>
        </p:nvSpPr>
        <p:spPr>
          <a:xfrm>
            <a:off x="877421" y="1493270"/>
            <a:ext cx="4157667" cy="424053"/>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600" b="0" i="0" u="none" strike="noStrike" kern="0" cap="none" spc="0" baseline="0" dirty="0">
                <a:solidFill>
                  <a:srgbClr val="D041E7"/>
                </a:solidFill>
                <a:uFillTx/>
                <a:latin typeface="Assistant" pitchFamily="2"/>
                <a:ea typeface="Rubik"/>
                <a:cs typeface="Assistant" pitchFamily="2"/>
              </a:rPr>
              <a:t>ELABORADO POR  </a:t>
            </a:r>
            <a:r>
              <a:rPr lang="es-PE" sz="1600" b="0" i="0" u="none" strike="noStrike" kern="0" cap="none" spc="0" baseline="0" dirty="0">
                <a:solidFill>
                  <a:srgbClr val="D041E7"/>
                </a:solidFill>
                <a:uFillTx/>
                <a:latin typeface="Assistant" pitchFamily="2"/>
                <a:ea typeface="Montserrat"/>
                <a:cs typeface="Assistant" pitchFamily="2"/>
              </a:rPr>
              <a:t>: </a:t>
            </a:r>
            <a:r>
              <a:rPr lang="es-PE" sz="1600" b="0" i="0" u="none" strike="noStrike" kern="0" cap="none" spc="0" baseline="0" dirty="0" smtClean="0">
                <a:solidFill>
                  <a:srgbClr val="000000"/>
                </a:solidFill>
                <a:uFillTx/>
                <a:latin typeface="Assistant" pitchFamily="2"/>
                <a:ea typeface="Montserrat"/>
                <a:cs typeface="Assistant" pitchFamily="2"/>
              </a:rPr>
              <a:t/>
            </a:r>
            <a:br>
              <a:rPr lang="es-PE" sz="1600" b="0" i="0" u="none" strike="noStrike" kern="0" cap="none" spc="0" baseline="0" dirty="0" smtClean="0">
                <a:solidFill>
                  <a:srgbClr val="000000"/>
                </a:solidFill>
                <a:uFillTx/>
                <a:latin typeface="Assistant" pitchFamily="2"/>
                <a:ea typeface="Montserrat"/>
                <a:cs typeface="Assistant" pitchFamily="2"/>
              </a:rPr>
            </a:br>
            <a:r>
              <a:rPr lang="es-PE" sz="1600" b="0" i="0" u="none" strike="noStrike" kern="0" cap="none" spc="0" baseline="0" dirty="0" smtClean="0">
                <a:solidFill>
                  <a:srgbClr val="000000"/>
                </a:solidFill>
                <a:uFillTx/>
                <a:latin typeface="Assistant" pitchFamily="2"/>
                <a:ea typeface="Montserrat"/>
                <a:cs typeface="Assistant" pitchFamily="2"/>
              </a:rPr>
              <a:t>plantillaspowerpoint.org</a:t>
            </a:r>
            <a:endParaRPr lang="es-PE" sz="1600" b="0" i="0" u="none" strike="noStrike" kern="0" cap="none" spc="0" baseline="0" dirty="0">
              <a:solidFill>
                <a:srgbClr val="000000"/>
              </a:solidFill>
              <a:uFillTx/>
              <a:latin typeface="Assistant" pitchFamily="2"/>
              <a:ea typeface="Montserrat"/>
              <a:cs typeface="Assistant"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600" b="1" i="0" u="none" strike="noStrike" kern="0" cap="none" spc="0" baseline="0" dirty="0">
              <a:solidFill>
                <a:srgbClr val="FF0000"/>
              </a:solidFill>
              <a:uFillTx/>
              <a:latin typeface="Assistant" pitchFamily="2"/>
              <a:ea typeface="Rubik"/>
              <a:cs typeface="Assistant" pitchFamily="2"/>
            </a:endParaRPr>
          </a:p>
        </p:txBody>
      </p:sp>
      <p:grpSp>
        <p:nvGrpSpPr>
          <p:cNvPr id="4" name="Grupo 3">
            <a:extLst>
              <a:ext uri="{FF2B5EF4-FFF2-40B4-BE49-F238E27FC236}">
                <a16:creationId xmlns:a16="http://schemas.microsoft.com/office/drawing/2014/main" id="{006B3557-92AB-9DAC-83BE-87283D05CF54}"/>
              </a:ext>
            </a:extLst>
          </p:cNvPr>
          <p:cNvGrpSpPr/>
          <p:nvPr/>
        </p:nvGrpSpPr>
        <p:grpSpPr>
          <a:xfrm>
            <a:off x="877421" y="2247650"/>
            <a:ext cx="2989182" cy="1594557"/>
            <a:chOff x="877421" y="2247650"/>
            <a:chExt cx="2989182" cy="1594557"/>
          </a:xfrm>
        </p:grpSpPr>
        <p:sp>
          <p:nvSpPr>
            <p:cNvPr id="5" name="Google Shape;272;p42">
              <a:extLst>
                <a:ext uri="{FF2B5EF4-FFF2-40B4-BE49-F238E27FC236}">
                  <a16:creationId xmlns:a16="http://schemas.microsoft.com/office/drawing/2014/main" id="{7A4E77BA-7F20-6582-0DF2-8C75C58B17DB}"/>
                </a:ext>
              </a:extLst>
            </p:cNvPr>
            <p:cNvSpPr txBox="1"/>
            <p:nvPr/>
          </p:nvSpPr>
          <p:spPr>
            <a:xfrm>
              <a:off x="877421" y="2247650"/>
              <a:ext cx="2117101" cy="308701"/>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600" b="0" i="0" u="none" strike="noStrike" kern="0" cap="none" spc="0" baseline="0">
                  <a:solidFill>
                    <a:srgbClr val="D041E7"/>
                  </a:solidFill>
                  <a:uFillTx/>
                  <a:latin typeface="Assistant" pitchFamily="2"/>
                  <a:ea typeface="Rubik"/>
                  <a:cs typeface="Assistant" pitchFamily="2"/>
                </a:rPr>
                <a:t>IMAGES :</a:t>
              </a:r>
            </a:p>
          </p:txBody>
        </p:sp>
        <p:sp>
          <p:nvSpPr>
            <p:cNvPr id="6" name="Google Shape;273;p42">
              <a:extLst>
                <a:ext uri="{FF2B5EF4-FFF2-40B4-BE49-F238E27FC236}">
                  <a16:creationId xmlns:a16="http://schemas.microsoft.com/office/drawing/2014/main" id="{25C44B0B-C7D1-51B8-3D15-EDD800753F0A}"/>
                </a:ext>
              </a:extLst>
            </p:cNvPr>
            <p:cNvSpPr txBox="1"/>
            <p:nvPr/>
          </p:nvSpPr>
          <p:spPr>
            <a:xfrm>
              <a:off x="877421" y="2556278"/>
              <a:ext cx="2989182" cy="1285929"/>
            </a:xfrm>
            <a:prstGeom prst="rect">
              <a:avLst/>
            </a:prstGeom>
            <a:noFill/>
            <a:ln cap="flat">
              <a:noFill/>
            </a:ln>
          </p:spPr>
          <p:txBody>
            <a:bodyPr vert="horz" wrap="square" lIns="91421" tIns="91421" rIns="91421" bIns="91421" anchor="t" anchorCtr="0" compatLnSpc="1">
              <a:noAutofit/>
            </a:bodyPr>
            <a:lstStyle/>
            <a:p>
              <a:pPr marL="285722" marR="0" lvl="0" indent="-285722"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ssistant" pitchFamily="2"/>
                  <a:ea typeface="Montserrat"/>
                  <a:cs typeface="Assistant" pitchFamily="2"/>
                </a:rPr>
                <a:t>unsplash.com</a:t>
              </a:r>
            </a:p>
            <a:p>
              <a:pPr marL="285740" marR="0" lvl="0" indent="-285740"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ssistant" pitchFamily="2"/>
                  <a:ea typeface="Montserrat"/>
                  <a:cs typeface="Assistant" pitchFamily="2"/>
                </a:rPr>
                <a:t>pixabay.com</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500" b="0" i="0" u="none" strike="noStrike" kern="0" cap="none" spc="0" baseline="0">
                <a:solidFill>
                  <a:srgbClr val="000000"/>
                </a:solidFill>
                <a:uFillTx/>
                <a:latin typeface="Assistant" pitchFamily="2"/>
                <a:ea typeface="Montserrat"/>
                <a:cs typeface="Assistant" pitchFamily="2"/>
              </a:endParaRPr>
            </a:p>
          </p:txBody>
        </p:sp>
      </p:grpSp>
      <p:sp>
        <p:nvSpPr>
          <p:cNvPr id="7" name="Google Shape;274;p42">
            <a:extLst>
              <a:ext uri="{FF2B5EF4-FFF2-40B4-BE49-F238E27FC236}">
                <a16:creationId xmlns:a16="http://schemas.microsoft.com/office/drawing/2014/main" id="{C48378ED-CF21-AE4B-318C-9B8A3861DE8C}"/>
              </a:ext>
            </a:extLst>
          </p:cNvPr>
          <p:cNvSpPr txBox="1"/>
          <p:nvPr/>
        </p:nvSpPr>
        <p:spPr>
          <a:xfrm>
            <a:off x="877421" y="3467039"/>
            <a:ext cx="2117101" cy="308701"/>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D041E7"/>
                </a:solidFill>
                <a:uFillTx/>
                <a:latin typeface="Assistant" pitchFamily="2"/>
                <a:ea typeface="Rubik"/>
                <a:cs typeface="Assistant" pitchFamily="2"/>
              </a:rPr>
              <a:t>FONTS :</a:t>
            </a:r>
          </a:p>
        </p:txBody>
      </p:sp>
      <p:sp>
        <p:nvSpPr>
          <p:cNvPr id="8" name="Google Shape;275;p42">
            <a:extLst>
              <a:ext uri="{FF2B5EF4-FFF2-40B4-BE49-F238E27FC236}">
                <a16:creationId xmlns:a16="http://schemas.microsoft.com/office/drawing/2014/main" id="{E5CF849A-787C-9C34-B80A-5CA00A3772A0}"/>
              </a:ext>
            </a:extLst>
          </p:cNvPr>
          <p:cNvSpPr txBox="1"/>
          <p:nvPr/>
        </p:nvSpPr>
        <p:spPr>
          <a:xfrm>
            <a:off x="877421" y="3775667"/>
            <a:ext cx="2645377" cy="684602"/>
          </a:xfrm>
          <a:prstGeom prst="rect">
            <a:avLst/>
          </a:prstGeom>
          <a:noFill/>
          <a:ln cap="flat">
            <a:noFill/>
          </a:ln>
        </p:spPr>
        <p:txBody>
          <a:bodyPr vert="horz" wrap="square" lIns="91421" tIns="91421" rIns="91421" bIns="91421" anchor="t" anchorCtr="0" compatLnSpc="1">
            <a:noAutofit/>
          </a:bodyPr>
          <a:lstStyle/>
          <a:p>
            <a:pPr marL="285722" marR="0" lvl="0" indent="-285722"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ssistant" pitchFamily="2"/>
                <a:ea typeface="Montserrat"/>
                <a:cs typeface="Assistant" pitchFamily="2"/>
              </a:rPr>
              <a:t>Barlow Black</a:t>
            </a:r>
          </a:p>
          <a:p>
            <a:pPr marL="285722" marR="0" lvl="0" indent="-285722"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ssistant" pitchFamily="2"/>
                <a:ea typeface="Montserrat"/>
                <a:cs typeface="Assistant" pitchFamily="2"/>
              </a:rPr>
              <a:t>Arial Black</a:t>
            </a:r>
          </a:p>
        </p:txBody>
      </p:sp>
      <p:sp>
        <p:nvSpPr>
          <p:cNvPr id="13" name="Google Shape;263;p42">
            <a:extLst>
              <a:ext uri="{FF2B5EF4-FFF2-40B4-BE49-F238E27FC236}">
                <a16:creationId xmlns:a16="http://schemas.microsoft.com/office/drawing/2014/main" id="{9FB12025-529E-A3A5-EAD8-5D5B1451A98B}"/>
              </a:ext>
            </a:extLst>
          </p:cNvPr>
          <p:cNvSpPr txBox="1"/>
          <p:nvPr/>
        </p:nvSpPr>
        <p:spPr>
          <a:xfrm>
            <a:off x="2503535" y="362385"/>
            <a:ext cx="4068302" cy="572697"/>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s-PE" sz="4400" b="1" i="0" u="none" strike="noStrike" kern="0" cap="none" spc="0" baseline="0">
                <a:solidFill>
                  <a:srgbClr val="EC72A5"/>
                </a:solidFill>
                <a:uFillTx/>
                <a:latin typeface="Permanent Marker"/>
                <a:ea typeface="DM Sans"/>
                <a:cs typeface="Poppins" pitchFamily="2"/>
              </a:rPr>
              <a:t>FUENTE</a:t>
            </a:r>
          </a:p>
        </p:txBody>
      </p:sp>
      <p:grpSp>
        <p:nvGrpSpPr>
          <p:cNvPr id="14" name="Grupo 21">
            <a:extLst>
              <a:ext uri="{FF2B5EF4-FFF2-40B4-BE49-F238E27FC236}">
                <a16:creationId xmlns:a16="http://schemas.microsoft.com/office/drawing/2014/main" id="{E8EA8CF0-6F0C-E826-4BA0-8331BB2959EC}"/>
              </a:ext>
            </a:extLst>
          </p:cNvPr>
          <p:cNvGrpSpPr/>
          <p:nvPr/>
        </p:nvGrpSpPr>
        <p:grpSpPr>
          <a:xfrm>
            <a:off x="246485" y="2907097"/>
            <a:ext cx="7343638" cy="2053285"/>
            <a:chOff x="246485" y="2907097"/>
            <a:chExt cx="7343638" cy="2053285"/>
          </a:xfrm>
        </p:grpSpPr>
        <p:cxnSp>
          <p:nvCxnSpPr>
            <p:cNvPr id="15" name="Conector recto 5">
              <a:extLst>
                <a:ext uri="{FF2B5EF4-FFF2-40B4-BE49-F238E27FC236}">
                  <a16:creationId xmlns:a16="http://schemas.microsoft.com/office/drawing/2014/main" id="{C3E5C6A4-790E-D661-5DFD-E1DF0F02A7ED}"/>
                </a:ext>
              </a:extLst>
            </p:cNvPr>
            <p:cNvCxnSpPr/>
            <p:nvPr/>
          </p:nvCxnSpPr>
          <p:spPr>
            <a:xfrm>
              <a:off x="246485" y="4960382"/>
              <a:ext cx="7343638" cy="0"/>
            </a:xfrm>
            <a:prstGeom prst="straightConnector1">
              <a:avLst/>
            </a:prstGeom>
            <a:noFill/>
            <a:ln w="38103" cap="flat">
              <a:solidFill>
                <a:srgbClr val="D041E7"/>
              </a:solidFill>
              <a:prstDash val="solid"/>
            </a:ln>
          </p:spPr>
        </p:cxnSp>
        <p:sp>
          <p:nvSpPr>
            <p:cNvPr id="16" name="Freeform 5">
              <a:extLst>
                <a:ext uri="{FF2B5EF4-FFF2-40B4-BE49-F238E27FC236}">
                  <a16:creationId xmlns:a16="http://schemas.microsoft.com/office/drawing/2014/main" id="{EBF45A1E-7C54-2992-BB83-FD0AD0AA8648}"/>
                </a:ext>
              </a:extLst>
            </p:cNvPr>
            <p:cNvSpPr/>
            <p:nvPr/>
          </p:nvSpPr>
          <p:spPr>
            <a:xfrm>
              <a:off x="3216987" y="2907097"/>
              <a:ext cx="4238628" cy="1974847"/>
            </a:xfrm>
            <a:custGeom>
              <a:avLst/>
              <a:gdLst>
                <a:gd name="f0" fmla="val 10800000"/>
                <a:gd name="f1" fmla="val 5400000"/>
                <a:gd name="f2" fmla="val 360"/>
                <a:gd name="f3" fmla="val 180"/>
                <a:gd name="f4" fmla="val w"/>
                <a:gd name="f5" fmla="val h"/>
                <a:gd name="f6" fmla="val 0"/>
                <a:gd name="f7" fmla="val 4097"/>
                <a:gd name="f8" fmla="val 1908"/>
                <a:gd name="f9" fmla="val 567"/>
                <a:gd name="f10" fmla="val 9"/>
                <a:gd name="f11" fmla="val 559"/>
                <a:gd name="f12" fmla="val 18"/>
                <a:gd name="f13" fmla="val 550"/>
                <a:gd name="f14" fmla="val 27"/>
                <a:gd name="f15" fmla="val 541"/>
                <a:gd name="f16" fmla="val 28"/>
                <a:gd name="f17" fmla="val 539"/>
                <a:gd name="f18" fmla="val 32"/>
                <a:gd name="f19" fmla="val 33"/>
                <a:gd name="f20" fmla="val 536"/>
                <a:gd name="f21" fmla="val 62"/>
                <a:gd name="f22" fmla="val 481"/>
                <a:gd name="f23" fmla="val 113"/>
                <a:gd name="f24" fmla="val 492"/>
                <a:gd name="f25" fmla="val 159"/>
                <a:gd name="f26" fmla="val 500"/>
                <a:gd name="f27" fmla="val 249"/>
                <a:gd name="f28" fmla="val 517"/>
                <a:gd name="f29" fmla="val 338"/>
                <a:gd name="f30" fmla="val 537"/>
                <a:gd name="f31" fmla="val 428"/>
                <a:gd name="f32" fmla="val 556"/>
                <a:gd name="f33" fmla="val 491"/>
                <a:gd name="f34" fmla="val 570"/>
                <a:gd name="f35" fmla="val 553"/>
                <a:gd name="f36" fmla="val 584"/>
                <a:gd name="f37" fmla="val 616"/>
                <a:gd name="f38" fmla="val 598"/>
                <a:gd name="f39" fmla="val 617"/>
                <a:gd name="f40" fmla="val 618"/>
                <a:gd name="f41" fmla="val 599"/>
                <a:gd name="f42" fmla="val 620"/>
                <a:gd name="f43" fmla="val 632"/>
                <a:gd name="f44" fmla="val 600"/>
                <a:gd name="f45" fmla="val 644"/>
                <a:gd name="f46" fmla="val 602"/>
                <a:gd name="f47" fmla="val 657"/>
                <a:gd name="f48" fmla="val 603"/>
                <a:gd name="f49" fmla="val 591"/>
                <a:gd name="f50" fmla="val 658"/>
                <a:gd name="f51" fmla="val 580"/>
                <a:gd name="f52" fmla="val 568"/>
                <a:gd name="f53" fmla="val 656"/>
                <a:gd name="f54" fmla="val 534"/>
                <a:gd name="f55" fmla="val 501"/>
                <a:gd name="f56" fmla="val 677"/>
                <a:gd name="f57" fmla="val 471"/>
                <a:gd name="f58" fmla="val 701"/>
                <a:gd name="f59" fmla="val 436"/>
                <a:gd name="f60" fmla="val 733"/>
                <a:gd name="f61" fmla="val 419"/>
                <a:gd name="f62" fmla="val 776"/>
                <a:gd name="f63" fmla="val 427"/>
                <a:gd name="f64" fmla="val 815"/>
                <a:gd name="f65" fmla="val 434"/>
                <a:gd name="f66" fmla="val 851"/>
                <a:gd name="f67" fmla="val 449"/>
                <a:gd name="f68" fmla="val 870"/>
                <a:gd name="f69" fmla="val 486"/>
                <a:gd name="f70" fmla="val 878"/>
                <a:gd name="f71" fmla="val 502"/>
                <a:gd name="f72" fmla="val 879"/>
                <a:gd name="f73" fmla="val 523"/>
                <a:gd name="f74" fmla="val 542"/>
                <a:gd name="f75" fmla="val 560"/>
                <a:gd name="f76" fmla="val 887"/>
                <a:gd name="f77" fmla="val 569"/>
                <a:gd name="f78" fmla="val 903"/>
                <a:gd name="f79" fmla="val 575"/>
                <a:gd name="f80" fmla="val 948"/>
                <a:gd name="f81" fmla="val 991"/>
                <a:gd name="f82" fmla="val 607"/>
                <a:gd name="f83" fmla="val 1035"/>
                <a:gd name="f84" fmla="val 626"/>
                <a:gd name="f85" fmla="val 1063"/>
                <a:gd name="f86" fmla="val 638"/>
                <a:gd name="f87" fmla="val 1086"/>
                <a:gd name="f88" fmla="val 1097"/>
                <a:gd name="f89" fmla="val 686"/>
                <a:gd name="f90" fmla="val 1098"/>
                <a:gd name="f91" fmla="val 689"/>
                <a:gd name="f92" fmla="val 1107"/>
                <a:gd name="f93" fmla="val 690"/>
                <a:gd name="f94" fmla="val 1112"/>
                <a:gd name="f95" fmla="val 1128"/>
                <a:gd name="f96" fmla="val 685"/>
                <a:gd name="f97" fmla="val 1144"/>
                <a:gd name="f98" fmla="val 678"/>
                <a:gd name="f99" fmla="val 1160"/>
                <a:gd name="f100" fmla="val 674"/>
                <a:gd name="f101" fmla="val 1176"/>
                <a:gd name="f102" fmla="val 669"/>
                <a:gd name="f103" fmla="val 1189"/>
                <a:gd name="f104" fmla="val 665"/>
                <a:gd name="f105" fmla="val 1196"/>
                <a:gd name="f106" fmla="val 647"/>
                <a:gd name="f107" fmla="val 1206"/>
                <a:gd name="f108" fmla="val 623"/>
                <a:gd name="f109" fmla="val 1220"/>
                <a:gd name="f110" fmla="val 1250"/>
                <a:gd name="f111" fmla="val 1255"/>
                <a:gd name="f112" fmla="val 1260"/>
                <a:gd name="f113" fmla="val 1263"/>
                <a:gd name="f114" fmla="val 586"/>
                <a:gd name="f115" fmla="val 1274"/>
                <a:gd name="f116" fmla="val 1282"/>
                <a:gd name="f117" fmla="val 551"/>
                <a:gd name="f118" fmla="val 1294"/>
                <a:gd name="f119" fmla="val 535"/>
                <a:gd name="f120" fmla="val 1327"/>
                <a:gd name="f121" fmla="val 1374"/>
                <a:gd name="f122" fmla="val 488"/>
                <a:gd name="f123" fmla="val 1424"/>
                <a:gd name="f124" fmla="val 493"/>
                <a:gd name="f125" fmla="val 1440"/>
                <a:gd name="f126" fmla="val 494"/>
                <a:gd name="f127" fmla="val 1457"/>
                <a:gd name="f128" fmla="val 495"/>
                <a:gd name="f129" fmla="val 1473"/>
                <a:gd name="f130" fmla="val 1492"/>
                <a:gd name="f131" fmla="val 507"/>
                <a:gd name="f132" fmla="val 1513"/>
                <a:gd name="f133" fmla="val 514"/>
                <a:gd name="f134" fmla="val 1529"/>
                <a:gd name="f135" fmla="val 527"/>
                <a:gd name="f136" fmla="val 1570"/>
                <a:gd name="f137" fmla="val 1608"/>
                <a:gd name="f138" fmla="val 593"/>
                <a:gd name="f139" fmla="val 1648"/>
                <a:gd name="f140" fmla="val 627"/>
                <a:gd name="f141" fmla="val 1651"/>
                <a:gd name="f142" fmla="val 629"/>
                <a:gd name="f143" fmla="val 1656"/>
                <a:gd name="f144" fmla="val 1660"/>
                <a:gd name="f145" fmla="val 1682"/>
                <a:gd name="f146" fmla="val 630"/>
                <a:gd name="f147" fmla="val 1704"/>
                <a:gd name="f148" fmla="val 1727"/>
                <a:gd name="f149" fmla="val 1709"/>
                <a:gd name="f150" fmla="val 592"/>
                <a:gd name="f151" fmla="val 1712"/>
                <a:gd name="f152" fmla="val 555"/>
                <a:gd name="f153" fmla="val 518"/>
                <a:gd name="f154" fmla="val 508"/>
                <a:gd name="f155" fmla="val 1717"/>
                <a:gd name="f156" fmla="val 1725"/>
                <a:gd name="f157" fmla="val 487"/>
                <a:gd name="f158" fmla="val 1742"/>
                <a:gd name="f159" fmla="val 1761"/>
                <a:gd name="f160" fmla="val 455"/>
                <a:gd name="f161" fmla="val 1782"/>
                <a:gd name="f162" fmla="val 445"/>
                <a:gd name="f163" fmla="val 1824"/>
                <a:gd name="f164" fmla="val 1883"/>
                <a:gd name="f165" fmla="val 457"/>
                <a:gd name="f166" fmla="val 1907"/>
                <a:gd name="f167" fmla="val 1932"/>
                <a:gd name="f168" fmla="val 521"/>
                <a:gd name="f169" fmla="val 1938"/>
                <a:gd name="f170" fmla="val 1929"/>
                <a:gd name="f171" fmla="val 595"/>
                <a:gd name="f172" fmla="val 1926"/>
                <a:gd name="f173" fmla="val 605"/>
                <a:gd name="f174" fmla="val 1927"/>
                <a:gd name="f175" fmla="val 613"/>
                <a:gd name="f176" fmla="val 1937"/>
                <a:gd name="f177" fmla="val 621"/>
                <a:gd name="f178" fmla="val 1956"/>
                <a:gd name="f179" fmla="val 635"/>
                <a:gd name="f180" fmla="val 1980"/>
                <a:gd name="f181" fmla="val 649"/>
                <a:gd name="f182" fmla="val 1971"/>
                <a:gd name="f183" fmla="val 680"/>
                <a:gd name="f184" fmla="val 1970"/>
                <a:gd name="f185" fmla="val 683"/>
                <a:gd name="f186" fmla="val 1975"/>
                <a:gd name="f187" fmla="val 688"/>
                <a:gd name="f188" fmla="val 1978"/>
                <a:gd name="f189" fmla="val 691"/>
                <a:gd name="f190" fmla="val 1995"/>
                <a:gd name="f191" fmla="val 707"/>
                <a:gd name="f192" fmla="val 2012"/>
                <a:gd name="f193" fmla="val 724"/>
                <a:gd name="f194" fmla="val 2032"/>
                <a:gd name="f195" fmla="val 742"/>
                <a:gd name="f196" fmla="val 731"/>
                <a:gd name="f197" fmla="val 2036"/>
                <a:gd name="f198" fmla="val 719"/>
                <a:gd name="f199" fmla="val 2033"/>
                <a:gd name="f200" fmla="val 2021"/>
                <a:gd name="f201" fmla="val 663"/>
                <a:gd name="f202" fmla="val 2027"/>
                <a:gd name="f203" fmla="val 622"/>
                <a:gd name="f204" fmla="val 2046"/>
                <a:gd name="f205" fmla="val 2058"/>
                <a:gd name="f206" fmla="val 552"/>
                <a:gd name="f207" fmla="val 2063"/>
                <a:gd name="f208" fmla="val 520"/>
                <a:gd name="f209" fmla="val 2071"/>
                <a:gd name="f210" fmla="val 2079"/>
                <a:gd name="f211" fmla="val 464"/>
                <a:gd name="f212" fmla="val 2085"/>
                <a:gd name="f213" fmla="val 2096"/>
                <a:gd name="f214" fmla="val 410"/>
                <a:gd name="f215" fmla="val 2114"/>
                <a:gd name="f216" fmla="val 367"/>
                <a:gd name="f217" fmla="val 2113"/>
                <a:gd name="f218" fmla="val 324"/>
                <a:gd name="f219" fmla="val 2102"/>
                <a:gd name="f220" fmla="val 281"/>
                <a:gd name="f221" fmla="val 2095"/>
                <a:gd name="f222" fmla="val 256"/>
                <a:gd name="f223" fmla="val 2097"/>
                <a:gd name="f224" fmla="val 233"/>
                <a:gd name="f225" fmla="val 2120"/>
                <a:gd name="f226" fmla="val 216"/>
                <a:gd name="f227" fmla="val 2124"/>
                <a:gd name="f228" fmla="val 213"/>
                <a:gd name="f229" fmla="val 2126"/>
                <a:gd name="f230" fmla="val 207"/>
                <a:gd name="f231" fmla="val 2127"/>
                <a:gd name="f232" fmla="val 203"/>
                <a:gd name="f233" fmla="val 2131"/>
                <a:gd name="f234" fmla="val 175"/>
                <a:gd name="f235" fmla="val 2135"/>
                <a:gd name="f236" fmla="val 146"/>
                <a:gd name="f237" fmla="val 2138"/>
                <a:gd name="f238" fmla="val 118"/>
                <a:gd name="f239" fmla="val 2140"/>
                <a:gd name="f240" fmla="val 109"/>
                <a:gd name="f241" fmla="val 100"/>
                <a:gd name="f242" fmla="val 2142"/>
                <a:gd name="f243" fmla="val 91"/>
                <a:gd name="f244" fmla="val 2148"/>
                <a:gd name="f245" fmla="val 72"/>
                <a:gd name="f246" fmla="val 2155"/>
                <a:gd name="f247" fmla="val 52"/>
                <a:gd name="f248" fmla="val 2162"/>
                <a:gd name="f249" fmla="val 2165"/>
                <a:gd name="f250" fmla="val 25"/>
                <a:gd name="f251" fmla="val 2168"/>
                <a:gd name="f252" fmla="val 15"/>
                <a:gd name="f253" fmla="val 2175"/>
                <a:gd name="f254" fmla="val 11"/>
                <a:gd name="f255" fmla="val 2184"/>
                <a:gd name="f256" fmla="val 5"/>
                <a:gd name="f257" fmla="val 2197"/>
                <a:gd name="f258" fmla="val 2208"/>
                <a:gd name="f259" fmla="val 1"/>
                <a:gd name="f260" fmla="val 2216"/>
                <a:gd name="f261" fmla="val 2"/>
                <a:gd name="f262" fmla="val 2221"/>
                <a:gd name="f263" fmla="val 2228"/>
                <a:gd name="f264" fmla="val 23"/>
                <a:gd name="f265" fmla="val 2233"/>
                <a:gd name="f266" fmla="val 29"/>
                <a:gd name="f267" fmla="val 2237"/>
                <a:gd name="f268" fmla="val 37"/>
                <a:gd name="f269" fmla="val 2243"/>
                <a:gd name="f270" fmla="val 41"/>
                <a:gd name="f271" fmla="val 2266"/>
                <a:gd name="f272" fmla="val 57"/>
                <a:gd name="f273" fmla="val 2275"/>
                <a:gd name="f274" fmla="val 78"/>
                <a:gd name="f275" fmla="val 2265"/>
                <a:gd name="f276" fmla="val 103"/>
                <a:gd name="f277" fmla="val 2255"/>
                <a:gd name="f278" fmla="val 128"/>
                <a:gd name="f279" fmla="val 2253"/>
                <a:gd name="f280" fmla="val 156"/>
                <a:gd name="f281" fmla="val 2229"/>
                <a:gd name="f282" fmla="val 2225"/>
                <a:gd name="f283" fmla="val 178"/>
                <a:gd name="f284" fmla="val 2224"/>
                <a:gd name="f285" fmla="val 187"/>
                <a:gd name="f286" fmla="val 193"/>
                <a:gd name="f287" fmla="val 2223"/>
                <a:gd name="f288" fmla="val 222"/>
                <a:gd name="f289" fmla="val 251"/>
                <a:gd name="f290" fmla="val 279"/>
                <a:gd name="f291" fmla="val 319"/>
                <a:gd name="f292" fmla="val 2226"/>
                <a:gd name="f293" fmla="val 359"/>
                <a:gd name="f294" fmla="val 2227"/>
                <a:gd name="f295" fmla="val 399"/>
                <a:gd name="f296" fmla="val 403"/>
                <a:gd name="f297" fmla="val 407"/>
                <a:gd name="f298" fmla="val 2260"/>
                <a:gd name="f299" fmla="val 409"/>
                <a:gd name="f300" fmla="val 2291"/>
                <a:gd name="f301" fmla="val 2321"/>
                <a:gd name="f302" fmla="val 414"/>
                <a:gd name="f303" fmla="val 2403"/>
                <a:gd name="f304" fmla="val 2436"/>
                <a:gd name="f305" fmla="val 2388"/>
                <a:gd name="f306" fmla="val 2369"/>
                <a:gd name="f307" fmla="val 601"/>
                <a:gd name="f308" fmla="val 2346"/>
                <a:gd name="f309" fmla="val 2325"/>
                <a:gd name="f310" fmla="val 2323"/>
                <a:gd name="f311" fmla="val 650"/>
                <a:gd name="f312" fmla="val 2324"/>
                <a:gd name="f313" fmla="val 662"/>
                <a:gd name="f314" fmla="val 2327"/>
                <a:gd name="f315" fmla="val 2375"/>
                <a:gd name="f316" fmla="val 2384"/>
                <a:gd name="f317" fmla="val 734"/>
                <a:gd name="f318" fmla="val 2385"/>
                <a:gd name="f319" fmla="val 783"/>
                <a:gd name="f320" fmla="val 2386"/>
                <a:gd name="f321" fmla="val 839"/>
                <a:gd name="f322" fmla="val 2390"/>
                <a:gd name="f323" fmla="val 895"/>
                <a:gd name="f324" fmla="val 2392"/>
                <a:gd name="f325" fmla="val 950"/>
                <a:gd name="f326" fmla="val 2393"/>
                <a:gd name="f327" fmla="val 964"/>
                <a:gd name="f328" fmla="val 2389"/>
                <a:gd name="f329" fmla="val 977"/>
                <a:gd name="f330" fmla="val 2387"/>
                <a:gd name="f331" fmla="val 996"/>
                <a:gd name="f332" fmla="val 1001"/>
                <a:gd name="f333" fmla="val 1005"/>
                <a:gd name="f334" fmla="val 2399"/>
                <a:gd name="f335" fmla="val 1038"/>
                <a:gd name="f336" fmla="val 2411"/>
                <a:gd name="f337" fmla="val 1070"/>
                <a:gd name="f338" fmla="val 2421"/>
                <a:gd name="f339" fmla="val 1103"/>
                <a:gd name="f340" fmla="val 2434"/>
                <a:gd name="f341" fmla="val 1146"/>
                <a:gd name="f342" fmla="val 2446"/>
                <a:gd name="f343" fmla="val 1190"/>
                <a:gd name="f344" fmla="val 2460"/>
                <a:gd name="f345" fmla="val 1239"/>
                <a:gd name="f346" fmla="val 2472"/>
                <a:gd name="f347" fmla="val 1216"/>
                <a:gd name="f348" fmla="val 2484"/>
                <a:gd name="f349" fmla="val 1197"/>
                <a:gd name="f350" fmla="val 2491"/>
                <a:gd name="f351" fmla="val 1177"/>
                <a:gd name="f352" fmla="val 2494"/>
                <a:gd name="f353" fmla="val 1168"/>
                <a:gd name="f354" fmla="val 2482"/>
                <a:gd name="f355" fmla="val 1156"/>
                <a:gd name="f356" fmla="val 2485"/>
                <a:gd name="f357" fmla="val 1114"/>
                <a:gd name="f358" fmla="val 2490"/>
                <a:gd name="f359" fmla="val 1083"/>
                <a:gd name="f360" fmla="val 2495"/>
                <a:gd name="f361" fmla="val 1052"/>
                <a:gd name="f362" fmla="val 2499"/>
                <a:gd name="f363" fmla="val 1026"/>
                <a:gd name="f364" fmla="val 2500"/>
                <a:gd name="f365" fmla="val 998"/>
                <a:gd name="f366" fmla="val 2512"/>
                <a:gd name="f367" fmla="val 976"/>
                <a:gd name="f368" fmla="val 2540"/>
                <a:gd name="f369" fmla="val 922"/>
                <a:gd name="f370" fmla="val 2535"/>
                <a:gd name="f371" fmla="val 862"/>
                <a:gd name="f372" fmla="val 2547"/>
                <a:gd name="f373" fmla="val 806"/>
                <a:gd name="f374" fmla="val 2556"/>
                <a:gd name="f375" fmla="val 768"/>
                <a:gd name="f376" fmla="val 2560"/>
                <a:gd name="f377" fmla="val 728"/>
                <a:gd name="f378" fmla="val 2603"/>
                <a:gd name="f379" fmla="val 706"/>
                <a:gd name="f380" fmla="val 2622"/>
                <a:gd name="f381" fmla="val 697"/>
                <a:gd name="f382" fmla="val 2620"/>
                <a:gd name="f383" fmla="val 687"/>
                <a:gd name="f384" fmla="val 2604"/>
                <a:gd name="f385" fmla="val 673"/>
                <a:gd name="f386" fmla="val 2587"/>
                <a:gd name="f387" fmla="val 2568"/>
                <a:gd name="f388" fmla="val 642"/>
                <a:gd name="f389" fmla="val 2553"/>
                <a:gd name="f390" fmla="val 624"/>
                <a:gd name="f391" fmla="val 2544"/>
                <a:gd name="f392" fmla="val 614"/>
                <a:gd name="f393" fmla="val 2537"/>
                <a:gd name="f394" fmla="val 585"/>
                <a:gd name="f395" fmla="val 2517"/>
                <a:gd name="f396" fmla="val 496"/>
                <a:gd name="f397" fmla="val 2585"/>
                <a:gd name="f398" fmla="val 2651"/>
                <a:gd name="f399" fmla="val 435"/>
                <a:gd name="f400" fmla="val 2681"/>
                <a:gd name="f401" fmla="val 2706"/>
                <a:gd name="f402" fmla="val 450"/>
                <a:gd name="f403" fmla="val 2728"/>
                <a:gd name="f404" fmla="val 468"/>
                <a:gd name="f405" fmla="val 2737"/>
                <a:gd name="f406" fmla="val 475"/>
                <a:gd name="f407" fmla="val 2743"/>
                <a:gd name="f408" fmla="val 2753"/>
                <a:gd name="f409" fmla="val 469"/>
                <a:gd name="f410" fmla="val 2771"/>
                <a:gd name="f411" fmla="val 460"/>
                <a:gd name="f412" fmla="val 2791"/>
                <a:gd name="f413" fmla="val 451"/>
                <a:gd name="f414" fmla="val 2811"/>
                <a:gd name="f415" fmla="val 2827"/>
                <a:gd name="f416" fmla="val 441"/>
                <a:gd name="f417" fmla="val 2842"/>
                <a:gd name="f418" fmla="val 447"/>
                <a:gd name="f419" fmla="val 2844"/>
                <a:gd name="f420" fmla="val 465"/>
                <a:gd name="f421" fmla="val 2848"/>
                <a:gd name="f422" fmla="val 485"/>
                <a:gd name="f423" fmla="val 2846"/>
                <a:gd name="f424" fmla="val 528"/>
                <a:gd name="f425" fmla="val 2849"/>
                <a:gd name="f426" fmla="val 2854"/>
                <a:gd name="f427" fmla="val 2858"/>
                <a:gd name="f428" fmla="val 2943"/>
                <a:gd name="f429" fmla="val 530"/>
                <a:gd name="f430" fmla="val 3024"/>
                <a:gd name="f431" fmla="val 3104"/>
                <a:gd name="f432" fmla="val 3107"/>
                <a:gd name="f433" fmla="val 456"/>
                <a:gd name="f434" fmla="val 3110"/>
                <a:gd name="f435" fmla="val 454"/>
                <a:gd name="f436" fmla="val 3113"/>
                <a:gd name="f437" fmla="val 452"/>
                <a:gd name="f438" fmla="val 3136"/>
                <a:gd name="f439" fmla="val 3160"/>
                <a:gd name="f440" fmla="val 431"/>
                <a:gd name="f441" fmla="val 3189"/>
                <a:gd name="f442" fmla="val 439"/>
                <a:gd name="f443" fmla="val 3236"/>
                <a:gd name="f444" fmla="val 3274"/>
                <a:gd name="f445" fmla="val 476"/>
                <a:gd name="f446" fmla="val 3305"/>
                <a:gd name="f447" fmla="val 3326"/>
                <a:gd name="f448" fmla="val 540"/>
                <a:gd name="f449" fmla="val 3322"/>
                <a:gd name="f450" fmla="val 3319"/>
                <a:gd name="f451" fmla="val 597"/>
                <a:gd name="f452" fmla="val 3317"/>
                <a:gd name="f453" fmla="val 3315"/>
                <a:gd name="f454" fmla="val 631"/>
                <a:gd name="f455" fmla="val 3312"/>
                <a:gd name="f456" fmla="val 648"/>
                <a:gd name="f457" fmla="val 3310"/>
                <a:gd name="f458" fmla="val 661"/>
                <a:gd name="f459" fmla="val 3316"/>
                <a:gd name="f460" fmla="val 668"/>
                <a:gd name="f461" fmla="val 3327"/>
                <a:gd name="f462" fmla="val 3394"/>
                <a:gd name="f463" fmla="val 700"/>
                <a:gd name="f464" fmla="val 3427"/>
                <a:gd name="f465" fmla="val 750"/>
                <a:gd name="f466" fmla="val 3434"/>
                <a:gd name="f467" fmla="val 822"/>
                <a:gd name="f468" fmla="val 3437"/>
                <a:gd name="f469" fmla="val 854"/>
                <a:gd name="f470" fmla="val 3456"/>
                <a:gd name="f471" fmla="val 885"/>
                <a:gd name="f472" fmla="val 3459"/>
                <a:gd name="f473" fmla="val 917"/>
                <a:gd name="f474" fmla="val 3463"/>
                <a:gd name="f475" fmla="val 966"/>
                <a:gd name="f476" fmla="val 1016"/>
                <a:gd name="f477" fmla="val 3415"/>
                <a:gd name="f478" fmla="val 1050"/>
                <a:gd name="f479" fmla="val 3388"/>
                <a:gd name="f480" fmla="val 3386"/>
                <a:gd name="f481" fmla="val 1091"/>
                <a:gd name="f482" fmla="val 3399"/>
                <a:gd name="f483" fmla="val 1120"/>
                <a:gd name="f484" fmla="val 1181"/>
                <a:gd name="f485" fmla="val 3489"/>
                <a:gd name="f486" fmla="val 1298"/>
                <a:gd name="f487" fmla="val 3496"/>
                <a:gd name="f488" fmla="val 1312"/>
                <a:gd name="f489" fmla="val 3504"/>
                <a:gd name="f490" fmla="val 1326"/>
                <a:gd name="f491" fmla="val 3513"/>
                <a:gd name="f492" fmla="val 1341"/>
                <a:gd name="f493" fmla="val 3520"/>
                <a:gd name="f494" fmla="val 1333"/>
                <a:gd name="f495" fmla="val 3527"/>
                <a:gd name="f496" fmla="val 1328"/>
                <a:gd name="f497" fmla="val 3530"/>
                <a:gd name="f498" fmla="val 1321"/>
                <a:gd name="f499" fmla="val 3532"/>
                <a:gd name="f500" fmla="val 1315"/>
                <a:gd name="f501" fmla="val 1307"/>
                <a:gd name="f502" fmla="val 1300"/>
                <a:gd name="f503" fmla="val 3525"/>
                <a:gd name="f504" fmla="val 1283"/>
                <a:gd name="f505" fmla="val 3515"/>
                <a:gd name="f506" fmla="val 1266"/>
                <a:gd name="f507" fmla="val 3512"/>
                <a:gd name="f508" fmla="val 1249"/>
                <a:gd name="f509" fmla="val 3506"/>
                <a:gd name="f510" fmla="val 1218"/>
                <a:gd name="f511" fmla="val 3503"/>
                <a:gd name="f512" fmla="val 1186"/>
                <a:gd name="f513" fmla="val 3500"/>
                <a:gd name="f514" fmla="val 1154"/>
                <a:gd name="f515" fmla="val 3498"/>
                <a:gd name="f516" fmla="val 1132"/>
                <a:gd name="f517" fmla="val 3502"/>
                <a:gd name="f518" fmla="val 1109"/>
                <a:gd name="f519" fmla="val 3499"/>
                <a:gd name="f520" fmla="val 1087"/>
                <a:gd name="f521" fmla="val 3493"/>
                <a:gd name="f522" fmla="val 1044"/>
                <a:gd name="f523" fmla="val 1003"/>
                <a:gd name="f524" fmla="val 962"/>
                <a:gd name="f525" fmla="val 3521"/>
                <a:gd name="f526" fmla="val 943"/>
                <a:gd name="f527" fmla="val 3517"/>
                <a:gd name="f528" fmla="val 918"/>
                <a:gd name="f529" fmla="val 3519"/>
                <a:gd name="f530" fmla="val 837"/>
                <a:gd name="f531" fmla="val 3555"/>
                <a:gd name="f532" fmla="val 817"/>
                <a:gd name="f533" fmla="val 3596"/>
                <a:gd name="f534" fmla="val 799"/>
                <a:gd name="f535" fmla="val 3609"/>
                <a:gd name="f536" fmla="val 794"/>
                <a:gd name="f537" fmla="val 3623"/>
                <a:gd name="f538" fmla="val 792"/>
                <a:gd name="f539" fmla="val 3636"/>
                <a:gd name="f540" fmla="val 786"/>
                <a:gd name="f541" fmla="val 3642"/>
                <a:gd name="f542" fmla="val 782"/>
                <a:gd name="f543" fmla="val 3651"/>
                <a:gd name="f544" fmla="val 774"/>
                <a:gd name="f545" fmla="val 767"/>
                <a:gd name="f546" fmla="val 3653"/>
                <a:gd name="f547" fmla="val 745"/>
                <a:gd name="f548" fmla="val 3654"/>
                <a:gd name="f549" fmla="val 723"/>
                <a:gd name="f550" fmla="val 3641"/>
                <a:gd name="f551" fmla="val 702"/>
                <a:gd name="f552" fmla="val 3615"/>
                <a:gd name="f553" fmla="val 659"/>
                <a:gd name="f554" fmla="val 3625"/>
                <a:gd name="f555" fmla="val 588"/>
                <a:gd name="f556" fmla="val 3661"/>
                <a:gd name="f557" fmla="val 3693"/>
                <a:gd name="f558" fmla="val 522"/>
                <a:gd name="f559" fmla="val 3741"/>
                <a:gd name="f560" fmla="val 3779"/>
                <a:gd name="f561" fmla="val 3792"/>
                <a:gd name="f562" fmla="val 547"/>
                <a:gd name="f563" fmla="val 3808"/>
                <a:gd name="f564" fmla="val 3821"/>
                <a:gd name="f565" fmla="val 558"/>
                <a:gd name="f566" fmla="val 3832"/>
                <a:gd name="f567" fmla="val 565"/>
                <a:gd name="f568" fmla="val 3843"/>
                <a:gd name="f569" fmla="val 3855"/>
                <a:gd name="f570" fmla="val 3862"/>
                <a:gd name="f571" fmla="val 3870"/>
                <a:gd name="f572" fmla="val 3880"/>
                <a:gd name="f573" fmla="val 3890"/>
                <a:gd name="f574" fmla="val 490"/>
                <a:gd name="f575" fmla="val 3899"/>
                <a:gd name="f576" fmla="val 461"/>
                <a:gd name="f577" fmla="val 3914"/>
                <a:gd name="f578" fmla="val 3930"/>
                <a:gd name="f579" fmla="val 3935"/>
                <a:gd name="f580" fmla="val 382"/>
                <a:gd name="f581" fmla="val 3940"/>
                <a:gd name="f582" fmla="val 354"/>
                <a:gd name="f583" fmla="val 3943"/>
                <a:gd name="f584" fmla="val 334"/>
                <a:gd name="f585" fmla="val 3953"/>
                <a:gd name="f586" fmla="val 318"/>
                <a:gd name="f587" fmla="val 3971"/>
                <a:gd name="f588" fmla="val 308"/>
                <a:gd name="f589" fmla="val 3993"/>
                <a:gd name="f590" fmla="val 295"/>
                <a:gd name="f591" fmla="val 4014"/>
                <a:gd name="f592" fmla="val 280"/>
                <a:gd name="f593" fmla="val 4037"/>
                <a:gd name="f594" fmla="val 267"/>
                <a:gd name="f595" fmla="val 4056"/>
                <a:gd name="f596" fmla="val 4077"/>
                <a:gd name="f597" fmla="val 258"/>
                <a:gd name="f598" fmla="val 4087"/>
                <a:gd name="f599" fmla="val 272"/>
                <a:gd name="f600" fmla="val 284"/>
                <a:gd name="f601" fmla="val 4092"/>
                <a:gd name="f602" fmla="val 304"/>
                <a:gd name="f603" fmla="val 4079"/>
                <a:gd name="f604" fmla="val 320"/>
                <a:gd name="f605" fmla="val 4075"/>
                <a:gd name="f606" fmla="val 327"/>
                <a:gd name="f607" fmla="val 4072"/>
                <a:gd name="f608" fmla="val 4074"/>
                <a:gd name="f609" fmla="val 345"/>
                <a:gd name="f610" fmla="val 4082"/>
                <a:gd name="f611" fmla="val 377"/>
                <a:gd name="f612" fmla="val 396"/>
                <a:gd name="f613" fmla="val 4048"/>
                <a:gd name="f614" fmla="val 413"/>
                <a:gd name="f615" fmla="val 4029"/>
                <a:gd name="f616" fmla="val 425"/>
                <a:gd name="f617" fmla="val 4024"/>
                <a:gd name="f618" fmla="val 438"/>
                <a:gd name="f619" fmla="val 4030"/>
                <a:gd name="f620" fmla="val 459"/>
                <a:gd name="f621" fmla="val 4041"/>
                <a:gd name="f622" fmla="val 4018"/>
                <a:gd name="f623" fmla="val 4007"/>
                <a:gd name="f624" fmla="val 3999"/>
                <a:gd name="f625" fmla="val 3987"/>
                <a:gd name="f626" fmla="val 3981"/>
                <a:gd name="f627" fmla="val 3967"/>
                <a:gd name="f628" fmla="val 744"/>
                <a:gd name="f629" fmla="val 3961"/>
                <a:gd name="f630" fmla="val 3949"/>
                <a:gd name="f631" fmla="val 816"/>
                <a:gd name="f632" fmla="val 865"/>
                <a:gd name="f633" fmla="val 3915"/>
                <a:gd name="f634" fmla="val 912"/>
                <a:gd name="f635" fmla="val 3905"/>
                <a:gd name="f636" fmla="val 937"/>
                <a:gd name="f637" fmla="val 3911"/>
                <a:gd name="f638" fmla="val 968"/>
                <a:gd name="f639" fmla="val 3910"/>
                <a:gd name="f640" fmla="val 1007"/>
                <a:gd name="f641" fmla="val 3912"/>
                <a:gd name="f642" fmla="val 1020"/>
                <a:gd name="f643" fmla="val 3907"/>
                <a:gd name="f644" fmla="val 1027"/>
                <a:gd name="f645" fmla="val 1049"/>
                <a:gd name="f646" fmla="val 3898"/>
                <a:gd name="f647" fmla="val 1071"/>
                <a:gd name="f648" fmla="val 3900"/>
                <a:gd name="f649" fmla="val 1094"/>
                <a:gd name="f650" fmla="val 3901"/>
                <a:gd name="f651" fmla="val 1106"/>
                <a:gd name="f652" fmla="val 3896"/>
                <a:gd name="f653" fmla="val 1118"/>
                <a:gd name="f654" fmla="val 3895"/>
                <a:gd name="f655" fmla="val 1129"/>
                <a:gd name="f656" fmla="val 1138"/>
                <a:gd name="f657" fmla="val 3894"/>
                <a:gd name="f658" fmla="val 1150"/>
                <a:gd name="f659" fmla="val 3933"/>
                <a:gd name="f660" fmla="val 1202"/>
                <a:gd name="f661" fmla="val 3932"/>
                <a:gd name="f662" fmla="val 1286"/>
                <a:gd name="f663" fmla="val 3897"/>
                <a:gd name="f664" fmla="val 3859"/>
                <a:gd name="f665" fmla="val 1382"/>
                <a:gd name="f666" fmla="val 3824"/>
                <a:gd name="f667" fmla="val 1434"/>
                <a:gd name="f668" fmla="val 3787"/>
                <a:gd name="f669" fmla="val 1484"/>
                <a:gd name="f670" fmla="val 3773"/>
                <a:gd name="f671" fmla="val 1503"/>
                <a:gd name="f672" fmla="val 3775"/>
                <a:gd name="f673" fmla="val 1521"/>
                <a:gd name="f674" fmla="val 1535"/>
                <a:gd name="f675" fmla="val 3834"/>
                <a:gd name="f676" fmla="val 1597"/>
                <a:gd name="f677" fmla="val 3864"/>
                <a:gd name="f678" fmla="val 1668"/>
                <a:gd name="f679" fmla="val 1736"/>
                <a:gd name="f680" fmla="val 3916"/>
                <a:gd name="f681" fmla="val 1766"/>
                <a:gd name="f682" fmla="val 3927"/>
                <a:gd name="f683" fmla="val 1799"/>
                <a:gd name="f684" fmla="val 3937"/>
                <a:gd name="f685" fmla="val 1832"/>
                <a:gd name="f686" fmla="val 1869"/>
                <a:gd name="f687" fmla="val 1887"/>
                <a:gd name="f688" fmla="val 1888"/>
                <a:gd name="f689" fmla="val 3854"/>
                <a:gd name="f690" fmla="val 1889"/>
                <a:gd name="f691" fmla="val 3813"/>
                <a:gd name="f692" fmla="val 1892"/>
                <a:gd name="f693" fmla="val 3772"/>
                <a:gd name="f694" fmla="val 1891"/>
                <a:gd name="f695" fmla="val 3751"/>
                <a:gd name="f696" fmla="val 3731"/>
                <a:gd name="f697" fmla="val 1885"/>
                <a:gd name="f698" fmla="val 3712"/>
                <a:gd name="f699" fmla="val 1880"/>
                <a:gd name="f700" fmla="val 3689"/>
                <a:gd name="f701" fmla="val 1875"/>
                <a:gd name="f702" fmla="val 3663"/>
                <a:gd name="f703" fmla="val 1881"/>
                <a:gd name="f704" fmla="val 3645"/>
                <a:gd name="f705" fmla="val 1859"/>
                <a:gd name="f706" fmla="val 3643"/>
                <a:gd name="f707" fmla="val 1857"/>
                <a:gd name="f708" fmla="val 3635"/>
                <a:gd name="f709" fmla="val 3630"/>
                <a:gd name="f710" fmla="val 1860"/>
                <a:gd name="f711" fmla="val 3613"/>
                <a:gd name="f712" fmla="val 1865"/>
                <a:gd name="f713" fmla="val 1870"/>
                <a:gd name="f714" fmla="val 3579"/>
                <a:gd name="f715" fmla="val 1874"/>
                <a:gd name="f716" fmla="val 3558"/>
                <a:gd name="f717" fmla="val 1879"/>
                <a:gd name="f718" fmla="val 3544"/>
                <a:gd name="f719" fmla="val 1872"/>
                <a:gd name="f720" fmla="val 3536"/>
                <a:gd name="f721" fmla="val 1851"/>
                <a:gd name="f722" fmla="val 3526"/>
                <a:gd name="f723" fmla="val 1823"/>
                <a:gd name="f724" fmla="val 3516"/>
                <a:gd name="f725" fmla="val 1794"/>
                <a:gd name="f726" fmla="val 3505"/>
                <a:gd name="f727" fmla="val 1760"/>
                <a:gd name="f728" fmla="val 1756"/>
                <a:gd name="f729" fmla="val 1752"/>
                <a:gd name="f730" fmla="val 3492"/>
                <a:gd name="f731" fmla="val 3486"/>
                <a:gd name="f732" fmla="val 1759"/>
                <a:gd name="f733" fmla="val 3484"/>
                <a:gd name="f734" fmla="val 1764"/>
                <a:gd name="f735" fmla="val 3468"/>
                <a:gd name="f736" fmla="val 1795"/>
                <a:gd name="f737" fmla="val 3453"/>
                <a:gd name="f738" fmla="val 1826"/>
                <a:gd name="f739" fmla="val 3438"/>
                <a:gd name="f740" fmla="val 3423"/>
                <a:gd name="f741" fmla="val 3403"/>
                <a:gd name="f742" fmla="val 1899"/>
                <a:gd name="f743" fmla="val 3368"/>
                <a:gd name="f744" fmla="val 1894"/>
                <a:gd name="f745" fmla="val 3342"/>
                <a:gd name="f746" fmla="val 3314"/>
                <a:gd name="f747" fmla="val 1896"/>
                <a:gd name="f748" fmla="val 3291"/>
                <a:gd name="f749" fmla="val 3288"/>
                <a:gd name="f750" fmla="val 1878"/>
                <a:gd name="f751" fmla="val 3282"/>
                <a:gd name="f752" fmla="val 3279"/>
                <a:gd name="f753" fmla="val 1901"/>
                <a:gd name="f754" fmla="val 3193"/>
                <a:gd name="f755" fmla="val 3149"/>
                <a:gd name="f756" fmla="val 3130"/>
                <a:gd name="f757" fmla="val 1876"/>
                <a:gd name="f758" fmla="val 3111"/>
                <a:gd name="f759" fmla="val 1877"/>
                <a:gd name="f760" fmla="val 3092"/>
                <a:gd name="f761" fmla="val 3084"/>
                <a:gd name="f762" fmla="val 3074"/>
                <a:gd name="f763" fmla="val 3069"/>
                <a:gd name="f764" fmla="val 3051"/>
                <a:gd name="f765" fmla="val 3030"/>
                <a:gd name="f766" fmla="val 1834"/>
                <a:gd name="f767" fmla="val 3031"/>
                <a:gd name="f768" fmla="val 1802"/>
                <a:gd name="f769" fmla="val 3034"/>
                <a:gd name="f770" fmla="val 1715"/>
                <a:gd name="f771" fmla="val 1628"/>
                <a:gd name="f772" fmla="val 3035"/>
                <a:gd name="f773" fmla="val 1540"/>
                <a:gd name="f774" fmla="val 3038"/>
                <a:gd name="f775" fmla="val 1438"/>
                <a:gd name="f776" fmla="val 3040"/>
                <a:gd name="f777" fmla="val 1335"/>
                <a:gd name="f778" fmla="val 3044"/>
                <a:gd name="f779" fmla="val 1232"/>
                <a:gd name="f780" fmla="val 3046"/>
                <a:gd name="f781" fmla="val 1193"/>
                <a:gd name="f782" fmla="val 3054"/>
                <a:gd name="f783" fmla="val 3060"/>
                <a:gd name="f784" fmla="val 1116"/>
                <a:gd name="f785" fmla="val 1111"/>
                <a:gd name="f786" fmla="val 3062"/>
                <a:gd name="f787" fmla="val 3059"/>
                <a:gd name="f788" fmla="val 1101"/>
                <a:gd name="f789" fmla="val 3039"/>
                <a:gd name="f790" fmla="val 1084"/>
                <a:gd name="f791" fmla="val 3042"/>
                <a:gd name="f792" fmla="val 1062"/>
                <a:gd name="f793" fmla="val 3048"/>
                <a:gd name="f794" fmla="val 1042"/>
                <a:gd name="f795" fmla="val 3063"/>
                <a:gd name="f796" fmla="val 990"/>
                <a:gd name="f797" fmla="val 939"/>
                <a:gd name="f798" fmla="val 3043"/>
                <a:gd name="f799" fmla="val 888"/>
                <a:gd name="f800" fmla="val 869"/>
                <a:gd name="f801" fmla="val 849"/>
                <a:gd name="f802" fmla="val 3033"/>
                <a:gd name="f803" fmla="val 829"/>
                <a:gd name="f804" fmla="val 805"/>
                <a:gd name="f805" fmla="val 3015"/>
                <a:gd name="f806" fmla="val 789"/>
                <a:gd name="f807" fmla="val 2996"/>
                <a:gd name="f808" fmla="val 778"/>
                <a:gd name="f809" fmla="val 2956"/>
                <a:gd name="f810" fmla="val 758"/>
                <a:gd name="f811" fmla="val 2918"/>
                <a:gd name="f812" fmla="val 735"/>
                <a:gd name="f813" fmla="val 2890"/>
                <a:gd name="f814" fmla="val 2888"/>
                <a:gd name="f815" fmla="val 2884"/>
                <a:gd name="f816" fmla="val 696"/>
                <a:gd name="f817" fmla="val 2879"/>
                <a:gd name="f818" fmla="val 692"/>
                <a:gd name="f819" fmla="val 2876"/>
                <a:gd name="f820" fmla="val 2871"/>
                <a:gd name="f821" fmla="val 708"/>
                <a:gd name="f822" fmla="val 2870"/>
                <a:gd name="f823" fmla="val 716"/>
                <a:gd name="f824" fmla="val 2862"/>
                <a:gd name="f825" fmla="val 771"/>
                <a:gd name="f826" fmla="val 2851"/>
                <a:gd name="f827" fmla="val 826"/>
                <a:gd name="f828" fmla="val 2850"/>
                <a:gd name="f829" fmla="val 881"/>
                <a:gd name="f830" fmla="val 910"/>
                <a:gd name="f831" fmla="val 2865"/>
                <a:gd name="f832" fmla="val 2874"/>
                <a:gd name="f833" fmla="val 2880"/>
                <a:gd name="f834" fmla="val 986"/>
                <a:gd name="f835" fmla="val 2889"/>
                <a:gd name="f836" fmla="val 2895"/>
                <a:gd name="f837" fmla="val 1021"/>
                <a:gd name="f838" fmla="val 2902"/>
                <a:gd name="f839" fmla="val 1041"/>
                <a:gd name="f840" fmla="val 2898"/>
                <a:gd name="f841" fmla="val 1060"/>
                <a:gd name="f842" fmla="val 1089"/>
                <a:gd name="f843" fmla="val 2839"/>
                <a:gd name="f844" fmla="val 1117"/>
                <a:gd name="f845" fmla="val 2832"/>
                <a:gd name="f846" fmla="val 2824"/>
                <a:gd name="f847" fmla="val 1184"/>
                <a:gd name="f848" fmla="val 2814"/>
                <a:gd name="f849" fmla="val 1217"/>
                <a:gd name="f850" fmla="val 2798"/>
                <a:gd name="f851" fmla="val 1247"/>
                <a:gd name="f852" fmla="val 2774"/>
                <a:gd name="f853" fmla="val 1296"/>
                <a:gd name="f854" fmla="val 2754"/>
                <a:gd name="f855" fmla="val 1345"/>
                <a:gd name="f856" fmla="val 2742"/>
                <a:gd name="f857" fmla="val 1398"/>
                <a:gd name="f858" fmla="val 2734"/>
                <a:gd name="f859" fmla="val 1432"/>
                <a:gd name="f860" fmla="val 1463"/>
                <a:gd name="f861" fmla="val 2756"/>
                <a:gd name="f862" fmla="val 1493"/>
                <a:gd name="f863" fmla="val 2767"/>
                <a:gd name="f864" fmla="val 1506"/>
                <a:gd name="f865" fmla="val 2775"/>
                <a:gd name="f866" fmla="val 1524"/>
                <a:gd name="f867" fmla="val 2779"/>
                <a:gd name="f868" fmla="val 1541"/>
                <a:gd name="f869" fmla="val 2792"/>
                <a:gd name="f870" fmla="val 1589"/>
                <a:gd name="f871" fmla="val 2812"/>
                <a:gd name="f872" fmla="val 1633"/>
                <a:gd name="f873" fmla="val 1673"/>
                <a:gd name="f874" fmla="val 2863"/>
                <a:gd name="f875" fmla="val 1696"/>
                <a:gd name="f876" fmla="val 1723"/>
                <a:gd name="f877" fmla="val 2855"/>
                <a:gd name="f878" fmla="val 1753"/>
                <a:gd name="f879" fmla="val 2852"/>
                <a:gd name="f880" fmla="val 1774"/>
                <a:gd name="f881" fmla="val 2853"/>
                <a:gd name="f882" fmla="val 1784"/>
                <a:gd name="f883" fmla="val 1800"/>
                <a:gd name="f884" fmla="val 1816"/>
                <a:gd name="f885" fmla="val 2860"/>
                <a:gd name="f886" fmla="val 2784"/>
                <a:gd name="f887" fmla="val 2745"/>
                <a:gd name="f888" fmla="val 2692"/>
                <a:gd name="f889" fmla="val 2678"/>
                <a:gd name="f890" fmla="val 1882"/>
                <a:gd name="f891" fmla="val 2664"/>
                <a:gd name="f892" fmla="val 1884"/>
                <a:gd name="f893" fmla="val 2642"/>
                <a:gd name="f894" fmla="val 2598"/>
                <a:gd name="f895" fmla="val 1893"/>
                <a:gd name="f896" fmla="val 2571"/>
                <a:gd name="f897" fmla="val 2543"/>
                <a:gd name="f898" fmla="val 1890"/>
                <a:gd name="f899" fmla="val 2515"/>
                <a:gd name="f900" fmla="val 1886"/>
                <a:gd name="f901" fmla="val 2470"/>
                <a:gd name="f902" fmla="val 2451"/>
                <a:gd name="f903" fmla="val 2442"/>
                <a:gd name="f904" fmla="val 1864"/>
                <a:gd name="f905" fmla="val 2435"/>
                <a:gd name="f906" fmla="val 1848"/>
                <a:gd name="f907" fmla="val 2408"/>
                <a:gd name="f908" fmla="val 2395"/>
                <a:gd name="f909" fmla="val 1748"/>
                <a:gd name="f910" fmla="val 1745"/>
                <a:gd name="f911" fmla="val 1735"/>
                <a:gd name="f912" fmla="val 2381"/>
                <a:gd name="f913" fmla="val 2377"/>
                <a:gd name="f914" fmla="val 1755"/>
                <a:gd name="f915" fmla="val 2376"/>
                <a:gd name="f916" fmla="val 1763"/>
                <a:gd name="f917" fmla="val 1786"/>
                <a:gd name="f918" fmla="val 1809"/>
                <a:gd name="f919" fmla="val 1833"/>
                <a:gd name="f920" fmla="val 1854"/>
                <a:gd name="f921" fmla="val 2365"/>
                <a:gd name="f922" fmla="val 2344"/>
                <a:gd name="f923" fmla="val 1871"/>
                <a:gd name="f924" fmla="val 2326"/>
                <a:gd name="f925" fmla="val 1873"/>
                <a:gd name="f926" fmla="val 2306"/>
                <a:gd name="f927" fmla="val 2290"/>
                <a:gd name="f928" fmla="val 2262"/>
                <a:gd name="f929" fmla="val 1861"/>
                <a:gd name="f930" fmla="val 2238"/>
                <a:gd name="f931" fmla="val 1868"/>
                <a:gd name="f932" fmla="val 2211"/>
                <a:gd name="f933" fmla="val 2189"/>
                <a:gd name="f934" fmla="val 2166"/>
                <a:gd name="f935" fmla="val 2144"/>
                <a:gd name="f936" fmla="val 1867"/>
                <a:gd name="f937" fmla="val 2111"/>
                <a:gd name="f938" fmla="val 1836"/>
                <a:gd name="f939" fmla="val 2109"/>
                <a:gd name="f940" fmla="val 2121"/>
                <a:gd name="f941" fmla="val 1803"/>
                <a:gd name="f942" fmla="val 2136"/>
                <a:gd name="f943" fmla="val 1793"/>
                <a:gd name="f944" fmla="val 1788"/>
                <a:gd name="f945" fmla="val 2154"/>
                <a:gd name="f946" fmla="val 2164"/>
                <a:gd name="f947" fmla="val 1783"/>
                <a:gd name="f948" fmla="val 2193"/>
                <a:gd name="f949" fmla="val 1775"/>
                <a:gd name="f950" fmla="val 2203"/>
                <a:gd name="f951" fmla="val 1758"/>
                <a:gd name="f952" fmla="val 2209"/>
                <a:gd name="f953" fmla="val 1728"/>
                <a:gd name="f954" fmla="val 2212"/>
                <a:gd name="f955" fmla="val 1706"/>
                <a:gd name="f956" fmla="val 1684"/>
                <a:gd name="f957" fmla="val 2235"/>
                <a:gd name="f958" fmla="val 1665"/>
                <a:gd name="f959" fmla="val 2248"/>
                <a:gd name="f960" fmla="val 1643"/>
                <a:gd name="f961" fmla="val 2269"/>
                <a:gd name="f962" fmla="val 1626"/>
                <a:gd name="f963" fmla="val 2282"/>
                <a:gd name="f964" fmla="val 1604"/>
                <a:gd name="f965" fmla="val 2296"/>
                <a:gd name="f966" fmla="val 1581"/>
                <a:gd name="f967" fmla="val 2303"/>
                <a:gd name="f968" fmla="val 1554"/>
                <a:gd name="f969" fmla="val 2316"/>
                <a:gd name="f970" fmla="val 1530"/>
                <a:gd name="f971" fmla="val 2334"/>
                <a:gd name="f972" fmla="val 1497"/>
                <a:gd name="f973" fmla="val 1468"/>
                <a:gd name="f974" fmla="val 2310"/>
                <a:gd name="f975" fmla="val 1437"/>
                <a:gd name="f976" fmla="val 1407"/>
                <a:gd name="f977" fmla="val 2287"/>
                <a:gd name="f978" fmla="val 1375"/>
                <a:gd name="f979" fmla="val 2276"/>
                <a:gd name="f980" fmla="val 1343"/>
                <a:gd name="f981" fmla="val 2274"/>
                <a:gd name="f982" fmla="val 1338"/>
                <a:gd name="f983" fmla="val 2271"/>
                <a:gd name="f984" fmla="val 2264"/>
                <a:gd name="f985" fmla="val 1346"/>
                <a:gd name="f986" fmla="val 2256"/>
                <a:gd name="f987" fmla="val 1365"/>
                <a:gd name="f988" fmla="val 2252"/>
                <a:gd name="f989" fmla="val 1384"/>
                <a:gd name="f990" fmla="val 2244"/>
                <a:gd name="f991" fmla="val 1417"/>
                <a:gd name="f992" fmla="val 1451"/>
                <a:gd name="f993" fmla="val 2222"/>
                <a:gd name="f994" fmla="val 1501"/>
                <a:gd name="f995" fmla="val 2215"/>
                <a:gd name="f996" fmla="val 2178"/>
                <a:gd name="f997" fmla="val 1533"/>
                <a:gd name="f998" fmla="val 2160"/>
                <a:gd name="f999" fmla="val 1573"/>
                <a:gd name="f1000" fmla="val 2139"/>
                <a:gd name="f1001" fmla="val 1611"/>
                <a:gd name="f1002" fmla="val 2105"/>
                <a:gd name="f1003" fmla="val 1674"/>
                <a:gd name="f1004" fmla="val 2073"/>
                <a:gd name="f1005" fmla="val 1739"/>
                <a:gd name="f1006" fmla="val 2038"/>
                <a:gd name="f1007" fmla="val 2031"/>
                <a:gd name="f1008" fmla="val 1817"/>
                <a:gd name="f1009" fmla="val 2024"/>
                <a:gd name="f1010" fmla="val 1830"/>
                <a:gd name="f1011" fmla="val 2023"/>
                <a:gd name="f1012" fmla="val 1847"/>
                <a:gd name="f1013" fmla="val 2022"/>
                <a:gd name="f1014" fmla="val 2007"/>
                <a:gd name="f1015" fmla="val 1985"/>
                <a:gd name="f1016" fmla="val 1959"/>
                <a:gd name="f1017" fmla="val 1900"/>
                <a:gd name="f1018" fmla="val 1895"/>
                <a:gd name="f1019" fmla="val 1841"/>
                <a:gd name="f1020" fmla="val 1898"/>
                <a:gd name="f1021" fmla="val 1805"/>
                <a:gd name="f1022" fmla="val 1770"/>
                <a:gd name="f1023" fmla="val 1902"/>
                <a:gd name="f1024" fmla="val 1903"/>
                <a:gd name="f1025" fmla="val 1733"/>
                <a:gd name="f1026" fmla="val 1905"/>
                <a:gd name="f1027" fmla="val 1718"/>
                <a:gd name="f1028" fmla="val 1688"/>
                <a:gd name="f1029" fmla="val 1657"/>
                <a:gd name="f1030" fmla="val 1598"/>
                <a:gd name="f1031" fmla="val 1590"/>
                <a:gd name="f1032" fmla="val 1835"/>
                <a:gd name="f1033" fmla="val 1591"/>
                <a:gd name="f1034" fmla="val 1818"/>
                <a:gd name="f1035" fmla="val 1588"/>
                <a:gd name="f1036" fmla="val 1808"/>
                <a:gd name="f1037" fmla="val 1565"/>
                <a:gd name="f1038" fmla="val 1561"/>
                <a:gd name="f1039" fmla="val 1558"/>
                <a:gd name="f1040" fmla="val 1772"/>
                <a:gd name="f1041" fmla="val 1548"/>
                <a:gd name="f1042" fmla="val 1740"/>
                <a:gd name="f1043" fmla="val 1539"/>
                <a:gd name="f1044" fmla="val 1708"/>
                <a:gd name="f1045" fmla="val 1676"/>
                <a:gd name="f1046" fmla="val 1528"/>
                <a:gd name="f1047" fmla="val 1675"/>
                <a:gd name="f1048" fmla="val 1526"/>
                <a:gd name="f1049" fmla="val 1515"/>
                <a:gd name="f1050" fmla="val 1498"/>
                <a:gd name="f1051" fmla="val 1486"/>
                <a:gd name="f1052" fmla="val 1767"/>
                <a:gd name="f1053" fmla="val 1477"/>
                <a:gd name="f1054" fmla="val 1822"/>
                <a:gd name="f1055" fmla="val 1452"/>
                <a:gd name="f1056" fmla="val 1842"/>
                <a:gd name="f1057" fmla="val 1862"/>
                <a:gd name="f1058" fmla="val 1421"/>
                <a:gd name="f1059" fmla="val 1415"/>
                <a:gd name="f1060" fmla="val 1401"/>
                <a:gd name="f1061" fmla="val 1391"/>
                <a:gd name="f1062" fmla="val 1358"/>
                <a:gd name="f1063" fmla="val 1293"/>
                <a:gd name="f1064" fmla="val 1276"/>
                <a:gd name="f1065" fmla="val 1259"/>
                <a:gd name="f1066" fmla="val 1242"/>
                <a:gd name="f1067" fmla="val 1170"/>
                <a:gd name="f1068" fmla="val 1136"/>
                <a:gd name="f1069" fmla="val 1123"/>
                <a:gd name="f1070" fmla="val 1102"/>
                <a:gd name="f1071" fmla="val 1866"/>
                <a:gd name="f1072" fmla="val 1897"/>
                <a:gd name="f1073" fmla="val 993"/>
                <a:gd name="f1074" fmla="val 906"/>
                <a:gd name="f1075" fmla="val 893"/>
                <a:gd name="f1076" fmla="val 883"/>
                <a:gd name="f1077" fmla="val 1773"/>
                <a:gd name="f1078" fmla="val 1711"/>
                <a:gd name="f1079" fmla="val 867"/>
                <a:gd name="f1080" fmla="val 1649"/>
                <a:gd name="f1081" fmla="val 1532"/>
                <a:gd name="f1082" fmla="val 856"/>
                <a:gd name="f1083" fmla="val 1474"/>
                <a:gd name="f1084" fmla="val 1419"/>
                <a:gd name="f1085" fmla="val 828"/>
                <a:gd name="f1086" fmla="val 1310"/>
                <a:gd name="f1087" fmla="val 827"/>
                <a:gd name="f1088" fmla="val 1305"/>
                <a:gd name="f1089" fmla="val 824"/>
                <a:gd name="f1090" fmla="val 1295"/>
                <a:gd name="f1091" fmla="val 821"/>
                <a:gd name="f1092" fmla="val 819"/>
                <a:gd name="f1093" fmla="val 814"/>
                <a:gd name="f1094" fmla="val 1289"/>
                <a:gd name="f1095" fmla="val 801"/>
                <a:gd name="f1096" fmla="val 1314"/>
                <a:gd name="f1097" fmla="val 1337"/>
                <a:gd name="f1098" fmla="val 1361"/>
                <a:gd name="f1099" fmla="val 756"/>
                <a:gd name="f1100" fmla="val 1397"/>
                <a:gd name="f1101" fmla="val 1433"/>
                <a:gd name="f1102" fmla="val 715"/>
                <a:gd name="f1103" fmla="val 1470"/>
                <a:gd name="f1104" fmla="val 1483"/>
                <a:gd name="f1105" fmla="val 705"/>
                <a:gd name="f1106" fmla="val 1499"/>
                <a:gd name="f1107" fmla="val 699"/>
                <a:gd name="f1108" fmla="val 1512"/>
                <a:gd name="f1109" fmla="val 1578"/>
                <a:gd name="f1110" fmla="val 1644"/>
                <a:gd name="f1111" fmla="val 577"/>
                <a:gd name="f1112" fmla="val 533"/>
                <a:gd name="f1113" fmla="val 511"/>
                <a:gd name="f1114" fmla="val 1863"/>
                <a:gd name="f1115" fmla="val 479"/>
                <a:gd name="f1116" fmla="val 430"/>
                <a:gd name="f1117" fmla="val 406"/>
                <a:gd name="f1118" fmla="val 395"/>
                <a:gd name="f1119" fmla="val 343"/>
                <a:gd name="f1120" fmla="val 348"/>
                <a:gd name="f1121" fmla="val 1825"/>
                <a:gd name="f1122" fmla="val 355"/>
                <a:gd name="f1123" fmla="val 365"/>
                <a:gd name="f1124" fmla="val 1724"/>
                <a:gd name="f1125" fmla="val 375"/>
                <a:gd name="f1126" fmla="val 380"/>
                <a:gd name="f1127" fmla="val 394"/>
                <a:gd name="f1128" fmla="val 415"/>
                <a:gd name="f1129" fmla="val 1620"/>
                <a:gd name="f1130" fmla="val 422"/>
                <a:gd name="f1131" fmla="val 1616"/>
                <a:gd name="f1132" fmla="val 429"/>
                <a:gd name="f1133" fmla="val 432"/>
                <a:gd name="f1134" fmla="val 1600"/>
                <a:gd name="f1135" fmla="val 503"/>
                <a:gd name="f1136" fmla="val 1475"/>
                <a:gd name="f1137" fmla="val 1418"/>
                <a:gd name="f1138" fmla="val 566"/>
                <a:gd name="f1139" fmla="val 1393"/>
                <a:gd name="f1140" fmla="val 1360"/>
                <a:gd name="f1141" fmla="val 587"/>
                <a:gd name="f1142" fmla="val 1330"/>
                <a:gd name="f1143" fmla="val 606"/>
                <a:gd name="f1144" fmla="val 1272"/>
                <a:gd name="f1145" fmla="val 1214"/>
                <a:gd name="f1146" fmla="val 637"/>
                <a:gd name="f1147" fmla="val 640"/>
                <a:gd name="f1148" fmla="val 639"/>
                <a:gd name="f1149" fmla="val 1135"/>
                <a:gd name="f1150" fmla="val 1125"/>
                <a:gd name="f1151" fmla="val 1078"/>
                <a:gd name="f1152" fmla="val 634"/>
                <a:gd name="f1153" fmla="val 1055"/>
                <a:gd name="f1154" fmla="val 633"/>
                <a:gd name="f1155" fmla="val 1053"/>
                <a:gd name="f1156" fmla="val 1048"/>
                <a:gd name="f1157" fmla="val 1011"/>
                <a:gd name="f1158" fmla="val 604"/>
                <a:gd name="f1159" fmla="val 963"/>
                <a:gd name="f1160" fmla="val 589"/>
                <a:gd name="f1161" fmla="val 921"/>
                <a:gd name="f1162" fmla="val 578"/>
                <a:gd name="f1163" fmla="val 573"/>
                <a:gd name="f1164" fmla="val 863"/>
                <a:gd name="f1165" fmla="val 564"/>
                <a:gd name="f1166" fmla="val 833"/>
                <a:gd name="f1167" fmla="val 563"/>
                <a:gd name="f1168" fmla="val 512"/>
                <a:gd name="f1169" fmla="val 483"/>
                <a:gd name="f1170" fmla="val 718"/>
                <a:gd name="f1171" fmla="val 404"/>
                <a:gd name="f1172" fmla="val 684"/>
                <a:gd name="f1173" fmla="val 376"/>
                <a:gd name="f1174" fmla="val 325"/>
                <a:gd name="f1175" fmla="val 273"/>
                <a:gd name="f1176" fmla="val 641"/>
                <a:gd name="f1177" fmla="val 609"/>
                <a:gd name="f1178" fmla="val 155"/>
                <a:gd name="f1179" fmla="val 116"/>
                <a:gd name="f1180" fmla="val 94"/>
                <a:gd name="f1181" fmla="val 66"/>
                <a:gd name="f1182" fmla="val 19"/>
                <a:gd name="f1183" fmla="val 6"/>
                <a:gd name="f1184" fmla="val 571"/>
                <a:gd name="f1185" fmla="val 38"/>
                <a:gd name="f1186" fmla="val 36"/>
                <a:gd name="f1187" fmla="val 576"/>
                <a:gd name="f1188" fmla="val 50"/>
                <a:gd name="f1189" fmla="val 63"/>
                <a:gd name="f1190" fmla="val 581"/>
                <a:gd name="f1191" fmla="val 76"/>
                <a:gd name="f1192" fmla="val 582"/>
                <a:gd name="f1193" fmla="val 583"/>
                <a:gd name="f1194" fmla="val 107"/>
                <a:gd name="f1195" fmla="val 122"/>
                <a:gd name="f1196" fmla="val 149"/>
                <a:gd name="f1197" fmla="val 176"/>
                <a:gd name="f1198" fmla="val 574"/>
                <a:gd name="f1199" fmla="val 202"/>
                <a:gd name="f1200" fmla="val 245"/>
                <a:gd name="f1201" fmla="val 288"/>
                <a:gd name="f1202" fmla="val 332"/>
                <a:gd name="f1203" fmla="val 643"/>
                <a:gd name="f1204" fmla="val 388"/>
                <a:gd name="f1205" fmla="val 416"/>
                <a:gd name="f1206" fmla="val 664"/>
                <a:gd name="f1207" fmla="val 466"/>
                <a:gd name="f1208" fmla="val 722"/>
                <a:gd name="f1209" fmla="val 757"/>
                <a:gd name="f1210" fmla="val 779"/>
                <a:gd name="f1211" fmla="val 802"/>
                <a:gd name="f1212" fmla="val 596"/>
                <a:gd name="f1213" fmla="val 830"/>
                <a:gd name="f1214" fmla="val 871"/>
                <a:gd name="f1215" fmla="val 926"/>
                <a:gd name="f1216" fmla="val 983"/>
                <a:gd name="f1217" fmla="val 655"/>
                <a:gd name="f1218" fmla="val 1037"/>
                <a:gd name="f1219" fmla="val 1072"/>
                <a:gd name="f1220" fmla="val 1153"/>
                <a:gd name="f1221" fmla="val 654"/>
                <a:gd name="f1222" fmla="val 1210"/>
                <a:gd name="f1223" fmla="val 1267"/>
                <a:gd name="f1224" fmla="val 619"/>
                <a:gd name="f1225" fmla="val 1362"/>
                <a:gd name="f1226" fmla="val 590"/>
                <a:gd name="f1227" fmla="val 1404"/>
                <a:gd name="f1228" fmla="val 1491"/>
                <a:gd name="f1229" fmla="val 1546"/>
                <a:gd name="f1230" fmla="val 462"/>
                <a:gd name="f1231" fmla="val 1624"/>
                <a:gd name="f1232" fmla="val 444"/>
                <a:gd name="f1233" fmla="val 421"/>
                <a:gd name="f1234" fmla="val 1654"/>
                <a:gd name="f1235" fmla="val 405"/>
                <a:gd name="f1236" fmla="val 385"/>
                <a:gd name="f1237" fmla="val 1777"/>
                <a:gd name="f1238" fmla="val 1828"/>
                <a:gd name="f1239" fmla="val 372"/>
                <a:gd name="f1240" fmla="val 1845"/>
                <a:gd name="f1241" fmla="val 1853"/>
                <a:gd name="f1242" fmla="val 474"/>
                <a:gd name="f1243" fmla="val 1852"/>
                <a:gd name="f1244" fmla="val 572"/>
                <a:gd name="f1245" fmla="val 1687"/>
                <a:gd name="f1246" fmla="val 612"/>
                <a:gd name="f1247" fmla="val 652"/>
                <a:gd name="f1248" fmla="val 671"/>
                <a:gd name="f1249" fmla="val 1487"/>
                <a:gd name="f1250" fmla="val 712"/>
                <a:gd name="f1251" fmla="val 739"/>
                <a:gd name="f1252" fmla="val 1383"/>
                <a:gd name="f1253" fmla="val 780"/>
                <a:gd name="f1254" fmla="val 788"/>
                <a:gd name="f1255" fmla="val 1277"/>
                <a:gd name="f1256" fmla="val 798"/>
                <a:gd name="f1257" fmla="val 1261"/>
                <a:gd name="f1258" fmla="val 809"/>
                <a:gd name="f1259" fmla="val 823"/>
                <a:gd name="f1260" fmla="val 1230"/>
                <a:gd name="f1261" fmla="val 838"/>
                <a:gd name="f1262" fmla="val 1252"/>
                <a:gd name="f1263" fmla="val 884"/>
                <a:gd name="f1264" fmla="val 1464"/>
                <a:gd name="f1265" fmla="val 892"/>
                <a:gd name="f1266" fmla="val 1618"/>
                <a:gd name="f1267" fmla="val 1695"/>
                <a:gd name="f1268" fmla="val 898"/>
                <a:gd name="f1269" fmla="val 1741"/>
                <a:gd name="f1270" fmla="val 1787"/>
                <a:gd name="f1271" fmla="val 1831"/>
                <a:gd name="f1272" fmla="val 1844"/>
                <a:gd name="f1273" fmla="val 923"/>
                <a:gd name="f1274" fmla="val 938"/>
                <a:gd name="f1275" fmla="val 978"/>
                <a:gd name="f1276" fmla="val 1018"/>
                <a:gd name="f1277" fmla="val 1058"/>
                <a:gd name="f1278" fmla="val 1064"/>
                <a:gd name="f1279" fmla="val 1846"/>
                <a:gd name="f1280" fmla="val 1076"/>
                <a:gd name="f1281" fmla="val 1843"/>
                <a:gd name="f1282" fmla="val 1073"/>
                <a:gd name="f1283" fmla="val 1066"/>
                <a:gd name="f1284" fmla="val 1057"/>
                <a:gd name="f1285" fmla="val 1813"/>
                <a:gd name="f1286" fmla="val 1047"/>
                <a:gd name="f1287" fmla="val 1033"/>
                <a:gd name="f1288" fmla="val 1790"/>
                <a:gd name="f1289" fmla="val 1757"/>
                <a:gd name="f1290" fmla="val 1046"/>
                <a:gd name="f1291" fmla="val 1661"/>
                <a:gd name="f1292" fmla="val 1613"/>
                <a:gd name="f1293" fmla="val 1542"/>
                <a:gd name="f1294" fmla="val 1015"/>
                <a:gd name="f1295" fmla="val 1471"/>
                <a:gd name="f1296" fmla="val 1399"/>
                <a:gd name="f1297" fmla="val 1351"/>
                <a:gd name="f1298" fmla="val 992"/>
                <a:gd name="f1299" fmla="val 1303"/>
                <a:gd name="f1300" fmla="val 985"/>
                <a:gd name="f1301" fmla="val 981"/>
                <a:gd name="f1302" fmla="val 1226"/>
                <a:gd name="f1303" fmla="val 972"/>
                <a:gd name="f1304" fmla="val 1169"/>
                <a:gd name="f1305" fmla="val 957"/>
                <a:gd name="f1306" fmla="val 1090"/>
                <a:gd name="f1307" fmla="val 946"/>
                <a:gd name="f1308" fmla="val 1051"/>
                <a:gd name="f1309" fmla="val 935"/>
                <a:gd name="f1310" fmla="val 1022"/>
                <a:gd name="f1311" fmla="val 970"/>
                <a:gd name="f1312" fmla="val 1017"/>
                <a:gd name="f1313" fmla="val 974"/>
                <a:gd name="f1314" fmla="val 1013"/>
                <a:gd name="f1315" fmla="val 1010"/>
                <a:gd name="f1316" fmla="val 971"/>
                <a:gd name="f1317" fmla="val 959"/>
                <a:gd name="f1318" fmla="val 995"/>
                <a:gd name="f1319" fmla="val 930"/>
                <a:gd name="f1320" fmla="val 928"/>
                <a:gd name="f1321" fmla="val 980"/>
                <a:gd name="f1322" fmla="val 945"/>
                <a:gd name="f1323" fmla="val 908"/>
                <a:gd name="f1324" fmla="val 911"/>
                <a:gd name="f1325" fmla="val 876"/>
                <a:gd name="f1326" fmla="val 890"/>
                <a:gd name="f1327" fmla="val 844"/>
                <a:gd name="f1328" fmla="val 961"/>
                <a:gd name="f1329" fmla="val 795"/>
                <a:gd name="f1330" fmla="val 785"/>
                <a:gd name="f1331" fmla="val 1019"/>
                <a:gd name="f1332" fmla="val 769"/>
                <a:gd name="f1333" fmla="val 1029"/>
                <a:gd name="f1334" fmla="val 759"/>
                <a:gd name="f1335" fmla="val 751"/>
                <a:gd name="f1336" fmla="val 1043"/>
                <a:gd name="f1337" fmla="val 740"/>
                <a:gd name="f1338" fmla="val 717"/>
                <a:gd name="f1339" fmla="val 1056"/>
                <a:gd name="f1340" fmla="val 1040"/>
                <a:gd name="f1341" fmla="val 965"/>
                <a:gd name="f1342" fmla="val 853"/>
                <a:gd name="f1343" fmla="val 848"/>
                <a:gd name="f1344" fmla="val 852"/>
                <a:gd name="f1345" fmla="val 516"/>
                <a:gd name="f1346" fmla="val 498"/>
                <a:gd name="f1347" fmla="val 836"/>
                <a:gd name="f1348" fmla="val 463"/>
                <a:gd name="f1349" fmla="val 781"/>
                <a:gd name="f1350" fmla="val 682"/>
                <a:gd name="f1351" fmla="val 703"/>
                <a:gd name="f1352" fmla="val 711"/>
                <a:gd name="f1353" fmla="val 526"/>
                <a:gd name="f1354" fmla="val 608"/>
                <a:gd name="f1355" fmla="val 364"/>
                <a:gd name="f1356" fmla="val 557"/>
                <a:gd name="f1357" fmla="val 226"/>
                <a:gd name="f1358" fmla="val 132"/>
                <a:gd name="f1359" fmla="val 524"/>
                <a:gd name="f1360" fmla="val 82"/>
                <a:gd name="f1361" fmla="val 74"/>
                <a:gd name="f1362" fmla="val 531"/>
                <a:gd name="f1363" fmla="val 70"/>
                <a:gd name="f1364" fmla="val 75"/>
                <a:gd name="f1365" fmla="val 77"/>
                <a:gd name="f1366" fmla="val 545"/>
                <a:gd name="f1367" fmla="val 80"/>
                <a:gd name="f1368" fmla="val 84"/>
                <a:gd name="f1369" fmla="val 83"/>
                <a:gd name="f1370" fmla="val 81"/>
                <a:gd name="f1371" fmla="val 69"/>
                <a:gd name="f1372" fmla="val 59"/>
                <a:gd name="f1373" fmla="val 48"/>
                <a:gd name="f1374" fmla="val 766"/>
                <a:gd name="f1375" fmla="val 3763"/>
                <a:gd name="f1376" fmla="val 3786"/>
                <a:gd name="f1377" fmla="val 3794"/>
                <a:gd name="f1378" fmla="val 710"/>
                <a:gd name="f1379" fmla="val 3800"/>
                <a:gd name="f1380" fmla="val 698"/>
                <a:gd name="f1381" fmla="val 3806"/>
                <a:gd name="f1382" fmla="val 3810"/>
                <a:gd name="f1383" fmla="val 681"/>
                <a:gd name="f1384" fmla="val 3811"/>
                <a:gd name="f1385" fmla="val 3815"/>
                <a:gd name="f1386" fmla="val 3842"/>
                <a:gd name="f1387" fmla="val 3828"/>
                <a:gd name="f1388" fmla="val 3771"/>
                <a:gd name="f1389" fmla="val 3769"/>
                <a:gd name="f1390" fmla="val 3768"/>
                <a:gd name="f1391" fmla="val 3756"/>
                <a:gd name="f1392" fmla="val 3736"/>
                <a:gd name="f1393" fmla="val 3719"/>
                <a:gd name="f1394" fmla="val 3686"/>
                <a:gd name="f1395" fmla="val 3655"/>
                <a:gd name="f1396" fmla="val 3656"/>
                <a:gd name="f1397" fmla="val 3657"/>
                <a:gd name="f1398" fmla="val 636"/>
                <a:gd name="f1399" fmla="val 3665"/>
                <a:gd name="f1400" fmla="val 3662"/>
                <a:gd name="f1401" fmla="val 660"/>
                <a:gd name="f1402" fmla="val 3658"/>
                <a:gd name="f1403" fmla="val 675"/>
                <a:gd name="f1404" fmla="val 3664"/>
                <a:gd name="f1405" fmla="val 3671"/>
                <a:gd name="f1406" fmla="val 3700"/>
                <a:gd name="f1407" fmla="val 3680"/>
                <a:gd name="f1408" fmla="val 3627"/>
                <a:gd name="f1409" fmla="val 3618"/>
                <a:gd name="f1410" fmla="val 825"/>
                <a:gd name="f1411" fmla="val 3601"/>
                <a:gd name="f1412" fmla="val 3567"/>
                <a:gd name="f1413" fmla="val 840"/>
                <a:gd name="f1414" fmla="val 3550"/>
                <a:gd name="f1415" fmla="val 3547"/>
                <a:gd name="f1416" fmla="val 900"/>
                <a:gd name="f1417" fmla="val 3545"/>
                <a:gd name="f1418" fmla="val 924"/>
                <a:gd name="f1419" fmla="val 3538"/>
                <a:gd name="f1420" fmla="val 3524"/>
                <a:gd name="f1421" fmla="val 1085"/>
                <a:gd name="f1422" fmla="val 1133"/>
                <a:gd name="f1423" fmla="val 3529"/>
                <a:gd name="f1424" fmla="val 1157"/>
                <a:gd name="f1425" fmla="val 1185"/>
                <a:gd name="f1426" fmla="val 3537"/>
                <a:gd name="f1427" fmla="val 1213"/>
                <a:gd name="f1428" fmla="val 3539"/>
                <a:gd name="f1429" fmla="val 3541"/>
                <a:gd name="f1430" fmla="val 1279"/>
                <a:gd name="f1431" fmla="val 3563"/>
                <a:gd name="f1432" fmla="val 1292"/>
                <a:gd name="f1433" fmla="val 1304"/>
                <a:gd name="f1434" fmla="val 1309"/>
                <a:gd name="f1435" fmla="val 3566"/>
                <a:gd name="f1436" fmla="val 1325"/>
                <a:gd name="f1437" fmla="val 3554"/>
                <a:gd name="f1438" fmla="val 1339"/>
                <a:gd name="f1439" fmla="val 3542"/>
                <a:gd name="f1440" fmla="val 1354"/>
                <a:gd name="f1441" fmla="val 3531"/>
                <a:gd name="f1442" fmla="val 1369"/>
                <a:gd name="f1443" fmla="val 1389"/>
                <a:gd name="f1444" fmla="val 3501"/>
                <a:gd name="f1445" fmla="val 1411"/>
                <a:gd name="f1446" fmla="val 3485"/>
                <a:gd name="f1447" fmla="val 1431"/>
                <a:gd name="f1448" fmla="val 3443"/>
                <a:gd name="f1449" fmla="val 3408"/>
                <a:gd name="f1450" fmla="val 3383"/>
                <a:gd name="f1451" fmla="val 1602"/>
                <a:gd name="f1452" fmla="val 3367"/>
                <a:gd name="f1453" fmla="val 3348"/>
                <a:gd name="f1454" fmla="val 1680"/>
                <a:gd name="f1455" fmla="val 3313"/>
                <a:gd name="f1456" fmla="val 3296"/>
                <a:gd name="f1457" fmla="val 3266"/>
                <a:gd name="f1458" fmla="val 3237"/>
                <a:gd name="f1459" fmla="val 1801"/>
                <a:gd name="f1460" fmla="val 3196"/>
                <a:gd name="f1461" fmla="val 1821"/>
                <a:gd name="f1462" fmla="val 3146"/>
                <a:gd name="f1463" fmla="val 3140"/>
                <a:gd name="f1464" fmla="val 1829"/>
                <a:gd name="f1465" fmla="val 3134"/>
                <a:gd name="f1466" fmla="val 3125"/>
                <a:gd name="f1467" fmla="val 3132"/>
                <a:gd name="f1468" fmla="val 3135"/>
                <a:gd name="f1469" fmla="val 3167"/>
                <a:gd name="f1470" fmla="val 3194"/>
                <a:gd name="f1471" fmla="val 3221"/>
                <a:gd name="f1472" fmla="val 3243"/>
                <a:gd name="f1473" fmla="val 3264"/>
                <a:gd name="f1474" fmla="val 3286"/>
                <a:gd name="f1475" fmla="val 3293"/>
                <a:gd name="f1476" fmla="val 3302"/>
                <a:gd name="f1477" fmla="val 1850"/>
                <a:gd name="f1478" fmla="val 1856"/>
                <a:gd name="f1479" fmla="val 3336"/>
                <a:gd name="f1480" fmla="val 3349"/>
                <a:gd name="f1481" fmla="val 3363"/>
                <a:gd name="f1482" fmla="val 3376"/>
                <a:gd name="f1483" fmla="val 3393"/>
                <a:gd name="f1484" fmla="val 3405"/>
                <a:gd name="f1485" fmla="val 3413"/>
                <a:gd name="f1486" fmla="val 3444"/>
                <a:gd name="f1487" fmla="val 3474"/>
                <a:gd name="f1488" fmla="val 1721"/>
                <a:gd name="f1489" fmla="val 3507"/>
                <a:gd name="f1490" fmla="val 3540"/>
                <a:gd name="f1491" fmla="val 1601"/>
                <a:gd name="f1492" fmla="val 3576"/>
                <a:gd name="f1493" fmla="val 1543"/>
                <a:gd name="f1494" fmla="val 3612"/>
                <a:gd name="f1495" fmla="val 1485"/>
                <a:gd name="f1496" fmla="val 3616"/>
                <a:gd name="f1497" fmla="val 1479"/>
                <a:gd name="f1498" fmla="val 3622"/>
                <a:gd name="f1499" fmla="val 3631"/>
                <a:gd name="f1500" fmla="val 1465"/>
                <a:gd name="f1501" fmla="val 3629"/>
                <a:gd name="f1502" fmla="val 1500"/>
                <a:gd name="f1503" fmla="val 3628"/>
                <a:gd name="f1504" fmla="val 3640"/>
                <a:gd name="f1505" fmla="val 1556"/>
                <a:gd name="f1506" fmla="val 1599"/>
                <a:gd name="f1507" fmla="val 3669"/>
                <a:gd name="f1508" fmla="val 1641"/>
                <a:gd name="f1509" fmla="val 3692"/>
                <a:gd name="f1510" fmla="val 1700"/>
                <a:gd name="f1511" fmla="val 3744"/>
                <a:gd name="f1512" fmla="val 3747"/>
                <a:gd name="f1513" fmla="val 3742"/>
                <a:gd name="f1514" fmla="val 3740"/>
                <a:gd name="f1515" fmla="val 1849"/>
                <a:gd name="f1516" fmla="val 3732"/>
                <a:gd name="f1517" fmla="val 1855"/>
                <a:gd name="f1518" fmla="val 3754"/>
                <a:gd name="f1519" fmla="val 3802"/>
                <a:gd name="f1520" fmla="val 3849"/>
                <a:gd name="f1521" fmla="val 3913"/>
                <a:gd name="f1522" fmla="val 3909"/>
                <a:gd name="f1523" fmla="val 1837"/>
                <a:gd name="f1524" fmla="val 3889"/>
                <a:gd name="f1525" fmla="val 3872"/>
                <a:gd name="f1526" fmla="val 3836"/>
                <a:gd name="f1527" fmla="val 1677"/>
                <a:gd name="f1528" fmla="val 3809"/>
                <a:gd name="f1529" fmla="val 1607"/>
                <a:gd name="f1530" fmla="val 3762"/>
                <a:gd name="f1531" fmla="val 1550"/>
                <a:gd name="f1532" fmla="val 3745"/>
                <a:gd name="f1533" fmla="val 3793"/>
                <a:gd name="f1534" fmla="val 1428"/>
                <a:gd name="f1535" fmla="val 3823"/>
                <a:gd name="f1536" fmla="val 1385"/>
                <a:gd name="f1537" fmla="val 3856"/>
                <a:gd name="f1538" fmla="val 1344"/>
                <a:gd name="f1539" fmla="val 3908"/>
                <a:gd name="f1540" fmla="val 1278"/>
                <a:gd name="f1541" fmla="val 3906"/>
                <a:gd name="f1542" fmla="val 1212"/>
                <a:gd name="f1543" fmla="val 1151"/>
                <a:gd name="f1544" fmla="val 1148"/>
                <a:gd name="f1545" fmla="val 1145"/>
                <a:gd name="f1546" fmla="val 3858"/>
                <a:gd name="f1547" fmla="val 1139"/>
                <a:gd name="f1548" fmla="val 1131"/>
                <a:gd name="f1549" fmla="val 3861"/>
                <a:gd name="f1550" fmla="val 3876"/>
                <a:gd name="f1551" fmla="val 3874"/>
                <a:gd name="f1552" fmla="val 3871"/>
                <a:gd name="f1553" fmla="val 3868"/>
                <a:gd name="f1554" fmla="val 3863"/>
                <a:gd name="f1555" fmla="val 1045"/>
                <a:gd name="f1556" fmla="val 1032"/>
                <a:gd name="f1557" fmla="val 3881"/>
                <a:gd name="f1558" fmla="val 958"/>
                <a:gd name="f1559" fmla="val 3878"/>
                <a:gd name="f1560" fmla="val 929"/>
                <a:gd name="f1561" fmla="val 3886"/>
                <a:gd name="f1562" fmla="val 907"/>
                <a:gd name="f1563" fmla="val 3903"/>
                <a:gd name="f1564" fmla="val 3919"/>
                <a:gd name="f1565" fmla="val 3929"/>
                <a:gd name="f1566" fmla="val 3936"/>
                <a:gd name="f1567" fmla="val 3951"/>
                <a:gd name="f1568" fmla="val 725"/>
                <a:gd name="f1569" fmla="val 3959"/>
                <a:gd name="f1570" fmla="val 3975"/>
                <a:gd name="f1571" fmla="val 3989"/>
                <a:gd name="f1572" fmla="val 4002"/>
                <a:gd name="f1573" fmla="val 538"/>
                <a:gd name="f1574" fmla="val 4006"/>
                <a:gd name="f1575" fmla="val 519"/>
                <a:gd name="f1576" fmla="val 4009"/>
                <a:gd name="f1577" fmla="val 497"/>
                <a:gd name="f1578" fmla="val 4005"/>
                <a:gd name="f1579" fmla="val 478"/>
                <a:gd name="f1580" fmla="val 3996"/>
                <a:gd name="f1581" fmla="val 4000"/>
                <a:gd name="f1582" fmla="val 4038"/>
                <a:gd name="f1583" fmla="val 4053"/>
                <a:gd name="f1584" fmla="val 4055"/>
                <a:gd name="f1585" fmla="val 4043"/>
                <a:gd name="f1586" fmla="val 349"/>
                <a:gd name="f1587" fmla="val 4028"/>
                <a:gd name="f1588" fmla="val 330"/>
                <a:gd name="f1589" fmla="val 326"/>
                <a:gd name="f1590" fmla="val 4050"/>
                <a:gd name="f1591" fmla="val 310"/>
                <a:gd name="f1592" fmla="val 306"/>
                <a:gd name="f1593" fmla="val 4060"/>
                <a:gd name="f1594" fmla="val 300"/>
                <a:gd name="f1595" fmla="val 4065"/>
                <a:gd name="f1596" fmla="val 4064"/>
                <a:gd name="f1597" fmla="val 294"/>
                <a:gd name="f1598" fmla="val 4063"/>
                <a:gd name="f1599" fmla="val 292"/>
                <a:gd name="f1600" fmla="val 4061"/>
                <a:gd name="f1601" fmla="val 290"/>
                <a:gd name="f1602" fmla="val 293"/>
                <a:gd name="f1603" fmla="val 4042"/>
                <a:gd name="f1604" fmla="val 296"/>
                <a:gd name="f1605" fmla="val 4025"/>
                <a:gd name="f1606" fmla="val 307"/>
                <a:gd name="f1607" fmla="val 4008"/>
                <a:gd name="f1608" fmla="val 3990"/>
                <a:gd name="f1609" fmla="val 329"/>
                <a:gd name="f1610" fmla="val 3970"/>
                <a:gd name="f1611" fmla="val 339"/>
                <a:gd name="f1612" fmla="val 357"/>
                <a:gd name="f1613" fmla="val 3963"/>
                <a:gd name="f1614" fmla="val 398"/>
                <a:gd name="f1615" fmla="val 420"/>
                <a:gd name="f1616" fmla="val 3885"/>
                <a:gd name="f1617" fmla="val 3831"/>
                <a:gd name="f1618" fmla="val 3820"/>
                <a:gd name="f1619" fmla="val 3801"/>
                <a:gd name="f1620" fmla="val 754"/>
                <a:gd name="f1621" fmla="val 2201"/>
                <a:gd name="f1622" fmla="val 2199"/>
                <a:gd name="f1623" fmla="val 30"/>
                <a:gd name="f1624" fmla="val 2196"/>
                <a:gd name="f1625" fmla="val 2194"/>
                <a:gd name="f1626" fmla="val 2191"/>
                <a:gd name="f1627" fmla="val 35"/>
                <a:gd name="f1628" fmla="val 2188"/>
                <a:gd name="f1629" fmla="val 40"/>
                <a:gd name="f1630" fmla="val 2187"/>
                <a:gd name="f1631" fmla="val 45"/>
                <a:gd name="f1632" fmla="val 2182"/>
                <a:gd name="f1633" fmla="val 60"/>
                <a:gd name="f1634" fmla="val 2177"/>
                <a:gd name="f1635" fmla="val 2173"/>
                <a:gd name="f1636" fmla="val 89"/>
                <a:gd name="f1637" fmla="val 2170"/>
                <a:gd name="f1638" fmla="val 99"/>
                <a:gd name="f1639" fmla="val 2167"/>
                <a:gd name="f1640" fmla="val 108"/>
                <a:gd name="f1641" fmla="val 152"/>
                <a:gd name="f1642" fmla="val 2159"/>
                <a:gd name="f1643" fmla="val 186"/>
                <a:gd name="f1644" fmla="val 220"/>
                <a:gd name="f1645" fmla="val 227"/>
                <a:gd name="f1646" fmla="val 2150"/>
                <a:gd name="f1647" fmla="val 237"/>
                <a:gd name="f1648" fmla="val 2145"/>
                <a:gd name="f1649" fmla="val 238"/>
                <a:gd name="f1650" fmla="val 2119"/>
                <a:gd name="f1651" fmla="val 263"/>
                <a:gd name="f1652" fmla="val 2129"/>
                <a:gd name="f1653" fmla="val 2143"/>
                <a:gd name="f1654" fmla="val 400"/>
                <a:gd name="f1655" fmla="val 2112"/>
                <a:gd name="f1656" fmla="val 440"/>
                <a:gd name="f1657" fmla="val 2103"/>
                <a:gd name="f1658" fmla="val 2091"/>
                <a:gd name="f1659" fmla="val 2081"/>
                <a:gd name="f1660" fmla="val 554"/>
                <a:gd name="f1661" fmla="val 2070"/>
                <a:gd name="f1662" fmla="val 2057"/>
                <a:gd name="f1663" fmla="val 2060"/>
                <a:gd name="f1664" fmla="val 729"/>
                <a:gd name="f1665" fmla="val 2062"/>
                <a:gd name="f1666" fmla="val 2066"/>
                <a:gd name="f1667" fmla="val 2076"/>
                <a:gd name="f1668" fmla="val 931"/>
                <a:gd name="f1669" fmla="val 2101"/>
                <a:gd name="f1670" fmla="val 2108"/>
                <a:gd name="f1671" fmla="val 2110"/>
                <a:gd name="f1672" fmla="val 1262"/>
                <a:gd name="f1673" fmla="val 1366"/>
                <a:gd name="f1674" fmla="val 1406"/>
                <a:gd name="f1675" fmla="val 2090"/>
                <a:gd name="f1676" fmla="val 2069"/>
                <a:gd name="f1677" fmla="val 2039"/>
                <a:gd name="f1678" fmla="val 1502"/>
                <a:gd name="f1679" fmla="val 2018"/>
                <a:gd name="f1680" fmla="val 1998"/>
                <a:gd name="f1681" fmla="val 1584"/>
                <a:gd name="f1682" fmla="val 1987"/>
                <a:gd name="f1683" fmla="val 1609"/>
                <a:gd name="f1684" fmla="val 1979"/>
                <a:gd name="f1685" fmla="val 1636"/>
                <a:gd name="f1686" fmla="val 1963"/>
                <a:gd name="f1687" fmla="val 1925"/>
                <a:gd name="f1688" fmla="val 1705"/>
                <a:gd name="f1689" fmla="val 1909"/>
                <a:gd name="f1690" fmla="val 1819"/>
                <a:gd name="f1691" fmla="val 1827"/>
                <a:gd name="f1692" fmla="val 1906"/>
                <a:gd name="f1693" fmla="val 1915"/>
                <a:gd name="f1694" fmla="val 1944"/>
                <a:gd name="f1695" fmla="val 1961"/>
                <a:gd name="f1696" fmla="val 1984"/>
                <a:gd name="f1697" fmla="val 1994"/>
                <a:gd name="f1698" fmla="val 1840"/>
                <a:gd name="f1699" fmla="val 1992"/>
                <a:gd name="f1700" fmla="val 1792"/>
                <a:gd name="f1701" fmla="val 2015"/>
                <a:gd name="f1702" fmla="val 1791"/>
                <a:gd name="f1703" fmla="val 2016"/>
                <a:gd name="f1704" fmla="val 2050"/>
                <a:gd name="f1705" fmla="val 1722"/>
                <a:gd name="f1706" fmla="val 2082"/>
                <a:gd name="f1707" fmla="val 1559"/>
                <a:gd name="f1708" fmla="val 2157"/>
                <a:gd name="f1709" fmla="val 1520"/>
                <a:gd name="f1710" fmla="val 2190"/>
                <a:gd name="f1711" fmla="val 2198"/>
                <a:gd name="f1712" fmla="val 1480"/>
                <a:gd name="f1713" fmla="val 2205"/>
                <a:gd name="f1714" fmla="val 1472"/>
                <a:gd name="f1715" fmla="val 2207"/>
                <a:gd name="f1716" fmla="val 1462"/>
                <a:gd name="f1717" fmla="val 2219"/>
                <a:gd name="f1718" fmla="val 1359"/>
                <a:gd name="f1719" fmla="val 2240"/>
                <a:gd name="f1720" fmla="val 1308"/>
                <a:gd name="f1721" fmla="val 2245"/>
                <a:gd name="f1722" fmla="val 2251"/>
                <a:gd name="f1723" fmla="val 1264"/>
                <a:gd name="f1724" fmla="val 1243"/>
                <a:gd name="f1725" fmla="val 1253"/>
                <a:gd name="f1726" fmla="val 2277"/>
                <a:gd name="f1727" fmla="val 2279"/>
                <a:gd name="f1728" fmla="val 2297"/>
                <a:gd name="f1729" fmla="val 2315"/>
                <a:gd name="f1730" fmla="val 2331"/>
                <a:gd name="f1731" fmla="val 1454"/>
                <a:gd name="f1732" fmla="val 1489"/>
                <a:gd name="f1733" fmla="val 1531"/>
                <a:gd name="f1734" fmla="val 2379"/>
                <a:gd name="f1735" fmla="val 1640"/>
                <a:gd name="f1736" fmla="val 2416"/>
                <a:gd name="f1737" fmla="val 2462"/>
                <a:gd name="f1738" fmla="val 1838"/>
                <a:gd name="f1739" fmla="val 2465"/>
                <a:gd name="f1740" fmla="val 2478"/>
                <a:gd name="f1741" fmla="val 2487"/>
                <a:gd name="f1742" fmla="val 2511"/>
                <a:gd name="f1743" fmla="val 2536"/>
                <a:gd name="f1744" fmla="val 2586"/>
                <a:gd name="f1745" fmla="val 2612"/>
                <a:gd name="f1746" fmla="val 2637"/>
                <a:gd name="f1747" fmla="val 2644"/>
                <a:gd name="f1748" fmla="val 2650"/>
                <a:gd name="f1749" fmla="val 2656"/>
                <a:gd name="f1750" fmla="val 2647"/>
                <a:gd name="f1751" fmla="val 1839"/>
                <a:gd name="f1752" fmla="val 2639"/>
                <a:gd name="f1753" fmla="val 2635"/>
                <a:gd name="f1754" fmla="val 2631"/>
                <a:gd name="f1755" fmla="val 2592"/>
                <a:gd name="f1756" fmla="val 2580"/>
                <a:gd name="f1757" fmla="val 1796"/>
                <a:gd name="f1758" fmla="val 2577"/>
                <a:gd name="f1759" fmla="val 2574"/>
                <a:gd name="f1760" fmla="val 2566"/>
                <a:gd name="f1761" fmla="val 2555"/>
                <a:gd name="f1762" fmla="val 2528"/>
                <a:gd name="f1763" fmla="val 1662"/>
                <a:gd name="f1764" fmla="val 2507"/>
                <a:gd name="f1765" fmla="val 1617"/>
                <a:gd name="f1766" fmla="val 2498"/>
                <a:gd name="f1767" fmla="val 1567"/>
                <a:gd name="f1768" fmla="val 2477"/>
                <a:gd name="f1769" fmla="val 1466"/>
                <a:gd name="f1770" fmla="val 1435"/>
                <a:gd name="f1771" fmla="val 2454"/>
                <a:gd name="f1772" fmla="val 1373"/>
                <a:gd name="f1773" fmla="val 2444"/>
                <a:gd name="f1774" fmla="val 2438"/>
                <a:gd name="f1775" fmla="val 1281"/>
                <a:gd name="f1776" fmla="val 2427"/>
                <a:gd name="f1777" fmla="val 1235"/>
                <a:gd name="f1778" fmla="val 2418"/>
                <a:gd name="f1779" fmla="val 1192"/>
                <a:gd name="f1780" fmla="val 2406"/>
                <a:gd name="f1781" fmla="val 2383"/>
                <a:gd name="f1782" fmla="val 1074"/>
                <a:gd name="f1783" fmla="val 2356"/>
                <a:gd name="f1784" fmla="val 2352"/>
                <a:gd name="f1785" fmla="val 2355"/>
                <a:gd name="f1786" fmla="val 987"/>
                <a:gd name="f1787" fmla="val 2358"/>
                <a:gd name="f1788" fmla="val 973"/>
                <a:gd name="f1789" fmla="val 2363"/>
                <a:gd name="f1790" fmla="val 2357"/>
                <a:gd name="f1791" fmla="val 787"/>
                <a:gd name="f1792" fmla="val 2348"/>
                <a:gd name="f1793" fmla="val 704"/>
                <a:gd name="f1794" fmla="val 2278"/>
                <a:gd name="f1795" fmla="val 2319"/>
                <a:gd name="f1796" fmla="val 611"/>
                <a:gd name="f1797" fmla="val 2341"/>
                <a:gd name="f1798" fmla="val 2362"/>
                <a:gd name="f1799" fmla="val 2391"/>
                <a:gd name="f1800" fmla="val 2340"/>
                <a:gd name="f1801" fmla="val 442"/>
                <a:gd name="f1802" fmla="val 2288"/>
                <a:gd name="f1803" fmla="val 2218"/>
                <a:gd name="f1804" fmla="val 2214"/>
                <a:gd name="f1805" fmla="val 579"/>
                <a:gd name="f1806" fmla="val 2213"/>
                <a:gd name="f1807" fmla="val 2210"/>
                <a:gd name="f1808" fmla="val 484"/>
                <a:gd name="f1809" fmla="val 2200"/>
                <a:gd name="f1810" fmla="val 328"/>
                <a:gd name="f1811" fmla="val 197"/>
                <a:gd name="f1812" fmla="val 179"/>
                <a:gd name="f1813" fmla="val 2202"/>
                <a:gd name="f1814" fmla="val 165"/>
                <a:gd name="f1815" fmla="val 150"/>
                <a:gd name="f1816" fmla="val 2232"/>
                <a:gd name="f1817" fmla="val 111"/>
                <a:gd name="f1818" fmla="val 2239"/>
                <a:gd name="f1819" fmla="val 2241"/>
                <a:gd name="f1820" fmla="val 85"/>
                <a:gd name="f1821" fmla="val 71"/>
                <a:gd name="f1822" fmla="val 68"/>
                <a:gd name="f1823" fmla="val 1681"/>
                <a:gd name="f1824" fmla="val 940"/>
                <a:gd name="f1825" fmla="val 1692"/>
                <a:gd name="f1826" fmla="val 1669"/>
                <a:gd name="f1827" fmla="val 1039"/>
                <a:gd name="f1828" fmla="val 1646"/>
                <a:gd name="f1829" fmla="val 1080"/>
                <a:gd name="f1830" fmla="val 1603"/>
                <a:gd name="f1831" fmla="val 1158"/>
                <a:gd name="f1832" fmla="val 1568"/>
                <a:gd name="f1833" fmla="val 1238"/>
                <a:gd name="f1834" fmla="val 1536"/>
                <a:gd name="f1835" fmla="val 1320"/>
                <a:gd name="f1836" fmla="val 1490"/>
                <a:gd name="f1837" fmla="val 1423"/>
                <a:gd name="f1838" fmla="val 1460"/>
                <a:gd name="f1839" fmla="val 1449"/>
                <a:gd name="f1840" fmla="val 1444"/>
                <a:gd name="f1841" fmla="val 1511"/>
                <a:gd name="f1842" fmla="val 1623"/>
                <a:gd name="f1843" fmla="val 1679"/>
                <a:gd name="f1844" fmla="val 1376"/>
                <a:gd name="f1845" fmla="val 1699"/>
                <a:gd name="f1846" fmla="val 1368"/>
                <a:gd name="f1847" fmla="val 1719"/>
                <a:gd name="f1848" fmla="val 1357"/>
                <a:gd name="f1849" fmla="val 1737"/>
                <a:gd name="f1850" fmla="val 1347"/>
                <a:gd name="f1851" fmla="val 1765"/>
                <a:gd name="f1852" fmla="val 1323"/>
                <a:gd name="f1853" fmla="val 1780"/>
                <a:gd name="f1854" fmla="val 1815"/>
                <a:gd name="f1855" fmla="val 1334"/>
                <a:gd name="f1856" fmla="val 1386"/>
                <a:gd name="f1857" fmla="val 1858"/>
                <a:gd name="f1858" fmla="val 1436"/>
                <a:gd name="f1859" fmla="val 1446"/>
                <a:gd name="f1860" fmla="val 1738"/>
                <a:gd name="f1861" fmla="val 1516"/>
                <a:gd name="f1862" fmla="val 1625"/>
                <a:gd name="f1863" fmla="val 1576"/>
                <a:gd name="f1864" fmla="val 1427"/>
                <a:gd name="f1865" fmla="val 1645"/>
                <a:gd name="f1866" fmla="val 1370"/>
                <a:gd name="f1867" fmla="val 1732"/>
                <a:gd name="f1868" fmla="val 1268"/>
                <a:gd name="f1869" fmla="val 1275"/>
                <a:gd name="f1870" fmla="val 1280"/>
                <a:gd name="f1871" fmla="val 1322"/>
                <a:gd name="f1872" fmla="val 1726"/>
                <a:gd name="f1873" fmla="val 1716"/>
                <a:gd name="f1874" fmla="val 1707"/>
                <a:gd name="f1875" fmla="val 1448"/>
                <a:gd name="f1876" fmla="val 1582"/>
                <a:gd name="f1877" fmla="val 1769"/>
                <a:gd name="f1878" fmla="val 1690"/>
                <a:gd name="f1879" fmla="val 1820"/>
                <a:gd name="f1880" fmla="val 1807"/>
                <a:gd name="f1881" fmla="val 1778"/>
                <a:gd name="f1882" fmla="val 1768"/>
                <a:gd name="f1883" fmla="val 1751"/>
                <a:gd name="f1884" fmla="val 1743"/>
                <a:gd name="f1885" fmla="val 1639"/>
                <a:gd name="f1886" fmla="val 1544"/>
                <a:gd name="f1887" fmla="val 1812"/>
                <a:gd name="f1888" fmla="val 1380"/>
                <a:gd name="f1889" fmla="val 1227"/>
                <a:gd name="f1890" fmla="val 1921"/>
                <a:gd name="f1891" fmla="val 1175"/>
                <a:gd name="f1892" fmla="val 1121"/>
                <a:gd name="f1893" fmla="val 1936"/>
                <a:gd name="f1894" fmla="val 1941"/>
                <a:gd name="f1895" fmla="val 1943"/>
                <a:gd name="f1896" fmla="val 1945"/>
                <a:gd name="f1897" fmla="val 1069"/>
                <a:gd name="f1898" fmla="val 984"/>
                <a:gd name="f1899" fmla="val 1951"/>
                <a:gd name="f1900" fmla="val 1946"/>
                <a:gd name="f1901" fmla="val 1974"/>
                <a:gd name="f1902" fmla="val 2002"/>
                <a:gd name="f1903" fmla="val 2011"/>
                <a:gd name="f1904" fmla="val 818"/>
                <a:gd name="f1905" fmla="val 2001"/>
                <a:gd name="f1906" fmla="val 1996"/>
                <a:gd name="f1907" fmla="val 1960"/>
                <a:gd name="f1908" fmla="val 1949"/>
                <a:gd name="f1909" fmla="val 1939"/>
                <a:gd name="f1910" fmla="val 1933"/>
                <a:gd name="f1911" fmla="val 1935"/>
                <a:gd name="f1912" fmla="val 670"/>
                <a:gd name="f1913" fmla="val 1931"/>
                <a:gd name="f1914" fmla="val 625"/>
                <a:gd name="f1915" fmla="val 1911"/>
                <a:gd name="f1916" fmla="val 1916"/>
                <a:gd name="f1917" fmla="val 515"/>
                <a:gd name="f1918" fmla="val 458"/>
                <a:gd name="f1919" fmla="val 513"/>
                <a:gd name="f1920" fmla="val 525"/>
                <a:gd name="f1921" fmla="val 562"/>
                <a:gd name="f1922" fmla="val 1747"/>
                <a:gd name="f1923" fmla="val 1697"/>
                <a:gd name="f1924" fmla="val 1683"/>
                <a:gd name="f1925" fmla="val 1703"/>
                <a:gd name="f1926" fmla="val 1671"/>
                <a:gd name="f1927" fmla="val 748"/>
                <a:gd name="f1928" fmla="val 1638"/>
                <a:gd name="f1929" fmla="val 1629"/>
                <a:gd name="f1930" fmla="val 777"/>
                <a:gd name="f1931" fmla="val 1627"/>
                <a:gd name="f1932" fmla="val 812"/>
                <a:gd name="f1933" fmla="val 1619"/>
                <a:gd name="f1934" fmla="val 857"/>
                <a:gd name="f1935" fmla="val 1614"/>
                <a:gd name="f1936" fmla="val 1635"/>
                <a:gd name="f1937" fmla="val 942"/>
                <a:gd name="f1938" fmla="val 3091"/>
                <a:gd name="f1939" fmla="val 3093"/>
                <a:gd name="f1940" fmla="val 3095"/>
                <a:gd name="f1941" fmla="val 3096"/>
                <a:gd name="f1942" fmla="val 1810"/>
                <a:gd name="f1943" fmla="val 3120"/>
                <a:gd name="f1944" fmla="val 3150"/>
                <a:gd name="f1945" fmla="val 1798"/>
                <a:gd name="f1946" fmla="val 3157"/>
                <a:gd name="f1947" fmla="val 3164"/>
                <a:gd name="f1948" fmla="val 3171"/>
                <a:gd name="f1949" fmla="val 3203"/>
                <a:gd name="f1950" fmla="val 3200"/>
                <a:gd name="f1951" fmla="val 3197"/>
                <a:gd name="f1952" fmla="val 1713"/>
                <a:gd name="f1953" fmla="val 3190"/>
                <a:gd name="f1954" fmla="val 3184"/>
                <a:gd name="f1955" fmla="val 1630"/>
                <a:gd name="f1956" fmla="val 3176"/>
                <a:gd name="f1957" fmla="val 1569"/>
                <a:gd name="f1958" fmla="val 3173"/>
                <a:gd name="f1959" fmla="val 1509"/>
                <a:gd name="f1960" fmla="val 3175"/>
                <a:gd name="f1961" fmla="val 3181"/>
                <a:gd name="f1962" fmla="val 3188"/>
                <a:gd name="f1963" fmla="val 3199"/>
                <a:gd name="f1964" fmla="val 3224"/>
                <a:gd name="f1965" fmla="val 3256"/>
                <a:gd name="f1966" fmla="val 3271"/>
                <a:gd name="f1967" fmla="val 1291"/>
                <a:gd name="f1968" fmla="val 1306"/>
                <a:gd name="f1969" fmla="val 3306"/>
                <a:gd name="f1970" fmla="val 3320"/>
                <a:gd name="f1971" fmla="val 3352"/>
                <a:gd name="f1972" fmla="val 3381"/>
                <a:gd name="f1973" fmla="val 1410"/>
                <a:gd name="f1974" fmla="val 3411"/>
                <a:gd name="f1975" fmla="val 3420"/>
                <a:gd name="f1976" fmla="val 1459"/>
                <a:gd name="f1977" fmla="val 3425"/>
                <a:gd name="f1978" fmla="val 3473"/>
                <a:gd name="f1979" fmla="val 1402"/>
                <a:gd name="f1980" fmla="val 3490"/>
                <a:gd name="f1981" fmla="val 1377"/>
                <a:gd name="f1982" fmla="val 3491"/>
                <a:gd name="f1983" fmla="val 1356"/>
                <a:gd name="f1984" fmla="val 3451"/>
                <a:gd name="f1985" fmla="val 3412"/>
                <a:gd name="f1986" fmla="val 1211"/>
                <a:gd name="f1987" fmla="val 3375"/>
                <a:gd name="f1988" fmla="val 1137"/>
                <a:gd name="f1989" fmla="val 3355"/>
                <a:gd name="f1990" fmla="val 3364"/>
                <a:gd name="f1991" fmla="val 3395"/>
                <a:gd name="f1992" fmla="val 1030"/>
                <a:gd name="f1993" fmla="val 3398"/>
                <a:gd name="f1994" fmla="val 3402"/>
                <a:gd name="f1995" fmla="val 3406"/>
                <a:gd name="f1996" fmla="val 3426"/>
                <a:gd name="f1997" fmla="val 3417"/>
                <a:gd name="f1998" fmla="val 873"/>
                <a:gd name="f1999" fmla="val 813"/>
                <a:gd name="f2000" fmla="val 3401"/>
                <a:gd name="f2001" fmla="val 775"/>
                <a:gd name="f2002" fmla="val 741"/>
                <a:gd name="f2003" fmla="val 3354"/>
                <a:gd name="f2004" fmla="val 720"/>
                <a:gd name="f2005" fmla="val 3334"/>
                <a:gd name="f2006" fmla="val 3284"/>
                <a:gd name="f2007" fmla="val 3276"/>
                <a:gd name="f2008" fmla="val 676"/>
                <a:gd name="f2009" fmla="val 3285"/>
                <a:gd name="f2010" fmla="val 3289"/>
                <a:gd name="f2011" fmla="val 3292"/>
                <a:gd name="f2012" fmla="val 3257"/>
                <a:gd name="f2013" fmla="val 3219"/>
                <a:gd name="f2014" fmla="val 3174"/>
                <a:gd name="f2015" fmla="val 3165"/>
                <a:gd name="f2016" fmla="val 3153"/>
                <a:gd name="f2017" fmla="val 3145"/>
                <a:gd name="f2018" fmla="val 3071"/>
                <a:gd name="f2019" fmla="val 504"/>
                <a:gd name="f2020" fmla="val 3003"/>
                <a:gd name="f2021" fmla="val 2971"/>
                <a:gd name="f2022" fmla="val 2940"/>
                <a:gd name="f2023" fmla="val 561"/>
                <a:gd name="f2024" fmla="val 2917"/>
                <a:gd name="f2025" fmla="val 2893"/>
                <a:gd name="f2026" fmla="val 2872"/>
                <a:gd name="f2027" fmla="val 2856"/>
                <a:gd name="f2028" fmla="val 645"/>
                <a:gd name="f2029" fmla="val 2881"/>
                <a:gd name="f2030" fmla="val 2892"/>
                <a:gd name="f2031" fmla="val 2901"/>
                <a:gd name="f2032" fmla="val 672"/>
                <a:gd name="f2033" fmla="val 2929"/>
                <a:gd name="f2034" fmla="val 2963"/>
                <a:gd name="f2035" fmla="val 730"/>
                <a:gd name="f2036" fmla="val 3001"/>
                <a:gd name="f2037" fmla="val 749"/>
                <a:gd name="f2038" fmla="val 797"/>
                <a:gd name="f2039" fmla="val 3064"/>
                <a:gd name="f2040" fmla="val 855"/>
                <a:gd name="f2041" fmla="val 872"/>
                <a:gd name="f2042" fmla="val 3073"/>
                <a:gd name="f2043" fmla="val 889"/>
                <a:gd name="f2044" fmla="val 997"/>
                <a:gd name="f2045" fmla="val 3076"/>
                <a:gd name="f2046" fmla="val 3080"/>
                <a:gd name="f2047" fmla="val 3086"/>
                <a:gd name="f2048" fmla="val 1079"/>
                <a:gd name="f2049" fmla="val 1088"/>
                <a:gd name="f2050" fmla="val 3098"/>
                <a:gd name="f2051" fmla="val 1105"/>
                <a:gd name="f2052" fmla="val 3088"/>
                <a:gd name="f2053" fmla="val 1119"/>
                <a:gd name="f2054" fmla="val 3087"/>
                <a:gd name="f2055" fmla="val 1126"/>
                <a:gd name="f2056" fmla="val 3081"/>
                <a:gd name="f2057" fmla="val 1228"/>
                <a:gd name="f2058" fmla="val 3070"/>
                <a:gd name="f2059" fmla="val 3066"/>
                <a:gd name="f2060" fmla="val 1355"/>
                <a:gd name="f2061" fmla="val 1430"/>
                <a:gd name="f2062" fmla="val 3061"/>
                <a:gd name="f2063" fmla="val 1505"/>
                <a:gd name="f2064" fmla="val 1593"/>
                <a:gd name="f2065" fmla="val 3049"/>
                <a:gd name="f2066" fmla="val 3077"/>
                <a:gd name="f2067" fmla="val 3078"/>
                <a:gd name="f2068" fmla="val 3079"/>
                <a:gd name="f2069" fmla="val 3083"/>
                <a:gd name="f2070" fmla="val 1256"/>
                <a:gd name="f2071" fmla="val 1246"/>
                <a:gd name="f2072" fmla="val 1219"/>
                <a:gd name="f2073" fmla="val 1207"/>
                <a:gd name="f2074" fmla="val 1209"/>
                <a:gd name="f2075" fmla="val 1223"/>
                <a:gd name="f2076" fmla="val 1221"/>
                <a:gd name="f2077" fmla="val 1762"/>
                <a:gd name="f2078" fmla="val 1685"/>
                <a:gd name="f2079" fmla="val 1241"/>
                <a:gd name="f2080" fmla="val 1594"/>
                <a:gd name="f2081" fmla="val 1245"/>
                <a:gd name="f2082" fmla="val 1257"/>
                <a:gd name="f2083" fmla="val 1517"/>
                <a:gd name="f2084" fmla="val 1371"/>
                <a:gd name="f2085" fmla="val 1311"/>
                <a:gd name="f2086" fmla="val 1396"/>
                <a:gd name="f2087" fmla="val 1413"/>
                <a:gd name="f2088" fmla="val 1379"/>
                <a:gd name="f2089" fmla="val 1429"/>
                <a:gd name="f2090" fmla="val 1447"/>
                <a:gd name="f2091" fmla="val 1455"/>
                <a:gd name="f2092" fmla="val 1494"/>
                <a:gd name="f2093" fmla="val 1352"/>
                <a:gd name="f2094" fmla="val 1508"/>
                <a:gd name="f2095" fmla="val 1504"/>
                <a:gd name="f2096" fmla="val 1271"/>
                <a:gd name="f2097" fmla="val 1478"/>
                <a:gd name="f2098" fmla="val 1456"/>
                <a:gd name="f2099" fmla="val 1443"/>
                <a:gd name="f2100" fmla="val 1147"/>
                <a:gd name="f2101" fmla="val 1108"/>
                <a:gd name="f2102" fmla="val 1441"/>
                <a:gd name="f2103" fmla="val 882"/>
                <a:gd name="f2104" fmla="val 804"/>
                <a:gd name="f2105" fmla="val 732"/>
                <a:gd name="f2106" fmla="val 1585"/>
                <a:gd name="f2107" fmla="val 1634"/>
                <a:gd name="f2108" fmla="val 1631"/>
                <a:gd name="f2109" fmla="val 1557"/>
                <a:gd name="f2110" fmla="val 1527"/>
                <a:gd name="f2111" fmla="val 1510"/>
                <a:gd name="f2112" fmla="val 1367"/>
                <a:gd name="f2113" fmla="val 1231"/>
                <a:gd name="f2114" fmla="val 1215"/>
                <a:gd name="f2115" fmla="val 737"/>
                <a:gd name="f2116" fmla="val 1164"/>
                <a:gd name="f2117" fmla="val 905"/>
                <a:gd name="f2118" fmla="val 1172"/>
                <a:gd name="f2119" fmla="val 1173"/>
                <a:gd name="f2120" fmla="val 1171"/>
                <a:gd name="f2121" fmla="val 1237"/>
                <a:gd name="f2122" fmla="val 1149"/>
                <a:gd name="f2123" fmla="val 1324"/>
                <a:gd name="f2124" fmla="val 1161"/>
                <a:gd name="f2125" fmla="val 1163"/>
                <a:gd name="f2126" fmla="val 1159"/>
                <a:gd name="f2127" fmla="val 1563"/>
                <a:gd name="f2128" fmla="val 1140"/>
                <a:gd name="f2129" fmla="val 1134"/>
                <a:gd name="f2130" fmla="val 1127"/>
                <a:gd name="f2131" fmla="val 1701"/>
                <a:gd name="f2132" fmla="val 1142"/>
                <a:gd name="f2133" fmla="val 1180"/>
                <a:gd name="f2134" fmla="val 1240"/>
                <a:gd name="f2135" fmla="val 1248"/>
                <a:gd name="f2136" fmla="val 2818"/>
                <a:gd name="f2137" fmla="val 2816"/>
                <a:gd name="f2138" fmla="val 2805"/>
                <a:gd name="f2139" fmla="val 2793"/>
                <a:gd name="f2140" fmla="val 2778"/>
                <a:gd name="f2141" fmla="val 2766"/>
                <a:gd name="f2142" fmla="val 499"/>
                <a:gd name="f2143" fmla="val 2762"/>
                <a:gd name="f2144" fmla="val 2761"/>
                <a:gd name="f2145" fmla="val 2759"/>
                <a:gd name="f2146" fmla="val 2757"/>
                <a:gd name="f2147" fmla="val 2755"/>
                <a:gd name="f2148" fmla="val 2752"/>
                <a:gd name="f2149" fmla="val 2751"/>
                <a:gd name="f2150" fmla="val 2744"/>
                <a:gd name="f2151" fmla="val 2739"/>
                <a:gd name="f2152" fmla="val 2733"/>
                <a:gd name="f2153" fmla="val 2732"/>
                <a:gd name="f2154" fmla="val 2731"/>
                <a:gd name="f2155" fmla="val 529"/>
                <a:gd name="f2156" fmla="val 2729"/>
                <a:gd name="f2157" fmla="val 506"/>
                <a:gd name="f2158" fmla="val 2709"/>
                <a:gd name="f2159" fmla="val 489"/>
                <a:gd name="f2160" fmla="val 2660"/>
                <a:gd name="f2161" fmla="val 448"/>
                <a:gd name="f2162" fmla="val 2615"/>
                <a:gd name="f2163" fmla="val 2576"/>
                <a:gd name="f2164" fmla="val 505"/>
                <a:gd name="f2165" fmla="val 2552"/>
                <a:gd name="f2166" fmla="val 2590"/>
                <a:gd name="f2167" fmla="val 2593"/>
                <a:gd name="f2168" fmla="val 2596"/>
                <a:gd name="f2169" fmla="val 2610"/>
                <a:gd name="f2170" fmla="val 2623"/>
                <a:gd name="f2171" fmla="val 2633"/>
                <a:gd name="f2172" fmla="val 2640"/>
                <a:gd name="f2173" fmla="val 2648"/>
                <a:gd name="f2174" fmla="val 2646"/>
                <a:gd name="f2175" fmla="val 2609"/>
                <a:gd name="f2176" fmla="val 2601"/>
                <a:gd name="f2177" fmla="val 2591"/>
                <a:gd name="f2178" fmla="val 2588"/>
                <a:gd name="f2179" fmla="val 2581"/>
                <a:gd name="f2180" fmla="val 2561"/>
                <a:gd name="f2181" fmla="val 2567"/>
                <a:gd name="f2182" fmla="val 2538"/>
                <a:gd name="f2183" fmla="val 982"/>
                <a:gd name="f2184" fmla="val 989"/>
                <a:gd name="f2185" fmla="val 2534"/>
                <a:gd name="f2186" fmla="val 2526"/>
                <a:gd name="f2187" fmla="val 2518"/>
                <a:gd name="f2188" fmla="val 1110"/>
                <a:gd name="f2189" fmla="val 2510"/>
                <a:gd name="f2190" fmla="val 1124"/>
                <a:gd name="f2191" fmla="val 2516"/>
                <a:gd name="f2192" fmla="val 1162"/>
                <a:gd name="f2193" fmla="val 2527"/>
                <a:gd name="f2194" fmla="val 2521"/>
                <a:gd name="f2195" fmla="val 1183"/>
                <a:gd name="f2196" fmla="val 1203"/>
                <a:gd name="f2197" fmla="val 1244"/>
                <a:gd name="f2198" fmla="val 1299"/>
                <a:gd name="f2199" fmla="val 2473"/>
                <a:gd name="f2200" fmla="val 2492"/>
                <a:gd name="f2201" fmla="val 2501"/>
                <a:gd name="f2202" fmla="val 1450"/>
                <a:gd name="f2203" fmla="val 2502"/>
                <a:gd name="f2204" fmla="val 2505"/>
                <a:gd name="f2205" fmla="val 1453"/>
                <a:gd name="f2206" fmla="val 1422"/>
                <a:gd name="f2207" fmla="val 2558"/>
                <a:gd name="f2208" fmla="val 1390"/>
                <a:gd name="f2209" fmla="val 2594"/>
                <a:gd name="f2210" fmla="val 1340"/>
                <a:gd name="f2211" fmla="val 2597"/>
                <a:gd name="f2212" fmla="val 1348"/>
                <a:gd name="f2213" fmla="val 2599"/>
                <a:gd name="f2214" fmla="val 2575"/>
                <a:gd name="f2215" fmla="val 1414"/>
                <a:gd name="f2216" fmla="val 2605"/>
                <a:gd name="f2217" fmla="val 1514"/>
                <a:gd name="f2218" fmla="val 2653"/>
                <a:gd name="f2219" fmla="val 2677"/>
                <a:gd name="f2220" fmla="val 2685"/>
                <a:gd name="f2221" fmla="val 2717"/>
                <a:gd name="f2222" fmla="val 1729"/>
                <a:gd name="f2223" fmla="val 2727"/>
                <a:gd name="f2224" fmla="val 2715"/>
                <a:gd name="f2225" fmla="val 2711"/>
                <a:gd name="f2226" fmla="val 2701"/>
                <a:gd name="f2227" fmla="val 2694"/>
                <a:gd name="f2228" fmla="val 2689"/>
                <a:gd name="f2229" fmla="val 2680"/>
                <a:gd name="f2230" fmla="val 2687"/>
                <a:gd name="f2231" fmla="val 2693"/>
                <a:gd name="f2232" fmla="val 2700"/>
                <a:gd name="f2233" fmla="val 2831"/>
                <a:gd name="f2234" fmla="val 2834"/>
                <a:gd name="f2235" fmla="val 2829"/>
                <a:gd name="f2236" fmla="val 1789"/>
                <a:gd name="f2237" fmla="val 2821"/>
                <a:gd name="f2238" fmla="val 2820"/>
                <a:gd name="f2239" fmla="val 2819"/>
                <a:gd name="f2240" fmla="val 2822"/>
                <a:gd name="f2241" fmla="val 2840"/>
                <a:gd name="f2242" fmla="val 2765"/>
                <a:gd name="f2243" fmla="val 2748"/>
                <a:gd name="f2244" fmla="val 2719"/>
                <a:gd name="f2245" fmla="val 1481"/>
                <a:gd name="f2246" fmla="val 2703"/>
                <a:gd name="f2247" fmla="val 2712"/>
                <a:gd name="f2248" fmla="val 2724"/>
                <a:gd name="f2249" fmla="val 2750"/>
                <a:gd name="f2250" fmla="val 1285"/>
                <a:gd name="f2251" fmla="val 2770"/>
                <a:gd name="f2252" fmla="val 2802"/>
                <a:gd name="f2253" fmla="val 1191"/>
                <a:gd name="f2254" fmla="val 2808"/>
                <a:gd name="f2255" fmla="val 1100"/>
                <a:gd name="f2256" fmla="val 2868"/>
                <a:gd name="f2257" fmla="val 2873"/>
                <a:gd name="f2258" fmla="val 2866"/>
                <a:gd name="f2259" fmla="val 1024"/>
                <a:gd name="f2260" fmla="val 2859"/>
                <a:gd name="f2261" fmla="val 1009"/>
                <a:gd name="f2262" fmla="val 2847"/>
                <a:gd name="f2263" fmla="val 2815"/>
                <a:gd name="f2264" fmla="val 868"/>
                <a:gd name="f2265" fmla="val 726"/>
                <a:gd name="f2266" fmla="val 2833"/>
                <a:gd name="f2267" fmla="val 2835"/>
                <a:gd name="f2268" fmla="val 2817"/>
                <a:gd name="f2269" fmla="val 532"/>
                <a:gd name="f2270" fmla="val 509"/>
                <a:gd name="f2271" fmla="val 1904"/>
                <a:gd name="f2272" fmla="val 1652"/>
                <a:gd name="f2273" fmla="val 1957"/>
                <a:gd name="f2274" fmla="val 1981"/>
                <a:gd name="f2275" fmla="val 1555"/>
                <a:gd name="f2276" fmla="val 1519"/>
                <a:gd name="f2277" fmla="val 2042"/>
                <a:gd name="f2278" fmla="val 1409"/>
                <a:gd name="f2279" fmla="val 2078"/>
                <a:gd name="f2280" fmla="val 2083"/>
                <a:gd name="f2281" fmla="val 1331"/>
                <a:gd name="f2282" fmla="val 1234"/>
                <a:gd name="f2283" fmla="val 1165"/>
                <a:gd name="f2284" fmla="val 1095"/>
                <a:gd name="f2285" fmla="val 2041"/>
                <a:gd name="f2286" fmla="val 2026"/>
                <a:gd name="f2287" fmla="val 880"/>
                <a:gd name="f2288" fmla="val 2025"/>
                <a:gd name="f2289" fmla="val 2017"/>
                <a:gd name="f2290" fmla="val 2014"/>
                <a:gd name="f2291" fmla="val 2000"/>
                <a:gd name="f2292" fmla="val 941"/>
                <a:gd name="f2293" fmla="val 1967"/>
                <a:gd name="f2294" fmla="val 1972"/>
                <a:gd name="f2295" fmla="val 1976"/>
                <a:gd name="f2296" fmla="val 1955"/>
                <a:gd name="f2297" fmla="val 1954"/>
                <a:gd name="f2298" fmla="val 1953"/>
                <a:gd name="f2299" fmla="val 1948"/>
                <a:gd name="f2300" fmla="val 1947"/>
                <a:gd name="f2301" fmla="val 1287"/>
                <a:gd name="f2302" fmla="val 1746"/>
                <a:gd name="f2303" fmla="val 1096"/>
                <a:gd name="f2304" fmla="val 1104"/>
                <a:gd name="f2305" fmla="val 1672"/>
                <a:gd name="f2306" fmla="val 1313"/>
                <a:gd name="f2307" fmla="val 1054"/>
                <a:gd name="f2308" fmla="val 1061"/>
                <a:gd name="f2309" fmla="val 967"/>
                <a:gd name="f2310" fmla="val 927"/>
                <a:gd name="f2311" fmla="val 1115"/>
                <a:gd name="f2312" fmla="val 1092"/>
                <a:gd name="f2313" fmla="val 753"/>
                <a:gd name="f2314" fmla="val 1067"/>
                <a:gd name="f2315" fmla="val 763"/>
                <a:gd name="f2316" fmla="val 791"/>
                <a:gd name="f2317" fmla="val 810"/>
                <a:gd name="f2318" fmla="val 953"/>
                <a:gd name="f2319" fmla="val 934"/>
                <a:gd name="f2320" fmla="val 847"/>
                <a:gd name="f2321" fmla="val 866"/>
                <a:gd name="f2322" fmla="val 933"/>
                <a:gd name="f2323" fmla="val 947"/>
                <a:gd name="f2324" fmla="val 951"/>
                <a:gd name="f2325" fmla="val 956"/>
                <a:gd name="f2326" fmla="val 969"/>
                <a:gd name="f2327" fmla="val 1008"/>
                <a:gd name="f2328" fmla="val 999"/>
                <a:gd name="f2329" fmla="val 1006"/>
                <a:gd name="f2330" fmla="val 1425"/>
                <a:gd name="f2331" fmla="val 1642"/>
                <a:gd name="f2332" fmla="val 1077"/>
                <a:gd name="f2333" fmla="val 1534"/>
                <a:gd name="f2334" fmla="val 1538"/>
                <a:gd name="f2335" fmla="val 1236"/>
                <a:gd name="f2336" fmla="val 1229"/>
                <a:gd name="f2337" fmla="val 1208"/>
                <a:gd name="f2338" fmla="val 1595"/>
                <a:gd name="f2339" fmla="val 1004"/>
                <a:gd name="f2340" fmla="val 1610"/>
                <a:gd name="f2341" fmla="val 1586"/>
                <a:gd name="f2342" fmla="val 800"/>
                <a:gd name="f2343" fmla="val 784"/>
                <a:gd name="f2344" fmla="val 1605"/>
                <a:gd name="f2345" fmla="val 752"/>
                <a:gd name="f2346" fmla="val 1615"/>
                <a:gd name="f2347" fmla="val 738"/>
                <a:gd name="f2348" fmla="val 1678"/>
                <a:gd name="f2349" fmla="val 713"/>
                <a:gd name="f2350" fmla="val 1653"/>
                <a:gd name="f2351" fmla="val 695"/>
                <a:gd name="f2352" fmla="val 1469"/>
                <a:gd name="f2353" fmla="val 793"/>
                <a:gd name="f2354" fmla="val 913"/>
                <a:gd name="f2355" fmla="val 1122"/>
                <a:gd name="f2356" fmla="val 3228"/>
                <a:gd name="f2357" fmla="val 3254"/>
                <a:gd name="f2358" fmla="val 3300"/>
                <a:gd name="f2359" fmla="val 3321"/>
                <a:gd name="f2360" fmla="val 3347"/>
                <a:gd name="f2361" fmla="val 3360"/>
                <a:gd name="f2362" fmla="val 1549"/>
                <a:gd name="f2363" fmla="val 3404"/>
                <a:gd name="f2364" fmla="val 3391"/>
                <a:gd name="f2365" fmla="val 3269"/>
                <a:gd name="f2366" fmla="val 3250"/>
                <a:gd name="f2367" fmla="val 3233"/>
                <a:gd name="f2368" fmla="val 3208"/>
                <a:gd name="f2369" fmla="val 1388"/>
                <a:gd name="f2370" fmla="val 3201"/>
                <a:gd name="f2371" fmla="val 3204"/>
                <a:gd name="f2372" fmla="val 3210"/>
                <a:gd name="f2373" fmla="val 1622"/>
                <a:gd name="f2374" fmla="val 3216"/>
                <a:gd name="f2375" fmla="val 1349"/>
                <a:gd name="f2376" fmla="val 1518"/>
                <a:gd name="f2377" fmla="val 1545"/>
                <a:gd name="f2378" fmla="val 1814"/>
                <a:gd name="f2379" fmla="val 1265"/>
                <a:gd name="f2380" fmla="val 1284"/>
                <a:gd name="f2381" fmla="val 1316"/>
                <a:gd name="f2382" fmla="val 1342"/>
                <a:gd name="f2383" fmla="val 1664"/>
                <a:gd name="f2384" fmla="val 1400"/>
                <a:gd name="f2385" fmla="val 1442"/>
                <a:gd name="f2386" fmla="val 1416"/>
                <a:gd name="f2387" fmla="val 1378"/>
                <a:gd name="f2388" fmla="val 1621"/>
                <a:gd name="f2389" fmla="val 1797"/>
                <a:gd name="f2390" fmla="val 1691"/>
                <a:gd name="f2391" fmla="val 1750"/>
                <a:gd name="f2392" fmla="val 1734"/>
                <a:gd name="f2393" fmla="val 1779"/>
                <a:gd name="f2394" fmla="val 1689"/>
                <a:gd name="f2395" fmla="val 1749"/>
                <a:gd name="f2396" fmla="val 1596"/>
                <a:gd name="f2397" fmla="val 1612"/>
                <a:gd name="f2398" fmla="val 1606"/>
                <a:gd name="f2399" fmla="val 1525"/>
                <a:gd name="f2400" fmla="val 1575"/>
                <a:gd name="f2401" fmla="val 1562"/>
                <a:gd name="f2402" fmla="val 1553"/>
                <a:gd name="f2403" fmla="val 1566"/>
                <a:gd name="f2404" fmla="val 1776"/>
                <a:gd name="f2405" fmla="val 3604"/>
                <a:gd name="f2406" fmla="val 3598"/>
                <a:gd name="f2407" fmla="val 3594"/>
                <a:gd name="f2408" fmla="val 1560"/>
                <a:gd name="f2409" fmla="val 3592"/>
                <a:gd name="f2410" fmla="val 3543"/>
                <a:gd name="f2411" fmla="val 1698"/>
                <a:gd name="f2412" fmla="val 3560"/>
                <a:gd name="f2413" fmla="val 3562"/>
                <a:gd name="f2414" fmla="val 3574"/>
                <a:gd name="f2415" fmla="val 3603"/>
                <a:gd name="f2416" fmla="val 3650"/>
                <a:gd name="f2417" fmla="val 3670"/>
                <a:gd name="f2418" fmla="val 3672"/>
                <a:gd name="f2419" fmla="val 3675"/>
                <a:gd name="f2420" fmla="val 3676"/>
                <a:gd name="f2421" fmla="val 3682"/>
                <a:gd name="f2422" fmla="val 3691"/>
                <a:gd name="f2423" fmla="val 3701"/>
                <a:gd name="f2424" fmla="val 3704"/>
                <a:gd name="f2425" fmla="val 3711"/>
                <a:gd name="f2426" fmla="val 3716"/>
                <a:gd name="f2427" fmla="val 3709"/>
                <a:gd name="f2428" fmla="val 3626"/>
                <a:gd name="f2429" fmla="val 3619"/>
                <a:gd name="f2430" fmla="val 1592"/>
                <a:gd name="f2431" fmla="val 1574"/>
                <a:gd name="f2432" fmla="val 2137"/>
                <a:gd name="f2433" fmla="val 2151"/>
                <a:gd name="f2434" fmla="val 2176"/>
                <a:gd name="f2435" fmla="val 2242"/>
                <a:gd name="f2436" fmla="val 2268"/>
                <a:gd name="f2437" fmla="val 2299"/>
                <a:gd name="f2438" fmla="val 2332"/>
                <a:gd name="f2439" fmla="val 2342"/>
                <a:gd name="f2440" fmla="val 2345"/>
                <a:gd name="f2441" fmla="val 2373"/>
                <a:gd name="f2442" fmla="val 2372"/>
                <a:gd name="f2443" fmla="val 1693"/>
                <a:gd name="f2444" fmla="val 2371"/>
                <a:gd name="f2445" fmla="val 1686"/>
                <a:gd name="f2446" fmla="val 2359"/>
                <a:gd name="f2447" fmla="val 2349"/>
                <a:gd name="f2448" fmla="val 1583"/>
                <a:gd name="f2449" fmla="val 2339"/>
                <a:gd name="f2450" fmla="val 1552"/>
                <a:gd name="f2451" fmla="val 2329"/>
                <a:gd name="f2452" fmla="val 2314"/>
                <a:gd name="f2453" fmla="val 2294"/>
                <a:gd name="f2454" fmla="val 1731"/>
                <a:gd name="f2455" fmla="val 2230"/>
                <a:gd name="f2456" fmla="val 2169"/>
                <a:gd name="f2457" fmla="val 1811"/>
                <a:gd name="f2458" fmla="val 2147"/>
                <a:gd name="f2459" fmla="val 2554"/>
                <a:gd name="f2460" fmla="val 2550"/>
                <a:gd name="f2461" fmla="val 2548"/>
                <a:gd name="f2462" fmla="val 2542"/>
                <a:gd name="f2463" fmla="val 2606"/>
                <a:gd name="f2464" fmla="val 2608"/>
                <a:gd name="f2465" fmla="val 2616"/>
                <a:gd name="f2466" fmla="val 2657"/>
                <a:gd name="f2467" fmla="val 2682"/>
                <a:gd name="f2468" fmla="val 1785"/>
                <a:gd name="f2469" fmla="val 2688"/>
                <a:gd name="f2470" fmla="val 2686"/>
                <a:gd name="f2471" fmla="val 2674"/>
                <a:gd name="f2472" fmla="val 1730"/>
                <a:gd name="f2473" fmla="val 2669"/>
                <a:gd name="f2474" fmla="val 2661"/>
                <a:gd name="f2475" fmla="val 2632"/>
                <a:gd name="f2476" fmla="val 2583"/>
                <a:gd name="f2477" fmla="val 2573"/>
                <a:gd name="f2478" fmla="val 2564"/>
                <a:gd name="f2479" fmla="val 1744"/>
                <a:gd name="f2480" fmla="val 1658"/>
                <a:gd name="f2481" fmla="val 1670"/>
                <a:gd name="f2482" fmla="val 1694"/>
                <a:gd name="f2483" fmla="val 1372"/>
                <a:gd name="f2484" fmla="val 1637"/>
                <a:gd name="f2485" fmla="val 1564"/>
                <a:gd name="f2486" fmla="+- 0 0 -90"/>
                <a:gd name="f2487" fmla="*/ f4 1 4097"/>
                <a:gd name="f2488" fmla="*/ f5 1 1908"/>
                <a:gd name="f2489" fmla="val f6"/>
                <a:gd name="f2490" fmla="val f7"/>
                <a:gd name="f2491" fmla="val f8"/>
                <a:gd name="f2492" fmla="*/ f2486 f0 1"/>
                <a:gd name="f2493" fmla="+- f2491 0 f2489"/>
                <a:gd name="f2494" fmla="+- f2490 0 f2489"/>
                <a:gd name="f2495" fmla="*/ f2492 1 f3"/>
                <a:gd name="f2496" fmla="*/ f2494 1 4097"/>
                <a:gd name="f2497" fmla="*/ f2493 1 1908"/>
                <a:gd name="f2498" fmla="*/ 903 f2494 1"/>
                <a:gd name="f2499" fmla="*/ 575 f2493 1"/>
                <a:gd name="f2500" fmla="*/ 1727 f2494 1"/>
                <a:gd name="f2501" fmla="*/ 623 f2493 1"/>
                <a:gd name="f2502" fmla="*/ 2102 f2494 1"/>
                <a:gd name="f2503" fmla="*/ 281 f2493 1"/>
                <a:gd name="f2504" fmla="*/ 2227 f2494 1"/>
                <a:gd name="f2505" fmla="*/ 399 f2493 1"/>
                <a:gd name="f2506" fmla="*/ 2495 f2494 1"/>
                <a:gd name="f2507" fmla="*/ 1052 f2493 1"/>
                <a:gd name="f2508" fmla="*/ 3104 f2494 1"/>
                <a:gd name="f2509" fmla="*/ 457 f2493 1"/>
                <a:gd name="f2510" fmla="*/ 3530 f2494 1"/>
                <a:gd name="f2511" fmla="*/ 1300 f2493 1"/>
                <a:gd name="f2512" fmla="*/ 3880 f2494 1"/>
                <a:gd name="f2513" fmla="*/ 517 f2493 1"/>
                <a:gd name="f2514" fmla="*/ 3910 f2494 1"/>
                <a:gd name="f2515" fmla="*/ 996 f2493 1"/>
                <a:gd name="f2516" fmla="*/ 3630 f2494 1"/>
                <a:gd name="f2517" fmla="*/ 1860 f2493 1"/>
                <a:gd name="f2518" fmla="*/ 3035 f2494 1"/>
                <a:gd name="f2519" fmla="*/ 1540 f2493 1"/>
                <a:gd name="f2520" fmla="*/ 2880 f2494 1"/>
                <a:gd name="f2521" fmla="*/ 1071 f2493 1"/>
                <a:gd name="f2522" fmla="*/ 2515 f2494 1"/>
                <a:gd name="f2523" fmla="*/ 1888 f2493 1"/>
                <a:gd name="f2524" fmla="*/ 2209 f2494 1"/>
                <a:gd name="f2525" fmla="*/ 1728 f2493 1"/>
                <a:gd name="f2526" fmla="*/ 1908 f2494 1"/>
                <a:gd name="f2527" fmla="*/ 1891 f2493 1"/>
                <a:gd name="f2528" fmla="*/ 1293 f2494 1"/>
                <a:gd name="f2529" fmla="*/ 597 f2494 1"/>
                <a:gd name="f2530" fmla="*/ 1709 f2493 1"/>
                <a:gd name="f2531" fmla="*/ 589 f2494 1"/>
                <a:gd name="f2532" fmla="*/ 921 f2493 1"/>
                <a:gd name="f2533" fmla="*/ 202 f2494 1"/>
                <a:gd name="f2534" fmla="*/ 585 f2493 1"/>
                <a:gd name="f2535" fmla="*/ 375 f2494 1"/>
                <a:gd name="f2536" fmla="*/ 1828 f2493 1"/>
                <a:gd name="f2537" fmla="*/ 1076 f2494 1"/>
                <a:gd name="f2538" fmla="*/ 1843 f2493 1"/>
                <a:gd name="f2539" fmla="*/ 898 f2494 1"/>
                <a:gd name="f2540" fmla="*/ 876 f2493 1"/>
                <a:gd name="f2541" fmla="*/ 607 f2494 1"/>
                <a:gd name="f2542" fmla="*/ 626 f2493 1"/>
                <a:gd name="f2543" fmla="*/ 3768 f2494 1"/>
                <a:gd name="f2544" fmla="*/ 570 f2493 1"/>
                <a:gd name="f2545" fmla="*/ 3531 f2494 1"/>
                <a:gd name="f2546" fmla="*/ 1369 f2493 1"/>
                <a:gd name="f2547" fmla="*/ 3507 f2494 1"/>
                <a:gd name="f2548" fmla="*/ 1660 f2493 1"/>
                <a:gd name="f2549" fmla="*/ 3856 f2494 1"/>
                <a:gd name="f2550" fmla="*/ 1344 f2493 1"/>
                <a:gd name="f2551" fmla="*/ 4050 f2494 1"/>
                <a:gd name="f2552" fmla="*/ 310 f2493 1"/>
                <a:gd name="f2553" fmla="*/ 2166 f2494 1"/>
                <a:gd name="f2554" fmla="*/ 118 f2493 1"/>
                <a:gd name="f2555" fmla="*/ 1998 f2494 1"/>
                <a:gd name="f2556" fmla="*/ 1584 f2493 1"/>
                <a:gd name="f2557" fmla="*/ 2279 f2494 1"/>
                <a:gd name="f2558" fmla="*/ 1266 f2493 1"/>
                <a:gd name="f2559" fmla="*/ 2454 f2494 1"/>
                <a:gd name="f2560" fmla="*/ 1373 f2493 1"/>
                <a:gd name="f2561" fmla="*/ 2208 f2494 1"/>
                <a:gd name="f2562" fmla="*/ 593 f2493 1"/>
                <a:gd name="f2563" fmla="*/ 1357 f2494 1"/>
                <a:gd name="f2564" fmla="*/ 1737 f2493 1"/>
                <a:gd name="f2565" fmla="*/ 1769 f2494 1"/>
                <a:gd name="f2566" fmla="*/ 1690 f2493 1"/>
                <a:gd name="f2567" fmla="*/ 1974 f2494 1"/>
                <a:gd name="f2568" fmla="*/ 928 f2493 1"/>
                <a:gd name="f2569" fmla="*/ 1738 f2494 1"/>
                <a:gd name="f2570" fmla="*/ 663 f2493 1"/>
                <a:gd name="f2571" fmla="*/ 3200 f2494 1"/>
                <a:gd name="f2572" fmla="*/ 1759 f2493 1"/>
                <a:gd name="f2573" fmla="*/ 3426 f2494 1"/>
                <a:gd name="f2574" fmla="*/ 903 f2493 1"/>
                <a:gd name="f2575" fmla="*/ 3001 f2494 1"/>
                <a:gd name="f2576" fmla="*/ 749 f2493 1"/>
                <a:gd name="f2577" fmla="*/ 1256 f2494 1"/>
                <a:gd name="f2578" fmla="*/ 1858 f2493 1"/>
                <a:gd name="f2579" fmla="*/ 1443 f2494 1"/>
                <a:gd name="f2580" fmla="*/ 1147 f2493 1"/>
                <a:gd name="f2581" fmla="*/ 1227 f2494 1"/>
                <a:gd name="f2582" fmla="*/ 648 f2493 1"/>
                <a:gd name="f2583" fmla="*/ 1126 f2494 1"/>
                <a:gd name="f2584" fmla="*/ 1825 f2493 1"/>
                <a:gd name="f2585" fmla="*/ 2709 f2494 1"/>
                <a:gd name="f2586" fmla="*/ 489 f2493 1"/>
                <a:gd name="f2587" fmla="*/ 2490 f2494 1"/>
                <a:gd name="f2588" fmla="*/ 1244 f2493 1"/>
                <a:gd name="f2589" fmla="*/ 2680 f2494 1"/>
                <a:gd name="f2590" fmla="*/ 1831 f2493 1"/>
                <a:gd name="f2591" fmla="*/ 2847 f2494 1"/>
                <a:gd name="f2592" fmla="*/ 978 f2493 1"/>
                <a:gd name="f2593" fmla="*/ 2046 f2494 1"/>
                <a:gd name="f2594" fmla="*/ 924 f2493 1"/>
                <a:gd name="f2595" fmla="*/ 1097 f2494 1"/>
                <a:gd name="f2596" fmla="*/ 1717 f2493 1"/>
                <a:gd name="f2597" fmla="*/ 947 f2494 1"/>
                <a:gd name="f2598" fmla="*/ 934 f2493 1"/>
                <a:gd name="f2599" fmla="*/ 1636 f2494 1"/>
                <a:gd name="f2600" fmla="*/ 974 f2493 1"/>
                <a:gd name="f2601" fmla="*/ 3228 f2494 1"/>
                <a:gd name="f2602" fmla="*/ 1755 f2493 1"/>
                <a:gd name="f2603" fmla="*/ 1255 f2494 1"/>
                <a:gd name="f2604" fmla="*/ 1715 f2493 1"/>
                <a:gd name="f2605" fmla="*/ 1672 f2494 1"/>
                <a:gd name="f2606" fmla="*/ 1856 f2493 1"/>
                <a:gd name="f2607" fmla="*/ 1553 f2494 1"/>
                <a:gd name="f2608" fmla="*/ 1648 f2493 1"/>
                <a:gd name="f2609" fmla="*/ 3709 f2494 1"/>
                <a:gd name="f2610" fmla="*/ 1803 f2493 1"/>
                <a:gd name="f2611" fmla="*/ 2251 f2494 1"/>
                <a:gd name="f2612" fmla="*/ 1692 f2493 1"/>
                <a:gd name="f2613" fmla="*/ 2657 f2494 1"/>
                <a:gd name="f2614" fmla="*/ 1706 f2493 1"/>
                <a:gd name="f2615" fmla="+- f2495 0 f1"/>
                <a:gd name="f2616" fmla="*/ f2498 1 4097"/>
                <a:gd name="f2617" fmla="*/ f2499 1 1908"/>
                <a:gd name="f2618" fmla="*/ f2500 1 4097"/>
                <a:gd name="f2619" fmla="*/ f2501 1 1908"/>
                <a:gd name="f2620" fmla="*/ f2502 1 4097"/>
                <a:gd name="f2621" fmla="*/ f2503 1 1908"/>
                <a:gd name="f2622" fmla="*/ f2504 1 4097"/>
                <a:gd name="f2623" fmla="*/ f2505 1 1908"/>
                <a:gd name="f2624" fmla="*/ f2506 1 4097"/>
                <a:gd name="f2625" fmla="*/ f2507 1 1908"/>
                <a:gd name="f2626" fmla="*/ f2508 1 4097"/>
                <a:gd name="f2627" fmla="*/ f2509 1 1908"/>
                <a:gd name="f2628" fmla="*/ f2510 1 4097"/>
                <a:gd name="f2629" fmla="*/ f2511 1 1908"/>
                <a:gd name="f2630" fmla="*/ f2512 1 4097"/>
                <a:gd name="f2631" fmla="*/ f2513 1 1908"/>
                <a:gd name="f2632" fmla="*/ f2514 1 4097"/>
                <a:gd name="f2633" fmla="*/ f2515 1 1908"/>
                <a:gd name="f2634" fmla="*/ f2516 1 4097"/>
                <a:gd name="f2635" fmla="*/ f2517 1 1908"/>
                <a:gd name="f2636" fmla="*/ f2518 1 4097"/>
                <a:gd name="f2637" fmla="*/ f2519 1 1908"/>
                <a:gd name="f2638" fmla="*/ f2520 1 4097"/>
                <a:gd name="f2639" fmla="*/ f2521 1 1908"/>
                <a:gd name="f2640" fmla="*/ f2522 1 4097"/>
                <a:gd name="f2641" fmla="*/ f2523 1 1908"/>
                <a:gd name="f2642" fmla="*/ f2524 1 4097"/>
                <a:gd name="f2643" fmla="*/ f2525 1 1908"/>
                <a:gd name="f2644" fmla="*/ f2526 1 4097"/>
                <a:gd name="f2645" fmla="*/ f2527 1 1908"/>
                <a:gd name="f2646" fmla="*/ f2528 1 4097"/>
                <a:gd name="f2647" fmla="*/ f2529 1 4097"/>
                <a:gd name="f2648" fmla="*/ f2530 1 1908"/>
                <a:gd name="f2649" fmla="*/ f2531 1 4097"/>
                <a:gd name="f2650" fmla="*/ f2532 1 1908"/>
                <a:gd name="f2651" fmla="*/ f2533 1 4097"/>
                <a:gd name="f2652" fmla="*/ f2534 1 1908"/>
                <a:gd name="f2653" fmla="*/ f2535 1 4097"/>
                <a:gd name="f2654" fmla="*/ f2536 1 1908"/>
                <a:gd name="f2655" fmla="*/ f2537 1 4097"/>
                <a:gd name="f2656" fmla="*/ f2538 1 1908"/>
                <a:gd name="f2657" fmla="*/ f2539 1 4097"/>
                <a:gd name="f2658" fmla="*/ f2540 1 1908"/>
                <a:gd name="f2659" fmla="*/ f2541 1 4097"/>
                <a:gd name="f2660" fmla="*/ f2542 1 1908"/>
                <a:gd name="f2661" fmla="*/ f2543 1 4097"/>
                <a:gd name="f2662" fmla="*/ f2544 1 1908"/>
                <a:gd name="f2663" fmla="*/ f2545 1 4097"/>
                <a:gd name="f2664" fmla="*/ f2546 1 1908"/>
                <a:gd name="f2665" fmla="*/ f2547 1 4097"/>
                <a:gd name="f2666" fmla="*/ f2548 1 1908"/>
                <a:gd name="f2667" fmla="*/ f2549 1 4097"/>
                <a:gd name="f2668" fmla="*/ f2550 1 1908"/>
                <a:gd name="f2669" fmla="*/ f2551 1 4097"/>
                <a:gd name="f2670" fmla="*/ f2552 1 1908"/>
                <a:gd name="f2671" fmla="*/ f2553 1 4097"/>
                <a:gd name="f2672" fmla="*/ f2554 1 1908"/>
                <a:gd name="f2673" fmla="*/ f2555 1 4097"/>
                <a:gd name="f2674" fmla="*/ f2556 1 1908"/>
                <a:gd name="f2675" fmla="*/ f2557 1 4097"/>
                <a:gd name="f2676" fmla="*/ f2558 1 1908"/>
                <a:gd name="f2677" fmla="*/ f2559 1 4097"/>
                <a:gd name="f2678" fmla="*/ f2560 1 1908"/>
                <a:gd name="f2679" fmla="*/ f2561 1 4097"/>
                <a:gd name="f2680" fmla="*/ f2562 1 1908"/>
                <a:gd name="f2681" fmla="*/ f2563 1 4097"/>
                <a:gd name="f2682" fmla="*/ f2564 1 1908"/>
                <a:gd name="f2683" fmla="*/ f2565 1 4097"/>
                <a:gd name="f2684" fmla="*/ f2566 1 1908"/>
                <a:gd name="f2685" fmla="*/ f2567 1 4097"/>
                <a:gd name="f2686" fmla="*/ f2568 1 1908"/>
                <a:gd name="f2687" fmla="*/ f2569 1 4097"/>
                <a:gd name="f2688" fmla="*/ f2570 1 1908"/>
                <a:gd name="f2689" fmla="*/ f2571 1 4097"/>
                <a:gd name="f2690" fmla="*/ f2572 1 1908"/>
                <a:gd name="f2691" fmla="*/ f2573 1 4097"/>
                <a:gd name="f2692" fmla="*/ f2574 1 1908"/>
                <a:gd name="f2693" fmla="*/ f2575 1 4097"/>
                <a:gd name="f2694" fmla="*/ f2576 1 1908"/>
                <a:gd name="f2695" fmla="*/ f2577 1 4097"/>
                <a:gd name="f2696" fmla="*/ f2578 1 1908"/>
                <a:gd name="f2697" fmla="*/ f2579 1 4097"/>
                <a:gd name="f2698" fmla="*/ f2580 1 1908"/>
                <a:gd name="f2699" fmla="*/ f2581 1 4097"/>
                <a:gd name="f2700" fmla="*/ f2582 1 1908"/>
                <a:gd name="f2701" fmla="*/ f2583 1 4097"/>
                <a:gd name="f2702" fmla="*/ f2584 1 1908"/>
                <a:gd name="f2703" fmla="*/ f2585 1 4097"/>
                <a:gd name="f2704" fmla="*/ f2586 1 1908"/>
                <a:gd name="f2705" fmla="*/ f2587 1 4097"/>
                <a:gd name="f2706" fmla="*/ f2588 1 1908"/>
                <a:gd name="f2707" fmla="*/ f2589 1 4097"/>
                <a:gd name="f2708" fmla="*/ f2590 1 1908"/>
                <a:gd name="f2709" fmla="*/ f2591 1 4097"/>
                <a:gd name="f2710" fmla="*/ f2592 1 1908"/>
                <a:gd name="f2711" fmla="*/ f2593 1 4097"/>
                <a:gd name="f2712" fmla="*/ f2594 1 1908"/>
                <a:gd name="f2713" fmla="*/ f2595 1 4097"/>
                <a:gd name="f2714" fmla="*/ f2596 1 1908"/>
                <a:gd name="f2715" fmla="*/ f2597 1 4097"/>
                <a:gd name="f2716" fmla="*/ f2598 1 1908"/>
                <a:gd name="f2717" fmla="*/ f2599 1 4097"/>
                <a:gd name="f2718" fmla="*/ f2600 1 1908"/>
                <a:gd name="f2719" fmla="*/ f2601 1 4097"/>
                <a:gd name="f2720" fmla="*/ f2602 1 1908"/>
                <a:gd name="f2721" fmla="*/ f2603 1 4097"/>
                <a:gd name="f2722" fmla="*/ f2604 1 1908"/>
                <a:gd name="f2723" fmla="*/ f2605 1 4097"/>
                <a:gd name="f2724" fmla="*/ f2606 1 1908"/>
                <a:gd name="f2725" fmla="*/ f2607 1 4097"/>
                <a:gd name="f2726" fmla="*/ f2608 1 1908"/>
                <a:gd name="f2727" fmla="*/ f2609 1 4097"/>
                <a:gd name="f2728" fmla="*/ f2610 1 1908"/>
                <a:gd name="f2729" fmla="*/ f2611 1 4097"/>
                <a:gd name="f2730" fmla="*/ f2612 1 1908"/>
                <a:gd name="f2731" fmla="*/ f2613 1 4097"/>
                <a:gd name="f2732" fmla="*/ f2614 1 1908"/>
                <a:gd name="f2733" fmla="*/ 0 1 f2496"/>
                <a:gd name="f2734" fmla="*/ f2490 1 f2496"/>
                <a:gd name="f2735" fmla="*/ 0 1 f2497"/>
                <a:gd name="f2736" fmla="*/ f2491 1 f2497"/>
                <a:gd name="f2737" fmla="*/ f2616 1 f2496"/>
                <a:gd name="f2738" fmla="*/ f2617 1 f2497"/>
                <a:gd name="f2739" fmla="*/ f2618 1 f2496"/>
                <a:gd name="f2740" fmla="*/ f2619 1 f2497"/>
                <a:gd name="f2741" fmla="*/ f2620 1 f2496"/>
                <a:gd name="f2742" fmla="*/ f2621 1 f2497"/>
                <a:gd name="f2743" fmla="*/ f2622 1 f2496"/>
                <a:gd name="f2744" fmla="*/ f2623 1 f2497"/>
                <a:gd name="f2745" fmla="*/ f2624 1 f2496"/>
                <a:gd name="f2746" fmla="*/ f2625 1 f2497"/>
                <a:gd name="f2747" fmla="*/ f2626 1 f2496"/>
                <a:gd name="f2748" fmla="*/ f2627 1 f2497"/>
                <a:gd name="f2749" fmla="*/ f2628 1 f2496"/>
                <a:gd name="f2750" fmla="*/ f2629 1 f2497"/>
                <a:gd name="f2751" fmla="*/ f2630 1 f2496"/>
                <a:gd name="f2752" fmla="*/ f2631 1 f2497"/>
                <a:gd name="f2753" fmla="*/ f2632 1 f2496"/>
                <a:gd name="f2754" fmla="*/ f2633 1 f2497"/>
                <a:gd name="f2755" fmla="*/ f2634 1 f2496"/>
                <a:gd name="f2756" fmla="*/ f2635 1 f2497"/>
                <a:gd name="f2757" fmla="*/ f2636 1 f2496"/>
                <a:gd name="f2758" fmla="*/ f2637 1 f2497"/>
                <a:gd name="f2759" fmla="*/ f2638 1 f2496"/>
                <a:gd name="f2760" fmla="*/ f2639 1 f2497"/>
                <a:gd name="f2761" fmla="*/ f2640 1 f2496"/>
                <a:gd name="f2762" fmla="*/ f2641 1 f2497"/>
                <a:gd name="f2763" fmla="*/ f2642 1 f2496"/>
                <a:gd name="f2764" fmla="*/ f2643 1 f2497"/>
                <a:gd name="f2765" fmla="*/ f2644 1 f2496"/>
                <a:gd name="f2766" fmla="*/ f2645 1 f2497"/>
                <a:gd name="f2767" fmla="*/ f2646 1 f2496"/>
                <a:gd name="f2768" fmla="*/ f2647 1 f2496"/>
                <a:gd name="f2769" fmla="*/ f2648 1 f2497"/>
                <a:gd name="f2770" fmla="*/ f2649 1 f2496"/>
                <a:gd name="f2771" fmla="*/ f2650 1 f2497"/>
                <a:gd name="f2772" fmla="*/ f2651 1 f2496"/>
                <a:gd name="f2773" fmla="*/ f2652 1 f2497"/>
                <a:gd name="f2774" fmla="*/ f2653 1 f2496"/>
                <a:gd name="f2775" fmla="*/ f2654 1 f2497"/>
                <a:gd name="f2776" fmla="*/ f2655 1 f2496"/>
                <a:gd name="f2777" fmla="*/ f2656 1 f2497"/>
                <a:gd name="f2778" fmla="*/ f2657 1 f2496"/>
                <a:gd name="f2779" fmla="*/ f2658 1 f2497"/>
                <a:gd name="f2780" fmla="*/ f2659 1 f2496"/>
                <a:gd name="f2781" fmla="*/ f2660 1 f2497"/>
                <a:gd name="f2782" fmla="*/ f2661 1 f2496"/>
                <a:gd name="f2783" fmla="*/ f2662 1 f2497"/>
                <a:gd name="f2784" fmla="*/ f2663 1 f2496"/>
                <a:gd name="f2785" fmla="*/ f2664 1 f2497"/>
                <a:gd name="f2786" fmla="*/ f2665 1 f2496"/>
                <a:gd name="f2787" fmla="*/ f2666 1 f2497"/>
                <a:gd name="f2788" fmla="*/ f2667 1 f2496"/>
                <a:gd name="f2789" fmla="*/ f2668 1 f2497"/>
                <a:gd name="f2790" fmla="*/ f2669 1 f2496"/>
                <a:gd name="f2791" fmla="*/ f2670 1 f2497"/>
                <a:gd name="f2792" fmla="*/ f2671 1 f2496"/>
                <a:gd name="f2793" fmla="*/ f2672 1 f2497"/>
                <a:gd name="f2794" fmla="*/ f2673 1 f2496"/>
                <a:gd name="f2795" fmla="*/ f2674 1 f2497"/>
                <a:gd name="f2796" fmla="*/ f2675 1 f2496"/>
                <a:gd name="f2797" fmla="*/ f2676 1 f2497"/>
                <a:gd name="f2798" fmla="*/ f2677 1 f2496"/>
                <a:gd name="f2799" fmla="*/ f2678 1 f2497"/>
                <a:gd name="f2800" fmla="*/ f2679 1 f2496"/>
                <a:gd name="f2801" fmla="*/ f2680 1 f2497"/>
                <a:gd name="f2802" fmla="*/ f2681 1 f2496"/>
                <a:gd name="f2803" fmla="*/ f2682 1 f2497"/>
                <a:gd name="f2804" fmla="*/ f2683 1 f2496"/>
                <a:gd name="f2805" fmla="*/ f2684 1 f2497"/>
                <a:gd name="f2806" fmla="*/ f2685 1 f2496"/>
                <a:gd name="f2807" fmla="*/ f2686 1 f2497"/>
                <a:gd name="f2808" fmla="*/ f2687 1 f2496"/>
                <a:gd name="f2809" fmla="*/ f2688 1 f2497"/>
                <a:gd name="f2810" fmla="*/ f2689 1 f2496"/>
                <a:gd name="f2811" fmla="*/ f2690 1 f2497"/>
                <a:gd name="f2812" fmla="*/ f2691 1 f2496"/>
                <a:gd name="f2813" fmla="*/ f2692 1 f2497"/>
                <a:gd name="f2814" fmla="*/ f2693 1 f2496"/>
                <a:gd name="f2815" fmla="*/ f2694 1 f2497"/>
                <a:gd name="f2816" fmla="*/ f2695 1 f2496"/>
                <a:gd name="f2817" fmla="*/ f2696 1 f2497"/>
                <a:gd name="f2818" fmla="*/ f2697 1 f2496"/>
                <a:gd name="f2819" fmla="*/ f2698 1 f2497"/>
                <a:gd name="f2820" fmla="*/ f2699 1 f2496"/>
                <a:gd name="f2821" fmla="*/ f2700 1 f2497"/>
                <a:gd name="f2822" fmla="*/ f2701 1 f2496"/>
                <a:gd name="f2823" fmla="*/ f2702 1 f2497"/>
                <a:gd name="f2824" fmla="*/ f2703 1 f2496"/>
                <a:gd name="f2825" fmla="*/ f2704 1 f2497"/>
                <a:gd name="f2826" fmla="*/ f2705 1 f2496"/>
                <a:gd name="f2827" fmla="*/ f2706 1 f2497"/>
                <a:gd name="f2828" fmla="*/ f2707 1 f2496"/>
                <a:gd name="f2829" fmla="*/ f2708 1 f2497"/>
                <a:gd name="f2830" fmla="*/ f2709 1 f2496"/>
                <a:gd name="f2831" fmla="*/ f2710 1 f2497"/>
                <a:gd name="f2832" fmla="*/ f2711 1 f2496"/>
                <a:gd name="f2833" fmla="*/ f2712 1 f2497"/>
                <a:gd name="f2834" fmla="*/ f2713 1 f2496"/>
                <a:gd name="f2835" fmla="*/ f2714 1 f2497"/>
                <a:gd name="f2836" fmla="*/ f2715 1 f2496"/>
                <a:gd name="f2837" fmla="*/ f2716 1 f2497"/>
                <a:gd name="f2838" fmla="*/ f2717 1 f2496"/>
                <a:gd name="f2839" fmla="*/ f2718 1 f2497"/>
                <a:gd name="f2840" fmla="*/ f2719 1 f2496"/>
                <a:gd name="f2841" fmla="*/ f2720 1 f2497"/>
                <a:gd name="f2842" fmla="*/ f2721 1 f2496"/>
                <a:gd name="f2843" fmla="*/ f2722 1 f2497"/>
                <a:gd name="f2844" fmla="*/ f2723 1 f2496"/>
                <a:gd name="f2845" fmla="*/ f2724 1 f2497"/>
                <a:gd name="f2846" fmla="*/ f2725 1 f2496"/>
                <a:gd name="f2847" fmla="*/ f2726 1 f2497"/>
                <a:gd name="f2848" fmla="*/ f2727 1 f2496"/>
                <a:gd name="f2849" fmla="*/ f2728 1 f2497"/>
                <a:gd name="f2850" fmla="*/ f2729 1 f2496"/>
                <a:gd name="f2851" fmla="*/ f2730 1 f2497"/>
                <a:gd name="f2852" fmla="*/ f2731 1 f2496"/>
                <a:gd name="f2853" fmla="*/ f2732 1 f2497"/>
                <a:gd name="f2854" fmla="*/ f2733 f2487 1"/>
                <a:gd name="f2855" fmla="*/ f2734 f2487 1"/>
                <a:gd name="f2856" fmla="*/ f2736 f2488 1"/>
                <a:gd name="f2857" fmla="*/ f2735 f2488 1"/>
                <a:gd name="f2858" fmla="*/ f2737 f2487 1"/>
                <a:gd name="f2859" fmla="*/ f2738 f2488 1"/>
                <a:gd name="f2860" fmla="*/ f2739 f2487 1"/>
                <a:gd name="f2861" fmla="*/ f2740 f2488 1"/>
                <a:gd name="f2862" fmla="*/ f2741 f2487 1"/>
                <a:gd name="f2863" fmla="*/ f2742 f2488 1"/>
                <a:gd name="f2864" fmla="*/ f2743 f2487 1"/>
                <a:gd name="f2865" fmla="*/ f2744 f2488 1"/>
                <a:gd name="f2866" fmla="*/ f2745 f2487 1"/>
                <a:gd name="f2867" fmla="*/ f2746 f2488 1"/>
                <a:gd name="f2868" fmla="*/ f2747 f2487 1"/>
                <a:gd name="f2869" fmla="*/ f2748 f2488 1"/>
                <a:gd name="f2870" fmla="*/ f2749 f2487 1"/>
                <a:gd name="f2871" fmla="*/ f2750 f2488 1"/>
                <a:gd name="f2872" fmla="*/ f2751 f2487 1"/>
                <a:gd name="f2873" fmla="*/ f2752 f2488 1"/>
                <a:gd name="f2874" fmla="*/ f2753 f2487 1"/>
                <a:gd name="f2875" fmla="*/ f2754 f2488 1"/>
                <a:gd name="f2876" fmla="*/ f2755 f2487 1"/>
                <a:gd name="f2877" fmla="*/ f2756 f2488 1"/>
                <a:gd name="f2878" fmla="*/ f2757 f2487 1"/>
                <a:gd name="f2879" fmla="*/ f2758 f2488 1"/>
                <a:gd name="f2880" fmla="*/ f2759 f2487 1"/>
                <a:gd name="f2881" fmla="*/ f2760 f2488 1"/>
                <a:gd name="f2882" fmla="*/ f2761 f2487 1"/>
                <a:gd name="f2883" fmla="*/ f2762 f2488 1"/>
                <a:gd name="f2884" fmla="*/ f2763 f2487 1"/>
                <a:gd name="f2885" fmla="*/ f2764 f2488 1"/>
                <a:gd name="f2886" fmla="*/ f2765 f2487 1"/>
                <a:gd name="f2887" fmla="*/ f2766 f2488 1"/>
                <a:gd name="f2888" fmla="*/ f2767 f2487 1"/>
                <a:gd name="f2889" fmla="*/ f2768 f2487 1"/>
                <a:gd name="f2890" fmla="*/ f2769 f2488 1"/>
                <a:gd name="f2891" fmla="*/ f2770 f2487 1"/>
                <a:gd name="f2892" fmla="*/ f2771 f2488 1"/>
                <a:gd name="f2893" fmla="*/ f2772 f2487 1"/>
                <a:gd name="f2894" fmla="*/ f2773 f2488 1"/>
                <a:gd name="f2895" fmla="*/ f2774 f2487 1"/>
                <a:gd name="f2896" fmla="*/ f2775 f2488 1"/>
                <a:gd name="f2897" fmla="*/ f2776 f2487 1"/>
                <a:gd name="f2898" fmla="*/ f2777 f2488 1"/>
                <a:gd name="f2899" fmla="*/ f2778 f2487 1"/>
                <a:gd name="f2900" fmla="*/ f2779 f2488 1"/>
                <a:gd name="f2901" fmla="*/ f2780 f2487 1"/>
                <a:gd name="f2902" fmla="*/ f2781 f2488 1"/>
                <a:gd name="f2903" fmla="*/ f2782 f2487 1"/>
                <a:gd name="f2904" fmla="*/ f2783 f2488 1"/>
                <a:gd name="f2905" fmla="*/ f2784 f2487 1"/>
                <a:gd name="f2906" fmla="*/ f2785 f2488 1"/>
                <a:gd name="f2907" fmla="*/ f2786 f2487 1"/>
                <a:gd name="f2908" fmla="*/ f2787 f2488 1"/>
                <a:gd name="f2909" fmla="*/ f2788 f2487 1"/>
                <a:gd name="f2910" fmla="*/ f2789 f2488 1"/>
                <a:gd name="f2911" fmla="*/ f2790 f2487 1"/>
                <a:gd name="f2912" fmla="*/ f2791 f2488 1"/>
                <a:gd name="f2913" fmla="*/ f2792 f2487 1"/>
                <a:gd name="f2914" fmla="*/ f2793 f2488 1"/>
                <a:gd name="f2915" fmla="*/ f2794 f2487 1"/>
                <a:gd name="f2916" fmla="*/ f2795 f2488 1"/>
                <a:gd name="f2917" fmla="*/ f2796 f2487 1"/>
                <a:gd name="f2918" fmla="*/ f2797 f2488 1"/>
                <a:gd name="f2919" fmla="*/ f2798 f2487 1"/>
                <a:gd name="f2920" fmla="*/ f2799 f2488 1"/>
                <a:gd name="f2921" fmla="*/ f2800 f2487 1"/>
                <a:gd name="f2922" fmla="*/ f2801 f2488 1"/>
                <a:gd name="f2923" fmla="*/ f2802 f2487 1"/>
                <a:gd name="f2924" fmla="*/ f2803 f2488 1"/>
                <a:gd name="f2925" fmla="*/ f2804 f2487 1"/>
                <a:gd name="f2926" fmla="*/ f2805 f2488 1"/>
                <a:gd name="f2927" fmla="*/ f2806 f2487 1"/>
                <a:gd name="f2928" fmla="*/ f2807 f2488 1"/>
                <a:gd name="f2929" fmla="*/ f2808 f2487 1"/>
                <a:gd name="f2930" fmla="*/ f2809 f2488 1"/>
                <a:gd name="f2931" fmla="*/ f2810 f2487 1"/>
                <a:gd name="f2932" fmla="*/ f2811 f2488 1"/>
                <a:gd name="f2933" fmla="*/ f2812 f2487 1"/>
                <a:gd name="f2934" fmla="*/ f2813 f2488 1"/>
                <a:gd name="f2935" fmla="*/ f2814 f2487 1"/>
                <a:gd name="f2936" fmla="*/ f2815 f2488 1"/>
                <a:gd name="f2937" fmla="*/ f2816 f2487 1"/>
                <a:gd name="f2938" fmla="*/ f2817 f2488 1"/>
                <a:gd name="f2939" fmla="*/ f2818 f2487 1"/>
                <a:gd name="f2940" fmla="*/ f2819 f2488 1"/>
                <a:gd name="f2941" fmla="*/ f2820 f2487 1"/>
                <a:gd name="f2942" fmla="*/ f2821 f2488 1"/>
                <a:gd name="f2943" fmla="*/ f2822 f2487 1"/>
                <a:gd name="f2944" fmla="*/ f2823 f2488 1"/>
                <a:gd name="f2945" fmla="*/ f2824 f2487 1"/>
                <a:gd name="f2946" fmla="*/ f2825 f2488 1"/>
                <a:gd name="f2947" fmla="*/ f2826 f2487 1"/>
                <a:gd name="f2948" fmla="*/ f2827 f2488 1"/>
                <a:gd name="f2949" fmla="*/ f2828 f2487 1"/>
                <a:gd name="f2950" fmla="*/ f2829 f2488 1"/>
                <a:gd name="f2951" fmla="*/ f2830 f2487 1"/>
                <a:gd name="f2952" fmla="*/ f2831 f2488 1"/>
                <a:gd name="f2953" fmla="*/ f2832 f2487 1"/>
                <a:gd name="f2954" fmla="*/ f2833 f2488 1"/>
                <a:gd name="f2955" fmla="*/ f2834 f2487 1"/>
                <a:gd name="f2956" fmla="*/ f2835 f2488 1"/>
                <a:gd name="f2957" fmla="*/ f2836 f2487 1"/>
                <a:gd name="f2958" fmla="*/ f2837 f2488 1"/>
                <a:gd name="f2959" fmla="*/ f2838 f2487 1"/>
                <a:gd name="f2960" fmla="*/ f2839 f2488 1"/>
                <a:gd name="f2961" fmla="*/ f2840 f2487 1"/>
                <a:gd name="f2962" fmla="*/ f2841 f2488 1"/>
                <a:gd name="f2963" fmla="*/ f2842 f2487 1"/>
                <a:gd name="f2964" fmla="*/ f2843 f2488 1"/>
                <a:gd name="f2965" fmla="*/ f2844 f2487 1"/>
                <a:gd name="f2966" fmla="*/ f2845 f2488 1"/>
                <a:gd name="f2967" fmla="*/ f2846 f2487 1"/>
                <a:gd name="f2968" fmla="*/ f2847 f2488 1"/>
                <a:gd name="f2969" fmla="*/ f2848 f2487 1"/>
                <a:gd name="f2970" fmla="*/ f2849 f2488 1"/>
                <a:gd name="f2971" fmla="*/ f2850 f2487 1"/>
                <a:gd name="f2972" fmla="*/ f2851 f2488 1"/>
                <a:gd name="f2973" fmla="*/ f2852 f2487 1"/>
                <a:gd name="f2974" fmla="*/ f2853 f2488 1"/>
              </a:gdLst>
              <a:ahLst/>
              <a:cxnLst>
                <a:cxn ang="3cd4">
                  <a:pos x="hc" y="t"/>
                </a:cxn>
                <a:cxn ang="0">
                  <a:pos x="r" y="vc"/>
                </a:cxn>
                <a:cxn ang="cd4">
                  <a:pos x="hc" y="b"/>
                </a:cxn>
                <a:cxn ang="cd2">
                  <a:pos x="l" y="vc"/>
                </a:cxn>
                <a:cxn ang="f2615">
                  <a:pos x="f2858" y="f2859"/>
                </a:cxn>
                <a:cxn ang="f2615">
                  <a:pos x="f2860" y="f2861"/>
                </a:cxn>
                <a:cxn ang="f2615">
                  <a:pos x="f2862" y="f2863"/>
                </a:cxn>
                <a:cxn ang="f2615">
                  <a:pos x="f2864" y="f2865"/>
                </a:cxn>
                <a:cxn ang="f2615">
                  <a:pos x="f2866" y="f2867"/>
                </a:cxn>
                <a:cxn ang="f2615">
                  <a:pos x="f2868" y="f2869"/>
                </a:cxn>
                <a:cxn ang="f2615">
                  <a:pos x="f2870" y="f2871"/>
                </a:cxn>
                <a:cxn ang="f2615">
                  <a:pos x="f2872" y="f2873"/>
                </a:cxn>
                <a:cxn ang="f2615">
                  <a:pos x="f2874" y="f2875"/>
                </a:cxn>
                <a:cxn ang="f2615">
                  <a:pos x="f2876" y="f2877"/>
                </a:cxn>
                <a:cxn ang="f2615">
                  <a:pos x="f2878" y="f2879"/>
                </a:cxn>
                <a:cxn ang="f2615">
                  <a:pos x="f2880" y="f2881"/>
                </a:cxn>
                <a:cxn ang="f2615">
                  <a:pos x="f2882" y="f2883"/>
                </a:cxn>
                <a:cxn ang="f2615">
                  <a:pos x="f2884" y="f2885"/>
                </a:cxn>
                <a:cxn ang="f2615">
                  <a:pos x="f2886" y="f2887"/>
                </a:cxn>
                <a:cxn ang="f2615">
                  <a:pos x="f2888" y="f2883"/>
                </a:cxn>
                <a:cxn ang="f2615">
                  <a:pos x="f2889" y="f2890"/>
                </a:cxn>
                <a:cxn ang="f2615">
                  <a:pos x="f2891" y="f2892"/>
                </a:cxn>
                <a:cxn ang="f2615">
                  <a:pos x="f2893" y="f2894"/>
                </a:cxn>
                <a:cxn ang="f2615">
                  <a:pos x="f2895" y="f2896"/>
                </a:cxn>
                <a:cxn ang="f2615">
                  <a:pos x="f2897" y="f2898"/>
                </a:cxn>
                <a:cxn ang="f2615">
                  <a:pos x="f2899" y="f2900"/>
                </a:cxn>
                <a:cxn ang="f2615">
                  <a:pos x="f2901" y="f2902"/>
                </a:cxn>
                <a:cxn ang="f2615">
                  <a:pos x="f2903" y="f2904"/>
                </a:cxn>
                <a:cxn ang="f2615">
                  <a:pos x="f2905" y="f2906"/>
                </a:cxn>
                <a:cxn ang="f2615">
                  <a:pos x="f2907" y="f2908"/>
                </a:cxn>
                <a:cxn ang="f2615">
                  <a:pos x="f2909" y="f2910"/>
                </a:cxn>
                <a:cxn ang="f2615">
                  <a:pos x="f2911" y="f2912"/>
                </a:cxn>
                <a:cxn ang="f2615">
                  <a:pos x="f2913" y="f2914"/>
                </a:cxn>
                <a:cxn ang="f2615">
                  <a:pos x="f2915" y="f2916"/>
                </a:cxn>
                <a:cxn ang="f2615">
                  <a:pos x="f2917" y="f2918"/>
                </a:cxn>
                <a:cxn ang="f2615">
                  <a:pos x="f2919" y="f2920"/>
                </a:cxn>
                <a:cxn ang="f2615">
                  <a:pos x="f2921" y="f2922"/>
                </a:cxn>
                <a:cxn ang="f2615">
                  <a:pos x="f2923" y="f2924"/>
                </a:cxn>
                <a:cxn ang="f2615">
                  <a:pos x="f2925" y="f2926"/>
                </a:cxn>
                <a:cxn ang="f2615">
                  <a:pos x="f2927" y="f2928"/>
                </a:cxn>
                <a:cxn ang="f2615">
                  <a:pos x="f2929" y="f2930"/>
                </a:cxn>
                <a:cxn ang="f2615">
                  <a:pos x="f2931" y="f2932"/>
                </a:cxn>
                <a:cxn ang="f2615">
                  <a:pos x="f2933" y="f2934"/>
                </a:cxn>
                <a:cxn ang="f2615">
                  <a:pos x="f2935" y="f2936"/>
                </a:cxn>
                <a:cxn ang="f2615">
                  <a:pos x="f2937" y="f2938"/>
                </a:cxn>
                <a:cxn ang="f2615">
                  <a:pos x="f2939" y="f2940"/>
                </a:cxn>
                <a:cxn ang="f2615">
                  <a:pos x="f2941" y="f2942"/>
                </a:cxn>
                <a:cxn ang="f2615">
                  <a:pos x="f2943" y="f2944"/>
                </a:cxn>
                <a:cxn ang="f2615">
                  <a:pos x="f2945" y="f2946"/>
                </a:cxn>
                <a:cxn ang="f2615">
                  <a:pos x="f2947" y="f2948"/>
                </a:cxn>
                <a:cxn ang="f2615">
                  <a:pos x="f2949" y="f2950"/>
                </a:cxn>
                <a:cxn ang="f2615">
                  <a:pos x="f2951" y="f2952"/>
                </a:cxn>
                <a:cxn ang="f2615">
                  <a:pos x="f2953" y="f2954"/>
                </a:cxn>
                <a:cxn ang="f2615">
                  <a:pos x="f2955" y="f2956"/>
                </a:cxn>
                <a:cxn ang="f2615">
                  <a:pos x="f2957" y="f2958"/>
                </a:cxn>
                <a:cxn ang="f2615">
                  <a:pos x="f2959" y="f2960"/>
                </a:cxn>
                <a:cxn ang="f2615">
                  <a:pos x="f2961" y="f2962"/>
                </a:cxn>
                <a:cxn ang="f2615">
                  <a:pos x="f2963" y="f2964"/>
                </a:cxn>
                <a:cxn ang="f2615">
                  <a:pos x="f2965" y="f2966"/>
                </a:cxn>
                <a:cxn ang="f2615">
                  <a:pos x="f2967" y="f2968"/>
                </a:cxn>
                <a:cxn ang="f2615">
                  <a:pos x="f2969" y="f2970"/>
                </a:cxn>
                <a:cxn ang="f2615">
                  <a:pos x="f2971" y="f2972"/>
                </a:cxn>
                <a:cxn ang="f2615">
                  <a:pos x="f2973" y="f2974"/>
                </a:cxn>
              </a:cxnLst>
              <a:rect l="f2854" t="f2857" r="f2855" b="f2856"/>
              <a:pathLst>
                <a:path w="4097" h="1908">
                  <a:moveTo>
                    <a:pt x="f6" y="f9"/>
                  </a:moveTo>
                  <a:cubicBezTo>
                    <a:pt x="f10" y="f11"/>
                    <a:pt x="f12" y="f13"/>
                    <a:pt x="f14" y="f15"/>
                  </a:cubicBezTo>
                  <a:cubicBezTo>
                    <a:pt x="f16" y="f17"/>
                    <a:pt x="f18" y="f17"/>
                    <a:pt x="f19" y="f20"/>
                  </a:cubicBezTo>
                  <a:cubicBezTo>
                    <a:pt x="f21" y="f22"/>
                    <a:pt x="f23" y="f24"/>
                    <a:pt x="f25" y="f26"/>
                  </a:cubicBezTo>
                  <a:cubicBezTo>
                    <a:pt x="f27" y="f28"/>
                    <a:pt x="f29" y="f30"/>
                    <a:pt x="f31" y="f32"/>
                  </a:cubicBezTo>
                  <a:cubicBezTo>
                    <a:pt x="f33" y="f34"/>
                    <a:pt x="f35" y="f36"/>
                    <a:pt x="f37" y="f38"/>
                  </a:cubicBezTo>
                  <a:cubicBezTo>
                    <a:pt x="f39" y="f38"/>
                    <a:pt x="f40" y="f41"/>
                    <a:pt x="f42" y="f41"/>
                  </a:cubicBezTo>
                  <a:cubicBezTo>
                    <a:pt x="f43" y="f44"/>
                    <a:pt x="f45" y="f46"/>
                    <a:pt x="f47" y="f48"/>
                  </a:cubicBezTo>
                  <a:cubicBezTo>
                    <a:pt x="f47" y="f49"/>
                    <a:pt x="f50" y="f51"/>
                    <a:pt x="f50" y="f52"/>
                  </a:cubicBezTo>
                  <a:cubicBezTo>
                    <a:pt x="f53" y="f54"/>
                    <a:pt x="f47" y="f55"/>
                    <a:pt x="f56" y="f57"/>
                  </a:cubicBezTo>
                  <a:cubicBezTo>
                    <a:pt x="f58" y="f59"/>
                    <a:pt x="f60" y="f61"/>
                    <a:pt x="f62" y="f63"/>
                  </a:cubicBezTo>
                  <a:cubicBezTo>
                    <a:pt x="f64" y="f65"/>
                    <a:pt x="f66" y="f67"/>
                    <a:pt x="f68" y="f69"/>
                  </a:cubicBezTo>
                  <a:cubicBezTo>
                    <a:pt x="f70" y="f71"/>
                    <a:pt x="f72" y="f73"/>
                    <a:pt x="f72" y="f74"/>
                  </a:cubicBezTo>
                  <a:cubicBezTo>
                    <a:pt x="f72" y="f75"/>
                    <a:pt x="f76" y="f77"/>
                    <a:pt x="f78" y="f79"/>
                  </a:cubicBezTo>
                  <a:cubicBezTo>
                    <a:pt x="f80" y="f49"/>
                    <a:pt x="f81" y="f82"/>
                    <a:pt x="f83" y="f84"/>
                  </a:cubicBezTo>
                  <a:cubicBezTo>
                    <a:pt x="f85" y="f86"/>
                    <a:pt x="f87" y="f53"/>
                    <a:pt x="f88" y="f89"/>
                  </a:cubicBezTo>
                  <a:cubicBezTo>
                    <a:pt x="f90" y="f91"/>
                    <a:pt x="f92" y="f93"/>
                    <a:pt x="f94" y="f91"/>
                  </a:cubicBezTo>
                  <a:cubicBezTo>
                    <a:pt x="f95" y="f96"/>
                    <a:pt x="f97" y="f98"/>
                    <a:pt x="f99" y="f100"/>
                  </a:cubicBezTo>
                  <a:cubicBezTo>
                    <a:pt x="f101" y="f102"/>
                    <a:pt x="f103" y="f104"/>
                    <a:pt x="f105" y="f106"/>
                  </a:cubicBezTo>
                  <a:cubicBezTo>
                    <a:pt x="f107" y="f108"/>
                    <a:pt x="f109" y="f46"/>
                    <a:pt x="f110" y="f41"/>
                  </a:cubicBezTo>
                  <a:cubicBezTo>
                    <a:pt x="f111" y="f41"/>
                    <a:pt x="f112" y="f49"/>
                    <a:pt x="f113" y="f114"/>
                  </a:cubicBezTo>
                  <a:cubicBezTo>
                    <a:pt x="f115" y="f77"/>
                    <a:pt x="f116" y="f117"/>
                    <a:pt x="f118" y="f119"/>
                  </a:cubicBezTo>
                  <a:cubicBezTo>
                    <a:pt x="f120" y="f24"/>
                    <a:pt x="f121" y="f122"/>
                    <a:pt x="f123" y="f124"/>
                  </a:cubicBezTo>
                  <a:cubicBezTo>
                    <a:pt x="f125" y="f126"/>
                    <a:pt x="f127" y="f128"/>
                    <a:pt x="f129" y="f26"/>
                  </a:cubicBezTo>
                  <a:cubicBezTo>
                    <a:pt x="f130" y="f131"/>
                    <a:pt x="f132" y="f133"/>
                    <a:pt x="f134" y="f135"/>
                  </a:cubicBezTo>
                  <a:cubicBezTo>
                    <a:pt x="f136" y="f11"/>
                    <a:pt x="f137" y="f138"/>
                    <a:pt x="f139" y="f140"/>
                  </a:cubicBezTo>
                  <a:cubicBezTo>
                    <a:pt x="f141" y="f142"/>
                    <a:pt x="f143" y="f43"/>
                    <a:pt x="f144" y="f43"/>
                  </a:cubicBezTo>
                  <a:cubicBezTo>
                    <a:pt x="f145" y="f146"/>
                    <a:pt x="f147" y="f84"/>
                    <a:pt x="f148" y="f108"/>
                  </a:cubicBezTo>
                  <a:cubicBezTo>
                    <a:pt x="f149" y="f150"/>
                    <a:pt x="f151" y="f152"/>
                    <a:pt x="f151" y="f153"/>
                  </a:cubicBezTo>
                  <a:cubicBezTo>
                    <a:pt x="f151" y="f154"/>
                    <a:pt x="f155" y="f126"/>
                    <a:pt x="f156" y="f157"/>
                  </a:cubicBezTo>
                  <a:cubicBezTo>
                    <a:pt x="f158" y="f57"/>
                    <a:pt x="f159" y="f160"/>
                    <a:pt x="f161" y="f162"/>
                  </a:cubicBezTo>
                  <a:cubicBezTo>
                    <a:pt x="f163" y="f63"/>
                    <a:pt x="f164" y="f165"/>
                    <a:pt x="f166" y="f122"/>
                  </a:cubicBezTo>
                  <a:cubicBezTo>
                    <a:pt x="f167" y="f168"/>
                    <a:pt x="f169" y="f32"/>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94" y="f195"/>
                  </a:cubicBezTo>
                  <a:cubicBezTo>
                    <a:pt x="f194" y="f196"/>
                    <a:pt x="f197" y="f198"/>
                    <a:pt x="f199" y="f191"/>
                  </a:cubicBezTo>
                  <a:cubicBezTo>
                    <a:pt x="f200" y="f201"/>
                    <a:pt x="f202" y="f203"/>
                    <a:pt x="f204" y="f51"/>
                  </a:cubicBezTo>
                  <a:cubicBezTo>
                    <a:pt x="f205" y="f206"/>
                    <a:pt x="f207" y="f208"/>
                    <a:pt x="f209" y="f33"/>
                  </a:cubicBezTo>
                  <a:cubicBezTo>
                    <a:pt x="f210" y="f211"/>
                    <a:pt x="f212" y="f59"/>
                    <a:pt x="f213" y="f214"/>
                  </a:cubicBezTo>
                  <a:cubicBezTo>
                    <a:pt x="f215" y="f216"/>
                    <a:pt x="f217" y="f218"/>
                    <a:pt x="f219" y="f220"/>
                  </a:cubicBezTo>
                  <a:cubicBezTo>
                    <a:pt x="f221" y="f222"/>
                    <a:pt x="f223" y="f224"/>
                    <a:pt x="f225" y="f226"/>
                  </a:cubicBezTo>
                  <a:cubicBezTo>
                    <a:pt x="f227" y="f228"/>
                    <a:pt x="f229" y="f230"/>
                    <a:pt x="f231" y="f232"/>
                  </a:cubicBezTo>
                  <a:cubicBezTo>
                    <a:pt x="f233" y="f234"/>
                    <a:pt x="f235" y="f236"/>
                    <a:pt x="f237" y="f238"/>
                  </a:cubicBezTo>
                  <a:cubicBezTo>
                    <a:pt x="f239" y="f240"/>
                    <a:pt x="f239" y="f241"/>
                    <a:pt x="f242" y="f243"/>
                  </a:cubicBezTo>
                  <a:cubicBezTo>
                    <a:pt x="f244" y="f245"/>
                    <a:pt x="f246" y="f247"/>
                    <a:pt x="f248" y="f19"/>
                  </a:cubicBezTo>
                  <a:cubicBezTo>
                    <a:pt x="f249" y="f250"/>
                    <a:pt x="f251" y="f252"/>
                    <a:pt x="f253" y="f254"/>
                  </a:cubicBezTo>
                  <a:cubicBezTo>
                    <a:pt x="f255" y="f256"/>
                    <a:pt x="f257" y="f6"/>
                    <a:pt x="f258" y="f259"/>
                  </a:cubicBezTo>
                  <a:cubicBezTo>
                    <a:pt x="f260" y="f261"/>
                    <a:pt x="f262" y="f252"/>
                    <a:pt x="f263" y="f264"/>
                  </a:cubicBezTo>
                  <a:cubicBezTo>
                    <a:pt x="f265" y="f266"/>
                    <a:pt x="f267" y="f268"/>
                    <a:pt x="f269" y="f270"/>
                  </a:cubicBezTo>
                  <a:cubicBezTo>
                    <a:pt x="f271" y="f272"/>
                    <a:pt x="f273" y="f274"/>
                    <a:pt x="f275" y="f276"/>
                  </a:cubicBezTo>
                  <a:cubicBezTo>
                    <a:pt x="f277" y="f278"/>
                    <a:pt x="f279" y="f280"/>
                    <a:pt x="f281" y="f234"/>
                  </a:cubicBezTo>
                  <a:cubicBezTo>
                    <a:pt x="f282" y="f283"/>
                    <a:pt x="f284" y="f285"/>
                    <a:pt x="f284" y="f286"/>
                  </a:cubicBezTo>
                  <a:cubicBezTo>
                    <a:pt x="f287" y="f288"/>
                    <a:pt x="f287" y="f289"/>
                    <a:pt x="f284" y="f290"/>
                  </a:cubicBezTo>
                  <a:cubicBezTo>
                    <a:pt x="f282" y="f291"/>
                    <a:pt x="f292" y="f293"/>
                    <a:pt x="f294" y="f295"/>
                  </a:cubicBezTo>
                  <a:cubicBezTo>
                    <a:pt x="f294" y="f296"/>
                    <a:pt x="f263" y="f297"/>
                    <a:pt x="f263" y="f297"/>
                  </a:cubicBezTo>
                  <a:cubicBezTo>
                    <a:pt x="f298" y="f299"/>
                    <a:pt x="f300" y="f299"/>
                    <a:pt x="f301" y="f302"/>
                  </a:cubicBezTo>
                  <a:cubicBezTo>
                    <a:pt x="f303" y="f31"/>
                    <a:pt x="f304" y="f131"/>
                    <a:pt x="f305" y="f79"/>
                  </a:cubicBezTo>
                  <a:cubicBezTo>
                    <a:pt x="f306" y="f307"/>
                    <a:pt x="f308" y="f108"/>
                    <a:pt x="f309" y="f106"/>
                  </a:cubicBezTo>
                  <a:cubicBezTo>
                    <a:pt x="f310" y="f311"/>
                    <a:pt x="f312" y="f313"/>
                    <a:pt x="f314" y="f201"/>
                  </a:cubicBezTo>
                  <a:cubicBezTo>
                    <a:pt x="f315" y="f93"/>
                    <a:pt x="f316" y="f317"/>
                    <a:pt x="f318" y="f319"/>
                  </a:cubicBezTo>
                  <a:cubicBezTo>
                    <a:pt x="f320" y="f321"/>
                    <a:pt x="f322" y="f323"/>
                    <a:pt x="f324" y="f325"/>
                  </a:cubicBezTo>
                  <a:cubicBezTo>
                    <a:pt x="f326" y="f327"/>
                    <a:pt x="f328" y="f329"/>
                    <a:pt x="f330" y="f81"/>
                  </a:cubicBezTo>
                  <a:cubicBezTo>
                    <a:pt x="f330" y="f331"/>
                    <a:pt x="f320" y="f332"/>
                    <a:pt x="f305" y="f333"/>
                  </a:cubicBezTo>
                  <a:cubicBezTo>
                    <a:pt x="f334" y="f335"/>
                    <a:pt x="f336" y="f337"/>
                    <a:pt x="f338" y="f339"/>
                  </a:cubicBezTo>
                  <a:cubicBezTo>
                    <a:pt x="f340" y="f341"/>
                    <a:pt x="f342" y="f343"/>
                    <a:pt x="f344" y="f345"/>
                  </a:cubicBezTo>
                  <a:cubicBezTo>
                    <a:pt x="f346" y="f347"/>
                    <a:pt x="f348" y="f349"/>
                    <a:pt x="f350" y="f351"/>
                  </a:cubicBezTo>
                  <a:cubicBezTo>
                    <a:pt x="f352" y="f353"/>
                    <a:pt x="f354" y="f355"/>
                    <a:pt x="f354" y="f341"/>
                  </a:cubicBezTo>
                  <a:cubicBezTo>
                    <a:pt x="f356" y="f357"/>
                    <a:pt x="f358" y="f359"/>
                    <a:pt x="f360" y="f361"/>
                  </a:cubicBezTo>
                  <a:cubicBezTo>
                    <a:pt x="f362" y="f363"/>
                    <a:pt x="f364" y="f365"/>
                    <a:pt x="f366" y="f367"/>
                  </a:cubicBezTo>
                  <a:cubicBezTo>
                    <a:pt x="f368" y="f369"/>
                    <a:pt x="f370" y="f371"/>
                    <a:pt x="f372" y="f373"/>
                  </a:cubicBezTo>
                  <a:cubicBezTo>
                    <a:pt x="f374" y="f375"/>
                    <a:pt x="f376" y="f377"/>
                    <a:pt x="f378" y="f379"/>
                  </a:cubicBezTo>
                  <a:cubicBezTo>
                    <a:pt x="f380" y="f381"/>
                    <a:pt x="f382" y="f383"/>
                    <a:pt x="f384" y="f385"/>
                  </a:cubicBezTo>
                  <a:cubicBezTo>
                    <a:pt x="f386" y="f47"/>
                    <a:pt x="f387" y="f388"/>
                    <a:pt x="f389" y="f390"/>
                  </a:cubicBezTo>
                  <a:cubicBezTo>
                    <a:pt x="f391" y="f392"/>
                    <a:pt x="f368" y="f38"/>
                    <a:pt x="f393" y="f394"/>
                  </a:cubicBezTo>
                  <a:cubicBezTo>
                    <a:pt x="f395" y="f396"/>
                    <a:pt x="f397" y="f65"/>
                    <a:pt x="f398" y="f399"/>
                  </a:cubicBezTo>
                  <a:cubicBezTo>
                    <a:pt x="f400" y="f59"/>
                    <a:pt x="f401" y="f402"/>
                    <a:pt x="f403" y="f404"/>
                  </a:cubicBezTo>
                  <a:cubicBezTo>
                    <a:pt x="f405" y="f406"/>
                    <a:pt x="f407" y="f406"/>
                    <a:pt x="f408" y="f409"/>
                  </a:cubicBezTo>
                  <a:cubicBezTo>
                    <a:pt x="f410" y="f411"/>
                    <a:pt x="f412" y="f413"/>
                    <a:pt x="f414" y="f162"/>
                  </a:cubicBezTo>
                  <a:cubicBezTo>
                    <a:pt x="f415" y="f416"/>
                    <a:pt x="f417" y="f418"/>
                    <a:pt x="f419" y="f420"/>
                  </a:cubicBezTo>
                  <a:cubicBezTo>
                    <a:pt x="f421" y="f422"/>
                    <a:pt x="f423" y="f131"/>
                    <a:pt x="f421" y="f424"/>
                  </a:cubicBezTo>
                  <a:cubicBezTo>
                    <a:pt x="f425" y="f15"/>
                    <a:pt x="f426" y="f152"/>
                    <a:pt x="f427" y="f77"/>
                  </a:cubicBezTo>
                  <a:cubicBezTo>
                    <a:pt x="f428" y="f429"/>
                    <a:pt x="f430" y="f126"/>
                    <a:pt x="f431" y="f165"/>
                  </a:cubicBezTo>
                  <a:cubicBezTo>
                    <a:pt x="f432" y="f433"/>
                    <a:pt x="f434" y="f435"/>
                    <a:pt x="f436" y="f437"/>
                  </a:cubicBezTo>
                  <a:cubicBezTo>
                    <a:pt x="f438" y="f399"/>
                    <a:pt x="f439" y="f440"/>
                    <a:pt x="f441" y="f442"/>
                  </a:cubicBezTo>
                  <a:cubicBezTo>
                    <a:pt x="f443" y="f413"/>
                    <a:pt x="f444" y="f445"/>
                    <a:pt x="f446" y="f133"/>
                  </a:cubicBezTo>
                  <a:cubicBezTo>
                    <a:pt x="f447" y="f448"/>
                    <a:pt x="f449" y="f52"/>
                    <a:pt x="f450" y="f451"/>
                  </a:cubicBezTo>
                  <a:cubicBezTo>
                    <a:pt x="f452" y="f392"/>
                    <a:pt x="f453" y="f454"/>
                    <a:pt x="f455" y="f456"/>
                  </a:cubicBezTo>
                  <a:cubicBezTo>
                    <a:pt x="f457" y="f458"/>
                    <a:pt x="f459" y="f460"/>
                    <a:pt x="f461" y="f385"/>
                  </a:cubicBezTo>
                  <a:cubicBezTo>
                    <a:pt x="f462" y="f463"/>
                    <a:pt x="f464" y="f465"/>
                    <a:pt x="f466" y="f467"/>
                  </a:cubicBezTo>
                  <a:cubicBezTo>
                    <a:pt x="f468" y="f469"/>
                    <a:pt x="f470" y="f471"/>
                    <a:pt x="f472" y="f473"/>
                  </a:cubicBezTo>
                  <a:cubicBezTo>
                    <a:pt x="f474" y="f475"/>
                    <a:pt x="f472" y="f476"/>
                    <a:pt x="f477" y="f478"/>
                  </a:cubicBezTo>
                  <a:cubicBezTo>
                    <a:pt x="f479" y="f337"/>
                    <a:pt x="f480" y="f481"/>
                    <a:pt x="f482" y="f483"/>
                  </a:cubicBezTo>
                  <a:cubicBezTo>
                    <a:pt x="f464" y="f484"/>
                    <a:pt x="f472" y="f345"/>
                    <a:pt x="f485" y="f486"/>
                  </a:cubicBezTo>
                  <a:cubicBezTo>
                    <a:pt x="f487" y="f488"/>
                    <a:pt x="f489" y="f490"/>
                    <a:pt x="f491" y="f492"/>
                  </a:cubicBezTo>
                  <a:cubicBezTo>
                    <a:pt x="f493" y="f494"/>
                    <a:pt x="f495" y="f496"/>
                    <a:pt x="f497" y="f498"/>
                  </a:cubicBezTo>
                  <a:cubicBezTo>
                    <a:pt x="f499" y="f500"/>
                    <a:pt x="f499" y="f501"/>
                    <a:pt x="f497" y="f502"/>
                  </a:cubicBezTo>
                  <a:cubicBezTo>
                    <a:pt x="f503" y="f504"/>
                    <a:pt x="f505" y="f506"/>
                    <a:pt x="f507" y="f508"/>
                  </a:cubicBezTo>
                  <a:cubicBezTo>
                    <a:pt x="f509" y="f510"/>
                    <a:pt x="f511" y="f512"/>
                    <a:pt x="f513" y="f514"/>
                  </a:cubicBezTo>
                  <a:cubicBezTo>
                    <a:pt x="f515" y="f516"/>
                    <a:pt x="f517" y="f518"/>
                    <a:pt x="f519" y="f520"/>
                  </a:cubicBezTo>
                  <a:cubicBezTo>
                    <a:pt x="f521" y="f522"/>
                    <a:pt x="f487" y="f523"/>
                    <a:pt x="f491" y="f524"/>
                  </a:cubicBezTo>
                  <a:cubicBezTo>
                    <a:pt x="f525" y="f526"/>
                    <a:pt x="f527" y="f528"/>
                    <a:pt x="f529" y="f323"/>
                  </a:cubicBezTo>
                  <a:cubicBezTo>
                    <a:pt x="f503" y="f530"/>
                    <a:pt x="f531" y="f532"/>
                    <a:pt x="f533" y="f534"/>
                  </a:cubicBezTo>
                  <a:cubicBezTo>
                    <a:pt x="f535" y="f536"/>
                    <a:pt x="f537" y="f538"/>
                    <a:pt x="f539" y="f540"/>
                  </a:cubicBezTo>
                  <a:cubicBezTo>
                    <a:pt x="f541" y="f542"/>
                    <a:pt x="f543" y="f544"/>
                    <a:pt x="f543" y="f545"/>
                  </a:cubicBezTo>
                  <a:cubicBezTo>
                    <a:pt x="f546" y="f547"/>
                    <a:pt x="f548" y="f549"/>
                    <a:pt x="f550" y="f551"/>
                  </a:cubicBezTo>
                  <a:cubicBezTo>
                    <a:pt x="f552" y="f553"/>
                    <a:pt x="f554" y="f555"/>
                    <a:pt x="f556" y="f35"/>
                  </a:cubicBezTo>
                  <a:cubicBezTo>
                    <a:pt x="f557" y="f558"/>
                    <a:pt x="f559" y="f28"/>
                    <a:pt x="f560" y="f17"/>
                  </a:cubicBezTo>
                  <a:cubicBezTo>
                    <a:pt x="f561" y="f562"/>
                    <a:pt x="f563" y="f117"/>
                    <a:pt x="f564" y="f565"/>
                  </a:cubicBezTo>
                  <a:cubicBezTo>
                    <a:pt x="f566" y="f567"/>
                    <a:pt x="f568" y="f79"/>
                    <a:pt x="f569" y="f394"/>
                  </a:cubicBezTo>
                  <a:cubicBezTo>
                    <a:pt x="f570" y="f567"/>
                    <a:pt x="f571" y="f15"/>
                    <a:pt x="f572" y="f28"/>
                  </a:cubicBezTo>
                  <a:cubicBezTo>
                    <a:pt x="f573" y="f574"/>
                    <a:pt x="f575" y="f576"/>
                    <a:pt x="f577" y="f59"/>
                  </a:cubicBezTo>
                  <a:cubicBezTo>
                    <a:pt x="f578" y="f214"/>
                    <a:pt x="f579" y="f580"/>
                    <a:pt x="f581" y="f582"/>
                  </a:cubicBezTo>
                  <a:cubicBezTo>
                    <a:pt x="f583" y="f584"/>
                    <a:pt x="f585" y="f586"/>
                    <a:pt x="f587" y="f588"/>
                  </a:cubicBezTo>
                  <a:cubicBezTo>
                    <a:pt x="f589" y="f590"/>
                    <a:pt x="f591" y="f592"/>
                    <a:pt x="f593" y="f594"/>
                  </a:cubicBezTo>
                  <a:cubicBezTo>
                    <a:pt x="f595" y="f222"/>
                    <a:pt x="f596" y="f597"/>
                    <a:pt x="f598" y="f599"/>
                  </a:cubicBezTo>
                  <a:cubicBezTo>
                    <a:pt x="f7" y="f600"/>
                    <a:pt x="f601" y="f602"/>
                    <a:pt x="f603" y="f604"/>
                  </a:cubicBezTo>
                  <a:cubicBezTo>
                    <a:pt x="f605" y="f606"/>
                    <a:pt x="f607" y="f29"/>
                    <a:pt x="f608" y="f609"/>
                  </a:cubicBezTo>
                  <a:cubicBezTo>
                    <a:pt x="f610" y="f611"/>
                    <a:pt x="f596" y="f612"/>
                    <a:pt x="f613" y="f614"/>
                  </a:cubicBezTo>
                  <a:cubicBezTo>
                    <a:pt x="f615" y="f616"/>
                    <a:pt x="f617" y="f618"/>
                    <a:pt x="f619" y="f620"/>
                  </a:cubicBezTo>
                  <a:cubicBezTo>
                    <a:pt x="f621" y="f55"/>
                    <a:pt x="f615" y="f448"/>
                    <a:pt x="f622" y="f51"/>
                  </a:cubicBezTo>
                  <a:cubicBezTo>
                    <a:pt x="f623" y="f42"/>
                    <a:pt x="f624" y="f458"/>
                    <a:pt x="f625" y="f58"/>
                  </a:cubicBezTo>
                  <a:cubicBezTo>
                    <a:pt x="f626" y="f549"/>
                    <a:pt x="f627" y="f628"/>
                    <a:pt x="f629" y="f545"/>
                  </a:cubicBezTo>
                  <a:cubicBezTo>
                    <a:pt x="f630" y="f631"/>
                    <a:pt x="f579" y="f632"/>
                    <a:pt x="f633" y="f634"/>
                  </a:cubicBezTo>
                  <a:cubicBezTo>
                    <a:pt x="f635" y="f636"/>
                    <a:pt x="f637" y="f638"/>
                    <a:pt x="f639" y="f331"/>
                  </a:cubicBezTo>
                  <a:cubicBezTo>
                    <a:pt x="f639" y="f640"/>
                    <a:pt x="f641" y="f642"/>
                    <a:pt x="f643" y="f644"/>
                  </a:cubicBezTo>
                  <a:cubicBezTo>
                    <a:pt x="f573" y="f645"/>
                    <a:pt x="f646" y="f647"/>
                    <a:pt x="f648" y="f649"/>
                  </a:cubicBezTo>
                  <a:cubicBezTo>
                    <a:pt x="f650" y="f651"/>
                    <a:pt x="f652" y="f653"/>
                    <a:pt x="f654" y="f655"/>
                  </a:cubicBezTo>
                  <a:cubicBezTo>
                    <a:pt x="f654" y="f656"/>
                    <a:pt x="f657" y="f658"/>
                    <a:pt x="f646" y="f355"/>
                  </a:cubicBezTo>
                  <a:cubicBezTo>
                    <a:pt x="f659" y="f660"/>
                    <a:pt x="f661" y="f662"/>
                    <a:pt x="f663" y="f494"/>
                  </a:cubicBezTo>
                  <a:cubicBezTo>
                    <a:pt x="f664" y="f665"/>
                    <a:pt x="f666" y="f667"/>
                    <a:pt x="f668" y="f669"/>
                  </a:cubicBezTo>
                  <a:cubicBezTo>
                    <a:pt x="f670" y="f671"/>
                    <a:pt x="f672" y="f673"/>
                    <a:pt x="f668" y="f674"/>
                  </a:cubicBezTo>
                  <a:cubicBezTo>
                    <a:pt x="f675" y="f676"/>
                    <a:pt x="f677" y="f678"/>
                    <a:pt x="f648" y="f679"/>
                  </a:cubicBezTo>
                  <a:cubicBezTo>
                    <a:pt x="f680" y="f681"/>
                    <a:pt x="f682" y="f683"/>
                    <a:pt x="f684" y="f685"/>
                  </a:cubicBezTo>
                  <a:cubicBezTo>
                    <a:pt x="f630" y="f686"/>
                    <a:pt x="f659" y="f687"/>
                    <a:pt x="f654" y="f688"/>
                  </a:cubicBezTo>
                  <a:cubicBezTo>
                    <a:pt x="f689" y="f690"/>
                    <a:pt x="f691" y="f692"/>
                    <a:pt x="f693" y="f694"/>
                  </a:cubicBezTo>
                  <a:cubicBezTo>
                    <a:pt x="f695" y="f694"/>
                    <a:pt x="f696" y="f697"/>
                    <a:pt x="f698" y="f699"/>
                  </a:cubicBezTo>
                  <a:cubicBezTo>
                    <a:pt x="f700" y="f701"/>
                    <a:pt x="f702" y="f703"/>
                    <a:pt x="f704" y="f705"/>
                  </a:cubicBezTo>
                  <a:cubicBezTo>
                    <a:pt x="f706" y="f707"/>
                    <a:pt x="f708" y="f705"/>
                    <a:pt x="f709" y="f710"/>
                  </a:cubicBezTo>
                  <a:cubicBezTo>
                    <a:pt x="f711" y="f712"/>
                    <a:pt x="f533" y="f713"/>
                    <a:pt x="f714" y="f715"/>
                  </a:cubicBezTo>
                  <a:cubicBezTo>
                    <a:pt x="f716" y="f717"/>
                    <a:pt x="f718" y="f719"/>
                    <a:pt x="f720" y="f721"/>
                  </a:cubicBezTo>
                  <a:cubicBezTo>
                    <a:pt x="f722" y="f723"/>
                    <a:pt x="f724" y="f725"/>
                    <a:pt x="f726" y="f681"/>
                  </a:cubicBezTo>
                  <a:cubicBezTo>
                    <a:pt x="f511" y="f727"/>
                    <a:pt x="f519" y="f728"/>
                    <a:pt x="f487" y="f729"/>
                  </a:cubicBezTo>
                  <a:cubicBezTo>
                    <a:pt x="f730" y="f728"/>
                    <a:pt x="f731" y="f732"/>
                    <a:pt x="f733" y="f734"/>
                  </a:cubicBezTo>
                  <a:cubicBezTo>
                    <a:pt x="f735" y="f736"/>
                    <a:pt x="f737" y="f738"/>
                    <a:pt x="f739" y="f707"/>
                  </a:cubicBezTo>
                  <a:cubicBezTo>
                    <a:pt x="f740" y="f688"/>
                    <a:pt x="f741" y="f742"/>
                    <a:pt x="f743" y="f744"/>
                  </a:cubicBezTo>
                  <a:cubicBezTo>
                    <a:pt x="f745" y="f694"/>
                    <a:pt x="f746" y="f747"/>
                    <a:pt x="f748" y="f699"/>
                  </a:cubicBezTo>
                  <a:cubicBezTo>
                    <a:pt x="f749" y="f750"/>
                    <a:pt x="f751" y="f750"/>
                    <a:pt x="f752" y="f699"/>
                  </a:cubicBezTo>
                  <a:cubicBezTo>
                    <a:pt x="f443" y="f753"/>
                    <a:pt x="f754" y="f690"/>
                    <a:pt x="f755" y="f699"/>
                  </a:cubicBezTo>
                  <a:cubicBezTo>
                    <a:pt x="f756" y="f757"/>
                    <a:pt x="f758" y="f759"/>
                    <a:pt x="f760" y="f757"/>
                  </a:cubicBezTo>
                  <a:cubicBezTo>
                    <a:pt x="f761" y="f701"/>
                    <a:pt x="f762" y="f701"/>
                    <a:pt x="f763" y="f713"/>
                  </a:cubicBezTo>
                  <a:cubicBezTo>
                    <a:pt x="f764" y="f721"/>
                    <a:pt x="f765" y="f766"/>
                    <a:pt x="f767" y="f768"/>
                  </a:cubicBezTo>
                  <a:cubicBezTo>
                    <a:pt x="f769" y="f770"/>
                    <a:pt x="f769" y="f771"/>
                    <a:pt x="f772" y="f773"/>
                  </a:cubicBezTo>
                  <a:cubicBezTo>
                    <a:pt x="f774" y="f775"/>
                    <a:pt x="f776" y="f777"/>
                    <a:pt x="f778" y="f779"/>
                  </a:cubicBezTo>
                  <a:cubicBezTo>
                    <a:pt x="f780" y="f781"/>
                    <a:pt x="f782" y="f514"/>
                    <a:pt x="f783" y="f784"/>
                  </a:cubicBezTo>
                  <a:cubicBezTo>
                    <a:pt x="f783" y="f785"/>
                    <a:pt x="f786" y="f339"/>
                    <a:pt x="f787" y="f788"/>
                  </a:cubicBezTo>
                  <a:cubicBezTo>
                    <a:pt x="f789" y="f790"/>
                    <a:pt x="f791" y="f792"/>
                    <a:pt x="f793" y="f794"/>
                  </a:cubicBezTo>
                  <a:cubicBezTo>
                    <a:pt x="f795" y="f796"/>
                    <a:pt x="f782" y="f797"/>
                    <a:pt x="f798" y="f799"/>
                  </a:cubicBezTo>
                  <a:cubicBezTo>
                    <a:pt x="f789" y="f800"/>
                    <a:pt x="f772" y="f801"/>
                    <a:pt x="f802" y="f803"/>
                  </a:cubicBezTo>
                  <a:cubicBezTo>
                    <a:pt x="f765" y="f804"/>
                    <a:pt x="f805" y="f806"/>
                    <a:pt x="f807" y="f808"/>
                  </a:cubicBezTo>
                  <a:cubicBezTo>
                    <a:pt x="f809" y="f810"/>
                    <a:pt x="f811" y="f812"/>
                    <a:pt x="f813" y="f463"/>
                  </a:cubicBezTo>
                  <a:cubicBezTo>
                    <a:pt x="f814" y="f381"/>
                    <a:pt x="f815" y="f816"/>
                    <a:pt x="f817" y="f818"/>
                  </a:cubicBezTo>
                  <a:cubicBezTo>
                    <a:pt x="f819" y="f58"/>
                    <a:pt x="f820" y="f821"/>
                    <a:pt x="f822" y="f823"/>
                  </a:cubicBezTo>
                  <a:cubicBezTo>
                    <a:pt x="f824" y="f825"/>
                    <a:pt x="f826" y="f827"/>
                    <a:pt x="f828" y="f829"/>
                  </a:cubicBezTo>
                  <a:cubicBezTo>
                    <a:pt x="f425" y="f830"/>
                    <a:pt x="f831" y="f797"/>
                    <a:pt x="f832" y="f638"/>
                  </a:cubicBezTo>
                  <a:cubicBezTo>
                    <a:pt x="f833" y="f834"/>
                    <a:pt x="f835" y="f523"/>
                    <a:pt x="f836" y="f837"/>
                  </a:cubicBezTo>
                  <a:cubicBezTo>
                    <a:pt x="f838" y="f839"/>
                    <a:pt x="f840" y="f841"/>
                    <a:pt x="f833" y="f647"/>
                  </a:cubicBezTo>
                  <a:cubicBezTo>
                    <a:pt x="f828" y="f842"/>
                    <a:pt x="f843" y="f844"/>
                    <a:pt x="f845" y="f658"/>
                  </a:cubicBezTo>
                  <a:cubicBezTo>
                    <a:pt x="f846" y="f847"/>
                    <a:pt x="f848" y="f849"/>
                    <a:pt x="f850" y="f851"/>
                  </a:cubicBezTo>
                  <a:cubicBezTo>
                    <a:pt x="f852" y="f853"/>
                    <a:pt x="f854" y="f855"/>
                    <a:pt x="f856" y="f857"/>
                  </a:cubicBezTo>
                  <a:cubicBezTo>
                    <a:pt x="f858" y="f859"/>
                    <a:pt x="f858" y="f860"/>
                    <a:pt x="f861" y="f862"/>
                  </a:cubicBezTo>
                  <a:cubicBezTo>
                    <a:pt x="f863" y="f864"/>
                    <a:pt x="f865" y="f866"/>
                    <a:pt x="f867" y="f868"/>
                  </a:cubicBezTo>
                  <a:cubicBezTo>
                    <a:pt x="f869" y="f870"/>
                    <a:pt x="f871" y="f872"/>
                    <a:pt x="f419" y="f873"/>
                  </a:cubicBezTo>
                  <a:cubicBezTo>
                    <a:pt x="f874" y="f875"/>
                    <a:pt x="f822" y="f876"/>
                    <a:pt x="f877" y="f878"/>
                  </a:cubicBezTo>
                  <a:cubicBezTo>
                    <a:pt x="f826" y="f159"/>
                    <a:pt x="f879" y="f880"/>
                    <a:pt x="f881" y="f882"/>
                  </a:cubicBezTo>
                  <a:cubicBezTo>
                    <a:pt x="f426" y="f883"/>
                    <a:pt x="f427" y="f884"/>
                    <a:pt x="f885" y="f685"/>
                  </a:cubicBezTo>
                  <a:cubicBezTo>
                    <a:pt x="f831" y="f710"/>
                    <a:pt x="f881" y="f750"/>
                    <a:pt x="f846" y="f717"/>
                  </a:cubicBezTo>
                  <a:cubicBezTo>
                    <a:pt x="f886" y="f699"/>
                    <a:pt x="f887" y="f759"/>
                    <a:pt x="f401" y="f759"/>
                  </a:cubicBezTo>
                  <a:cubicBezTo>
                    <a:pt x="f888" y="f759"/>
                    <a:pt x="f889" y="f890"/>
                    <a:pt x="f891" y="f892"/>
                  </a:cubicBezTo>
                  <a:cubicBezTo>
                    <a:pt x="f893" y="f687"/>
                    <a:pt x="f382" y="f692"/>
                    <a:pt x="f894" y="f895"/>
                  </a:cubicBezTo>
                  <a:cubicBezTo>
                    <a:pt x="f896" y="f895"/>
                    <a:pt x="f897" y="f898"/>
                    <a:pt x="f899" y="f688"/>
                  </a:cubicBezTo>
                  <a:cubicBezTo>
                    <a:pt x="f364" y="f687"/>
                    <a:pt x="f356" y="f900"/>
                    <a:pt x="f901" y="f164"/>
                  </a:cubicBezTo>
                  <a:cubicBezTo>
                    <a:pt x="f902" y="f717"/>
                    <a:pt x="f903" y="f904"/>
                    <a:pt x="f905" y="f906"/>
                  </a:cubicBezTo>
                  <a:cubicBezTo>
                    <a:pt x="f338" y="f884"/>
                    <a:pt x="f907" y="f882"/>
                    <a:pt x="f908" y="f878"/>
                  </a:cubicBezTo>
                  <a:cubicBezTo>
                    <a:pt x="f326" y="f909"/>
                    <a:pt x="f322" y="f910"/>
                    <a:pt x="f316" y="f911"/>
                  </a:cubicBezTo>
                  <a:cubicBezTo>
                    <a:pt x="f912" y="f909"/>
                    <a:pt x="f913" y="f914"/>
                    <a:pt x="f915" y="f916"/>
                  </a:cubicBezTo>
                  <a:cubicBezTo>
                    <a:pt x="f915" y="f917"/>
                    <a:pt x="f915" y="f918"/>
                    <a:pt x="f915" y="f919"/>
                  </a:cubicBezTo>
                  <a:cubicBezTo>
                    <a:pt x="f915" y="f920"/>
                    <a:pt x="f921" y="f686"/>
                    <a:pt x="f922" y="f923"/>
                  </a:cubicBezTo>
                  <a:cubicBezTo>
                    <a:pt x="f924" y="f925"/>
                    <a:pt x="f926" y="f757"/>
                    <a:pt x="f927" y="f713"/>
                  </a:cubicBezTo>
                  <a:cubicBezTo>
                    <a:pt x="f928" y="f929"/>
                    <a:pt x="f930" y="f931"/>
                    <a:pt x="f932" y="f713"/>
                  </a:cubicBezTo>
                  <a:cubicBezTo>
                    <a:pt x="f933" y="f719"/>
                    <a:pt x="f934" y="f923"/>
                    <a:pt x="f935" y="f686"/>
                  </a:cubicBezTo>
                  <a:cubicBezTo>
                    <a:pt x="f229" y="f936"/>
                    <a:pt x="f215" y="f920"/>
                    <a:pt x="f937" y="f938"/>
                  </a:cubicBezTo>
                  <a:cubicBezTo>
                    <a:pt x="f939" y="f884"/>
                    <a:pt x="f940" y="f941"/>
                    <a:pt x="f942" y="f943"/>
                  </a:cubicBezTo>
                  <a:cubicBezTo>
                    <a:pt x="f935" y="f944"/>
                    <a:pt x="f945" y="f917"/>
                    <a:pt x="f946" y="f947"/>
                  </a:cubicBezTo>
                  <a:cubicBezTo>
                    <a:pt x="f948" y="f949"/>
                    <a:pt x="f950" y="f951"/>
                    <a:pt x="f952" y="f953"/>
                  </a:cubicBezTo>
                  <a:cubicBezTo>
                    <a:pt x="f954" y="f955"/>
                    <a:pt x="f287" y="f956"/>
                    <a:pt x="f957" y="f958"/>
                  </a:cubicBezTo>
                  <a:cubicBezTo>
                    <a:pt x="f959" y="f960"/>
                    <a:pt x="f961" y="f962"/>
                    <a:pt x="f963" y="f964"/>
                  </a:cubicBezTo>
                  <a:cubicBezTo>
                    <a:pt x="f965" y="f966"/>
                    <a:pt x="f967" y="f968"/>
                    <a:pt x="f969" y="f970"/>
                  </a:cubicBezTo>
                  <a:cubicBezTo>
                    <a:pt x="f971" y="f972"/>
                    <a:pt x="f312" y="f973"/>
                    <a:pt x="f974" y="f975"/>
                  </a:cubicBezTo>
                  <a:cubicBezTo>
                    <a:pt x="f965" y="f976"/>
                    <a:pt x="f977" y="f978"/>
                    <a:pt x="f979" y="f980"/>
                  </a:cubicBezTo>
                  <a:cubicBezTo>
                    <a:pt x="f981" y="f982"/>
                    <a:pt x="f983" y="f494"/>
                    <a:pt x="f984" y="f496"/>
                  </a:cubicBezTo>
                  <a:cubicBezTo>
                    <a:pt x="f298" y="f985"/>
                    <a:pt x="f986" y="f987"/>
                    <a:pt x="f988" y="f989"/>
                  </a:cubicBezTo>
                  <a:cubicBezTo>
                    <a:pt x="f990" y="f991"/>
                    <a:pt x="f267" y="f992"/>
                    <a:pt x="f263" y="f669"/>
                  </a:cubicBezTo>
                  <a:cubicBezTo>
                    <a:pt x="f292" y="f130"/>
                    <a:pt x="f993" y="f994"/>
                    <a:pt x="f995" y="f864"/>
                  </a:cubicBezTo>
                  <a:cubicBezTo>
                    <a:pt x="f996" y="f997"/>
                    <a:pt x="f998" y="f999"/>
                    <a:pt x="f1000" y="f1001"/>
                  </a:cubicBezTo>
                  <a:cubicBezTo>
                    <a:pt x="f1002" y="f1003"/>
                    <a:pt x="f1004" y="f1005"/>
                    <a:pt x="f1006" y="f941"/>
                  </a:cubicBezTo>
                  <a:cubicBezTo>
                    <a:pt x="f1007" y="f1008"/>
                    <a:pt x="f1009" y="f1010"/>
                    <a:pt x="f1011" y="f1012"/>
                  </a:cubicBezTo>
                  <a:cubicBezTo>
                    <a:pt x="f1013" y="f686"/>
                    <a:pt x="f1014" y="f717"/>
                    <a:pt x="f1015" y="f699"/>
                  </a:cubicBezTo>
                  <a:cubicBezTo>
                    <a:pt x="f1016" y="f699"/>
                    <a:pt x="f167" y="f757"/>
                    <a:pt x="f8" y="f694"/>
                  </a:cubicBezTo>
                  <a:cubicBezTo>
                    <a:pt x="f1017" y="f747"/>
                    <a:pt x="f687" y="f1018"/>
                    <a:pt x="f759" y="f747"/>
                  </a:cubicBezTo>
                  <a:cubicBezTo>
                    <a:pt x="f1019" y="f1020"/>
                    <a:pt x="f1021" y="f753"/>
                    <a:pt x="f1022" y="f1023"/>
                  </a:cubicBezTo>
                  <a:cubicBezTo>
                    <a:pt x="f729" y="f1024"/>
                    <a:pt x="f1025" y="f1026"/>
                    <a:pt x="f1027" y="f742"/>
                  </a:cubicBezTo>
                  <a:cubicBezTo>
                    <a:pt x="f1028" y="f697"/>
                    <a:pt x="f1029" y="f697"/>
                    <a:pt x="f962" y="f699"/>
                  </a:cubicBezTo>
                  <a:cubicBezTo>
                    <a:pt x="f1030" y="f715"/>
                    <a:pt x="f870" y="f904"/>
                    <a:pt x="f1031" y="f1032"/>
                  </a:cubicBezTo>
                  <a:cubicBezTo>
                    <a:pt x="f1033" y="f1034"/>
                    <a:pt x="f1035" y="f1036"/>
                    <a:pt x="f999" y="f683"/>
                  </a:cubicBezTo>
                  <a:cubicBezTo>
                    <a:pt x="f1037" y="f725"/>
                    <a:pt x="f1038" y="f161"/>
                    <a:pt x="f1039" y="f1040"/>
                  </a:cubicBezTo>
                  <a:cubicBezTo>
                    <a:pt x="f1041" y="f1042"/>
                    <a:pt x="f1043" y="f1044"/>
                    <a:pt x="f970" y="f1045"/>
                  </a:cubicBezTo>
                  <a:cubicBezTo>
                    <a:pt x="f1046" y="f1047"/>
                    <a:pt x="f1048" y="f1047"/>
                    <a:pt x="f866" y="f1047"/>
                  </a:cubicBezTo>
                  <a:cubicBezTo>
                    <a:pt x="f1049" y="f875"/>
                    <a:pt x="f864" y="f1027"/>
                    <a:pt x="f1050" y="f1005"/>
                  </a:cubicBezTo>
                  <a:cubicBezTo>
                    <a:pt x="f1051" y="f1052"/>
                    <a:pt x="f1053" y="f736"/>
                    <a:pt x="f860" y="f1054"/>
                  </a:cubicBezTo>
                  <a:cubicBezTo>
                    <a:pt x="f1055" y="f1056"/>
                    <a:pt x="f975" y="f1057"/>
                    <a:pt x="f1058" y="f717"/>
                  </a:cubicBezTo>
                  <a:cubicBezTo>
                    <a:pt x="f1059" y="f900"/>
                    <a:pt x="f1060" y="f898"/>
                    <a:pt x="f1061" y="f898"/>
                  </a:cubicBezTo>
                  <a:cubicBezTo>
                    <a:pt x="f1062" y="f694"/>
                    <a:pt x="f490" y="f687"/>
                    <a:pt x="f1063" y="f688"/>
                  </a:cubicBezTo>
                  <a:cubicBezTo>
                    <a:pt x="f1064" y="f690"/>
                    <a:pt x="f1065" y="f747"/>
                    <a:pt x="f1066" y="f1017"/>
                  </a:cubicBezTo>
                  <a:cubicBezTo>
                    <a:pt x="f107" y="f8"/>
                    <a:pt x="f1067" y="f1026"/>
                    <a:pt x="f1068" y="f744"/>
                  </a:cubicBezTo>
                  <a:cubicBezTo>
                    <a:pt x="f1069" y="f694"/>
                    <a:pt x="f357" y="f759"/>
                    <a:pt x="f1070" y="f1071"/>
                  </a:cubicBezTo>
                  <a:cubicBezTo>
                    <a:pt x="f361" y="f1072"/>
                    <a:pt x="f1073" y="f703"/>
                    <a:pt x="f636" y="f164"/>
                  </a:cubicBezTo>
                  <a:cubicBezTo>
                    <a:pt x="f1074" y="f892"/>
                    <a:pt x="f1075" y="f904"/>
                    <a:pt x="f1076" y="f766"/>
                  </a:cubicBezTo>
                  <a:cubicBezTo>
                    <a:pt x="f371" y="f1077"/>
                    <a:pt x="f68" y="f1078"/>
                    <a:pt x="f1079" y="f1080"/>
                  </a:cubicBezTo>
                  <a:cubicBezTo>
                    <a:pt x="f632" y="f1031"/>
                    <a:pt x="f371" y="f1081"/>
                    <a:pt x="f1082" y="f1083"/>
                  </a:cubicBezTo>
                  <a:cubicBezTo>
                    <a:pt x="f801" y="f1084"/>
                    <a:pt x="f530" y="f987"/>
                    <a:pt x="f1085" y="f1086"/>
                  </a:cubicBezTo>
                  <a:cubicBezTo>
                    <a:pt x="f1087" y="f1088"/>
                    <a:pt x="f1089" y="f502"/>
                    <a:pt x="f467" y="f1090"/>
                  </a:cubicBezTo>
                  <a:cubicBezTo>
                    <a:pt x="f1091" y="f118"/>
                    <a:pt x="f1092" y="f1063"/>
                    <a:pt x="f1093" y="f1094"/>
                  </a:cubicBezTo>
                  <a:cubicBezTo>
                    <a:pt x="f1095" y="f1096"/>
                    <a:pt x="f806" y="f1097"/>
                    <a:pt x="f62" y="f1098"/>
                  </a:cubicBezTo>
                  <a:cubicBezTo>
                    <a:pt x="f1099" y="f1100"/>
                    <a:pt x="f812" y="f1101"/>
                    <a:pt x="f1102" y="f1103"/>
                  </a:cubicBezTo>
                  <a:cubicBezTo>
                    <a:pt x="f821" y="f1104"/>
                    <a:pt x="f1105" y="f1106"/>
                    <a:pt x="f1107" y="f1108"/>
                  </a:cubicBezTo>
                  <a:cubicBezTo>
                    <a:pt x="f104" y="f1109"/>
                    <a:pt x="f454" y="f1110"/>
                    <a:pt x="f451" y="f149"/>
                  </a:cubicBezTo>
                  <a:cubicBezTo>
                    <a:pt x="f1111" y="f909"/>
                    <a:pt x="f152" y="f917"/>
                    <a:pt x="f1112" y="f163"/>
                  </a:cubicBezTo>
                  <a:cubicBezTo>
                    <a:pt x="f1113" y="f1114"/>
                    <a:pt x="f1115" y="f688"/>
                    <a:pt x="f1116" y="f892"/>
                  </a:cubicBezTo>
                  <a:cubicBezTo>
                    <a:pt x="f61" y="f164"/>
                    <a:pt x="f1117" y="f697"/>
                    <a:pt x="f1118" y="f164"/>
                  </a:cubicBezTo>
                  <a:cubicBezTo>
                    <a:pt x="f2" y="f717"/>
                    <a:pt x="f1119" y="f705"/>
                    <a:pt x="f1120" y="f1121"/>
                  </a:cubicBezTo>
                  <a:cubicBezTo>
                    <a:pt x="f1122" y="f949"/>
                    <a:pt x="f1123" y="f1124"/>
                    <a:pt x="f1125" y="f1047"/>
                  </a:cubicBezTo>
                  <a:cubicBezTo>
                    <a:pt x="f1126" y="f141"/>
                    <a:pt x="f1127" y="f872"/>
                    <a:pt x="f1128" y="f1129"/>
                  </a:cubicBezTo>
                  <a:cubicBezTo>
                    <a:pt x="f1130" y="f1131"/>
                    <a:pt x="f1132" y="f137"/>
                    <a:pt x="f1133" y="f1134"/>
                  </a:cubicBezTo>
                  <a:cubicBezTo>
                    <a:pt x="f211" y="f674"/>
                    <a:pt x="f1135" y="f1136"/>
                    <a:pt x="f562" y="f1137"/>
                  </a:cubicBezTo>
                  <a:cubicBezTo>
                    <a:pt x="f1138" y="f1139"/>
                    <a:pt x="f1111" y="f1140"/>
                    <a:pt x="f1141" y="f1142"/>
                  </a:cubicBezTo>
                  <a:cubicBezTo>
                    <a:pt x="f1143" y="f1144"/>
                    <a:pt x="f177" y="f1145"/>
                    <a:pt x="f1146" y="f355"/>
                  </a:cubicBezTo>
                  <a:cubicBezTo>
                    <a:pt x="f1147" y="f341"/>
                    <a:pt x="f1148" y="f1149"/>
                    <a:pt x="f86" y="f1150"/>
                  </a:cubicBezTo>
                  <a:cubicBezTo>
                    <a:pt x="f1146" y="f1070"/>
                    <a:pt x="f179" y="f1151"/>
                    <a:pt x="f1152" y="f1153"/>
                  </a:cubicBezTo>
                  <a:cubicBezTo>
                    <a:pt x="f1154" y="f1155"/>
                    <a:pt x="f1154" y="f478"/>
                    <a:pt x="f43" y="f1156"/>
                  </a:cubicBezTo>
                  <a:cubicBezTo>
                    <a:pt x="f46" y="f1157"/>
                    <a:pt x="f1158" y="f1159"/>
                    <a:pt x="f1160" y="f1161"/>
                  </a:cubicBezTo>
                  <a:cubicBezTo>
                    <a:pt x="f1162" y="f1075"/>
                    <a:pt x="f1163" y="f1164"/>
                    <a:pt x="f1165" y="f1166"/>
                  </a:cubicBezTo>
                  <a:cubicBezTo>
                    <a:pt x="f1167" y="f1085"/>
                    <a:pt x="f11" y="f467"/>
                    <a:pt x="f152" y="f1092"/>
                  </a:cubicBezTo>
                  <a:cubicBezTo>
                    <a:pt x="f1168" y="f536"/>
                    <a:pt x="f1169" y="f1099"/>
                    <a:pt x="f435" y="f1170"/>
                  </a:cubicBezTo>
                  <a:cubicBezTo>
                    <a:pt x="f1133" y="f189"/>
                    <a:pt x="f1171" y="f1172"/>
                    <a:pt x="f1173" y="f100"/>
                  </a:cubicBezTo>
                  <a:cubicBezTo>
                    <a:pt x="f1174" y="f53"/>
                    <a:pt x="f1175" y="f1176"/>
                    <a:pt x="f288" y="f203"/>
                  </a:cubicBezTo>
                  <a:cubicBezTo>
                    <a:pt x="f285" y="f1177"/>
                    <a:pt x="f1178" y="f46"/>
                    <a:pt x="f1179" y="f175"/>
                  </a:cubicBezTo>
                  <a:cubicBezTo>
                    <a:pt x="f1180" y="f42"/>
                    <a:pt x="f1181" y="f82"/>
                    <a:pt x="f270" y="f173"/>
                  </a:cubicBezTo>
                  <a:cubicBezTo>
                    <a:pt x="f1182" y="f48"/>
                    <a:pt x="f1183" y="f150"/>
                    <a:pt x="f6" y="f1184"/>
                  </a:cubicBezTo>
                  <a:cubicBezTo>
                    <a:pt x="f6" y="f34"/>
                    <a:pt x="f6" y="f77"/>
                    <a:pt x="f6" y="f9"/>
                  </a:cubicBezTo>
                  <a:close/>
                  <a:moveTo>
                    <a:pt x="f1185" y="f52"/>
                  </a:moveTo>
                  <a:cubicBezTo>
                    <a:pt x="f268" y="f1184"/>
                    <a:pt x="f268" y="f1163"/>
                    <a:pt x="f1186" y="f1187"/>
                  </a:cubicBezTo>
                  <a:cubicBezTo>
                    <a:pt x="f1188" y="f1162"/>
                    <a:pt x="f1189" y="f1190"/>
                    <a:pt x="f1191" y="f1192"/>
                  </a:cubicBezTo>
                  <a:cubicBezTo>
                    <a:pt x="f243" y="f1193"/>
                    <a:pt x="f1194" y="f114"/>
                    <a:pt x="f1195" y="f1192"/>
                  </a:cubicBezTo>
                  <a:cubicBezTo>
                    <a:pt x="f1196" y="f1187"/>
                    <a:pt x="f1197" y="f1198"/>
                    <a:pt x="f1199" y="f394"/>
                  </a:cubicBezTo>
                  <a:cubicBezTo>
                    <a:pt x="f1200" y="f307"/>
                    <a:pt x="f1201" y="f40"/>
                    <a:pt x="f1202" y="f1152"/>
                  </a:cubicBezTo>
                  <a:cubicBezTo>
                    <a:pt x="f293" y="f1203"/>
                    <a:pt x="f1204" y="f181"/>
                    <a:pt x="f1205" y="f50"/>
                  </a:cubicBezTo>
                  <a:cubicBezTo>
                    <a:pt x="f399" y="f1206"/>
                    <a:pt x="f437" y="f385"/>
                    <a:pt x="f1207" y="f93"/>
                  </a:cubicBezTo>
                  <a:cubicBezTo>
                    <a:pt x="f24" y="f1208"/>
                    <a:pt x="f153" y="f1209"/>
                    <a:pt x="f117" y="f1210"/>
                  </a:cubicBezTo>
                  <a:cubicBezTo>
                    <a:pt x="f36" y="f1211"/>
                    <a:pt x="f1212" y="f1213"/>
                    <a:pt x="f307" y="f632"/>
                  </a:cubicBezTo>
                  <a:cubicBezTo>
                    <a:pt x="f46" y="f1079"/>
                    <a:pt x="f48" y="f800"/>
                    <a:pt x="f1158" y="f1214"/>
                  </a:cubicBezTo>
                  <a:cubicBezTo>
                    <a:pt x="f108" y="f1215"/>
                    <a:pt x="f1152" y="f1216"/>
                    <a:pt x="f1217" y="f1218"/>
                  </a:cubicBezTo>
                  <a:cubicBezTo>
                    <a:pt x="f460" y="f1219"/>
                    <a:pt x="f460" y="f784"/>
                    <a:pt x="f313" y="f1220"/>
                  </a:cubicBezTo>
                  <a:cubicBezTo>
                    <a:pt x="f1221" y="f1222"/>
                    <a:pt x="f1146" y="f1223"/>
                    <a:pt x="f1224" y="f498"/>
                  </a:cubicBezTo>
                  <a:cubicBezTo>
                    <a:pt x="f1143" y="f1225"/>
                    <a:pt x="f1226" y="f1227"/>
                    <a:pt x="f1138" y="f775"/>
                  </a:cubicBezTo>
                  <a:cubicBezTo>
                    <a:pt x="f424" y="f1228"/>
                    <a:pt x="f33" y="f1229"/>
                    <a:pt x="f1230" y="f964"/>
                  </a:cubicBezTo>
                  <a:cubicBezTo>
                    <a:pt x="f437" y="f1231"/>
                    <a:pt x="f1232" y="f960"/>
                    <a:pt x="f1233" y="f141"/>
                  </a:cubicBezTo>
                  <a:cubicBezTo>
                    <a:pt x="f302" y="f1234"/>
                    <a:pt x="f297" y="f958"/>
                    <a:pt x="f1235" y="f873"/>
                  </a:cubicBezTo>
                  <a:cubicBezTo>
                    <a:pt x="f1127" y="f156"/>
                    <a:pt x="f1236" y="f1237"/>
                    <a:pt x="f1125" y="f1238"/>
                  </a:cubicBezTo>
                  <a:cubicBezTo>
                    <a:pt x="f1239" y="f1240"/>
                    <a:pt x="f580" y="f1241"/>
                    <a:pt x="f612" y="f1241"/>
                  </a:cubicBezTo>
                  <a:cubicBezTo>
                    <a:pt x="f302" y="f920"/>
                    <a:pt x="f1133" y="f920"/>
                    <a:pt x="f402" y="f1241"/>
                  </a:cubicBezTo>
                  <a:cubicBezTo>
                    <a:pt x="f1242" y="f1243"/>
                    <a:pt x="f24" y="f1032"/>
                    <a:pt x="f71" y="f1034"/>
                  </a:cubicBezTo>
                  <a:cubicBezTo>
                    <a:pt x="f15" y="f914"/>
                    <a:pt x="f1244" y="f1245"/>
                    <a:pt x="f1246" y="f1231"/>
                  </a:cubicBezTo>
                  <a:cubicBezTo>
                    <a:pt x="f1247" y="f1038"/>
                    <a:pt x="f1248" y="f1249"/>
                    <a:pt x="f1250" y="f123"/>
                  </a:cubicBezTo>
                  <a:cubicBezTo>
                    <a:pt x="f1251" y="f1252"/>
                    <a:pt x="f1209" y="f1097"/>
                    <a:pt x="f1253" y="f1063"/>
                  </a:cubicBezTo>
                  <a:cubicBezTo>
                    <a:pt x="f1254" y="f1255"/>
                    <a:pt x="f1256" y="f1257"/>
                    <a:pt x="f1258" y="f851"/>
                  </a:cubicBezTo>
                  <a:cubicBezTo>
                    <a:pt x="f1259" y="f1260"/>
                    <a:pt x="f1213" y="f779"/>
                    <a:pt x="f1261" y="f1262"/>
                  </a:cubicBezTo>
                  <a:cubicBezTo>
                    <a:pt x="f371" y="f498"/>
                    <a:pt x="f829" y="f1061"/>
                    <a:pt x="f1263" y="f1264"/>
                  </a:cubicBezTo>
                  <a:cubicBezTo>
                    <a:pt x="f76" y="f868"/>
                    <a:pt x="f1265" y="f1266"/>
                    <a:pt x="f323" y="f1267"/>
                  </a:cubicBezTo>
                  <a:cubicBezTo>
                    <a:pt x="f1268" y="f1269"/>
                    <a:pt x="f1075" y="f1270"/>
                    <a:pt x="f634" y="f1271"/>
                  </a:cubicBezTo>
                  <a:cubicBezTo>
                    <a:pt x="f528" y="f1272"/>
                    <a:pt x="f1273" y="f1241"/>
                    <a:pt x="f1274" y="f1241"/>
                  </a:cubicBezTo>
                  <a:cubicBezTo>
                    <a:pt x="f1275" y="f1241"/>
                    <a:pt x="f1276" y="f1241"/>
                    <a:pt x="f1277" y="f721"/>
                  </a:cubicBezTo>
                  <a:cubicBezTo>
                    <a:pt x="f1278" y="f721"/>
                    <a:pt x="f337" y="f1279"/>
                    <a:pt x="f1280" y="f1281"/>
                  </a:cubicBezTo>
                  <a:cubicBezTo>
                    <a:pt x="f1282" y="f938"/>
                    <a:pt x="f647" y="f1238"/>
                    <a:pt x="f1283" y="f723"/>
                  </a:cubicBezTo>
                  <a:cubicBezTo>
                    <a:pt x="f1284" y="f1285"/>
                    <a:pt x="f1286" y="f1021"/>
                    <a:pt x="f1287" y="f725"/>
                  </a:cubicBezTo>
                  <a:cubicBezTo>
                    <a:pt x="f841" y="f1288"/>
                    <a:pt x="f85" y="f949"/>
                    <a:pt x="f841" y="f1289"/>
                  </a:cubicBezTo>
                  <a:cubicBezTo>
                    <a:pt x="f1155" y="f149"/>
                    <a:pt x="f1290" y="f1291"/>
                    <a:pt x="f335" y="f1292"/>
                  </a:cubicBezTo>
                  <a:cubicBezTo>
                    <a:pt x="f644" y="f1293"/>
                    <a:pt x="f1294" y="f1295"/>
                    <a:pt x="f333" y="f1296"/>
                  </a:cubicBezTo>
                  <a:cubicBezTo>
                    <a:pt x="f365" y="f1297"/>
                    <a:pt x="f1298" y="f1299"/>
                    <a:pt x="f1300" y="f111"/>
                  </a:cubicBezTo>
                  <a:cubicBezTo>
                    <a:pt x="f1301" y="f1302"/>
                    <a:pt x="f329" y="f349"/>
                    <a:pt x="f1303" y="f1304"/>
                  </a:cubicBezTo>
                  <a:cubicBezTo>
                    <a:pt x="f327" y="f655"/>
                    <a:pt x="f1305" y="f1306"/>
                    <a:pt x="f1307" y="f1308"/>
                  </a:cubicBezTo>
                  <a:cubicBezTo>
                    <a:pt x="f636" y="f837"/>
                    <a:pt x="f1309" y="f1310"/>
                    <a:pt x="f475" y="f1276"/>
                  </a:cubicBezTo>
                  <a:cubicBezTo>
                    <a:pt x="f1311" y="f1312"/>
                    <a:pt x="f1313" y="f1314"/>
                    <a:pt x="f1275" y="f1315"/>
                  </a:cubicBezTo>
                  <a:cubicBezTo>
                    <a:pt x="f1313" y="f333"/>
                    <a:pt x="f1316" y="f365"/>
                    <a:pt x="f475" y="f331"/>
                  </a:cubicBezTo>
                  <a:cubicBezTo>
                    <a:pt x="f1317" y="f1073"/>
                    <a:pt x="f325" y="f1318"/>
                    <a:pt x="f526" y="f1073"/>
                  </a:cubicBezTo>
                  <a:cubicBezTo>
                    <a:pt x="f636" y="f81"/>
                    <a:pt x="f1319" y="f1300"/>
                    <a:pt x="f1320" y="f1321"/>
                  </a:cubicBezTo>
                  <a:cubicBezTo>
                    <a:pt x="f528" y="f1322"/>
                    <a:pt x="f1323" y="f1324"/>
                    <a:pt x="f1268" y="f1325"/>
                  </a:cubicBezTo>
                  <a:cubicBezTo>
                    <a:pt x="f1326" y="f1327"/>
                    <a:pt x="f634" y="f373"/>
                    <a:pt x="f526" y="f534"/>
                  </a:cubicBezTo>
                  <a:cubicBezTo>
                    <a:pt x="f1328" y="f1329"/>
                    <a:pt x="f1321" y="f538"/>
                    <a:pt x="f365" y="f1330"/>
                  </a:cubicBezTo>
                  <a:cubicBezTo>
                    <a:pt x="f1315" y="f1253"/>
                    <a:pt x="f1331" y="f1332"/>
                    <a:pt x="f1333" y="f1334"/>
                  </a:cubicBezTo>
                  <a:cubicBezTo>
                    <a:pt x="f1218" y="f1335"/>
                    <a:pt x="f1336" y="f1337"/>
                    <a:pt x="f361" y="f60"/>
                  </a:cubicBezTo>
                  <a:cubicBezTo>
                    <a:pt x="f1219" y="f1338"/>
                    <a:pt x="f1280" y="f93"/>
                    <a:pt x="f1339" y="f385"/>
                  </a:cubicBezTo>
                  <a:cubicBezTo>
                    <a:pt x="f1340" y="f458"/>
                    <a:pt x="f837" y="f311"/>
                    <a:pt x="f523" y="f388"/>
                  </a:cubicBezTo>
                  <a:cubicBezTo>
                    <a:pt x="f1341" y="f84"/>
                    <a:pt x="f1215" y="f175"/>
                    <a:pt x="f76" y="f41"/>
                  </a:cubicBezTo>
                  <a:cubicBezTo>
                    <a:pt x="f1342" y="f1141"/>
                    <a:pt x="f1343" y="f77"/>
                    <a:pt x="f66" y="f20"/>
                  </a:cubicBezTo>
                  <a:cubicBezTo>
                    <a:pt x="f1344" y="f1345"/>
                    <a:pt x="f66" y="f1346"/>
                    <a:pt x="f1347" y="f157"/>
                  </a:cubicBezTo>
                  <a:cubicBezTo>
                    <a:pt x="f1092" y="f1242"/>
                    <a:pt x="f1095" y="f1348"/>
                    <a:pt x="f1349" y="f165"/>
                  </a:cubicBezTo>
                  <a:cubicBezTo>
                    <a:pt x="f628" y="f162"/>
                    <a:pt x="f823" y="f411"/>
                    <a:pt x="f381" y="f128"/>
                  </a:cubicBezTo>
                  <a:cubicBezTo>
                    <a:pt x="f56" y="f119"/>
                    <a:pt x="f1350" y="f1198"/>
                    <a:pt x="f463" y="f392"/>
                  </a:cubicBezTo>
                  <a:cubicBezTo>
                    <a:pt x="f1351" y="f177"/>
                    <a:pt x="f379" y="f142"/>
                    <a:pt x="f1352" y="f1203"/>
                  </a:cubicBezTo>
                  <a:cubicBezTo>
                    <a:pt x="f385" y="f1146"/>
                    <a:pt x="f1147" y="f1154"/>
                    <a:pt x="f82" y="f84"/>
                  </a:cubicBezTo>
                  <a:cubicBezTo>
                    <a:pt x="f1353" y="f1354"/>
                    <a:pt x="f162" y="f1226"/>
                    <a:pt x="f1355" y="f1244"/>
                  </a:cubicBezTo>
                  <a:cubicBezTo>
                    <a:pt x="f590" y="f1356"/>
                    <a:pt x="f1357" y="f15"/>
                    <a:pt x="f280" y="f424"/>
                  </a:cubicBezTo>
                  <a:cubicBezTo>
                    <a:pt x="f1358" y="f1359"/>
                    <a:pt x="f1194" y="f135"/>
                    <a:pt x="f1360" y="f424"/>
                  </a:cubicBezTo>
                  <a:cubicBezTo>
                    <a:pt x="f274" y="f424"/>
                    <a:pt x="f1361" y="f1362"/>
                    <a:pt x="f1363" y="f1112"/>
                  </a:cubicBezTo>
                  <a:cubicBezTo>
                    <a:pt x="f245" y="f30"/>
                    <a:pt x="f1364" y="f15"/>
                    <a:pt x="f1365" y="f1366"/>
                  </a:cubicBezTo>
                  <a:cubicBezTo>
                    <a:pt x="f1367" y="f13"/>
                    <a:pt x="f1368" y="f32"/>
                    <a:pt x="f1369" y="f75"/>
                  </a:cubicBezTo>
                  <a:cubicBezTo>
                    <a:pt x="f1370" y="f1165"/>
                    <a:pt x="f1361" y="f9"/>
                    <a:pt x="f1371" y="f52"/>
                  </a:cubicBezTo>
                  <a:cubicBezTo>
                    <a:pt x="f1372" y="f77"/>
                    <a:pt x="f1373" y="f52"/>
                    <a:pt x="f1185" y="f52"/>
                  </a:cubicBezTo>
                  <a:close/>
                  <a:moveTo>
                    <a:pt x="f670" y="f1374"/>
                  </a:moveTo>
                  <a:cubicBezTo>
                    <a:pt x="f1375" y="f547"/>
                    <a:pt x="f672" y="f60"/>
                    <a:pt x="f1376" y="f198"/>
                  </a:cubicBezTo>
                  <a:cubicBezTo>
                    <a:pt x="f1377" y="f1378"/>
                    <a:pt x="f1379" y="f1380"/>
                    <a:pt x="f1381" y="f187"/>
                  </a:cubicBezTo>
                  <a:cubicBezTo>
                    <a:pt x="f1382" y="f1383"/>
                    <a:pt x="f1384" y="f100"/>
                    <a:pt x="f1385" y="f460"/>
                  </a:cubicBezTo>
                  <a:cubicBezTo>
                    <a:pt x="f1386" y="f39"/>
                    <a:pt x="f1387" y="f394"/>
                    <a:pt x="f670" y="f1244"/>
                  </a:cubicBezTo>
                  <a:cubicBezTo>
                    <a:pt x="f1388" y="f1184"/>
                    <a:pt x="f1389" y="f1184"/>
                    <a:pt x="f1390" y="f34"/>
                  </a:cubicBezTo>
                  <a:cubicBezTo>
                    <a:pt x="f1391" y="f13"/>
                    <a:pt x="f1392" y="f32"/>
                    <a:pt x="f1393" y="f32"/>
                  </a:cubicBezTo>
                  <a:cubicBezTo>
                    <a:pt x="f1394" y="f1356"/>
                    <a:pt x="f1395" y="f1226"/>
                    <a:pt x="f1396" y="f108"/>
                  </a:cubicBezTo>
                  <a:cubicBezTo>
                    <a:pt x="f1397" y="f1398"/>
                    <a:pt x="f1399" y="f181"/>
                    <a:pt x="f1400" y="f1401"/>
                  </a:cubicBezTo>
                  <a:cubicBezTo>
                    <a:pt x="f1402" y="f1403"/>
                    <a:pt x="f1404" y="f96"/>
                    <a:pt x="f1405" y="f381"/>
                  </a:cubicBezTo>
                  <a:cubicBezTo>
                    <a:pt x="f1406" y="f547"/>
                    <a:pt x="f1407" y="f1095"/>
                    <a:pt x="f1408" y="f1092"/>
                  </a:cubicBezTo>
                  <a:cubicBezTo>
                    <a:pt x="f1409" y="f467"/>
                    <a:pt x="f535" y="f1410"/>
                    <a:pt x="f1411" y="f1085"/>
                  </a:cubicBezTo>
                  <a:cubicBezTo>
                    <a:pt x="f1412" y="f1413"/>
                    <a:pt x="f1414" y="f632"/>
                    <a:pt x="f1415" y="f1416"/>
                  </a:cubicBezTo>
                  <a:cubicBezTo>
                    <a:pt x="f1417" y="f1418"/>
                    <a:pt x="f1415" y="f325"/>
                    <a:pt x="f1419" y="f1303"/>
                  </a:cubicBezTo>
                  <a:cubicBezTo>
                    <a:pt x="f1420" y="f1315"/>
                    <a:pt x="f525" y="f1290"/>
                    <a:pt x="f495" y="f1421"/>
                  </a:cubicBezTo>
                  <a:cubicBezTo>
                    <a:pt x="f497" y="f518"/>
                    <a:pt x="f495" y="f1422"/>
                    <a:pt x="f1423" y="f1424"/>
                  </a:cubicBezTo>
                  <a:cubicBezTo>
                    <a:pt x="f499" y="f1425"/>
                    <a:pt x="f1426" y="f1427"/>
                    <a:pt x="f1428" y="f1066"/>
                  </a:cubicBezTo>
                  <a:cubicBezTo>
                    <a:pt x="f1429" y="f1257"/>
                    <a:pt x="f1417" y="f1430"/>
                    <a:pt x="f1431" y="f1432"/>
                  </a:cubicBezTo>
                  <a:cubicBezTo>
                    <a:pt x="f714" y="f1433"/>
                    <a:pt x="f714" y="f1434"/>
                    <a:pt x="f1435" y="f1436"/>
                  </a:cubicBezTo>
                  <a:cubicBezTo>
                    <a:pt x="f1437" y="f1438"/>
                    <a:pt x="f1439" y="f1440"/>
                    <a:pt x="f1441" y="f1442"/>
                  </a:cubicBezTo>
                  <a:cubicBezTo>
                    <a:pt x="f505" y="f1443"/>
                    <a:pt x="f1444" y="f1445"/>
                    <a:pt x="f1446" y="f1447"/>
                  </a:cubicBezTo>
                  <a:cubicBezTo>
                    <a:pt x="f1448" y="f669"/>
                    <a:pt x="f1449" y="f773"/>
                    <a:pt x="f1450" y="f1451"/>
                  </a:cubicBezTo>
                  <a:cubicBezTo>
                    <a:pt x="f1452" y="f960"/>
                    <a:pt x="f1453" y="f1454"/>
                    <a:pt x="f1455" y="f149"/>
                  </a:cubicBezTo>
                  <a:cubicBezTo>
                    <a:pt x="f1456" y="f876"/>
                    <a:pt x="f752" y="f1005"/>
                    <a:pt x="f1457" y="f1289"/>
                  </a:cubicBezTo>
                  <a:cubicBezTo>
                    <a:pt x="f1458" y="f1459"/>
                    <a:pt x="f1460" y="f1461"/>
                    <a:pt x="f1462" y="f1238"/>
                  </a:cubicBezTo>
                  <a:cubicBezTo>
                    <a:pt x="f1463" y="f1464"/>
                    <a:pt x="f1465" y="f685"/>
                    <a:pt x="f1466" y="f1032"/>
                  </a:cubicBezTo>
                  <a:cubicBezTo>
                    <a:pt x="f1467" y="f1019"/>
                    <a:pt x="f1468" y="f1279"/>
                    <a:pt x="f1463" y="f1012"/>
                  </a:cubicBezTo>
                  <a:cubicBezTo>
                    <a:pt x="f1469" y="f1241"/>
                    <a:pt x="f1470" y="f1057"/>
                    <a:pt x="f1471" y="f1057"/>
                  </a:cubicBezTo>
                  <a:cubicBezTo>
                    <a:pt x="f1472" y="f1114"/>
                    <a:pt x="f1473" y="f721"/>
                    <a:pt x="f1474" y="f1012"/>
                  </a:cubicBezTo>
                  <a:cubicBezTo>
                    <a:pt x="f1475" y="f1279"/>
                    <a:pt x="f1476" y="f1477"/>
                    <a:pt x="f457" y="f1241"/>
                  </a:cubicBezTo>
                  <a:cubicBezTo>
                    <a:pt x="f450" y="f1478"/>
                    <a:pt x="f461" y="f1057"/>
                    <a:pt x="f1479" y="f1114"/>
                  </a:cubicBezTo>
                  <a:cubicBezTo>
                    <a:pt x="f1480" y="f712"/>
                    <a:pt x="f1481" y="f904"/>
                    <a:pt x="f1482" y="f712"/>
                  </a:cubicBezTo>
                  <a:cubicBezTo>
                    <a:pt x="f1483" y="f936"/>
                    <a:pt x="f1484" y="f1114"/>
                    <a:pt x="f1485" y="f1279"/>
                  </a:cubicBezTo>
                  <a:cubicBezTo>
                    <a:pt x="f1486" y="f882"/>
                    <a:pt x="f1487" y="f1488"/>
                    <a:pt x="f1489" y="f144"/>
                  </a:cubicBezTo>
                  <a:cubicBezTo>
                    <a:pt x="f1490" y="f1491"/>
                    <a:pt x="f1492" y="f1493"/>
                    <a:pt x="f1494" y="f1495"/>
                  </a:cubicBezTo>
                  <a:cubicBezTo>
                    <a:pt x="f1496" y="f1497"/>
                    <a:pt x="f1498" y="f1083"/>
                    <a:pt x="f1499" y="f1500"/>
                  </a:cubicBezTo>
                  <a:cubicBezTo>
                    <a:pt x="f1501" y="f669"/>
                    <a:pt x="f554" y="f1502"/>
                    <a:pt x="f1503" y="f132"/>
                  </a:cubicBezTo>
                  <a:cubicBezTo>
                    <a:pt x="f1504" y="f1505"/>
                    <a:pt x="f546" y="f1506"/>
                    <a:pt x="f1507" y="f1508"/>
                  </a:cubicBezTo>
                  <a:cubicBezTo>
                    <a:pt x="f1509" y="f1510"/>
                    <a:pt x="f1393" y="f1289"/>
                    <a:pt x="f1511" y="f884"/>
                  </a:cubicBezTo>
                  <a:cubicBezTo>
                    <a:pt x="f1512" y="f1461"/>
                    <a:pt x="f1511" y="f1464"/>
                    <a:pt x="f1513" y="f1032"/>
                  </a:cubicBezTo>
                  <a:cubicBezTo>
                    <a:pt x="f1514" y="f1056"/>
                    <a:pt x="f1392" y="f1515"/>
                    <a:pt x="f1516" y="f1517"/>
                  </a:cubicBezTo>
                  <a:cubicBezTo>
                    <a:pt x="f1514" y="f707"/>
                    <a:pt x="f1512" y="f929"/>
                    <a:pt x="f1518" y="f929"/>
                  </a:cubicBezTo>
                  <a:cubicBezTo>
                    <a:pt x="f1519" y="f929"/>
                    <a:pt x="f1520" y="f710"/>
                    <a:pt x="f652" y="f710"/>
                  </a:cubicBezTo>
                  <a:cubicBezTo>
                    <a:pt x="f1521" y="f705"/>
                    <a:pt x="f1521" y="f1012"/>
                    <a:pt x="f1522" y="f1523"/>
                  </a:cubicBezTo>
                  <a:cubicBezTo>
                    <a:pt x="f646" y="f1021"/>
                    <a:pt x="f1524" y="f1022"/>
                    <a:pt x="f1525" y="f1269"/>
                  </a:cubicBezTo>
                  <a:cubicBezTo>
                    <a:pt x="f1526" y="f1527"/>
                    <a:pt x="f1528" y="f1529"/>
                    <a:pt x="f1530" y="f1531"/>
                  </a:cubicBezTo>
                  <a:cubicBezTo>
                    <a:pt x="f1513" y="f1048"/>
                    <a:pt x="f1532" y="f862"/>
                    <a:pt x="f1530" y="f1103"/>
                  </a:cubicBezTo>
                  <a:cubicBezTo>
                    <a:pt x="f1533" y="f1534"/>
                    <a:pt x="f1535" y="f1536"/>
                    <a:pt x="f1537" y="f1538"/>
                  </a:cubicBezTo>
                  <a:cubicBezTo>
                    <a:pt x="f1539" y="f1540"/>
                    <a:pt x="f1541" y="f1542"/>
                    <a:pt x="f677" y="f1220"/>
                  </a:cubicBezTo>
                  <a:cubicBezTo>
                    <a:pt x="f570" y="f1543"/>
                    <a:pt x="f664" y="f1544"/>
                    <a:pt x="f664" y="f1545"/>
                  </a:cubicBezTo>
                  <a:cubicBezTo>
                    <a:pt x="f1546" y="f1547"/>
                    <a:pt x="f1546" y="f1548"/>
                    <a:pt x="f1549" y="f655"/>
                  </a:cubicBezTo>
                  <a:cubicBezTo>
                    <a:pt x="f1550" y="f784"/>
                    <a:pt x="f1551" y="f788"/>
                    <a:pt x="f1552" y="f359"/>
                  </a:cubicBezTo>
                  <a:cubicBezTo>
                    <a:pt x="f1553" y="f1283"/>
                    <a:pt x="f1554" y="f1555"/>
                    <a:pt x="f1552" y="f1556"/>
                  </a:cubicBezTo>
                  <a:cubicBezTo>
                    <a:pt x="f572" y="f1294"/>
                    <a:pt x="f1557" y="f332"/>
                    <a:pt x="f1557" y="f1216"/>
                  </a:cubicBezTo>
                  <a:cubicBezTo>
                    <a:pt x="f1557" y="f1558"/>
                    <a:pt x="f1559" y="f1560"/>
                    <a:pt x="f1561" y="f1562"/>
                  </a:cubicBezTo>
                  <a:cubicBezTo>
                    <a:pt x="f1563" y="f632"/>
                    <a:pt x="f1564" y="f1089"/>
                    <a:pt x="f1565" y="f1253"/>
                  </a:cubicBezTo>
                  <a:cubicBezTo>
                    <a:pt x="f1566" y="f1335"/>
                    <a:pt x="f1567" y="f1568"/>
                    <a:pt x="f1569" y="f381"/>
                  </a:cubicBezTo>
                  <a:cubicBezTo>
                    <a:pt x="f1570" y="f45"/>
                    <a:pt x="f1571" y="f150"/>
                    <a:pt x="f1572" y="f1573"/>
                  </a:cubicBezTo>
                  <a:cubicBezTo>
                    <a:pt x="f1574" y="f1575"/>
                    <a:pt x="f1576" y="f1577"/>
                    <a:pt x="f1578" y="f1579"/>
                  </a:cubicBezTo>
                  <a:cubicBezTo>
                    <a:pt x="f1580" y="f442"/>
                    <a:pt x="f1581" y="f297"/>
                    <a:pt x="f1582" y="f1236"/>
                  </a:cubicBezTo>
                  <a:cubicBezTo>
                    <a:pt x="f1583" y="f611"/>
                    <a:pt x="f1584" y="f1355"/>
                    <a:pt x="f1585" y="f1586"/>
                  </a:cubicBezTo>
                  <a:cubicBezTo>
                    <a:pt x="f1587" y="f1588"/>
                    <a:pt x="f619" y="f1589"/>
                    <a:pt x="f1590" y="f1591"/>
                  </a:cubicBezTo>
                  <a:cubicBezTo>
                    <a:pt x="f595" y="f1592"/>
                    <a:pt x="f1593" y="f1594"/>
                    <a:pt x="f1595" y="f590"/>
                  </a:cubicBezTo>
                  <a:cubicBezTo>
                    <a:pt x="f1596" y="f1597"/>
                    <a:pt x="f1598" y="f1599"/>
                    <a:pt x="f1600" y="f1601"/>
                  </a:cubicBezTo>
                  <a:cubicBezTo>
                    <a:pt x="f1584" y="f1599"/>
                    <a:pt x="f613" y="f1602"/>
                    <a:pt x="f1603" y="f1604"/>
                  </a:cubicBezTo>
                  <a:cubicBezTo>
                    <a:pt x="f1605" y="f1606"/>
                    <a:pt x="f1607" y="f291"/>
                    <a:pt x="f1608" y="f1609"/>
                  </a:cubicBezTo>
                  <a:cubicBezTo>
                    <a:pt x="f1610" y="f1611"/>
                    <a:pt x="f627" y="f1612"/>
                    <a:pt x="f1613" y="f1173"/>
                  </a:cubicBezTo>
                  <a:cubicBezTo>
                    <a:pt x="f1569" y="f1614"/>
                    <a:pt x="f585" y="f1615"/>
                    <a:pt x="f583" y="f442"/>
                  </a:cubicBezTo>
                  <a:cubicBezTo>
                    <a:pt x="f1565" y="f1207"/>
                    <a:pt x="f680" y="f124"/>
                    <a:pt x="f1541" y="f558"/>
                  </a:cubicBezTo>
                  <a:cubicBezTo>
                    <a:pt x="f1616" y="f394"/>
                    <a:pt x="f664" y="f106"/>
                    <a:pt x="f1617" y="f821"/>
                  </a:cubicBezTo>
                  <a:cubicBezTo>
                    <a:pt x="f1618" y="f60"/>
                    <a:pt x="f1619" y="f1620"/>
                    <a:pt x="f670" y="f1374"/>
                  </a:cubicBezTo>
                  <a:close/>
                  <a:moveTo>
                    <a:pt x="f1621" y="f266"/>
                  </a:moveTo>
                  <a:cubicBezTo>
                    <a:pt x="f1622" y="f1623"/>
                    <a:pt x="f1624" y="f1623"/>
                    <a:pt x="f1625" y="f1623"/>
                  </a:cubicBezTo>
                  <a:cubicBezTo>
                    <a:pt x="f1626" y="f1627"/>
                    <a:pt x="f1628" y="f1629"/>
                    <a:pt x="f1630" y="f1631"/>
                  </a:cubicBezTo>
                  <a:cubicBezTo>
                    <a:pt x="f1632" y="f1633"/>
                    <a:pt x="f1634" y="f1361"/>
                    <a:pt x="f1635" y="f1636"/>
                  </a:cubicBezTo>
                  <a:cubicBezTo>
                    <a:pt x="f1637" y="f1638"/>
                    <a:pt x="f1639" y="f1640"/>
                    <a:pt x="f934" y="f238"/>
                  </a:cubicBezTo>
                  <a:cubicBezTo>
                    <a:pt x="f248" y="f1641"/>
                    <a:pt x="f1642" y="f1643"/>
                    <a:pt x="f945" y="f1644"/>
                  </a:cubicBezTo>
                  <a:cubicBezTo>
                    <a:pt x="f945" y="f1645"/>
                    <a:pt x="f1646" y="f1647"/>
                    <a:pt x="f1648" y="f1649"/>
                  </a:cubicBezTo>
                  <a:cubicBezTo>
                    <a:pt x="f1650" y="f1200"/>
                    <a:pt x="f229" y="f1651"/>
                    <a:pt x="f1652" y="f290"/>
                  </a:cubicBezTo>
                  <a:cubicBezTo>
                    <a:pt x="f1000" y="f604"/>
                    <a:pt x="f1653" y="f293"/>
                    <a:pt x="f231" y="f1654"/>
                  </a:cubicBezTo>
                  <a:cubicBezTo>
                    <a:pt x="f1655" y="f1656"/>
                    <a:pt x="f1657" y="f22"/>
                    <a:pt x="f1658" y="f558"/>
                  </a:cubicBezTo>
                  <a:cubicBezTo>
                    <a:pt x="f1659" y="f1660"/>
                    <a:pt x="f1661" y="f114"/>
                    <a:pt x="f207" y="f40"/>
                  </a:cubicBezTo>
                  <a:cubicBezTo>
                    <a:pt x="f205" y="f86"/>
                    <a:pt x="f1662" y="f1401"/>
                    <a:pt x="f1662" y="f1383"/>
                  </a:cubicBezTo>
                  <a:cubicBezTo>
                    <a:pt x="f1662" y="f1105"/>
                    <a:pt x="f1663" y="f1664"/>
                    <a:pt x="f1663" y="f1620"/>
                  </a:cubicBezTo>
                  <a:cubicBezTo>
                    <a:pt x="f1665" y="f1329"/>
                    <a:pt x="f205" y="f1347"/>
                    <a:pt x="f1666" y="f1325"/>
                  </a:cubicBezTo>
                  <a:cubicBezTo>
                    <a:pt x="f1667" y="f1668"/>
                    <a:pt x="f1658" y="f834"/>
                    <a:pt x="f213" y="f794"/>
                  </a:cubicBezTo>
                  <a:cubicBezTo>
                    <a:pt x="f1669" y="f90"/>
                    <a:pt x="f1670" y="f514"/>
                    <a:pt x="f1671" y="f1222"/>
                  </a:cubicBezTo>
                  <a:cubicBezTo>
                    <a:pt x="f1655" y="f1672"/>
                    <a:pt x="f1002" y="f1096"/>
                    <a:pt x="f1670" y="f1673"/>
                  </a:cubicBezTo>
                  <a:cubicBezTo>
                    <a:pt x="f1671" y="f1674"/>
                    <a:pt x="f1675" y="f775"/>
                    <a:pt x="f1676" y="f1500"/>
                  </a:cubicBezTo>
                  <a:cubicBezTo>
                    <a:pt x="f1677" y="f1678"/>
                    <a:pt x="f1679" y="f1293"/>
                    <a:pt x="f1680" y="f1681"/>
                  </a:cubicBezTo>
                  <a:cubicBezTo>
                    <a:pt x="f1682" y="f1683"/>
                    <a:pt x="f1684" y="f1685"/>
                    <a:pt x="f1686" y="f1029"/>
                  </a:cubicBezTo>
                  <a:cubicBezTo>
                    <a:pt x="f1687" y="f1688"/>
                    <a:pt x="f167" y="f1052"/>
                    <a:pt x="f1689" y="f1690"/>
                  </a:cubicBezTo>
                  <a:cubicBezTo>
                    <a:pt x="f8" y="f1461"/>
                    <a:pt x="f1689" y="f163"/>
                    <a:pt x="f8" y="f1691"/>
                  </a:cubicBezTo>
                  <a:cubicBezTo>
                    <a:pt x="f1692" y="f1019"/>
                    <a:pt x="f1693" y="f1279"/>
                    <a:pt x="f172" y="f1012"/>
                  </a:cubicBezTo>
                  <a:cubicBezTo>
                    <a:pt x="f1694" y="f1515"/>
                    <a:pt x="f1695" y="f721"/>
                    <a:pt x="f188" y="f1477"/>
                  </a:cubicBezTo>
                  <a:cubicBezTo>
                    <a:pt x="f1696" y="f1515"/>
                    <a:pt x="f1697" y="f1698"/>
                    <a:pt x="f1697" y="f1032"/>
                  </a:cubicBezTo>
                  <a:cubicBezTo>
                    <a:pt x="f1699" y="f1008"/>
                    <a:pt x="f1699" y="f883"/>
                    <a:pt x="f192" y="f1700"/>
                  </a:cubicBezTo>
                  <a:cubicBezTo>
                    <a:pt x="f1701" y="f1702"/>
                    <a:pt x="f1703" y="f1270"/>
                    <a:pt x="f1679" y="f882"/>
                  </a:cubicBezTo>
                  <a:cubicBezTo>
                    <a:pt x="f1704" y="f1705"/>
                    <a:pt x="f1706" y="f1291"/>
                    <a:pt x="f215" y="f1134"/>
                  </a:cubicBezTo>
                  <a:cubicBezTo>
                    <a:pt x="f235" y="f1707"/>
                    <a:pt x="f1708" y="f1709"/>
                    <a:pt x="f1710" y="f1249"/>
                  </a:cubicBezTo>
                  <a:cubicBezTo>
                    <a:pt x="f1711" y="f1712"/>
                    <a:pt x="f1713" y="f1714"/>
                    <a:pt x="f1715" y="f1716"/>
                  </a:cubicBezTo>
                  <a:cubicBezTo>
                    <a:pt x="f1717" y="f1445"/>
                    <a:pt x="f263" y="f1718"/>
                    <a:pt x="f1719" y="f1720"/>
                  </a:cubicBezTo>
                  <a:cubicBezTo>
                    <a:pt x="f1721" y="f662"/>
                    <a:pt x="f1722" y="f1723"/>
                    <a:pt x="f961" y="f1724"/>
                  </a:cubicBezTo>
                  <a:cubicBezTo>
                    <a:pt x="f981" y="f1725"/>
                    <a:pt x="f1726" y="f1065"/>
                    <a:pt x="f1727" y="f506"/>
                  </a:cubicBezTo>
                  <a:cubicBezTo>
                    <a:pt x="f1728" y="f500"/>
                    <a:pt x="f1729" y="f987"/>
                    <a:pt x="f1730" y="f1059"/>
                  </a:cubicBezTo>
                  <a:cubicBezTo>
                    <a:pt x="f922" y="f1731"/>
                    <a:pt x="f921" y="f1732"/>
                    <a:pt x="f306" y="f1733"/>
                  </a:cubicBezTo>
                  <a:cubicBezTo>
                    <a:pt x="f1734" y="f1735"/>
                    <a:pt x="f1736" y="f1042"/>
                    <a:pt x="f1737" y="f1738"/>
                  </a:cubicBezTo>
                  <a:cubicBezTo>
                    <a:pt x="f1739" y="f1279"/>
                    <a:pt x="f1740" y="f1241"/>
                    <a:pt x="f1741" y="f1517"/>
                  </a:cubicBezTo>
                  <a:cubicBezTo>
                    <a:pt x="f1742" y="f710"/>
                    <a:pt x="f1743" y="f1057"/>
                    <a:pt x="f376" y="f1114"/>
                  </a:cubicBezTo>
                  <a:cubicBezTo>
                    <a:pt x="f1744" y="f712"/>
                    <a:pt x="f1745" y="f904"/>
                    <a:pt x="f1746" y="f1114"/>
                  </a:cubicBezTo>
                  <a:cubicBezTo>
                    <a:pt x="f1747" y="f1114"/>
                    <a:pt x="f1748" y="f1517"/>
                    <a:pt x="f1749" y="f721"/>
                  </a:cubicBezTo>
                  <a:cubicBezTo>
                    <a:pt x="f398" y="f1240"/>
                    <a:pt x="f1750" y="f1751"/>
                    <a:pt x="f893" y="f766"/>
                  </a:cubicBezTo>
                  <a:cubicBezTo>
                    <a:pt x="f1752" y="f1271"/>
                    <a:pt x="f1753" y="f1464"/>
                    <a:pt x="f1754" y="f1464"/>
                  </a:cubicBezTo>
                  <a:cubicBezTo>
                    <a:pt x="f1755" y="f1121"/>
                    <a:pt x="f1756" y="f1757"/>
                    <a:pt x="f1758" y="f734"/>
                  </a:cubicBezTo>
                  <a:cubicBezTo>
                    <a:pt x="f1759" y="f1269"/>
                    <a:pt x="f1760" y="f876"/>
                    <a:pt x="f1761" y="f1688"/>
                  </a:cubicBezTo>
                  <a:cubicBezTo>
                    <a:pt x="f1762" y="f1763"/>
                    <a:pt x="f1764" y="f1765"/>
                    <a:pt x="f1766" y="f1767"/>
                  </a:cubicBezTo>
                  <a:cubicBezTo>
                    <a:pt x="f350" y="f997"/>
                    <a:pt x="f356" y="f1106"/>
                    <a:pt x="f1768" y="f1769"/>
                  </a:cubicBezTo>
                  <a:cubicBezTo>
                    <a:pt x="f901" y="f1770"/>
                    <a:pt x="f344" y="f1227"/>
                    <a:pt x="f1771" y="f1772"/>
                  </a:cubicBezTo>
                  <a:cubicBezTo>
                    <a:pt x="f1773" y="f120"/>
                    <a:pt x="f1774" y="f1775"/>
                    <a:pt x="f1776" y="f1777"/>
                  </a:cubicBezTo>
                  <a:cubicBezTo>
                    <a:pt x="f1778" y="f1779"/>
                    <a:pt x="f1780" y="f658"/>
                    <a:pt x="f326" y="f92"/>
                  </a:cubicBezTo>
                  <a:cubicBezTo>
                    <a:pt x="f1781" y="f1782"/>
                    <a:pt x="f316" y="f1218"/>
                    <a:pt x="f1783" y="f1157"/>
                  </a:cubicBezTo>
                  <a:cubicBezTo>
                    <a:pt x="f1784" y="f640"/>
                    <a:pt x="f1785" y="f1318"/>
                    <a:pt x="f1783" y="f1786"/>
                  </a:cubicBezTo>
                  <a:cubicBezTo>
                    <a:pt x="f1787" y="f1788"/>
                    <a:pt x="f921" y="f1317"/>
                    <a:pt x="f921" y="f1307"/>
                  </a:cubicBezTo>
                  <a:cubicBezTo>
                    <a:pt x="f1789" y="f1075"/>
                    <a:pt x="f1790" y="f1413"/>
                    <a:pt x="f1783" y="f1791"/>
                  </a:cubicBezTo>
                  <a:cubicBezTo>
                    <a:pt x="f1785" y="f195"/>
                    <a:pt x="f1792" y="f1793"/>
                    <a:pt x="f967" y="f1383"/>
                  </a:cubicBezTo>
                  <a:cubicBezTo>
                    <a:pt x="f1794" y="f460"/>
                    <a:pt x="f1794" y="f1217"/>
                    <a:pt x="f1728" y="f1152"/>
                  </a:cubicBezTo>
                  <a:cubicBezTo>
                    <a:pt x="f1795" y="f1796"/>
                    <a:pt x="f1797" y="f555"/>
                    <a:pt x="f1798" y="f1165"/>
                  </a:cubicBezTo>
                  <a:cubicBezTo>
                    <a:pt x="f1799" y="f1362"/>
                    <a:pt x="f908" y="f1242"/>
                    <a:pt x="f1800" y="f413"/>
                  </a:cubicBezTo>
                  <a:cubicBezTo>
                    <a:pt x="f312" y="f1232"/>
                    <a:pt x="f926" y="f1801"/>
                    <a:pt x="f1802" y="f442"/>
                  </a:cubicBezTo>
                  <a:cubicBezTo>
                    <a:pt x="f990" y="f1116"/>
                    <a:pt x="f1803" y="f413"/>
                    <a:pt x="f260" y="f396"/>
                  </a:cubicBezTo>
                  <a:cubicBezTo>
                    <a:pt x="f995" y="f1359"/>
                    <a:pt x="f995" y="f206"/>
                    <a:pt x="f1804" y="f1805"/>
                  </a:cubicBezTo>
                  <a:cubicBezTo>
                    <a:pt x="f1806" y="f36"/>
                    <a:pt x="f1807" y="f555"/>
                    <a:pt x="f258" y="f138"/>
                  </a:cubicBezTo>
                  <a:cubicBezTo>
                    <a:pt x="f1632" y="f34"/>
                    <a:pt x="f253" y="f13"/>
                    <a:pt x="f1632" y="f135"/>
                  </a:cubicBezTo>
                  <a:cubicBezTo>
                    <a:pt x="f1624" y="f1808"/>
                    <a:pt x="f1621" y="f1656"/>
                    <a:pt x="f1809" y="f1127"/>
                  </a:cubicBezTo>
                  <a:cubicBezTo>
                    <a:pt x="f1711" y="f1810"/>
                    <a:pt x="f257" y="f1651"/>
                    <a:pt x="f1624" y="f1811"/>
                  </a:cubicBezTo>
                  <a:cubicBezTo>
                    <a:pt x="f1624" y="f1812"/>
                    <a:pt x="f1813" y="f1814"/>
                    <a:pt x="f954" y="f1815"/>
                  </a:cubicBezTo>
                  <a:cubicBezTo>
                    <a:pt x="f284" y="f1358"/>
                    <a:pt x="f1816" y="f1817"/>
                    <a:pt x="f1818" y="f243"/>
                  </a:cubicBezTo>
                  <a:cubicBezTo>
                    <a:pt x="f1819" y="f1820"/>
                    <a:pt x="f957" y="f1821"/>
                    <a:pt x="f281" y="f1822"/>
                  </a:cubicBezTo>
                  <a:cubicBezTo>
                    <a:pt x="f1806" y="f1633"/>
                    <a:pt x="f1622" y="f247"/>
                    <a:pt x="f1621" y="f266"/>
                  </a:cubicBezTo>
                  <a:close/>
                  <a:moveTo>
                    <a:pt x="f1823" y="f1824"/>
                  </a:moveTo>
                  <a:cubicBezTo>
                    <a:pt x="f1825" y="f1073"/>
                    <a:pt x="f1826" y="f1827"/>
                    <a:pt x="f1828" y="f1829"/>
                  </a:cubicBezTo>
                  <a:cubicBezTo>
                    <a:pt x="f1830" y="f1831"/>
                    <a:pt x="f1832" y="f1833"/>
                    <a:pt x="f1834" y="f1835"/>
                  </a:cubicBezTo>
                  <a:cubicBezTo>
                    <a:pt x="f1049" y="f1772"/>
                    <a:pt x="f1836" y="f1837"/>
                    <a:pt x="f1769" y="f1083"/>
                  </a:cubicBezTo>
                  <a:cubicBezTo>
                    <a:pt x="f1838" y="f1249"/>
                    <a:pt x="f1839" y="f1050"/>
                    <a:pt x="f1840" y="f1841"/>
                  </a:cubicBezTo>
                  <a:cubicBezTo>
                    <a:pt x="f1837" y="f1767"/>
                    <a:pt x="f1227" y="f1842"/>
                    <a:pt x="f989" y="f1843"/>
                  </a:cubicBezTo>
                  <a:cubicBezTo>
                    <a:pt x="f1844" y="f1845"/>
                    <a:pt x="f1846" y="f1847"/>
                    <a:pt x="f1848" y="f1849"/>
                  </a:cubicBezTo>
                  <a:cubicBezTo>
                    <a:pt x="f1850" y="f878"/>
                    <a:pt x="f494" y="f1851"/>
                    <a:pt x="f1852" y="f1853"/>
                  </a:cubicBezTo>
                  <a:cubicBezTo>
                    <a:pt x="f488" y="f1757"/>
                    <a:pt x="f1433" y="f1854"/>
                    <a:pt x="f118" y="f1271"/>
                  </a:cubicBezTo>
                  <a:cubicBezTo>
                    <a:pt x="f116" y="f721"/>
                    <a:pt x="f662" y="f710"/>
                    <a:pt x="f1434" y="f929"/>
                  </a:cubicBezTo>
                  <a:cubicBezTo>
                    <a:pt x="f1855" y="f1057"/>
                    <a:pt x="f1098" y="f1057"/>
                    <a:pt x="f1856" y="f1057"/>
                  </a:cubicBezTo>
                  <a:cubicBezTo>
                    <a:pt x="f1139" y="f929"/>
                    <a:pt x="f1060" y="f1857"/>
                    <a:pt x="f1227" y="f920"/>
                  </a:cubicBezTo>
                  <a:cubicBezTo>
                    <a:pt x="f1084" y="f1032"/>
                    <a:pt x="f1858" y="f884"/>
                    <a:pt x="f1859" y="f725"/>
                  </a:cubicBezTo>
                  <a:cubicBezTo>
                    <a:pt x="f1295" y="f1860"/>
                    <a:pt x="f1228" y="f1454"/>
                    <a:pt x="f1861" y="f1862"/>
                  </a:cubicBezTo>
                  <a:cubicBezTo>
                    <a:pt x="f1229" y="f1039"/>
                    <a:pt x="f1863" y="f1836"/>
                    <a:pt x="f1292" y="f1864"/>
                  </a:cubicBezTo>
                  <a:cubicBezTo>
                    <a:pt x="f1865" y="f1866"/>
                    <a:pt x="f875" y="f1436"/>
                    <a:pt x="f1847" y="f1672"/>
                  </a:cubicBezTo>
                  <a:cubicBezTo>
                    <a:pt x="f876" y="f1262"/>
                    <a:pt x="f1867" y="f1262"/>
                    <a:pt x="f1849" y="f113"/>
                  </a:cubicBezTo>
                  <a:cubicBezTo>
                    <a:pt x="f1005" y="f1868"/>
                    <a:pt x="f1042" y="f1869"/>
                    <a:pt x="f1005" y="f1870"/>
                  </a:cubicBezTo>
                  <a:cubicBezTo>
                    <a:pt x="f1867" y="f1871"/>
                    <a:pt x="f1872" y="f987"/>
                    <a:pt x="f1873" y="f976"/>
                  </a:cubicBezTo>
                  <a:cubicBezTo>
                    <a:pt x="f1874" y="f1875"/>
                    <a:pt x="f1510" y="f1249"/>
                    <a:pt x="f1027" y="f970"/>
                  </a:cubicBezTo>
                  <a:cubicBezTo>
                    <a:pt x="f1005" y="f1876"/>
                    <a:pt x="f914" y="f1685"/>
                    <a:pt x="f1877" y="f1878"/>
                  </a:cubicBezTo>
                  <a:cubicBezTo>
                    <a:pt x="f1853" y="f1867"/>
                    <a:pt x="f947" y="f1237"/>
                    <a:pt x="f1700" y="f1879"/>
                  </a:cubicBezTo>
                  <a:cubicBezTo>
                    <a:pt x="f1757" y="f1523"/>
                    <a:pt x="f1021" y="f929"/>
                    <a:pt x="f1034" y="f904"/>
                  </a:cubicBezTo>
                  <a:cubicBezTo>
                    <a:pt x="f1698" y="f719"/>
                    <a:pt x="f1071" y="f1071"/>
                    <a:pt x="f747" y="f1071"/>
                  </a:cubicBezTo>
                  <a:cubicBezTo>
                    <a:pt x="f925" y="f1032"/>
                    <a:pt x="f699" y="f1880"/>
                    <a:pt x="f694" y="f1881"/>
                  </a:cubicBezTo>
                  <a:cubicBezTo>
                    <a:pt x="f744" y="f1882"/>
                    <a:pt x="f1018" y="f1883"/>
                    <a:pt x="f690" y="f1884"/>
                  </a:cubicBezTo>
                  <a:cubicBezTo>
                    <a:pt x="f1071" y="f1078"/>
                    <a:pt x="f931" y="f1003"/>
                    <a:pt x="f904" y="f1885"/>
                  </a:cubicBezTo>
                  <a:cubicBezTo>
                    <a:pt x="f705" y="f1031"/>
                    <a:pt x="f906" y="f1886"/>
                    <a:pt x="f163" y="f994"/>
                  </a:cubicBezTo>
                  <a:cubicBezTo>
                    <a:pt x="f1887" y="f1497"/>
                    <a:pt x="f1887" y="f1731"/>
                    <a:pt x="f1461" y="f1101"/>
                  </a:cubicBezTo>
                  <a:cubicBezTo>
                    <a:pt x="f1019" y="f1888"/>
                    <a:pt x="f936" y="f1142"/>
                    <a:pt x="f687" y="f1540"/>
                  </a:cubicBezTo>
                  <a:cubicBezTo>
                    <a:pt x="f166" y="f1889"/>
                    <a:pt x="f1890" y="f1891"/>
                    <a:pt x="f1687" y="f1892"/>
                  </a:cubicBezTo>
                  <a:cubicBezTo>
                    <a:pt x="f172" y="f92"/>
                    <a:pt x="f1893" y="f649"/>
                    <a:pt x="f1894" y="f1829"/>
                  </a:cubicBezTo>
                  <a:cubicBezTo>
                    <a:pt x="f1895" y="f1782"/>
                    <a:pt x="f1896" y="f1897"/>
                    <a:pt x="f1896" y="f85"/>
                  </a:cubicBezTo>
                  <a:cubicBezTo>
                    <a:pt x="f1895" y="f1218"/>
                    <a:pt x="f176" y="f1157"/>
                    <a:pt x="f1896" y="f1898"/>
                  </a:cubicBezTo>
                  <a:cubicBezTo>
                    <a:pt x="f1899" y="f1159"/>
                    <a:pt x="f1900" y="f636"/>
                    <a:pt x="f1901" y="f1320"/>
                  </a:cubicBezTo>
                  <a:cubicBezTo>
                    <a:pt x="f180" y="f1215"/>
                    <a:pt x="f1015" y="f473"/>
                    <a:pt x="f1682" y="f1324"/>
                  </a:cubicBezTo>
                  <a:cubicBezTo>
                    <a:pt x="f1902" y="f632"/>
                    <a:pt x="f1903" y="f1904"/>
                    <a:pt x="f1905" y="f1332"/>
                  </a:cubicBezTo>
                  <a:cubicBezTo>
                    <a:pt x="f1906" y="f628"/>
                    <a:pt x="f1015" y="f1568"/>
                    <a:pt x="f1907" y="f1102"/>
                  </a:cubicBezTo>
                  <a:cubicBezTo>
                    <a:pt x="f1908" y="f1352"/>
                    <a:pt x="f1909" y="f379"/>
                    <a:pt x="f1910" y="f1351"/>
                  </a:cubicBezTo>
                  <a:cubicBezTo>
                    <a:pt x="f1911" y="f96"/>
                    <a:pt x="f1894" y="f1912"/>
                    <a:pt x="f176" y="f50"/>
                  </a:cubicBezTo>
                  <a:cubicBezTo>
                    <a:pt x="f1913" y="f1147"/>
                    <a:pt x="f1692" y="f1152"/>
                    <a:pt x="f900" y="f1148"/>
                  </a:cubicBezTo>
                  <a:cubicBezTo>
                    <a:pt x="f703" y="f1176"/>
                    <a:pt x="f715" y="f1148"/>
                    <a:pt x="f904" y="f1148"/>
                  </a:cubicBezTo>
                  <a:cubicBezTo>
                    <a:pt x="f686" y="f43"/>
                    <a:pt x="f713" y="f140"/>
                    <a:pt x="f925" y="f1914"/>
                  </a:cubicBezTo>
                  <a:cubicBezTo>
                    <a:pt x="f1915" y="f1141"/>
                    <a:pt x="f1916" y="f11"/>
                    <a:pt x="f694" y="f1917"/>
                  </a:cubicBezTo>
                  <a:cubicBezTo>
                    <a:pt x="f705" y="f1918"/>
                    <a:pt x="f949" y="f435"/>
                    <a:pt x="f1269" y="f154"/>
                  </a:cubicBezTo>
                  <a:cubicBezTo>
                    <a:pt x="f1860" y="f1919"/>
                    <a:pt x="f679" y="f208"/>
                    <a:pt x="f1849" y="f1920"/>
                  </a:cubicBezTo>
                  <a:cubicBezTo>
                    <a:pt x="f1269" y="f1921"/>
                    <a:pt x="f1005" y="f307"/>
                    <a:pt x="f734" y="f1154"/>
                  </a:cubicBezTo>
                  <a:cubicBezTo>
                    <a:pt x="f1022" y="f1147"/>
                    <a:pt x="f1851" y="f1221"/>
                    <a:pt x="f681" y="f104"/>
                  </a:cubicBezTo>
                  <a:cubicBezTo>
                    <a:pt x="f728" y="f104"/>
                    <a:pt x="f1922" y="f104"/>
                    <a:pt x="f1860" y="f201"/>
                  </a:cubicBezTo>
                  <a:cubicBezTo>
                    <a:pt x="f148" y="f458"/>
                    <a:pt x="f1873" y="f1217"/>
                    <a:pt x="f1688" y="f1221"/>
                  </a:cubicBezTo>
                  <a:cubicBezTo>
                    <a:pt x="f1923" y="f1221"/>
                    <a:pt x="f1028" y="f553"/>
                    <a:pt x="f1843" y="f458"/>
                  </a:cubicBezTo>
                  <a:cubicBezTo>
                    <a:pt x="f145" y="f460"/>
                    <a:pt x="f1924" y="f1403"/>
                    <a:pt x="f1028" y="f1383"/>
                  </a:cubicBezTo>
                  <a:cubicBezTo>
                    <a:pt x="f149" y="f191"/>
                    <a:pt x="f1925" y="f1337"/>
                    <a:pt x="f1926" y="f1927"/>
                  </a:cubicBezTo>
                  <a:cubicBezTo>
                    <a:pt x="f1928" y="f1099"/>
                    <a:pt x="f1929" y="f1930"/>
                    <a:pt x="f1931" y="f373"/>
                  </a:cubicBezTo>
                  <a:cubicBezTo>
                    <a:pt x="f962" y="f1932"/>
                    <a:pt x="f1862" y="f1904"/>
                    <a:pt x="f1231" y="f1089"/>
                  </a:cubicBezTo>
                  <a:cubicBezTo>
                    <a:pt x="f1933" y="f1934"/>
                    <a:pt x="f1935" y="f1326"/>
                    <a:pt x="f962" y="f369"/>
                  </a:cubicBezTo>
                  <a:cubicBezTo>
                    <a:pt x="f1936" y="f1322"/>
                    <a:pt x="f1885" y="f80"/>
                    <a:pt x="f1291" y="f1937"/>
                  </a:cubicBezTo>
                  <a:cubicBezTo>
                    <a:pt x="f678" y="f1824"/>
                    <a:pt x="f1047" y="f1824"/>
                    <a:pt x="f1823" y="f1824"/>
                  </a:cubicBezTo>
                  <a:close/>
                  <a:moveTo>
                    <a:pt x="f1938" y="f906"/>
                  </a:moveTo>
                  <a:cubicBezTo>
                    <a:pt x="f1939" y="f906"/>
                    <a:pt x="f1940" y="f906"/>
                    <a:pt x="f1941" y="f906"/>
                  </a:cubicBezTo>
                  <a:cubicBezTo>
                    <a:pt x="f1941" y="f1942"/>
                    <a:pt x="f1943" y="f883"/>
                    <a:pt x="f1944" y="f1945"/>
                  </a:cubicBezTo>
                  <a:cubicBezTo>
                    <a:pt x="f1946" y="f1945"/>
                    <a:pt x="f1947" y="f1757"/>
                    <a:pt x="f1948" y="f736"/>
                  </a:cubicBezTo>
                  <a:cubicBezTo>
                    <a:pt x="f1460" y="f1288"/>
                    <a:pt x="f1949" y="f161"/>
                    <a:pt x="f1950" y="f732"/>
                  </a:cubicBezTo>
                  <a:cubicBezTo>
                    <a:pt x="f1951" y="f679"/>
                    <a:pt x="f754" y="f1952"/>
                    <a:pt x="f1953" y="f1878"/>
                  </a:cubicBezTo>
                  <a:cubicBezTo>
                    <a:pt x="f1954" y="f1955"/>
                    <a:pt x="f1956" y="f1957"/>
                    <a:pt x="f1958" y="f1959"/>
                  </a:cubicBezTo>
                  <a:cubicBezTo>
                    <a:pt x="f1948" y="f1083"/>
                    <a:pt x="f1960" y="f775"/>
                    <a:pt x="f1961" y="f1227"/>
                  </a:cubicBezTo>
                  <a:cubicBezTo>
                    <a:pt x="f1962" y="f1673"/>
                    <a:pt x="f1963" y="f496"/>
                    <a:pt x="f1964" y="f853"/>
                  </a:cubicBezTo>
                  <a:cubicBezTo>
                    <a:pt x="f443" y="f1870"/>
                    <a:pt x="f1965" y="f1255"/>
                    <a:pt x="f1966" y="f1967"/>
                  </a:cubicBezTo>
                  <a:cubicBezTo>
                    <a:pt x="f749" y="f1968"/>
                    <a:pt x="f1969" y="f1835"/>
                    <a:pt x="f1970" y="f1097"/>
                  </a:cubicBezTo>
                  <a:cubicBezTo>
                    <a:pt x="f1971" y="f1772"/>
                    <a:pt x="f1972" y="f1973"/>
                    <a:pt x="f1974" y="f1875"/>
                  </a:cubicBezTo>
                  <a:cubicBezTo>
                    <a:pt x="f1975" y="f1976"/>
                    <a:pt x="f1977" y="f1769"/>
                    <a:pt x="f468" y="f1839"/>
                  </a:cubicBezTo>
                  <a:cubicBezTo>
                    <a:pt x="f737" y="f123"/>
                    <a:pt x="f1978" y="f1979"/>
                    <a:pt x="f1980" y="f1981"/>
                  </a:cubicBezTo>
                  <a:cubicBezTo>
                    <a:pt x="f521" y="f1772"/>
                    <a:pt x="f1982" y="f1225"/>
                    <a:pt x="f485" y="f1983"/>
                  </a:cubicBezTo>
                  <a:cubicBezTo>
                    <a:pt x="f1984" y="f504"/>
                    <a:pt x="f1985" y="f1986"/>
                    <a:pt x="f1987" y="f1988"/>
                  </a:cubicBezTo>
                  <a:cubicBezTo>
                    <a:pt x="f1989" y="f90"/>
                    <a:pt x="f1990" y="f841"/>
                    <a:pt x="f1991" y="f1992"/>
                  </a:cubicBezTo>
                  <a:cubicBezTo>
                    <a:pt x="f1993" y="f363"/>
                    <a:pt x="f1994" y="f1310"/>
                    <a:pt x="f1995" y="f1276"/>
                  </a:cubicBezTo>
                  <a:cubicBezTo>
                    <a:pt x="f739" y="f1898"/>
                    <a:pt x="f468" y="f1937"/>
                    <a:pt x="f1996" y="f78"/>
                  </a:cubicBezTo>
                  <a:cubicBezTo>
                    <a:pt x="f1997" y="f1998"/>
                    <a:pt x="f1449" y="f1327"/>
                    <a:pt x="f1484" y="f1999"/>
                  </a:cubicBezTo>
                  <a:cubicBezTo>
                    <a:pt x="f2000" y="f2001"/>
                    <a:pt x="f479" y="f2002"/>
                    <a:pt x="f2003" y="f2004"/>
                  </a:cubicBezTo>
                  <a:cubicBezTo>
                    <a:pt x="f2005" y="f821"/>
                    <a:pt x="f1455" y="f1380"/>
                    <a:pt x="f1475" y="f89"/>
                  </a:cubicBezTo>
                  <a:cubicBezTo>
                    <a:pt x="f2006" y="f1383"/>
                    <a:pt x="f2007" y="f2008"/>
                    <a:pt x="f752" y="f313"/>
                  </a:cubicBezTo>
                  <a:cubicBezTo>
                    <a:pt x="f2009" y="f140"/>
                    <a:pt x="f2010" y="f150"/>
                    <a:pt x="f2011" y="f565"/>
                  </a:cubicBezTo>
                  <a:cubicBezTo>
                    <a:pt x="f1475" y="f13"/>
                    <a:pt x="f2010" y="f448"/>
                    <a:pt x="f2006" y="f54"/>
                  </a:cubicBezTo>
                  <a:cubicBezTo>
                    <a:pt x="f2012" y="f1577"/>
                    <a:pt x="f2013" y="f1242"/>
                    <a:pt x="f2014" y="f211"/>
                  </a:cubicBezTo>
                  <a:cubicBezTo>
                    <a:pt x="f2015" y="f1230"/>
                    <a:pt x="f2016" y="f576"/>
                    <a:pt x="f2017" y="f420"/>
                  </a:cubicBezTo>
                  <a:cubicBezTo>
                    <a:pt x="f432" y="f1169"/>
                    <a:pt x="f2018" y="f2019"/>
                    <a:pt x="f802" y="f558"/>
                  </a:cubicBezTo>
                  <a:cubicBezTo>
                    <a:pt x="f2020" y="f20"/>
                    <a:pt x="f2021" y="f562"/>
                    <a:pt x="f2022" y="f2023"/>
                  </a:cubicBezTo>
                  <a:cubicBezTo>
                    <a:pt x="f2024" y="f1244"/>
                    <a:pt x="f2025" y="f394"/>
                    <a:pt x="f2026" y="f307"/>
                  </a:cubicBezTo>
                  <a:cubicBezTo>
                    <a:pt x="f877" y="f392"/>
                    <a:pt x="f2027" y="f142"/>
                    <a:pt x="f2026" y="f2028"/>
                  </a:cubicBezTo>
                  <a:cubicBezTo>
                    <a:pt x="f2029" y="f1217"/>
                    <a:pt x="f2030" y="f313"/>
                    <a:pt x="f2031" y="f2032"/>
                  </a:cubicBezTo>
                  <a:cubicBezTo>
                    <a:pt x="f2033" y="f1793"/>
                    <a:pt x="f2034" y="f2035"/>
                    <a:pt x="f2036" y="f2037"/>
                  </a:cubicBezTo>
                  <a:cubicBezTo>
                    <a:pt x="f774" y="f545"/>
                    <a:pt x="f787" y="f2038"/>
                    <a:pt x="f795" y="f1261"/>
                  </a:cubicBezTo>
                  <a:cubicBezTo>
                    <a:pt x="f2039" y="f2040"/>
                    <a:pt x="f763" y="f2041"/>
                    <a:pt x="f2042" y="f2043"/>
                  </a:cubicBezTo>
                  <a:cubicBezTo>
                    <a:pt x="f761" y="f526"/>
                    <a:pt x="f760" y="f2044"/>
                    <a:pt x="f2045" y="f1155"/>
                  </a:cubicBezTo>
                  <a:cubicBezTo>
                    <a:pt x="f762" y="f841"/>
                    <a:pt x="f2046" y="f1782"/>
                    <a:pt x="f2047" y="f2048"/>
                  </a:cubicBezTo>
                  <a:cubicBezTo>
                    <a:pt x="f1940" y="f2049"/>
                    <a:pt x="f2050" y="f649"/>
                    <a:pt x="f1939" y="f2051"/>
                  </a:cubicBezTo>
                  <a:cubicBezTo>
                    <a:pt x="f1938" y="f94"/>
                    <a:pt x="f2052" y="f2053"/>
                    <a:pt x="f2054" y="f2055"/>
                  </a:cubicBezTo>
                  <a:cubicBezTo>
                    <a:pt x="f2056" y="f351"/>
                    <a:pt x="f762" y="f2057"/>
                    <a:pt x="f2058" y="f1870"/>
                  </a:cubicBezTo>
                  <a:cubicBezTo>
                    <a:pt x="f2059" y="f2060"/>
                    <a:pt x="f795" y="f2061"/>
                    <a:pt x="f2062" y="f2063"/>
                  </a:cubicBezTo>
                  <a:cubicBezTo>
                    <a:pt x="f787" y="f2064"/>
                    <a:pt x="f787" y="f1823"/>
                    <a:pt x="f783" y="f1877"/>
                  </a:cubicBezTo>
                  <a:cubicBezTo>
                    <a:pt x="f783" y="f1288"/>
                    <a:pt x="f2065" y="f884"/>
                    <a:pt x="f2066" y="f1010"/>
                  </a:cubicBezTo>
                  <a:cubicBezTo>
                    <a:pt x="f2067" y="f1271"/>
                    <a:pt x="f2067" y="f938"/>
                    <a:pt x="f2068" y="f1738"/>
                  </a:cubicBezTo>
                  <a:cubicBezTo>
                    <a:pt x="f2069" y="f1056"/>
                    <a:pt x="f2054" y="f1240"/>
                    <a:pt x="f1938" y="f906"/>
                  </a:cubicBezTo>
                  <a:close/>
                  <a:moveTo>
                    <a:pt x="f2070" y="f904"/>
                  </a:moveTo>
                  <a:cubicBezTo>
                    <a:pt x="f2070" y="f1057"/>
                    <a:pt x="f2070" y="f710"/>
                    <a:pt x="f2070" y="f1857"/>
                  </a:cubicBezTo>
                  <a:cubicBezTo>
                    <a:pt x="f2071" y="f1241"/>
                    <a:pt x="f1777" y="f1477"/>
                    <a:pt x="f1889" y="f1056"/>
                  </a:cubicBezTo>
                  <a:cubicBezTo>
                    <a:pt x="f2072" y="f1032"/>
                    <a:pt x="f2073" y="f1034"/>
                    <a:pt x="f2074" y="f1854"/>
                  </a:cubicBezTo>
                  <a:cubicBezTo>
                    <a:pt x="f2075" y="f683"/>
                    <a:pt x="f510" y="f1853"/>
                    <a:pt x="f2076" y="f2077"/>
                  </a:cubicBezTo>
                  <a:cubicBezTo>
                    <a:pt x="f1889" y="f1124"/>
                    <a:pt x="f1260" y="f2078"/>
                    <a:pt x="f1777" y="f1828"/>
                  </a:cubicBezTo>
                  <a:cubicBezTo>
                    <a:pt x="f1833" y="f1129"/>
                    <a:pt x="f2079" y="f2080"/>
                    <a:pt x="f2081" y="f1832"/>
                  </a:cubicBezTo>
                  <a:cubicBezTo>
                    <a:pt x="f110" y="f1293"/>
                    <a:pt x="f2082" y="f2083"/>
                    <a:pt x="f1723" y="f1228"/>
                  </a:cubicBezTo>
                  <a:cubicBezTo>
                    <a:pt x="f1430" y="f1447"/>
                    <a:pt x="f118" y="f2084"/>
                    <a:pt x="f1086" y="f2085"/>
                  </a:cubicBezTo>
                  <a:cubicBezTo>
                    <a:pt x="f500" y="f118"/>
                    <a:pt x="f1436" y="f1432"/>
                    <a:pt x="f982" y="f1433"/>
                  </a:cubicBezTo>
                  <a:cubicBezTo>
                    <a:pt x="f1062" y="f1871"/>
                    <a:pt x="f1981" y="f492"/>
                    <a:pt x="f2086" y="f1098"/>
                  </a:cubicBezTo>
                  <a:cubicBezTo>
                    <a:pt x="f2087" y="f2088"/>
                    <a:pt x="f2089" y="f1296"/>
                    <a:pt x="f2090" y="f991"/>
                  </a:cubicBezTo>
                  <a:cubicBezTo>
                    <a:pt x="f2091" y="f1864"/>
                    <a:pt x="f1716" y="f1534"/>
                    <a:pt x="f973" y="f2087"/>
                  </a:cubicBezTo>
                  <a:cubicBezTo>
                    <a:pt x="f1712" y="f665"/>
                    <a:pt x="f2092" y="f2093"/>
                    <a:pt x="f2094" y="f1871"/>
                  </a:cubicBezTo>
                  <a:cubicBezTo>
                    <a:pt x="f1049" y="f1433"/>
                    <a:pt x="f1049" y="f1094"/>
                    <a:pt x="f2095" y="f2096"/>
                  </a:cubicBezTo>
                  <a:cubicBezTo>
                    <a:pt x="f2097" y="f779"/>
                    <a:pt x="f2098" y="f1779"/>
                    <a:pt x="f2099" y="f2100"/>
                  </a:cubicBezTo>
                  <a:cubicBezTo>
                    <a:pt x="f125" y="f1149"/>
                    <a:pt x="f125" y="f1892"/>
                    <a:pt x="f125" y="f2101"/>
                  </a:cubicBezTo>
                  <a:cubicBezTo>
                    <a:pt x="f2102" y="f87"/>
                    <a:pt x="f1840" y="f85"/>
                    <a:pt x="f1840" y="f839"/>
                  </a:cubicBezTo>
                  <a:cubicBezTo>
                    <a:pt x="f2099" y="f1328"/>
                    <a:pt x="f125" y="f2103"/>
                    <a:pt x="f775" y="f2104"/>
                  </a:cubicBezTo>
                  <a:cubicBezTo>
                    <a:pt x="f975" y="f1930"/>
                    <a:pt x="f1859" y="f1334"/>
                    <a:pt x="f1714" y="f465"/>
                  </a:cubicBezTo>
                  <a:cubicBezTo>
                    <a:pt x="f1249" y="f547"/>
                    <a:pt x="f1678" y="f1337"/>
                    <a:pt x="f1861" y="f2105"/>
                  </a:cubicBezTo>
                  <a:cubicBezTo>
                    <a:pt x="f1531" y="f1250"/>
                    <a:pt x="f2106" y="f818"/>
                    <a:pt x="f1765" y="f102"/>
                  </a:cubicBezTo>
                  <a:cubicBezTo>
                    <a:pt x="f2107" y="f53"/>
                    <a:pt x="f2108" y="f106"/>
                    <a:pt x="f1935" y="f1154"/>
                  </a:cubicBezTo>
                  <a:cubicBezTo>
                    <a:pt x="f2106" y="f1177"/>
                    <a:pt x="f2109" y="f1193"/>
                    <a:pt x="f2110" y="f75"/>
                  </a:cubicBezTo>
                  <a:cubicBezTo>
                    <a:pt x="f2111" y="f562"/>
                    <a:pt x="f1836" y="f20"/>
                    <a:pt x="f1295" y="f424"/>
                  </a:cubicBezTo>
                  <a:cubicBezTo>
                    <a:pt x="f2098" y="f73"/>
                    <a:pt x="f125" y="f558"/>
                    <a:pt x="f123" y="f168"/>
                  </a:cubicBezTo>
                  <a:cubicBezTo>
                    <a:pt x="f2112" y="f1345"/>
                    <a:pt x="f777" y="f208"/>
                    <a:pt x="f1433" y="f34"/>
                  </a:cubicBezTo>
                  <a:cubicBezTo>
                    <a:pt x="f118" y="f394"/>
                    <a:pt x="f1094" y="f48"/>
                    <a:pt x="f1870" y="f40"/>
                  </a:cubicBezTo>
                  <a:cubicBezTo>
                    <a:pt x="f1064" y="f390"/>
                    <a:pt x="f1723" y="f1154"/>
                    <a:pt x="f112" y="f454"/>
                  </a:cubicBezTo>
                  <a:cubicBezTo>
                    <a:pt x="f2079" y="f108"/>
                    <a:pt x="f2113" y="f1146"/>
                    <a:pt x="f1889" y="f456"/>
                  </a:cubicBezTo>
                  <a:cubicBezTo>
                    <a:pt x="f2114" y="f1172"/>
                    <a:pt x="f103" y="f1107"/>
                    <a:pt x="f514" y="f551"/>
                  </a:cubicBezTo>
                  <a:cubicBezTo>
                    <a:pt x="f516" y="f1793"/>
                    <a:pt x="f2053" y="f1338"/>
                    <a:pt x="f784" y="f2115"/>
                  </a:cubicBezTo>
                  <a:cubicBezTo>
                    <a:pt x="f357" y="f1335"/>
                    <a:pt x="f357" y="f1374"/>
                    <a:pt x="f2053" y="f808"/>
                  </a:cubicBezTo>
                  <a:cubicBezTo>
                    <a:pt x="f341" y="f1413"/>
                    <a:pt x="f2116" y="f2117"/>
                    <a:pt x="f2118" y="f1788"/>
                  </a:cubicBezTo>
                  <a:cubicBezTo>
                    <a:pt x="f2119" y="f329"/>
                    <a:pt x="f2120" y="f1216"/>
                    <a:pt x="f1304" y="f1786"/>
                  </a:cubicBezTo>
                  <a:cubicBezTo>
                    <a:pt x="f656" y="f645"/>
                    <a:pt x="f844" y="f357"/>
                    <a:pt x="f788" y="f484"/>
                  </a:cubicBezTo>
                  <a:cubicBezTo>
                    <a:pt x="f88" y="f349"/>
                    <a:pt x="f1421" y="f347"/>
                    <a:pt x="f481" y="f1302"/>
                  </a:cubicBezTo>
                  <a:cubicBezTo>
                    <a:pt x="f88" y="f2121"/>
                    <a:pt x="f653" y="f2079"/>
                    <a:pt x="f1422" y="f851"/>
                  </a:cubicBezTo>
                  <a:cubicBezTo>
                    <a:pt x="f2122" y="f1262"/>
                    <a:pt x="f355" y="f1672"/>
                    <a:pt x="f355" y="f1430"/>
                  </a:cubicBezTo>
                  <a:cubicBezTo>
                    <a:pt x="f1424" y="f2123"/>
                    <a:pt x="f99" y="f1846"/>
                    <a:pt x="f2124" y="f2087"/>
                  </a:cubicBezTo>
                  <a:cubicBezTo>
                    <a:pt x="f2124" y="f1839"/>
                    <a:pt x="f2125" y="f1495"/>
                    <a:pt x="f2126" y="f1709"/>
                  </a:cubicBezTo>
                  <a:cubicBezTo>
                    <a:pt x="f1220" y="f2127"/>
                    <a:pt x="f2128" y="f964"/>
                    <a:pt x="f2129" y="f1828"/>
                  </a:cubicBezTo>
                  <a:cubicBezTo>
                    <a:pt x="f2130" y="f2131"/>
                    <a:pt x="f1150" y="f728"/>
                    <a:pt x="f1892" y="f1942"/>
                  </a:cubicBezTo>
                  <a:cubicBezTo>
                    <a:pt x="f1892" y="f1854"/>
                    <a:pt x="f1150" y="f1879"/>
                    <a:pt x="f2055" y="f1121"/>
                  </a:cubicBezTo>
                  <a:cubicBezTo>
                    <a:pt x="f655" y="f685"/>
                    <a:pt x="f2129" y="f1751"/>
                    <a:pt x="f2129" y="f1279"/>
                  </a:cubicBezTo>
                  <a:cubicBezTo>
                    <a:pt x="f2129" y="f929"/>
                    <a:pt x="f2132" y="f686"/>
                    <a:pt x="f514" y="f923"/>
                  </a:cubicBezTo>
                  <a:cubicBezTo>
                    <a:pt x="f2133" y="f715"/>
                    <a:pt x="f107" y="f701"/>
                    <a:pt x="f779" y="f701"/>
                  </a:cubicBezTo>
                  <a:cubicBezTo>
                    <a:pt x="f2134" y="f701"/>
                    <a:pt x="f2135" y="f931"/>
                    <a:pt x="f2070" y="f904"/>
                  </a:cubicBezTo>
                  <a:close/>
                  <a:moveTo>
                    <a:pt x="f2136" y="f445"/>
                  </a:moveTo>
                  <a:cubicBezTo>
                    <a:pt x="f2137" y="f445"/>
                    <a:pt x="f848" y="f406"/>
                    <a:pt x="f414" y="f1242"/>
                  </a:cubicBezTo>
                  <a:cubicBezTo>
                    <a:pt x="f2138" y="f33"/>
                    <a:pt x="f2139" y="f124"/>
                    <a:pt x="f2140" y="f24"/>
                  </a:cubicBezTo>
                  <a:cubicBezTo>
                    <a:pt x="f852" y="f33"/>
                    <a:pt x="f2141" y="f396"/>
                    <a:pt x="f2141" y="f2142"/>
                  </a:cubicBezTo>
                  <a:cubicBezTo>
                    <a:pt x="f2143" y="f1345"/>
                    <a:pt x="f2144" y="f1112"/>
                    <a:pt x="f2145" y="f13"/>
                  </a:cubicBezTo>
                  <a:cubicBezTo>
                    <a:pt x="f2146" y="f1921"/>
                    <a:pt x="f2147" y="f1198"/>
                    <a:pt x="f2148" y="f114"/>
                  </a:cubicBezTo>
                  <a:cubicBezTo>
                    <a:pt x="f2149" y="f1226"/>
                    <a:pt x="f2150" y="f150"/>
                    <a:pt x="f2151" y="f171"/>
                  </a:cubicBezTo>
                  <a:cubicBezTo>
                    <a:pt x="f405" y="f49"/>
                    <a:pt x="f2152" y="f1141"/>
                    <a:pt x="f2153" y="f1192"/>
                  </a:cubicBezTo>
                  <a:cubicBezTo>
                    <a:pt x="f2154" y="f1244"/>
                    <a:pt x="f858" y="f2023"/>
                    <a:pt x="f2153" y="f13"/>
                  </a:cubicBezTo>
                  <a:cubicBezTo>
                    <a:pt x="f403" y="f2155"/>
                    <a:pt x="f2156" y="f2157"/>
                    <a:pt x="f2158" y="f2159"/>
                  </a:cubicBezTo>
                  <a:cubicBezTo>
                    <a:pt x="f2160" y="f2161"/>
                    <a:pt x="f2162" y="f165"/>
                    <a:pt x="f2163" y="f2164"/>
                  </a:cubicBezTo>
                  <a:cubicBezTo>
                    <a:pt x="f2165" y="f54"/>
                    <a:pt x="f376" y="f138"/>
                    <a:pt x="f2166" y="f175"/>
                  </a:cubicBezTo>
                  <a:cubicBezTo>
                    <a:pt x="f2167" y="f37"/>
                    <a:pt x="f2168" y="f1224"/>
                    <a:pt x="f894" y="f203"/>
                  </a:cubicBezTo>
                  <a:cubicBezTo>
                    <a:pt x="f2169" y="f1152"/>
                    <a:pt x="f2170" y="f2028"/>
                    <a:pt x="f2171" y="f553"/>
                  </a:cubicBezTo>
                  <a:cubicBezTo>
                    <a:pt x="f2172" y="f460"/>
                    <a:pt x="f2173" y="f1383"/>
                    <a:pt x="f2174" y="f189"/>
                  </a:cubicBezTo>
                  <a:cubicBezTo>
                    <a:pt x="f893" y="f1352"/>
                    <a:pt x="f1754" y="f377"/>
                    <a:pt x="f2175" y="f2115"/>
                  </a:cubicBezTo>
                  <a:cubicBezTo>
                    <a:pt x="f2176" y="f1337"/>
                    <a:pt x="f2177" y="f465"/>
                    <a:pt x="f2178" y="f1334"/>
                  </a:cubicBezTo>
                  <a:cubicBezTo>
                    <a:pt x="f2179" y="f540"/>
                    <a:pt x="f1758" y="f1999"/>
                    <a:pt x="f896" y="f1413"/>
                  </a:cubicBezTo>
                  <a:cubicBezTo>
                    <a:pt x="f2180" y="f799"/>
                    <a:pt x="f2181" y="f797"/>
                    <a:pt x="f2182" y="f2183"/>
                  </a:cubicBezTo>
                  <a:cubicBezTo>
                    <a:pt x="f1743" y="f1300"/>
                    <a:pt x="f370" y="f2184"/>
                    <a:pt x="f2185" y="f1073"/>
                  </a:cubicBezTo>
                  <a:cubicBezTo>
                    <a:pt x="f2186" y="f1556"/>
                    <a:pt x="f2187" y="f647"/>
                    <a:pt x="f366" y="f2188"/>
                  </a:cubicBezTo>
                  <a:cubicBezTo>
                    <a:pt x="f2189" y="f2190"/>
                    <a:pt x="f1766" y="f2132"/>
                    <a:pt x="f2191" y="f514"/>
                  </a:cubicBezTo>
                  <a:cubicBezTo>
                    <a:pt x="f1762" y="f2192"/>
                    <a:pt x="f2193" y="f2120"/>
                    <a:pt x="f2194" y="f2195"/>
                  </a:cubicBezTo>
                  <a:cubicBezTo>
                    <a:pt x="f1742" y="f2196"/>
                    <a:pt x="f362" y="f2075"/>
                    <a:pt x="f358" y="f2197"/>
                  </a:cubicBezTo>
                  <a:cubicBezTo>
                    <a:pt x="f1768" y="f1144"/>
                    <a:pt x="f1737" y="f2198"/>
                    <a:pt x="f2199" y="f494"/>
                  </a:cubicBezTo>
                  <a:cubicBezTo>
                    <a:pt x="f356" y="f2084"/>
                    <a:pt x="f2200" y="f1445"/>
                    <a:pt x="f2201" y="f2202"/>
                  </a:cubicBezTo>
                  <a:cubicBezTo>
                    <a:pt x="f2203" y="f2091"/>
                    <a:pt x="f2204" y="f1976"/>
                    <a:pt x="f1764" y="f860"/>
                  </a:cubicBezTo>
                  <a:cubicBezTo>
                    <a:pt x="f366" y="f1838"/>
                    <a:pt x="f2187" y="f127"/>
                    <a:pt x="f2194" y="f2205"/>
                  </a:cubicBezTo>
                  <a:cubicBezTo>
                    <a:pt x="f368" y="f2206"/>
                    <a:pt x="f2207" y="f2208"/>
                    <a:pt x="f1758" y="f1718"/>
                  </a:cubicBezTo>
                  <a:cubicBezTo>
                    <a:pt x="f2179" y="f2093"/>
                    <a:pt x="f386" y="f985"/>
                    <a:pt x="f1755" y="f1438"/>
                  </a:cubicBezTo>
                  <a:cubicBezTo>
                    <a:pt x="f2209" y="f1438"/>
                    <a:pt x="f2168" y="f2210"/>
                    <a:pt x="f894" y="f492"/>
                  </a:cubicBezTo>
                  <a:cubicBezTo>
                    <a:pt x="f2211" y="f2212"/>
                    <a:pt x="f2213" y="f2060"/>
                    <a:pt x="f2168" y="f1098"/>
                  </a:cubicBezTo>
                  <a:cubicBezTo>
                    <a:pt x="f2214" y="f2215"/>
                    <a:pt x="f1756" y="f1264"/>
                    <a:pt x="f2216" y="f2217"/>
                  </a:cubicBezTo>
                  <a:cubicBezTo>
                    <a:pt x="f1754" y="f1957"/>
                    <a:pt x="f2218" y="f1862"/>
                    <a:pt x="f2219" y="f1454"/>
                  </a:cubicBezTo>
                  <a:cubicBezTo>
                    <a:pt x="f400" y="f1878"/>
                    <a:pt x="f2220" y="f2131"/>
                    <a:pt x="f888" y="f1044"/>
                  </a:cubicBezTo>
                  <a:cubicBezTo>
                    <a:pt x="f2221" y="f2222"/>
                    <a:pt x="f2223" y="f159"/>
                    <a:pt x="f2224" y="f1702"/>
                  </a:cubicBezTo>
                  <a:cubicBezTo>
                    <a:pt x="f2225" y="f883"/>
                    <a:pt x="f2226" y="f1880"/>
                    <a:pt x="f2227" y="f884"/>
                  </a:cubicBezTo>
                  <a:cubicBezTo>
                    <a:pt x="f2228" y="f1461"/>
                    <a:pt x="f2220" y="f738"/>
                    <a:pt x="f2229" y="f1271"/>
                  </a:cubicBezTo>
                  <a:cubicBezTo>
                    <a:pt x="f2230" y="f938"/>
                    <a:pt x="f2231" y="f1279"/>
                    <a:pt x="f2232" y="f1012"/>
                  </a:cubicBezTo>
                  <a:cubicBezTo>
                    <a:pt x="f2151" y="f1515"/>
                    <a:pt x="f867" y="f1515"/>
                    <a:pt x="f2136" y="f1515"/>
                  </a:cubicBezTo>
                  <a:cubicBezTo>
                    <a:pt x="f2233" y="f1477"/>
                    <a:pt x="f2234" y="f1281"/>
                    <a:pt x="f845" y="f685"/>
                  </a:cubicBezTo>
                  <a:cubicBezTo>
                    <a:pt x="f2235" y="f1942"/>
                    <a:pt x="f846" y="f2236"/>
                    <a:pt x="f2237" y="f1052"/>
                  </a:cubicBezTo>
                  <a:cubicBezTo>
                    <a:pt x="f2238" y="f159"/>
                    <a:pt x="f2239" y="f729"/>
                    <a:pt x="f2240" y="f909"/>
                  </a:cubicBezTo>
                  <a:cubicBezTo>
                    <a:pt x="f2241" y="f1872"/>
                    <a:pt x="f2234" y="f1874"/>
                    <a:pt x="f2238" y="f1245"/>
                  </a:cubicBezTo>
                  <a:cubicBezTo>
                    <a:pt x="f850" y="f1029"/>
                    <a:pt x="f852" y="f1929"/>
                    <a:pt x="f2242" y="f1033"/>
                  </a:cubicBezTo>
                  <a:cubicBezTo>
                    <a:pt x="f2145" y="f2127"/>
                    <a:pt x="f2243" y="f1834"/>
                    <a:pt x="f858" y="f2111"/>
                  </a:cubicBezTo>
                  <a:cubicBezTo>
                    <a:pt x="f2244" y="f2245"/>
                    <a:pt x="f2246" y="f2205"/>
                    <a:pt x="f2247" y="f1084"/>
                  </a:cubicBezTo>
                  <a:cubicBezTo>
                    <a:pt x="f2248" y="f121"/>
                    <a:pt x="f2153" y="f120"/>
                    <a:pt x="f2249" y="f2250"/>
                  </a:cubicBezTo>
                  <a:cubicBezTo>
                    <a:pt x="f2251" y="f1777"/>
                    <a:pt x="f2252" y="f2253"/>
                    <a:pt x="f2254" y="f1149"/>
                  </a:cubicBezTo>
                  <a:cubicBezTo>
                    <a:pt x="f414" y="f2255"/>
                    <a:pt x="f846" y="f337"/>
                    <a:pt x="f427" y="f1155"/>
                  </a:cubicBezTo>
                  <a:cubicBezTo>
                    <a:pt x="f2256" y="f1286"/>
                    <a:pt x="f2257" y="f1218"/>
                    <a:pt x="f2258" y="f2259"/>
                  </a:cubicBezTo>
                  <a:cubicBezTo>
                    <a:pt x="f2260" y="f2261"/>
                    <a:pt x="f877" y="f1298"/>
                    <a:pt x="f2262" y="f1275"/>
                  </a:cubicBezTo>
                  <a:cubicBezTo>
                    <a:pt x="f2238" y="f1273"/>
                    <a:pt x="f2263" y="f2264"/>
                    <a:pt x="f2233" y="f1258"/>
                  </a:cubicBezTo>
                  <a:cubicBezTo>
                    <a:pt x="f417" y="f1332"/>
                    <a:pt x="f423" y="f2265"/>
                    <a:pt x="f421" y="f96"/>
                  </a:cubicBezTo>
                  <a:cubicBezTo>
                    <a:pt x="f425" y="f460"/>
                    <a:pt x="f2266" y="f181"/>
                    <a:pt x="f2234" y="f43"/>
                  </a:cubicBezTo>
                  <a:cubicBezTo>
                    <a:pt x="f2267" y="f307"/>
                    <a:pt x="f2267" y="f1244"/>
                    <a:pt x="f2268" y="f1366"/>
                  </a:cubicBezTo>
                  <a:cubicBezTo>
                    <a:pt x="f848" y="f15"/>
                    <a:pt x="f2136" y="f2269"/>
                    <a:pt x="f2136" y="f1353"/>
                  </a:cubicBezTo>
                  <a:cubicBezTo>
                    <a:pt x="f2239" y="f2270"/>
                    <a:pt x="f2136" y="f124"/>
                    <a:pt x="f2136" y="f445"/>
                  </a:cubicBezTo>
                  <a:close/>
                  <a:moveTo>
                    <a:pt x="f1020" y="f1925"/>
                  </a:moveTo>
                  <a:cubicBezTo>
                    <a:pt x="f1023" y="f2131"/>
                    <a:pt x="f2271" y="f2131"/>
                    <a:pt x="f1026" y="f1510"/>
                  </a:cubicBezTo>
                  <a:cubicBezTo>
                    <a:pt x="f1913" y="f2272"/>
                    <a:pt x="f2273" y="f964"/>
                    <a:pt x="f2274" y="f2275"/>
                  </a:cubicBezTo>
                  <a:cubicBezTo>
                    <a:pt x="f1680" y="f2276"/>
                    <a:pt x="f1703" y="f669"/>
                    <a:pt x="f2277" y="f2205"/>
                  </a:cubicBezTo>
                  <a:cubicBezTo>
                    <a:pt x="f205" y="f1101"/>
                    <a:pt x="f209" y="f2278"/>
                    <a:pt x="f2279" y="f1536"/>
                  </a:cubicBezTo>
                  <a:cubicBezTo>
                    <a:pt x="f212" y="f1718"/>
                    <a:pt x="f2280" y="f2281"/>
                    <a:pt x="f2280" y="f1433"/>
                  </a:cubicBezTo>
                  <a:cubicBezTo>
                    <a:pt x="f1659" y="f2282"/>
                    <a:pt x="f212" y="f2283"/>
                    <a:pt x="f1004" y="f2284"/>
                  </a:cubicBezTo>
                  <a:cubicBezTo>
                    <a:pt x="f207" y="f335"/>
                    <a:pt x="f207" y="f1321"/>
                    <a:pt x="f204" y="f1418"/>
                  </a:cubicBezTo>
                  <a:cubicBezTo>
                    <a:pt x="f2285" y="f1074"/>
                    <a:pt x="f1006" y="f2043"/>
                    <a:pt x="f199" y="f1214"/>
                  </a:cubicBezTo>
                  <a:cubicBezTo>
                    <a:pt x="f202" y="f1325"/>
                    <a:pt x="f2286" y="f2287"/>
                    <a:pt x="f2288" y="f1263"/>
                  </a:cubicBezTo>
                  <a:cubicBezTo>
                    <a:pt x="f2289" y="f78"/>
                    <a:pt x="f2290" y="f1320"/>
                    <a:pt x="f2291" y="f2292"/>
                  </a:cubicBezTo>
                  <a:cubicBezTo>
                    <a:pt x="f184" y="f1311"/>
                    <a:pt x="f2293" y="f523"/>
                    <a:pt x="f2294" y="f1827"/>
                  </a:cubicBezTo>
                  <a:cubicBezTo>
                    <a:pt x="f2295" y="f85"/>
                    <a:pt x="f180" y="f87"/>
                    <a:pt x="f1016" y="f651"/>
                  </a:cubicBezTo>
                  <a:cubicBezTo>
                    <a:pt x="f2296" y="f2188"/>
                    <a:pt x="f2297" y="f653"/>
                    <a:pt x="f2298" y="f2190"/>
                  </a:cubicBezTo>
                  <a:cubicBezTo>
                    <a:pt x="f2299" y="f514"/>
                    <a:pt x="f2300" y="f512"/>
                    <a:pt x="f176" y="f1145"/>
                  </a:cubicBezTo>
                  <a:cubicBezTo>
                    <a:pt x="f1915" y="f2301"/>
                    <a:pt x="f703" y="f1718"/>
                    <a:pt x="f721" y="f1447"/>
                  </a:cubicBezTo>
                  <a:cubicBezTo>
                    <a:pt x="f1056" y="f2205"/>
                    <a:pt x="f1281" y="f129"/>
                    <a:pt x="f1243" y="f130"/>
                  </a:cubicBezTo>
                  <a:cubicBezTo>
                    <a:pt x="f890" y="f968"/>
                    <a:pt x="f747" y="f1933"/>
                    <a:pt x="f747" y="f1245"/>
                  </a:cubicBezTo>
                  <a:cubicBezTo>
                    <a:pt x="f747" y="f1825"/>
                    <a:pt x="f1072" y="f1923"/>
                    <a:pt x="f1020" y="f1925"/>
                  </a:cubicBezTo>
                  <a:close/>
                  <a:moveTo>
                    <a:pt x="f520" y="f1922"/>
                  </a:moveTo>
                  <a:cubicBezTo>
                    <a:pt x="f842" y="f1922"/>
                    <a:pt x="f481" y="f2302"/>
                    <a:pt x="f649" y="f2302"/>
                  </a:cubicBezTo>
                  <a:cubicBezTo>
                    <a:pt x="f2284" y="f679"/>
                    <a:pt x="f2303" y="f148"/>
                    <a:pt x="f88" y="f155"/>
                  </a:cubicBezTo>
                  <a:cubicBezTo>
                    <a:pt x="f2304" y="f2305"/>
                    <a:pt x="f518" y="f962"/>
                    <a:pt x="f653" y="f1876"/>
                  </a:cubicBezTo>
                  <a:cubicBezTo>
                    <a:pt x="f1150" y="f868"/>
                    <a:pt x="f1988" y="f1678"/>
                    <a:pt x="f1149" y="f1838"/>
                  </a:cubicBezTo>
                  <a:cubicBezTo>
                    <a:pt x="f1548" y="f1445"/>
                    <a:pt x="f655" y="f1225"/>
                    <a:pt x="f2130" y="f2306"/>
                  </a:cubicBezTo>
                  <a:cubicBezTo>
                    <a:pt x="f1150" y="f506"/>
                    <a:pt x="f1422" y="f1870"/>
                    <a:pt x="f1306" y="f113"/>
                  </a:cubicBezTo>
                  <a:cubicBezTo>
                    <a:pt x="f1278" y="f1725"/>
                    <a:pt x="f2307" y="f2134"/>
                    <a:pt x="f2308" y="f2114"/>
                  </a:cubicBezTo>
                  <a:cubicBezTo>
                    <a:pt x="f359" y="f656"/>
                    <a:pt x="f2255" y="f2308"/>
                    <a:pt x="f656" y="f796"/>
                  </a:cubicBezTo>
                  <a:cubicBezTo>
                    <a:pt x="f2132" y="f1216"/>
                    <a:pt x="f97" y="f1313"/>
                    <a:pt x="f2132" y="f2309"/>
                  </a:cubicBezTo>
                  <a:cubicBezTo>
                    <a:pt x="f2129" y="f2310"/>
                    <a:pt x="f2055" y="f76"/>
                    <a:pt x="f2311" y="f1343"/>
                  </a:cubicBezTo>
                  <a:cubicBezTo>
                    <a:pt x="f2051" y="f64"/>
                    <a:pt x="f2312" y="f319"/>
                    <a:pt x="f1829" y="f2037"/>
                  </a:cubicBezTo>
                  <a:cubicBezTo>
                    <a:pt x="f1782" y="f2313"/>
                    <a:pt x="f2314" y="f1209"/>
                    <a:pt x="f792" y="f2315"/>
                  </a:cubicBezTo>
                  <a:cubicBezTo>
                    <a:pt x="f1308" y="f2001"/>
                    <a:pt x="f522" y="f2316"/>
                    <a:pt x="f1556" y="f1256"/>
                  </a:cubicBezTo>
                  <a:cubicBezTo>
                    <a:pt x="f640" y="f2317"/>
                    <a:pt x="f1321" y="f1904"/>
                    <a:pt x="f2318" y="f1087"/>
                  </a:cubicBezTo>
                  <a:cubicBezTo>
                    <a:pt x="f2319" y="f1166"/>
                    <a:pt x="f1273" y="f2320"/>
                    <a:pt x="f1320" y="f2321"/>
                  </a:cubicBezTo>
                  <a:cubicBezTo>
                    <a:pt x="f2322" y="f2043"/>
                    <a:pt x="f526" y="f1324"/>
                    <a:pt x="f2323" y="f2319"/>
                  </a:cubicBezTo>
                  <a:cubicBezTo>
                    <a:pt x="f2324" y="f2318"/>
                    <a:pt x="f2325" y="f1341"/>
                    <a:pt x="f329" y="f2326"/>
                  </a:cubicBezTo>
                  <a:cubicBezTo>
                    <a:pt x="f2044" y="f1788"/>
                    <a:pt x="f640" y="f81"/>
                    <a:pt x="f640" y="f1157"/>
                  </a:cubicBezTo>
                  <a:cubicBezTo>
                    <a:pt x="f2327" y="f363"/>
                    <a:pt x="f333" y="f1340"/>
                    <a:pt x="f834" y="f1555"/>
                  </a:cubicBezTo>
                  <a:cubicBezTo>
                    <a:pt x="f1216" y="f1290"/>
                    <a:pt x="f1321" y="f1153"/>
                    <a:pt x="f1301" y="f841"/>
                  </a:cubicBezTo>
                  <a:cubicBezTo>
                    <a:pt x="f2184" y="f92"/>
                    <a:pt x="f2328" y="f514"/>
                    <a:pt x="f2329" y="f660"/>
                  </a:cubicBezTo>
                  <a:cubicBezTo>
                    <a:pt x="f1312" y="f1064"/>
                    <a:pt x="f363" y="f1297"/>
                    <a:pt x="f1218" y="f2330"/>
                  </a:cubicBezTo>
                  <a:cubicBezTo>
                    <a:pt x="f1336" y="f1295"/>
                    <a:pt x="f645" y="f2083"/>
                    <a:pt x="f1284" y="f2127"/>
                  </a:cubicBezTo>
                  <a:cubicBezTo>
                    <a:pt x="f85" y="f1830"/>
                    <a:pt x="f337" y="f2331"/>
                    <a:pt x="f2332" y="f145"/>
                  </a:cubicBezTo>
                  <a:cubicBezTo>
                    <a:pt x="f1829" y="f147"/>
                    <a:pt x="f359" y="f156"/>
                    <a:pt x="f520" y="f1922"/>
                  </a:cubicBezTo>
                  <a:close/>
                  <a:moveTo>
                    <a:pt x="f1046" y="f2082"/>
                  </a:moveTo>
                  <a:cubicBezTo>
                    <a:pt x="f2333" y="f1724"/>
                    <a:pt x="f2334" y="f2335"/>
                    <a:pt x="f868" y="f2336"/>
                  </a:cubicBezTo>
                  <a:cubicBezTo>
                    <a:pt x="f1531" y="f2337"/>
                    <a:pt x="f1707" y="f512"/>
                    <a:pt x="f1957" y="f2283"/>
                  </a:cubicBezTo>
                  <a:cubicBezTo>
                    <a:pt x="f2338" y="f785"/>
                    <a:pt x="f1842" y="f1277"/>
                    <a:pt x="f1080" y="f2339"/>
                  </a:cubicBezTo>
                  <a:cubicBezTo>
                    <a:pt x="f1234" y="f1298"/>
                    <a:pt x="f144" y="f329"/>
                    <a:pt x="f1685" y="f1313"/>
                  </a:cubicBezTo>
                  <a:cubicBezTo>
                    <a:pt x="f1933" y="f1316"/>
                    <a:pt x="f2340" y="f1305"/>
                    <a:pt x="f1830" y="f1937"/>
                  </a:cubicBezTo>
                  <a:cubicBezTo>
                    <a:pt x="f1031" y="f1562"/>
                    <a:pt x="f2341" y="f68"/>
                    <a:pt x="f2080" y="f1166"/>
                  </a:cubicBezTo>
                  <a:cubicBezTo>
                    <a:pt x="f1030" y="f532"/>
                    <a:pt x="f1491" y="f2342"/>
                    <a:pt x="f1451" y="f2343"/>
                  </a:cubicBezTo>
                  <a:cubicBezTo>
                    <a:pt x="f2344" y="f2345"/>
                    <a:pt x="f2346" y="f2347"/>
                    <a:pt x="f1828" y="f377"/>
                  </a:cubicBezTo>
                  <a:cubicBezTo>
                    <a:pt x="f1045" y="f1338"/>
                    <a:pt x="f2348" y="f2349"/>
                    <a:pt x="f1029" y="f91"/>
                  </a:cubicBezTo>
                  <a:cubicBezTo>
                    <a:pt x="f1234" y="f89"/>
                    <a:pt x="f2350" y="f1350"/>
                    <a:pt x="f141" y="f98"/>
                  </a:cubicBezTo>
                  <a:cubicBezTo>
                    <a:pt x="f2108" y="f2351"/>
                    <a:pt x="f2346" y="f1250"/>
                    <a:pt x="f676" y="f1208"/>
                  </a:cubicBezTo>
                  <a:cubicBezTo>
                    <a:pt x="f2127" y="f2002"/>
                    <a:pt x="f1048" y="f1099"/>
                    <a:pt x="f1228" y="f544"/>
                  </a:cubicBezTo>
                  <a:cubicBezTo>
                    <a:pt x="f1104" y="f808"/>
                    <a:pt x="f1103" y="f540"/>
                    <a:pt x="f2352" y="f2353"/>
                  </a:cubicBezTo>
                  <a:cubicBezTo>
                    <a:pt x="f1769" y="f1166"/>
                    <a:pt x="f1716" y="f1998"/>
                    <a:pt x="f1769" y="f2354"/>
                  </a:cubicBezTo>
                  <a:cubicBezTo>
                    <a:pt x="f1714" y="f1311"/>
                    <a:pt x="f2097" y="f644"/>
                    <a:pt x="f1103" y="f359"/>
                  </a:cubicBezTo>
                  <a:cubicBezTo>
                    <a:pt x="f1500" y="f2355"/>
                    <a:pt x="f1083" y="f355"/>
                    <a:pt x="f1732" y="f103"/>
                  </a:cubicBezTo>
                  <a:cubicBezTo>
                    <a:pt x="f1106" y="f1986"/>
                    <a:pt x="f132" y="f2113"/>
                    <a:pt x="f1046" y="f2082"/>
                  </a:cubicBezTo>
                  <a:close/>
                  <a:moveTo>
                    <a:pt x="f2356" y="f914"/>
                  </a:moveTo>
                  <a:cubicBezTo>
                    <a:pt x="f2357" y="f2222"/>
                    <a:pt x="f2007" y="f147"/>
                    <a:pt x="f2358" y="f145"/>
                  </a:cubicBezTo>
                  <a:cubicBezTo>
                    <a:pt x="f2359" y="f1763"/>
                    <a:pt x="f1479" y="f1508"/>
                    <a:pt x="f2360" y="f1935"/>
                  </a:cubicBezTo>
                  <a:cubicBezTo>
                    <a:pt x="f2361" y="f966"/>
                    <a:pt x="f1987" y="f2362"/>
                    <a:pt x="f1483" y="f2276"/>
                  </a:cubicBezTo>
                  <a:cubicBezTo>
                    <a:pt x="f2363" y="f1106"/>
                    <a:pt x="f741" y="f669"/>
                    <a:pt x="f2364" y="f973"/>
                  </a:cubicBezTo>
                  <a:cubicBezTo>
                    <a:pt x="f2003" y="f1137"/>
                    <a:pt x="f452" y="f2112"/>
                    <a:pt x="f2365" y="f120"/>
                  </a:cubicBezTo>
                  <a:cubicBezTo>
                    <a:pt x="f2366" y="f2085"/>
                    <a:pt x="f1472" y="f2085"/>
                    <a:pt x="f2367" y="f494"/>
                  </a:cubicBezTo>
                  <a:cubicBezTo>
                    <a:pt x="f2368" y="f2369"/>
                    <a:pt x="f1951" y="f1875"/>
                    <a:pt x="f2370" y="f1959"/>
                  </a:cubicBezTo>
                  <a:cubicBezTo>
                    <a:pt x="f2371" y="f1037"/>
                    <a:pt x="f2372" y="f2373"/>
                    <a:pt x="f2374" y="f1843"/>
                  </a:cubicBezTo>
                  <a:cubicBezTo>
                    <a:pt x="f2013" y="f1925"/>
                    <a:pt x="f1964" y="f953"/>
                    <a:pt x="f2356" y="f914"/>
                  </a:cubicBezTo>
                  <a:close/>
                  <a:moveTo>
                    <a:pt x="f494" y="f1855"/>
                  </a:moveTo>
                  <a:cubicBezTo>
                    <a:pt x="f120" y="f2375"/>
                    <a:pt x="f1871" y="f1062"/>
                    <a:pt x="f1835" y="f2112"/>
                  </a:cubicBezTo>
                  <a:cubicBezTo>
                    <a:pt x="f1434" y="f991"/>
                    <a:pt x="f2198" y="f973"/>
                    <a:pt x="f2301" y="f2376"/>
                  </a:cubicBezTo>
                  <a:cubicBezTo>
                    <a:pt x="f1775" y="f2377"/>
                    <a:pt x="f1144" y="f999"/>
                    <a:pt x="f1868" y="f1134"/>
                  </a:cubicBezTo>
                  <a:cubicBezTo>
                    <a:pt x="f1672" y="f1928"/>
                    <a:pt x="f1065" y="f1045"/>
                    <a:pt x="f111" y="f770"/>
                  </a:cubicBezTo>
                  <a:cubicBezTo>
                    <a:pt x="f1262" y="f2302"/>
                    <a:pt x="f508" y="f1881"/>
                    <a:pt x="f851" y="f918"/>
                  </a:cubicBezTo>
                  <a:cubicBezTo>
                    <a:pt x="f851" y="f2378"/>
                    <a:pt x="f110" y="f1054"/>
                    <a:pt x="f1725" y="f1054"/>
                  </a:cubicBezTo>
                  <a:cubicBezTo>
                    <a:pt x="f2082" y="f723"/>
                    <a:pt x="f2379" y="f1461"/>
                    <a:pt x="f1868" y="f1008"/>
                  </a:cubicBezTo>
                  <a:cubicBezTo>
                    <a:pt x="f1255" y="f1021"/>
                    <a:pt x="f2380" y="f1702"/>
                    <a:pt x="f1063" y="f1881"/>
                  </a:cubicBezTo>
                  <a:cubicBezTo>
                    <a:pt x="f1433" y="f727"/>
                    <a:pt x="f2381" y="f158"/>
                    <a:pt x="f496" y="f1124"/>
                  </a:cubicBezTo>
                  <a:cubicBezTo>
                    <a:pt x="f1855" y="f1873"/>
                    <a:pt x="f2382" y="f149"/>
                    <a:pt x="f855" y="f1510"/>
                  </a:cubicBezTo>
                  <a:cubicBezTo>
                    <a:pt x="f1718" y="f2383"/>
                    <a:pt x="f2084" y="f962"/>
                    <a:pt x="f989" y="f1031"/>
                  </a:cubicBezTo>
                  <a:cubicBezTo>
                    <a:pt x="f2384" y="f1531"/>
                    <a:pt x="f1059" y="f1959"/>
                    <a:pt x="f667" y="f1295"/>
                  </a:cubicBezTo>
                  <a:cubicBezTo>
                    <a:pt x="f2385" y="f2098"/>
                    <a:pt x="f2102" y="f2202"/>
                    <a:pt x="f2061" y="f125"/>
                  </a:cubicBezTo>
                  <a:cubicBezTo>
                    <a:pt x="f1084" y="f2089"/>
                    <a:pt x="f2278" y="f2386"/>
                    <a:pt x="f857" y="f1227"/>
                  </a:cubicBezTo>
                  <a:cubicBezTo>
                    <a:pt x="f2387" y="f665"/>
                    <a:pt x="f1848" y="f1140"/>
                    <a:pt x="f494" y="f1855"/>
                  </a:cubicBezTo>
                  <a:close/>
                  <a:moveTo>
                    <a:pt x="f1842" y="f1881"/>
                  </a:moveTo>
                  <a:cubicBezTo>
                    <a:pt x="f2373" y="f882"/>
                    <a:pt x="f2388" y="f1702"/>
                    <a:pt x="f1129" y="f2389"/>
                  </a:cubicBezTo>
                  <a:cubicBezTo>
                    <a:pt x="f1292" y="f1515"/>
                    <a:pt x="f1266" y="f1517"/>
                    <a:pt x="f2305" y="f1478"/>
                  </a:cubicBezTo>
                  <a:cubicBezTo>
                    <a:pt x="f1823" y="f1478"/>
                    <a:pt x="f2390" y="f707"/>
                    <a:pt x="f2131" y="f710"/>
                  </a:cubicBezTo>
                  <a:cubicBezTo>
                    <a:pt x="f155" y="f712"/>
                    <a:pt x="f1025" y="f719"/>
                    <a:pt x="f2391" y="f701"/>
                  </a:cubicBezTo>
                  <a:cubicBezTo>
                    <a:pt x="f732" y="f759"/>
                    <a:pt x="f1877" y="f925"/>
                    <a:pt x="f1881" y="f923"/>
                  </a:cubicBezTo>
                  <a:cubicBezTo>
                    <a:pt x="f880" y="f929"/>
                    <a:pt x="f1022" y="f1477"/>
                    <a:pt x="f1851" y="f1751"/>
                  </a:cubicBezTo>
                  <a:cubicBezTo>
                    <a:pt x="f734" y="f938"/>
                    <a:pt x="f732" y="f766"/>
                    <a:pt x="f1289" y="f1271"/>
                  </a:cubicBezTo>
                  <a:cubicBezTo>
                    <a:pt x="f910" y="f1034"/>
                    <a:pt x="f2392" y="f1021"/>
                    <a:pt x="f1705" y="f943"/>
                  </a:cubicBezTo>
                  <a:cubicBezTo>
                    <a:pt x="f770" y="f917"/>
                    <a:pt x="f1044" y="f2393"/>
                    <a:pt x="f2131" y="f880"/>
                  </a:cubicBezTo>
                  <a:cubicBezTo>
                    <a:pt x="f1878" y="f681"/>
                    <a:pt x="f2394" y="f914"/>
                    <a:pt x="f2131" y="f2395"/>
                  </a:cubicBezTo>
                  <a:cubicBezTo>
                    <a:pt x="f1873" y="f1269"/>
                    <a:pt x="f155" y="f1867"/>
                    <a:pt x="f151" y="f1027"/>
                  </a:cubicBezTo>
                  <a:cubicBezTo>
                    <a:pt x="f1028" y="f1029"/>
                    <a:pt x="f2383" y="f2396"/>
                    <a:pt x="f1735" y="f2333"/>
                  </a:cubicBezTo>
                  <a:cubicBezTo>
                    <a:pt x="f872" y="f2083"/>
                    <a:pt x="f962" y="f1502"/>
                    <a:pt x="f1266" y="f1497"/>
                  </a:cubicBezTo>
                  <a:cubicBezTo>
                    <a:pt x="f2397" y="f1051"/>
                    <a:pt x="f137" y="f1836"/>
                    <a:pt x="f2398" y="f2092"/>
                  </a:cubicBezTo>
                  <a:cubicBezTo>
                    <a:pt x="f1033" y="f2399"/>
                    <a:pt x="f2400" y="f2275"/>
                    <a:pt x="f2401" y="f2341"/>
                  </a:cubicBezTo>
                  <a:cubicBezTo>
                    <a:pt x="f2275" y="f2344"/>
                    <a:pt x="f1493" y="f1231"/>
                    <a:pt x="f2402" y="f139"/>
                  </a:cubicBezTo>
                  <a:cubicBezTo>
                    <a:pt x="f2401" y="f873"/>
                    <a:pt x="f2403" y="f1510"/>
                    <a:pt x="f999" y="f1872"/>
                  </a:cubicBezTo>
                  <a:cubicBezTo>
                    <a:pt x="f1109" y="f158"/>
                    <a:pt x="f966" y="f732"/>
                    <a:pt x="f1031" y="f1040"/>
                  </a:cubicBezTo>
                  <a:cubicBezTo>
                    <a:pt x="f2338" y="f1881"/>
                    <a:pt x="f2340" y="f2404"/>
                    <a:pt x="f1842" y="f1881"/>
                  </a:cubicBezTo>
                  <a:close/>
                  <a:moveTo>
                    <a:pt x="f2405" y="f2402"/>
                  </a:moveTo>
                  <a:cubicBezTo>
                    <a:pt x="f2406" y="f1039"/>
                    <a:pt x="f2407" y="f2408"/>
                    <a:pt x="f2409" y="f2127"/>
                  </a:cubicBezTo>
                  <a:cubicBezTo>
                    <a:pt x="f1412" y="f137"/>
                    <a:pt x="f2410" y="f2350"/>
                    <a:pt x="f529" y="f2411"/>
                  </a:cubicBezTo>
                  <a:cubicBezTo>
                    <a:pt x="f724" y="f147"/>
                    <a:pt x="f527" y="f151"/>
                    <a:pt x="f529" y="f1847"/>
                  </a:cubicBezTo>
                  <a:cubicBezTo>
                    <a:pt x="f499" y="f1289"/>
                    <a:pt x="f1417" y="f736"/>
                    <a:pt x="f2412" y="f919"/>
                  </a:cubicBezTo>
                  <a:cubicBezTo>
                    <a:pt x="f2413" y="f1738"/>
                    <a:pt x="f2414" y="f1240"/>
                    <a:pt x="f714" y="f1272"/>
                  </a:cubicBezTo>
                  <a:cubicBezTo>
                    <a:pt x="f2415" y="f1738"/>
                    <a:pt x="f1408" y="f1010"/>
                    <a:pt x="f2416" y="f1461"/>
                  </a:cubicBezTo>
                  <a:cubicBezTo>
                    <a:pt x="f2417" y="f1285"/>
                    <a:pt x="f2418" y="f1285"/>
                    <a:pt x="f2419" y="f919"/>
                  </a:cubicBezTo>
                  <a:cubicBezTo>
                    <a:pt x="f2420" y="f1738"/>
                    <a:pt x="f2421" y="f1240"/>
                    <a:pt x="f1394" y="f1012"/>
                  </a:cubicBezTo>
                  <a:cubicBezTo>
                    <a:pt x="f2422" y="f906"/>
                    <a:pt x="f2423" y="f1279"/>
                    <a:pt x="f2424" y="f1056"/>
                  </a:cubicBezTo>
                  <a:cubicBezTo>
                    <a:pt x="f2425" y="f1010"/>
                    <a:pt x="f2426" y="f1034"/>
                    <a:pt x="f2427" y="f941"/>
                  </a:cubicBezTo>
                  <a:cubicBezTo>
                    <a:pt x="f1407" y="f1860"/>
                    <a:pt x="f546" y="f1003"/>
                    <a:pt x="f2428" y="f1683"/>
                  </a:cubicBezTo>
                  <a:cubicBezTo>
                    <a:pt x="f2429" y="f2430"/>
                    <a:pt x="f1494" y="f2431"/>
                    <a:pt x="f2405" y="f2402"/>
                  </a:cubicBezTo>
                  <a:close/>
                  <a:moveTo>
                    <a:pt x="f2432" y="f1691"/>
                  </a:moveTo>
                  <a:cubicBezTo>
                    <a:pt x="f2432" y="f1010"/>
                    <a:pt x="f237" y="f685"/>
                    <a:pt x="f237" y="f1032"/>
                  </a:cubicBezTo>
                  <a:cubicBezTo>
                    <a:pt x="f935" y="f1738"/>
                    <a:pt x="f2433" y="f1281"/>
                    <a:pt x="f1708" y="f1281"/>
                  </a:cubicBezTo>
                  <a:cubicBezTo>
                    <a:pt x="f2434" y="f1272"/>
                    <a:pt x="f1625" y="f1281"/>
                    <a:pt x="f1806" y="f1056"/>
                  </a:cubicBezTo>
                  <a:cubicBezTo>
                    <a:pt x="f2435" y="f1019"/>
                    <a:pt x="f2436" y="f1238"/>
                    <a:pt x="f2437" y="f1056"/>
                  </a:cubicBezTo>
                  <a:cubicBezTo>
                    <a:pt x="f2438" y="f707"/>
                    <a:pt x="f308" y="f1281"/>
                    <a:pt x="f922" y="f1036"/>
                  </a:cubicBezTo>
                  <a:cubicBezTo>
                    <a:pt x="f2439" y="f1040"/>
                    <a:pt x="f2440" y="f1860"/>
                    <a:pt x="f306" y="f1044"/>
                  </a:cubicBezTo>
                  <a:cubicBezTo>
                    <a:pt x="f2441" y="f1925"/>
                    <a:pt x="f2442" y="f2443"/>
                    <a:pt x="f2444" y="f2445"/>
                  </a:cubicBezTo>
                  <a:cubicBezTo>
                    <a:pt x="f921" y="f143"/>
                    <a:pt x="f2446" y="f962"/>
                    <a:pt x="f1784" y="f676"/>
                  </a:cubicBezTo>
                  <a:cubicBezTo>
                    <a:pt x="f2447" y="f2448"/>
                    <a:pt x="f922" y="f136"/>
                    <a:pt x="f2449" y="f2450"/>
                  </a:cubicBezTo>
                  <a:cubicBezTo>
                    <a:pt x="f2451" y="f2400"/>
                    <a:pt x="f312" y="f2080"/>
                    <a:pt x="f2452" y="f1683"/>
                  </a:cubicBezTo>
                  <a:cubicBezTo>
                    <a:pt x="f2453" y="f1928"/>
                    <a:pt x="f983" y="f2383"/>
                    <a:pt x="f1722" y="f1825"/>
                  </a:cubicBezTo>
                  <a:cubicBezTo>
                    <a:pt x="f269" y="f1925"/>
                    <a:pt x="f267" y="f1027"/>
                    <a:pt x="f957" y="f2454"/>
                  </a:cubicBezTo>
                  <a:cubicBezTo>
                    <a:pt x="f2455" y="f1237"/>
                    <a:pt x="f1806" y="f683"/>
                    <a:pt x="f2456" y="f2457"/>
                  </a:cubicBezTo>
                  <a:cubicBezTo>
                    <a:pt x="f1708" y="f1854"/>
                    <a:pt x="f2458" y="f1054"/>
                    <a:pt x="f2432" y="f1691"/>
                  </a:cubicBezTo>
                  <a:close/>
                  <a:moveTo>
                    <a:pt x="f2459" y="f1264"/>
                  </a:moveTo>
                  <a:cubicBezTo>
                    <a:pt x="f2165" y="f860"/>
                    <a:pt x="f2460" y="f1716"/>
                    <a:pt x="f2461" y="f1716"/>
                  </a:cubicBezTo>
                  <a:cubicBezTo>
                    <a:pt x="f2182" y="f1712"/>
                    <a:pt x="f2193" y="f1106"/>
                    <a:pt x="f2187" y="f2083"/>
                  </a:cubicBezTo>
                  <a:cubicBezTo>
                    <a:pt x="f2191" y="f1709"/>
                    <a:pt x="f2191" y="f2399"/>
                    <a:pt x="f395" y="f134"/>
                  </a:cubicBezTo>
                  <a:cubicBezTo>
                    <a:pt x="f1762" y="f966"/>
                    <a:pt x="f2462" y="f2108"/>
                    <a:pt x="f896" y="f1045"/>
                  </a:cubicBezTo>
                  <a:cubicBezTo>
                    <a:pt x="f2166" y="f147"/>
                    <a:pt x="f2463" y="f1025"/>
                    <a:pt x="f2463" y="f1882"/>
                  </a:cubicBezTo>
                  <a:cubicBezTo>
                    <a:pt x="f2463" y="f1040"/>
                    <a:pt x="f2464" y="f2404"/>
                    <a:pt x="f2175" y="f2393"/>
                  </a:cubicBezTo>
                  <a:cubicBezTo>
                    <a:pt x="f2465" y="f1757"/>
                    <a:pt x="f1752" y="f1880"/>
                    <a:pt x="f2466" y="f768"/>
                  </a:cubicBezTo>
                  <a:cubicBezTo>
                    <a:pt x="f2467" y="f2389"/>
                    <a:pt x="f888" y="f2468"/>
                    <a:pt x="f2469" y="f159"/>
                  </a:cubicBezTo>
                  <a:cubicBezTo>
                    <a:pt x="f2470" y="f2391"/>
                    <a:pt x="f2229" y="f1042"/>
                    <a:pt x="f2471" y="f2472"/>
                  </a:cubicBezTo>
                  <a:cubicBezTo>
                    <a:pt x="f2473" y="f1488"/>
                    <a:pt x="f2474" y="f770"/>
                    <a:pt x="f2466" y="f955"/>
                  </a:cubicBezTo>
                  <a:cubicBezTo>
                    <a:pt x="f2475" y="f1080"/>
                    <a:pt x="f2464" y="f1033"/>
                    <a:pt x="f2476" y="f2333"/>
                  </a:cubicBezTo>
                  <a:cubicBezTo>
                    <a:pt x="f2477" y="f1841"/>
                    <a:pt x="f2478" y="f1249"/>
                    <a:pt x="f2459" y="f1264"/>
                  </a:cubicBezTo>
                  <a:close/>
                  <a:moveTo>
                    <a:pt x="f1860" y="f149"/>
                  </a:moveTo>
                  <a:cubicBezTo>
                    <a:pt x="f1269" y="f149"/>
                    <a:pt x="f2479" y="f1044"/>
                    <a:pt x="f1922" y="f1874"/>
                  </a:cubicBezTo>
                  <a:cubicBezTo>
                    <a:pt x="f1867" y="f2480"/>
                    <a:pt x="f1705" y="f1529"/>
                    <a:pt x="f2131" y="f1038"/>
                  </a:cubicBezTo>
                  <a:cubicBezTo>
                    <a:pt x="f1047" y="f2095"/>
                    <a:pt x="f2481" y="f1839"/>
                    <a:pt x="f2443" y="f1061"/>
                  </a:cubicBezTo>
                  <a:cubicBezTo>
                    <a:pt x="f1267" y="f1536"/>
                    <a:pt x="f1267" y="f2088"/>
                    <a:pt x="f875" y="f1772"/>
                  </a:cubicBezTo>
                  <a:cubicBezTo>
                    <a:pt x="f2482" y="f2483"/>
                    <a:pt x="f1825" y="f2084"/>
                    <a:pt x="f1878" y="f1866"/>
                  </a:cubicBezTo>
                  <a:cubicBezTo>
                    <a:pt x="f873" y="f1139"/>
                    <a:pt x="f1234" y="f2386"/>
                    <a:pt x="f2484" y="f125"/>
                  </a:cubicBezTo>
                  <a:cubicBezTo>
                    <a:pt x="f1936" y="f1840"/>
                    <a:pt x="f2484" y="f1055"/>
                    <a:pt x="f1885" y="f127"/>
                  </a:cubicBezTo>
                  <a:cubicBezTo>
                    <a:pt x="f144" y="f1841"/>
                    <a:pt x="f145" y="f2485"/>
                    <a:pt x="f1925" y="f1266"/>
                  </a:cubicBezTo>
                  <a:cubicBezTo>
                    <a:pt x="f770" y="f139"/>
                    <a:pt x="f1872" y="f1843"/>
                    <a:pt x="f1860" y="f149"/>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6">
              <a:extLst>
                <a:ext uri="{FF2B5EF4-FFF2-40B4-BE49-F238E27FC236}">
                  <a16:creationId xmlns:a16="http://schemas.microsoft.com/office/drawing/2014/main" id="{1B63001F-755A-91DA-6172-4EDB6555C675}"/>
                </a:ext>
              </a:extLst>
            </p:cNvPr>
            <p:cNvSpPr/>
            <p:nvPr/>
          </p:nvSpPr>
          <p:spPr>
            <a:xfrm>
              <a:off x="4045662" y="3548448"/>
              <a:ext cx="100017" cy="57150"/>
            </a:xfrm>
            <a:custGeom>
              <a:avLst/>
              <a:gdLst>
                <a:gd name="f0" fmla="val 10800000"/>
                <a:gd name="f1" fmla="val 5400000"/>
                <a:gd name="f2" fmla="val 180"/>
                <a:gd name="f3" fmla="val w"/>
                <a:gd name="f4" fmla="val h"/>
                <a:gd name="f5" fmla="val 0"/>
                <a:gd name="f6" fmla="val 97"/>
                <a:gd name="f7" fmla="val 55"/>
                <a:gd name="f8" fmla="val 96"/>
                <a:gd name="f9" fmla="val 42"/>
                <a:gd name="f10" fmla="val 73"/>
                <a:gd name="f11" fmla="val 46"/>
                <a:gd name="f12" fmla="val 49"/>
                <a:gd name="f13" fmla="val 53"/>
                <a:gd name="f14" fmla="val 25"/>
                <a:gd name="f15" fmla="val 54"/>
                <a:gd name="f16" fmla="val 4"/>
                <a:gd name="f17" fmla="val 10"/>
                <a:gd name="f18" fmla="val 27"/>
                <a:gd name="f19" fmla="val 15"/>
                <a:gd name="f20" fmla="val 18"/>
                <a:gd name="f21" fmla="val 20"/>
                <a:gd name="f22" fmla="val 26"/>
                <a:gd name="f23" fmla="val 51"/>
                <a:gd name="f24" fmla="val 12"/>
                <a:gd name="f25" fmla="val 74"/>
                <a:gd name="f26" fmla="val 24"/>
                <a:gd name="f27" fmla="val 36"/>
                <a:gd name="f28" fmla="val 38"/>
                <a:gd name="f29" fmla="val 40"/>
                <a:gd name="f30" fmla="+- 0 0 -90"/>
                <a:gd name="f31" fmla="*/ f3 1 97"/>
                <a:gd name="f32" fmla="*/ f4 1 55"/>
                <a:gd name="f33" fmla="val f5"/>
                <a:gd name="f34" fmla="val f6"/>
                <a:gd name="f35" fmla="val f7"/>
                <a:gd name="f36" fmla="*/ f30 f0 1"/>
                <a:gd name="f37" fmla="+- f35 0 f33"/>
                <a:gd name="f38" fmla="+- f34 0 f33"/>
                <a:gd name="f39" fmla="*/ f36 1 f2"/>
                <a:gd name="f40" fmla="*/ f38 1 97"/>
                <a:gd name="f41" fmla="*/ f37 1 55"/>
                <a:gd name="f42" fmla="*/ 96 f38 1"/>
                <a:gd name="f43" fmla="*/ 42 f37 1"/>
                <a:gd name="f44" fmla="*/ 25 f38 1"/>
                <a:gd name="f45" fmla="*/ 54 f37 1"/>
                <a:gd name="f46" fmla="*/ 10 f38 1"/>
                <a:gd name="f47" fmla="*/ 27 f37 1"/>
                <a:gd name="f48" fmla="*/ 26 f38 1"/>
                <a:gd name="f49" fmla="*/ 0 f37 1"/>
                <a:gd name="f50" fmla="*/ 97 f38 1"/>
                <a:gd name="f51" fmla="*/ 36 f37 1"/>
                <a:gd name="f52" fmla="+- f39 0 f1"/>
                <a:gd name="f53" fmla="*/ f42 1 97"/>
                <a:gd name="f54" fmla="*/ f43 1 55"/>
                <a:gd name="f55" fmla="*/ f44 1 97"/>
                <a:gd name="f56" fmla="*/ f45 1 55"/>
                <a:gd name="f57" fmla="*/ f46 1 97"/>
                <a:gd name="f58" fmla="*/ f47 1 55"/>
                <a:gd name="f59" fmla="*/ f48 1 97"/>
                <a:gd name="f60" fmla="*/ f49 1 55"/>
                <a:gd name="f61" fmla="*/ f50 1 97"/>
                <a:gd name="f62" fmla="*/ f51 1 55"/>
                <a:gd name="f63" fmla="*/ 0 1 f40"/>
                <a:gd name="f64" fmla="*/ f34 1 f40"/>
                <a:gd name="f65" fmla="*/ 0 1 f41"/>
                <a:gd name="f66" fmla="*/ f35 1 f41"/>
                <a:gd name="f67" fmla="*/ f53 1 f40"/>
                <a:gd name="f68" fmla="*/ f54 1 f41"/>
                <a:gd name="f69" fmla="*/ f55 1 f40"/>
                <a:gd name="f70" fmla="*/ f56 1 f41"/>
                <a:gd name="f71" fmla="*/ f57 1 f40"/>
                <a:gd name="f72" fmla="*/ f58 1 f41"/>
                <a:gd name="f73" fmla="*/ f59 1 f40"/>
                <a:gd name="f74" fmla="*/ f60 1 f41"/>
                <a:gd name="f75" fmla="*/ f61 1 f40"/>
                <a:gd name="f76" fmla="*/ f62 1 f41"/>
                <a:gd name="f77" fmla="*/ f63 f31 1"/>
                <a:gd name="f78" fmla="*/ f64 f31 1"/>
                <a:gd name="f79" fmla="*/ f66 f32 1"/>
                <a:gd name="f80" fmla="*/ f65 f32 1"/>
                <a:gd name="f81" fmla="*/ f67 f31 1"/>
                <a:gd name="f82" fmla="*/ f68 f32 1"/>
                <a:gd name="f83" fmla="*/ f69 f31 1"/>
                <a:gd name="f84" fmla="*/ f70 f32 1"/>
                <a:gd name="f85" fmla="*/ f71 f31 1"/>
                <a:gd name="f86" fmla="*/ f72 f32 1"/>
                <a:gd name="f87" fmla="*/ f73 f31 1"/>
                <a:gd name="f88" fmla="*/ f74 f32 1"/>
                <a:gd name="f89" fmla="*/ f75 f31 1"/>
                <a:gd name="f90" fmla="*/ f76 f32 1"/>
              </a:gdLst>
              <a:ahLst/>
              <a:cxnLst>
                <a:cxn ang="3cd4">
                  <a:pos x="hc" y="t"/>
                </a:cxn>
                <a:cxn ang="0">
                  <a:pos x="r" y="vc"/>
                </a:cxn>
                <a:cxn ang="cd4">
                  <a:pos x="hc" y="b"/>
                </a:cxn>
                <a:cxn ang="cd2">
                  <a:pos x="l" y="vc"/>
                </a:cxn>
                <a:cxn ang="f52">
                  <a:pos x="f81" y="f82"/>
                </a:cxn>
                <a:cxn ang="f52">
                  <a:pos x="f83" y="f84"/>
                </a:cxn>
                <a:cxn ang="f52">
                  <a:pos x="f85" y="f86"/>
                </a:cxn>
                <a:cxn ang="f52">
                  <a:pos x="f87" y="f88"/>
                </a:cxn>
                <a:cxn ang="f52">
                  <a:pos x="f89" y="f90"/>
                </a:cxn>
                <a:cxn ang="f52">
                  <a:pos x="f81" y="f82"/>
                </a:cxn>
              </a:cxnLst>
              <a:rect l="f77" t="f80" r="f78" b="f79"/>
              <a:pathLst>
                <a:path w="97" h="55">
                  <a:moveTo>
                    <a:pt x="f8" y="f9"/>
                  </a:moveTo>
                  <a:cubicBezTo>
                    <a:pt x="f10" y="f11"/>
                    <a:pt x="f12" y="f13"/>
                    <a:pt x="f14" y="f15"/>
                  </a:cubicBezTo>
                  <a:cubicBezTo>
                    <a:pt x="f16" y="f7"/>
                    <a:pt x="f5" y="f11"/>
                    <a:pt x="f17" y="f18"/>
                  </a:cubicBezTo>
                  <a:cubicBezTo>
                    <a:pt x="f19" y="f20"/>
                    <a:pt x="f21" y="f17"/>
                    <a:pt x="f22" y="f5"/>
                  </a:cubicBezTo>
                  <a:cubicBezTo>
                    <a:pt x="f23" y="f24"/>
                    <a:pt x="f25" y="f26"/>
                    <a:pt x="f6" y="f27"/>
                  </a:cubicBezTo>
                  <a:cubicBezTo>
                    <a:pt x="f8" y="f28"/>
                    <a:pt x="f8" y="f29"/>
                    <a:pt x="f8" y="f9"/>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7">
              <a:extLst>
                <a:ext uri="{FF2B5EF4-FFF2-40B4-BE49-F238E27FC236}">
                  <a16:creationId xmlns:a16="http://schemas.microsoft.com/office/drawing/2014/main" id="{7DEC10E5-B412-4A82-CF20-CC90CD2075DD}"/>
                </a:ext>
              </a:extLst>
            </p:cNvPr>
            <p:cNvSpPr/>
            <p:nvPr/>
          </p:nvSpPr>
          <p:spPr>
            <a:xfrm>
              <a:off x="6304669" y="3465896"/>
              <a:ext cx="177795" cy="107954"/>
            </a:xfrm>
            <a:custGeom>
              <a:avLst/>
              <a:gdLst>
                <a:gd name="f0" fmla="val 10800000"/>
                <a:gd name="f1" fmla="val 5400000"/>
                <a:gd name="f2" fmla="val 180"/>
                <a:gd name="f3" fmla="val w"/>
                <a:gd name="f4" fmla="val h"/>
                <a:gd name="f5" fmla="val 0"/>
                <a:gd name="f6" fmla="val 172"/>
                <a:gd name="f7" fmla="val 105"/>
                <a:gd name="f8" fmla="val 99"/>
                <a:gd name="f9" fmla="val 75"/>
                <a:gd name="f10" fmla="val 100"/>
                <a:gd name="f11" fmla="val 51"/>
                <a:gd name="f12" fmla="val 98"/>
                <a:gd name="f13" fmla="val 29"/>
                <a:gd name="f14" fmla="val 91"/>
                <a:gd name="f15" fmla="val 1"/>
                <a:gd name="f16" fmla="val 82"/>
                <a:gd name="f17" fmla="val 67"/>
                <a:gd name="f18" fmla="val 22"/>
                <a:gd name="f19" fmla="val 49"/>
                <a:gd name="f20" fmla="val 37"/>
                <a:gd name="f21" fmla="val 53"/>
                <a:gd name="f22" fmla="val 26"/>
                <a:gd name="f23" fmla="val 70"/>
                <a:gd name="f24" fmla="val 17"/>
                <a:gd name="f25" fmla="val 126"/>
                <a:gd name="f26" fmla="val 13"/>
                <a:gd name="f27" fmla="val 136"/>
                <a:gd name="f28" fmla="val 45"/>
                <a:gd name="f29" fmla="val 139"/>
                <a:gd name="f30" fmla="val 54"/>
                <a:gd name="f31" fmla="val 151"/>
                <a:gd name="f32" fmla="val 60"/>
                <a:gd name="f33" fmla="val 156"/>
                <a:gd name="f34" fmla="val 68"/>
                <a:gd name="f35" fmla="val 163"/>
                <a:gd name="f36" fmla="val 78"/>
                <a:gd name="f37" fmla="val 167"/>
                <a:gd name="f38" fmla="val 88"/>
                <a:gd name="f39" fmla="val 161"/>
                <a:gd name="f40" fmla="val 150"/>
                <a:gd name="f41" fmla="val 102"/>
                <a:gd name="f42" fmla="val 103"/>
                <a:gd name="f43" fmla="val 112"/>
                <a:gd name="f44" fmla="val 101"/>
                <a:gd name="f45" fmla="val 110"/>
                <a:gd name="f46" fmla="val 74"/>
                <a:gd name="f47" fmla="val 111"/>
                <a:gd name="f48" fmla="val 71"/>
                <a:gd name="f49" fmla="val 113"/>
                <a:gd name="f50" fmla="val 69"/>
                <a:gd name="f51" fmla="val 114"/>
                <a:gd name="f52" fmla="val 108"/>
                <a:gd name="f53" fmla="val 58"/>
                <a:gd name="f54" fmla="val 42"/>
                <a:gd name="f55" fmla="val 94"/>
                <a:gd name="f56" fmla="val 41"/>
                <a:gd name="f57" fmla="val 76"/>
                <a:gd name="f58" fmla="val 38"/>
                <a:gd name="f59" fmla="val 64"/>
                <a:gd name="f60" fmla="val 66"/>
                <a:gd name="f61" fmla="val 52"/>
                <a:gd name="f62" fmla="val 72"/>
                <a:gd name="f63" fmla="+- 0 0 -90"/>
                <a:gd name="f64" fmla="*/ f3 1 172"/>
                <a:gd name="f65" fmla="*/ f4 1 105"/>
                <a:gd name="f66" fmla="val f5"/>
                <a:gd name="f67" fmla="val f6"/>
                <a:gd name="f68" fmla="val f7"/>
                <a:gd name="f69" fmla="*/ f63 f0 1"/>
                <a:gd name="f70" fmla="+- f68 0 f66"/>
                <a:gd name="f71" fmla="+- f67 0 f66"/>
                <a:gd name="f72" fmla="*/ f69 1 f2"/>
                <a:gd name="f73" fmla="*/ f71 1 172"/>
                <a:gd name="f74" fmla="*/ f70 1 105"/>
                <a:gd name="f75" fmla="*/ 99 f71 1"/>
                <a:gd name="f76" fmla="*/ 105 f70 1"/>
                <a:gd name="f77" fmla="*/ 29 f71 1"/>
                <a:gd name="f78" fmla="*/ 91 f70 1"/>
                <a:gd name="f79" fmla="*/ 22 f71 1"/>
                <a:gd name="f80" fmla="*/ 49 f70 1"/>
                <a:gd name="f81" fmla="*/ 70 f71 1"/>
                <a:gd name="f82" fmla="*/ 17 f70 1"/>
                <a:gd name="f83" fmla="*/ 136 f71 1"/>
                <a:gd name="f84" fmla="*/ 45 f70 1"/>
                <a:gd name="f85" fmla="*/ 156 f71 1"/>
                <a:gd name="f86" fmla="*/ 68 f70 1"/>
                <a:gd name="f87" fmla="*/ 172 f71 1"/>
                <a:gd name="f88" fmla="*/ 98 f70 1"/>
                <a:gd name="f89" fmla="*/ 139 f71 1"/>
                <a:gd name="f90" fmla="*/ 103 f70 1"/>
                <a:gd name="f91" fmla="*/ 100 f70 1"/>
                <a:gd name="f92" fmla="*/ 110 f71 1"/>
                <a:gd name="f93" fmla="*/ 74 f70 1"/>
                <a:gd name="f94" fmla="*/ 114 f71 1"/>
                <a:gd name="f95" fmla="*/ 67 f70 1"/>
                <a:gd name="f96" fmla="*/ 94 f71 1"/>
                <a:gd name="f97" fmla="*/ 41 f70 1"/>
                <a:gd name="f98" fmla="*/ 51 f71 1"/>
                <a:gd name="f99" fmla="*/ 64 f70 1"/>
                <a:gd name="f100" fmla="*/ 52 f71 1"/>
                <a:gd name="f101" fmla="*/ 70 f70 1"/>
                <a:gd name="f102" fmla="+- f72 0 f1"/>
                <a:gd name="f103" fmla="*/ f75 1 172"/>
                <a:gd name="f104" fmla="*/ f76 1 105"/>
                <a:gd name="f105" fmla="*/ f77 1 172"/>
                <a:gd name="f106" fmla="*/ f78 1 105"/>
                <a:gd name="f107" fmla="*/ f79 1 172"/>
                <a:gd name="f108" fmla="*/ f80 1 105"/>
                <a:gd name="f109" fmla="*/ f81 1 172"/>
                <a:gd name="f110" fmla="*/ f82 1 105"/>
                <a:gd name="f111" fmla="*/ f83 1 172"/>
                <a:gd name="f112" fmla="*/ f84 1 105"/>
                <a:gd name="f113" fmla="*/ f85 1 172"/>
                <a:gd name="f114" fmla="*/ f86 1 105"/>
                <a:gd name="f115" fmla="*/ f87 1 172"/>
                <a:gd name="f116" fmla="*/ f88 1 105"/>
                <a:gd name="f117" fmla="*/ f89 1 172"/>
                <a:gd name="f118" fmla="*/ f90 1 105"/>
                <a:gd name="f119" fmla="*/ f91 1 105"/>
                <a:gd name="f120" fmla="*/ f92 1 172"/>
                <a:gd name="f121" fmla="*/ f93 1 105"/>
                <a:gd name="f122" fmla="*/ f94 1 172"/>
                <a:gd name="f123" fmla="*/ f95 1 105"/>
                <a:gd name="f124" fmla="*/ f96 1 172"/>
                <a:gd name="f125" fmla="*/ f97 1 105"/>
                <a:gd name="f126" fmla="*/ f98 1 172"/>
                <a:gd name="f127" fmla="*/ f99 1 105"/>
                <a:gd name="f128" fmla="*/ f100 1 172"/>
                <a:gd name="f129" fmla="*/ f101 1 105"/>
                <a:gd name="f130" fmla="*/ 0 1 f73"/>
                <a:gd name="f131" fmla="*/ f67 1 f73"/>
                <a:gd name="f132" fmla="*/ 0 1 f74"/>
                <a:gd name="f133" fmla="*/ f68 1 f74"/>
                <a:gd name="f134" fmla="*/ f103 1 f73"/>
                <a:gd name="f135" fmla="*/ f104 1 f74"/>
                <a:gd name="f136" fmla="*/ f105 1 f73"/>
                <a:gd name="f137" fmla="*/ f106 1 f74"/>
                <a:gd name="f138" fmla="*/ f107 1 f73"/>
                <a:gd name="f139" fmla="*/ f108 1 f74"/>
                <a:gd name="f140" fmla="*/ f109 1 f73"/>
                <a:gd name="f141" fmla="*/ f110 1 f74"/>
                <a:gd name="f142" fmla="*/ f111 1 f73"/>
                <a:gd name="f143" fmla="*/ f112 1 f74"/>
                <a:gd name="f144" fmla="*/ f113 1 f73"/>
                <a:gd name="f145" fmla="*/ f114 1 f74"/>
                <a:gd name="f146" fmla="*/ f115 1 f73"/>
                <a:gd name="f147" fmla="*/ f116 1 f74"/>
                <a:gd name="f148" fmla="*/ f117 1 f73"/>
                <a:gd name="f149" fmla="*/ f118 1 f74"/>
                <a:gd name="f150" fmla="*/ f119 1 f74"/>
                <a:gd name="f151" fmla="*/ f120 1 f73"/>
                <a:gd name="f152" fmla="*/ f121 1 f74"/>
                <a:gd name="f153" fmla="*/ f122 1 f73"/>
                <a:gd name="f154" fmla="*/ f123 1 f74"/>
                <a:gd name="f155" fmla="*/ f124 1 f73"/>
                <a:gd name="f156" fmla="*/ f125 1 f74"/>
                <a:gd name="f157" fmla="*/ f126 1 f73"/>
                <a:gd name="f158" fmla="*/ f127 1 f74"/>
                <a:gd name="f159" fmla="*/ f128 1 f73"/>
                <a:gd name="f160" fmla="*/ f129 1 f74"/>
                <a:gd name="f161" fmla="*/ f130 f64 1"/>
                <a:gd name="f162" fmla="*/ f131 f64 1"/>
                <a:gd name="f163" fmla="*/ f133 f65 1"/>
                <a:gd name="f164" fmla="*/ f132 f65 1"/>
                <a:gd name="f165" fmla="*/ f134 f64 1"/>
                <a:gd name="f166" fmla="*/ f135 f65 1"/>
                <a:gd name="f167" fmla="*/ f136 f64 1"/>
                <a:gd name="f168" fmla="*/ f137 f65 1"/>
                <a:gd name="f169" fmla="*/ f138 f64 1"/>
                <a:gd name="f170" fmla="*/ f139 f65 1"/>
                <a:gd name="f171" fmla="*/ f140 f64 1"/>
                <a:gd name="f172" fmla="*/ f141 f65 1"/>
                <a:gd name="f173" fmla="*/ f142 f64 1"/>
                <a:gd name="f174" fmla="*/ f143 f65 1"/>
                <a:gd name="f175" fmla="*/ f144 f64 1"/>
                <a:gd name="f176" fmla="*/ f145 f65 1"/>
                <a:gd name="f177" fmla="*/ f146 f64 1"/>
                <a:gd name="f178" fmla="*/ f147 f65 1"/>
                <a:gd name="f179" fmla="*/ f148 f64 1"/>
                <a:gd name="f180" fmla="*/ f149 f65 1"/>
                <a:gd name="f181" fmla="*/ f150 f65 1"/>
                <a:gd name="f182" fmla="*/ f151 f64 1"/>
                <a:gd name="f183" fmla="*/ f152 f65 1"/>
                <a:gd name="f184" fmla="*/ f153 f64 1"/>
                <a:gd name="f185" fmla="*/ f154 f65 1"/>
                <a:gd name="f186" fmla="*/ f155 f64 1"/>
                <a:gd name="f187" fmla="*/ f156 f65 1"/>
                <a:gd name="f188" fmla="*/ f157 f64 1"/>
                <a:gd name="f189" fmla="*/ f158 f65 1"/>
                <a:gd name="f190" fmla="*/ f159 f64 1"/>
                <a:gd name="f191" fmla="*/ f160 f65 1"/>
              </a:gdLst>
              <a:ahLst/>
              <a:cxnLst>
                <a:cxn ang="3cd4">
                  <a:pos x="hc" y="t"/>
                </a:cxn>
                <a:cxn ang="0">
                  <a:pos x="r" y="vc"/>
                </a:cxn>
                <a:cxn ang="cd4">
                  <a:pos x="hc" y="b"/>
                </a:cxn>
                <a:cxn ang="cd2">
                  <a:pos x="l" y="vc"/>
                </a:cxn>
                <a:cxn ang="f102">
                  <a:pos x="f165" y="f166"/>
                </a:cxn>
                <a:cxn ang="f102">
                  <a:pos x="f167" y="f168"/>
                </a:cxn>
                <a:cxn ang="f102">
                  <a:pos x="f169" y="f170"/>
                </a:cxn>
                <a:cxn ang="f102">
                  <a:pos x="f171" y="f172"/>
                </a:cxn>
                <a:cxn ang="f102">
                  <a:pos x="f173" y="f174"/>
                </a:cxn>
                <a:cxn ang="f102">
                  <a:pos x="f175" y="f176"/>
                </a:cxn>
                <a:cxn ang="f102">
                  <a:pos x="f177" y="f178"/>
                </a:cxn>
                <a:cxn ang="f102">
                  <a:pos x="f179" y="f180"/>
                </a:cxn>
                <a:cxn ang="f102">
                  <a:pos x="f165" y="f181"/>
                </a:cxn>
                <a:cxn ang="f102">
                  <a:pos x="f165" y="f166"/>
                </a:cxn>
                <a:cxn ang="f102">
                  <a:pos x="f182" y="f183"/>
                </a:cxn>
                <a:cxn ang="f102">
                  <a:pos x="f184" y="f185"/>
                </a:cxn>
                <a:cxn ang="f102">
                  <a:pos x="f186" y="f187"/>
                </a:cxn>
                <a:cxn ang="f102">
                  <a:pos x="f188" y="f189"/>
                </a:cxn>
                <a:cxn ang="f102">
                  <a:pos x="f190" y="f191"/>
                </a:cxn>
                <a:cxn ang="f102">
                  <a:pos x="f182" y="f183"/>
                </a:cxn>
              </a:cxnLst>
              <a:rect l="f161" t="f164" r="f162" b="f163"/>
              <a:pathLst>
                <a:path w="172" h="105">
                  <a:moveTo>
                    <a:pt x="f8" y="f7"/>
                  </a:moveTo>
                  <a:cubicBezTo>
                    <a:pt x="f9" y="f10"/>
                    <a:pt x="f11" y="f12"/>
                    <a:pt x="f13" y="f14"/>
                  </a:cubicBezTo>
                  <a:cubicBezTo>
                    <a:pt x="f15" y="f16"/>
                    <a:pt x="f5" y="f17"/>
                    <a:pt x="f18" y="f19"/>
                  </a:cubicBezTo>
                  <a:cubicBezTo>
                    <a:pt x="f20" y="f20"/>
                    <a:pt x="f21" y="f22"/>
                    <a:pt x="f23" y="f24"/>
                  </a:cubicBezTo>
                  <a:cubicBezTo>
                    <a:pt x="f12" y="f5"/>
                    <a:pt x="f25" y="f26"/>
                    <a:pt x="f27" y="f28"/>
                  </a:cubicBezTo>
                  <a:cubicBezTo>
                    <a:pt x="f29" y="f30"/>
                    <a:pt x="f31" y="f32"/>
                    <a:pt x="f33" y="f34"/>
                  </a:cubicBezTo>
                  <a:cubicBezTo>
                    <a:pt x="f35" y="f36"/>
                    <a:pt x="f37" y="f38"/>
                    <a:pt x="f6" y="f12"/>
                  </a:cubicBezTo>
                  <a:cubicBezTo>
                    <a:pt x="f39" y="f10"/>
                    <a:pt x="f40" y="f41"/>
                    <a:pt x="f29" y="f42"/>
                  </a:cubicBezTo>
                  <a:cubicBezTo>
                    <a:pt x="f25" y="f42"/>
                    <a:pt x="f43" y="f44"/>
                    <a:pt x="f8" y="f10"/>
                  </a:cubicBezTo>
                  <a:cubicBezTo>
                    <a:pt x="f8" y="f41"/>
                    <a:pt x="f8" y="f42"/>
                    <a:pt x="f8" y="f7"/>
                  </a:cubicBezTo>
                  <a:close/>
                  <a:moveTo>
                    <a:pt x="f45" y="f46"/>
                  </a:moveTo>
                  <a:cubicBezTo>
                    <a:pt x="f47" y="f48"/>
                    <a:pt x="f49" y="f50"/>
                    <a:pt x="f51" y="f17"/>
                  </a:cubicBezTo>
                  <a:cubicBezTo>
                    <a:pt x="f52" y="f53"/>
                    <a:pt x="f41" y="f54"/>
                    <a:pt x="f55" y="f56"/>
                  </a:cubicBezTo>
                  <a:cubicBezTo>
                    <a:pt x="f57" y="f58"/>
                    <a:pt x="f59" y="f30"/>
                    <a:pt x="f11" y="f59"/>
                  </a:cubicBezTo>
                  <a:cubicBezTo>
                    <a:pt x="f11" y="f60"/>
                    <a:pt x="f61" y="f34"/>
                    <a:pt x="f61" y="f23"/>
                  </a:cubicBezTo>
                  <a:cubicBezTo>
                    <a:pt x="f62" y="f48"/>
                    <a:pt x="f14" y="f62"/>
                    <a:pt x="f45" y="f46"/>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8">
              <a:extLst>
                <a:ext uri="{FF2B5EF4-FFF2-40B4-BE49-F238E27FC236}">
                  <a16:creationId xmlns:a16="http://schemas.microsoft.com/office/drawing/2014/main" id="{6BAE5573-C325-960A-8B99-CFFAA67C4828}"/>
                </a:ext>
              </a:extLst>
            </p:cNvPr>
            <p:cNvSpPr/>
            <p:nvPr/>
          </p:nvSpPr>
          <p:spPr>
            <a:xfrm>
              <a:off x="4715579" y="3503999"/>
              <a:ext cx="87316" cy="87316"/>
            </a:xfrm>
            <a:custGeom>
              <a:avLst/>
              <a:gdLst>
                <a:gd name="f0" fmla="val 10800000"/>
                <a:gd name="f1" fmla="val 5400000"/>
                <a:gd name="f2" fmla="val 180"/>
                <a:gd name="f3" fmla="val w"/>
                <a:gd name="f4" fmla="val h"/>
                <a:gd name="f5" fmla="val 0"/>
                <a:gd name="f6" fmla="val 83"/>
                <a:gd name="f7" fmla="val 84"/>
                <a:gd name="f8" fmla="val 33"/>
                <a:gd name="f9" fmla="val 14"/>
                <a:gd name="f10" fmla="val 56"/>
                <a:gd name="f11" fmla="val 38"/>
                <a:gd name="f12" fmla="val 81"/>
                <a:gd name="f13" fmla="val 62"/>
                <a:gd name="f14" fmla="val 64"/>
                <a:gd name="f15" fmla="val 71"/>
                <a:gd name="f16" fmla="val 70"/>
                <a:gd name="f17" fmla="val 76"/>
                <a:gd name="f18" fmla="val 57"/>
                <a:gd name="f19" fmla="val 44"/>
                <a:gd name="f20" fmla="val 40"/>
                <a:gd name="f21" fmla="val 79"/>
                <a:gd name="f22" fmla="val 31"/>
                <a:gd name="f23" fmla="val 75"/>
                <a:gd name="f24" fmla="val 21"/>
                <a:gd name="f25" fmla="val 51"/>
                <a:gd name="f26" fmla="val 11"/>
                <a:gd name="f27" fmla="val 26"/>
                <a:gd name="f28" fmla="+- 0 0 -90"/>
                <a:gd name="f29" fmla="*/ f3 1 83"/>
                <a:gd name="f30" fmla="*/ f4 1 84"/>
                <a:gd name="f31" fmla="val f5"/>
                <a:gd name="f32" fmla="val f6"/>
                <a:gd name="f33" fmla="val f7"/>
                <a:gd name="f34" fmla="*/ f28 f0 1"/>
                <a:gd name="f35" fmla="+- f33 0 f31"/>
                <a:gd name="f36" fmla="+- f32 0 f31"/>
                <a:gd name="f37" fmla="*/ f34 1 f2"/>
                <a:gd name="f38" fmla="*/ f36 1 83"/>
                <a:gd name="f39" fmla="*/ f35 1 84"/>
                <a:gd name="f40" fmla="*/ 0 f36 1"/>
                <a:gd name="f41" fmla="*/ 0 f35 1"/>
                <a:gd name="f42" fmla="*/ 81 f36 1"/>
                <a:gd name="f43" fmla="*/ 62 f35 1"/>
                <a:gd name="f44" fmla="*/ 83 f36 1"/>
                <a:gd name="f45" fmla="*/ 71 f35 1"/>
                <a:gd name="f46" fmla="*/ 44 f36 1"/>
                <a:gd name="f47" fmla="*/ 83 f35 1"/>
                <a:gd name="f48" fmla="*/ 31 f36 1"/>
                <a:gd name="f49" fmla="*/ 75 f35 1"/>
                <a:gd name="f50" fmla="+- f37 0 f1"/>
                <a:gd name="f51" fmla="*/ f40 1 83"/>
                <a:gd name="f52" fmla="*/ f41 1 84"/>
                <a:gd name="f53" fmla="*/ f42 1 83"/>
                <a:gd name="f54" fmla="*/ f43 1 84"/>
                <a:gd name="f55" fmla="*/ f44 1 83"/>
                <a:gd name="f56" fmla="*/ f45 1 84"/>
                <a:gd name="f57" fmla="*/ f46 1 83"/>
                <a:gd name="f58" fmla="*/ f47 1 84"/>
                <a:gd name="f59" fmla="*/ f48 1 83"/>
                <a:gd name="f60" fmla="*/ f49 1 84"/>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8"/>
                <a:gd name="f72" fmla="*/ f58 1 f39"/>
                <a:gd name="f73" fmla="*/ f59 1 f38"/>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29 1"/>
                <a:gd name="f86" fmla="*/ f72 f30 1"/>
                <a:gd name="f87" fmla="*/ f73 f29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5" y="f86"/>
                </a:cxn>
                <a:cxn ang="f50">
                  <a:pos x="f87" y="f88"/>
                </a:cxn>
                <a:cxn ang="f50">
                  <a:pos x="f79" y="f80"/>
                </a:cxn>
              </a:cxnLst>
              <a:rect l="f75" t="f78" r="f76" b="f77"/>
              <a:pathLst>
                <a:path w="83" h="84">
                  <a:moveTo>
                    <a:pt x="f5" y="f5"/>
                  </a:moveTo>
                  <a:cubicBezTo>
                    <a:pt x="f8" y="f9"/>
                    <a:pt x="f10" y="f11"/>
                    <a:pt x="f12" y="f13"/>
                  </a:cubicBezTo>
                  <a:cubicBezTo>
                    <a:pt x="f6" y="f14"/>
                    <a:pt x="f6" y="f15"/>
                    <a:pt x="f6" y="f15"/>
                  </a:cubicBezTo>
                  <a:cubicBezTo>
                    <a:pt x="f16" y="f17"/>
                    <a:pt x="f18" y="f12"/>
                    <a:pt x="f19" y="f6"/>
                  </a:cubicBezTo>
                  <a:cubicBezTo>
                    <a:pt x="f20" y="f7"/>
                    <a:pt x="f8" y="f21"/>
                    <a:pt x="f22" y="f23"/>
                  </a:cubicBezTo>
                  <a:cubicBezTo>
                    <a:pt x="f24" y="f25"/>
                    <a:pt x="f26" y="f27"/>
                    <a:pt x="f5" y="f5"/>
                  </a:cubicBezTo>
                  <a:close/>
                </a:path>
              </a:pathLst>
            </a:custGeom>
            <a:solidFill>
              <a:srgbClr val="D041E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191">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9B82E7E-FFF5-2F73-E553-74AC58F6DFB4}"/>
              </a:ext>
            </a:extLst>
          </p:cNvPr>
          <p:cNvPicPr>
            <a:picLocks noChangeAspect="1"/>
          </p:cNvPicPr>
          <p:nvPr/>
        </p:nvPicPr>
        <p:blipFill>
          <a:blip r:embed="rId3"/>
          <a:stretch>
            <a:fillRect/>
          </a:stretch>
        </p:blipFill>
        <p:spPr>
          <a:xfrm>
            <a:off x="434897" y="3456349"/>
            <a:ext cx="4691246" cy="1552495"/>
          </a:xfrm>
          <a:prstGeom prst="rect">
            <a:avLst/>
          </a:prstGeom>
          <a:noFill/>
          <a:ln cap="flat">
            <a:noFill/>
          </a:ln>
        </p:spPr>
      </p:pic>
      <p:pic>
        <p:nvPicPr>
          <p:cNvPr id="3" name="Imagen 10">
            <a:extLst>
              <a:ext uri="{FF2B5EF4-FFF2-40B4-BE49-F238E27FC236}">
                <a16:creationId xmlns:a16="http://schemas.microsoft.com/office/drawing/2014/main" id="{28195D8E-CD5B-E489-750F-21EA0C308F5D}"/>
              </a:ext>
            </a:extLst>
          </p:cNvPr>
          <p:cNvPicPr>
            <a:picLocks noChangeAspect="1"/>
          </p:cNvPicPr>
          <p:nvPr/>
        </p:nvPicPr>
        <p:blipFill>
          <a:blip r:embed="rId4"/>
          <a:stretch>
            <a:fillRect/>
          </a:stretch>
        </p:blipFill>
        <p:spPr>
          <a:xfrm>
            <a:off x="5328748" y="3240734"/>
            <a:ext cx="3498009" cy="1629844"/>
          </a:xfrm>
          <a:prstGeom prst="rect">
            <a:avLst/>
          </a:prstGeom>
          <a:noFill/>
          <a:ln cap="flat">
            <a:noFill/>
          </a:ln>
        </p:spPr>
      </p:pic>
      <p:pic>
        <p:nvPicPr>
          <p:cNvPr id="4" name="Imagen 11">
            <a:extLst>
              <a:ext uri="{FF2B5EF4-FFF2-40B4-BE49-F238E27FC236}">
                <a16:creationId xmlns:a16="http://schemas.microsoft.com/office/drawing/2014/main" id="{5F0B804A-8247-F9E4-F4E8-4B1E26A24262}"/>
              </a:ext>
            </a:extLst>
          </p:cNvPr>
          <p:cNvPicPr>
            <a:picLocks noChangeAspect="1"/>
          </p:cNvPicPr>
          <p:nvPr/>
        </p:nvPicPr>
        <p:blipFill>
          <a:blip r:embed="rId5"/>
          <a:stretch>
            <a:fillRect/>
          </a:stretch>
        </p:blipFill>
        <p:spPr>
          <a:xfrm>
            <a:off x="2123282" y="2032125"/>
            <a:ext cx="1790011" cy="823508"/>
          </a:xfrm>
          <a:prstGeom prst="rect">
            <a:avLst/>
          </a:prstGeom>
          <a:noFill/>
          <a:ln cap="flat">
            <a:noFill/>
          </a:ln>
        </p:spPr>
      </p:pic>
      <p:pic>
        <p:nvPicPr>
          <p:cNvPr id="5" name="Imagen 12">
            <a:extLst>
              <a:ext uri="{FF2B5EF4-FFF2-40B4-BE49-F238E27FC236}">
                <a16:creationId xmlns:a16="http://schemas.microsoft.com/office/drawing/2014/main" id="{9DA85E56-4ABF-1C88-D165-C1CEAC422BEB}"/>
              </a:ext>
            </a:extLst>
          </p:cNvPr>
          <p:cNvPicPr>
            <a:picLocks noChangeAspect="1"/>
          </p:cNvPicPr>
          <p:nvPr/>
        </p:nvPicPr>
        <p:blipFill>
          <a:blip r:embed="rId6"/>
          <a:stretch>
            <a:fillRect/>
          </a:stretch>
        </p:blipFill>
        <p:spPr>
          <a:xfrm>
            <a:off x="3913293" y="653229"/>
            <a:ext cx="4713750" cy="2565001"/>
          </a:xfrm>
          <a:prstGeom prst="rect">
            <a:avLst/>
          </a:prstGeom>
          <a:noFill/>
          <a:ln cap="flat">
            <a:noFill/>
          </a:ln>
        </p:spPr>
      </p:pic>
      <p:sp>
        <p:nvSpPr>
          <p:cNvPr id="6" name="Google Shape;2968;p70">
            <a:extLst>
              <a:ext uri="{FF2B5EF4-FFF2-40B4-BE49-F238E27FC236}">
                <a16:creationId xmlns:a16="http://schemas.microsoft.com/office/drawing/2014/main" id="{7EC0B9E6-6FD7-44CA-C9B3-F687E6211709}"/>
              </a:ext>
            </a:extLst>
          </p:cNvPr>
          <p:cNvSpPr txBox="1">
            <a:spLocks noGrp="1"/>
          </p:cNvSpPr>
          <p:nvPr>
            <p:ph type="title"/>
          </p:nvPr>
        </p:nvSpPr>
        <p:spPr>
          <a:xfrm>
            <a:off x="263246" y="272920"/>
            <a:ext cx="7704002" cy="572697"/>
          </a:xfrm>
        </p:spPr>
        <p:txBody>
          <a:bodyPr anchorCtr="0"/>
          <a:lstStyle/>
          <a:p>
            <a:pPr lvl="0" algn="l"/>
            <a:r>
              <a:rPr lang="en-US" sz="2000">
                <a:solidFill>
                  <a:srgbClr val="EC72A5"/>
                </a:solidFill>
                <a:cs typeface="Poppins" pitchFamily="2"/>
              </a:rPr>
              <a:t>RESOURCES</a:t>
            </a:r>
          </a:p>
        </p:txBody>
      </p:sp>
      <p:sp>
        <p:nvSpPr>
          <p:cNvPr id="7" name="Freeform 5">
            <a:extLst>
              <a:ext uri="{FF2B5EF4-FFF2-40B4-BE49-F238E27FC236}">
                <a16:creationId xmlns:a16="http://schemas.microsoft.com/office/drawing/2014/main" id="{CA4CD815-1AFB-3FBE-E371-643AA8A42627}"/>
              </a:ext>
            </a:extLst>
          </p:cNvPr>
          <p:cNvSpPr/>
          <p:nvPr/>
        </p:nvSpPr>
        <p:spPr>
          <a:xfrm>
            <a:off x="1155609" y="1318464"/>
            <a:ext cx="450854" cy="1600200"/>
          </a:xfrm>
          <a:custGeom>
            <a:avLst/>
            <a:gdLst>
              <a:gd name="f0" fmla="val 10800000"/>
              <a:gd name="f1" fmla="val 5400000"/>
              <a:gd name="f2" fmla="val 180"/>
              <a:gd name="f3" fmla="val w"/>
              <a:gd name="f4" fmla="val h"/>
              <a:gd name="f5" fmla="val 0"/>
              <a:gd name="f6" fmla="val 119"/>
              <a:gd name="f7" fmla="val 423"/>
              <a:gd name="f8" fmla="val 118"/>
              <a:gd name="f9" fmla="val 36"/>
              <a:gd name="f10" fmla="val 24"/>
              <a:gd name="f11" fmla="val 13"/>
              <a:gd name="f12" fmla="val 116"/>
              <a:gd name="f13" fmla="val 1"/>
              <a:gd name="f14" fmla="val 115"/>
              <a:gd name="f15" fmla="val 2"/>
              <a:gd name="f16" fmla="val 114"/>
              <a:gd name="f17" fmla="val 3"/>
              <a:gd name="f18" fmla="val 77"/>
              <a:gd name="f19" fmla="val 33"/>
              <a:gd name="f20" fmla="val 40"/>
              <a:gd name="f21" fmla="val 63"/>
              <a:gd name="f22" fmla="val 92"/>
              <a:gd name="f23" fmla="val 95"/>
              <a:gd name="f24" fmla="val 97"/>
              <a:gd name="f25" fmla="val 100"/>
              <a:gd name="f26" fmla="val 189"/>
              <a:gd name="f27" fmla="val 279"/>
              <a:gd name="f28" fmla="val 369"/>
              <a:gd name="f29" fmla="val 372"/>
              <a:gd name="f30" fmla="val 374"/>
              <a:gd name="f31" fmla="val 4"/>
              <a:gd name="f32" fmla="val 375"/>
              <a:gd name="f33" fmla="val 41"/>
              <a:gd name="f34" fmla="val 391"/>
              <a:gd name="f35" fmla="val 407"/>
              <a:gd name="f36" fmla="val 424"/>
              <a:gd name="f37" fmla="val 419"/>
              <a:gd name="f38" fmla="val 292"/>
              <a:gd name="f39" fmla="val 164"/>
              <a:gd name="f40" fmla="+- 0 0 -90"/>
              <a:gd name="f41" fmla="*/ f3 1 119"/>
              <a:gd name="f42" fmla="*/ f4 1 423"/>
              <a:gd name="f43" fmla="val f5"/>
              <a:gd name="f44" fmla="val f6"/>
              <a:gd name="f45" fmla="val f7"/>
              <a:gd name="f46" fmla="*/ f40 f0 1"/>
              <a:gd name="f47" fmla="+- f45 0 f43"/>
              <a:gd name="f48" fmla="+- f44 0 f43"/>
              <a:gd name="f49" fmla="*/ f46 1 f2"/>
              <a:gd name="f50" fmla="*/ f48 1 119"/>
              <a:gd name="f51" fmla="*/ f47 1 423"/>
              <a:gd name="f52" fmla="*/ 118 f48 1"/>
              <a:gd name="f53" fmla="*/ 36 f47 1"/>
              <a:gd name="f54" fmla="*/ 0 f47 1"/>
              <a:gd name="f55" fmla="*/ 114 f48 1"/>
              <a:gd name="f56" fmla="*/ 3 f47 1"/>
              <a:gd name="f57" fmla="*/ 3 f48 1"/>
              <a:gd name="f58" fmla="*/ 92 f47 1"/>
              <a:gd name="f59" fmla="*/ 0 f48 1"/>
              <a:gd name="f60" fmla="*/ 100 f47 1"/>
              <a:gd name="f61" fmla="*/ 369 f47 1"/>
              <a:gd name="f62" fmla="*/ 4 f48 1"/>
              <a:gd name="f63" fmla="*/ 375 f47 1"/>
              <a:gd name="f64" fmla="*/ 423 f47 1"/>
              <a:gd name="f65" fmla="*/ 119 f48 1"/>
              <a:gd name="f66" fmla="*/ 419 f47 1"/>
              <a:gd name="f67" fmla="+- f49 0 f1"/>
              <a:gd name="f68" fmla="*/ f52 1 119"/>
              <a:gd name="f69" fmla="*/ f53 1 424"/>
              <a:gd name="f70" fmla="*/ f54 1 424"/>
              <a:gd name="f71" fmla="*/ f55 1 119"/>
              <a:gd name="f72" fmla="*/ f56 1 424"/>
              <a:gd name="f73" fmla="*/ f57 1 119"/>
              <a:gd name="f74" fmla="*/ f58 1 424"/>
              <a:gd name="f75" fmla="*/ f59 1 119"/>
              <a:gd name="f76" fmla="*/ f60 1 424"/>
              <a:gd name="f77" fmla="*/ f61 1 424"/>
              <a:gd name="f78" fmla="*/ f62 1 119"/>
              <a:gd name="f79" fmla="*/ f63 1 424"/>
              <a:gd name="f80" fmla="*/ f64 1 424"/>
              <a:gd name="f81" fmla="*/ f65 1 119"/>
              <a:gd name="f82" fmla="*/ f66 1 424"/>
              <a:gd name="f83" fmla="*/ 0 1 f50"/>
              <a:gd name="f84" fmla="*/ f44 1 f50"/>
              <a:gd name="f85" fmla="*/ 0 1 f51"/>
              <a:gd name="f86" fmla="*/ f45 1 f51"/>
              <a:gd name="f87" fmla="*/ f68 1 f50"/>
              <a:gd name="f88" fmla="*/ f69 1 f51"/>
              <a:gd name="f89" fmla="*/ f70 1 f51"/>
              <a:gd name="f90" fmla="*/ f71 1 f50"/>
              <a:gd name="f91" fmla="*/ f72 1 f51"/>
              <a:gd name="f92" fmla="*/ f73 1 f50"/>
              <a:gd name="f93" fmla="*/ f74 1 f51"/>
              <a:gd name="f94" fmla="*/ f75 1 f50"/>
              <a:gd name="f95" fmla="*/ f76 1 f51"/>
              <a:gd name="f96" fmla="*/ f77 1 f51"/>
              <a:gd name="f97" fmla="*/ f78 1 f50"/>
              <a:gd name="f98" fmla="*/ f79 1 f51"/>
              <a:gd name="f99" fmla="*/ f80 1 f51"/>
              <a:gd name="f100" fmla="*/ f81 1 f50"/>
              <a:gd name="f101" fmla="*/ f82 1 f51"/>
              <a:gd name="f102" fmla="*/ f83 f41 1"/>
              <a:gd name="f103" fmla="*/ f84 f41 1"/>
              <a:gd name="f104" fmla="*/ f86 f42 1"/>
              <a:gd name="f105" fmla="*/ f85 f42 1"/>
              <a:gd name="f106" fmla="*/ f87 f41 1"/>
              <a:gd name="f107" fmla="*/ f88 f42 1"/>
              <a:gd name="f108" fmla="*/ f89 f42 1"/>
              <a:gd name="f109" fmla="*/ f90 f41 1"/>
              <a:gd name="f110" fmla="*/ f91 f42 1"/>
              <a:gd name="f111" fmla="*/ f92 f41 1"/>
              <a:gd name="f112" fmla="*/ f93 f42 1"/>
              <a:gd name="f113" fmla="*/ f94 f41 1"/>
              <a:gd name="f114" fmla="*/ f95 f42 1"/>
              <a:gd name="f115" fmla="*/ f96 f42 1"/>
              <a:gd name="f116" fmla="*/ f97 f41 1"/>
              <a:gd name="f117" fmla="*/ f98 f42 1"/>
              <a:gd name="f118" fmla="*/ f99 f42 1"/>
              <a:gd name="f119" fmla="*/ f100 f41 1"/>
              <a:gd name="f120" fmla="*/ f101 f42 1"/>
            </a:gdLst>
            <a:ahLst/>
            <a:cxnLst>
              <a:cxn ang="3cd4">
                <a:pos x="hc" y="t"/>
              </a:cxn>
              <a:cxn ang="0">
                <a:pos x="r" y="vc"/>
              </a:cxn>
              <a:cxn ang="cd4">
                <a:pos x="hc" y="b"/>
              </a:cxn>
              <a:cxn ang="cd2">
                <a:pos x="l" y="vc"/>
              </a:cxn>
              <a:cxn ang="f67">
                <a:pos x="f106" y="f107"/>
              </a:cxn>
              <a:cxn ang="f67">
                <a:pos x="f106" y="f108"/>
              </a:cxn>
              <a:cxn ang="f67">
                <a:pos x="f109" y="f110"/>
              </a:cxn>
              <a:cxn ang="f67">
                <a:pos x="f111" y="f112"/>
              </a:cxn>
              <a:cxn ang="f67">
                <a:pos x="f113" y="f114"/>
              </a:cxn>
              <a:cxn ang="f67">
                <a:pos x="f113" y="f115"/>
              </a:cxn>
              <a:cxn ang="f67">
                <a:pos x="f116" y="f117"/>
              </a:cxn>
              <a:cxn ang="f67">
                <a:pos x="f109" y="f118"/>
              </a:cxn>
              <a:cxn ang="f67">
                <a:pos x="f119" y="f120"/>
              </a:cxn>
              <a:cxn ang="f67">
                <a:pos x="f106" y="f107"/>
              </a:cxn>
            </a:cxnLst>
            <a:rect l="f102" t="f105" r="f103" b="f104"/>
            <a:pathLst>
              <a:path w="119" h="423">
                <a:moveTo>
                  <a:pt x="f8" y="f9"/>
                </a:moveTo>
                <a:cubicBezTo>
                  <a:pt x="f8" y="f10"/>
                  <a:pt x="f8" y="f11"/>
                  <a:pt x="f8" y="f5"/>
                </a:cubicBezTo>
                <a:cubicBezTo>
                  <a:pt x="f12" y="f13"/>
                  <a:pt x="f14" y="f15"/>
                  <a:pt x="f16" y="f17"/>
                </a:cubicBezTo>
                <a:cubicBezTo>
                  <a:pt x="f18" y="f19"/>
                  <a:pt x="f20" y="f21"/>
                  <a:pt x="f17" y="f22"/>
                </a:cubicBezTo>
                <a:cubicBezTo>
                  <a:pt x="f5" y="f23"/>
                  <a:pt x="f5" y="f24"/>
                  <a:pt x="f5" y="f25"/>
                </a:cubicBezTo>
                <a:cubicBezTo>
                  <a:pt x="f5" y="f26"/>
                  <a:pt x="f5" y="f27"/>
                  <a:pt x="f5" y="f28"/>
                </a:cubicBezTo>
                <a:cubicBezTo>
                  <a:pt x="f5" y="f29"/>
                  <a:pt x="f13" y="f30"/>
                  <a:pt x="f31" y="f32"/>
                </a:cubicBezTo>
                <a:cubicBezTo>
                  <a:pt x="f33" y="f34"/>
                  <a:pt x="f18" y="f35"/>
                  <a:pt x="f16" y="f7"/>
                </a:cubicBezTo>
                <a:cubicBezTo>
                  <a:pt x="f8" y="f36"/>
                  <a:pt x="f6" y="f36"/>
                  <a:pt x="f6" y="f37"/>
                </a:cubicBezTo>
                <a:cubicBezTo>
                  <a:pt x="f6" y="f38"/>
                  <a:pt x="f6" y="f39"/>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8" name="Freeform 6">
            <a:extLst>
              <a:ext uri="{FF2B5EF4-FFF2-40B4-BE49-F238E27FC236}">
                <a16:creationId xmlns:a16="http://schemas.microsoft.com/office/drawing/2014/main" id="{91726675-1F83-7E57-898C-2F6F09F2DB41}"/>
              </a:ext>
            </a:extLst>
          </p:cNvPr>
          <p:cNvSpPr/>
          <p:nvPr/>
        </p:nvSpPr>
        <p:spPr>
          <a:xfrm>
            <a:off x="642850" y="1318464"/>
            <a:ext cx="452435" cy="1600200"/>
          </a:xfrm>
          <a:custGeom>
            <a:avLst/>
            <a:gdLst>
              <a:gd name="f0" fmla="val 10800000"/>
              <a:gd name="f1" fmla="val 5400000"/>
              <a:gd name="f2" fmla="val 180"/>
              <a:gd name="f3" fmla="val w"/>
              <a:gd name="f4" fmla="val h"/>
              <a:gd name="f5" fmla="val 0"/>
              <a:gd name="f6" fmla="val 119"/>
              <a:gd name="f7" fmla="val 423"/>
              <a:gd name="f8" fmla="val 116"/>
              <a:gd name="f9" fmla="val 92"/>
              <a:gd name="f10" fmla="val 94"/>
              <a:gd name="f11" fmla="val 75"/>
              <a:gd name="f12" fmla="val 73"/>
              <a:gd name="f13" fmla="val 58"/>
              <a:gd name="f14" fmla="val 51"/>
              <a:gd name="f15" fmla="val 40"/>
              <a:gd name="f16" fmla="val 35"/>
              <a:gd name="f17" fmla="val 27"/>
              <a:gd name="f18" fmla="val 18"/>
              <a:gd name="f19" fmla="val 14"/>
              <a:gd name="f20" fmla="val 1"/>
              <a:gd name="f21" fmla="val 28"/>
              <a:gd name="f22" fmla="val 41"/>
              <a:gd name="f23" fmla="val 67"/>
              <a:gd name="f24" fmla="val 93"/>
              <a:gd name="f25" fmla="val 120"/>
              <a:gd name="f26" fmla="val 122"/>
              <a:gd name="f27" fmla="val 124"/>
              <a:gd name="f28" fmla="val 173"/>
              <a:gd name="f29" fmla="val 222"/>
              <a:gd name="f30" fmla="val 271"/>
              <a:gd name="f31" fmla="val 300"/>
              <a:gd name="f32" fmla="val 329"/>
              <a:gd name="f33" fmla="val 358"/>
              <a:gd name="f34" fmla="val 380"/>
              <a:gd name="f35" fmla="val 402"/>
              <a:gd name="f36" fmla="val 424"/>
              <a:gd name="f37" fmla="val 2"/>
              <a:gd name="f38" fmla="val 3"/>
              <a:gd name="f39" fmla="val 407"/>
              <a:gd name="f40" fmla="val 77"/>
              <a:gd name="f41" fmla="val 391"/>
              <a:gd name="f42" fmla="val 115"/>
              <a:gd name="f43" fmla="val 375"/>
              <a:gd name="f44" fmla="val 118"/>
              <a:gd name="f45" fmla="val 374"/>
              <a:gd name="f46" fmla="val 372"/>
              <a:gd name="f47" fmla="val 368"/>
              <a:gd name="f48" fmla="val 279"/>
              <a:gd name="f49" fmla="val 189"/>
              <a:gd name="f50" fmla="val 99"/>
              <a:gd name="f51" fmla="val 96"/>
              <a:gd name="f52" fmla="+- 0 0 -90"/>
              <a:gd name="f53" fmla="*/ f3 1 119"/>
              <a:gd name="f54" fmla="*/ f4 1 423"/>
              <a:gd name="f55" fmla="val f5"/>
              <a:gd name="f56" fmla="val f6"/>
              <a:gd name="f57" fmla="val f7"/>
              <a:gd name="f58" fmla="*/ f52 f0 1"/>
              <a:gd name="f59" fmla="+- f57 0 f55"/>
              <a:gd name="f60" fmla="+- f56 0 f55"/>
              <a:gd name="f61" fmla="*/ f58 1 f2"/>
              <a:gd name="f62" fmla="*/ f60 1 119"/>
              <a:gd name="f63" fmla="*/ f59 1 423"/>
              <a:gd name="f64" fmla="*/ 116 f60 1"/>
              <a:gd name="f65" fmla="*/ 92 f59 1"/>
              <a:gd name="f66" fmla="*/ 51 f60 1"/>
              <a:gd name="f67" fmla="*/ 40 f59 1"/>
              <a:gd name="f68" fmla="*/ 1 f60 1"/>
              <a:gd name="f69" fmla="*/ 0 f59 1"/>
              <a:gd name="f70" fmla="*/ 41 f59 1"/>
              <a:gd name="f71" fmla="*/ 119 f59 1"/>
              <a:gd name="f72" fmla="*/ 124 f59 1"/>
              <a:gd name="f73" fmla="*/ 0 f60 1"/>
              <a:gd name="f74" fmla="*/ 271 f59 1"/>
              <a:gd name="f75" fmla="*/ 358 f59 1"/>
              <a:gd name="f76" fmla="*/ 424 f59 1"/>
              <a:gd name="f77" fmla="*/ 3 f60 1"/>
              <a:gd name="f78" fmla="*/ 423 f59 1"/>
              <a:gd name="f79" fmla="*/ 115 f60 1"/>
              <a:gd name="f80" fmla="*/ 375 f59 1"/>
              <a:gd name="f81" fmla="*/ 119 f60 1"/>
              <a:gd name="f82" fmla="*/ 368 f59 1"/>
              <a:gd name="f83" fmla="*/ 99 f59 1"/>
              <a:gd name="f84" fmla="+- f61 0 f1"/>
              <a:gd name="f85" fmla="*/ f64 1 119"/>
              <a:gd name="f86" fmla="*/ f65 1 424"/>
              <a:gd name="f87" fmla="*/ f66 1 119"/>
              <a:gd name="f88" fmla="*/ f67 1 424"/>
              <a:gd name="f89" fmla="*/ f68 1 119"/>
              <a:gd name="f90" fmla="*/ f69 1 424"/>
              <a:gd name="f91" fmla="*/ f70 1 424"/>
              <a:gd name="f92" fmla="*/ f71 1 424"/>
              <a:gd name="f93" fmla="*/ f72 1 424"/>
              <a:gd name="f94" fmla="*/ f73 1 119"/>
              <a:gd name="f95" fmla="*/ f74 1 424"/>
              <a:gd name="f96" fmla="*/ f75 1 424"/>
              <a:gd name="f97" fmla="*/ f76 1 424"/>
              <a:gd name="f98" fmla="*/ f77 1 119"/>
              <a:gd name="f99" fmla="*/ f78 1 424"/>
              <a:gd name="f100" fmla="*/ f79 1 119"/>
              <a:gd name="f101" fmla="*/ f80 1 424"/>
              <a:gd name="f102" fmla="*/ f81 1 119"/>
              <a:gd name="f103" fmla="*/ f82 1 424"/>
              <a:gd name="f104" fmla="*/ f83 1 424"/>
              <a:gd name="f105" fmla="*/ 0 1 f62"/>
              <a:gd name="f106" fmla="*/ f56 1 f62"/>
              <a:gd name="f107" fmla="*/ 0 1 f63"/>
              <a:gd name="f108" fmla="*/ f57 1 f63"/>
              <a:gd name="f109" fmla="*/ f85 1 f62"/>
              <a:gd name="f110" fmla="*/ f86 1 f63"/>
              <a:gd name="f111" fmla="*/ f87 1 f62"/>
              <a:gd name="f112" fmla="*/ f88 1 f63"/>
              <a:gd name="f113" fmla="*/ f89 1 f62"/>
              <a:gd name="f114" fmla="*/ f90 1 f63"/>
              <a:gd name="f115" fmla="*/ f91 1 f63"/>
              <a:gd name="f116" fmla="*/ f92 1 f63"/>
              <a:gd name="f117" fmla="*/ f93 1 f63"/>
              <a:gd name="f118" fmla="*/ f94 1 f62"/>
              <a:gd name="f119" fmla="*/ f95 1 f63"/>
              <a:gd name="f120" fmla="*/ f96 1 f63"/>
              <a:gd name="f121" fmla="*/ f97 1 f63"/>
              <a:gd name="f122" fmla="*/ f98 1 f62"/>
              <a:gd name="f123" fmla="*/ f99 1 f63"/>
              <a:gd name="f124" fmla="*/ f100 1 f62"/>
              <a:gd name="f125" fmla="*/ f101 1 f63"/>
              <a:gd name="f126" fmla="*/ f102 1 f62"/>
              <a:gd name="f127" fmla="*/ f103 1 f63"/>
              <a:gd name="f128" fmla="*/ f104 1 f63"/>
              <a:gd name="f129" fmla="*/ f105 f53 1"/>
              <a:gd name="f130" fmla="*/ f106 f53 1"/>
              <a:gd name="f131" fmla="*/ f108 f54 1"/>
              <a:gd name="f132" fmla="*/ f107 f54 1"/>
              <a:gd name="f133" fmla="*/ f109 f53 1"/>
              <a:gd name="f134" fmla="*/ f110 f54 1"/>
              <a:gd name="f135" fmla="*/ f111 f53 1"/>
              <a:gd name="f136" fmla="*/ f112 f54 1"/>
              <a:gd name="f137" fmla="*/ f113 f53 1"/>
              <a:gd name="f138" fmla="*/ f114 f54 1"/>
              <a:gd name="f139" fmla="*/ f115 f54 1"/>
              <a:gd name="f140" fmla="*/ f116 f54 1"/>
              <a:gd name="f141" fmla="*/ f117 f54 1"/>
              <a:gd name="f142" fmla="*/ f118 f53 1"/>
              <a:gd name="f143" fmla="*/ f119 f54 1"/>
              <a:gd name="f144" fmla="*/ f120 f54 1"/>
              <a:gd name="f145" fmla="*/ f121 f54 1"/>
              <a:gd name="f146" fmla="*/ f122 f53 1"/>
              <a:gd name="f147" fmla="*/ f123 f54 1"/>
              <a:gd name="f148" fmla="*/ f124 f53 1"/>
              <a:gd name="f149" fmla="*/ f125 f54 1"/>
              <a:gd name="f150" fmla="*/ f126 f53 1"/>
              <a:gd name="f151" fmla="*/ f127 f54 1"/>
              <a:gd name="f152" fmla="*/ f128 f54 1"/>
            </a:gdLst>
            <a:ahLst/>
            <a:cxnLst>
              <a:cxn ang="3cd4">
                <a:pos x="hc" y="t"/>
              </a:cxn>
              <a:cxn ang="0">
                <a:pos x="r" y="vc"/>
              </a:cxn>
              <a:cxn ang="cd4">
                <a:pos x="hc" y="b"/>
              </a:cxn>
              <a:cxn ang="cd2">
                <a:pos x="l" y="vc"/>
              </a:cxn>
              <a:cxn ang="f84">
                <a:pos x="f133" y="f134"/>
              </a:cxn>
              <a:cxn ang="f84">
                <a:pos x="f135" y="f136"/>
              </a:cxn>
              <a:cxn ang="f84">
                <a:pos x="f137" y="f138"/>
              </a:cxn>
              <a:cxn ang="f84">
                <a:pos x="f137" y="f139"/>
              </a:cxn>
              <a:cxn ang="f84">
                <a:pos x="f137" y="f140"/>
              </a:cxn>
              <a:cxn ang="f84">
                <a:pos x="f137" y="f141"/>
              </a:cxn>
              <a:cxn ang="f84">
                <a:pos x="f137" y="f141"/>
              </a:cxn>
              <a:cxn ang="f84">
                <a:pos x="f142" y="f143"/>
              </a:cxn>
              <a:cxn ang="f84">
                <a:pos x="f142" y="f144"/>
              </a:cxn>
              <a:cxn ang="f84">
                <a:pos x="f142" y="f145"/>
              </a:cxn>
              <a:cxn ang="f84">
                <a:pos x="f146" y="f147"/>
              </a:cxn>
              <a:cxn ang="f84">
                <a:pos x="f148" y="f149"/>
              </a:cxn>
              <a:cxn ang="f84">
                <a:pos x="f150" y="f151"/>
              </a:cxn>
              <a:cxn ang="f84">
                <a:pos x="f150" y="f152"/>
              </a:cxn>
              <a:cxn ang="f84">
                <a:pos x="f133" y="f134"/>
              </a:cxn>
            </a:cxnLst>
            <a:rect l="f129" t="f132" r="f130" b="f131"/>
            <a:pathLst>
              <a:path w="119" h="423">
                <a:moveTo>
                  <a:pt x="f8" y="f9"/>
                </a:moveTo>
                <a:cubicBezTo>
                  <a:pt x="f10" y="f11"/>
                  <a:pt x="f12" y="f13"/>
                  <a:pt x="f14" y="f15"/>
                </a:cubicBezTo>
                <a:cubicBezTo>
                  <a:pt x="f16" y="f17"/>
                  <a:pt x="f18" y="f19"/>
                  <a:pt x="f20" y="f5"/>
                </a:cubicBezTo>
                <a:cubicBezTo>
                  <a:pt x="f20" y="f19"/>
                  <a:pt x="f20" y="f21"/>
                  <a:pt x="f20" y="f22"/>
                </a:cubicBezTo>
                <a:cubicBezTo>
                  <a:pt x="f20" y="f23"/>
                  <a:pt x="f20" y="f24"/>
                  <a:pt x="f20" y="f6"/>
                </a:cubicBezTo>
                <a:cubicBezTo>
                  <a:pt x="f5" y="f25"/>
                  <a:pt x="f20" y="f26"/>
                  <a:pt x="f20" y="f27"/>
                </a:cubicBezTo>
                <a:cubicBezTo>
                  <a:pt x="f20" y="f27"/>
                  <a:pt x="f20" y="f27"/>
                  <a:pt x="f20" y="f27"/>
                </a:cubicBezTo>
                <a:cubicBezTo>
                  <a:pt x="f5" y="f28"/>
                  <a:pt x="f5" y="f29"/>
                  <a:pt x="f5" y="f30"/>
                </a:cubicBezTo>
                <a:cubicBezTo>
                  <a:pt x="f5" y="f31"/>
                  <a:pt x="f5" y="f32"/>
                  <a:pt x="f5" y="f33"/>
                </a:cubicBezTo>
                <a:cubicBezTo>
                  <a:pt x="f5" y="f34"/>
                  <a:pt x="f5" y="f35"/>
                  <a:pt x="f5" y="f36"/>
                </a:cubicBezTo>
                <a:cubicBezTo>
                  <a:pt x="f37" y="f36"/>
                  <a:pt x="f37" y="f36"/>
                  <a:pt x="f38" y="f7"/>
                </a:cubicBezTo>
                <a:cubicBezTo>
                  <a:pt x="f15" y="f39"/>
                  <a:pt x="f40" y="f41"/>
                  <a:pt x="f42" y="f43"/>
                </a:cubicBezTo>
                <a:cubicBezTo>
                  <a:pt x="f44" y="f45"/>
                  <a:pt x="f6" y="f46"/>
                  <a:pt x="f6" y="f47"/>
                </a:cubicBezTo>
                <a:cubicBezTo>
                  <a:pt x="f6" y="f48"/>
                  <a:pt x="f6" y="f49"/>
                  <a:pt x="f6" y="f50"/>
                </a:cubicBezTo>
                <a:cubicBezTo>
                  <a:pt x="f6" y="f51"/>
                  <a:pt x="f44" y="f10"/>
                  <a:pt x="f8" y="f9"/>
                </a:cubicBezTo>
                <a:close/>
              </a:path>
            </a:pathLst>
          </a:custGeom>
          <a:solidFill>
            <a:srgbClr val="F7C44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grpSp>
        <p:nvGrpSpPr>
          <p:cNvPr id="2" name="Grupo 3">
            <a:extLst>
              <a:ext uri="{FF2B5EF4-FFF2-40B4-BE49-F238E27FC236}">
                <a16:creationId xmlns:a16="http://schemas.microsoft.com/office/drawing/2014/main" id="{40B378C7-0EA4-28ED-9BAD-C1C98E6B2643}"/>
              </a:ext>
            </a:extLst>
          </p:cNvPr>
          <p:cNvGrpSpPr/>
          <p:nvPr/>
        </p:nvGrpSpPr>
        <p:grpSpPr>
          <a:xfrm>
            <a:off x="660745" y="1416588"/>
            <a:ext cx="7822509" cy="2786441"/>
            <a:chOff x="660745" y="1416588"/>
            <a:chExt cx="7822509" cy="2786441"/>
          </a:xfrm>
        </p:grpSpPr>
        <p:grpSp>
          <p:nvGrpSpPr>
            <p:cNvPr id="3" name="Google Shape;3000;p73">
              <a:extLst>
                <a:ext uri="{FF2B5EF4-FFF2-40B4-BE49-F238E27FC236}">
                  <a16:creationId xmlns:a16="http://schemas.microsoft.com/office/drawing/2014/main" id="{9394FE2F-1108-6C7B-CB8E-6E0A3E6E2B3A}"/>
                </a:ext>
              </a:extLst>
            </p:cNvPr>
            <p:cNvGrpSpPr/>
            <p:nvPr/>
          </p:nvGrpSpPr>
          <p:grpSpPr>
            <a:xfrm>
              <a:off x="1728782" y="1435013"/>
              <a:ext cx="536835" cy="704051"/>
              <a:chOff x="1728782" y="1435013"/>
              <a:chExt cx="536835" cy="704051"/>
            </a:xfrm>
          </p:grpSpPr>
          <p:sp>
            <p:nvSpPr>
              <p:cNvPr id="4" name="Google Shape;3001;p73">
                <a:extLst>
                  <a:ext uri="{FF2B5EF4-FFF2-40B4-BE49-F238E27FC236}">
                    <a16:creationId xmlns:a16="http://schemas.microsoft.com/office/drawing/2014/main" id="{BA212247-840A-29DC-9B57-5CD12E86E3B2}"/>
                  </a:ext>
                </a:extLst>
              </p:cNvPr>
              <p:cNvSpPr/>
              <p:nvPr/>
            </p:nvSpPr>
            <p:spPr>
              <a:xfrm>
                <a:off x="1885757" y="2042028"/>
                <a:ext cx="20574" cy="40270"/>
              </a:xfrm>
              <a:custGeom>
                <a:avLst/>
                <a:gdLst>
                  <a:gd name="f0" fmla="val w"/>
                  <a:gd name="f1" fmla="val h"/>
                  <a:gd name="f2" fmla="val 0"/>
                  <a:gd name="f3" fmla="val 6101"/>
                  <a:gd name="f4" fmla="val 11940"/>
                  <a:gd name="f5" fmla="val 3067"/>
                  <a:gd name="f6" fmla="val 1371"/>
                  <a:gd name="f7" fmla="val 1"/>
                  <a:gd name="f8" fmla="val 1370"/>
                  <a:gd name="f9" fmla="val 8906"/>
                  <a:gd name="f10" fmla="val 10569"/>
                  <a:gd name="f11" fmla="val 11939"/>
                  <a:gd name="f12" fmla="val 4731"/>
                  <a:gd name="f13" fmla="*/ f0 1 6101"/>
                  <a:gd name="f14" fmla="*/ f1 1 11940"/>
                  <a:gd name="f15" fmla="val f2"/>
                  <a:gd name="f16" fmla="val f3"/>
                  <a:gd name="f17" fmla="val f4"/>
                  <a:gd name="f18" fmla="+- f17 0 f15"/>
                  <a:gd name="f19" fmla="+- f16 0 f15"/>
                  <a:gd name="f20" fmla="*/ f19 1 6101"/>
                  <a:gd name="f21" fmla="*/ f18 1 119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01" h="11940">
                    <a:moveTo>
                      <a:pt x="f5" y="f2"/>
                    </a:moveTo>
                    <a:cubicBezTo>
                      <a:pt x="f6" y="f2"/>
                      <a:pt x="f7" y="f8"/>
                      <a:pt x="f7" y="f5"/>
                    </a:cubicBezTo>
                    <a:lnTo>
                      <a:pt x="f7" y="f9"/>
                    </a:lnTo>
                    <a:cubicBezTo>
                      <a:pt x="f7" y="f10"/>
                      <a:pt x="f6" y="f11"/>
                      <a:pt x="f5" y="f11"/>
                    </a:cubicBezTo>
                    <a:cubicBezTo>
                      <a:pt x="f12" y="f11"/>
                      <a:pt x="f3" y="f10"/>
                      <a:pt x="f3" y="f9"/>
                    </a:cubicBezTo>
                    <a:lnTo>
                      <a:pt x="f3" y="f5"/>
                    </a:lnTo>
                    <a:cubicBezTo>
                      <a:pt x="f3" y="f8"/>
                      <a:pt x="f12"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Google Shape;3002;p73">
                <a:extLst>
                  <a:ext uri="{FF2B5EF4-FFF2-40B4-BE49-F238E27FC236}">
                    <a16:creationId xmlns:a16="http://schemas.microsoft.com/office/drawing/2014/main" id="{1B0AB565-669A-55E1-FE90-839138C1EDCD}"/>
                  </a:ext>
                </a:extLst>
              </p:cNvPr>
              <p:cNvSpPr/>
              <p:nvPr/>
            </p:nvSpPr>
            <p:spPr>
              <a:xfrm>
                <a:off x="2090482" y="2042028"/>
                <a:ext cx="20574" cy="40270"/>
              </a:xfrm>
              <a:custGeom>
                <a:avLst/>
                <a:gdLst>
                  <a:gd name="f0" fmla="val w"/>
                  <a:gd name="f1" fmla="val h"/>
                  <a:gd name="f2" fmla="val 0"/>
                  <a:gd name="f3" fmla="val 6101"/>
                  <a:gd name="f4" fmla="val 11940"/>
                  <a:gd name="f5" fmla="val 3034"/>
                  <a:gd name="f6" fmla="val 1370"/>
                  <a:gd name="f7" fmla="val 3067"/>
                  <a:gd name="f8" fmla="val 8906"/>
                  <a:gd name="f9" fmla="val 10569"/>
                  <a:gd name="f10" fmla="val 11939"/>
                  <a:gd name="f11" fmla="val 4730"/>
                  <a:gd name="f12" fmla="val 6100"/>
                  <a:gd name="f13" fmla="*/ f0 1 6101"/>
                  <a:gd name="f14" fmla="*/ f1 1 11940"/>
                  <a:gd name="f15" fmla="val f2"/>
                  <a:gd name="f16" fmla="val f3"/>
                  <a:gd name="f17" fmla="val f4"/>
                  <a:gd name="f18" fmla="+- f17 0 f15"/>
                  <a:gd name="f19" fmla="+- f16 0 f15"/>
                  <a:gd name="f20" fmla="*/ f19 1 6101"/>
                  <a:gd name="f21" fmla="*/ f18 1 119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01" h="11940">
                    <a:moveTo>
                      <a:pt x="f5" y="f2"/>
                    </a:moveTo>
                    <a:cubicBezTo>
                      <a:pt x="f6" y="f2"/>
                      <a:pt x="f2" y="f6"/>
                      <a:pt x="f2" y="f7"/>
                    </a:cubicBezTo>
                    <a:lnTo>
                      <a:pt x="f2" y="f8"/>
                    </a:lnTo>
                    <a:cubicBezTo>
                      <a:pt x="f2" y="f9"/>
                      <a:pt x="f6" y="f10"/>
                      <a:pt x="f5" y="f10"/>
                    </a:cubicBezTo>
                    <a:cubicBezTo>
                      <a:pt x="f11" y="f10"/>
                      <a:pt x="f12" y="f9"/>
                      <a:pt x="f12" y="f8"/>
                    </a:cubicBezTo>
                    <a:lnTo>
                      <a:pt x="f12" y="f7"/>
                    </a:lnTo>
                    <a:cubicBezTo>
                      <a:pt x="f12" y="f6"/>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Google Shape;3003;p73">
                <a:extLst>
                  <a:ext uri="{FF2B5EF4-FFF2-40B4-BE49-F238E27FC236}">
                    <a16:creationId xmlns:a16="http://schemas.microsoft.com/office/drawing/2014/main" id="{335C4E7A-EDAD-9826-E3DF-6327F38B86C1}"/>
                  </a:ext>
                </a:extLst>
              </p:cNvPr>
              <p:cNvSpPr/>
              <p:nvPr/>
            </p:nvSpPr>
            <p:spPr>
              <a:xfrm>
                <a:off x="1959897" y="2061158"/>
                <a:ext cx="77010" cy="32900"/>
              </a:xfrm>
              <a:custGeom>
                <a:avLst/>
                <a:gdLst>
                  <a:gd name="f0" fmla="val w"/>
                  <a:gd name="f1" fmla="val h"/>
                  <a:gd name="f2" fmla="val 0"/>
                  <a:gd name="f3" fmla="val 22835"/>
                  <a:gd name="f4" fmla="val 9757"/>
                  <a:gd name="f5" fmla="val 3409"/>
                  <a:gd name="f6" fmla="val 2698"/>
                  <a:gd name="f7" fmla="val 1983"/>
                  <a:gd name="f8" fmla="val 248"/>
                  <a:gd name="f9" fmla="val 1403"/>
                  <a:gd name="f10" fmla="val 754"/>
                  <a:gd name="f11" fmla="val 131"/>
                  <a:gd name="f12" fmla="val 1863"/>
                  <a:gd name="f13" fmla="val 1"/>
                  <a:gd name="f14" fmla="val 3787"/>
                  <a:gd name="f15" fmla="val 1110"/>
                  <a:gd name="f16" fmla="val 5059"/>
                  <a:gd name="f17" fmla="val 3719"/>
                  <a:gd name="f18" fmla="val 8028"/>
                  <a:gd name="f19" fmla="val 7471"/>
                  <a:gd name="f20" fmla="val 11418"/>
                  <a:gd name="f21" fmla="val 15365"/>
                  <a:gd name="f22" fmla="val 19116"/>
                  <a:gd name="f23" fmla="val 21725"/>
                  <a:gd name="f24" fmla="val 22704"/>
                  <a:gd name="f25" fmla="val 21432"/>
                  <a:gd name="f26" fmla="val 20852"/>
                  <a:gd name="f27" fmla="val 20137"/>
                  <a:gd name="f28" fmla="val 19426"/>
                  <a:gd name="f29" fmla="val 18575"/>
                  <a:gd name="f30" fmla="val 17730"/>
                  <a:gd name="f31" fmla="val 354"/>
                  <a:gd name="f32" fmla="val 17126"/>
                  <a:gd name="f33" fmla="val 1047"/>
                  <a:gd name="f34" fmla="val 15609"/>
                  <a:gd name="f35" fmla="val 2776"/>
                  <a:gd name="f36" fmla="val 13513"/>
                  <a:gd name="f37" fmla="val 3640"/>
                  <a:gd name="f38" fmla="val 9322"/>
                  <a:gd name="f39" fmla="val 7226"/>
                  <a:gd name="f40" fmla="val 5709"/>
                  <a:gd name="f41" fmla="val 5105"/>
                  <a:gd name="f42" fmla="val 4260"/>
                  <a:gd name="f43" fmla="*/ f0 1 22835"/>
                  <a:gd name="f44" fmla="*/ f1 1 9757"/>
                  <a:gd name="f45" fmla="val f2"/>
                  <a:gd name="f46" fmla="val f3"/>
                  <a:gd name="f47" fmla="val f4"/>
                  <a:gd name="f48" fmla="+- f47 0 f45"/>
                  <a:gd name="f49" fmla="+- f46 0 f45"/>
                  <a:gd name="f50" fmla="*/ f49 1 22835"/>
                  <a:gd name="f51" fmla="*/ f48 1 9757"/>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22835" h="9757">
                    <a:moveTo>
                      <a:pt x="f5" y="f2"/>
                    </a:moveTo>
                    <a:cubicBezTo>
                      <a:pt x="f6" y="f2"/>
                      <a:pt x="f7" y="f8"/>
                      <a:pt x="f9" y="f10"/>
                    </a:cubicBezTo>
                    <a:cubicBezTo>
                      <a:pt x="f11" y="f12"/>
                      <a:pt x="f13" y="f14"/>
                      <a:pt x="f15" y="f16"/>
                    </a:cubicBezTo>
                    <a:cubicBezTo>
                      <a:pt x="f17" y="f18"/>
                      <a:pt x="f19" y="f4"/>
                      <a:pt x="f20" y="f4"/>
                    </a:cubicBezTo>
                    <a:cubicBezTo>
                      <a:pt x="f21" y="f4"/>
                      <a:pt x="f22" y="f18"/>
                      <a:pt x="f23" y="f16"/>
                    </a:cubicBezTo>
                    <a:cubicBezTo>
                      <a:pt x="f3" y="f14"/>
                      <a:pt x="f24" y="f12"/>
                      <a:pt x="f25" y="f10"/>
                    </a:cubicBezTo>
                    <a:cubicBezTo>
                      <a:pt x="f26" y="f8"/>
                      <a:pt x="f27" y="f2"/>
                      <a:pt x="f28" y="f2"/>
                    </a:cubicBezTo>
                    <a:cubicBezTo>
                      <a:pt x="f29" y="f2"/>
                      <a:pt x="f30" y="f31"/>
                      <a:pt x="f32" y="f33"/>
                    </a:cubicBezTo>
                    <a:cubicBezTo>
                      <a:pt x="f34" y="f35"/>
                      <a:pt x="f36" y="f37"/>
                      <a:pt x="f20" y="f37"/>
                    </a:cubicBezTo>
                    <a:cubicBezTo>
                      <a:pt x="f38" y="f37"/>
                      <a:pt x="f39" y="f35"/>
                      <a:pt x="f40" y="f33"/>
                    </a:cubicBezTo>
                    <a:cubicBezTo>
                      <a:pt x="f41" y="f31"/>
                      <a:pt x="f42"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3004;p73">
                <a:extLst>
                  <a:ext uri="{FF2B5EF4-FFF2-40B4-BE49-F238E27FC236}">
                    <a16:creationId xmlns:a16="http://schemas.microsoft.com/office/drawing/2014/main" id="{7BE1AC4D-0605-623D-AF30-8E4F86C26FFB}"/>
                  </a:ext>
                </a:extLst>
              </p:cNvPr>
              <p:cNvSpPr/>
              <p:nvPr/>
            </p:nvSpPr>
            <p:spPr>
              <a:xfrm>
                <a:off x="1728782" y="1435013"/>
                <a:ext cx="536835" cy="704051"/>
              </a:xfrm>
              <a:custGeom>
                <a:avLst/>
                <a:gdLst>
                  <a:gd name="f0" fmla="val w"/>
                  <a:gd name="f1" fmla="val h"/>
                  <a:gd name="f2" fmla="val 0"/>
                  <a:gd name="f3" fmla="val 159186"/>
                  <a:gd name="f4" fmla="val 208767"/>
                  <a:gd name="f5" fmla="val 86117"/>
                  <a:gd name="f6" fmla="val 6133"/>
                  <a:gd name="f7" fmla="val 88139"/>
                  <a:gd name="f8" fmla="val 89966"/>
                  <a:gd name="f9" fmla="val 7339"/>
                  <a:gd name="f10" fmla="val 90781"/>
                  <a:gd name="f11" fmla="val 9231"/>
                  <a:gd name="f12" fmla="val 92314"/>
                  <a:gd name="f13" fmla="val 12852"/>
                  <a:gd name="f14" fmla="val 94696"/>
                  <a:gd name="f15" fmla="val 16310"/>
                  <a:gd name="f16" fmla="val 97795"/>
                  <a:gd name="f17" fmla="val 19376"/>
                  <a:gd name="f18" fmla="val 96947"/>
                  <a:gd name="f19" fmla="val 19474"/>
                  <a:gd name="f20" fmla="val 96066"/>
                  <a:gd name="f21" fmla="val 19539"/>
                  <a:gd name="f22" fmla="val 95348"/>
                  <a:gd name="f23" fmla="val 89370"/>
                  <a:gd name="f24" fmla="val 19512"/>
                  <a:gd name="f25" fmla="val 84566"/>
                  <a:gd name="f26" fmla="val 19504"/>
                  <a:gd name="f27" fmla="val 80681"/>
                  <a:gd name="f28" fmla="val 73139"/>
                  <a:gd name="f29" fmla="val 69060"/>
                  <a:gd name="f30" fmla="val 19537"/>
                  <a:gd name="f31" fmla="val 66578"/>
                  <a:gd name="f32" fmla="val 64136"/>
                  <a:gd name="f33" fmla="val 63239"/>
                  <a:gd name="f34" fmla="val 19505"/>
                  <a:gd name="f35" fmla="val 62109"/>
                  <a:gd name="f36" fmla="val 65207"/>
                  <a:gd name="f37" fmla="val 67589"/>
                  <a:gd name="f38" fmla="val 69122"/>
                  <a:gd name="f39" fmla="val 69937"/>
                  <a:gd name="f40" fmla="val 71764"/>
                  <a:gd name="f41" fmla="val 73786"/>
                  <a:gd name="f42" fmla="val 112942"/>
                  <a:gd name="f43" fmla="val 19662"/>
                  <a:gd name="f44" fmla="val 113093"/>
                  <a:gd name="f45" fmla="val 113240"/>
                  <a:gd name="f46" fmla="val 19719"/>
                  <a:gd name="f47" fmla="val 113354"/>
                  <a:gd name="f48" fmla="val 19833"/>
                  <a:gd name="f49" fmla="val 121868"/>
                  <a:gd name="f50" fmla="val 28347"/>
                  <a:gd name="f51" fmla="val 122129"/>
                  <a:gd name="f52" fmla="val 28608"/>
                  <a:gd name="f53" fmla="val 122096"/>
                  <a:gd name="f54" fmla="val 29032"/>
                  <a:gd name="f55" fmla="val 121835"/>
                  <a:gd name="f56" fmla="val 29260"/>
                  <a:gd name="f57" fmla="val 114072"/>
                  <a:gd name="f58" fmla="val 35751"/>
                  <a:gd name="f59" fmla="val 104775"/>
                  <a:gd name="f60" fmla="val 38850"/>
                  <a:gd name="f61" fmla="val 82418"/>
                  <a:gd name="f62" fmla="val 74816"/>
                  <a:gd name="f63" fmla="val 38861"/>
                  <a:gd name="f64" fmla="val 70180"/>
                  <a:gd name="f65" fmla="val 63225"/>
                  <a:gd name="f66" fmla="val 62944"/>
                  <a:gd name="f67" fmla="val 38837"/>
                  <a:gd name="f68" fmla="val 61358"/>
                  <a:gd name="f69" fmla="val 38720"/>
                  <a:gd name="f70" fmla="val 52942"/>
                  <a:gd name="f71" fmla="val 38100"/>
                  <a:gd name="f72" fmla="val 44918"/>
                  <a:gd name="f73" fmla="val 35001"/>
                  <a:gd name="f74" fmla="val 38068"/>
                  <a:gd name="f75" fmla="val 37807"/>
                  <a:gd name="f76" fmla="val 37774"/>
                  <a:gd name="f77" fmla="val 38035"/>
                  <a:gd name="f78" fmla="val 46684"/>
                  <a:gd name="f79" fmla="val 19793"/>
                  <a:gd name="f80" fmla="val 46533"/>
                  <a:gd name="f81" fmla="val 19670"/>
                  <a:gd name="f82" fmla="val 46935"/>
                  <a:gd name="f83" fmla="val 46947"/>
                  <a:gd name="f84" fmla="val 46960"/>
                  <a:gd name="f85" fmla="val 46973"/>
                  <a:gd name="f86" fmla="val 47136"/>
                  <a:gd name="f87" fmla="val 47266"/>
                  <a:gd name="f88" fmla="val 19702"/>
                  <a:gd name="f89" fmla="val 47397"/>
                  <a:gd name="f90" fmla="val 51638"/>
                  <a:gd name="f91" fmla="val 23095"/>
                  <a:gd name="f92" fmla="val 56596"/>
                  <a:gd name="f93" fmla="val 24987"/>
                  <a:gd name="f94" fmla="val 61717"/>
                  <a:gd name="f95" fmla="val 25509"/>
                  <a:gd name="f96" fmla="val 62989"/>
                  <a:gd name="f97" fmla="val 25623"/>
                  <a:gd name="f98" fmla="val 63275"/>
                  <a:gd name="f99" fmla="val 25647"/>
                  <a:gd name="f100" fmla="val 67303"/>
                  <a:gd name="f101" fmla="val 70325"/>
                  <a:gd name="f102" fmla="val 75452"/>
                  <a:gd name="f103" fmla="val 25634"/>
                  <a:gd name="f104" fmla="val 84679"/>
                  <a:gd name="f105" fmla="val 87755"/>
                  <a:gd name="f106" fmla="val 91287"/>
                  <a:gd name="f107" fmla="val 25635"/>
                  <a:gd name="f108" fmla="val 25639"/>
                  <a:gd name="f109" fmla="val 101448"/>
                  <a:gd name="f110" fmla="val 107450"/>
                  <a:gd name="f111" fmla="val 23715"/>
                  <a:gd name="f112" fmla="val 112506"/>
                  <a:gd name="f113" fmla="val 112637"/>
                  <a:gd name="f114" fmla="val 112792"/>
                  <a:gd name="f115" fmla="val 79952"/>
                  <a:gd name="f116" fmla="val 54769"/>
                  <a:gd name="f117" fmla="val 82855"/>
                  <a:gd name="f118" fmla="val 85203"/>
                  <a:gd name="f119" fmla="val 57117"/>
                  <a:gd name="f120" fmla="val 60021"/>
                  <a:gd name="f121" fmla="val 62728"/>
                  <a:gd name="f122" fmla="val 74700"/>
                  <a:gd name="f123" fmla="val 77048"/>
                  <a:gd name="f124" fmla="val 104906"/>
                  <a:gd name="f125" fmla="val 44004"/>
                  <a:gd name="f126" fmla="val 91336"/>
                  <a:gd name="f127" fmla="val 53758"/>
                  <a:gd name="f128" fmla="val 86215"/>
                  <a:gd name="f129" fmla="val 48636"/>
                  <a:gd name="f130" fmla="val 73689"/>
                  <a:gd name="f131" fmla="val 68567"/>
                  <a:gd name="f132" fmla="val 54997"/>
                  <a:gd name="f133" fmla="val 56726"/>
                  <a:gd name="f134" fmla="val 44363"/>
                  <a:gd name="f135" fmla="val 58488"/>
                  <a:gd name="f136" fmla="val 44624"/>
                  <a:gd name="f137" fmla="val 60282"/>
                  <a:gd name="f138" fmla="val 44787"/>
                  <a:gd name="f139" fmla="val 62141"/>
                  <a:gd name="f140" fmla="val 44950"/>
                  <a:gd name="f141" fmla="val 63030"/>
                  <a:gd name="f142" fmla="val 44983"/>
                  <a:gd name="f143" fmla="val 67393"/>
                  <a:gd name="f144" fmla="val 70302"/>
                  <a:gd name="f145" fmla="val 74754"/>
                  <a:gd name="f146" fmla="val 44968"/>
                  <a:gd name="f147" fmla="val 82068"/>
                  <a:gd name="f148" fmla="val 85724"/>
                  <a:gd name="f149" fmla="val 90096"/>
                  <a:gd name="f150" fmla="val 44972"/>
                  <a:gd name="f151" fmla="val 98480"/>
                  <a:gd name="f152" fmla="val 101774"/>
                  <a:gd name="f153" fmla="val 44657"/>
                  <a:gd name="f154" fmla="val 63315"/>
                  <a:gd name="f155" fmla="val 98218"/>
                  <a:gd name="f156" fmla="val 66219"/>
                  <a:gd name="f157" fmla="val 100567"/>
                  <a:gd name="f158" fmla="val 103470"/>
                  <a:gd name="f159" fmla="val 105949"/>
                  <a:gd name="f160" fmla="val 58031"/>
                  <a:gd name="f161" fmla="val 60412"/>
                  <a:gd name="f162" fmla="val 96588"/>
                  <a:gd name="f163" fmla="val 99491"/>
                  <a:gd name="f164" fmla="val 101872"/>
                  <a:gd name="f165" fmla="val 93685"/>
                  <a:gd name="f166" fmla="val 123233"/>
                  <a:gd name="f167" fmla="val 62879"/>
                  <a:gd name="f168" fmla="val 123390"/>
                  <a:gd name="f169" fmla="val 123544"/>
                  <a:gd name="f170" fmla="val 62936"/>
                  <a:gd name="f171" fmla="val 123662"/>
                  <a:gd name="f172" fmla="val 63054"/>
                  <a:gd name="f173" fmla="val 132372"/>
                  <a:gd name="f174" fmla="val 71894"/>
                  <a:gd name="f175" fmla="val 71503"/>
                  <a:gd name="f176" fmla="val 72025"/>
                  <a:gd name="f177" fmla="val 132339"/>
                  <a:gd name="f178" fmla="val 72155"/>
                  <a:gd name="f179" fmla="val 132306"/>
                  <a:gd name="f180" fmla="val 72318"/>
                  <a:gd name="f181" fmla="val 132143"/>
                  <a:gd name="f182" fmla="val 72481"/>
                  <a:gd name="f183" fmla="val 127609"/>
                  <a:gd name="f184" fmla="val 76265"/>
                  <a:gd name="f185" fmla="val 122455"/>
                  <a:gd name="f186" fmla="val 79005"/>
                  <a:gd name="f187" fmla="val 116518"/>
                  <a:gd name="f188" fmla="val 80636"/>
                  <a:gd name="f189" fmla="val 111811"/>
                  <a:gd name="f190" fmla="val 81912"/>
                  <a:gd name="f191" fmla="val 108126"/>
                  <a:gd name="f192" fmla="val 82120"/>
                  <a:gd name="f193" fmla="val 102534"/>
                  <a:gd name="f194" fmla="val 99834"/>
                  <a:gd name="f195" fmla="val 96690"/>
                  <a:gd name="f196" fmla="val 82072"/>
                  <a:gd name="f197" fmla="val 92771"/>
                  <a:gd name="f198" fmla="val 91075"/>
                  <a:gd name="f199" fmla="val 89705"/>
                  <a:gd name="f200" fmla="val 83442"/>
                  <a:gd name="f201" fmla="val 85138"/>
                  <a:gd name="f202" fmla="val 86801"/>
                  <a:gd name="f203" fmla="val 88171"/>
                  <a:gd name="f204" fmla="val 96413"/>
                  <a:gd name="f205" fmla="val 88180"/>
                  <a:gd name="f206" fmla="val 99281"/>
                  <a:gd name="f207" fmla="val 88196"/>
                  <a:gd name="f208" fmla="val 101629"/>
                  <a:gd name="f209" fmla="val 107988"/>
                  <a:gd name="f210" fmla="val 110527"/>
                  <a:gd name="f211" fmla="val 88079"/>
                  <a:gd name="f212" fmla="val 114268"/>
                  <a:gd name="f213" fmla="val 87389"/>
                  <a:gd name="f214" fmla="val 107972"/>
                  <a:gd name="f215" fmla="val 97207"/>
                  <a:gd name="f216" fmla="val 102883"/>
                  <a:gd name="f217" fmla="val 92086"/>
                  <a:gd name="f218" fmla="val 90325"/>
                  <a:gd name="f219" fmla="val 69578"/>
                  <a:gd name="f220" fmla="val 57020"/>
                  <a:gd name="f221" fmla="val 51931"/>
                  <a:gd name="f222" fmla="val 45635"/>
                  <a:gd name="f223" fmla="val 47788"/>
                  <a:gd name="f224" fmla="val 87780"/>
                  <a:gd name="f225" fmla="val 49941"/>
                  <a:gd name="f226" fmla="val 88041"/>
                  <a:gd name="f227" fmla="val 52159"/>
                  <a:gd name="f228" fmla="val 53546"/>
                  <a:gd name="f229" fmla="val 60690"/>
                  <a:gd name="f230" fmla="val 67503"/>
                  <a:gd name="f231" fmla="val 74316"/>
                  <a:gd name="f232" fmla="val 80800"/>
                  <a:gd name="f233" fmla="val 80865"/>
                  <a:gd name="f234" fmla="val 82398"/>
                  <a:gd name="f235" fmla="val 88008"/>
                  <a:gd name="f236" fmla="val 83605"/>
                  <a:gd name="f237" fmla="val 86704"/>
                  <a:gd name="f238" fmla="val 82235"/>
                  <a:gd name="f239" fmla="val 80571"/>
                  <a:gd name="f240" fmla="val 73501"/>
                  <a:gd name="f241" fmla="val 82063"/>
                  <a:gd name="f242" fmla="val 68304"/>
                  <a:gd name="f243" fmla="val 82061"/>
                  <a:gd name="f244" fmla="val 64455"/>
                  <a:gd name="f245" fmla="val 60605"/>
                  <a:gd name="f246" fmla="val 58102"/>
                  <a:gd name="f247" fmla="val 56420"/>
                  <a:gd name="f248" fmla="val 53056"/>
                  <a:gd name="f249" fmla="val 52975"/>
                  <a:gd name="f250" fmla="val 82055"/>
                  <a:gd name="f251" fmla="val 51964"/>
                  <a:gd name="f252" fmla="val 82006"/>
                  <a:gd name="f253" fmla="val 43352"/>
                  <a:gd name="f254" fmla="val 81550"/>
                  <a:gd name="f255" fmla="val 34904"/>
                  <a:gd name="f256" fmla="val 78451"/>
                  <a:gd name="f257" fmla="val 27760"/>
                  <a:gd name="f258" fmla="val 27597"/>
                  <a:gd name="f259" fmla="val 27531"/>
                  <a:gd name="f260" fmla="val 71927"/>
                  <a:gd name="f261" fmla="val 27564"/>
                  <a:gd name="f262" fmla="val 71731"/>
                  <a:gd name="f263" fmla="val 27727"/>
                  <a:gd name="f264" fmla="val 71568"/>
                  <a:gd name="f265" fmla="val 36241"/>
                  <a:gd name="f266" fmla="val 36360"/>
                  <a:gd name="f267" fmla="val 36513"/>
                  <a:gd name="f268" fmla="val 36670"/>
                  <a:gd name="f269" fmla="val 36816"/>
                  <a:gd name="f270" fmla="val 36964"/>
                  <a:gd name="f271" fmla="val 62927"/>
                  <a:gd name="f272" fmla="val 37089"/>
                  <a:gd name="f273" fmla="val 63022"/>
                  <a:gd name="f274" fmla="val 42047"/>
                  <a:gd name="f275" fmla="val 66838"/>
                  <a:gd name="f276" fmla="val 47951"/>
                  <a:gd name="f277" fmla="val 68861"/>
                  <a:gd name="f278" fmla="val 54247"/>
                  <a:gd name="f279" fmla="val 105656"/>
                  <a:gd name="f280" fmla="val 111952"/>
                  <a:gd name="f281" fmla="val 117856"/>
                  <a:gd name="f282" fmla="val 122814"/>
                  <a:gd name="f283" fmla="val 122940"/>
                  <a:gd name="f284" fmla="val 123088"/>
                  <a:gd name="f285" fmla="val 26357"/>
                  <a:gd name="f286" fmla="val 106080"/>
                  <a:gd name="f287" fmla="val 26488"/>
                  <a:gd name="f288" fmla="val 26651"/>
                  <a:gd name="f289" fmla="val 106145"/>
                  <a:gd name="f290" fmla="val 26781"/>
                  <a:gd name="f291" fmla="val 106243"/>
                  <a:gd name="f292" fmla="val 31478"/>
                  <a:gd name="f293" fmla="val 109864"/>
                  <a:gd name="f294" fmla="val 37056"/>
                  <a:gd name="f295" fmla="val 111854"/>
                  <a:gd name="f296" fmla="val 42993"/>
                  <a:gd name="f297" fmla="val 112049"/>
                  <a:gd name="f298" fmla="val 43363"/>
                  <a:gd name="f299" fmla="val 75599"/>
                  <a:gd name="f300" fmla="val 112064"/>
                  <a:gd name="f301" fmla="val 97377"/>
                  <a:gd name="f302" fmla="val 108266"/>
                  <a:gd name="f303" fmla="val 116540"/>
                  <a:gd name="f304" fmla="val 112060"/>
                  <a:gd name="f305" fmla="val 116910"/>
                  <a:gd name="f306" fmla="val 122847"/>
                  <a:gd name="f307" fmla="val 128425"/>
                  <a:gd name="f308" fmla="val 133122"/>
                  <a:gd name="f309" fmla="val 133247"/>
                  <a:gd name="f310" fmla="val 106133"/>
                  <a:gd name="f311" fmla="val 133396"/>
                  <a:gd name="f312" fmla="val 106084"/>
                  <a:gd name="f313" fmla="val 133541"/>
                  <a:gd name="f314" fmla="val 133698"/>
                  <a:gd name="f315" fmla="val 133852"/>
                  <a:gd name="f316" fmla="val 106141"/>
                  <a:gd name="f317" fmla="val 133970"/>
                  <a:gd name="f318" fmla="val 142484"/>
                  <a:gd name="f319" fmla="val 114789"/>
                  <a:gd name="f320" fmla="val 142745"/>
                  <a:gd name="f321" fmla="val 115050"/>
                  <a:gd name="f322" fmla="val 142712"/>
                  <a:gd name="f323" fmla="val 115442"/>
                  <a:gd name="f324" fmla="val 142451"/>
                  <a:gd name="f325" fmla="val 115670"/>
                  <a:gd name="f326" fmla="val 134753"/>
                  <a:gd name="f327" fmla="val 125522"/>
                  <a:gd name="f328" fmla="val 125260"/>
                  <a:gd name="f329" fmla="val 115964"/>
                  <a:gd name="f330" fmla="val 43939"/>
                  <a:gd name="f331" fmla="val 34414"/>
                  <a:gd name="f332" fmla="val 25150"/>
                  <a:gd name="f333" fmla="val 17452"/>
                  <a:gd name="f334" fmla="val 17289"/>
                  <a:gd name="f335" fmla="val 115540"/>
                  <a:gd name="f336" fmla="val 17224"/>
                  <a:gd name="f337" fmla="val 115376"/>
                  <a:gd name="f338" fmla="val 115246"/>
                  <a:gd name="f339" fmla="val 115116"/>
                  <a:gd name="f340" fmla="val 17256"/>
                  <a:gd name="f341" fmla="val 114952"/>
                  <a:gd name="f342" fmla="val 17419"/>
                  <a:gd name="f343" fmla="val 25933"/>
                  <a:gd name="f344" fmla="val 26064"/>
                  <a:gd name="f345" fmla="val 26194"/>
                  <a:gd name="f346" fmla="val 57118"/>
                  <a:gd name="f347" fmla="val 141179"/>
                  <a:gd name="f348" fmla="val 62369"/>
                  <a:gd name="f349" fmla="val 143527"/>
                  <a:gd name="f350" fmla="val 146431"/>
                  <a:gd name="f351" fmla="val 149138"/>
                  <a:gd name="f352" fmla="val 51866"/>
                  <a:gd name="f353" fmla="val 54214"/>
                  <a:gd name="f354" fmla="val 102785"/>
                  <a:gd name="f355" fmla="val 105689"/>
                  <a:gd name="f356" fmla="val 108037"/>
                  <a:gd name="f357" fmla="val 97534"/>
                  <a:gd name="f358" fmla="val 99882"/>
                  <a:gd name="f359" fmla="val 122064"/>
                  <a:gd name="f360" fmla="val 131001"/>
                  <a:gd name="f361" fmla="val 114170"/>
                  <a:gd name="f362" fmla="val 140168"/>
                  <a:gd name="f363" fmla="val 109048"/>
                  <a:gd name="f364" fmla="val 135046"/>
                  <a:gd name="f365" fmla="val 96522"/>
                  <a:gd name="f366" fmla="val 91401"/>
                  <a:gd name="f367" fmla="val 68502"/>
                  <a:gd name="f368" fmla="val 63381"/>
                  <a:gd name="f369" fmla="val 50855"/>
                  <a:gd name="f370" fmla="val 45733"/>
                  <a:gd name="f371" fmla="val 37839"/>
                  <a:gd name="f372" fmla="val 40407"/>
                  <a:gd name="f373" fmla="val 131334"/>
                  <a:gd name="f374" fmla="val 41003"/>
                  <a:gd name="f375" fmla="val 131405"/>
                  <a:gd name="f376" fmla="val 49645"/>
                  <a:gd name="f377" fmla="val 56075"/>
                  <a:gd name="f378" fmla="val 66961"/>
                  <a:gd name="f379" fmla="val 131366"/>
                  <a:gd name="f380" fmla="val 86427"/>
                  <a:gd name="f381" fmla="val 94642"/>
                  <a:gd name="f382" fmla="val 104384"/>
                  <a:gd name="f383" fmla="val 131373"/>
                  <a:gd name="f384" fmla="val 131393"/>
                  <a:gd name="f385" fmla="val 117986"/>
                  <a:gd name="f386" fmla="val 120270"/>
                  <a:gd name="f387" fmla="val 131230"/>
                  <a:gd name="f388" fmla="val 143849"/>
                  <a:gd name="f389" fmla="val 149289"/>
                  <a:gd name="f390" fmla="val 144006"/>
                  <a:gd name="f391" fmla="val 144159"/>
                  <a:gd name="f392" fmla="val 149346"/>
                  <a:gd name="f393" fmla="val 144278"/>
                  <a:gd name="f394" fmla="val 149464"/>
                  <a:gd name="f395" fmla="val 152792"/>
                  <a:gd name="f396" fmla="val 157978"/>
                  <a:gd name="f397" fmla="val 152955"/>
                  <a:gd name="f398" fmla="val 158141"/>
                  <a:gd name="f399" fmla="val 152987"/>
                  <a:gd name="f400" fmla="val 158337"/>
                  <a:gd name="f401" fmla="val 158467"/>
                  <a:gd name="f402" fmla="val 158565"/>
                  <a:gd name="f403" fmla="val 152922"/>
                  <a:gd name="f404" fmla="val 158761"/>
                  <a:gd name="f405" fmla="val 152759"/>
                  <a:gd name="f406" fmla="val 158891"/>
                  <a:gd name="f407" fmla="val 145159"/>
                  <a:gd name="f408" fmla="val 165252"/>
                  <a:gd name="f409" fmla="val 135927"/>
                  <a:gd name="f410" fmla="val 168482"/>
                  <a:gd name="f411" fmla="val 126272"/>
                  <a:gd name="f412" fmla="val 64522"/>
                  <a:gd name="f413" fmla="val 62859"/>
                  <a:gd name="f414" fmla="val 61489"/>
                  <a:gd name="f415" fmla="val 169852"/>
                  <a:gd name="f416" fmla="val 171548"/>
                  <a:gd name="f417" fmla="val 173244"/>
                  <a:gd name="f418" fmla="val 174614"/>
                  <a:gd name="f419" fmla="val 70050"/>
                  <a:gd name="f420" fmla="val 174611"/>
                  <a:gd name="f421" fmla="val 75097"/>
                  <a:gd name="f422" fmla="val 174610"/>
                  <a:gd name="f423" fmla="val 79706"/>
                  <a:gd name="f424" fmla="val 94921"/>
                  <a:gd name="f425" fmla="val 105376"/>
                  <a:gd name="f426" fmla="val 174622"/>
                  <a:gd name="f427" fmla="val 112691"/>
                  <a:gd name="f428" fmla="val 128332"/>
                  <a:gd name="f429" fmla="val 129615"/>
                  <a:gd name="f430" fmla="val 174567"/>
                  <a:gd name="f431" fmla="val 174223"/>
                  <a:gd name="f432" fmla="val 202667"/>
                  <a:gd name="f433" fmla="val 30121"/>
                  <a:gd name="f434" fmla="val 174544"/>
                  <a:gd name="f435" fmla="val 31660"/>
                  <a:gd name="f436" fmla="val 174606"/>
                  <a:gd name="f437" fmla="val 36932"/>
                  <a:gd name="f438" fmla="val 40226"/>
                  <a:gd name="f439" fmla="val 44978"/>
                  <a:gd name="f440" fmla="val 174582"/>
                  <a:gd name="f441" fmla="val 52355"/>
                  <a:gd name="f442" fmla="val 54019"/>
                  <a:gd name="f443" fmla="val 55389"/>
                  <a:gd name="f444" fmla="val 45820"/>
                  <a:gd name="f445" fmla="val 41239"/>
                  <a:gd name="f446" fmla="val 168514"/>
                  <a:gd name="f447" fmla="val 37827"/>
                  <a:gd name="f448" fmla="val 31004"/>
                  <a:gd name="f449" fmla="val 28858"/>
                  <a:gd name="f450" fmla="val 168384"/>
                  <a:gd name="f451" fmla="val 25118"/>
                  <a:gd name="f452" fmla="val 167601"/>
                  <a:gd name="f453" fmla="val 18333"/>
                  <a:gd name="f454" fmla="val 166198"/>
                  <a:gd name="f455" fmla="val 12331"/>
                  <a:gd name="f456" fmla="val 163262"/>
                  <a:gd name="f457" fmla="val 7144"/>
                  <a:gd name="f458" fmla="val 6981"/>
                  <a:gd name="f459" fmla="val 6916"/>
                  <a:gd name="f460" fmla="val 6883"/>
                  <a:gd name="f461" fmla="val 157880"/>
                  <a:gd name="f462" fmla="val 158272"/>
                  <a:gd name="f463" fmla="val 15625"/>
                  <a:gd name="f464" fmla="val 15744"/>
                  <a:gd name="f465" fmla="val 15898"/>
                  <a:gd name="f466" fmla="val 16054"/>
                  <a:gd name="f467" fmla="val 16200"/>
                  <a:gd name="f468" fmla="val 16348"/>
                  <a:gd name="f469" fmla="val 149338"/>
                  <a:gd name="f470" fmla="val 16473"/>
                  <a:gd name="f471" fmla="val 149432"/>
                  <a:gd name="f472" fmla="val 21399"/>
                  <a:gd name="f473" fmla="val 153248"/>
                  <a:gd name="f474" fmla="val 27336"/>
                  <a:gd name="f475" fmla="val 155271"/>
                  <a:gd name="f476" fmla="val 33599"/>
                  <a:gd name="f477" fmla="val 132567"/>
                  <a:gd name="f478" fmla="val 138472"/>
                  <a:gd name="f479" fmla="val 143430"/>
                  <a:gd name="f480" fmla="val 143555"/>
                  <a:gd name="f481" fmla="val 143703"/>
                  <a:gd name="f482" fmla="val 69285"/>
                  <a:gd name="f483" fmla="val 65240"/>
                  <a:gd name="f484" fmla="val 2675"/>
                  <a:gd name="f485" fmla="val 63479"/>
                  <a:gd name="f486" fmla="val 6850"/>
                  <a:gd name="f487" fmla="val 61521"/>
                  <a:gd name="f488" fmla="val 11515"/>
                  <a:gd name="f489" fmla="val 58064"/>
                  <a:gd name="f490" fmla="val 15070"/>
                  <a:gd name="f491" fmla="val 55128"/>
                  <a:gd name="f492" fmla="val 53725"/>
                  <a:gd name="f493" fmla="val 16767"/>
                  <a:gd name="f494" fmla="val 52388"/>
                  <a:gd name="f495" fmla="val 15951"/>
                  <a:gd name="f496" fmla="val 51148"/>
                  <a:gd name="f497" fmla="val 14973"/>
                  <a:gd name="f498" fmla="val 49912"/>
                  <a:gd name="f499" fmla="val 14019"/>
                  <a:gd name="f500" fmla="val 48445"/>
                  <a:gd name="f501" fmla="val 13549"/>
                  <a:gd name="f502" fmla="val 46988"/>
                  <a:gd name="f503" fmla="val 45255"/>
                  <a:gd name="f504" fmla="val 43537"/>
                  <a:gd name="f505" fmla="val 14215"/>
                  <a:gd name="f506" fmla="val 42243"/>
                  <a:gd name="f507" fmla="val 15527"/>
                  <a:gd name="f508" fmla="val 33697"/>
                  <a:gd name="f509" fmla="val 24041"/>
                  <a:gd name="f510" fmla="val 30924"/>
                  <a:gd name="f511" fmla="val 26814"/>
                  <a:gd name="f512" fmla="val 31120"/>
                  <a:gd name="f513" fmla="val 31413"/>
                  <a:gd name="f514" fmla="val 34121"/>
                  <a:gd name="f515" fmla="val 33957"/>
                  <a:gd name="f516" fmla="val 38524"/>
                  <a:gd name="f517" fmla="val 37611"/>
                  <a:gd name="f518" fmla="val 43515"/>
                  <a:gd name="f519" fmla="val 40449"/>
                  <a:gd name="f520" fmla="val 48865"/>
                  <a:gd name="f521" fmla="val 42308"/>
                  <a:gd name="f522" fmla="val 62076"/>
                  <a:gd name="f523" fmla="val 45962"/>
                  <a:gd name="f524" fmla="val 43254"/>
                  <a:gd name="f525" fmla="val 60053"/>
                  <a:gd name="f526" fmla="val 40840"/>
                  <a:gd name="f527" fmla="val 58194"/>
                  <a:gd name="f528" fmla="val 39600"/>
                  <a:gd name="f529" fmla="val 57237"/>
                  <a:gd name="f530" fmla="val 38127"/>
                  <a:gd name="f531" fmla="val 56767"/>
                  <a:gd name="f532" fmla="val 36666"/>
                  <a:gd name="f533" fmla="val 34937"/>
                  <a:gd name="f534" fmla="val 33226"/>
                  <a:gd name="f535" fmla="val 57425"/>
                  <a:gd name="f536" fmla="val 31935"/>
                  <a:gd name="f537" fmla="val 58716"/>
                  <a:gd name="f538" fmla="val 23389"/>
                  <a:gd name="f539" fmla="val 67230"/>
                  <a:gd name="f540" fmla="val 22051"/>
                  <a:gd name="f541" fmla="val 21334"/>
                  <a:gd name="f542" fmla="val 70426"/>
                  <a:gd name="f543" fmla="val 21432"/>
                  <a:gd name="f544" fmla="val 21529"/>
                  <a:gd name="f545" fmla="val 74178"/>
                  <a:gd name="f546" fmla="val 22378"/>
                  <a:gd name="f547" fmla="val 75939"/>
                  <a:gd name="f548" fmla="val 23813"/>
                  <a:gd name="f549" fmla="val 77146"/>
                  <a:gd name="f550" fmla="val 28477"/>
                  <a:gd name="f551" fmla="val 81060"/>
                  <a:gd name="f552" fmla="val 33827"/>
                  <a:gd name="f553" fmla="val 83964"/>
                  <a:gd name="f554" fmla="val 39503"/>
                  <a:gd name="f555" fmla="val 85823"/>
                  <a:gd name="f556" fmla="val 105493"/>
                  <a:gd name="f557" fmla="val 104840"/>
                  <a:gd name="f558" fmla="val 33207"/>
                  <a:gd name="f559" fmla="val 30532"/>
                  <a:gd name="f560" fmla="val 101383"/>
                  <a:gd name="f561" fmla="val 29298"/>
                  <a:gd name="f562" fmla="val 100446"/>
                  <a:gd name="f563" fmla="val 27833"/>
                  <a:gd name="f564" fmla="val 99983"/>
                  <a:gd name="f565" fmla="val 26379"/>
                  <a:gd name="f566" fmla="val 24643"/>
                  <a:gd name="f567" fmla="val 22923"/>
                  <a:gd name="f568" fmla="val 100642"/>
                  <a:gd name="f569" fmla="val 21627"/>
                  <a:gd name="f570" fmla="val 101937"/>
                  <a:gd name="f571" fmla="val 13081"/>
                  <a:gd name="f572" fmla="val 110451"/>
                  <a:gd name="f573" fmla="val 11743"/>
                  <a:gd name="f574" fmla="val 111788"/>
                  <a:gd name="f575" fmla="val 11026"/>
                  <a:gd name="f576" fmla="val 113648"/>
                  <a:gd name="f577" fmla="val 11124"/>
                  <a:gd name="f578" fmla="val 115507"/>
                  <a:gd name="f579" fmla="val 11189"/>
                  <a:gd name="f580" fmla="val 117399"/>
                  <a:gd name="f581" fmla="val 12070"/>
                  <a:gd name="f582" fmla="val 119160"/>
                  <a:gd name="f583" fmla="val 13505"/>
                  <a:gd name="f584" fmla="val 120367"/>
                  <a:gd name="f585" fmla="val 18855"/>
                  <a:gd name="f586" fmla="val 124836"/>
                  <a:gd name="f587" fmla="val 25085"/>
                  <a:gd name="f588" fmla="val 128033"/>
                  <a:gd name="f589" fmla="val 31739"/>
                  <a:gd name="f590" fmla="val 129794"/>
                  <a:gd name="f591" fmla="val 149073"/>
                  <a:gd name="f592" fmla="val 148714"/>
                  <a:gd name="f593" fmla="val 23584"/>
                  <a:gd name="f594" fmla="val 147181"/>
                  <a:gd name="f595" fmla="val 20225"/>
                  <a:gd name="f596" fmla="val 144604"/>
                  <a:gd name="f597" fmla="val 18984"/>
                  <a:gd name="f598" fmla="val 143648"/>
                  <a:gd name="f599" fmla="val 17511"/>
                  <a:gd name="f600" fmla="val 143177"/>
                  <a:gd name="f601" fmla="val 16047"/>
                  <a:gd name="f602" fmla="val 14315"/>
                  <a:gd name="f603" fmla="val 12595"/>
                  <a:gd name="f604" fmla="val 143835"/>
                  <a:gd name="f605" fmla="val 11287"/>
                  <a:gd name="f606" fmla="val 145126"/>
                  <a:gd name="f607" fmla="val 2773"/>
                  <a:gd name="f608" fmla="val 153672"/>
                  <a:gd name="f609" fmla="val 156445"/>
                  <a:gd name="f610" fmla="val 196"/>
                  <a:gd name="f611" fmla="val 161044"/>
                  <a:gd name="f612" fmla="val 3197"/>
                  <a:gd name="f613" fmla="val 163589"/>
                  <a:gd name="f614" fmla="val 8547"/>
                  <a:gd name="f615" fmla="val 168025"/>
                  <a:gd name="f616" fmla="val 14777"/>
                  <a:gd name="f617" fmla="val 171222"/>
                  <a:gd name="f618" fmla="val 173016"/>
                  <a:gd name="f619" fmla="val 205701"/>
                  <a:gd name="f620" fmla="val 207397"/>
                  <a:gd name="f621" fmla="val 22802"/>
                  <a:gd name="f622" fmla="val 24498"/>
                  <a:gd name="f623" fmla="val 135405"/>
                  <a:gd name="f624" fmla="val 137102"/>
                  <a:gd name="f625" fmla="val 151356"/>
                  <a:gd name="f626" fmla="val 156706"/>
                  <a:gd name="f627" fmla="val 162382"/>
                  <a:gd name="f628" fmla="val 159022"/>
                  <a:gd name="f629" fmla="val 160588"/>
                  <a:gd name="f630" fmla="val 159087"/>
                  <a:gd name="f631" fmla="val 158728"/>
                  <a:gd name="f632" fmla="val 159185"/>
                  <a:gd name="f633" fmla="val 156836"/>
                  <a:gd name="f634" fmla="val 158468"/>
                  <a:gd name="f635" fmla="val 155010"/>
                  <a:gd name="f636" fmla="val 157130"/>
                  <a:gd name="f637" fmla="val 148584"/>
                  <a:gd name="f638" fmla="val 147293"/>
                  <a:gd name="f639" fmla="val 145581"/>
                  <a:gd name="f640" fmla="val 143853"/>
                  <a:gd name="f641" fmla="val 142392"/>
                  <a:gd name="f642" fmla="val 140919"/>
                  <a:gd name="f643" fmla="val 139679"/>
                  <a:gd name="f644" fmla="val 136319"/>
                  <a:gd name="f645" fmla="val 128164"/>
                  <a:gd name="f646" fmla="val 134818"/>
                  <a:gd name="f647" fmla="val 141049"/>
                  <a:gd name="f648" fmla="val 146398"/>
                  <a:gd name="f649" fmla="val 149399"/>
                  <a:gd name="f650" fmla="val 117823"/>
                  <a:gd name="f651" fmla="val 149595"/>
                  <a:gd name="f652" fmla="val 113256"/>
                  <a:gd name="f653" fmla="val 146822"/>
                  <a:gd name="f654" fmla="val 138276"/>
                  <a:gd name="f655" fmla="val 136980"/>
                  <a:gd name="f656" fmla="val 135260"/>
                  <a:gd name="f657" fmla="val 133524"/>
                  <a:gd name="f658" fmla="val 132070"/>
                  <a:gd name="f659" fmla="val 130605"/>
                  <a:gd name="f660" fmla="val 129371"/>
                  <a:gd name="f661" fmla="val 126696"/>
                  <a:gd name="f662" fmla="val 120400"/>
                  <a:gd name="f663" fmla="val 126076"/>
                  <a:gd name="f664" fmla="val 131426"/>
                  <a:gd name="f665" fmla="val 136090"/>
                  <a:gd name="f666" fmla="val 139091"/>
                  <a:gd name="f667" fmla="val 74634"/>
                  <a:gd name="f668" fmla="val 139287"/>
                  <a:gd name="f669" fmla="val 70035"/>
                  <a:gd name="f670" fmla="val 136514"/>
                  <a:gd name="f671" fmla="val 127968"/>
                  <a:gd name="f672" fmla="val 126678"/>
                  <a:gd name="f673" fmla="val 124966"/>
                  <a:gd name="f674" fmla="val 123237"/>
                  <a:gd name="f675" fmla="val 121776"/>
                  <a:gd name="f676" fmla="val 120303"/>
                  <a:gd name="f677" fmla="val 119063"/>
                  <a:gd name="f678" fmla="val 116649"/>
                  <a:gd name="f679" fmla="val 113941"/>
                  <a:gd name="f680" fmla="val 111038"/>
                  <a:gd name="f681" fmla="val 116388"/>
                  <a:gd name="f682" fmla="val 121379"/>
                  <a:gd name="f683" fmla="val 125750"/>
                  <a:gd name="f684" fmla="val 128784"/>
                  <a:gd name="f685" fmla="val 128979"/>
                  <a:gd name="f686" fmla="val 126207"/>
                  <a:gd name="f687" fmla="val 117660"/>
                  <a:gd name="f688" fmla="val 116366"/>
                  <a:gd name="f689" fmla="val 114648"/>
                  <a:gd name="f690" fmla="val 112915"/>
                  <a:gd name="f691" fmla="val 111458"/>
                  <a:gd name="f692" fmla="val 109991"/>
                  <a:gd name="f693" fmla="val 108755"/>
                  <a:gd name="f694" fmla="val 107515"/>
                  <a:gd name="f695" fmla="val 106178"/>
                  <a:gd name="f696" fmla="val 101839"/>
                  <a:gd name="f697" fmla="val 98382"/>
                  <a:gd name="f698" fmla="val 96392"/>
                  <a:gd name="f699" fmla="val 94663"/>
                  <a:gd name="f700" fmla="val 90618"/>
                  <a:gd name="f701" fmla="*/ f0 1 159186"/>
                  <a:gd name="f702" fmla="*/ f1 1 208767"/>
                  <a:gd name="f703" fmla="val f2"/>
                  <a:gd name="f704" fmla="val f3"/>
                  <a:gd name="f705" fmla="val f4"/>
                  <a:gd name="f706" fmla="+- f705 0 f703"/>
                  <a:gd name="f707" fmla="+- f704 0 f703"/>
                  <a:gd name="f708" fmla="*/ f707 1 159186"/>
                  <a:gd name="f709" fmla="*/ f706 1 208767"/>
                  <a:gd name="f710" fmla="*/ f703 1 f708"/>
                  <a:gd name="f711" fmla="*/ f704 1 f708"/>
                  <a:gd name="f712" fmla="*/ f703 1 f709"/>
                  <a:gd name="f713" fmla="*/ f705 1 f709"/>
                  <a:gd name="f714" fmla="*/ f710 f701 1"/>
                  <a:gd name="f715" fmla="*/ f711 f701 1"/>
                  <a:gd name="f716" fmla="*/ f713 f702 1"/>
                  <a:gd name="f717" fmla="*/ f712 f702 1"/>
                </a:gdLst>
                <a:ahLst/>
                <a:cxnLst>
                  <a:cxn ang="3cd4">
                    <a:pos x="hc" y="t"/>
                  </a:cxn>
                  <a:cxn ang="0">
                    <a:pos x="r" y="vc"/>
                  </a:cxn>
                  <a:cxn ang="cd4">
                    <a:pos x="hc" y="b"/>
                  </a:cxn>
                  <a:cxn ang="cd2">
                    <a:pos x="l" y="vc"/>
                  </a:cxn>
                </a:cxnLst>
                <a:rect l="f714" t="f717" r="f715" b="f716"/>
                <a:pathLst>
                  <a:path w="159186" h="208767">
                    <a:moveTo>
                      <a:pt x="f5" y="f6"/>
                    </a:moveTo>
                    <a:cubicBezTo>
                      <a:pt x="f7" y="f6"/>
                      <a:pt x="f8" y="f9"/>
                      <a:pt x="f10" y="f11"/>
                    </a:cubicBezTo>
                    <a:cubicBezTo>
                      <a:pt x="f12" y="f13"/>
                      <a:pt x="f14" y="f15"/>
                      <a:pt x="f16" y="f17"/>
                    </a:cubicBezTo>
                    <a:cubicBezTo>
                      <a:pt x="f18" y="f19"/>
                      <a:pt x="f20" y="f21"/>
                      <a:pt x="f22" y="f21"/>
                    </a:cubicBezTo>
                    <a:cubicBezTo>
                      <a:pt x="f23" y="f24"/>
                      <a:pt x="f25" y="f26"/>
                      <a:pt x="f27" y="f26"/>
                    </a:cubicBezTo>
                    <a:cubicBezTo>
                      <a:pt x="f28" y="f26"/>
                      <a:pt x="f29" y="f30"/>
                      <a:pt x="f31" y="f30"/>
                    </a:cubicBezTo>
                    <a:cubicBezTo>
                      <a:pt x="f32" y="f30"/>
                      <a:pt x="f33" y="f34"/>
                      <a:pt x="f35" y="f17"/>
                    </a:cubicBezTo>
                    <a:cubicBezTo>
                      <a:pt x="f36" y="f15"/>
                      <a:pt x="f37" y="f13"/>
                      <a:pt x="f38" y="f11"/>
                    </a:cubicBezTo>
                    <a:cubicBezTo>
                      <a:pt x="f39" y="f9"/>
                      <a:pt x="f40" y="f6"/>
                      <a:pt x="f41" y="f6"/>
                    </a:cubicBezTo>
                    <a:close/>
                    <a:moveTo>
                      <a:pt x="f42" y="f43"/>
                    </a:moveTo>
                    <a:cubicBezTo>
                      <a:pt x="f44" y="f43"/>
                      <a:pt x="f45" y="f46"/>
                      <a:pt x="f47" y="f48"/>
                    </a:cubicBezTo>
                    <a:lnTo>
                      <a:pt x="f49" y="f50"/>
                    </a:lnTo>
                    <a:cubicBezTo>
                      <a:pt x="f51" y="f52"/>
                      <a:pt x="f53" y="f54"/>
                      <a:pt x="f55" y="f56"/>
                    </a:cubicBezTo>
                    <a:cubicBezTo>
                      <a:pt x="f57" y="f58"/>
                      <a:pt x="f59" y="f60"/>
                      <a:pt x="f22" y="f60"/>
                    </a:cubicBezTo>
                    <a:cubicBezTo>
                      <a:pt x="f61" y="f60"/>
                      <a:pt x="f62" y="f63"/>
                      <a:pt x="f64" y="f63"/>
                    </a:cubicBezTo>
                    <a:cubicBezTo>
                      <a:pt x="f65" y="f63"/>
                      <a:pt x="f66" y="f67"/>
                      <a:pt x="f68" y="f69"/>
                    </a:cubicBezTo>
                    <a:cubicBezTo>
                      <a:pt x="f70" y="f71"/>
                      <a:pt x="f72" y="f73"/>
                      <a:pt x="f74" y="f56"/>
                    </a:cubicBezTo>
                    <a:cubicBezTo>
                      <a:pt x="f75" y="f54"/>
                      <a:pt x="f76" y="f52"/>
                      <a:pt x="f77" y="f50"/>
                    </a:cubicBezTo>
                    <a:cubicBezTo>
                      <a:pt x="f78" y="f79"/>
                      <a:pt x="f80" y="f81"/>
                      <a:pt x="f82" y="f81"/>
                    </a:cubicBezTo>
                    <a:cubicBezTo>
                      <a:pt x="f83" y="f81"/>
                      <a:pt x="f84" y="f81"/>
                      <a:pt x="f85" y="f81"/>
                    </a:cubicBezTo>
                    <a:cubicBezTo>
                      <a:pt x="f86" y="f81"/>
                      <a:pt x="f87" y="f88"/>
                      <a:pt x="f89" y="f48"/>
                    </a:cubicBezTo>
                    <a:cubicBezTo>
                      <a:pt x="f90" y="f91"/>
                      <a:pt x="f92" y="f93"/>
                      <a:pt x="f94" y="f95"/>
                    </a:cubicBezTo>
                    <a:cubicBezTo>
                      <a:pt x="f96" y="f97"/>
                      <a:pt x="f98" y="f99"/>
                      <a:pt x="f100" y="f99"/>
                    </a:cubicBezTo>
                    <a:cubicBezTo>
                      <a:pt x="f101" y="f99"/>
                      <a:pt x="f102" y="f103"/>
                      <a:pt x="f104" y="f103"/>
                    </a:cubicBezTo>
                    <a:cubicBezTo>
                      <a:pt x="f105" y="f103"/>
                      <a:pt x="f106" y="f107"/>
                      <a:pt x="f22" y="f108"/>
                    </a:cubicBezTo>
                    <a:cubicBezTo>
                      <a:pt x="f109" y="f108"/>
                      <a:pt x="f110" y="f111"/>
                      <a:pt x="f112" y="f48"/>
                    </a:cubicBezTo>
                    <a:cubicBezTo>
                      <a:pt x="f113" y="f46"/>
                      <a:pt x="f114" y="f43"/>
                      <a:pt x="f42" y="f43"/>
                    </a:cubicBezTo>
                    <a:close/>
                    <a:moveTo>
                      <a:pt x="f115" y="f116"/>
                    </a:moveTo>
                    <a:cubicBezTo>
                      <a:pt x="f117" y="f116"/>
                      <a:pt x="f118" y="f119"/>
                      <a:pt x="f118" y="f120"/>
                    </a:cubicBezTo>
                    <a:lnTo>
                      <a:pt x="f118" y="f121"/>
                    </a:lnTo>
                    <a:lnTo>
                      <a:pt x="f122" y="f121"/>
                    </a:lnTo>
                    <a:lnTo>
                      <a:pt x="f122" y="f120"/>
                    </a:lnTo>
                    <a:cubicBezTo>
                      <a:pt x="f122" y="f119"/>
                      <a:pt x="f123" y="f116"/>
                      <a:pt x="f115" y="f116"/>
                    </a:cubicBezTo>
                    <a:close/>
                    <a:moveTo>
                      <a:pt x="f124" y="f125"/>
                    </a:moveTo>
                    <a:lnTo>
                      <a:pt x="f124" y="f121"/>
                    </a:lnTo>
                    <a:lnTo>
                      <a:pt x="f126" y="f121"/>
                    </a:lnTo>
                    <a:lnTo>
                      <a:pt x="f126" y="f120"/>
                    </a:lnTo>
                    <a:cubicBezTo>
                      <a:pt x="f126" y="f127"/>
                      <a:pt x="f128" y="f129"/>
                      <a:pt x="f115" y="f129"/>
                    </a:cubicBezTo>
                    <a:cubicBezTo>
                      <a:pt x="f130" y="f129"/>
                      <a:pt x="f131" y="f127"/>
                      <a:pt x="f131" y="f120"/>
                    </a:cubicBezTo>
                    <a:lnTo>
                      <a:pt x="f131" y="f121"/>
                    </a:lnTo>
                    <a:lnTo>
                      <a:pt x="f132" y="f121"/>
                    </a:lnTo>
                    <a:lnTo>
                      <a:pt x="f132" y="f125"/>
                    </a:lnTo>
                    <a:cubicBezTo>
                      <a:pt x="f133" y="f134"/>
                      <a:pt x="f135" y="f136"/>
                      <a:pt x="f137" y="f138"/>
                    </a:cubicBezTo>
                    <a:cubicBezTo>
                      <a:pt x="f139" y="f140"/>
                      <a:pt x="f141" y="f142"/>
                      <a:pt x="f143" y="f142"/>
                    </a:cubicBezTo>
                    <a:cubicBezTo>
                      <a:pt x="f144" y="f142"/>
                      <a:pt x="f145" y="f146"/>
                      <a:pt x="f147" y="f146"/>
                    </a:cubicBezTo>
                    <a:cubicBezTo>
                      <a:pt x="f148" y="f146"/>
                      <a:pt x="f149" y="f150"/>
                      <a:pt x="f22" y="f142"/>
                    </a:cubicBezTo>
                    <a:cubicBezTo>
                      <a:pt x="f151" y="f142"/>
                      <a:pt x="f152" y="f153"/>
                      <a:pt x="f124" y="f125"/>
                    </a:cubicBezTo>
                    <a:close/>
                    <a:moveTo>
                      <a:pt x="f154" y="f155"/>
                    </a:moveTo>
                    <a:cubicBezTo>
                      <a:pt x="f156" y="f155"/>
                      <a:pt x="f131" y="f157"/>
                      <a:pt x="f131" y="f158"/>
                    </a:cubicBezTo>
                    <a:lnTo>
                      <a:pt x="f131" y="f159"/>
                    </a:lnTo>
                    <a:lnTo>
                      <a:pt x="f160" y="f159"/>
                    </a:lnTo>
                    <a:lnTo>
                      <a:pt x="f160" y="f158"/>
                    </a:lnTo>
                    <a:cubicBezTo>
                      <a:pt x="f160" y="f157"/>
                      <a:pt x="f161" y="f155"/>
                      <a:pt x="f154" y="f155"/>
                    </a:cubicBezTo>
                    <a:close/>
                    <a:moveTo>
                      <a:pt x="f162" y="f155"/>
                    </a:moveTo>
                    <a:cubicBezTo>
                      <a:pt x="f163" y="f155"/>
                      <a:pt x="f164" y="f157"/>
                      <a:pt x="f164" y="f158"/>
                    </a:cubicBezTo>
                    <a:lnTo>
                      <a:pt x="f164" y="f159"/>
                    </a:lnTo>
                    <a:lnTo>
                      <a:pt x="f126" y="f159"/>
                    </a:lnTo>
                    <a:lnTo>
                      <a:pt x="f126" y="f158"/>
                    </a:lnTo>
                    <a:cubicBezTo>
                      <a:pt x="f126" y="f157"/>
                      <a:pt x="f165" y="f155"/>
                      <a:pt x="f162" y="f155"/>
                    </a:cubicBezTo>
                    <a:close/>
                    <a:moveTo>
                      <a:pt x="f166" y="f167"/>
                    </a:moveTo>
                    <a:cubicBezTo>
                      <a:pt x="f168" y="f167"/>
                      <a:pt x="f169" y="f170"/>
                      <a:pt x="f171" y="f172"/>
                    </a:cubicBezTo>
                    <a:cubicBezTo>
                      <a:pt x="f173" y="f174"/>
                      <a:pt x="f173" y="f175"/>
                      <a:pt x="f173" y="f176"/>
                    </a:cubicBezTo>
                    <a:cubicBezTo>
                      <a:pt x="f177" y="f178"/>
                      <a:pt x="f179" y="f180"/>
                      <a:pt x="f181" y="f182"/>
                    </a:cubicBezTo>
                    <a:cubicBezTo>
                      <a:pt x="f183" y="f184"/>
                      <a:pt x="f185" y="f186"/>
                      <a:pt x="f187" y="f188"/>
                    </a:cubicBezTo>
                    <a:cubicBezTo>
                      <a:pt x="f189" y="f190"/>
                      <a:pt x="f191" y="f192"/>
                      <a:pt x="f193" y="f192"/>
                    </a:cubicBezTo>
                    <a:cubicBezTo>
                      <a:pt x="f194" y="f192"/>
                      <a:pt x="f195" y="f196"/>
                      <a:pt x="f197" y="f196"/>
                    </a:cubicBezTo>
                    <a:cubicBezTo>
                      <a:pt x="f198" y="f196"/>
                      <a:pt x="f199" y="f200"/>
                      <a:pt x="f199" y="f201"/>
                    </a:cubicBezTo>
                    <a:cubicBezTo>
                      <a:pt x="f199" y="f202"/>
                      <a:pt x="f198" y="f203"/>
                      <a:pt x="f197" y="f203"/>
                    </a:cubicBezTo>
                    <a:cubicBezTo>
                      <a:pt x="f204" y="f205"/>
                      <a:pt x="f206" y="f207"/>
                      <a:pt x="f208" y="f207"/>
                    </a:cubicBezTo>
                    <a:cubicBezTo>
                      <a:pt x="f209" y="f207"/>
                      <a:pt x="f210" y="f211"/>
                      <a:pt x="f212" y="f213"/>
                    </a:cubicBezTo>
                    <a:lnTo>
                      <a:pt x="f212" y="f159"/>
                    </a:lnTo>
                    <a:lnTo>
                      <a:pt x="f214" y="f159"/>
                    </a:lnTo>
                    <a:lnTo>
                      <a:pt x="f214" y="f158"/>
                    </a:lnTo>
                    <a:cubicBezTo>
                      <a:pt x="f214" y="f215"/>
                      <a:pt x="f216" y="f217"/>
                      <a:pt x="f162" y="f217"/>
                    </a:cubicBezTo>
                    <a:cubicBezTo>
                      <a:pt x="f218" y="f217"/>
                      <a:pt x="f118" y="f215"/>
                      <a:pt x="f118" y="f158"/>
                    </a:cubicBezTo>
                    <a:lnTo>
                      <a:pt x="f118" y="f159"/>
                    </a:lnTo>
                    <a:lnTo>
                      <a:pt x="f122" y="f159"/>
                    </a:lnTo>
                    <a:lnTo>
                      <a:pt x="f122" y="f158"/>
                    </a:lnTo>
                    <a:cubicBezTo>
                      <a:pt x="f122" y="f215"/>
                      <a:pt x="f219" y="f217"/>
                      <a:pt x="f154" y="f217"/>
                    </a:cubicBezTo>
                    <a:cubicBezTo>
                      <a:pt x="f220" y="f217"/>
                      <a:pt x="f221" y="f215"/>
                      <a:pt x="f221" y="f158"/>
                    </a:cubicBezTo>
                    <a:lnTo>
                      <a:pt x="f221" y="f159"/>
                    </a:lnTo>
                    <a:lnTo>
                      <a:pt x="f222" y="f159"/>
                    </a:lnTo>
                    <a:lnTo>
                      <a:pt x="f222" y="f213"/>
                    </a:lnTo>
                    <a:cubicBezTo>
                      <a:pt x="f223" y="f224"/>
                      <a:pt x="f225" y="f226"/>
                      <a:pt x="f227" y="f7"/>
                    </a:cubicBezTo>
                    <a:cubicBezTo>
                      <a:pt x="f228" y="f203"/>
                      <a:pt x="f229" y="f205"/>
                      <a:pt x="f230" y="f205"/>
                    </a:cubicBezTo>
                    <a:cubicBezTo>
                      <a:pt x="f231" y="f205"/>
                      <a:pt x="f232" y="f203"/>
                      <a:pt x="f233" y="f203"/>
                    </a:cubicBezTo>
                    <a:cubicBezTo>
                      <a:pt x="f234" y="f235"/>
                      <a:pt x="f236" y="f237"/>
                      <a:pt x="f236" y="f201"/>
                    </a:cubicBezTo>
                    <a:cubicBezTo>
                      <a:pt x="f236" y="f200"/>
                      <a:pt x="f238" y="f196"/>
                      <a:pt x="f239" y="f196"/>
                    </a:cubicBezTo>
                    <a:cubicBezTo>
                      <a:pt x="f240" y="f241"/>
                      <a:pt x="f242" y="f243"/>
                      <a:pt x="f244" y="f243"/>
                    </a:cubicBezTo>
                    <a:cubicBezTo>
                      <a:pt x="f245" y="f243"/>
                      <a:pt x="f246" y="f241"/>
                      <a:pt x="f247" y="f241"/>
                    </a:cubicBezTo>
                    <a:cubicBezTo>
                      <a:pt x="f248" y="f241"/>
                      <a:pt x="f249" y="f250"/>
                      <a:pt x="f251" y="f252"/>
                    </a:cubicBezTo>
                    <a:cubicBezTo>
                      <a:pt x="f253" y="f254"/>
                      <a:pt x="f255" y="f256"/>
                      <a:pt x="f257" y="f182"/>
                    </a:cubicBezTo>
                    <a:cubicBezTo>
                      <a:pt x="f258" y="f180"/>
                      <a:pt x="f259" y="f178"/>
                      <a:pt x="f259" y="f176"/>
                    </a:cubicBezTo>
                    <a:cubicBezTo>
                      <a:pt x="f259" y="f260"/>
                      <a:pt x="f261" y="f262"/>
                      <a:pt x="f263" y="f264"/>
                    </a:cubicBezTo>
                    <a:lnTo>
                      <a:pt x="f265" y="f172"/>
                    </a:lnTo>
                    <a:cubicBezTo>
                      <a:pt x="f266" y="f170"/>
                      <a:pt x="f267" y="f167"/>
                      <a:pt x="f268" y="f167"/>
                    </a:cubicBezTo>
                    <a:cubicBezTo>
                      <a:pt x="f269" y="f167"/>
                      <a:pt x="f270" y="f271"/>
                      <a:pt x="f272" y="f273"/>
                    </a:cubicBezTo>
                    <a:cubicBezTo>
                      <a:pt x="f274" y="f275"/>
                      <a:pt x="f276" y="f277"/>
                      <a:pt x="f278" y="f277"/>
                    </a:cubicBezTo>
                    <a:lnTo>
                      <a:pt x="f279" y="f277"/>
                    </a:lnTo>
                    <a:cubicBezTo>
                      <a:pt x="f280" y="f277"/>
                      <a:pt x="f281" y="f275"/>
                      <a:pt x="f282" y="f273"/>
                    </a:cubicBezTo>
                    <a:cubicBezTo>
                      <a:pt x="f283" y="f271"/>
                      <a:pt x="f284" y="f167"/>
                      <a:pt x="f166" y="f167"/>
                    </a:cubicBezTo>
                    <a:close/>
                    <a:moveTo>
                      <a:pt x="f285" y="f286"/>
                    </a:moveTo>
                    <a:cubicBezTo>
                      <a:pt x="f287" y="f286"/>
                      <a:pt x="f288" y="f289"/>
                      <a:pt x="f290" y="f291"/>
                    </a:cubicBezTo>
                    <a:cubicBezTo>
                      <a:pt x="f292" y="f293"/>
                      <a:pt x="f294" y="f295"/>
                      <a:pt x="f296" y="f297"/>
                    </a:cubicBezTo>
                    <a:cubicBezTo>
                      <a:pt x="f298" y="f297"/>
                      <a:pt x="f299" y="f300"/>
                      <a:pt x="f301" y="f300"/>
                    </a:cubicBezTo>
                    <a:cubicBezTo>
                      <a:pt x="f302" y="f300"/>
                      <a:pt x="f303" y="f304"/>
                      <a:pt x="f305" y="f297"/>
                    </a:cubicBezTo>
                    <a:cubicBezTo>
                      <a:pt x="f306" y="f295"/>
                      <a:pt x="f307" y="f293"/>
                      <a:pt x="f308" y="f291"/>
                    </a:cubicBezTo>
                    <a:cubicBezTo>
                      <a:pt x="f309" y="f310"/>
                      <a:pt x="f311" y="f312"/>
                      <a:pt x="f313" y="f312"/>
                    </a:cubicBezTo>
                    <a:cubicBezTo>
                      <a:pt x="f314" y="f312"/>
                      <a:pt x="f315" y="f316"/>
                      <a:pt x="f317" y="f291"/>
                    </a:cubicBezTo>
                    <a:lnTo>
                      <a:pt x="f318" y="f319"/>
                    </a:lnTo>
                    <a:cubicBezTo>
                      <a:pt x="f320" y="f321"/>
                      <a:pt x="f322" y="f323"/>
                      <a:pt x="f324" y="f325"/>
                    </a:cubicBezTo>
                    <a:cubicBezTo>
                      <a:pt x="f326" y="f51"/>
                      <a:pt x="f327" y="f328"/>
                      <a:pt x="f329" y="f328"/>
                    </a:cubicBezTo>
                    <a:lnTo>
                      <a:pt x="f330" y="f328"/>
                    </a:lnTo>
                    <a:cubicBezTo>
                      <a:pt x="f331" y="f328"/>
                      <a:pt x="f332" y="f51"/>
                      <a:pt x="f333" y="f325"/>
                    </a:cubicBezTo>
                    <a:cubicBezTo>
                      <a:pt x="f334" y="f335"/>
                      <a:pt x="f336" y="f337"/>
                      <a:pt x="f336" y="f338"/>
                    </a:cubicBezTo>
                    <a:cubicBezTo>
                      <a:pt x="f336" y="f339"/>
                      <a:pt x="f340" y="f341"/>
                      <a:pt x="f342" y="f319"/>
                    </a:cubicBezTo>
                    <a:lnTo>
                      <a:pt x="f343" y="f291"/>
                    </a:lnTo>
                    <a:cubicBezTo>
                      <a:pt x="f344" y="f289"/>
                      <a:pt x="f345" y="f286"/>
                      <a:pt x="f285" y="f286"/>
                    </a:cubicBezTo>
                    <a:close/>
                    <a:moveTo>
                      <a:pt x="f346" y="f347"/>
                    </a:moveTo>
                    <a:cubicBezTo>
                      <a:pt x="f120" y="f347"/>
                      <a:pt x="f348" y="f349"/>
                      <a:pt x="f348" y="f350"/>
                    </a:cubicBezTo>
                    <a:lnTo>
                      <a:pt x="f348" y="f351"/>
                    </a:lnTo>
                    <a:lnTo>
                      <a:pt x="f352" y="f351"/>
                    </a:lnTo>
                    <a:lnTo>
                      <a:pt x="f352" y="f350"/>
                    </a:lnTo>
                    <a:cubicBezTo>
                      <a:pt x="f352" y="f349"/>
                      <a:pt x="f353" y="f347"/>
                      <a:pt x="f346" y="f347"/>
                    </a:cubicBezTo>
                    <a:close/>
                    <a:moveTo>
                      <a:pt x="f354" y="f347"/>
                    </a:moveTo>
                    <a:cubicBezTo>
                      <a:pt x="f355" y="f347"/>
                      <a:pt x="f356" y="f349"/>
                      <a:pt x="f356" y="f350"/>
                    </a:cubicBezTo>
                    <a:lnTo>
                      <a:pt x="f356" y="f351"/>
                    </a:lnTo>
                    <a:lnTo>
                      <a:pt x="f357" y="f351"/>
                    </a:lnTo>
                    <a:lnTo>
                      <a:pt x="f357" y="f350"/>
                    </a:lnTo>
                    <a:cubicBezTo>
                      <a:pt x="f357" y="f349"/>
                      <a:pt x="f358" y="f347"/>
                      <a:pt x="f354" y="f347"/>
                    </a:cubicBezTo>
                    <a:close/>
                    <a:moveTo>
                      <a:pt x="f359" y="f360"/>
                    </a:moveTo>
                    <a:lnTo>
                      <a:pt x="f359" y="f351"/>
                    </a:lnTo>
                    <a:lnTo>
                      <a:pt x="f361" y="f351"/>
                    </a:lnTo>
                    <a:lnTo>
                      <a:pt x="f361" y="f350"/>
                    </a:lnTo>
                    <a:cubicBezTo>
                      <a:pt x="f361" y="f362"/>
                      <a:pt x="f363" y="f364"/>
                      <a:pt x="f354" y="f364"/>
                    </a:cubicBezTo>
                    <a:cubicBezTo>
                      <a:pt x="f365" y="f364"/>
                      <a:pt x="f366" y="f362"/>
                      <a:pt x="f366" y="f350"/>
                    </a:cubicBezTo>
                    <a:lnTo>
                      <a:pt x="f366" y="f351"/>
                    </a:lnTo>
                    <a:lnTo>
                      <a:pt x="f367" y="f351"/>
                    </a:lnTo>
                    <a:lnTo>
                      <a:pt x="f367" y="f350"/>
                    </a:lnTo>
                    <a:cubicBezTo>
                      <a:pt x="f367" y="f362"/>
                      <a:pt x="f368" y="f364"/>
                      <a:pt x="f346" y="f364"/>
                    </a:cubicBezTo>
                    <a:cubicBezTo>
                      <a:pt x="f369" y="f364"/>
                      <a:pt x="f370" y="f362"/>
                      <a:pt x="f370" y="f350"/>
                    </a:cubicBezTo>
                    <a:lnTo>
                      <a:pt x="f370" y="f351"/>
                    </a:lnTo>
                    <a:lnTo>
                      <a:pt x="f371" y="f351"/>
                    </a:lnTo>
                    <a:lnTo>
                      <a:pt x="f371" y="f360"/>
                    </a:lnTo>
                    <a:cubicBezTo>
                      <a:pt x="f372" y="f373"/>
                      <a:pt x="f374" y="f375"/>
                      <a:pt x="f376" y="f375"/>
                    </a:cubicBezTo>
                    <a:cubicBezTo>
                      <a:pt x="f377" y="f375"/>
                      <a:pt x="f378" y="f379"/>
                      <a:pt x="f380" y="f379"/>
                    </a:cubicBezTo>
                    <a:cubicBezTo>
                      <a:pt x="f381" y="f379"/>
                      <a:pt x="f382" y="f383"/>
                      <a:pt x="f329" y="f384"/>
                    </a:cubicBezTo>
                    <a:cubicBezTo>
                      <a:pt x="f385" y="f384"/>
                      <a:pt x="f386" y="f387"/>
                      <a:pt x="f359" y="f360"/>
                    </a:cubicBezTo>
                    <a:close/>
                    <a:moveTo>
                      <a:pt x="f388" y="f389"/>
                    </a:moveTo>
                    <a:cubicBezTo>
                      <a:pt x="f390" y="f389"/>
                      <a:pt x="f391" y="f392"/>
                      <a:pt x="f393" y="f394"/>
                    </a:cubicBezTo>
                    <a:lnTo>
                      <a:pt x="f395" y="f396"/>
                    </a:lnTo>
                    <a:cubicBezTo>
                      <a:pt x="f397" y="f398"/>
                      <a:pt x="f399" y="f400"/>
                      <a:pt x="f399" y="f401"/>
                    </a:cubicBezTo>
                    <a:cubicBezTo>
                      <a:pt x="f399" y="f402"/>
                      <a:pt x="f403" y="f404"/>
                      <a:pt x="f405" y="f406"/>
                    </a:cubicBezTo>
                    <a:cubicBezTo>
                      <a:pt x="f407" y="f408"/>
                      <a:pt x="f409" y="f410"/>
                      <a:pt x="f411" y="f410"/>
                    </a:cubicBezTo>
                    <a:lnTo>
                      <a:pt x="f412" y="f410"/>
                    </a:lnTo>
                    <a:cubicBezTo>
                      <a:pt x="f413" y="f410"/>
                      <a:pt x="f414" y="f415"/>
                      <a:pt x="f414" y="f416"/>
                    </a:cubicBezTo>
                    <a:cubicBezTo>
                      <a:pt x="f414" y="f417"/>
                      <a:pt x="f413" y="f418"/>
                      <a:pt x="f412" y="f418"/>
                    </a:cubicBezTo>
                    <a:cubicBezTo>
                      <a:pt x="f419" y="f420"/>
                      <a:pt x="f421" y="f422"/>
                      <a:pt x="f423" y="f422"/>
                    </a:cubicBezTo>
                    <a:cubicBezTo>
                      <a:pt x="f424" y="f422"/>
                      <a:pt x="f425" y="f426"/>
                      <a:pt x="f427" y="f426"/>
                    </a:cubicBezTo>
                    <a:cubicBezTo>
                      <a:pt x="f428" y="f426"/>
                      <a:pt x="f429" y="f430"/>
                      <a:pt x="f173" y="f431"/>
                    </a:cubicBezTo>
                    <a:lnTo>
                      <a:pt x="f173" y="f432"/>
                    </a:lnTo>
                    <a:lnTo>
                      <a:pt x="f259" y="f432"/>
                    </a:lnTo>
                    <a:lnTo>
                      <a:pt x="f259" y="f431"/>
                    </a:lnTo>
                    <a:cubicBezTo>
                      <a:pt x="f433" y="f434"/>
                      <a:pt x="f435" y="f436"/>
                      <a:pt x="f437" y="f436"/>
                    </a:cubicBezTo>
                    <a:cubicBezTo>
                      <a:pt x="f438" y="f436"/>
                      <a:pt x="f439" y="f440"/>
                      <a:pt x="f441" y="f440"/>
                    </a:cubicBezTo>
                    <a:cubicBezTo>
                      <a:pt x="f442" y="f440"/>
                      <a:pt x="f443" y="f417"/>
                      <a:pt x="f443" y="f416"/>
                    </a:cubicBezTo>
                    <a:cubicBezTo>
                      <a:pt x="f443" y="f415"/>
                      <a:pt x="f442" y="f410"/>
                      <a:pt x="f441" y="f410"/>
                    </a:cubicBezTo>
                    <a:cubicBezTo>
                      <a:pt x="f444" y="f410"/>
                      <a:pt x="f445" y="f446"/>
                      <a:pt x="f447" y="f446"/>
                    </a:cubicBezTo>
                    <a:cubicBezTo>
                      <a:pt x="f448" y="f446"/>
                      <a:pt x="f449" y="f450"/>
                      <a:pt x="f451" y="f452"/>
                    </a:cubicBezTo>
                    <a:cubicBezTo>
                      <a:pt x="f453" y="f454"/>
                      <a:pt x="f455" y="f456"/>
                      <a:pt x="f457" y="f406"/>
                    </a:cubicBezTo>
                    <a:cubicBezTo>
                      <a:pt x="f458" y="f404"/>
                      <a:pt x="f459" y="f402"/>
                      <a:pt x="f459" y="f401"/>
                    </a:cubicBezTo>
                    <a:cubicBezTo>
                      <a:pt x="f460" y="f461"/>
                      <a:pt x="f458" y="f462"/>
                      <a:pt x="f463" y="f394"/>
                    </a:cubicBezTo>
                    <a:cubicBezTo>
                      <a:pt x="f464" y="f392"/>
                      <a:pt x="f465" y="f389"/>
                      <a:pt x="f466" y="f389"/>
                    </a:cubicBezTo>
                    <a:cubicBezTo>
                      <a:pt x="f467" y="f389"/>
                      <a:pt x="f468" y="f469"/>
                      <a:pt x="f470" y="f471"/>
                    </a:cubicBezTo>
                    <a:cubicBezTo>
                      <a:pt x="f472" y="f473"/>
                      <a:pt x="f474" y="f475"/>
                      <a:pt x="f476" y="f475"/>
                    </a:cubicBezTo>
                    <a:lnTo>
                      <a:pt x="f411" y="f475"/>
                    </a:lnTo>
                    <a:cubicBezTo>
                      <a:pt x="f477" y="f475"/>
                      <a:pt x="f478" y="f473"/>
                      <a:pt x="f479" y="f471"/>
                    </a:cubicBezTo>
                    <a:cubicBezTo>
                      <a:pt x="f480" y="f469"/>
                      <a:pt x="f481" y="f389"/>
                      <a:pt x="f388" y="f389"/>
                    </a:cubicBezTo>
                    <a:close/>
                    <a:moveTo>
                      <a:pt x="f41" y="f2"/>
                    </a:moveTo>
                    <a:cubicBezTo>
                      <a:pt x="f482" y="f2"/>
                      <a:pt x="f483" y="f484"/>
                      <a:pt x="f485" y="f486"/>
                    </a:cubicBezTo>
                    <a:cubicBezTo>
                      <a:pt x="f487" y="f488"/>
                      <a:pt x="f489" y="f490"/>
                      <a:pt x="f491" y="f342"/>
                    </a:cubicBezTo>
                    <a:cubicBezTo>
                      <a:pt x="f492" y="f493"/>
                      <a:pt x="f494" y="f495"/>
                      <a:pt x="f496" y="f497"/>
                    </a:cubicBezTo>
                    <a:cubicBezTo>
                      <a:pt x="f498" y="f499"/>
                      <a:pt x="f500" y="f501"/>
                      <a:pt x="f502" y="f501"/>
                    </a:cubicBezTo>
                    <a:cubicBezTo>
                      <a:pt x="f503" y="f501"/>
                      <a:pt x="f504" y="f505"/>
                      <a:pt x="f506" y="f507"/>
                    </a:cubicBezTo>
                    <a:lnTo>
                      <a:pt x="f508" y="f509"/>
                    </a:lnTo>
                    <a:cubicBezTo>
                      <a:pt x="f510" y="f511"/>
                      <a:pt x="f512" y="f513"/>
                      <a:pt x="f514" y="f515"/>
                    </a:cubicBezTo>
                    <a:cubicBezTo>
                      <a:pt x="f516" y="f517"/>
                      <a:pt x="f518" y="f519"/>
                      <a:pt x="f520" y="f521"/>
                    </a:cubicBezTo>
                    <a:lnTo>
                      <a:pt x="f520" y="f522"/>
                    </a:lnTo>
                    <a:cubicBezTo>
                      <a:pt x="f523" y="f68"/>
                      <a:pt x="f524" y="f525"/>
                      <a:pt x="f526" y="f527"/>
                    </a:cubicBezTo>
                    <a:cubicBezTo>
                      <a:pt x="f528" y="f529"/>
                      <a:pt x="f530" y="f531"/>
                      <a:pt x="f532" y="f531"/>
                    </a:cubicBezTo>
                    <a:cubicBezTo>
                      <a:pt x="f533" y="f531"/>
                      <a:pt x="f534" y="f535"/>
                      <a:pt x="f536" y="f537"/>
                    </a:cubicBezTo>
                    <a:lnTo>
                      <a:pt x="f538" y="f539"/>
                    </a:lnTo>
                    <a:cubicBezTo>
                      <a:pt x="f540" y="f131"/>
                      <a:pt x="f541" y="f542"/>
                      <a:pt x="f543" y="f180"/>
                    </a:cubicBezTo>
                    <a:cubicBezTo>
                      <a:pt x="f544" y="f545"/>
                      <a:pt x="f546" y="f547"/>
                      <a:pt x="f548" y="f549"/>
                    </a:cubicBezTo>
                    <a:cubicBezTo>
                      <a:pt x="f550" y="f551"/>
                      <a:pt x="f552" y="f553"/>
                      <a:pt x="f554" y="f555"/>
                    </a:cubicBezTo>
                    <a:lnTo>
                      <a:pt x="f554" y="f556"/>
                    </a:lnTo>
                    <a:cubicBezTo>
                      <a:pt x="f265" y="f557"/>
                      <a:pt x="f558" y="f158"/>
                      <a:pt x="f559" y="f560"/>
                    </a:cubicBezTo>
                    <a:cubicBezTo>
                      <a:pt x="f561" y="f562"/>
                      <a:pt x="f563" y="f564"/>
                      <a:pt x="f565" y="f564"/>
                    </a:cubicBezTo>
                    <a:cubicBezTo>
                      <a:pt x="f566" y="f564"/>
                      <a:pt x="f567" y="f568"/>
                      <a:pt x="f569" y="f570"/>
                    </a:cubicBezTo>
                    <a:lnTo>
                      <a:pt x="f571" y="f572"/>
                    </a:lnTo>
                    <a:cubicBezTo>
                      <a:pt x="f573" y="f574"/>
                      <a:pt x="f575" y="f576"/>
                      <a:pt x="f577" y="f578"/>
                    </a:cubicBezTo>
                    <a:cubicBezTo>
                      <a:pt x="f579" y="f580"/>
                      <a:pt x="f581" y="f582"/>
                      <a:pt x="f583" y="f584"/>
                    </a:cubicBezTo>
                    <a:cubicBezTo>
                      <a:pt x="f585" y="f586"/>
                      <a:pt x="f587" y="f588"/>
                      <a:pt x="f589" y="f590"/>
                    </a:cubicBezTo>
                    <a:lnTo>
                      <a:pt x="f589" y="f591"/>
                    </a:lnTo>
                    <a:cubicBezTo>
                      <a:pt x="f259" y="f592"/>
                      <a:pt x="f593" y="f594"/>
                      <a:pt x="f595" y="f596"/>
                    </a:cubicBezTo>
                    <a:cubicBezTo>
                      <a:pt x="f597" y="f598"/>
                      <a:pt x="f599" y="f600"/>
                      <a:pt x="f601" y="f600"/>
                    </a:cubicBezTo>
                    <a:cubicBezTo>
                      <a:pt x="f602" y="f600"/>
                      <a:pt x="f603" y="f604"/>
                      <a:pt x="f605" y="f606"/>
                    </a:cubicBezTo>
                    <a:lnTo>
                      <a:pt x="f607" y="f608"/>
                    </a:lnTo>
                    <a:cubicBezTo>
                      <a:pt x="f2" y="f609"/>
                      <a:pt x="f610" y="f611"/>
                      <a:pt x="f612" y="f613"/>
                    </a:cubicBezTo>
                    <a:cubicBezTo>
                      <a:pt x="f614" y="f615"/>
                      <a:pt x="f616" y="f617"/>
                      <a:pt x="f543" y="f618"/>
                    </a:cubicBezTo>
                    <a:lnTo>
                      <a:pt x="f543" y="f619"/>
                    </a:lnTo>
                    <a:cubicBezTo>
                      <a:pt x="f543" y="f620"/>
                      <a:pt x="f621" y="f4"/>
                      <a:pt x="f622" y="f4"/>
                    </a:cubicBezTo>
                    <a:lnTo>
                      <a:pt x="f623" y="f4"/>
                    </a:lnTo>
                    <a:cubicBezTo>
                      <a:pt x="f624" y="f4"/>
                      <a:pt x="f478" y="f620"/>
                      <a:pt x="f478" y="f619"/>
                    </a:cubicBezTo>
                    <a:lnTo>
                      <a:pt x="f478" y="f618"/>
                    </a:lnTo>
                    <a:cubicBezTo>
                      <a:pt x="f606" y="f617"/>
                      <a:pt x="f625" y="f615"/>
                      <a:pt x="f626" y="f613"/>
                    </a:cubicBezTo>
                    <a:cubicBezTo>
                      <a:pt x="f398" y="f627"/>
                      <a:pt x="f628" y="f629"/>
                      <a:pt x="f630" y="f631"/>
                    </a:cubicBezTo>
                    <a:cubicBezTo>
                      <a:pt x="f632" y="f633"/>
                      <a:pt x="f634" y="f635"/>
                      <a:pt x="f636" y="f608"/>
                    </a:cubicBezTo>
                    <a:lnTo>
                      <a:pt x="f637" y="f606"/>
                    </a:lnTo>
                    <a:cubicBezTo>
                      <a:pt x="f638" y="f604"/>
                      <a:pt x="f639" y="f600"/>
                      <a:pt x="f640" y="f600"/>
                    </a:cubicBezTo>
                    <a:cubicBezTo>
                      <a:pt x="f641" y="f600"/>
                      <a:pt x="f642" y="f598"/>
                      <a:pt x="f643" y="f596"/>
                    </a:cubicBezTo>
                    <a:cubicBezTo>
                      <a:pt x="f644" y="f594"/>
                      <a:pt x="f173" y="f592"/>
                      <a:pt x="f645" y="f591"/>
                    </a:cubicBezTo>
                    <a:lnTo>
                      <a:pt x="f645" y="f590"/>
                    </a:lnTo>
                    <a:cubicBezTo>
                      <a:pt x="f646" y="f588"/>
                      <a:pt x="f647" y="f586"/>
                      <a:pt x="f648" y="f584"/>
                    </a:cubicBezTo>
                    <a:cubicBezTo>
                      <a:pt x="f649" y="f650"/>
                      <a:pt x="f651" y="f652"/>
                      <a:pt x="f653" y="f572"/>
                    </a:cubicBezTo>
                    <a:lnTo>
                      <a:pt x="f654" y="f570"/>
                    </a:lnTo>
                    <a:cubicBezTo>
                      <a:pt x="f655" y="f568"/>
                      <a:pt x="f656" y="f564"/>
                      <a:pt x="f657" y="f564"/>
                    </a:cubicBezTo>
                    <a:cubicBezTo>
                      <a:pt x="f658" y="f564"/>
                      <a:pt x="f659" y="f562"/>
                      <a:pt x="f660" y="f560"/>
                    </a:cubicBezTo>
                    <a:cubicBezTo>
                      <a:pt x="f661" y="f158"/>
                      <a:pt x="f171" y="f557"/>
                      <a:pt x="f662" y="f556"/>
                    </a:cubicBezTo>
                    <a:lnTo>
                      <a:pt x="f662" y="f555"/>
                    </a:lnTo>
                    <a:cubicBezTo>
                      <a:pt x="f663" y="f553"/>
                      <a:pt x="f664" y="f551"/>
                      <a:pt x="f665" y="f549"/>
                    </a:cubicBezTo>
                    <a:cubicBezTo>
                      <a:pt x="f666" y="f667"/>
                      <a:pt x="f668" y="f669"/>
                      <a:pt x="f670" y="f539"/>
                    </a:cubicBezTo>
                    <a:lnTo>
                      <a:pt x="f671" y="f537"/>
                    </a:lnTo>
                    <a:cubicBezTo>
                      <a:pt x="f672" y="f535"/>
                      <a:pt x="f673" y="f531"/>
                      <a:pt x="f674" y="f531"/>
                    </a:cubicBezTo>
                    <a:cubicBezTo>
                      <a:pt x="f675" y="f531"/>
                      <a:pt x="f676" y="f529"/>
                      <a:pt x="f677" y="f527"/>
                    </a:cubicBezTo>
                    <a:cubicBezTo>
                      <a:pt x="f678" y="f525"/>
                      <a:pt x="f679" y="f68"/>
                      <a:pt x="f680" y="f522"/>
                    </a:cubicBezTo>
                    <a:lnTo>
                      <a:pt x="f680" y="f521"/>
                    </a:lnTo>
                    <a:cubicBezTo>
                      <a:pt x="f681" y="f519"/>
                      <a:pt x="f682" y="f517"/>
                      <a:pt x="f683" y="f515"/>
                    </a:cubicBezTo>
                    <a:cubicBezTo>
                      <a:pt x="f684" y="f513"/>
                      <a:pt x="f685" y="f511"/>
                      <a:pt x="f686" y="f509"/>
                    </a:cubicBezTo>
                    <a:lnTo>
                      <a:pt x="f687" y="f507"/>
                    </a:lnTo>
                    <a:cubicBezTo>
                      <a:pt x="f688" y="f505"/>
                      <a:pt x="f689" y="f501"/>
                      <a:pt x="f690" y="f501"/>
                    </a:cubicBezTo>
                    <a:cubicBezTo>
                      <a:pt x="f691" y="f501"/>
                      <a:pt x="f692" y="f499"/>
                      <a:pt x="f693" y="f497"/>
                    </a:cubicBezTo>
                    <a:cubicBezTo>
                      <a:pt x="f694" y="f495"/>
                      <a:pt x="f695" y="f493"/>
                      <a:pt x="f59" y="f342"/>
                    </a:cubicBezTo>
                    <a:cubicBezTo>
                      <a:pt x="f696" y="f490"/>
                      <a:pt x="f697" y="f488"/>
                      <a:pt x="f698" y="f486"/>
                    </a:cubicBezTo>
                    <a:cubicBezTo>
                      <a:pt x="f699" y="f484"/>
                      <a:pt x="f70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8" name="Google Shape;3005;p73">
              <a:extLst>
                <a:ext uri="{FF2B5EF4-FFF2-40B4-BE49-F238E27FC236}">
                  <a16:creationId xmlns:a16="http://schemas.microsoft.com/office/drawing/2014/main" id="{914C4E1A-0B25-84DB-A465-4B88A1FAB8B0}"/>
                </a:ext>
              </a:extLst>
            </p:cNvPr>
            <p:cNvGrpSpPr/>
            <p:nvPr/>
          </p:nvGrpSpPr>
          <p:grpSpPr>
            <a:xfrm>
              <a:off x="5729438" y="2463677"/>
              <a:ext cx="703831" cy="704060"/>
              <a:chOff x="5729438" y="2463677"/>
              <a:chExt cx="703831" cy="704060"/>
            </a:xfrm>
          </p:grpSpPr>
          <p:sp>
            <p:nvSpPr>
              <p:cNvPr id="9" name="Google Shape;3006;p73">
                <a:extLst>
                  <a:ext uri="{FF2B5EF4-FFF2-40B4-BE49-F238E27FC236}">
                    <a16:creationId xmlns:a16="http://schemas.microsoft.com/office/drawing/2014/main" id="{F49EE3D4-96F6-9238-CAEB-8E7D409B43F6}"/>
                  </a:ext>
                </a:extLst>
              </p:cNvPr>
              <p:cNvSpPr/>
              <p:nvPr/>
            </p:nvSpPr>
            <p:spPr>
              <a:xfrm>
                <a:off x="6023491" y="2982699"/>
                <a:ext cx="115726" cy="44339"/>
              </a:xfrm>
              <a:custGeom>
                <a:avLst/>
                <a:gdLst>
                  <a:gd name="f0" fmla="val w"/>
                  <a:gd name="f1" fmla="val h"/>
                  <a:gd name="f2" fmla="val 0"/>
                  <a:gd name="f3" fmla="val 34317"/>
                  <a:gd name="f4" fmla="val 13147"/>
                  <a:gd name="f5" fmla="val 3067"/>
                  <a:gd name="f6" fmla="val 1"/>
                  <a:gd name="f7" fmla="val 1371"/>
                  <a:gd name="f8" fmla="val 8612"/>
                  <a:gd name="f9" fmla="val 4535"/>
                  <a:gd name="f10" fmla="val 13146"/>
                  <a:gd name="f11" fmla="val 10113"/>
                  <a:gd name="f12" fmla="val 12853"/>
                  <a:gd name="f13" fmla="val 15332"/>
                  <a:gd name="f14" fmla="val 12070"/>
                  <a:gd name="f15" fmla="val 17159"/>
                  <a:gd name="f16" fmla="val 10276"/>
                  <a:gd name="f17" fmla="val 18985"/>
                  <a:gd name="f18" fmla="val 21464"/>
                  <a:gd name="f19" fmla="val 24204"/>
                  <a:gd name="f20" fmla="val 29782"/>
                  <a:gd name="f21" fmla="val 32947"/>
                  <a:gd name="f22" fmla="val 31250"/>
                  <a:gd name="f23" fmla="val 29554"/>
                  <a:gd name="f24" fmla="val 28184"/>
                  <a:gd name="f25" fmla="val 5252"/>
                  <a:gd name="f26" fmla="val 26390"/>
                  <a:gd name="f27" fmla="val 7046"/>
                  <a:gd name="f28" fmla="val 22019"/>
                  <a:gd name="f29" fmla="val 20225"/>
                  <a:gd name="f30" fmla="val 18855"/>
                  <a:gd name="f31" fmla="val 15462"/>
                  <a:gd name="f32" fmla="val 14092"/>
                  <a:gd name="f33" fmla="val 12298"/>
                  <a:gd name="f34" fmla="val 7927"/>
                  <a:gd name="f35" fmla="val 6133"/>
                  <a:gd name="f36" fmla="val 4763"/>
                  <a:gd name="f37" fmla="*/ f0 1 34317"/>
                  <a:gd name="f38" fmla="*/ f1 1 13147"/>
                  <a:gd name="f39" fmla="val f2"/>
                  <a:gd name="f40" fmla="val f3"/>
                  <a:gd name="f41" fmla="val f4"/>
                  <a:gd name="f42" fmla="+- f41 0 f39"/>
                  <a:gd name="f43" fmla="+- f40 0 f39"/>
                  <a:gd name="f44" fmla="*/ f43 1 34317"/>
                  <a:gd name="f45" fmla="*/ f42 1 13147"/>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34317" h="13147">
                    <a:moveTo>
                      <a:pt x="f5" y="f6"/>
                    </a:moveTo>
                    <a:cubicBezTo>
                      <a:pt x="f7" y="f6"/>
                      <a:pt x="f6" y="f7"/>
                      <a:pt x="f6" y="f5"/>
                    </a:cubicBezTo>
                    <a:cubicBezTo>
                      <a:pt x="f6" y="f8"/>
                      <a:pt x="f9" y="f10"/>
                      <a:pt x="f11" y="f10"/>
                    </a:cubicBezTo>
                    <a:cubicBezTo>
                      <a:pt x="f12" y="f10"/>
                      <a:pt x="f13" y="f14"/>
                      <a:pt x="f15" y="f16"/>
                    </a:cubicBezTo>
                    <a:cubicBezTo>
                      <a:pt x="f17" y="f14"/>
                      <a:pt x="f18" y="f10"/>
                      <a:pt x="f19" y="f10"/>
                    </a:cubicBezTo>
                    <a:cubicBezTo>
                      <a:pt x="f20" y="f10"/>
                      <a:pt x="f3" y="f8"/>
                      <a:pt x="f3" y="f5"/>
                    </a:cubicBezTo>
                    <a:cubicBezTo>
                      <a:pt x="f3" y="f7"/>
                      <a:pt x="f21" y="f6"/>
                      <a:pt x="f22" y="f6"/>
                    </a:cubicBezTo>
                    <a:cubicBezTo>
                      <a:pt x="f23" y="f6"/>
                      <a:pt x="f24" y="f7"/>
                      <a:pt x="f24" y="f5"/>
                    </a:cubicBezTo>
                    <a:cubicBezTo>
                      <a:pt x="f24" y="f25"/>
                      <a:pt x="f26" y="f27"/>
                      <a:pt x="f19" y="f27"/>
                    </a:cubicBezTo>
                    <a:cubicBezTo>
                      <a:pt x="f28" y="f27"/>
                      <a:pt x="f29" y="f25"/>
                      <a:pt x="f29" y="f5"/>
                    </a:cubicBezTo>
                    <a:cubicBezTo>
                      <a:pt x="f29" y="f7"/>
                      <a:pt x="f30" y="f6"/>
                      <a:pt x="f15" y="f6"/>
                    </a:cubicBezTo>
                    <a:cubicBezTo>
                      <a:pt x="f31" y="f6"/>
                      <a:pt x="f32" y="f7"/>
                      <a:pt x="f32" y="f5"/>
                    </a:cubicBezTo>
                    <a:cubicBezTo>
                      <a:pt x="f32" y="f25"/>
                      <a:pt x="f33" y="f27"/>
                      <a:pt x="f11" y="f27"/>
                    </a:cubicBezTo>
                    <a:cubicBezTo>
                      <a:pt x="f34" y="f27"/>
                      <a:pt x="f35" y="f25"/>
                      <a:pt x="f35" y="f5"/>
                    </a:cubicBezTo>
                    <a:cubicBezTo>
                      <a:pt x="f35" y="f7"/>
                      <a:pt x="f36"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Google Shape;3007;p73">
                <a:extLst>
                  <a:ext uri="{FF2B5EF4-FFF2-40B4-BE49-F238E27FC236}">
                    <a16:creationId xmlns:a16="http://schemas.microsoft.com/office/drawing/2014/main" id="{9EC1F4DA-85CF-CFE7-DB30-8EF97C7F6DCF}"/>
                  </a:ext>
                </a:extLst>
              </p:cNvPr>
              <p:cNvSpPr/>
              <p:nvPr/>
            </p:nvSpPr>
            <p:spPr>
              <a:xfrm>
                <a:off x="5947367" y="2940673"/>
                <a:ext cx="65791" cy="43232"/>
              </a:xfrm>
              <a:custGeom>
                <a:avLst/>
                <a:gdLst>
                  <a:gd name="f0" fmla="val w"/>
                  <a:gd name="f1" fmla="val h"/>
                  <a:gd name="f2" fmla="val 0"/>
                  <a:gd name="f3" fmla="val 19508"/>
                  <a:gd name="f4" fmla="val 12821"/>
                  <a:gd name="f5" fmla="val 9754"/>
                  <a:gd name="f6" fmla="val 1"/>
                  <a:gd name="f7" fmla="val 4372"/>
                  <a:gd name="f8" fmla="val 11450"/>
                  <a:gd name="f9" fmla="val 1371"/>
                  <a:gd name="f10" fmla="val 12820"/>
                  <a:gd name="f11" fmla="val 3067"/>
                  <a:gd name="f12" fmla="val 4730"/>
                  <a:gd name="f13" fmla="val 6100"/>
                  <a:gd name="f14" fmla="val 7732"/>
                  <a:gd name="f15" fmla="val 7731"/>
                  <a:gd name="f16" fmla="val 6101"/>
                  <a:gd name="f17" fmla="val 11776"/>
                  <a:gd name="f18" fmla="val 13407"/>
                  <a:gd name="f19" fmla="val 14777"/>
                  <a:gd name="f20" fmla="val 16474"/>
                  <a:gd name="f21" fmla="val 18170"/>
                  <a:gd name="f22" fmla="val 19507"/>
                  <a:gd name="f23" fmla="val 15136"/>
                  <a:gd name="f24" fmla="*/ f0 1 19508"/>
                  <a:gd name="f25" fmla="*/ f1 1 12821"/>
                  <a:gd name="f26" fmla="val f2"/>
                  <a:gd name="f27" fmla="val f3"/>
                  <a:gd name="f28" fmla="val f4"/>
                  <a:gd name="f29" fmla="+- f28 0 f26"/>
                  <a:gd name="f30" fmla="+- f27 0 f26"/>
                  <a:gd name="f31" fmla="*/ f30 1 19508"/>
                  <a:gd name="f32" fmla="*/ f29 1 12821"/>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19508" h="12821">
                    <a:moveTo>
                      <a:pt x="f5" y="f6"/>
                    </a:moveTo>
                    <a:cubicBezTo>
                      <a:pt x="f7" y="f6"/>
                      <a:pt x="f6" y="f7"/>
                      <a:pt x="f6" y="f5"/>
                    </a:cubicBezTo>
                    <a:cubicBezTo>
                      <a:pt x="f6" y="f8"/>
                      <a:pt x="f9" y="f10"/>
                      <a:pt x="f11" y="f10"/>
                    </a:cubicBezTo>
                    <a:cubicBezTo>
                      <a:pt x="f12" y="f10"/>
                      <a:pt x="f13" y="f8"/>
                      <a:pt x="f13" y="f5"/>
                    </a:cubicBezTo>
                    <a:cubicBezTo>
                      <a:pt x="f13" y="f14"/>
                      <a:pt x="f15" y="f16"/>
                      <a:pt x="f5" y="f16"/>
                    </a:cubicBezTo>
                    <a:cubicBezTo>
                      <a:pt x="f17" y="f16"/>
                      <a:pt x="f18" y="f14"/>
                      <a:pt x="f18" y="f5"/>
                    </a:cubicBezTo>
                    <a:cubicBezTo>
                      <a:pt x="f18" y="f8"/>
                      <a:pt x="f19" y="f10"/>
                      <a:pt x="f20" y="f10"/>
                    </a:cubicBezTo>
                    <a:cubicBezTo>
                      <a:pt x="f21" y="f10"/>
                      <a:pt x="f22" y="f8"/>
                      <a:pt x="f22" y="f5"/>
                    </a:cubicBezTo>
                    <a:cubicBezTo>
                      <a:pt x="f22" y="f7"/>
                      <a:pt x="f23"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3008;p73">
                <a:extLst>
                  <a:ext uri="{FF2B5EF4-FFF2-40B4-BE49-F238E27FC236}">
                    <a16:creationId xmlns:a16="http://schemas.microsoft.com/office/drawing/2014/main" id="{17631018-0451-7DBE-330B-F61B8F8FDA90}"/>
                  </a:ext>
                </a:extLst>
              </p:cNvPr>
              <p:cNvSpPr/>
              <p:nvPr/>
            </p:nvSpPr>
            <p:spPr>
              <a:xfrm>
                <a:off x="6149559" y="2940673"/>
                <a:ext cx="65791" cy="43232"/>
              </a:xfrm>
              <a:custGeom>
                <a:avLst/>
                <a:gdLst>
                  <a:gd name="f0" fmla="val w"/>
                  <a:gd name="f1" fmla="val h"/>
                  <a:gd name="f2" fmla="val 0"/>
                  <a:gd name="f3" fmla="val 19508"/>
                  <a:gd name="f4" fmla="val 12821"/>
                  <a:gd name="f5" fmla="val 9754"/>
                  <a:gd name="f6" fmla="val 1"/>
                  <a:gd name="f7" fmla="val 4372"/>
                  <a:gd name="f8" fmla="val 11450"/>
                  <a:gd name="f9" fmla="val 1371"/>
                  <a:gd name="f10" fmla="val 12820"/>
                  <a:gd name="f11" fmla="val 3035"/>
                  <a:gd name="f12" fmla="val 4731"/>
                  <a:gd name="f13" fmla="val 6101"/>
                  <a:gd name="f14" fmla="val 7732"/>
                  <a:gd name="f15" fmla="val 11777"/>
                  <a:gd name="f16" fmla="val 13408"/>
                  <a:gd name="f17" fmla="val 14778"/>
                  <a:gd name="f18" fmla="val 16441"/>
                  <a:gd name="f19" fmla="val 18138"/>
                  <a:gd name="f20" fmla="val 15137"/>
                  <a:gd name="f21" fmla="*/ f0 1 19508"/>
                  <a:gd name="f22" fmla="*/ f1 1 12821"/>
                  <a:gd name="f23" fmla="val f2"/>
                  <a:gd name="f24" fmla="val f3"/>
                  <a:gd name="f25" fmla="val f4"/>
                  <a:gd name="f26" fmla="+- f25 0 f23"/>
                  <a:gd name="f27" fmla="+- f24 0 f23"/>
                  <a:gd name="f28" fmla="*/ f27 1 19508"/>
                  <a:gd name="f29" fmla="*/ f26 1 1282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9508" h="12821">
                    <a:moveTo>
                      <a:pt x="f5" y="f6"/>
                    </a:moveTo>
                    <a:cubicBezTo>
                      <a:pt x="f7" y="f6"/>
                      <a:pt x="f6" y="f7"/>
                      <a:pt x="f6" y="f5"/>
                    </a:cubicBezTo>
                    <a:cubicBezTo>
                      <a:pt x="f6" y="f8"/>
                      <a:pt x="f9" y="f10"/>
                      <a:pt x="f11" y="f10"/>
                    </a:cubicBezTo>
                    <a:cubicBezTo>
                      <a:pt x="f12" y="f10"/>
                      <a:pt x="f13" y="f8"/>
                      <a:pt x="f13" y="f5"/>
                    </a:cubicBezTo>
                    <a:cubicBezTo>
                      <a:pt x="f13" y="f14"/>
                      <a:pt x="f14" y="f13"/>
                      <a:pt x="f5" y="f13"/>
                    </a:cubicBezTo>
                    <a:cubicBezTo>
                      <a:pt x="f15" y="f13"/>
                      <a:pt x="f16" y="f14"/>
                      <a:pt x="f16" y="f5"/>
                    </a:cubicBezTo>
                    <a:cubicBezTo>
                      <a:pt x="f16" y="f8"/>
                      <a:pt x="f17" y="f10"/>
                      <a:pt x="f18" y="f10"/>
                    </a:cubicBezTo>
                    <a:cubicBezTo>
                      <a:pt x="f19" y="f10"/>
                      <a:pt x="f3" y="f8"/>
                      <a:pt x="f3" y="f5"/>
                    </a:cubicBezTo>
                    <a:cubicBezTo>
                      <a:pt x="f3" y="f7"/>
                      <a:pt x="f20"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Google Shape;3009;p73">
                <a:extLst>
                  <a:ext uri="{FF2B5EF4-FFF2-40B4-BE49-F238E27FC236}">
                    <a16:creationId xmlns:a16="http://schemas.microsoft.com/office/drawing/2014/main" id="{76056C3E-F053-99C6-F864-9E7AB96DABD6}"/>
                  </a:ext>
                </a:extLst>
              </p:cNvPr>
              <p:cNvSpPr/>
              <p:nvPr/>
            </p:nvSpPr>
            <p:spPr>
              <a:xfrm>
                <a:off x="5729438" y="2463677"/>
                <a:ext cx="703831" cy="704060"/>
              </a:xfrm>
              <a:custGeom>
                <a:avLst/>
                <a:gdLst>
                  <a:gd name="f0" fmla="val w"/>
                  <a:gd name="f1" fmla="val h"/>
                  <a:gd name="f2" fmla="val 0"/>
                  <a:gd name="f3" fmla="val 208703"/>
                  <a:gd name="f4" fmla="val 208772"/>
                  <a:gd name="f5" fmla="val 132666"/>
                  <a:gd name="f6" fmla="val 6137"/>
                  <a:gd name="f7" fmla="val 128099"/>
                  <a:gd name="f8" fmla="val 12726"/>
                  <a:gd name="f9" fmla="val 118509"/>
                  <a:gd name="f10" fmla="val 25676"/>
                  <a:gd name="f11" fmla="val 104352"/>
                  <a:gd name="f12" fmla="val 39800"/>
                  <a:gd name="f13" fmla="val 90195"/>
                  <a:gd name="f14" fmla="val 25708"/>
                  <a:gd name="f15" fmla="val 80604"/>
                  <a:gd name="f16" fmla="val 12758"/>
                  <a:gd name="f17" fmla="val 76038"/>
                  <a:gd name="f18" fmla="val 139744"/>
                  <a:gd name="f19" fmla="val 6561"/>
                  <a:gd name="f20" fmla="val 154880"/>
                  <a:gd name="f21" fmla="val 10344"/>
                  <a:gd name="f22" fmla="val 150933"/>
                  <a:gd name="f23" fmla="val 9366"/>
                  <a:gd name="f24" fmla="val 152074"/>
                  <a:gd name="f25" fmla="val 9659"/>
                  <a:gd name="f26" fmla="val 143202"/>
                  <a:gd name="f27" fmla="val 22186"/>
                  <a:gd name="f28" fmla="val 129501"/>
                  <a:gd name="f29" fmla="val 39735"/>
                  <a:gd name="f30" fmla="val 111300"/>
                  <a:gd name="f31" fmla="val 57839"/>
                  <a:gd name="f32" fmla="val 105200"/>
                  <a:gd name="f33" fmla="val 59176"/>
                  <a:gd name="f34" fmla="val 98447"/>
                  <a:gd name="f35" fmla="val 62732"/>
                  <a:gd name="f36" fmla="val 93359"/>
                  <a:gd name="f37" fmla="val 66222"/>
                  <a:gd name="f38" fmla="val 91774"/>
                  <a:gd name="f39" fmla="val 65775"/>
                  <a:gd name="f40" fmla="val 90424"/>
                  <a:gd name="f41" fmla="val 65700"/>
                  <a:gd name="f42" fmla="val 88834"/>
                  <a:gd name="f43" fmla="val 88038"/>
                  <a:gd name="f44" fmla="val 87183"/>
                  <a:gd name="f45" fmla="val 65719"/>
                  <a:gd name="f46" fmla="val 86208"/>
                  <a:gd name="f47" fmla="val 85721"/>
                  <a:gd name="f48" fmla="val 85204"/>
                  <a:gd name="f49" fmla="val 65714"/>
                  <a:gd name="f50" fmla="val 84649"/>
                  <a:gd name="f51" fmla="val 83997"/>
                  <a:gd name="f52" fmla="val 115997"/>
                  <a:gd name="f53" fmla="val 41399"/>
                  <a:gd name="f54" fmla="val 134916"/>
                  <a:gd name="f55" fmla="val 14031"/>
                  <a:gd name="f56" fmla="val 68959"/>
                  <a:gd name="f57" fmla="val 72351"/>
                  <a:gd name="f58" fmla="val 11812"/>
                  <a:gd name="f59" fmla="val 82790"/>
                  <a:gd name="f60" fmla="val 26948"/>
                  <a:gd name="f61" fmla="val 99948"/>
                  <a:gd name="f62" fmla="val 44073"/>
                  <a:gd name="f63" fmla="val 97273"/>
                  <a:gd name="f64" fmla="val 46618"/>
                  <a:gd name="f65" fmla="val 94435"/>
                  <a:gd name="f66" fmla="val 49195"/>
                  <a:gd name="f67" fmla="val 91434"/>
                  <a:gd name="f68" fmla="val 51772"/>
                  <a:gd name="f69" fmla="val 85367"/>
                  <a:gd name="f70" fmla="val 45443"/>
                  <a:gd name="f71" fmla="val 79397"/>
                  <a:gd name="f72" fmla="val 38756"/>
                  <a:gd name="f73" fmla="val 73722"/>
                  <a:gd name="f74" fmla="val 31906"/>
                  <a:gd name="f75" fmla="val 73121"/>
                  <a:gd name="f76" fmla="val 31178"/>
                  <a:gd name="f77" fmla="val 72256"/>
                  <a:gd name="f78" fmla="val 30805"/>
                  <a:gd name="f79" fmla="val 71382"/>
                  <a:gd name="f80" fmla="val 70690"/>
                  <a:gd name="f81" fmla="val 69992"/>
                  <a:gd name="f82" fmla="val 31039"/>
                  <a:gd name="f83" fmla="val 69416"/>
                  <a:gd name="f84" fmla="val 31515"/>
                  <a:gd name="f85" fmla="val 68111"/>
                  <a:gd name="f86" fmla="val 32591"/>
                  <a:gd name="f87" fmla="val 67915"/>
                  <a:gd name="f88" fmla="val 34516"/>
                  <a:gd name="f89" fmla="val 69024"/>
                  <a:gd name="f90" fmla="val 35821"/>
                  <a:gd name="f91" fmla="val 74700"/>
                  <a:gd name="f92" fmla="val 42671"/>
                  <a:gd name="f93" fmla="val 80670"/>
                  <a:gd name="f94" fmla="val 49358"/>
                  <a:gd name="f95" fmla="val 86769"/>
                  <a:gd name="f96" fmla="val 55719"/>
                  <a:gd name="f97" fmla="val 83540"/>
                  <a:gd name="f98" fmla="val 58361"/>
                  <a:gd name="f99" fmla="val 80213"/>
                  <a:gd name="f100" fmla="val 60971"/>
                  <a:gd name="f101" fmla="val 76690"/>
                  <a:gd name="f102" fmla="val 63515"/>
                  <a:gd name="f103" fmla="val 69695"/>
                  <a:gd name="f104" fmla="val 59445"/>
                  <a:gd name="f105" fmla="val 63237"/>
                  <a:gd name="f106" fmla="val 57268"/>
                  <a:gd name="f107" fmla="val 57838"/>
                  <a:gd name="f108" fmla="val 48787"/>
                  <a:gd name="f109" fmla="val 42714"/>
                  <a:gd name="f110" fmla="val 63387"/>
                  <a:gd name="f111" fmla="val 42080"/>
                  <a:gd name="f112" fmla="val 76954"/>
                  <a:gd name="f113" fmla="val 76987"/>
                  <a:gd name="f114" fmla="val 36046"/>
                  <a:gd name="f115" fmla="val 85403"/>
                  <a:gd name="f116" fmla="val 34088"/>
                  <a:gd name="f117" fmla="val 84196"/>
                  <a:gd name="f118" fmla="val 16735"/>
                  <a:gd name="f119" fmla="val 73562"/>
                  <a:gd name="f120" fmla="val 14484"/>
                  <a:gd name="f121" fmla="val 72159"/>
                  <a:gd name="f122" fmla="val 37057"/>
                  <a:gd name="f123" fmla="val 25774"/>
                  <a:gd name="f124" fmla="val 40025"/>
                  <a:gd name="f125" fmla="val 19706"/>
                  <a:gd name="f126" fmla="val 44820"/>
                  <a:gd name="f127" fmla="val 14879"/>
                  <a:gd name="f128" fmla="val 50725"/>
                  <a:gd name="f129" fmla="val 11910"/>
                  <a:gd name="f130" fmla="val 54117"/>
                  <a:gd name="f131" fmla="val 16738"/>
                  <a:gd name="f132" fmla="val 57705"/>
                  <a:gd name="f133" fmla="val 21598"/>
                  <a:gd name="f134" fmla="val 61424"/>
                  <a:gd name="f135" fmla="val 26393"/>
                  <a:gd name="f136" fmla="val 62028"/>
                  <a:gd name="f137" fmla="val 27167"/>
                  <a:gd name="f138" fmla="val 62926"/>
                  <a:gd name="f139" fmla="val 27569"/>
                  <a:gd name="f140" fmla="val 63835"/>
                  <a:gd name="f141" fmla="val 64497"/>
                  <a:gd name="f142" fmla="val 65166"/>
                  <a:gd name="f143" fmla="val 27356"/>
                  <a:gd name="f144" fmla="val 65730"/>
                  <a:gd name="f145" fmla="val 26915"/>
                  <a:gd name="f146" fmla="val 67067"/>
                  <a:gd name="f147" fmla="val 25872"/>
                  <a:gd name="f148" fmla="val 67295"/>
                  <a:gd name="f149" fmla="val 23947"/>
                  <a:gd name="f150" fmla="val 66252"/>
                  <a:gd name="f151" fmla="val 22642"/>
                  <a:gd name="f152" fmla="val 62924"/>
                  <a:gd name="f153" fmla="val 18336"/>
                  <a:gd name="f154" fmla="val 59695"/>
                  <a:gd name="f155" fmla="val 13998"/>
                  <a:gd name="f156" fmla="val 56629"/>
                  <a:gd name="f157" fmla="val 58194"/>
                  <a:gd name="f158" fmla="val 9235"/>
                  <a:gd name="f159" fmla="val 61946"/>
                  <a:gd name="f160" fmla="val 8322"/>
                  <a:gd name="f161" fmla="val 157979"/>
                  <a:gd name="f162" fmla="val 163883"/>
                  <a:gd name="f163" fmla="val 168678"/>
                  <a:gd name="f164" fmla="val 171646"/>
                  <a:gd name="f165" fmla="val 194219"/>
                  <a:gd name="f166" fmla="val 189000"/>
                  <a:gd name="f167" fmla="val 75389"/>
                  <a:gd name="f168" fmla="val 177975"/>
                  <a:gd name="f169" fmla="val 82173"/>
                  <a:gd name="f170" fmla="val 172658"/>
                  <a:gd name="f171" fmla="val 158859"/>
                  <a:gd name="f172" fmla="val 66124"/>
                  <a:gd name="f173" fmla="val 158253"/>
                  <a:gd name="f174" fmla="val 65261"/>
                  <a:gd name="f175" fmla="val 157324"/>
                  <a:gd name="f176" fmla="val 64841"/>
                  <a:gd name="f177" fmla="val 156394"/>
                  <a:gd name="f178" fmla="val 155322"/>
                  <a:gd name="f179" fmla="val 154249"/>
                  <a:gd name="f180" fmla="val 65400"/>
                  <a:gd name="f181" fmla="val 153673"/>
                  <a:gd name="f182" fmla="val 66483"/>
                  <a:gd name="f183" fmla="val 145942"/>
                  <a:gd name="f184" fmla="val 81162"/>
                  <a:gd name="f185" fmla="val 132274"/>
                  <a:gd name="f186" fmla="val 132633"/>
                  <a:gd name="f187" fmla="val 70822"/>
                  <a:gd name="f188" fmla="val 130284"/>
                  <a:gd name="f189" fmla="val 59861"/>
                  <a:gd name="f190" fmla="val 120107"/>
                  <a:gd name="f191" fmla="val 57611"/>
                  <a:gd name="f192" fmla="val 137004"/>
                  <a:gd name="f193" fmla="val 40224"/>
                  <a:gd name="f194" fmla="val 149726"/>
                  <a:gd name="f195" fmla="val 23686"/>
                  <a:gd name="f196" fmla="val 89607"/>
                  <a:gd name="f197" fmla="val 71800"/>
                  <a:gd name="f198" fmla="val 95968"/>
                  <a:gd name="f199" fmla="val 99556"/>
                  <a:gd name="f200" fmla="val 79270"/>
                  <a:gd name="f201" fmla="val 95446"/>
                  <a:gd name="f202" fmla="val 84261"/>
                  <a:gd name="f203" fmla="val 85468"/>
                  <a:gd name="f204" fmla="val 93130"/>
                  <a:gd name="f205" fmla="val 86316"/>
                  <a:gd name="f206" fmla="val 91597"/>
                  <a:gd name="f207" fmla="val 86740"/>
                  <a:gd name="f208" fmla="val 90977"/>
                  <a:gd name="f209" fmla="val 86903"/>
                  <a:gd name="f210" fmla="val 89868"/>
                  <a:gd name="f211" fmla="val 87034"/>
                  <a:gd name="f212" fmla="val 84617"/>
                  <a:gd name="f213" fmla="val 80800"/>
                  <a:gd name="f214" fmla="val 87001"/>
                  <a:gd name="f215" fmla="val 77538"/>
                  <a:gd name="f216" fmla="val 84163"/>
                  <a:gd name="f217" fmla="val 77081"/>
                  <a:gd name="f218" fmla="val 80314"/>
                  <a:gd name="f219" fmla="val 76723"/>
                  <a:gd name="f220" fmla="val 77117"/>
                  <a:gd name="f221" fmla="val 78354"/>
                  <a:gd name="f222" fmla="val 74214"/>
                  <a:gd name="f223" fmla="val 80996"/>
                  <a:gd name="f224" fmla="val 72746"/>
                  <a:gd name="f225" fmla="val 82462"/>
                  <a:gd name="f226" fmla="val 71940"/>
                  <a:gd name="f227" fmla="val 83692"/>
                  <a:gd name="f228" fmla="val 71803"/>
                  <a:gd name="f229" fmla="val 85222"/>
                  <a:gd name="f230" fmla="val 86010"/>
                  <a:gd name="f231" fmla="val 86878"/>
                  <a:gd name="f232" fmla="val 71839"/>
                  <a:gd name="f233" fmla="val 87899"/>
                  <a:gd name="f234" fmla="val 88425"/>
                  <a:gd name="f235" fmla="val 88991"/>
                  <a:gd name="f236" fmla="val 71829"/>
                  <a:gd name="f237" fmla="val 116429"/>
                  <a:gd name="f238" fmla="val 63340"/>
                  <a:gd name="f239" fmla="val 117964"/>
                  <a:gd name="f240" fmla="val 119392"/>
                  <a:gd name="f241" fmla="val 63607"/>
                  <a:gd name="f242" fmla="val 120629"/>
                  <a:gd name="f243" fmla="val 64233"/>
                  <a:gd name="f244" fmla="val 126305"/>
                  <a:gd name="f245" fmla="val 67070"/>
                  <a:gd name="f246" fmla="val 126631"/>
                  <a:gd name="f247" fmla="val 77672"/>
                  <a:gd name="f248" fmla="val 125946"/>
                  <a:gd name="f249" fmla="val 83968"/>
                  <a:gd name="f250" fmla="val 125326"/>
                  <a:gd name="f251" fmla="val 89774"/>
                  <a:gd name="f252" fmla="val 123434"/>
                  <a:gd name="f253" fmla="val 93395"/>
                  <a:gd name="f254" fmla="val 120270"/>
                  <a:gd name="f255" fmla="val 94765"/>
                  <a:gd name="f256" fmla="val 119117"/>
                  <a:gd name="f257" fmla="val 95264"/>
                  <a:gd name="f258" fmla="val 117817"/>
                  <a:gd name="f259" fmla="val 95481"/>
                  <a:gd name="f260" fmla="val 116430"/>
                  <a:gd name="f261" fmla="val 110757"/>
                  <a:gd name="f262" fmla="val 103641"/>
                  <a:gd name="f263" fmla="val 91854"/>
                  <a:gd name="f264" fmla="val 99263"/>
                  <a:gd name="f265" fmla="val 89154"/>
                  <a:gd name="f266" fmla="val 101775"/>
                  <a:gd name="f267" fmla="val 86642"/>
                  <a:gd name="f268" fmla="val 103308"/>
                  <a:gd name="f269" fmla="val 83185"/>
                  <a:gd name="f270" fmla="val 79401"/>
                  <a:gd name="f271" fmla="val 75780"/>
                  <a:gd name="f272" fmla="val 101872"/>
                  <a:gd name="f273" fmla="val 72257"/>
                  <a:gd name="f274" fmla="val 69680"/>
                  <a:gd name="f275" fmla="val 103627"/>
                  <a:gd name="f276" fmla="val 66985"/>
                  <a:gd name="f277" fmla="val 110758"/>
                  <a:gd name="f278" fmla="val 57904"/>
                  <a:gd name="f279" fmla="val 63375"/>
                  <a:gd name="f280" fmla="val 63529"/>
                  <a:gd name="f281" fmla="val 70569"/>
                  <a:gd name="f282" fmla="val 66914"/>
                  <a:gd name="f283" fmla="val 74994"/>
                  <a:gd name="f284" fmla="val 69647"/>
                  <a:gd name="f285" fmla="val 72384"/>
                  <a:gd name="f286" fmla="val 72224"/>
                  <a:gd name="f287" fmla="val 70916"/>
                  <a:gd name="f288" fmla="val 75747"/>
                  <a:gd name="f289" fmla="val 83119"/>
                  <a:gd name="f290" fmla="val 72417"/>
                  <a:gd name="f291" fmla="val 89187"/>
                  <a:gd name="f292" fmla="val 70652"/>
                  <a:gd name="f293" fmla="val 91859"/>
                  <a:gd name="f294" fmla="val 63497"/>
                  <a:gd name="f295" fmla="val 95482"/>
                  <a:gd name="f296" fmla="val 57833"/>
                  <a:gd name="f297" fmla="val 56306"/>
                  <a:gd name="f298" fmla="val 54887"/>
                  <a:gd name="f299" fmla="val 95218"/>
                  <a:gd name="f300" fmla="val 53660"/>
                  <a:gd name="f301" fmla="val 94602"/>
                  <a:gd name="f302" fmla="val 50007"/>
                  <a:gd name="f303" fmla="val 92742"/>
                  <a:gd name="f304" fmla="val 48148"/>
                  <a:gd name="f305" fmla="val 87621"/>
                  <a:gd name="f306" fmla="val 74867"/>
                  <a:gd name="f307" fmla="val 48702"/>
                  <a:gd name="f308" fmla="val 68571"/>
                  <a:gd name="f309" fmla="val 51997"/>
                  <a:gd name="f310" fmla="val 65439"/>
                  <a:gd name="f311" fmla="val 53547"/>
                  <a:gd name="f312" fmla="val 63964"/>
                  <a:gd name="f313" fmla="val 55608"/>
                  <a:gd name="f314" fmla="val 11776"/>
                  <a:gd name="f315" fmla="val 77705"/>
                  <a:gd name="f316" fmla="val 32490"/>
                  <a:gd name="f317" fmla="val 90394"/>
                  <a:gd name="f318" fmla="val 27467"/>
                  <a:gd name="f319" fmla="val 97407"/>
                  <a:gd name="f320" fmla="val 26553"/>
                  <a:gd name="f321" fmla="val 98715"/>
                  <a:gd name="f322" fmla="val 25072"/>
                  <a:gd name="f323" fmla="val 99415"/>
                  <a:gd name="f324" fmla="val 23560"/>
                  <a:gd name="f325" fmla="val 22697"/>
                  <a:gd name="f326" fmla="val 21823"/>
                  <a:gd name="f327" fmla="val 99186"/>
                  <a:gd name="f328" fmla="val 21040"/>
                  <a:gd name="f329" fmla="val 98712"/>
                  <a:gd name="f330" fmla="val 9754"/>
                  <a:gd name="f331" fmla="val 91796"/>
                  <a:gd name="f332" fmla="val 7634"/>
                  <a:gd name="f333" fmla="val 90492"/>
                  <a:gd name="f334" fmla="val 6883"/>
                  <a:gd name="f335" fmla="val 87817"/>
                  <a:gd name="f336" fmla="val 7960"/>
                  <a:gd name="f337" fmla="val 85566"/>
                  <a:gd name="f338" fmla="val 196927"/>
                  <a:gd name="f339" fmla="val 200743"/>
                  <a:gd name="f340" fmla="val 201820"/>
                  <a:gd name="f341" fmla="val 201069"/>
                  <a:gd name="f342" fmla="val 198949"/>
                  <a:gd name="f343" fmla="val 187663"/>
                  <a:gd name="f344" fmla="val 186880"/>
                  <a:gd name="f345" fmla="val 186011"/>
                  <a:gd name="f346" fmla="val 185151"/>
                  <a:gd name="f347" fmla="val 183646"/>
                  <a:gd name="f348" fmla="val 182171"/>
                  <a:gd name="f349" fmla="val 181237"/>
                  <a:gd name="f350" fmla="val 176213"/>
                  <a:gd name="f351" fmla="val 119435"/>
                  <a:gd name="f352" fmla="val 97998"/>
                  <a:gd name="f353" fmla="val 66393"/>
                  <a:gd name="f354" fmla="val 15"/>
                  <a:gd name="f355" fmla="val 69611"/>
                  <a:gd name="f356" fmla="val 102"/>
                  <a:gd name="f357" fmla="val 55585"/>
                  <a:gd name="f358" fmla="val 3592"/>
                  <a:gd name="f359" fmla="val 55487"/>
                  <a:gd name="f360" fmla="val 3625"/>
                  <a:gd name="f361" fmla="val 54411"/>
                  <a:gd name="f362" fmla="val 3886"/>
                  <a:gd name="f363" fmla="val 53008"/>
                  <a:gd name="f364" fmla="val 4342"/>
                  <a:gd name="f365" fmla="val 43646"/>
                  <a:gd name="f366" fmla="val 7441"/>
                  <a:gd name="f367" fmla="val 35915"/>
                  <a:gd name="f368" fmla="val 14161"/>
                  <a:gd name="f369" fmla="val 31544"/>
                  <a:gd name="f370" fmla="val 23099"/>
                  <a:gd name="f371" fmla="val 5416"/>
                  <a:gd name="f372" fmla="val 76824"/>
                  <a:gd name="f373" fmla="val 63776"/>
                  <a:gd name="f374" fmla="val 2447"/>
                  <a:gd name="f375" fmla="val 82891"/>
                  <a:gd name="f376" fmla="val 1"/>
                  <a:gd name="f377" fmla="val 87980"/>
                  <a:gd name="f378" fmla="val 1762"/>
                  <a:gd name="f379" fmla="val 94047"/>
                  <a:gd name="f380" fmla="val 6557"/>
                  <a:gd name="f381" fmla="val 96983"/>
                  <a:gd name="f382" fmla="val 17844"/>
                  <a:gd name="f383" fmla="val 103931"/>
                  <a:gd name="f384" fmla="val 19609"/>
                  <a:gd name="f385" fmla="val 105009"/>
                  <a:gd name="f386" fmla="val 21581"/>
                  <a:gd name="f387" fmla="val 105528"/>
                  <a:gd name="f388" fmla="val 23536"/>
                  <a:gd name="f389" fmla="val 26963"/>
                  <a:gd name="f390" fmla="val 30339"/>
                  <a:gd name="f391" fmla="val 103933"/>
                  <a:gd name="f392" fmla="val 32457"/>
                  <a:gd name="f393" fmla="val 100962"/>
                  <a:gd name="f394" fmla="val 39373"/>
                  <a:gd name="f395" fmla="val 91307"/>
                  <a:gd name="f396" fmla="val 42570"/>
                  <a:gd name="f397" fmla="val 86773"/>
                  <a:gd name="f398" fmla="val 43679"/>
                  <a:gd name="f399" fmla="val 93134"/>
                  <a:gd name="f400" fmla="val 46321"/>
                  <a:gd name="f401" fmla="val 97505"/>
                  <a:gd name="f402" fmla="val 50464"/>
                  <a:gd name="f403" fmla="val 99821"/>
                  <a:gd name="f404" fmla="val 43189"/>
                  <a:gd name="f405" fmla="val 117338"/>
                  <a:gd name="f406" fmla="val 33077"/>
                  <a:gd name="f407" fmla="val 145456"/>
                  <a:gd name="f408" fmla="val 24107"/>
                  <a:gd name="f409" fmla="val 183882"/>
                  <a:gd name="f410" fmla="val 22867"/>
                  <a:gd name="f411" fmla="val 189264"/>
                  <a:gd name="f412" fmla="val 25444"/>
                  <a:gd name="f413" fmla="val 194679"/>
                  <a:gd name="f414" fmla="val 30402"/>
                  <a:gd name="f415" fmla="val 197093"/>
                  <a:gd name="f416" fmla="val 39471"/>
                  <a:gd name="f417" fmla="val 201432"/>
                  <a:gd name="f418" fmla="val 61098"/>
                  <a:gd name="f419" fmla="val 208771"/>
                  <a:gd name="f420" fmla="val 147606"/>
                  <a:gd name="f421" fmla="val 169232"/>
                  <a:gd name="f422" fmla="val 178301"/>
                  <a:gd name="f423" fmla="val 183259"/>
                  <a:gd name="f424" fmla="val 185836"/>
                  <a:gd name="f425" fmla="val 184596"/>
                  <a:gd name="f426" fmla="val 178888"/>
                  <a:gd name="f427" fmla="val 159483"/>
                  <a:gd name="f428" fmla="val 172103"/>
                  <a:gd name="f429" fmla="val 136518"/>
                  <a:gd name="f430" fmla="val 164405"/>
                  <a:gd name="f431" fmla="val 115576"/>
                  <a:gd name="f432" fmla="val 163947"/>
                  <a:gd name="f433" fmla="val 114356"/>
                  <a:gd name="f434" fmla="val 162776"/>
                  <a:gd name="f435" fmla="val 113591"/>
                  <a:gd name="f436" fmla="val 161525"/>
                  <a:gd name="f437" fmla="val 161171"/>
                  <a:gd name="f438" fmla="val 160810"/>
                  <a:gd name="f439" fmla="val 113653"/>
                  <a:gd name="f440" fmla="val 160458"/>
                  <a:gd name="f441" fmla="val 113782"/>
                  <a:gd name="f442" fmla="val 158892"/>
                  <a:gd name="f443" fmla="val 114369"/>
                  <a:gd name="f444" fmla="val 158076"/>
                  <a:gd name="f445" fmla="val 116131"/>
                  <a:gd name="f446" fmla="val 158664"/>
                  <a:gd name="f447" fmla="val 117696"/>
                  <a:gd name="f448" fmla="val 166264"/>
                  <a:gd name="f449" fmla="val 138410"/>
                  <a:gd name="f450" fmla="val 172984"/>
                  <a:gd name="f451" fmla="val 161114"/>
                  <a:gd name="f452" fmla="val 178627"/>
                  <a:gd name="f453" fmla="val 185285"/>
                  <a:gd name="f454" fmla="val 179214"/>
                  <a:gd name="f455" fmla="val 187829"/>
                  <a:gd name="f456" fmla="val 178007"/>
                  <a:gd name="f457" fmla="val 190439"/>
                  <a:gd name="f458" fmla="val 175626"/>
                  <a:gd name="f459" fmla="val 191580"/>
                  <a:gd name="f460" fmla="val 167047"/>
                  <a:gd name="f461" fmla="val 195723"/>
                  <a:gd name="f462" fmla="val 146399"/>
                  <a:gd name="f463" fmla="val 202671"/>
                  <a:gd name="f464" fmla="val 62305"/>
                  <a:gd name="f465" fmla="val 41656"/>
                  <a:gd name="f466" fmla="val 30696"/>
                  <a:gd name="f467" fmla="val 29489"/>
                  <a:gd name="f468" fmla="val 30076"/>
                  <a:gd name="f469" fmla="val 39047"/>
                  <a:gd name="f470" fmla="val 146761"/>
                  <a:gd name="f471" fmla="val 49159"/>
                  <a:gd name="f472" fmla="val 118773"/>
                  <a:gd name="f473" fmla="val 56368"/>
                  <a:gd name="f474" fmla="val 101550"/>
                  <a:gd name="f475" fmla="val 56842"/>
                  <a:gd name="f476" fmla="val 101588"/>
                  <a:gd name="f477" fmla="val 57324"/>
                  <a:gd name="f478" fmla="val 101607"/>
                  <a:gd name="f479" fmla="val 57811"/>
                  <a:gd name="f480" fmla="val 65530"/>
                  <a:gd name="f481" fmla="val 74702"/>
                  <a:gd name="f482" fmla="val 96909"/>
                  <a:gd name="f483" fmla="val 80931"/>
                  <a:gd name="f484" fmla="val 92644"/>
                  <a:gd name="f485" fmla="val 81876"/>
                  <a:gd name="f486" fmla="val 92905"/>
                  <a:gd name="f487" fmla="val 82888"/>
                  <a:gd name="f488" fmla="val 93068"/>
                  <a:gd name="f489" fmla="val 83801"/>
                  <a:gd name="f490" fmla="val 93101"/>
                  <a:gd name="f491" fmla="val 84039"/>
                  <a:gd name="f492" fmla="val 93121"/>
                  <a:gd name="f493" fmla="val 86095"/>
                  <a:gd name="f494" fmla="val 93153"/>
                  <a:gd name="f495" fmla="val 87943"/>
                  <a:gd name="f496" fmla="val 89137"/>
                  <a:gd name="f497" fmla="val 90243"/>
                  <a:gd name="f498" fmla="val 93139"/>
                  <a:gd name="f499" fmla="val 90716"/>
                  <a:gd name="f500" fmla="val 91532"/>
                  <a:gd name="f501" fmla="val 93036"/>
                  <a:gd name="f502" fmla="val 92445"/>
                  <a:gd name="f503" fmla="val 92873"/>
                  <a:gd name="f504" fmla="val 92612"/>
                  <a:gd name="f505" fmla="val 101247"/>
                  <a:gd name="f506" fmla="val 98074"/>
                  <a:gd name="f507" fmla="val 109541"/>
                  <a:gd name="f508" fmla="val 101576"/>
                  <a:gd name="f509" fmla="val 116439"/>
                  <a:gd name="f510" fmla="val 123917"/>
                  <a:gd name="f511" fmla="val 129754"/>
                  <a:gd name="f512" fmla="val 97460"/>
                  <a:gd name="f513" fmla="val 131654"/>
                  <a:gd name="f514" fmla="val 87262"/>
                  <a:gd name="f515" fmla="val 145909"/>
                  <a:gd name="f516" fmla="val 147312"/>
                  <a:gd name="f517" fmla="val 90100"/>
                  <a:gd name="f518" fmla="val 150411"/>
                  <a:gd name="f519" fmla="val 96624"/>
                  <a:gd name="f520" fmla="val 154358"/>
                  <a:gd name="f521" fmla="val 106508"/>
                  <a:gd name="f522" fmla="val 154831"/>
                  <a:gd name="f523" fmla="val 107728"/>
                  <a:gd name="f524" fmla="val 155988"/>
                  <a:gd name="f525" fmla="val 108453"/>
                  <a:gd name="f526" fmla="val 157205"/>
                  <a:gd name="f527" fmla="val 157583"/>
                  <a:gd name="f528" fmla="val 157967"/>
                  <a:gd name="f529" fmla="val 108384"/>
                  <a:gd name="f530" fmla="val 158337"/>
                  <a:gd name="f531" fmla="val 108237"/>
                  <a:gd name="f532" fmla="val 159903"/>
                  <a:gd name="f533" fmla="val 107584"/>
                  <a:gd name="f534" fmla="val 160686"/>
                  <a:gd name="f535" fmla="val 105823"/>
                  <a:gd name="f536" fmla="val 160034"/>
                  <a:gd name="f537" fmla="val 104257"/>
                  <a:gd name="f538" fmla="val 155826"/>
                  <a:gd name="f539" fmla="val 93688"/>
                  <a:gd name="f540" fmla="val 152629"/>
                  <a:gd name="f541" fmla="val 151226"/>
                  <a:gd name="f542" fmla="val 84228"/>
                  <a:gd name="f543" fmla="val 156772"/>
                  <a:gd name="f544" fmla="val 73725"/>
                  <a:gd name="f545" fmla="val 169330"/>
                  <a:gd name="f546" fmla="val 176246"/>
                  <a:gd name="f547" fmla="val 178365"/>
                  <a:gd name="f548" fmla="val 181740"/>
                  <a:gd name="f549" fmla="val 185168"/>
                  <a:gd name="f550" fmla="val 187122"/>
                  <a:gd name="f551" fmla="val 189094"/>
                  <a:gd name="f552" fmla="val 190859"/>
                  <a:gd name="f553" fmla="val 202146"/>
                  <a:gd name="f554" fmla="val 206941"/>
                  <a:gd name="f555" fmla="val 206256"/>
                  <a:gd name="f556" fmla="val 195459"/>
                  <a:gd name="f557" fmla="val 60742"/>
                  <a:gd name="f558" fmla="val 178953"/>
                  <a:gd name="f559" fmla="val 26785"/>
                  <a:gd name="f560" fmla="val 177126"/>
                  <a:gd name="f561" fmla="val 13867"/>
                  <a:gd name="f562" fmla="val 153118"/>
                  <a:gd name="f563" fmla="val 139402"/>
                  <a:gd name="f564" fmla="val 163"/>
                  <a:gd name="f565" fmla="val 138866"/>
                  <a:gd name="f566" fmla="val 2"/>
                  <a:gd name="f567" fmla="val 138473"/>
                  <a:gd name="f568" fmla="val 138433"/>
                  <a:gd name="f569" fmla="val 138393"/>
                  <a:gd name="f570" fmla="val 4"/>
                  <a:gd name="f571" fmla="val 138341"/>
                  <a:gd name="f572" fmla="val 138331"/>
                  <a:gd name="f573" fmla="val 130154"/>
                  <a:gd name="f574" fmla="*/ f0 1 208703"/>
                  <a:gd name="f575" fmla="*/ f1 1 208772"/>
                  <a:gd name="f576" fmla="val f2"/>
                  <a:gd name="f577" fmla="val f3"/>
                  <a:gd name="f578" fmla="val f4"/>
                  <a:gd name="f579" fmla="+- f578 0 f576"/>
                  <a:gd name="f580" fmla="+- f577 0 f576"/>
                  <a:gd name="f581" fmla="*/ f580 1 208703"/>
                  <a:gd name="f582" fmla="*/ f579 1 208772"/>
                  <a:gd name="f583" fmla="*/ f576 1 f581"/>
                  <a:gd name="f584" fmla="*/ f577 1 f581"/>
                  <a:gd name="f585" fmla="*/ f576 1 f582"/>
                  <a:gd name="f586" fmla="*/ f578 1 f582"/>
                  <a:gd name="f587" fmla="*/ f583 f574 1"/>
                  <a:gd name="f588" fmla="*/ f584 f574 1"/>
                  <a:gd name="f589" fmla="*/ f586 f575 1"/>
                  <a:gd name="f590" fmla="*/ f585 f575 1"/>
                </a:gdLst>
                <a:ahLst/>
                <a:cxnLst>
                  <a:cxn ang="3cd4">
                    <a:pos x="hc" y="t"/>
                  </a:cxn>
                  <a:cxn ang="0">
                    <a:pos x="r" y="vc"/>
                  </a:cxn>
                  <a:cxn ang="cd4">
                    <a:pos x="hc" y="b"/>
                  </a:cxn>
                  <a:cxn ang="cd2">
                    <a:pos x="l" y="vc"/>
                  </a:cxn>
                </a:cxnLst>
                <a:rect l="f587" t="f590" r="f588" b="f589"/>
                <a:pathLst>
                  <a:path w="208703" h="208772">
                    <a:moveTo>
                      <a:pt x="f5" y="f6"/>
                    </a:moveTo>
                    <a:cubicBezTo>
                      <a:pt x="f7" y="f8"/>
                      <a:pt x="f9" y="f10"/>
                      <a:pt x="f11" y="f12"/>
                    </a:cubicBezTo>
                    <a:cubicBezTo>
                      <a:pt x="f13" y="f14"/>
                      <a:pt x="f15" y="f16"/>
                      <a:pt x="f17" y="f6"/>
                    </a:cubicBezTo>
                    <a:close/>
                    <a:moveTo>
                      <a:pt x="f18" y="f19"/>
                    </a:moveTo>
                    <a:cubicBezTo>
                      <a:pt x="f20" y="f21"/>
                      <a:pt x="f22" y="f23"/>
                      <a:pt x="f24" y="f25"/>
                    </a:cubicBezTo>
                    <a:cubicBezTo>
                      <a:pt x="f26" y="f27"/>
                      <a:pt x="f28" y="f29"/>
                      <a:pt x="f30" y="f31"/>
                    </a:cubicBezTo>
                    <a:cubicBezTo>
                      <a:pt x="f32" y="f33"/>
                      <a:pt x="f34" y="f35"/>
                      <a:pt x="f36" y="f37"/>
                    </a:cubicBezTo>
                    <a:cubicBezTo>
                      <a:pt x="f38" y="f39"/>
                      <a:pt x="f40" y="f41"/>
                      <a:pt x="f42" y="f41"/>
                    </a:cubicBezTo>
                    <a:cubicBezTo>
                      <a:pt x="f43" y="f41"/>
                      <a:pt x="f44" y="f45"/>
                      <a:pt x="f46" y="f45"/>
                    </a:cubicBezTo>
                    <a:cubicBezTo>
                      <a:pt x="f47" y="f45"/>
                      <a:pt x="f48" y="f49"/>
                      <a:pt x="f50" y="f41"/>
                    </a:cubicBezTo>
                    <a:lnTo>
                      <a:pt x="f51" y="f41"/>
                    </a:lnTo>
                    <a:cubicBezTo>
                      <a:pt x="f52" y="f53"/>
                      <a:pt x="f54" y="f55"/>
                      <a:pt x="f18" y="f19"/>
                    </a:cubicBezTo>
                    <a:close/>
                    <a:moveTo>
                      <a:pt x="f56" y="f19"/>
                    </a:moveTo>
                    <a:cubicBezTo>
                      <a:pt x="f57" y="f58"/>
                      <a:pt x="f59" y="f60"/>
                      <a:pt x="f61" y="f62"/>
                    </a:cubicBezTo>
                    <a:cubicBezTo>
                      <a:pt x="f63" y="f64"/>
                      <a:pt x="f65" y="f66"/>
                      <a:pt x="f67" y="f68"/>
                    </a:cubicBezTo>
                    <a:cubicBezTo>
                      <a:pt x="f69" y="f70"/>
                      <a:pt x="f71" y="f72"/>
                      <a:pt x="f73" y="f74"/>
                    </a:cubicBezTo>
                    <a:cubicBezTo>
                      <a:pt x="f75" y="f76"/>
                      <a:pt x="f77" y="f78"/>
                      <a:pt x="f79" y="f78"/>
                    </a:cubicBezTo>
                    <a:cubicBezTo>
                      <a:pt x="f80" y="f78"/>
                      <a:pt x="f81" y="f82"/>
                      <a:pt x="f83" y="f84"/>
                    </a:cubicBezTo>
                    <a:cubicBezTo>
                      <a:pt x="f85" y="f86"/>
                      <a:pt x="f87" y="f88"/>
                      <a:pt x="f89" y="f90"/>
                    </a:cubicBezTo>
                    <a:cubicBezTo>
                      <a:pt x="f91" y="f92"/>
                      <a:pt x="f93" y="f94"/>
                      <a:pt x="f95" y="f96"/>
                    </a:cubicBezTo>
                    <a:cubicBezTo>
                      <a:pt x="f97" y="f98"/>
                      <a:pt x="f99" y="f100"/>
                      <a:pt x="f101" y="f102"/>
                    </a:cubicBezTo>
                    <a:cubicBezTo>
                      <a:pt x="f103" y="f104"/>
                      <a:pt x="f105" y="f106"/>
                      <a:pt x="f107" y="f106"/>
                    </a:cubicBezTo>
                    <a:cubicBezTo>
                      <a:pt x="f108" y="f106"/>
                      <a:pt x="f109" y="f110"/>
                      <a:pt x="f111" y="f112"/>
                    </a:cubicBezTo>
                    <a:cubicBezTo>
                      <a:pt x="f111" y="f112"/>
                      <a:pt x="f111" y="f112"/>
                      <a:pt x="f111" y="f113"/>
                    </a:cubicBezTo>
                    <a:lnTo>
                      <a:pt x="f114" y="f115"/>
                    </a:lnTo>
                    <a:cubicBezTo>
                      <a:pt x="f116" y="f117"/>
                      <a:pt x="f118" y="f119"/>
                      <a:pt x="f120" y="f121"/>
                    </a:cubicBezTo>
                    <a:lnTo>
                      <a:pt x="f122" y="f123"/>
                    </a:lnTo>
                    <a:cubicBezTo>
                      <a:pt x="f124" y="f125"/>
                      <a:pt x="f126" y="f127"/>
                      <a:pt x="f128" y="f129"/>
                    </a:cubicBezTo>
                    <a:cubicBezTo>
                      <a:pt x="f130" y="f131"/>
                      <a:pt x="f132" y="f133"/>
                      <a:pt x="f134" y="f135"/>
                    </a:cubicBezTo>
                    <a:cubicBezTo>
                      <a:pt x="f136" y="f137"/>
                      <a:pt x="f138" y="f139"/>
                      <a:pt x="f140" y="f139"/>
                    </a:cubicBezTo>
                    <a:cubicBezTo>
                      <a:pt x="f141" y="f139"/>
                      <a:pt x="f142" y="f143"/>
                      <a:pt x="f144" y="f145"/>
                    </a:cubicBezTo>
                    <a:cubicBezTo>
                      <a:pt x="f146" y="f147"/>
                      <a:pt x="f148" y="f149"/>
                      <a:pt x="f150" y="f151"/>
                    </a:cubicBezTo>
                    <a:cubicBezTo>
                      <a:pt x="f152" y="f153"/>
                      <a:pt x="f154" y="f155"/>
                      <a:pt x="f156" y="f25"/>
                    </a:cubicBezTo>
                    <a:cubicBezTo>
                      <a:pt x="f157" y="f158"/>
                      <a:pt x="f159" y="f160"/>
                      <a:pt x="f56" y="f19"/>
                    </a:cubicBezTo>
                    <a:close/>
                    <a:moveTo>
                      <a:pt x="f161" y="f129"/>
                    </a:moveTo>
                    <a:cubicBezTo>
                      <a:pt x="f162" y="f127"/>
                      <a:pt x="f163" y="f125"/>
                      <a:pt x="f164" y="f123"/>
                    </a:cubicBezTo>
                    <a:lnTo>
                      <a:pt x="f165" y="f121"/>
                    </a:lnTo>
                    <a:cubicBezTo>
                      <a:pt x="f166" y="f167"/>
                      <a:pt x="f168" y="f169"/>
                      <a:pt x="f170" y="f115"/>
                    </a:cubicBezTo>
                    <a:lnTo>
                      <a:pt x="f171" y="f172"/>
                    </a:lnTo>
                    <a:cubicBezTo>
                      <a:pt x="f173" y="f174"/>
                      <a:pt x="f175" y="f176"/>
                      <a:pt x="f177" y="f176"/>
                    </a:cubicBezTo>
                    <a:cubicBezTo>
                      <a:pt x="f178" y="f176"/>
                      <a:pt x="f179" y="f180"/>
                      <a:pt x="f181" y="f182"/>
                    </a:cubicBezTo>
                    <a:lnTo>
                      <a:pt x="f183" y="f184"/>
                    </a:lnTo>
                    <a:lnTo>
                      <a:pt x="f185" y="f184"/>
                    </a:lnTo>
                    <a:cubicBezTo>
                      <a:pt x="f186" y="f187"/>
                      <a:pt x="f188" y="f189"/>
                      <a:pt x="f190" y="f191"/>
                    </a:cubicBezTo>
                    <a:cubicBezTo>
                      <a:pt x="f192" y="f193"/>
                      <a:pt x="f194" y="f195"/>
                      <a:pt x="f161" y="f129"/>
                    </a:cubicBezTo>
                    <a:close/>
                    <a:moveTo>
                      <a:pt x="f196" y="f197"/>
                    </a:moveTo>
                    <a:cubicBezTo>
                      <a:pt x="f198" y="f197"/>
                      <a:pt x="f199" y="f200"/>
                      <a:pt x="f201" y="f202"/>
                    </a:cubicBezTo>
                    <a:cubicBezTo>
                      <a:pt x="f65" y="f203"/>
                      <a:pt x="f204" y="f205"/>
                      <a:pt x="f206" y="f207"/>
                    </a:cubicBezTo>
                    <a:cubicBezTo>
                      <a:pt x="f208" y="f209"/>
                      <a:pt x="f210" y="f211"/>
                      <a:pt x="f212" y="f211"/>
                    </a:cubicBezTo>
                    <a:cubicBezTo>
                      <a:pt x="f213" y="f214"/>
                      <a:pt x="f215" y="f216"/>
                      <a:pt x="f217" y="f218"/>
                    </a:cubicBezTo>
                    <a:cubicBezTo>
                      <a:pt x="f219" y="f220"/>
                      <a:pt x="f221" y="f222"/>
                      <a:pt x="f223" y="f224"/>
                    </a:cubicBezTo>
                    <a:cubicBezTo>
                      <a:pt x="f225" y="f226"/>
                      <a:pt x="f227" y="f228"/>
                      <a:pt x="f229" y="f228"/>
                    </a:cubicBezTo>
                    <a:cubicBezTo>
                      <a:pt x="f230" y="f228"/>
                      <a:pt x="f231" y="f232"/>
                      <a:pt x="f233" y="f232"/>
                    </a:cubicBezTo>
                    <a:cubicBezTo>
                      <a:pt x="f234" y="f232"/>
                      <a:pt x="f235" y="f236"/>
                      <a:pt x="f196" y="f197"/>
                    </a:cubicBezTo>
                    <a:close/>
                    <a:moveTo>
                      <a:pt x="f237" y="f238"/>
                    </a:moveTo>
                    <a:cubicBezTo>
                      <a:pt x="f239" y="f238"/>
                      <a:pt x="f240" y="f241"/>
                      <a:pt x="f242" y="f243"/>
                    </a:cubicBezTo>
                    <a:cubicBezTo>
                      <a:pt x="f244" y="f245"/>
                      <a:pt x="f246" y="f247"/>
                      <a:pt x="f248" y="f249"/>
                    </a:cubicBezTo>
                    <a:cubicBezTo>
                      <a:pt x="f250" y="f251"/>
                      <a:pt x="f252" y="f253"/>
                      <a:pt x="f254" y="f255"/>
                    </a:cubicBezTo>
                    <a:cubicBezTo>
                      <a:pt x="f256" y="f257"/>
                      <a:pt x="f258" y="f259"/>
                      <a:pt x="f260" y="f259"/>
                    </a:cubicBezTo>
                    <a:cubicBezTo>
                      <a:pt x="f261" y="f259"/>
                      <a:pt x="f262" y="f263"/>
                      <a:pt x="f264" y="f265"/>
                    </a:cubicBezTo>
                    <a:cubicBezTo>
                      <a:pt x="f266" y="f267"/>
                      <a:pt x="f268" y="f269"/>
                      <a:pt x="f268" y="f270"/>
                    </a:cubicBezTo>
                    <a:cubicBezTo>
                      <a:pt x="f268" y="f271"/>
                      <a:pt x="f272" y="f273"/>
                      <a:pt x="f264" y="f274"/>
                    </a:cubicBezTo>
                    <a:cubicBezTo>
                      <a:pt x="f275" y="f276"/>
                      <a:pt x="f277" y="f238"/>
                      <a:pt x="f237" y="f238"/>
                    </a:cubicBezTo>
                    <a:close/>
                    <a:moveTo>
                      <a:pt x="f278" y="f279"/>
                    </a:moveTo>
                    <a:cubicBezTo>
                      <a:pt x="f280" y="f279"/>
                      <a:pt x="f281" y="f282"/>
                      <a:pt x="f283" y="f284"/>
                    </a:cubicBezTo>
                    <a:cubicBezTo>
                      <a:pt x="f285" y="f286"/>
                      <a:pt x="f287" y="f288"/>
                      <a:pt x="f287" y="f270"/>
                    </a:cubicBezTo>
                    <a:cubicBezTo>
                      <a:pt x="f287" y="f289"/>
                      <a:pt x="f290" y="f267"/>
                      <a:pt x="f283" y="f291"/>
                    </a:cubicBezTo>
                    <a:cubicBezTo>
                      <a:pt x="f292" y="f293"/>
                      <a:pt x="f294" y="f295"/>
                      <a:pt x="f296" y="f295"/>
                    </a:cubicBezTo>
                    <a:cubicBezTo>
                      <a:pt x="f297" y="f295"/>
                      <a:pt x="f298" y="f299"/>
                      <a:pt x="f300" y="f301"/>
                    </a:cubicBezTo>
                    <a:cubicBezTo>
                      <a:pt x="f302" y="f303"/>
                      <a:pt x="f304" y="f305"/>
                      <a:pt x="f304" y="f270"/>
                    </a:cubicBezTo>
                    <a:cubicBezTo>
                      <a:pt x="f304" y="f306"/>
                      <a:pt x="f307" y="f308"/>
                      <a:pt x="f309" y="f310"/>
                    </a:cubicBezTo>
                    <a:cubicBezTo>
                      <a:pt x="f311" y="f312"/>
                      <a:pt x="f313" y="f279"/>
                      <a:pt x="f278" y="f279"/>
                    </a:cubicBezTo>
                    <a:close/>
                    <a:moveTo>
                      <a:pt x="f314" y="f315"/>
                    </a:moveTo>
                    <a:lnTo>
                      <a:pt x="f316" y="f317"/>
                    </a:lnTo>
                    <a:lnTo>
                      <a:pt x="f318" y="f319"/>
                    </a:lnTo>
                    <a:cubicBezTo>
                      <a:pt x="f320" y="f321"/>
                      <a:pt x="f322" y="f323"/>
                      <a:pt x="f324" y="f323"/>
                    </a:cubicBezTo>
                    <a:cubicBezTo>
                      <a:pt x="f325" y="f323"/>
                      <a:pt x="f326" y="f327"/>
                      <a:pt x="f328" y="f329"/>
                    </a:cubicBezTo>
                    <a:lnTo>
                      <a:pt x="f330" y="f331"/>
                    </a:lnTo>
                    <a:cubicBezTo>
                      <a:pt x="f332" y="f333"/>
                      <a:pt x="f334" y="f335"/>
                      <a:pt x="f336" y="f337"/>
                    </a:cubicBezTo>
                    <a:lnTo>
                      <a:pt x="f314" y="f315"/>
                    </a:lnTo>
                    <a:close/>
                    <a:moveTo>
                      <a:pt x="f338" y="f315"/>
                    </a:moveTo>
                    <a:lnTo>
                      <a:pt x="f339" y="f337"/>
                    </a:lnTo>
                    <a:cubicBezTo>
                      <a:pt x="f340" y="f335"/>
                      <a:pt x="f341" y="f333"/>
                      <a:pt x="f342" y="f331"/>
                    </a:cubicBezTo>
                    <a:lnTo>
                      <a:pt x="f343" y="f329"/>
                    </a:lnTo>
                    <a:cubicBezTo>
                      <a:pt x="f344" y="f327"/>
                      <a:pt x="f345" y="f323"/>
                      <a:pt x="f346" y="f323"/>
                    </a:cubicBezTo>
                    <a:cubicBezTo>
                      <a:pt x="f347" y="f323"/>
                      <a:pt x="f348" y="f321"/>
                      <a:pt x="f349" y="f319"/>
                    </a:cubicBezTo>
                    <a:lnTo>
                      <a:pt x="f350" y="f317"/>
                    </a:lnTo>
                    <a:lnTo>
                      <a:pt x="f338" y="f315"/>
                    </a:lnTo>
                    <a:close/>
                    <a:moveTo>
                      <a:pt x="f351" y="f2"/>
                    </a:moveTo>
                    <a:cubicBezTo>
                      <a:pt x="f352" y="f2"/>
                      <a:pt x="f353" y="f354"/>
                      <a:pt x="f355" y="f356"/>
                    </a:cubicBezTo>
                    <a:lnTo>
                      <a:pt x="f357" y="f358"/>
                    </a:lnTo>
                    <a:cubicBezTo>
                      <a:pt x="f359" y="f360"/>
                      <a:pt x="f361" y="f362"/>
                      <a:pt x="f363" y="f364"/>
                    </a:cubicBezTo>
                    <a:cubicBezTo>
                      <a:pt x="f365" y="f366"/>
                      <a:pt x="f367" y="f368"/>
                      <a:pt x="f369" y="f370"/>
                    </a:cubicBezTo>
                    <a:cubicBezTo>
                      <a:pt x="f371" y="f372"/>
                      <a:pt x="f314" y="f373"/>
                      <a:pt x="f374" y="f375"/>
                    </a:cubicBezTo>
                    <a:cubicBezTo>
                      <a:pt x="f376" y="f377"/>
                      <a:pt x="f378" y="f379"/>
                      <a:pt x="f380" y="f381"/>
                    </a:cubicBezTo>
                    <a:lnTo>
                      <a:pt x="f382" y="f383"/>
                    </a:lnTo>
                    <a:cubicBezTo>
                      <a:pt x="f384" y="f385"/>
                      <a:pt x="f386" y="f387"/>
                      <a:pt x="f388" y="f387"/>
                    </a:cubicBezTo>
                    <a:cubicBezTo>
                      <a:pt x="f389" y="f387"/>
                      <a:pt x="f390" y="f391"/>
                      <a:pt x="f392" y="f393"/>
                    </a:cubicBezTo>
                    <a:lnTo>
                      <a:pt x="f394" y="f395"/>
                    </a:lnTo>
                    <a:lnTo>
                      <a:pt x="f396" y="f397"/>
                    </a:lnTo>
                    <a:cubicBezTo>
                      <a:pt x="f398" y="f399"/>
                      <a:pt x="f400" y="f401"/>
                      <a:pt x="f402" y="f403"/>
                    </a:cubicBezTo>
                    <a:cubicBezTo>
                      <a:pt x="f404" y="f405"/>
                      <a:pt x="f406" y="f407"/>
                      <a:pt x="f408" y="f409"/>
                    </a:cubicBezTo>
                    <a:cubicBezTo>
                      <a:pt x="f410" y="f411"/>
                      <a:pt x="f412" y="f413"/>
                      <a:pt x="f414" y="f415"/>
                    </a:cubicBezTo>
                    <a:cubicBezTo>
                      <a:pt x="f416" y="f417"/>
                      <a:pt x="f418" y="f419"/>
                      <a:pt x="f11" y="f419"/>
                    </a:cubicBezTo>
                    <a:cubicBezTo>
                      <a:pt x="f420" y="f419"/>
                      <a:pt x="f421" y="f417"/>
                      <a:pt x="f422" y="f415"/>
                    </a:cubicBezTo>
                    <a:cubicBezTo>
                      <a:pt x="f423" y="f413"/>
                      <a:pt x="f424" y="f411"/>
                      <a:pt x="f425" y="f409"/>
                    </a:cubicBezTo>
                    <a:cubicBezTo>
                      <a:pt x="f426" y="f427"/>
                      <a:pt x="f428" y="f429"/>
                      <a:pt x="f430" y="f431"/>
                    </a:cubicBezTo>
                    <a:cubicBezTo>
                      <a:pt x="f432" y="f433"/>
                      <a:pt x="f434" y="f435"/>
                      <a:pt x="f436" y="f435"/>
                    </a:cubicBezTo>
                    <a:cubicBezTo>
                      <a:pt x="f437" y="f435"/>
                      <a:pt x="f438" y="f439"/>
                      <a:pt x="f440" y="f441"/>
                    </a:cubicBezTo>
                    <a:cubicBezTo>
                      <a:pt x="f442" y="f443"/>
                      <a:pt x="f444" y="f445"/>
                      <a:pt x="f446" y="f447"/>
                    </a:cubicBezTo>
                    <a:cubicBezTo>
                      <a:pt x="f448" y="f449"/>
                      <a:pt x="f450" y="f451"/>
                      <a:pt x="f452" y="f453"/>
                    </a:cubicBezTo>
                    <a:cubicBezTo>
                      <a:pt x="f454" y="f455"/>
                      <a:pt x="f456" y="f457"/>
                      <a:pt x="f458" y="f459"/>
                    </a:cubicBezTo>
                    <a:cubicBezTo>
                      <a:pt x="f460" y="f461"/>
                      <a:pt x="f462" y="f463"/>
                      <a:pt x="f11" y="f463"/>
                    </a:cubicBezTo>
                    <a:cubicBezTo>
                      <a:pt x="f464" y="f463"/>
                      <a:pt x="f465" y="f461"/>
                      <a:pt x="f406" y="f459"/>
                    </a:cubicBezTo>
                    <a:cubicBezTo>
                      <a:pt x="f466" y="f457"/>
                      <a:pt x="f467" y="f455"/>
                      <a:pt x="f468" y="f453"/>
                    </a:cubicBezTo>
                    <a:cubicBezTo>
                      <a:pt x="f469" y="f470"/>
                      <a:pt x="f471" y="f472"/>
                      <a:pt x="f473" y="f474"/>
                    </a:cubicBezTo>
                    <a:cubicBezTo>
                      <a:pt x="f475" y="f476"/>
                      <a:pt x="f477" y="f478"/>
                      <a:pt x="f479" y="f478"/>
                    </a:cubicBezTo>
                    <a:cubicBezTo>
                      <a:pt x="f480" y="f478"/>
                      <a:pt x="f481" y="f482"/>
                      <a:pt x="f483" y="f484"/>
                    </a:cubicBezTo>
                    <a:cubicBezTo>
                      <a:pt x="f485" y="f486"/>
                      <a:pt x="f487" y="f488"/>
                      <a:pt x="f489" y="f490"/>
                    </a:cubicBezTo>
                    <a:cubicBezTo>
                      <a:pt x="f491" y="f492"/>
                      <a:pt x="f493" y="f494"/>
                      <a:pt x="f495" y="f494"/>
                    </a:cubicBezTo>
                    <a:cubicBezTo>
                      <a:pt x="f496" y="f494"/>
                      <a:pt x="f497" y="f498"/>
                      <a:pt x="f499" y="f490"/>
                    </a:cubicBezTo>
                    <a:cubicBezTo>
                      <a:pt x="f500" y="f501"/>
                      <a:pt x="f502" y="f503"/>
                      <a:pt x="f36" y="f504"/>
                    </a:cubicBezTo>
                    <a:cubicBezTo>
                      <a:pt x="f505" y="f506"/>
                      <a:pt x="f507" y="f508"/>
                      <a:pt x="f509" y="f508"/>
                    </a:cubicBezTo>
                    <a:cubicBezTo>
                      <a:pt x="f510" y="f508"/>
                      <a:pt x="f511" y="f512"/>
                      <a:pt x="f513" y="f514"/>
                    </a:cubicBezTo>
                    <a:lnTo>
                      <a:pt x="f515" y="f514"/>
                    </a:lnTo>
                    <a:cubicBezTo>
                      <a:pt x="f516" y="f517"/>
                      <a:pt x="f518" y="f519"/>
                      <a:pt x="f520" y="f521"/>
                    </a:cubicBezTo>
                    <a:cubicBezTo>
                      <a:pt x="f522" y="f523"/>
                      <a:pt x="f524" y="f525"/>
                      <a:pt x="f526" y="f525"/>
                    </a:cubicBezTo>
                    <a:cubicBezTo>
                      <a:pt x="f527" y="f525"/>
                      <a:pt x="f528" y="f529"/>
                      <a:pt x="f530" y="f531"/>
                    </a:cubicBezTo>
                    <a:cubicBezTo>
                      <a:pt x="f532" y="f533"/>
                      <a:pt x="f534" y="f535"/>
                      <a:pt x="f536" y="f537"/>
                    </a:cubicBezTo>
                    <a:cubicBezTo>
                      <a:pt x="f538" y="f539"/>
                      <a:pt x="f540" y="f214"/>
                      <a:pt x="f541" y="f542"/>
                    </a:cubicBezTo>
                    <a:lnTo>
                      <a:pt x="f543" y="f544"/>
                    </a:lnTo>
                    <a:lnTo>
                      <a:pt x="f545" y="f395"/>
                    </a:lnTo>
                    <a:lnTo>
                      <a:pt x="f546" y="f393"/>
                    </a:lnTo>
                    <a:cubicBezTo>
                      <a:pt x="f547" y="f391"/>
                      <a:pt x="f548" y="f387"/>
                      <a:pt x="f549" y="f387"/>
                    </a:cubicBezTo>
                    <a:cubicBezTo>
                      <a:pt x="f550" y="f387"/>
                      <a:pt x="f551" y="f385"/>
                      <a:pt x="f552" y="f383"/>
                    </a:cubicBezTo>
                    <a:lnTo>
                      <a:pt x="f553" y="f381"/>
                    </a:lnTo>
                    <a:cubicBezTo>
                      <a:pt x="f554" y="f379"/>
                      <a:pt x="f3" y="f377"/>
                      <a:pt x="f555" y="f375"/>
                    </a:cubicBezTo>
                    <a:cubicBezTo>
                      <a:pt x="f556" y="f557"/>
                      <a:pt x="f558" y="f559"/>
                      <a:pt x="f560" y="f370"/>
                    </a:cubicBezTo>
                    <a:cubicBezTo>
                      <a:pt x="f170" y="f561"/>
                      <a:pt x="f430" y="f19"/>
                      <a:pt x="f562" y="f358"/>
                    </a:cubicBezTo>
                    <a:cubicBezTo>
                      <a:pt x="f563" y="f564"/>
                      <a:pt x="f565" y="f566"/>
                      <a:pt x="f567" y="f566"/>
                    </a:cubicBezTo>
                    <a:cubicBezTo>
                      <a:pt x="f568" y="f566"/>
                      <a:pt x="f569" y="f570"/>
                      <a:pt x="f571" y="f570"/>
                    </a:cubicBezTo>
                    <a:cubicBezTo>
                      <a:pt x="f572" y="f570"/>
                      <a:pt x="f573" y="f2"/>
                      <a:pt x="f351"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3" name="Google Shape;3010;p73">
              <a:extLst>
                <a:ext uri="{FF2B5EF4-FFF2-40B4-BE49-F238E27FC236}">
                  <a16:creationId xmlns:a16="http://schemas.microsoft.com/office/drawing/2014/main" id="{8E238296-9510-56F9-6E37-809F905CBBF9}"/>
                </a:ext>
              </a:extLst>
            </p:cNvPr>
            <p:cNvGrpSpPr/>
            <p:nvPr/>
          </p:nvGrpSpPr>
          <p:grpSpPr>
            <a:xfrm>
              <a:off x="4702503" y="2484488"/>
              <a:ext cx="704051" cy="662510"/>
              <a:chOff x="4702503" y="2484488"/>
              <a:chExt cx="704051" cy="662510"/>
            </a:xfrm>
          </p:grpSpPr>
          <p:sp>
            <p:nvSpPr>
              <p:cNvPr id="14" name="Google Shape;3011;p73">
                <a:extLst>
                  <a:ext uri="{FF2B5EF4-FFF2-40B4-BE49-F238E27FC236}">
                    <a16:creationId xmlns:a16="http://schemas.microsoft.com/office/drawing/2014/main" id="{5E8EBA4B-FF1A-8FB7-7982-E88906A2E405}"/>
                  </a:ext>
                </a:extLst>
              </p:cNvPr>
              <p:cNvSpPr/>
              <p:nvPr/>
            </p:nvSpPr>
            <p:spPr>
              <a:xfrm>
                <a:off x="4987302" y="2909602"/>
                <a:ext cx="134764" cy="49176"/>
              </a:xfrm>
              <a:custGeom>
                <a:avLst/>
                <a:gdLst>
                  <a:gd name="f0" fmla="val w"/>
                  <a:gd name="f1" fmla="val h"/>
                  <a:gd name="f2" fmla="val 0"/>
                  <a:gd name="f3" fmla="val 39961"/>
                  <a:gd name="f4" fmla="val 14582"/>
                  <a:gd name="f5" fmla="val 3067"/>
                  <a:gd name="f6" fmla="val 1371"/>
                  <a:gd name="f7" fmla="val 1"/>
                  <a:gd name="f8" fmla="val 1370"/>
                  <a:gd name="f9" fmla="val 3034"/>
                  <a:gd name="f10" fmla="val 9395"/>
                  <a:gd name="f11" fmla="val 5187"/>
                  <a:gd name="f12" fmla="val 14581"/>
                  <a:gd name="f13" fmla="val 11516"/>
                  <a:gd name="f14" fmla="val 14875"/>
                  <a:gd name="f15" fmla="val 17877"/>
                  <a:gd name="f16" fmla="val 13146"/>
                  <a:gd name="f17" fmla="val 19997"/>
                  <a:gd name="f18" fmla="val 10863"/>
                  <a:gd name="f19" fmla="val 22360"/>
                  <a:gd name="f20" fmla="val 13422"/>
                  <a:gd name="f21" fmla="val 25371"/>
                  <a:gd name="f22" fmla="val 14567"/>
                  <a:gd name="f23" fmla="val 28333"/>
                  <a:gd name="f24" fmla="val 34243"/>
                  <a:gd name="f25" fmla="val 39960"/>
                  <a:gd name="f26" fmla="val 10009"/>
                  <a:gd name="f27" fmla="val 38590"/>
                  <a:gd name="f28" fmla="val 36927"/>
                  <a:gd name="f29" fmla="val 35230"/>
                  <a:gd name="f30" fmla="val 33860"/>
                  <a:gd name="f31" fmla="val 6035"/>
                  <a:gd name="f32" fmla="val 31414"/>
                  <a:gd name="f33" fmla="val 8449"/>
                  <a:gd name="f34" fmla="val 28445"/>
                  <a:gd name="f35" fmla="val 25477"/>
                  <a:gd name="f36" fmla="val 23030"/>
                  <a:gd name="f37" fmla="val 21693"/>
                  <a:gd name="f38" fmla="val 18301"/>
                  <a:gd name="f39" fmla="val 16931"/>
                  <a:gd name="f40" fmla="val 14517"/>
                  <a:gd name="f41" fmla="val 8547"/>
                  <a:gd name="f42" fmla="val 6133"/>
                  <a:gd name="f43" fmla="val 4763"/>
                  <a:gd name="f44" fmla="*/ f0 1 39961"/>
                  <a:gd name="f45" fmla="*/ f1 1 14582"/>
                  <a:gd name="f46" fmla="val f2"/>
                  <a:gd name="f47" fmla="val f3"/>
                  <a:gd name="f48" fmla="val f4"/>
                  <a:gd name="f49" fmla="+- f48 0 f46"/>
                  <a:gd name="f50" fmla="+- f47 0 f46"/>
                  <a:gd name="f51" fmla="*/ f50 1 39961"/>
                  <a:gd name="f52" fmla="*/ f49 1 14582"/>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39961" h="14582">
                    <a:moveTo>
                      <a:pt x="f5" y="f2"/>
                    </a:moveTo>
                    <a:cubicBezTo>
                      <a:pt x="f6" y="f2"/>
                      <a:pt x="f7" y="f8"/>
                      <a:pt x="f7" y="f9"/>
                    </a:cubicBezTo>
                    <a:cubicBezTo>
                      <a:pt x="f7" y="f10"/>
                      <a:pt x="f11" y="f12"/>
                      <a:pt x="f13" y="f12"/>
                    </a:cubicBezTo>
                    <a:cubicBezTo>
                      <a:pt x="f14" y="f12"/>
                      <a:pt x="f15" y="f16"/>
                      <a:pt x="f17" y="f18"/>
                    </a:cubicBezTo>
                    <a:cubicBezTo>
                      <a:pt x="f19" y="f20"/>
                      <a:pt x="f21" y="f22"/>
                      <a:pt x="f23" y="f22"/>
                    </a:cubicBezTo>
                    <a:cubicBezTo>
                      <a:pt x="f24" y="f22"/>
                      <a:pt x="f25" y="f26"/>
                      <a:pt x="f25" y="f9"/>
                    </a:cubicBezTo>
                    <a:cubicBezTo>
                      <a:pt x="f25" y="f8"/>
                      <a:pt x="f27" y="f2"/>
                      <a:pt x="f28" y="f2"/>
                    </a:cubicBezTo>
                    <a:cubicBezTo>
                      <a:pt x="f29" y="f2"/>
                      <a:pt x="f30" y="f8"/>
                      <a:pt x="f30" y="f9"/>
                    </a:cubicBezTo>
                    <a:cubicBezTo>
                      <a:pt x="f30" y="f31"/>
                      <a:pt x="f32" y="f33"/>
                      <a:pt x="f34" y="f33"/>
                    </a:cubicBezTo>
                    <a:cubicBezTo>
                      <a:pt x="f35" y="f33"/>
                      <a:pt x="f36" y="f31"/>
                      <a:pt x="f36" y="f9"/>
                    </a:cubicBezTo>
                    <a:cubicBezTo>
                      <a:pt x="f36" y="f8"/>
                      <a:pt x="f37" y="f2"/>
                      <a:pt x="f17" y="f2"/>
                    </a:cubicBezTo>
                    <a:cubicBezTo>
                      <a:pt x="f38" y="f2"/>
                      <a:pt x="f39" y="f8"/>
                      <a:pt x="f39" y="f9"/>
                    </a:cubicBezTo>
                    <a:cubicBezTo>
                      <a:pt x="f39" y="f31"/>
                      <a:pt x="f40" y="f33"/>
                      <a:pt x="f13" y="f33"/>
                    </a:cubicBezTo>
                    <a:cubicBezTo>
                      <a:pt x="f41" y="f33"/>
                      <a:pt x="f42" y="f31"/>
                      <a:pt x="f42" y="f9"/>
                    </a:cubicBezTo>
                    <a:cubicBezTo>
                      <a:pt x="f42" y="f8"/>
                      <a:pt x="f43"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Google Shape;3012;p73">
                <a:extLst>
                  <a:ext uri="{FF2B5EF4-FFF2-40B4-BE49-F238E27FC236}">
                    <a16:creationId xmlns:a16="http://schemas.microsoft.com/office/drawing/2014/main" id="{CAB4F351-162F-A48D-05B6-D080C0EBEEC2}"/>
                  </a:ext>
                </a:extLst>
              </p:cNvPr>
              <p:cNvSpPr/>
              <p:nvPr/>
            </p:nvSpPr>
            <p:spPr>
              <a:xfrm>
                <a:off x="4884340" y="2795192"/>
                <a:ext cx="20574" cy="47411"/>
              </a:xfrm>
              <a:custGeom>
                <a:avLst/>
                <a:gdLst>
                  <a:gd name="f0" fmla="val w"/>
                  <a:gd name="f1" fmla="val h"/>
                  <a:gd name="f2" fmla="val 0"/>
                  <a:gd name="f3" fmla="val 6101"/>
                  <a:gd name="f4" fmla="val 14060"/>
                  <a:gd name="f5" fmla="val 3034"/>
                  <a:gd name="f6" fmla="val 1"/>
                  <a:gd name="f7" fmla="val 1371"/>
                  <a:gd name="f8" fmla="val 3067"/>
                  <a:gd name="f9" fmla="val 10994"/>
                  <a:gd name="f10" fmla="val 12690"/>
                  <a:gd name="f11" fmla="val 4731"/>
                  <a:gd name="f12" fmla="*/ f0 1 6101"/>
                  <a:gd name="f13" fmla="*/ f1 1 14060"/>
                  <a:gd name="f14" fmla="val f2"/>
                  <a:gd name="f15" fmla="val f3"/>
                  <a:gd name="f16" fmla="val f4"/>
                  <a:gd name="f17" fmla="+- f16 0 f14"/>
                  <a:gd name="f18" fmla="+- f15 0 f14"/>
                  <a:gd name="f19" fmla="*/ f18 1 6101"/>
                  <a:gd name="f20" fmla="*/ f17 1 1406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01" h="14060">
                    <a:moveTo>
                      <a:pt x="f5" y="f6"/>
                    </a:moveTo>
                    <a:cubicBezTo>
                      <a:pt x="f7" y="f6"/>
                      <a:pt x="f6" y="f7"/>
                      <a:pt x="f6" y="f8"/>
                    </a:cubicBezTo>
                    <a:lnTo>
                      <a:pt x="f6" y="f9"/>
                    </a:lnTo>
                    <a:cubicBezTo>
                      <a:pt x="f6" y="f10"/>
                      <a:pt x="f7" y="f4"/>
                      <a:pt x="f5" y="f4"/>
                    </a:cubicBezTo>
                    <a:cubicBezTo>
                      <a:pt x="f11" y="f4"/>
                      <a:pt x="f3" y="f10"/>
                      <a:pt x="f3" y="f9"/>
                    </a:cubicBezTo>
                    <a:lnTo>
                      <a:pt x="f3" y="f8"/>
                    </a:lnTo>
                    <a:cubicBezTo>
                      <a:pt x="f3" y="f7"/>
                      <a:pt x="f1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Google Shape;3013;p73">
                <a:extLst>
                  <a:ext uri="{FF2B5EF4-FFF2-40B4-BE49-F238E27FC236}">
                    <a16:creationId xmlns:a16="http://schemas.microsoft.com/office/drawing/2014/main" id="{412307BF-0A66-3136-0250-C95A49773381}"/>
                  </a:ext>
                </a:extLst>
              </p:cNvPr>
              <p:cNvSpPr/>
              <p:nvPr/>
            </p:nvSpPr>
            <p:spPr>
              <a:xfrm>
                <a:off x="5204133" y="2795192"/>
                <a:ext cx="20574" cy="47411"/>
              </a:xfrm>
              <a:custGeom>
                <a:avLst/>
                <a:gdLst>
                  <a:gd name="f0" fmla="val w"/>
                  <a:gd name="f1" fmla="val h"/>
                  <a:gd name="f2" fmla="val 0"/>
                  <a:gd name="f3" fmla="val 6101"/>
                  <a:gd name="f4" fmla="val 14060"/>
                  <a:gd name="f5" fmla="val 3067"/>
                  <a:gd name="f6" fmla="val 1"/>
                  <a:gd name="f7" fmla="val 1371"/>
                  <a:gd name="f8" fmla="val 10994"/>
                  <a:gd name="f9" fmla="val 12690"/>
                  <a:gd name="f10" fmla="val 4730"/>
                  <a:gd name="f11" fmla="val 6100"/>
                  <a:gd name="f12" fmla="*/ f0 1 6101"/>
                  <a:gd name="f13" fmla="*/ f1 1 14060"/>
                  <a:gd name="f14" fmla="val f2"/>
                  <a:gd name="f15" fmla="val f3"/>
                  <a:gd name="f16" fmla="val f4"/>
                  <a:gd name="f17" fmla="+- f16 0 f14"/>
                  <a:gd name="f18" fmla="+- f15 0 f14"/>
                  <a:gd name="f19" fmla="*/ f18 1 6101"/>
                  <a:gd name="f20" fmla="*/ f17 1 1406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01" h="14060">
                    <a:moveTo>
                      <a:pt x="f5" y="f6"/>
                    </a:moveTo>
                    <a:cubicBezTo>
                      <a:pt x="f7" y="f6"/>
                      <a:pt x="f6" y="f7"/>
                      <a:pt x="f6" y="f5"/>
                    </a:cubicBezTo>
                    <a:lnTo>
                      <a:pt x="f6" y="f8"/>
                    </a:lnTo>
                    <a:cubicBezTo>
                      <a:pt x="f6" y="f9"/>
                      <a:pt x="f7" y="f4"/>
                      <a:pt x="f5" y="f4"/>
                    </a:cubicBezTo>
                    <a:cubicBezTo>
                      <a:pt x="f10" y="f4"/>
                      <a:pt x="f11" y="f9"/>
                      <a:pt x="f11" y="f8"/>
                    </a:cubicBezTo>
                    <a:lnTo>
                      <a:pt x="f11" y="f5"/>
                    </a:lnTo>
                    <a:cubicBezTo>
                      <a:pt x="f11" y="f7"/>
                      <a:pt x="f10"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3014;p73">
                <a:extLst>
                  <a:ext uri="{FF2B5EF4-FFF2-40B4-BE49-F238E27FC236}">
                    <a16:creationId xmlns:a16="http://schemas.microsoft.com/office/drawing/2014/main" id="{40738D86-8B95-D872-8E79-4F0C9A00F3A7}"/>
                  </a:ext>
                </a:extLst>
              </p:cNvPr>
              <p:cNvSpPr/>
              <p:nvPr/>
            </p:nvSpPr>
            <p:spPr>
              <a:xfrm>
                <a:off x="4702503" y="2484488"/>
                <a:ext cx="704051" cy="662510"/>
              </a:xfrm>
              <a:custGeom>
                <a:avLst/>
                <a:gdLst>
                  <a:gd name="f0" fmla="val w"/>
                  <a:gd name="f1" fmla="val h"/>
                  <a:gd name="f2" fmla="val 0"/>
                  <a:gd name="f3" fmla="val 208767"/>
                  <a:gd name="f4" fmla="val 196451"/>
                  <a:gd name="f5" fmla="val 80963"/>
                  <a:gd name="f6" fmla="val 9898"/>
                  <a:gd name="f7" fmla="val 79886"/>
                  <a:gd name="f8" fmla="val 15737"/>
                  <a:gd name="f9" fmla="val 78483"/>
                  <a:gd name="f10" fmla="val 21413"/>
                  <a:gd name="f11" fmla="val 76657"/>
                  <a:gd name="f12" fmla="val 26893"/>
                  <a:gd name="f13" fmla="val 75124"/>
                  <a:gd name="f14" fmla="val 22294"/>
                  <a:gd name="f15" fmla="val 73786"/>
                  <a:gd name="f16" fmla="val 17237"/>
                  <a:gd name="f17" fmla="val 72742"/>
                  <a:gd name="f18" fmla="val 11953"/>
                  <a:gd name="f19" fmla="val 75417"/>
                  <a:gd name="f20" fmla="val 11170"/>
                  <a:gd name="f21" fmla="val 78157"/>
                  <a:gd name="f22" fmla="val 10453"/>
                  <a:gd name="f23" fmla="val 127805"/>
                  <a:gd name="f24" fmla="val 130610"/>
                  <a:gd name="f25" fmla="val 133350"/>
                  <a:gd name="f26" fmla="val 136025"/>
                  <a:gd name="f27" fmla="val 134981"/>
                  <a:gd name="f28" fmla="val 17303"/>
                  <a:gd name="f29" fmla="val 133611"/>
                  <a:gd name="f30" fmla="val 22359"/>
                  <a:gd name="f31" fmla="val 132110"/>
                  <a:gd name="f32" fmla="val 130251"/>
                  <a:gd name="f33" fmla="val 21315"/>
                  <a:gd name="f34" fmla="val 128848"/>
                  <a:gd name="f35" fmla="val 15606"/>
                  <a:gd name="f36" fmla="val 34574"/>
                  <a:gd name="f37" fmla="val 18606"/>
                  <a:gd name="f38" fmla="val 37562"/>
                  <a:gd name="f39" fmla="val 40566"/>
                  <a:gd name="f40" fmla="val 18933"/>
                  <a:gd name="f41" fmla="val 43515"/>
                  <a:gd name="f42" fmla="val 19586"/>
                  <a:gd name="f43" fmla="val 37480"/>
                  <a:gd name="f44" fmla="val 23957"/>
                  <a:gd name="f45" fmla="val 32000"/>
                  <a:gd name="f46" fmla="val 29078"/>
                  <a:gd name="f47" fmla="val 27107"/>
                  <a:gd name="f48" fmla="val 34983"/>
                  <a:gd name="f49" fmla="val 26879"/>
                  <a:gd name="f50" fmla="val 29927"/>
                  <a:gd name="f51" fmla="val 27140"/>
                  <a:gd name="f52" fmla="val 25099"/>
                  <a:gd name="f53" fmla="val 27890"/>
                  <a:gd name="f54" fmla="val 20565"/>
                  <a:gd name="f55" fmla="val 28053"/>
                  <a:gd name="f56" fmla="val 19684"/>
                  <a:gd name="f57" fmla="val 28771"/>
                  <a:gd name="f58" fmla="val 18999"/>
                  <a:gd name="f59" fmla="val 29684"/>
                  <a:gd name="f60" fmla="val 18901"/>
                  <a:gd name="f61" fmla="val 31301"/>
                  <a:gd name="f62" fmla="val 18705"/>
                  <a:gd name="f63" fmla="val 32935"/>
                  <a:gd name="f64" fmla="val 174190"/>
                  <a:gd name="f65" fmla="val 18592"/>
                  <a:gd name="f66" fmla="val 175824"/>
                  <a:gd name="f67" fmla="val 177458"/>
                  <a:gd name="f68" fmla="val 18694"/>
                  <a:gd name="f69" fmla="val 179083"/>
                  <a:gd name="f70" fmla="val 179996"/>
                  <a:gd name="f71" fmla="val 180714"/>
                  <a:gd name="f72" fmla="val 180877"/>
                  <a:gd name="f73" fmla="val 181627"/>
                  <a:gd name="f74" fmla="val 181888"/>
                  <a:gd name="f75" fmla="val 181660"/>
                  <a:gd name="f76" fmla="val 176767"/>
                  <a:gd name="f77" fmla="val 171287"/>
                  <a:gd name="f78" fmla="val 165252"/>
                  <a:gd name="f79" fmla="val 168205"/>
                  <a:gd name="f80" fmla="val 18932"/>
                  <a:gd name="f81" fmla="val 171199"/>
                  <a:gd name="f82" fmla="val 104384"/>
                  <a:gd name="f83" fmla="val 7598"/>
                  <a:gd name="f84" fmla="val 106488"/>
                  <a:gd name="f85" fmla="val 108592"/>
                  <a:gd name="f86" fmla="val 7647"/>
                  <a:gd name="f87" fmla="val 110647"/>
                  <a:gd name="f88" fmla="val 7745"/>
                  <a:gd name="f89" fmla="val 109962"/>
                  <a:gd name="f90" fmla="val 18542"/>
                  <a:gd name="f91" fmla="val 107907"/>
                  <a:gd name="f92" fmla="val 30220"/>
                  <a:gd name="f93" fmla="val 40854"/>
                  <a:gd name="f94" fmla="val 100861"/>
                  <a:gd name="f95" fmla="val 98838"/>
                  <a:gd name="f96" fmla="val 18738"/>
                  <a:gd name="f97" fmla="val 98121"/>
                  <a:gd name="f98" fmla="val 100176"/>
                  <a:gd name="f99" fmla="val 102280"/>
                  <a:gd name="f100" fmla="val 174074"/>
                  <a:gd name="f101" fmla="val 6117"/>
                  <a:gd name="f102" fmla="val 178071"/>
                  <a:gd name="f103" fmla="val 181671"/>
                  <a:gd name="f104" fmla="val 6570"/>
                  <a:gd name="f105" fmla="val 184726"/>
                  <a:gd name="f106" fmla="val 7191"/>
                  <a:gd name="f107" fmla="val 188543"/>
                  <a:gd name="f108" fmla="val 7973"/>
                  <a:gd name="f109" fmla="val 191576"/>
                  <a:gd name="f110" fmla="val 10974"/>
                  <a:gd name="f111" fmla="val 192457"/>
                  <a:gd name="f112" fmla="val 14824"/>
                  <a:gd name="f113" fmla="val 195589"/>
                  <a:gd name="f114" fmla="val 28654"/>
                  <a:gd name="f115" fmla="val 193892"/>
                  <a:gd name="f116" fmla="val 42257"/>
                  <a:gd name="f117" fmla="val 192229"/>
                  <a:gd name="f118" fmla="val 50347"/>
                  <a:gd name="f119" fmla="val 190696"/>
                  <a:gd name="f120" fmla="val 47639"/>
                  <a:gd name="f121" fmla="val 188934"/>
                  <a:gd name="f122" fmla="val 44801"/>
                  <a:gd name="f123" fmla="val 187140"/>
                  <a:gd name="f124" fmla="val 42224"/>
                  <a:gd name="f125" fmla="val 188184"/>
                  <a:gd name="f126" fmla="val 34200"/>
                  <a:gd name="f127" fmla="val 188086"/>
                  <a:gd name="f128" fmla="val 26567"/>
                  <a:gd name="f129" fmla="val 186912"/>
                  <a:gd name="f130" fmla="val 19553"/>
                  <a:gd name="f131" fmla="val 186325"/>
                  <a:gd name="f132" fmla="val 16031"/>
                  <a:gd name="f133" fmla="val 183389"/>
                  <a:gd name="f134" fmla="val 13258"/>
                  <a:gd name="f135" fmla="val 179833"/>
                  <a:gd name="f136" fmla="val 12801"/>
                  <a:gd name="f137" fmla="val 178015"/>
                  <a:gd name="f138" fmla="val 12586"/>
                  <a:gd name="f139" fmla="val 176172"/>
                  <a:gd name="f140" fmla="val 12475"/>
                  <a:gd name="f141" fmla="val 174312"/>
                  <a:gd name="f142" fmla="val 169129"/>
                  <a:gd name="f143" fmla="val 163813"/>
                  <a:gd name="f144" fmla="val 13334"/>
                  <a:gd name="f145" fmla="val 158533"/>
                  <a:gd name="f146" fmla="val 15182"/>
                  <a:gd name="f147" fmla="val 156021"/>
                  <a:gd name="f148" fmla="val 13682"/>
                  <a:gd name="f149" fmla="val 153411"/>
                  <a:gd name="f150" fmla="val 12312"/>
                  <a:gd name="f151" fmla="val 151258"/>
                  <a:gd name="f152" fmla="val 11301"/>
                  <a:gd name="f153" fmla="val 159520"/>
                  <a:gd name="f154" fmla="val 7395"/>
                  <a:gd name="f155" fmla="val 167358"/>
                  <a:gd name="f156" fmla="val 14190"/>
                  <a:gd name="f157" fmla="val 69788"/>
                  <a:gd name="f158" fmla="val 18071"/>
                  <a:gd name="f159" fmla="val 74126"/>
                  <a:gd name="f160" fmla="val 22475"/>
                  <a:gd name="f161" fmla="val 79509"/>
                  <a:gd name="f162" fmla="val 25607"/>
                  <a:gd name="f163" fmla="val 84434"/>
                  <a:gd name="f164" fmla="val 20387"/>
                  <a:gd name="f165" fmla="val 83684"/>
                  <a:gd name="f166" fmla="val 15136"/>
                  <a:gd name="f167" fmla="val 83162"/>
                  <a:gd name="f168" fmla="val 10014"/>
                  <a:gd name="f169" fmla="val 82999"/>
                  <a:gd name="f170" fmla="val 11189"/>
                  <a:gd name="f171" fmla="val 78465"/>
                  <a:gd name="f172" fmla="val 12591"/>
                  <a:gd name="f173" fmla="val 74061"/>
                  <a:gd name="f174" fmla="val 194577"/>
                  <a:gd name="f175" fmla="val 196176"/>
                  <a:gd name="f176" fmla="val 197579"/>
                  <a:gd name="f177" fmla="val 198753"/>
                  <a:gd name="f178" fmla="val 193110"/>
                  <a:gd name="f179" fmla="val 83195"/>
                  <a:gd name="f180" fmla="val 188739"/>
                  <a:gd name="f181" fmla="val 183161"/>
                  <a:gd name="f182" fmla="val 79444"/>
                  <a:gd name="f183" fmla="val 190663"/>
                  <a:gd name="f184" fmla="val 74159"/>
                  <a:gd name="f185" fmla="val 6524"/>
                  <a:gd name="f186" fmla="val 101984"/>
                  <a:gd name="f187" fmla="val 11645"/>
                  <a:gd name="f188" fmla="val 103941"/>
                  <a:gd name="f189" fmla="val 17256"/>
                  <a:gd name="f190" fmla="val 106388"/>
                  <a:gd name="f191" fmla="val 21986"/>
                  <a:gd name="f192" fmla="val 109062"/>
                  <a:gd name="f193" fmla="val 16473"/>
                  <a:gd name="f194" fmla="val 111020"/>
                  <a:gd name="f195" fmla="val 11417"/>
                  <a:gd name="f196" fmla="val 113172"/>
                  <a:gd name="f197" fmla="val 6687"/>
                  <a:gd name="f198" fmla="val 115488"/>
                  <a:gd name="f199" fmla="val 5904"/>
                  <a:gd name="f200" fmla="val 110759"/>
                  <a:gd name="f201" fmla="val 6002"/>
                  <a:gd name="f202" fmla="val 107073"/>
                  <a:gd name="f203" fmla="val 202243"/>
                  <a:gd name="f204" fmla="val 202765"/>
                  <a:gd name="f205" fmla="val 107105"/>
                  <a:gd name="f206" fmla="val 202863"/>
                  <a:gd name="f207" fmla="val 110791"/>
                  <a:gd name="f208" fmla="val 202080"/>
                  <a:gd name="f209" fmla="val 197252"/>
                  <a:gd name="f210" fmla="val 113107"/>
                  <a:gd name="f211" fmla="val 191935"/>
                  <a:gd name="f212" fmla="val 110922"/>
                  <a:gd name="f213" fmla="val 186781"/>
                  <a:gd name="f214" fmla="val 191511"/>
                  <a:gd name="f215" fmla="val 197187"/>
                  <a:gd name="f216" fmla="val 106795"/>
                  <a:gd name="f217" fmla="val 108412"/>
                  <a:gd name="f218" fmla="val 112441"/>
                  <a:gd name="f219" fmla="val 107138"/>
                  <a:gd name="f220" fmla="val 116420"/>
                  <a:gd name="f221" fmla="val 107823"/>
                  <a:gd name="f222" fmla="val 114563"/>
                  <a:gd name="f223" fmla="val 113329"/>
                  <a:gd name="f224" fmla="val 109531"/>
                  <a:gd name="f225" fmla="val 116464"/>
                  <a:gd name="f226" fmla="val 104361"/>
                  <a:gd name="f227" fmla="val 101812"/>
                  <a:gd name="f228" fmla="val 99230"/>
                  <a:gd name="f229" fmla="val 115702"/>
                  <a:gd name="f230" fmla="val 96979"/>
                  <a:gd name="f231" fmla="val 114086"/>
                  <a:gd name="f232" fmla="val 94924"/>
                  <a:gd name="f233" fmla="val 112618"/>
                  <a:gd name="f234" fmla="val 93228"/>
                  <a:gd name="f235" fmla="val 110498"/>
                  <a:gd name="f236" fmla="val 92347"/>
                  <a:gd name="f237" fmla="val 96326"/>
                  <a:gd name="f238" fmla="val 100355"/>
                  <a:gd name="f239" fmla="val 28086"/>
                  <a:gd name="f240" fmla="val 135974"/>
                  <a:gd name="f241" fmla="val 25933"/>
                  <a:gd name="f242" fmla="val 139399"/>
                  <a:gd name="f243" fmla="val 23291"/>
                  <a:gd name="f244" fmla="val 142857"/>
                  <a:gd name="f245" fmla="val 20714"/>
                  <a:gd name="f246" fmla="val 145955"/>
                  <a:gd name="f247" fmla="val 18593"/>
                  <a:gd name="f248" fmla="val 143118"/>
                  <a:gd name="f249" fmla="val 16701"/>
                  <a:gd name="f250" fmla="val 140214"/>
                  <a:gd name="f251" fmla="val 15005"/>
                  <a:gd name="f252" fmla="val 137311"/>
                  <a:gd name="f253" fmla="val 18985"/>
                  <a:gd name="f254" fmla="val 137115"/>
                  <a:gd name="f255" fmla="val 23454"/>
                  <a:gd name="f256" fmla="val 136659"/>
                  <a:gd name="f257" fmla="val 180681"/>
                  <a:gd name="f258" fmla="val 185542"/>
                  <a:gd name="f259" fmla="val 136691"/>
                  <a:gd name="f260" fmla="val 190337"/>
                  <a:gd name="f261" fmla="val 137148"/>
                  <a:gd name="f262" fmla="val 193762"/>
                  <a:gd name="f263" fmla="val 192066"/>
                  <a:gd name="f264" fmla="val 190174"/>
                  <a:gd name="f265" fmla="val 188054"/>
                  <a:gd name="f266" fmla="val 185411"/>
                  <a:gd name="f267" fmla="val 142759"/>
                  <a:gd name="f268" fmla="val 182932"/>
                  <a:gd name="f269" fmla="val 139529"/>
                  <a:gd name="f270" fmla="val 116746"/>
                  <a:gd name="f271" fmla="val 8202"/>
                  <a:gd name="f272" fmla="val 118312"/>
                  <a:gd name="f273" fmla="val 8365"/>
                  <a:gd name="f274" fmla="val 119878"/>
                  <a:gd name="f275" fmla="val 8561"/>
                  <a:gd name="f276" fmla="val 121411"/>
                  <a:gd name="f277" fmla="val 8756"/>
                  <a:gd name="f278" fmla="val 123010"/>
                  <a:gd name="f279" fmla="val 18379"/>
                  <a:gd name="f280" fmla="val 125489"/>
                  <a:gd name="f281" fmla="val 27708"/>
                  <a:gd name="f282" fmla="val 129305"/>
                  <a:gd name="f283" fmla="val 36777"/>
                  <a:gd name="f284" fmla="val 130016"/>
                  <a:gd name="f285" fmla="val 38483"/>
                  <a:gd name="f286" fmla="val 131670"/>
                  <a:gd name="f287" fmla="val 38677"/>
                  <a:gd name="f288" fmla="val 132038"/>
                  <a:gd name="f289" fmla="val 132092"/>
                  <a:gd name="f290" fmla="val 132119"/>
                  <a:gd name="f291" fmla="val 38673"/>
                  <a:gd name="f292" fmla="val 38669"/>
                  <a:gd name="f293" fmla="val 132114"/>
                  <a:gd name="f294" fmla="val 132141"/>
                  <a:gd name="f295" fmla="val 38670"/>
                  <a:gd name="f296" fmla="val 132188"/>
                  <a:gd name="f297" fmla="val 132565"/>
                  <a:gd name="f298" fmla="val 134198"/>
                  <a:gd name="f299" fmla="val 38567"/>
                  <a:gd name="f300" fmla="val 36712"/>
                  <a:gd name="f301" fmla="val 138015"/>
                  <a:gd name="f302" fmla="val 29470"/>
                  <a:gd name="f303" fmla="val 140331"/>
                  <a:gd name="f304" fmla="val 21543"/>
                  <a:gd name="f305" fmla="val 141864"/>
                  <a:gd name="f306" fmla="val 13943"/>
                  <a:gd name="f307" fmla="val 165578"/>
                  <a:gd name="f308" fmla="val 22881"/>
                  <a:gd name="f309" fmla="val 181954"/>
                  <a:gd name="f310" fmla="val 40789"/>
                  <a:gd name="f311" fmla="val 192001"/>
                  <a:gd name="f312" fmla="val 63492"/>
                  <a:gd name="f313" fmla="val 186031"/>
                  <a:gd name="f314" fmla="val 70016"/>
                  <a:gd name="f315" fmla="val 178300"/>
                  <a:gd name="f316" fmla="val 79215"/>
                  <a:gd name="f317" fmla="val 174647"/>
                  <a:gd name="f318" fmla="val 87240"/>
                  <a:gd name="f319" fmla="val 173831"/>
                  <a:gd name="f320" fmla="val 89066"/>
                  <a:gd name="f321" fmla="val 174940"/>
                  <a:gd name="f322" fmla="val 91154"/>
                  <a:gd name="f323" fmla="val 176865"/>
                  <a:gd name="f324" fmla="val 91513"/>
                  <a:gd name="f325" fmla="val 177074"/>
                  <a:gd name="f326" fmla="val 91549"/>
                  <a:gd name="f327" fmla="val 177251"/>
                  <a:gd name="f328" fmla="val 91565"/>
                  <a:gd name="f329" fmla="val 177420"/>
                  <a:gd name="f330" fmla="val 177856"/>
                  <a:gd name="f331" fmla="val 178242"/>
                  <a:gd name="f332" fmla="val 91458"/>
                  <a:gd name="f333" fmla="val 179018"/>
                  <a:gd name="f334" fmla="val 91317"/>
                  <a:gd name="f335" fmla="val 185281"/>
                  <a:gd name="f336" fmla="val 90143"/>
                  <a:gd name="f337" fmla="val 193240"/>
                  <a:gd name="f338" fmla="val 89229"/>
                  <a:gd name="f339" fmla="val 200188"/>
                  <a:gd name="f340" fmla="val 200677"/>
                  <a:gd name="f341" fmla="val 201069"/>
                  <a:gd name="f342" fmla="val 93568"/>
                  <a:gd name="f343" fmla="val 201428"/>
                  <a:gd name="f344" fmla="val 95753"/>
                  <a:gd name="f345" fmla="val 193990"/>
                  <a:gd name="f346" fmla="val 98526"/>
                  <a:gd name="f347" fmla="val 184204"/>
                  <a:gd name="f348" fmla="val 102701"/>
                  <a:gd name="f349" fmla="val 177909"/>
                  <a:gd name="f350" fmla="val 107594"/>
                  <a:gd name="f351" fmla="val 176082"/>
                  <a:gd name="f352" fmla="val 108997"/>
                  <a:gd name="f353" fmla="val 176245"/>
                  <a:gd name="f354" fmla="val 112129"/>
                  <a:gd name="f355" fmla="val 179148"/>
                  <a:gd name="f356" fmla="val 113009"/>
                  <a:gd name="f357" fmla="val 185738"/>
                  <a:gd name="f358" fmla="val 114999"/>
                  <a:gd name="f359" fmla="val 194447"/>
                  <a:gd name="f360" fmla="val 118424"/>
                  <a:gd name="f361" fmla="val 121621"/>
                  <a:gd name="f362" fmla="val 199731"/>
                  <a:gd name="f363" fmla="val 124818"/>
                  <a:gd name="f364" fmla="val 198492"/>
                  <a:gd name="f365" fmla="val 128047"/>
                  <a:gd name="f366" fmla="val 196926"/>
                  <a:gd name="f367" fmla="val 131342"/>
                  <a:gd name="f368" fmla="val 190206"/>
                  <a:gd name="f369" fmla="val 131146"/>
                  <a:gd name="f370" fmla="val 181693"/>
                  <a:gd name="f371" fmla="val 130135"/>
                  <a:gd name="f372" fmla="val 175593"/>
                  <a:gd name="f373" fmla="val 128928"/>
                  <a:gd name="f374" fmla="val 175363"/>
                  <a:gd name="f375" fmla="val 128881"/>
                  <a:gd name="f376" fmla="val 175137"/>
                  <a:gd name="f377" fmla="val 128858"/>
                  <a:gd name="f378" fmla="val 174919"/>
                  <a:gd name="f379" fmla="val 172724"/>
                  <a:gd name="f380" fmla="val 171218"/>
                  <a:gd name="f381" fmla="val 131121"/>
                  <a:gd name="f382" fmla="val 172168"/>
                  <a:gd name="f383" fmla="val 133168"/>
                  <a:gd name="f384" fmla="val 174875"/>
                  <a:gd name="f385" fmla="val 139170"/>
                  <a:gd name="f386" fmla="val 179931"/>
                  <a:gd name="f387" fmla="val 145825"/>
                  <a:gd name="f388" fmla="val 184172"/>
                  <a:gd name="f389" fmla="val 150881"/>
                  <a:gd name="f390" fmla="val 180942"/>
                  <a:gd name="f391" fmla="val 154730"/>
                  <a:gd name="f392" fmla="val 177387"/>
                  <a:gd name="f393" fmla="val 158449"/>
                  <a:gd name="f394" fmla="val 173570"/>
                  <a:gd name="f395" fmla="val 161907"/>
                  <a:gd name="f396" fmla="val 173277"/>
                  <a:gd name="f397" fmla="val 148630"/>
                  <a:gd name="f398" fmla="val 168221"/>
                  <a:gd name="f399" fmla="val 135158"/>
                  <a:gd name="f400" fmla="val 158435"/>
                  <a:gd name="f401" fmla="val 124100"/>
                  <a:gd name="f402" fmla="val 144110"/>
                  <a:gd name="f403" fmla="val 107966"/>
                  <a:gd name="f404" fmla="val 124417"/>
                  <a:gd name="f405" fmla="val 100686"/>
                  <a:gd name="f406" fmla="val 104974"/>
                  <a:gd name="f407" fmla="val 70091"/>
                  <a:gd name="f408" fmla="val 36014"/>
                  <a:gd name="f409" fmla="val 124121"/>
                  <a:gd name="f410" fmla="val 35197"/>
                  <a:gd name="f411" fmla="val 31380"/>
                  <a:gd name="f412" fmla="val 27825"/>
                  <a:gd name="f413" fmla="val 24595"/>
                  <a:gd name="f414" fmla="val 28836"/>
                  <a:gd name="f415" fmla="val 33892"/>
                  <a:gd name="f416" fmla="val 36599"/>
                  <a:gd name="f417" fmla="val 37285"/>
                  <a:gd name="f418" fmla="val 131701"/>
                  <a:gd name="f419" fmla="val 36697"/>
                  <a:gd name="f420" fmla="val 129939"/>
                  <a:gd name="f421" fmla="val 35262"/>
                  <a:gd name="f422" fmla="val 129189"/>
                  <a:gd name="f423" fmla="val 34739"/>
                  <a:gd name="f424" fmla="val 128919"/>
                  <a:gd name="f425" fmla="val 34232"/>
                  <a:gd name="f426" fmla="val 128850"/>
                  <a:gd name="f427" fmla="val 33852"/>
                  <a:gd name="f428" fmla="val 33450"/>
                  <a:gd name="f429" fmla="val 33190"/>
                  <a:gd name="f430" fmla="val 33207"/>
                  <a:gd name="f431" fmla="val 27303"/>
                  <a:gd name="f432" fmla="val 130102"/>
                  <a:gd name="f433" fmla="val 19050"/>
                  <a:gd name="f434" fmla="val 131113"/>
                  <a:gd name="f435" fmla="val 11841"/>
                  <a:gd name="f436" fmla="val 10275"/>
                  <a:gd name="f437" fmla="val 9036"/>
                  <a:gd name="f438" fmla="val 124785"/>
                  <a:gd name="f439" fmla="val 8090"/>
                  <a:gd name="f440" fmla="val 12200"/>
                  <a:gd name="f441" fmla="val 119501"/>
                  <a:gd name="f442" fmla="val 18626"/>
                  <a:gd name="f443" fmla="val 116695"/>
                  <a:gd name="f444" fmla="val 25476"/>
                  <a:gd name="f445" fmla="val 114347"/>
                  <a:gd name="f446" fmla="val 30239"/>
                  <a:gd name="f447" fmla="val 112716"/>
                  <a:gd name="f448" fmla="val 30434"/>
                  <a:gd name="f449" fmla="val 112944"/>
                  <a:gd name="f450" fmla="val 31250"/>
                  <a:gd name="f451" fmla="val 112063"/>
                  <a:gd name="f452" fmla="val 32457"/>
                  <a:gd name="f453" fmla="val 110726"/>
                  <a:gd name="f454" fmla="val 32261"/>
                  <a:gd name="f455" fmla="val 108671"/>
                  <a:gd name="f456" fmla="val 30858"/>
                  <a:gd name="f457" fmla="val 24563"/>
                  <a:gd name="f458" fmla="val 102734"/>
                  <a:gd name="f459" fmla="val 14809"/>
                  <a:gd name="f460" fmla="val 98559"/>
                  <a:gd name="f461" fmla="val 7339"/>
                  <a:gd name="f462" fmla="val 7698"/>
                  <a:gd name="f463" fmla="val 8579"/>
                  <a:gd name="f464" fmla="val 20779"/>
                  <a:gd name="f465" fmla="val 89360"/>
                  <a:gd name="f466" fmla="val 30663"/>
                  <a:gd name="f467" fmla="val 91578"/>
                  <a:gd name="f468" fmla="val 31348"/>
                  <a:gd name="f469" fmla="val 32848"/>
                  <a:gd name="f470" fmla="val 34186"/>
                  <a:gd name="f471" fmla="val 90436"/>
                  <a:gd name="f472" fmla="val 34381"/>
                  <a:gd name="f473" fmla="val 88903"/>
                  <a:gd name="f474" fmla="val 34512"/>
                  <a:gd name="f475" fmla="val 87762"/>
                  <a:gd name="f476" fmla="val 34055"/>
                  <a:gd name="f477" fmla="val 87011"/>
                  <a:gd name="f478" fmla="val 33305"/>
                  <a:gd name="f479" fmla="val 85576"/>
                  <a:gd name="f480" fmla="val 29456"/>
                  <a:gd name="f481" fmla="val 78041"/>
                  <a:gd name="f482" fmla="val 69755"/>
                  <a:gd name="f483" fmla="val 16767"/>
                  <a:gd name="f484" fmla="val 26618"/>
                  <a:gd name="f485" fmla="val 41213"/>
                  <a:gd name="f486" fmla="val 42569"/>
                  <a:gd name="f487" fmla="val 23533"/>
                  <a:gd name="f488" fmla="val 65599"/>
                  <a:gd name="f489" fmla="val 14432"/>
                  <a:gd name="f490" fmla="val 66023"/>
                  <a:gd name="f491" fmla="val 14269"/>
                  <a:gd name="f492" fmla="val 66447"/>
                  <a:gd name="f493" fmla="val 14106"/>
                  <a:gd name="f494" fmla="val 66903"/>
                  <a:gd name="f495" fmla="val 68632"/>
                  <a:gd name="f496" fmla="val 22457"/>
                  <a:gd name="f497" fmla="val 71111"/>
                  <a:gd name="f498" fmla="val 30318"/>
                  <a:gd name="f499" fmla="val 73851"/>
                  <a:gd name="f500" fmla="val 74373"/>
                  <a:gd name="f501" fmla="val 38033"/>
                  <a:gd name="f502" fmla="val 75515"/>
                  <a:gd name="f503" fmla="val 38661"/>
                  <a:gd name="f504" fmla="val 77798"/>
                  <a:gd name="f505" fmla="val 78940"/>
                  <a:gd name="f506" fmla="val 79462"/>
                  <a:gd name="f507" fmla="val 83213"/>
                  <a:gd name="f508" fmla="val 27872"/>
                  <a:gd name="f509" fmla="val 85790"/>
                  <a:gd name="f510" fmla="val 18314"/>
                  <a:gd name="f511" fmla="val 87356"/>
                  <a:gd name="f512" fmla="val 88889"/>
                  <a:gd name="f513" fmla="val 90455"/>
                  <a:gd name="f514" fmla="val 92021"/>
                  <a:gd name="f515" fmla="val 92934"/>
                  <a:gd name="f516" fmla="val 22326"/>
                  <a:gd name="f517" fmla="val 96000"/>
                  <a:gd name="f518" fmla="val 37462"/>
                  <a:gd name="f519" fmla="val 101578"/>
                  <a:gd name="f520" fmla="val 50738"/>
                  <a:gd name="f521" fmla="val 102049"/>
                  <a:gd name="f522" fmla="val 51890"/>
                  <a:gd name="f523" fmla="val 103193"/>
                  <a:gd name="f524" fmla="val 52600"/>
                  <a:gd name="f525" fmla="val 104678"/>
                  <a:gd name="f526" fmla="val 52557"/>
                  <a:gd name="f527" fmla="val 105264"/>
                  <a:gd name="f528" fmla="val 52467"/>
                  <a:gd name="f529" fmla="val 106895"/>
                  <a:gd name="f530" fmla="val 51978"/>
                  <a:gd name="f531" fmla="val 107254"/>
                  <a:gd name="f532" fmla="val 50673"/>
                  <a:gd name="f533" fmla="val 107874"/>
                  <a:gd name="f534" fmla="val 49140"/>
                  <a:gd name="f535" fmla="val 112930"/>
                  <a:gd name="f536" fmla="val 36483"/>
                  <a:gd name="f537" fmla="val 115866"/>
                  <a:gd name="f538" fmla="val 22098"/>
                  <a:gd name="f539" fmla="val 34767"/>
                  <a:gd name="f540" fmla="val 30284"/>
                  <a:gd name="f541" fmla="val 26241"/>
                  <a:gd name="f542" fmla="val 513"/>
                  <a:gd name="f543" fmla="val 22801"/>
                  <a:gd name="f544" fmla="val 1221"/>
                  <a:gd name="f545" fmla="val 16636"/>
                  <a:gd name="f546" fmla="val 2461"/>
                  <a:gd name="f547" fmla="val 11743"/>
                  <a:gd name="f548" fmla="val 7288"/>
                  <a:gd name="f549" fmla="val 10340"/>
                  <a:gd name="f550" fmla="val 13454"/>
                  <a:gd name="f551" fmla="val 9558"/>
                  <a:gd name="f552" fmla="val 16976"/>
                  <a:gd name="f553" fmla="val 9003"/>
                  <a:gd name="f554" fmla="val 20663"/>
                  <a:gd name="f555" fmla="val 8710"/>
                  <a:gd name="f556" fmla="val 24446"/>
                  <a:gd name="f557" fmla="val 26143"/>
                  <a:gd name="f558" fmla="val 9819"/>
                  <a:gd name="f559" fmla="val 27611"/>
                  <a:gd name="f560" fmla="val 11515"/>
                  <a:gd name="f561" fmla="val 27741"/>
                  <a:gd name="f562" fmla="val 11595"/>
                  <a:gd name="f563" fmla="val 27747"/>
                  <a:gd name="f564" fmla="val 11675"/>
                  <a:gd name="f565" fmla="val 27750"/>
                  <a:gd name="f566" fmla="val 11754"/>
                  <a:gd name="f567" fmla="val 13347"/>
                  <a:gd name="f568" fmla="val 14685"/>
                  <a:gd name="f569" fmla="val 26521"/>
                  <a:gd name="f570" fmla="val 24936"/>
                  <a:gd name="f571" fmla="val 15070"/>
                  <a:gd name="f572" fmla="val 21445"/>
                  <a:gd name="f573" fmla="val 15592"/>
                  <a:gd name="f574" fmla="val 18020"/>
                  <a:gd name="f575" fmla="val 16310"/>
                  <a:gd name="f576" fmla="val 17191"/>
                  <a:gd name="f577" fmla="val 20224"/>
                  <a:gd name="f578" fmla="val 24041"/>
                  <a:gd name="f579" fmla="val 27096"/>
                  <a:gd name="f580" fmla="val 30696"/>
                  <a:gd name="f581" fmla="val 34693"/>
                  <a:gd name="f582" fmla="val 41409"/>
                  <a:gd name="f583" fmla="val 49248"/>
                  <a:gd name="f584" fmla="val 57509"/>
                  <a:gd name="f585" fmla="val 55225"/>
                  <a:gd name="f586" fmla="val 12377"/>
                  <a:gd name="f587" fmla="val 52648"/>
                  <a:gd name="f588" fmla="val 13747"/>
                  <a:gd name="f589" fmla="val 50235"/>
                  <a:gd name="f590" fmla="val 44978"/>
                  <a:gd name="f591" fmla="val 13319"/>
                  <a:gd name="f592" fmla="val 39685"/>
                  <a:gd name="f593" fmla="val 12470"/>
                  <a:gd name="f594" fmla="val 34525"/>
                  <a:gd name="f595" fmla="val 32641"/>
                  <a:gd name="f596" fmla="val 30775"/>
                  <a:gd name="f597" fmla="val 12583"/>
                  <a:gd name="f598" fmla="val 28934"/>
                  <a:gd name="f599" fmla="val 25378"/>
                  <a:gd name="f600" fmla="val 22442"/>
                  <a:gd name="f601" fmla="val 21855"/>
                  <a:gd name="f602" fmla="val 20681"/>
                  <a:gd name="f603" fmla="val 20583"/>
                  <a:gd name="f604" fmla="val 21627"/>
                  <a:gd name="f605" fmla="val 19800"/>
                  <a:gd name="f606" fmla="val 44866"/>
                  <a:gd name="f607" fmla="val 18039"/>
                  <a:gd name="f608" fmla="val 47704"/>
                  <a:gd name="f609" fmla="val 16538"/>
                  <a:gd name="f610" fmla="val 15788"/>
                  <a:gd name="f611" fmla="val 46693"/>
                  <a:gd name="f612" fmla="val 41931"/>
                  <a:gd name="f613" fmla="val 14712"/>
                  <a:gd name="f614" fmla="val 36548"/>
                  <a:gd name="f615" fmla="val 14617"/>
                  <a:gd name="f616" fmla="val 34914"/>
                  <a:gd name="f617" fmla="val 13250"/>
                  <a:gd name="f618" fmla="val 33673"/>
                  <a:gd name="f619" fmla="val 11662"/>
                  <a:gd name="f620" fmla="val 11602"/>
                  <a:gd name="f621" fmla="val 11542"/>
                  <a:gd name="f622" fmla="val 33674"/>
                  <a:gd name="f623" fmla="val 11482"/>
                  <a:gd name="f624" fmla="val 33678"/>
                  <a:gd name="f625" fmla="val 9786"/>
                  <a:gd name="f626" fmla="val 33776"/>
                  <a:gd name="f627" fmla="val 8481"/>
                  <a:gd name="f628" fmla="val 35211"/>
                  <a:gd name="f629" fmla="val 36907"/>
                  <a:gd name="f630" fmla="val 9199"/>
                  <a:gd name="f631" fmla="val 47476"/>
                  <a:gd name="f632" fmla="val 11384"/>
                  <a:gd name="f633" fmla="val 55664"/>
                  <a:gd name="f634" fmla="val 12265"/>
                  <a:gd name="f635" fmla="val 58632"/>
                  <a:gd name="f636" fmla="val 4273"/>
                  <a:gd name="f637" fmla="val 75725"/>
                  <a:gd name="f638" fmla="val 96047"/>
                  <a:gd name="f639" fmla="val 108834"/>
                  <a:gd name="f640" fmla="val 132059"/>
                  <a:gd name="f641" fmla="val 18137"/>
                  <a:gd name="f642" fmla="val 156296"/>
                  <a:gd name="f643" fmla="val 36632"/>
                  <a:gd name="f644" fmla="val 171203"/>
                  <a:gd name="f645" fmla="val 56889"/>
                  <a:gd name="f646" fmla="val 187481"/>
                  <a:gd name="f647" fmla="val 80930"/>
                  <a:gd name="f648" fmla="val 118965"/>
                  <a:gd name="f649" fmla="val 133546"/>
                  <a:gd name="f650" fmla="val 193091"/>
                  <a:gd name="f651" fmla="val 147703"/>
                  <a:gd name="f652" fmla="val 186469"/>
                  <a:gd name="f653" fmla="val 149236"/>
                  <a:gd name="f654" fmla="val 185752"/>
                  <a:gd name="f655" fmla="val 149888"/>
                  <a:gd name="f656" fmla="val 183925"/>
                  <a:gd name="f657" fmla="val 149171"/>
                  <a:gd name="f658" fmla="val 182392"/>
                  <a:gd name="f659" fmla="val 148651"/>
                  <a:gd name="f660" fmla="val 181281"/>
                  <a:gd name="f661" fmla="val 147548"/>
                  <a:gd name="f662" fmla="val 180633"/>
                  <a:gd name="f663" fmla="val 146410"/>
                  <a:gd name="f664" fmla="val 145977"/>
                  <a:gd name="f665" fmla="val 145539"/>
                  <a:gd name="f666" fmla="val 180726"/>
                  <a:gd name="f667" fmla="val 145126"/>
                  <a:gd name="f668" fmla="val 180924"/>
                  <a:gd name="f669" fmla="val 131752"/>
                  <a:gd name="f670" fmla="val 187187"/>
                  <a:gd name="f671" fmla="val 118051"/>
                  <a:gd name="f672" fmla="val 190351"/>
                  <a:gd name="f673" fmla="val 82724"/>
                  <a:gd name="f674" fmla="val 60445"/>
                  <a:gd name="f675" fmla="val 182131"/>
                  <a:gd name="f676" fmla="val 41492"/>
                  <a:gd name="f677" fmla="val 167224"/>
                  <a:gd name="f678" fmla="val 39176"/>
                  <a:gd name="f679" fmla="val 59596"/>
                  <a:gd name="f680" fmla="val 116271"/>
                  <a:gd name="f681" fmla="val 86345"/>
                  <a:gd name="f682" fmla="val 109160"/>
                  <a:gd name="f683" fmla="val 88742"/>
                  <a:gd name="f684" fmla="val 117210"/>
                  <a:gd name="f685" fmla="val 96107"/>
                  <a:gd name="f686" fmla="val 122575"/>
                  <a:gd name="f687" fmla="val 104346"/>
                  <a:gd name="f688" fmla="val 105188"/>
                  <a:gd name="f689" fmla="val 106039"/>
                  <a:gd name="f690" fmla="val 122519"/>
                  <a:gd name="f691" fmla="val 122404"/>
                  <a:gd name="f692" fmla="val 114104"/>
                  <a:gd name="f693" fmla="val 121458"/>
                  <a:gd name="f694" fmla="val 120269"/>
                  <a:gd name="f695" fmla="val 116402"/>
                  <a:gd name="f696" fmla="val 122422"/>
                  <a:gd name="f697" fmla="val 149366"/>
                  <a:gd name="f698" fmla="val 169656"/>
                  <a:gd name="f699" fmla="val 139692"/>
                  <a:gd name="f700" fmla="val 167275"/>
                  <a:gd name="f701" fmla="val 163523"/>
                  <a:gd name="f702" fmla="val 170192"/>
                  <a:gd name="f703" fmla="val 159544"/>
                  <a:gd name="f704" fmla="val 172932"/>
                  <a:gd name="f705" fmla="val 155434"/>
                  <a:gd name="f706" fmla="val 175411"/>
                  <a:gd name="f707" fmla="val 153998"/>
                  <a:gd name="f708" fmla="val 176292"/>
                  <a:gd name="f709" fmla="val 153509"/>
                  <a:gd name="f710" fmla="val 178151"/>
                  <a:gd name="f711" fmla="val 154390"/>
                  <a:gd name="f712" fmla="val 179619"/>
                  <a:gd name="f713" fmla="val 154972"/>
                  <a:gd name="f714" fmla="val 180567"/>
                  <a:gd name="f715" fmla="val 155995"/>
                  <a:gd name="f716" fmla="val 181088"/>
                  <a:gd name="f717" fmla="val 157036"/>
                  <a:gd name="f718" fmla="val 157571"/>
                  <a:gd name="f719" fmla="val 158111"/>
                  <a:gd name="f720" fmla="val 180951"/>
                  <a:gd name="f721" fmla="val 158598"/>
                  <a:gd name="f722" fmla="val 180663"/>
                  <a:gd name="f723" fmla="val 163295"/>
                  <a:gd name="f724" fmla="val 177825"/>
                  <a:gd name="f725" fmla="val 167829"/>
                  <a:gd name="f726" fmla="val 174628"/>
                  <a:gd name="f727" fmla="val 172135"/>
                  <a:gd name="f728" fmla="val 171171"/>
                  <a:gd name="f729" fmla="val 165625"/>
                  <a:gd name="f730" fmla="val 185216"/>
                  <a:gd name="f731" fmla="val 159427"/>
                  <a:gd name="f732" fmla="val 190565"/>
                  <a:gd name="f733" fmla="val 152740"/>
                  <a:gd name="f734" fmla="val 200253"/>
                  <a:gd name="f735" fmla="val 140573"/>
                  <a:gd name="f736" fmla="val 124426"/>
                  <a:gd name="f737" fmla="val 96308"/>
                  <a:gd name="f738" fmla="val 204624"/>
                  <a:gd name="f739" fmla="val 76051"/>
                  <a:gd name="f740" fmla="val 196502"/>
                  <a:gd name="f741" fmla="val 198003"/>
                  <a:gd name="f742" fmla="val 53641"/>
                  <a:gd name="f743" fmla="val 203091"/>
                  <a:gd name="f744" fmla="val 34102"/>
                  <a:gd name="f745" fmla="val 198427"/>
                  <a:gd name="f746" fmla="val 197024"/>
                  <a:gd name="f747" fmla="val 192131"/>
                  <a:gd name="f748" fmla="val 185966"/>
                  <a:gd name="f749" fmla="val 182526"/>
                  <a:gd name="f750" fmla="val 178487"/>
                  <a:gd name="f751" fmla="val 174007"/>
                  <a:gd name="f752" fmla="val 165275"/>
                  <a:gd name="f753" fmla="val 154872"/>
                  <a:gd name="f754" fmla="val 1949"/>
                  <a:gd name="f755" fmla="val 143984"/>
                  <a:gd name="f756" fmla="val 131892"/>
                  <a:gd name="f757" fmla="val 3641"/>
                  <a:gd name="f758" fmla="val 118124"/>
                  <a:gd name="f759" fmla="val 1460"/>
                  <a:gd name="f760" fmla="val 104498"/>
                  <a:gd name="f761" fmla="val 90444"/>
                  <a:gd name="f762" fmla="val 76542"/>
                  <a:gd name="f763" fmla="val 3780"/>
                  <a:gd name="f764" fmla="val 64783"/>
                  <a:gd name="f765" fmla="val 53917"/>
                  <a:gd name="f766" fmla="val 43506"/>
                  <a:gd name="f767" fmla="*/ f0 1 208767"/>
                  <a:gd name="f768" fmla="*/ f1 1 196451"/>
                  <a:gd name="f769" fmla="val f2"/>
                  <a:gd name="f770" fmla="val f3"/>
                  <a:gd name="f771" fmla="val f4"/>
                  <a:gd name="f772" fmla="+- f771 0 f769"/>
                  <a:gd name="f773" fmla="+- f770 0 f769"/>
                  <a:gd name="f774" fmla="*/ f773 1 208767"/>
                  <a:gd name="f775" fmla="*/ f772 1 196451"/>
                  <a:gd name="f776" fmla="*/ f769 1 f774"/>
                  <a:gd name="f777" fmla="*/ f770 1 f774"/>
                  <a:gd name="f778" fmla="*/ f769 1 f775"/>
                  <a:gd name="f779" fmla="*/ f771 1 f775"/>
                  <a:gd name="f780" fmla="*/ f776 f767 1"/>
                  <a:gd name="f781" fmla="*/ f777 f767 1"/>
                  <a:gd name="f782" fmla="*/ f779 f768 1"/>
                  <a:gd name="f783" fmla="*/ f778 f768 1"/>
                </a:gdLst>
                <a:ahLst/>
                <a:cxnLst>
                  <a:cxn ang="3cd4">
                    <a:pos x="hc" y="t"/>
                  </a:cxn>
                  <a:cxn ang="0">
                    <a:pos x="r" y="vc"/>
                  </a:cxn>
                  <a:cxn ang="cd4">
                    <a:pos x="hc" y="b"/>
                  </a:cxn>
                  <a:cxn ang="cd2">
                    <a:pos x="l" y="vc"/>
                  </a:cxn>
                </a:cxnLst>
                <a:rect l="f780" t="f783" r="f781" b="f782"/>
                <a:pathLst>
                  <a:path w="208767" h="196451">
                    <a:moveTo>
                      <a:pt x="f5" y="f6"/>
                    </a:moveTo>
                    <a:cubicBezTo>
                      <a:pt x="f7" y="f8"/>
                      <a:pt x="f9" y="f10"/>
                      <a:pt x="f11" y="f12"/>
                    </a:cubicBezTo>
                    <a:cubicBezTo>
                      <a:pt x="f13" y="f14"/>
                      <a:pt x="f15" y="f16"/>
                      <a:pt x="f17" y="f18"/>
                    </a:cubicBezTo>
                    <a:cubicBezTo>
                      <a:pt x="f19" y="f20"/>
                      <a:pt x="f21" y="f22"/>
                      <a:pt x="f5" y="f6"/>
                    </a:cubicBezTo>
                    <a:close/>
                    <a:moveTo>
                      <a:pt x="f23" y="f6"/>
                    </a:moveTo>
                    <a:lnTo>
                      <a:pt x="f23" y="f6"/>
                    </a:lnTo>
                    <a:cubicBezTo>
                      <a:pt x="f24" y="f22"/>
                      <a:pt x="f25" y="f20"/>
                      <a:pt x="f26" y="f18"/>
                    </a:cubicBezTo>
                    <a:cubicBezTo>
                      <a:pt x="f27" y="f28"/>
                      <a:pt x="f29" y="f30"/>
                      <a:pt x="f31" y="f12"/>
                    </a:cubicBezTo>
                    <a:cubicBezTo>
                      <a:pt x="f32" y="f33"/>
                      <a:pt x="f34" y="f35"/>
                      <a:pt x="f23" y="f6"/>
                    </a:cubicBezTo>
                    <a:close/>
                    <a:moveTo>
                      <a:pt x="f36" y="f37"/>
                    </a:moveTo>
                    <a:cubicBezTo>
                      <a:pt x="f38" y="f37"/>
                      <a:pt x="f39" y="f40"/>
                      <a:pt x="f41" y="f42"/>
                    </a:cubicBezTo>
                    <a:cubicBezTo>
                      <a:pt x="f43" y="f44"/>
                      <a:pt x="f45" y="f46"/>
                      <a:pt x="f47" y="f48"/>
                    </a:cubicBezTo>
                    <a:cubicBezTo>
                      <a:pt x="f49" y="f50"/>
                      <a:pt x="f51" y="f52"/>
                      <a:pt x="f53" y="f54"/>
                    </a:cubicBezTo>
                    <a:cubicBezTo>
                      <a:pt x="f55" y="f56"/>
                      <a:pt x="f57" y="f58"/>
                      <a:pt x="f59" y="f60"/>
                    </a:cubicBezTo>
                    <a:cubicBezTo>
                      <a:pt x="f61" y="f62"/>
                      <a:pt x="f63" y="f37"/>
                      <a:pt x="f36" y="f37"/>
                    </a:cubicBezTo>
                    <a:close/>
                    <a:moveTo>
                      <a:pt x="f64" y="f65"/>
                    </a:moveTo>
                    <a:cubicBezTo>
                      <a:pt x="f66" y="f65"/>
                      <a:pt x="f67" y="f68"/>
                      <a:pt x="f69" y="f60"/>
                    </a:cubicBezTo>
                    <a:cubicBezTo>
                      <a:pt x="f70" y="f58"/>
                      <a:pt x="f71" y="f56"/>
                      <a:pt x="f72" y="f54"/>
                    </a:cubicBezTo>
                    <a:cubicBezTo>
                      <a:pt x="f73" y="f52"/>
                      <a:pt x="f74" y="f50"/>
                      <a:pt x="f75" y="f48"/>
                    </a:cubicBezTo>
                    <a:cubicBezTo>
                      <a:pt x="f76" y="f46"/>
                      <a:pt x="f77" y="f44"/>
                      <a:pt x="f78" y="f42"/>
                    </a:cubicBezTo>
                    <a:cubicBezTo>
                      <a:pt x="f79" y="f80"/>
                      <a:pt x="f81" y="f65"/>
                      <a:pt x="f64" y="f65"/>
                    </a:cubicBezTo>
                    <a:close/>
                    <a:moveTo>
                      <a:pt x="f82" y="f83"/>
                    </a:moveTo>
                    <a:cubicBezTo>
                      <a:pt x="f84" y="f83"/>
                      <a:pt x="f85" y="f86"/>
                      <a:pt x="f87" y="f88"/>
                    </a:cubicBezTo>
                    <a:cubicBezTo>
                      <a:pt x="f89" y="f90"/>
                      <a:pt x="f91" y="f92"/>
                      <a:pt x="f82" y="f93"/>
                    </a:cubicBezTo>
                    <a:cubicBezTo>
                      <a:pt x="f94" y="f92"/>
                      <a:pt x="f95" y="f96"/>
                      <a:pt x="f97" y="f88"/>
                    </a:cubicBezTo>
                    <a:cubicBezTo>
                      <a:pt x="f98" y="f86"/>
                      <a:pt x="f99" y="f83"/>
                      <a:pt x="f82" y="f83"/>
                    </a:cubicBezTo>
                    <a:close/>
                    <a:moveTo>
                      <a:pt x="f100" y="f101"/>
                    </a:moveTo>
                    <a:cubicBezTo>
                      <a:pt x="f102" y="f101"/>
                      <a:pt x="f103" y="f104"/>
                      <a:pt x="f105" y="f106"/>
                    </a:cubicBezTo>
                    <a:cubicBezTo>
                      <a:pt x="f107" y="f108"/>
                      <a:pt x="f109" y="f110"/>
                      <a:pt x="f111" y="f112"/>
                    </a:cubicBezTo>
                    <a:cubicBezTo>
                      <a:pt x="f113" y="f114"/>
                      <a:pt x="f115" y="f116"/>
                      <a:pt x="f117" y="f118"/>
                    </a:cubicBezTo>
                    <a:cubicBezTo>
                      <a:pt x="f119" y="f120"/>
                      <a:pt x="f121" y="f122"/>
                      <a:pt x="f123" y="f124"/>
                    </a:cubicBezTo>
                    <a:cubicBezTo>
                      <a:pt x="f125" y="f126"/>
                      <a:pt x="f127" y="f128"/>
                      <a:pt x="f129" y="f130"/>
                    </a:cubicBezTo>
                    <a:cubicBezTo>
                      <a:pt x="f131" y="f132"/>
                      <a:pt x="f133" y="f134"/>
                      <a:pt x="f135" y="f136"/>
                    </a:cubicBezTo>
                    <a:cubicBezTo>
                      <a:pt x="f137" y="f138"/>
                      <a:pt x="f139" y="f140"/>
                      <a:pt x="f141" y="f140"/>
                    </a:cubicBezTo>
                    <a:cubicBezTo>
                      <a:pt x="f142" y="f140"/>
                      <a:pt x="f143" y="f144"/>
                      <a:pt x="f145" y="f146"/>
                    </a:cubicBezTo>
                    <a:cubicBezTo>
                      <a:pt x="f147" y="f148"/>
                      <a:pt x="f149" y="f150"/>
                      <a:pt x="f151" y="f152"/>
                    </a:cubicBezTo>
                    <a:cubicBezTo>
                      <a:pt x="f153" y="f154"/>
                      <a:pt x="f155" y="f101"/>
                      <a:pt x="f100" y="f101"/>
                    </a:cubicBezTo>
                    <a:close/>
                    <a:moveTo>
                      <a:pt x="f156" y="f157"/>
                    </a:moveTo>
                    <a:cubicBezTo>
                      <a:pt x="f158" y="f159"/>
                      <a:pt x="f160" y="f161"/>
                      <a:pt x="f162" y="f163"/>
                    </a:cubicBezTo>
                    <a:cubicBezTo>
                      <a:pt x="f164" y="f165"/>
                      <a:pt x="f166" y="f167"/>
                      <a:pt x="f168" y="f169"/>
                    </a:cubicBezTo>
                    <a:cubicBezTo>
                      <a:pt x="f170" y="f171"/>
                      <a:pt x="f172" y="f173"/>
                      <a:pt x="f156" y="f157"/>
                    </a:cubicBezTo>
                    <a:close/>
                    <a:moveTo>
                      <a:pt x="f174" y="f157"/>
                    </a:moveTo>
                    <a:cubicBezTo>
                      <a:pt x="f175" y="f173"/>
                      <a:pt x="f176" y="f171"/>
                      <a:pt x="f177" y="f169"/>
                    </a:cubicBezTo>
                    <a:cubicBezTo>
                      <a:pt x="f178" y="f179"/>
                      <a:pt x="f180" y="f165"/>
                      <a:pt x="f181" y="f163"/>
                    </a:cubicBezTo>
                    <a:cubicBezTo>
                      <a:pt x="f131" y="f182"/>
                      <a:pt x="f183" y="f184"/>
                      <a:pt x="f174" y="f157"/>
                    </a:cubicBezTo>
                    <a:close/>
                    <a:moveTo>
                      <a:pt x="f185" y="f186"/>
                    </a:moveTo>
                    <a:lnTo>
                      <a:pt x="f185" y="f186"/>
                    </a:lnTo>
                    <a:cubicBezTo>
                      <a:pt x="f187" y="f188"/>
                      <a:pt x="f189" y="f190"/>
                      <a:pt x="f191" y="f192"/>
                    </a:cubicBezTo>
                    <a:cubicBezTo>
                      <a:pt x="f193" y="f194"/>
                      <a:pt x="f195" y="f196"/>
                      <a:pt x="f197" y="f198"/>
                    </a:cubicBezTo>
                    <a:cubicBezTo>
                      <a:pt x="f199" y="f200"/>
                      <a:pt x="f201" y="f202"/>
                      <a:pt x="f185" y="f186"/>
                    </a:cubicBezTo>
                    <a:close/>
                    <a:moveTo>
                      <a:pt x="f203" y="f186"/>
                    </a:moveTo>
                    <a:cubicBezTo>
                      <a:pt x="f204" y="f205"/>
                      <a:pt x="f206" y="f207"/>
                      <a:pt x="f208" y="f198"/>
                    </a:cubicBezTo>
                    <a:cubicBezTo>
                      <a:pt x="f209" y="f210"/>
                      <a:pt x="f211" y="f212"/>
                      <a:pt x="f213" y="f192"/>
                    </a:cubicBezTo>
                    <a:cubicBezTo>
                      <a:pt x="f214" y="f190"/>
                      <a:pt x="f215" y="f188"/>
                      <a:pt x="f203" y="f186"/>
                    </a:cubicBezTo>
                    <a:close/>
                    <a:moveTo>
                      <a:pt x="f82" y="f216"/>
                    </a:moveTo>
                    <a:cubicBezTo>
                      <a:pt x="f217" y="f216"/>
                      <a:pt x="f218" y="f219"/>
                      <a:pt x="f220" y="f221"/>
                    </a:cubicBezTo>
                    <a:cubicBezTo>
                      <a:pt x="f222" y="f223"/>
                      <a:pt x="f224" y="f225"/>
                      <a:pt x="f226" y="f225"/>
                    </a:cubicBezTo>
                    <a:cubicBezTo>
                      <a:pt x="f227" y="f225"/>
                      <a:pt x="f228" y="f229"/>
                      <a:pt x="f230" y="f231"/>
                    </a:cubicBezTo>
                    <a:cubicBezTo>
                      <a:pt x="f232" y="f233"/>
                      <a:pt x="f234" y="f235"/>
                      <a:pt x="f236" y="f221"/>
                    </a:cubicBezTo>
                    <a:cubicBezTo>
                      <a:pt x="f237" y="f219"/>
                      <a:pt x="f238" y="f216"/>
                      <a:pt x="f82" y="f216"/>
                    </a:cubicBezTo>
                    <a:close/>
                    <a:moveTo>
                      <a:pt x="f239" y="f240"/>
                    </a:moveTo>
                    <a:cubicBezTo>
                      <a:pt x="f241" y="f242"/>
                      <a:pt x="f243" y="f244"/>
                      <a:pt x="f245" y="f246"/>
                    </a:cubicBezTo>
                    <a:cubicBezTo>
                      <a:pt x="f247" y="f248"/>
                      <a:pt x="f249" y="f250"/>
                      <a:pt x="f251" y="f252"/>
                    </a:cubicBezTo>
                    <a:cubicBezTo>
                      <a:pt x="f253" y="f254"/>
                      <a:pt x="f255" y="f256"/>
                      <a:pt x="f239" y="f240"/>
                    </a:cubicBezTo>
                    <a:close/>
                    <a:moveTo>
                      <a:pt x="f257" y="f240"/>
                    </a:moveTo>
                    <a:lnTo>
                      <a:pt x="f257" y="f240"/>
                    </a:lnTo>
                    <a:cubicBezTo>
                      <a:pt x="f258" y="f259"/>
                      <a:pt x="f260" y="f261"/>
                      <a:pt x="f262" y="f252"/>
                    </a:cubicBezTo>
                    <a:cubicBezTo>
                      <a:pt x="f263" y="f250"/>
                      <a:pt x="f264" y="f248"/>
                      <a:pt x="f265" y="f246"/>
                    </a:cubicBezTo>
                    <a:cubicBezTo>
                      <a:pt x="f266" y="f267"/>
                      <a:pt x="f268" y="f269"/>
                      <a:pt x="f257" y="f240"/>
                    </a:cubicBezTo>
                    <a:close/>
                    <a:moveTo>
                      <a:pt x="f270" y="f271"/>
                    </a:moveTo>
                    <a:cubicBezTo>
                      <a:pt x="f272" y="f273"/>
                      <a:pt x="f274" y="f275"/>
                      <a:pt x="f276" y="f277"/>
                    </a:cubicBezTo>
                    <a:cubicBezTo>
                      <a:pt x="f278" y="f279"/>
                      <a:pt x="f280" y="f281"/>
                      <a:pt x="f282" y="f283"/>
                    </a:cubicBezTo>
                    <a:cubicBezTo>
                      <a:pt x="f284" y="f285"/>
                      <a:pt x="f286" y="f287"/>
                      <a:pt x="f288" y="f287"/>
                    </a:cubicBezTo>
                    <a:cubicBezTo>
                      <a:pt x="f289" y="f287"/>
                      <a:pt x="f290" y="f291"/>
                      <a:pt x="f31" y="f292"/>
                    </a:cubicBezTo>
                    <a:lnTo>
                      <a:pt x="f31" y="f292"/>
                    </a:lnTo>
                    <a:cubicBezTo>
                      <a:pt x="f293" y="f292"/>
                      <a:pt x="f294" y="f295"/>
                      <a:pt x="f296" y="f295"/>
                    </a:cubicBezTo>
                    <a:cubicBezTo>
                      <a:pt x="f297" y="f295"/>
                      <a:pt x="f298" y="f299"/>
                      <a:pt x="f27" y="f300"/>
                    </a:cubicBezTo>
                    <a:cubicBezTo>
                      <a:pt x="f301" y="f302"/>
                      <a:pt x="f303" y="f304"/>
                      <a:pt x="f305" y="f306"/>
                    </a:cubicBezTo>
                    <a:cubicBezTo>
                      <a:pt x="f307" y="f308"/>
                      <a:pt x="f309" y="f310"/>
                      <a:pt x="f311" y="f312"/>
                    </a:cubicBezTo>
                    <a:cubicBezTo>
                      <a:pt x="f313" y="f314"/>
                      <a:pt x="f315" y="f316"/>
                      <a:pt x="f317" y="f318"/>
                    </a:cubicBezTo>
                    <a:cubicBezTo>
                      <a:pt x="f319" y="f320"/>
                      <a:pt x="f321" y="f322"/>
                      <a:pt x="f323" y="f324"/>
                    </a:cubicBezTo>
                    <a:cubicBezTo>
                      <a:pt x="f325" y="f326"/>
                      <a:pt x="f327" y="f328"/>
                      <a:pt x="f329" y="f328"/>
                    </a:cubicBezTo>
                    <a:cubicBezTo>
                      <a:pt x="f330" y="f328"/>
                      <a:pt x="f331" y="f332"/>
                      <a:pt x="f333" y="f334"/>
                    </a:cubicBezTo>
                    <a:cubicBezTo>
                      <a:pt x="f335" y="f336"/>
                      <a:pt x="f337" y="f338"/>
                      <a:pt x="f339" y="f320"/>
                    </a:cubicBezTo>
                    <a:cubicBezTo>
                      <a:pt x="f340" y="f334"/>
                      <a:pt x="f341" y="f342"/>
                      <a:pt x="f343" y="f344"/>
                    </a:cubicBezTo>
                    <a:cubicBezTo>
                      <a:pt x="f345" y="f346"/>
                      <a:pt x="f347" y="f348"/>
                      <a:pt x="f349" y="f350"/>
                    </a:cubicBezTo>
                    <a:cubicBezTo>
                      <a:pt x="f351" y="f352"/>
                      <a:pt x="f353" y="f354"/>
                      <a:pt x="f355" y="f356"/>
                    </a:cubicBezTo>
                    <a:cubicBezTo>
                      <a:pt x="f357" y="f358"/>
                      <a:pt x="f359" y="f360"/>
                      <a:pt x="f340" y="f361"/>
                    </a:cubicBezTo>
                    <a:cubicBezTo>
                      <a:pt x="f362" y="f363"/>
                      <a:pt x="f364" y="f365"/>
                      <a:pt x="f366" y="f367"/>
                    </a:cubicBezTo>
                    <a:cubicBezTo>
                      <a:pt x="f368" y="f369"/>
                      <a:pt x="f370" y="f371"/>
                      <a:pt x="f372" y="f373"/>
                    </a:cubicBezTo>
                    <a:cubicBezTo>
                      <a:pt x="f374" y="f375"/>
                      <a:pt x="f376" y="f377"/>
                      <a:pt x="f378" y="f377"/>
                    </a:cubicBezTo>
                    <a:cubicBezTo>
                      <a:pt x="f379" y="f377"/>
                      <a:pt x="f380" y="f381"/>
                      <a:pt x="f382" y="f383"/>
                    </a:cubicBezTo>
                    <a:cubicBezTo>
                      <a:pt x="f384" y="f385"/>
                      <a:pt x="f386" y="f387"/>
                      <a:pt x="f388" y="f389"/>
                    </a:cubicBezTo>
                    <a:cubicBezTo>
                      <a:pt x="f390" y="f391"/>
                      <a:pt x="f392" y="f393"/>
                      <a:pt x="f394" y="f395"/>
                    </a:cubicBezTo>
                    <a:cubicBezTo>
                      <a:pt x="f396" y="f397"/>
                      <a:pt x="f398" y="f399"/>
                      <a:pt x="f400" y="f401"/>
                    </a:cubicBezTo>
                    <a:cubicBezTo>
                      <a:pt x="f402" y="f403"/>
                      <a:pt x="f404" y="f405"/>
                      <a:pt x="f406" y="f405"/>
                    </a:cubicBezTo>
                    <a:cubicBezTo>
                      <a:pt x="f407" y="f405"/>
                      <a:pt x="f408" y="f409"/>
                      <a:pt x="f410" y="f395"/>
                    </a:cubicBezTo>
                    <a:cubicBezTo>
                      <a:pt x="f411" y="f393"/>
                      <a:pt x="f412" y="f391"/>
                      <a:pt x="f413" y="f389"/>
                    </a:cubicBezTo>
                    <a:cubicBezTo>
                      <a:pt x="f414" y="f387"/>
                      <a:pt x="f415" y="f385"/>
                      <a:pt x="f416" y="f383"/>
                    </a:cubicBezTo>
                    <a:cubicBezTo>
                      <a:pt x="f417" y="f418"/>
                      <a:pt x="f419" y="f420"/>
                      <a:pt x="f421" y="f422"/>
                    </a:cubicBezTo>
                    <a:cubicBezTo>
                      <a:pt x="f423" y="f424"/>
                      <a:pt x="f425" y="f426"/>
                      <a:pt x="f427" y="f426"/>
                    </a:cubicBezTo>
                    <a:cubicBezTo>
                      <a:pt x="f428" y="f426"/>
                      <a:pt x="f429" y="f373"/>
                      <a:pt x="f430" y="f373"/>
                    </a:cubicBezTo>
                    <a:cubicBezTo>
                      <a:pt x="f431" y="f432"/>
                      <a:pt x="f433" y="f434"/>
                      <a:pt x="f435" y="f367"/>
                    </a:cubicBezTo>
                    <a:cubicBezTo>
                      <a:pt x="f436" y="f365"/>
                      <a:pt x="f437" y="f438"/>
                      <a:pt x="f439" y="f361"/>
                    </a:cubicBezTo>
                    <a:cubicBezTo>
                      <a:pt x="f440" y="f441"/>
                      <a:pt x="f442" y="f443"/>
                      <a:pt x="f444" y="f445"/>
                    </a:cubicBezTo>
                    <a:cubicBezTo>
                      <a:pt x="f446" y="f447"/>
                      <a:pt x="f448" y="f449"/>
                      <a:pt x="f450" y="f451"/>
                    </a:cubicBezTo>
                    <a:cubicBezTo>
                      <a:pt x="f452" y="f453"/>
                      <a:pt x="f454" y="f455"/>
                      <a:pt x="f456" y="f350"/>
                    </a:cubicBezTo>
                    <a:cubicBezTo>
                      <a:pt x="f457" y="f458"/>
                      <a:pt x="f459" y="f460"/>
                      <a:pt x="f461" y="f344"/>
                    </a:cubicBezTo>
                    <a:cubicBezTo>
                      <a:pt x="f462" y="f342"/>
                      <a:pt x="f439" y="f334"/>
                      <a:pt x="f463" y="f320"/>
                    </a:cubicBezTo>
                    <a:cubicBezTo>
                      <a:pt x="f464" y="f465"/>
                      <a:pt x="f466" y="f467"/>
                      <a:pt x="f468" y="f467"/>
                    </a:cubicBezTo>
                    <a:cubicBezTo>
                      <a:pt x="f469" y="f467"/>
                      <a:pt x="f470" y="f471"/>
                      <a:pt x="f472" y="f473"/>
                    </a:cubicBezTo>
                    <a:cubicBezTo>
                      <a:pt x="f474" y="f475"/>
                      <a:pt x="f476" y="f477"/>
                      <a:pt x="f478" y="f479"/>
                    </a:cubicBezTo>
                    <a:cubicBezTo>
                      <a:pt x="f480" y="f481"/>
                      <a:pt x="f160" y="f482"/>
                      <a:pt x="f483" y="f312"/>
                    </a:cubicBezTo>
                    <a:cubicBezTo>
                      <a:pt x="f484" y="f485"/>
                      <a:pt x="f486" y="f487"/>
                      <a:pt x="f488" y="f489"/>
                    </a:cubicBezTo>
                    <a:cubicBezTo>
                      <a:pt x="f490" y="f491"/>
                      <a:pt x="f492" y="f493"/>
                      <a:pt x="f494" y="f306"/>
                    </a:cubicBezTo>
                    <a:cubicBezTo>
                      <a:pt x="f495" y="f496"/>
                      <a:pt x="f497" y="f498"/>
                      <a:pt x="f499" y="f283"/>
                    </a:cubicBezTo>
                    <a:cubicBezTo>
                      <a:pt x="f500" y="f501"/>
                      <a:pt x="f502" y="f503"/>
                      <a:pt x="f11" y="f503"/>
                    </a:cubicBezTo>
                    <a:cubicBezTo>
                      <a:pt x="f504" y="f503"/>
                      <a:pt x="f505" y="f501"/>
                      <a:pt x="f506" y="f283"/>
                    </a:cubicBezTo>
                    <a:cubicBezTo>
                      <a:pt x="f507" y="f508"/>
                      <a:pt x="f509" y="f510"/>
                      <a:pt x="f511" y="f277"/>
                    </a:cubicBezTo>
                    <a:cubicBezTo>
                      <a:pt x="f512" y="f275"/>
                      <a:pt x="f513" y="f273"/>
                      <a:pt x="f514" y="f271"/>
                    </a:cubicBezTo>
                    <a:cubicBezTo>
                      <a:pt x="f515" y="f516"/>
                      <a:pt x="f517" y="f518"/>
                      <a:pt x="f519" y="f520"/>
                    </a:cubicBezTo>
                    <a:cubicBezTo>
                      <a:pt x="f521" y="f522"/>
                      <a:pt x="f523" y="f524"/>
                      <a:pt x="f82" y="f524"/>
                    </a:cubicBezTo>
                    <a:cubicBezTo>
                      <a:pt x="f525" y="f524"/>
                      <a:pt x="f406" y="f526"/>
                      <a:pt x="f527" y="f528"/>
                    </a:cubicBezTo>
                    <a:cubicBezTo>
                      <a:pt x="f529" y="f530"/>
                      <a:pt x="f531" y="f532"/>
                      <a:pt x="f533" y="f534"/>
                    </a:cubicBezTo>
                    <a:cubicBezTo>
                      <a:pt x="f535" y="f536"/>
                      <a:pt x="f537" y="f538"/>
                      <a:pt x="f270" y="f271"/>
                    </a:cubicBezTo>
                    <a:close/>
                    <a:moveTo>
                      <a:pt x="f539" y="f2"/>
                    </a:moveTo>
                    <a:cubicBezTo>
                      <a:pt x="f540" y="f2"/>
                      <a:pt x="f541" y="f542"/>
                      <a:pt x="f543" y="f544"/>
                    </a:cubicBezTo>
                    <a:cubicBezTo>
                      <a:pt x="f545" y="f546"/>
                      <a:pt x="f547" y="f548"/>
                      <a:pt x="f549" y="f550"/>
                    </a:cubicBezTo>
                    <a:cubicBezTo>
                      <a:pt x="f551" y="f552"/>
                      <a:pt x="f553" y="f554"/>
                      <a:pt x="f555" y="f556"/>
                    </a:cubicBezTo>
                    <a:cubicBezTo>
                      <a:pt x="f463" y="f557"/>
                      <a:pt x="f558" y="f559"/>
                      <a:pt x="f560" y="f561"/>
                    </a:cubicBezTo>
                    <a:cubicBezTo>
                      <a:pt x="f562" y="f563"/>
                      <a:pt x="f564" y="f565"/>
                      <a:pt x="f566" y="f565"/>
                    </a:cubicBezTo>
                    <a:cubicBezTo>
                      <a:pt x="f567" y="f565"/>
                      <a:pt x="f568" y="f569"/>
                      <a:pt x="f459" y="f570"/>
                    </a:cubicBezTo>
                    <a:cubicBezTo>
                      <a:pt x="f571" y="f572"/>
                      <a:pt x="f573" y="f574"/>
                      <a:pt x="f575" y="f112"/>
                    </a:cubicBezTo>
                    <a:cubicBezTo>
                      <a:pt x="f576" y="f110"/>
                      <a:pt x="f577" y="f108"/>
                      <a:pt x="f578" y="f106"/>
                    </a:cubicBezTo>
                    <a:cubicBezTo>
                      <a:pt x="f579" y="f104"/>
                      <a:pt x="f580" y="f101"/>
                      <a:pt x="f581" y="f101"/>
                    </a:cubicBezTo>
                    <a:cubicBezTo>
                      <a:pt x="f582" y="f101"/>
                      <a:pt x="f583" y="f154"/>
                      <a:pt x="f584" y="f152"/>
                    </a:cubicBezTo>
                    <a:cubicBezTo>
                      <a:pt x="f585" y="f586"/>
                      <a:pt x="f587" y="f588"/>
                      <a:pt x="f589" y="f146"/>
                    </a:cubicBezTo>
                    <a:cubicBezTo>
                      <a:pt x="f590" y="f591"/>
                      <a:pt x="f592" y="f593"/>
                      <a:pt x="f594" y="f593"/>
                    </a:cubicBezTo>
                    <a:cubicBezTo>
                      <a:pt x="f595" y="f593"/>
                      <a:pt x="f596" y="f597"/>
                      <a:pt x="f598" y="f136"/>
                    </a:cubicBezTo>
                    <a:cubicBezTo>
                      <a:pt x="f599" y="f134"/>
                      <a:pt x="f600" y="f132"/>
                      <a:pt x="f601" y="f130"/>
                    </a:cubicBezTo>
                    <a:cubicBezTo>
                      <a:pt x="f602" y="f128"/>
                      <a:pt x="f603" y="f126"/>
                      <a:pt x="f604" y="f124"/>
                    </a:cubicBezTo>
                    <a:cubicBezTo>
                      <a:pt x="f605" y="f606"/>
                      <a:pt x="f607" y="f608"/>
                      <a:pt x="f609" y="f118"/>
                    </a:cubicBezTo>
                    <a:cubicBezTo>
                      <a:pt x="f610" y="f611"/>
                      <a:pt x="f251" y="f612"/>
                      <a:pt x="f613" y="f614"/>
                    </a:cubicBezTo>
                    <a:cubicBezTo>
                      <a:pt x="f615" y="f616"/>
                      <a:pt x="f617" y="f618"/>
                      <a:pt x="f619" y="f618"/>
                    </a:cubicBezTo>
                    <a:cubicBezTo>
                      <a:pt x="f620" y="f618"/>
                      <a:pt x="f621" y="f622"/>
                      <a:pt x="f623" y="f624"/>
                    </a:cubicBezTo>
                    <a:cubicBezTo>
                      <a:pt x="f625" y="f626"/>
                      <a:pt x="f627" y="f628"/>
                      <a:pt x="f463" y="f629"/>
                    </a:cubicBezTo>
                    <a:cubicBezTo>
                      <a:pt x="f630" y="f631"/>
                      <a:pt x="f632" y="f633"/>
                      <a:pt x="f634" y="f635"/>
                    </a:cubicBezTo>
                    <a:cubicBezTo>
                      <a:pt x="f636" y="f637"/>
                      <a:pt x="f2" y="f638"/>
                      <a:pt x="f2" y="f639"/>
                    </a:cubicBezTo>
                    <a:cubicBezTo>
                      <a:pt x="f2" y="f640"/>
                      <a:pt x="f641" y="f642"/>
                      <a:pt x="f643" y="f644"/>
                    </a:cubicBezTo>
                    <a:cubicBezTo>
                      <a:pt x="f645" y="f646"/>
                      <a:pt x="f647" y="f4"/>
                      <a:pt x="f82" y="f4"/>
                    </a:cubicBezTo>
                    <a:cubicBezTo>
                      <a:pt x="f648" y="f4"/>
                      <a:pt x="f649" y="f650"/>
                      <a:pt x="f651" y="f652"/>
                    </a:cubicBezTo>
                    <a:cubicBezTo>
                      <a:pt x="f653" y="f654"/>
                      <a:pt x="f655" y="f656"/>
                      <a:pt x="f657" y="f658"/>
                    </a:cubicBezTo>
                    <a:cubicBezTo>
                      <a:pt x="f659" y="f660"/>
                      <a:pt x="f661" y="f662"/>
                      <a:pt x="f663" y="f662"/>
                    </a:cubicBezTo>
                    <a:cubicBezTo>
                      <a:pt x="f664" y="f662"/>
                      <a:pt x="f665" y="f666"/>
                      <a:pt x="f667" y="f668"/>
                    </a:cubicBezTo>
                    <a:cubicBezTo>
                      <a:pt x="f669" y="f670"/>
                      <a:pt x="f671" y="f672"/>
                      <a:pt x="f82" y="f672"/>
                    </a:cubicBezTo>
                    <a:cubicBezTo>
                      <a:pt x="f673" y="f672"/>
                      <a:pt x="f674" y="f675"/>
                      <a:pt x="f676" y="f677"/>
                    </a:cubicBezTo>
                    <a:cubicBezTo>
                      <a:pt x="f678" y="f242"/>
                      <a:pt x="f679" y="f680"/>
                      <a:pt x="f681" y="f682"/>
                    </a:cubicBezTo>
                    <a:cubicBezTo>
                      <a:pt x="f683" y="f684"/>
                      <a:pt x="f685" y="f686"/>
                      <a:pt x="f687" y="f686"/>
                    </a:cubicBezTo>
                    <a:cubicBezTo>
                      <a:pt x="f688" y="f686"/>
                      <a:pt x="f689" y="f690"/>
                      <a:pt x="f529" y="f691"/>
                    </a:cubicBezTo>
                    <a:cubicBezTo>
                      <a:pt x="f692" y="f693"/>
                      <a:pt x="f694" y="f695"/>
                      <a:pt x="f696" y="f682"/>
                    </a:cubicBezTo>
                    <a:cubicBezTo>
                      <a:pt x="f697" y="f680"/>
                      <a:pt x="f698" y="f699"/>
                      <a:pt x="f700" y="f677"/>
                    </a:cubicBezTo>
                    <a:cubicBezTo>
                      <a:pt x="f701" y="f702"/>
                      <a:pt x="f703" y="f704"/>
                      <a:pt x="f705" y="f706"/>
                    </a:cubicBezTo>
                    <a:cubicBezTo>
                      <a:pt x="f707" y="f708"/>
                      <a:pt x="f709" y="f710"/>
                      <a:pt x="f711" y="f712"/>
                    </a:cubicBezTo>
                    <a:cubicBezTo>
                      <a:pt x="f713" y="f714"/>
                      <a:pt x="f715" y="f716"/>
                      <a:pt x="f717" y="f716"/>
                    </a:cubicBezTo>
                    <a:cubicBezTo>
                      <a:pt x="f718" y="f716"/>
                      <a:pt x="f719" y="f720"/>
                      <a:pt x="f721" y="f722"/>
                    </a:cubicBezTo>
                    <a:cubicBezTo>
                      <a:pt x="f723" y="f724"/>
                      <a:pt x="f725" y="f726"/>
                      <a:pt x="f727" y="f728"/>
                    </a:cubicBezTo>
                    <a:cubicBezTo>
                      <a:pt x="f333" y="f729"/>
                      <a:pt x="f730" y="f731"/>
                      <a:pt x="f732" y="f733"/>
                    </a:cubicBezTo>
                    <a:cubicBezTo>
                      <a:pt x="f734" y="f735"/>
                      <a:pt x="f3" y="f736"/>
                      <a:pt x="f3" y="f639"/>
                    </a:cubicBezTo>
                    <a:cubicBezTo>
                      <a:pt x="f3" y="f737"/>
                      <a:pt x="f738" y="f739"/>
                      <a:pt x="f740" y="f635"/>
                    </a:cubicBezTo>
                    <a:cubicBezTo>
                      <a:pt x="f741" y="f742"/>
                      <a:pt x="f743" y="f744"/>
                      <a:pt x="f745" y="f550"/>
                    </a:cubicBezTo>
                    <a:cubicBezTo>
                      <a:pt x="f746" y="f548"/>
                      <a:pt x="f747" y="f546"/>
                      <a:pt x="f748" y="f544"/>
                    </a:cubicBezTo>
                    <a:cubicBezTo>
                      <a:pt x="f749" y="f542"/>
                      <a:pt x="f750" y="f2"/>
                      <a:pt x="f751" y="f2"/>
                    </a:cubicBezTo>
                    <a:cubicBezTo>
                      <a:pt x="f752" y="f2"/>
                      <a:pt x="f753" y="f754"/>
                      <a:pt x="f755" y="f271"/>
                    </a:cubicBezTo>
                    <a:cubicBezTo>
                      <a:pt x="f756" y="f757"/>
                      <a:pt x="f758" y="f759"/>
                      <a:pt x="f760" y="f759"/>
                    </a:cubicBezTo>
                    <a:cubicBezTo>
                      <a:pt x="f761" y="f759"/>
                      <a:pt x="f762" y="f763"/>
                      <a:pt x="f764" y="f271"/>
                    </a:cubicBezTo>
                    <a:cubicBezTo>
                      <a:pt x="f765" y="f754"/>
                      <a:pt x="f766" y="f2"/>
                      <a:pt x="f539"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18" name="Google Shape;3015;p73">
              <a:extLst>
                <a:ext uri="{FF2B5EF4-FFF2-40B4-BE49-F238E27FC236}">
                  <a16:creationId xmlns:a16="http://schemas.microsoft.com/office/drawing/2014/main" id="{82B097A2-ADD6-2C30-E0FC-36AF9B7E823B}"/>
                </a:ext>
              </a:extLst>
            </p:cNvPr>
            <p:cNvSpPr/>
            <p:nvPr/>
          </p:nvSpPr>
          <p:spPr>
            <a:xfrm>
              <a:off x="3675897" y="2467663"/>
              <a:ext cx="732096" cy="696087"/>
            </a:xfrm>
            <a:custGeom>
              <a:avLst/>
              <a:gdLst>
                <a:gd name="f0" fmla="val w"/>
                <a:gd name="f1" fmla="val h"/>
                <a:gd name="f2" fmla="val 0"/>
                <a:gd name="f3" fmla="val 217086"/>
                <a:gd name="f4" fmla="val 206407"/>
                <a:gd name="f5" fmla="val 108527"/>
                <a:gd name="f6" fmla="val 29150"/>
                <a:gd name="f7" fmla="val 111299"/>
                <a:gd name="f8" fmla="val 35381"/>
                <a:gd name="f9" fmla="val 112865"/>
                <a:gd name="f10" fmla="val 43340"/>
                <a:gd name="f11" fmla="val 112832"/>
                <a:gd name="f12" fmla="val 50973"/>
                <a:gd name="f13" fmla="val 111038"/>
                <a:gd name="f14" fmla="val 50854"/>
                <a:gd name="f15" fmla="val 109549"/>
                <a:gd name="f16" fmla="val 50814"/>
                <a:gd name="f17" fmla="val 108337"/>
                <a:gd name="f18" fmla="val 105913"/>
                <a:gd name="f19" fmla="val 104601"/>
                <a:gd name="f20" fmla="val 104188"/>
                <a:gd name="f21" fmla="val 105754"/>
                <a:gd name="f22" fmla="val 35413"/>
                <a:gd name="f23" fmla="val 35780"/>
                <a:gd name="f24" fmla="val 77783"/>
                <a:gd name="f25" fmla="val 42464"/>
                <a:gd name="f26" fmla="val 50140"/>
                <a:gd name="f27" fmla="val 79404"/>
                <a:gd name="f28" fmla="val 56955"/>
                <a:gd name="f29" fmla="val 82288"/>
                <a:gd name="f30" fmla="val 55617"/>
                <a:gd name="f31" fmla="val 84865"/>
                <a:gd name="f32" fmla="val 54508"/>
                <a:gd name="f33" fmla="val 87507"/>
                <a:gd name="f34" fmla="val 53595"/>
                <a:gd name="f35" fmla="val 90247"/>
                <a:gd name="f36" fmla="val 46549"/>
                <a:gd name="f37" fmla="val 87312"/>
                <a:gd name="f38" fmla="val 39862"/>
                <a:gd name="f39" fmla="val 82778"/>
                <a:gd name="f40" fmla="val 35197"/>
                <a:gd name="f41" fmla="val 77787"/>
                <a:gd name="f42" fmla="val 35391"/>
                <a:gd name="f43" fmla="val 77784"/>
                <a:gd name="f44" fmla="val 35585"/>
                <a:gd name="f45" fmla="val 181273"/>
                <a:gd name="f46" fmla="val 181468"/>
                <a:gd name="f47" fmla="val 181662"/>
                <a:gd name="f48" fmla="val 181856"/>
                <a:gd name="f49" fmla="val 177191"/>
                <a:gd name="f50" fmla="val 170504"/>
                <a:gd name="f51" fmla="val 163458"/>
                <a:gd name="f52" fmla="val 162545"/>
                <a:gd name="f53" fmla="val 161436"/>
                <a:gd name="f54" fmla="val 160099"/>
                <a:gd name="f55" fmla="val 166913"/>
                <a:gd name="f56" fmla="val 174589"/>
                <a:gd name="f57" fmla="val 6105"/>
                <a:gd name="f58" fmla="val 114039"/>
                <a:gd name="f59" fmla="val 119552"/>
                <a:gd name="f60" fmla="val 8437"/>
                <a:gd name="f61" fmla="val 123434"/>
                <a:gd name="f62" fmla="val 13102"/>
                <a:gd name="f63" fmla="val 124941"/>
                <a:gd name="f64" fmla="val 14889"/>
                <a:gd name="f65" fmla="val 127108"/>
                <a:gd name="f66" fmla="val 15877"/>
                <a:gd name="f67" fmla="val 129371"/>
                <a:gd name="f68" fmla="val 129998"/>
                <a:gd name="f69" fmla="val 130633"/>
                <a:gd name="f70" fmla="val 15802"/>
                <a:gd name="f71" fmla="val 131263"/>
                <a:gd name="f72" fmla="val 15646"/>
                <a:gd name="f73" fmla="val 132766"/>
                <a:gd name="f74" fmla="val 15287"/>
                <a:gd name="f75" fmla="val 134290"/>
                <a:gd name="f76" fmla="val 15109"/>
                <a:gd name="f77" fmla="val 135807"/>
                <a:gd name="f78" fmla="val 141035"/>
                <a:gd name="f79" fmla="val 146161"/>
                <a:gd name="f80" fmla="val 17225"/>
                <a:gd name="f81" fmla="val 149954"/>
                <a:gd name="f82" fmla="val 21322"/>
                <a:gd name="f83" fmla="val 155702"/>
                <a:gd name="f84" fmla="val 27557"/>
                <a:gd name="f85" fmla="val 155275"/>
                <a:gd name="f86" fmla="val 34957"/>
                <a:gd name="f87" fmla="val 155271"/>
                <a:gd name="f88" fmla="val 37371"/>
                <a:gd name="f89" fmla="val 155010"/>
                <a:gd name="f90" fmla="val 40894"/>
                <a:gd name="f91" fmla="val 154553"/>
                <a:gd name="f92" fmla="val 43829"/>
                <a:gd name="f93" fmla="val 154292"/>
                <a:gd name="f94" fmla="val 45493"/>
                <a:gd name="f95" fmla="val 155434"/>
                <a:gd name="f96" fmla="val 47059"/>
                <a:gd name="f97" fmla="val 157130"/>
                <a:gd name="f98" fmla="val 47320"/>
                <a:gd name="f99" fmla="val 157290"/>
                <a:gd name="f100" fmla="val 47345"/>
                <a:gd name="f101" fmla="val 157448"/>
                <a:gd name="f102" fmla="val 47357"/>
                <a:gd name="f103" fmla="val 157604"/>
                <a:gd name="f104" fmla="val 159081"/>
                <a:gd name="f105" fmla="val 160381"/>
                <a:gd name="f106" fmla="val 46277"/>
                <a:gd name="f107" fmla="val 160588"/>
                <a:gd name="f108" fmla="val 44743"/>
                <a:gd name="f109" fmla="val 160979"/>
                <a:gd name="f110" fmla="val 42231"/>
                <a:gd name="f111" fmla="val 161240"/>
                <a:gd name="f112" fmla="val 39328"/>
                <a:gd name="f113" fmla="val 161338"/>
                <a:gd name="f114" fmla="val 37142"/>
                <a:gd name="f115" fmla="val 163246"/>
                <a:gd name="f116" fmla="val 36580"/>
                <a:gd name="f117" fmla="val 165160"/>
                <a:gd name="f118" fmla="val 36314"/>
                <a:gd name="f119" fmla="val 167034"/>
                <a:gd name="f120" fmla="val 176468"/>
                <a:gd name="f121" fmla="val 184877"/>
                <a:gd name="f122" fmla="val 43073"/>
                <a:gd name="f123" fmla="val 186292"/>
                <a:gd name="f124" fmla="val 52898"/>
                <a:gd name="f125" fmla="val 186716"/>
                <a:gd name="f126" fmla="val 55866"/>
                <a:gd name="f127" fmla="val 188771"/>
                <a:gd name="f128" fmla="val 58280"/>
                <a:gd name="f129" fmla="val 191577"/>
                <a:gd name="f130" fmla="val 59193"/>
                <a:gd name="f131" fmla="val 203124"/>
                <a:gd name="f132" fmla="val 62977"/>
                <a:gd name="f133" fmla="val 208441"/>
                <a:gd name="f134" fmla="val 76221"/>
                <a:gd name="f135" fmla="val 202667"/>
                <a:gd name="f136" fmla="val 86888"/>
                <a:gd name="f137" fmla="val 201265"/>
                <a:gd name="f138" fmla="val 89530"/>
                <a:gd name="f139" fmla="val 201461"/>
                <a:gd name="f140" fmla="val 92661"/>
                <a:gd name="f141" fmla="val 203222"/>
                <a:gd name="f142" fmla="val 95108"/>
                <a:gd name="f143" fmla="val 210137"/>
                <a:gd name="f144" fmla="val 104829"/>
                <a:gd name="f145" fmla="val 206973"/>
                <a:gd name="f146" fmla="val 119083"/>
                <a:gd name="f147" fmla="val 194088"/>
                <a:gd name="f148" fmla="val 124629"/>
                <a:gd name="f149" fmla="val 187323"/>
                <a:gd name="f150" fmla="val 127255"/>
                <a:gd name="f151" fmla="val 180345"/>
                <a:gd name="f152" fmla="val 128666"/>
                <a:gd name="f153" fmla="val 173259"/>
                <a:gd name="f154" fmla="val 169958"/>
                <a:gd name="f155" fmla="val 166633"/>
                <a:gd name="f156" fmla="val 128360"/>
                <a:gd name="f157" fmla="val 163295"/>
                <a:gd name="f158" fmla="val 127728"/>
                <a:gd name="f159" fmla="val 166688"/>
                <a:gd name="f160" fmla="val 117942"/>
                <a:gd name="f161" fmla="val 167471"/>
                <a:gd name="f162" fmla="val 106949"/>
                <a:gd name="f163" fmla="val 165089"/>
                <a:gd name="f164" fmla="val 96184"/>
                <a:gd name="f165" fmla="val 174256"/>
                <a:gd name="f166" fmla="val 92498"/>
                <a:gd name="f167" fmla="val 182737"/>
                <a:gd name="f168" fmla="val 86529"/>
                <a:gd name="f169" fmla="val 188250"/>
                <a:gd name="f170" fmla="val 79777"/>
                <a:gd name="f171" fmla="val 190794"/>
                <a:gd name="f172" fmla="val 76710"/>
                <a:gd name="f173" fmla="val 188804"/>
                <a:gd name="f174" fmla="val 72143"/>
                <a:gd name="f175" fmla="val 184922"/>
                <a:gd name="f176" fmla="val 71850"/>
                <a:gd name="f177" fmla="val 183650"/>
                <a:gd name="f178" fmla="val 71735"/>
                <a:gd name="f179" fmla="val 182343"/>
                <a:gd name="f180" fmla="val 71678"/>
                <a:gd name="f181" fmla="val 181010"/>
                <a:gd name="f182" fmla="val 173289"/>
                <a:gd name="f183" fmla="val 164705"/>
                <a:gd name="f184" fmla="val 73577"/>
                <a:gd name="f185" fmla="val 157000"/>
                <a:gd name="f186" fmla="val 76971"/>
                <a:gd name="f187" fmla="val 155238"/>
                <a:gd name="f188" fmla="val 74296"/>
                <a:gd name="f189" fmla="val 153248"/>
                <a:gd name="f190" fmla="val 71785"/>
                <a:gd name="f191" fmla="val 151030"/>
                <a:gd name="f192" fmla="val 69371"/>
                <a:gd name="f193" fmla="val 152922"/>
                <a:gd name="f194" fmla="val 66565"/>
                <a:gd name="f195" fmla="val 63597"/>
                <a:gd name="f196" fmla="val 155858"/>
                <a:gd name="f197" fmla="val 60727"/>
                <a:gd name="f198" fmla="val 157489"/>
                <a:gd name="f199" fmla="val 57171"/>
                <a:gd name="f200" fmla="val 157554"/>
                <a:gd name="f201" fmla="val 56616"/>
                <a:gd name="f202" fmla="val 55997"/>
                <a:gd name="f203" fmla="val 54529"/>
                <a:gd name="f204" fmla="val 156380"/>
                <a:gd name="f205" fmla="val 53257"/>
                <a:gd name="f206" fmla="val 154814"/>
                <a:gd name="f207" fmla="val 53061"/>
                <a:gd name="f208" fmla="val 154713"/>
                <a:gd name="f209" fmla="val 53052"/>
                <a:gd name="f210" fmla="val 154613"/>
                <a:gd name="f211" fmla="val 53047"/>
                <a:gd name="f212" fmla="val 154514"/>
                <a:gd name="f213" fmla="val 153204"/>
                <a:gd name="f214" fmla="val 152072"/>
                <a:gd name="f215" fmla="val 53835"/>
                <a:gd name="f216" fmla="val 151617"/>
                <a:gd name="f217" fmla="val 55018"/>
                <a:gd name="f218" fmla="val 150247"/>
                <a:gd name="f219" fmla="val 58606"/>
                <a:gd name="f220" fmla="val 148551"/>
                <a:gd name="f221" fmla="val 61933"/>
                <a:gd name="f222" fmla="val 146561"/>
                <a:gd name="f223" fmla="val 65032"/>
                <a:gd name="f224" fmla="val 138667"/>
                <a:gd name="f225" fmla="val 58150"/>
                <a:gd name="f226" fmla="val 129142"/>
                <a:gd name="f227" fmla="val 53583"/>
                <a:gd name="f228" fmla="val 118932"/>
                <a:gd name="f229" fmla="val 51723"/>
                <a:gd name="f230" fmla="val 119095"/>
                <a:gd name="f231" fmla="val 41872"/>
                <a:gd name="f232" fmla="val 116877"/>
                <a:gd name="f233" fmla="val 31695"/>
                <a:gd name="f234" fmla="val 23997"/>
                <a:gd name="f235" fmla="val 111984"/>
                <a:gd name="f236" fmla="val 22398"/>
                <a:gd name="f237" fmla="val 110353"/>
                <a:gd name="f238" fmla="val 21387"/>
                <a:gd name="f239" fmla="val 105465"/>
                <a:gd name="f240" fmla="val 104218"/>
                <a:gd name="f241" fmla="val 23998"/>
                <a:gd name="f242" fmla="val 104220"/>
                <a:gd name="f243" fmla="val 100176"/>
                <a:gd name="f244" fmla="val 31696"/>
                <a:gd name="f245" fmla="val 97958"/>
                <a:gd name="f246" fmla="val 41873"/>
                <a:gd name="f247" fmla="val 98088"/>
                <a:gd name="f248" fmla="val 87878"/>
                <a:gd name="f249" fmla="val 78386"/>
                <a:gd name="f250" fmla="val 70492"/>
                <a:gd name="f251" fmla="val 64620"/>
                <a:gd name="f252" fmla="val 55964"/>
                <a:gd name="f253" fmla="val 61913"/>
                <a:gd name="f254" fmla="val 45884"/>
                <a:gd name="f255" fmla="val 61782"/>
                <a:gd name="f256" fmla="val 35120"/>
                <a:gd name="f257" fmla="val 62066"/>
                <a:gd name="f258" fmla="val 23060"/>
                <a:gd name="f259" fmla="val 71137"/>
                <a:gd name="f260" fmla="val 15098"/>
                <a:gd name="f261" fmla="val 81222"/>
                <a:gd name="f262" fmla="val 82731"/>
                <a:gd name="f263" fmla="val 84262"/>
                <a:gd name="f264" fmla="val 15277"/>
                <a:gd name="f265" fmla="val 85791"/>
                <a:gd name="f266" fmla="val 86420"/>
                <a:gd name="f267" fmla="val 87055"/>
                <a:gd name="f268" fmla="val 87682"/>
                <a:gd name="f269" fmla="val 89945"/>
                <a:gd name="f270" fmla="val 92112"/>
                <a:gd name="f271" fmla="val 93619"/>
                <a:gd name="f272" fmla="val 97501"/>
                <a:gd name="f273" fmla="val 103014"/>
                <a:gd name="f274" fmla="val 108469"/>
                <a:gd name="f275" fmla="val 56932"/>
                <a:gd name="f276" fmla="val 110520"/>
                <a:gd name="f277" fmla="val 112597"/>
                <a:gd name="f278" fmla="val 57053"/>
                <a:gd name="f279" fmla="val 114692"/>
                <a:gd name="f280" fmla="val 57301"/>
                <a:gd name="f281" fmla="val 131817"/>
                <a:gd name="f282" fmla="val 59356"/>
                <a:gd name="f283" fmla="val 146398"/>
                <a:gd name="f284" fmla="val 69762"/>
                <a:gd name="f285" fmla="val 154227"/>
                <a:gd name="f286" fmla="val 84343"/>
                <a:gd name="f287" fmla="val 148616"/>
                <a:gd name="f288" fmla="val 80112"/>
                <a:gd name="f289" fmla="val 142322"/>
                <a:gd name="f290" fmla="val 78208"/>
                <a:gd name="f291" fmla="val 136167"/>
                <a:gd name="f292" fmla="val 120352"/>
                <a:gd name="f293" fmla="val 105460"/>
                <a:gd name="f294" fmla="val 90780"/>
                <a:gd name="f295" fmla="val 108743"/>
                <a:gd name="f296" fmla="val 122182"/>
                <a:gd name="f297" fmla="val 94533"/>
                <a:gd name="f298" fmla="val 133110"/>
                <a:gd name="f299" fmla="val 81093"/>
                <a:gd name="f300" fmla="val 67915"/>
                <a:gd name="f301" fmla="val 56563"/>
                <a:gd name="f302" fmla="val 122541"/>
                <a:gd name="f303" fmla="val 56726"/>
                <a:gd name="f304" fmla="val 108188"/>
                <a:gd name="f305" fmla="val 57030"/>
                <a:gd name="f306" fmla="val 79614"/>
                <a:gd name="f307" fmla="val 80394"/>
                <a:gd name="f308" fmla="val 135960"/>
                <a:gd name="f309" fmla="val 84376"/>
                <a:gd name="f310" fmla="val 149073"/>
                <a:gd name="f311" fmla="val 160490"/>
                <a:gd name="f312" fmla="val 94912"/>
                <a:gd name="f313" fmla="val 160327"/>
                <a:gd name="f314" fmla="val 109297"/>
                <a:gd name="f315" fmla="val 160043"/>
                <a:gd name="f316" fmla="val 138159"/>
                <a:gd name="f317" fmla="val 136301"/>
                <a:gd name="f318" fmla="val 160590"/>
                <a:gd name="f319" fmla="val 108611"/>
                <a:gd name="f320" fmla="val 104442"/>
                <a:gd name="f321" fmla="val 100184"/>
                <a:gd name="f322" fmla="val 160081"/>
                <a:gd name="f323" fmla="val 95903"/>
                <a:gd name="f324" fmla="val 159010"/>
                <a:gd name="f325" fmla="val 81615"/>
                <a:gd name="f326" fmla="val 155422"/>
                <a:gd name="f327" fmla="val 69644"/>
                <a:gd name="f328" fmla="val 145864"/>
                <a:gd name="f329" fmla="val 62826"/>
                <a:gd name="f330" fmla="val 133143"/>
                <a:gd name="f331" fmla="val 68426"/>
                <a:gd name="f332" fmla="val 137370"/>
                <a:gd name="f333" fmla="val 74721"/>
                <a:gd name="f334" fmla="val 139274"/>
                <a:gd name="f335" fmla="val 80881"/>
                <a:gd name="f336" fmla="val 96682"/>
                <a:gd name="f337" fmla="val 111593"/>
                <a:gd name="f338" fmla="val 126744"/>
                <a:gd name="f339" fmla="val 95304"/>
                <a:gd name="f340" fmla="val 122520"/>
                <a:gd name="f341" fmla="val 65142"/>
                <a:gd name="f342" fmla="val 147169"/>
                <a:gd name="f343" fmla="val 67067"/>
                <a:gd name="f344" fmla="val 149322"/>
                <a:gd name="f345" fmla="val 69122"/>
                <a:gd name="f346" fmla="val 151344"/>
                <a:gd name="f347" fmla="val 71340"/>
                <a:gd name="f348" fmla="val 66023"/>
                <a:gd name="f349" fmla="val 158651"/>
                <a:gd name="f350" fmla="val 59368"/>
                <a:gd name="f351" fmla="val 163251"/>
                <a:gd name="f352" fmla="val 53040"/>
                <a:gd name="f353" fmla="val 165795"/>
                <a:gd name="f354" fmla="val 55389"/>
                <a:gd name="f355" fmla="val 159402"/>
                <a:gd name="f356" fmla="val 59792"/>
                <a:gd name="f357" fmla="val 152617"/>
                <a:gd name="f358" fmla="val 151911"/>
                <a:gd name="f359" fmla="val 147137"/>
                <a:gd name="f360" fmla="val 157228"/>
                <a:gd name="f361" fmla="val 161632"/>
                <a:gd name="f362" fmla="val 164013"/>
                <a:gd name="f363" fmla="val 157685"/>
                <a:gd name="f364" fmla="val 150998"/>
                <a:gd name="f365" fmla="val 145713"/>
                <a:gd name="f366" fmla="val 153171"/>
                <a:gd name="f367" fmla="val 147899"/>
                <a:gd name="f368" fmla="val 150019"/>
                <a:gd name="f369" fmla="val 149289"/>
                <a:gd name="f370" fmla="val 50019"/>
                <a:gd name="f371" fmla="val 51893"/>
                <a:gd name="f372" fmla="val 53807"/>
                <a:gd name="f373" fmla="val 55715"/>
                <a:gd name="f374" fmla="val 56172"/>
                <a:gd name="f375" fmla="val 49179"/>
                <a:gd name="f376" fmla="val 59858"/>
                <a:gd name="f377" fmla="val 60270"/>
                <a:gd name="f378" fmla="val 63805"/>
                <a:gd name="f379" fmla="val 71752"/>
                <a:gd name="f380" fmla="val 61815"/>
                <a:gd name="f381" fmla="val 60053"/>
                <a:gd name="f382" fmla="val 52348"/>
                <a:gd name="f383" fmla="val 43764"/>
                <a:gd name="f384" fmla="val 36043"/>
                <a:gd name="f385" fmla="val 34710"/>
                <a:gd name="f386" fmla="val 33403"/>
                <a:gd name="f387" fmla="val 32131"/>
                <a:gd name="f388" fmla="val 28249"/>
                <a:gd name="f389" fmla="val 26259"/>
                <a:gd name="f390" fmla="val 76743"/>
                <a:gd name="f391" fmla="val 28771"/>
                <a:gd name="f392" fmla="val 34284"/>
                <a:gd name="f393" fmla="val 86496"/>
                <a:gd name="f394" fmla="val 42798"/>
                <a:gd name="f395" fmla="val 51931"/>
                <a:gd name="f396" fmla="val 49680"/>
                <a:gd name="f397" fmla="val 106427"/>
                <a:gd name="f398" fmla="val 50202"/>
                <a:gd name="f399" fmla="val 117485"/>
                <a:gd name="f400" fmla="val 53758"/>
                <a:gd name="f401" fmla="val 50822"/>
                <a:gd name="f402" fmla="val 128282"/>
                <a:gd name="f403" fmla="val 47691"/>
                <a:gd name="f404" fmla="val 128608"/>
                <a:gd name="f405" fmla="val 44461"/>
                <a:gd name="f406" fmla="val 128641"/>
                <a:gd name="f407" fmla="val 44276"/>
                <a:gd name="f408" fmla="val 128645"/>
                <a:gd name="f409" fmla="val 44102"/>
                <a:gd name="f410" fmla="val 128646"/>
                <a:gd name="f411" fmla="val 43937"/>
                <a:gd name="f412" fmla="val 43709"/>
                <a:gd name="f413" fmla="val 43499"/>
                <a:gd name="f414" fmla="val 128644"/>
                <a:gd name="f415" fmla="val 43303"/>
                <a:gd name="f416" fmla="val 42439"/>
                <a:gd name="f417" fmla="val 41837"/>
                <a:gd name="f418" fmla="val 128685"/>
                <a:gd name="f419" fmla="val 41134"/>
                <a:gd name="f420" fmla="val 129130"/>
                <a:gd name="f421" fmla="val 38622"/>
                <a:gd name="f422" fmla="val 130794"/>
                <a:gd name="f423" fmla="val 39731"/>
                <a:gd name="f424" fmla="val 134708"/>
                <a:gd name="f425" fmla="val 42732"/>
                <a:gd name="f426" fmla="val 134774"/>
                <a:gd name="f427" fmla="val 43017"/>
                <a:gd name="f428" fmla="val 134778"/>
                <a:gd name="f429" fmla="val 134780"/>
                <a:gd name="f430" fmla="val 43589"/>
                <a:gd name="f431" fmla="val 47851"/>
                <a:gd name="f432" fmla="val 52196"/>
                <a:gd name="f433" fmla="val 134327"/>
                <a:gd name="f434" fmla="val 56139"/>
                <a:gd name="f435" fmla="val 133501"/>
                <a:gd name="f436" fmla="val 57607"/>
                <a:gd name="f437" fmla="val 136633"/>
                <a:gd name="f438" fmla="val 59336"/>
                <a:gd name="f439" fmla="val 139569"/>
                <a:gd name="f440" fmla="val 61293"/>
                <a:gd name="f441" fmla="val 142341"/>
                <a:gd name="f442" fmla="val 54312"/>
                <a:gd name="f443" fmla="val 48800"/>
                <a:gd name="f444" fmla="val 158162"/>
                <a:gd name="f445" fmla="val 46353"/>
                <a:gd name="f446" fmla="val 166480"/>
                <a:gd name="f447" fmla="val 45400"/>
                <a:gd name="f448" fmla="val 169705"/>
                <a:gd name="f449" fmla="val 47893"/>
                <a:gd name="f450" fmla="val 172737"/>
                <a:gd name="f451" fmla="val 50995"/>
                <a:gd name="f452" fmla="val 51502"/>
                <a:gd name="f453" fmla="val 52024"/>
                <a:gd name="f454" fmla="val 172656"/>
                <a:gd name="f455" fmla="val 52551"/>
                <a:gd name="f456" fmla="val 172482"/>
                <a:gd name="f457" fmla="val 60804"/>
                <a:gd name="f458" fmla="val 169807"/>
                <a:gd name="f459" fmla="val 69481"/>
                <a:gd name="f460" fmla="val 164066"/>
                <a:gd name="f461" fmla="val 76233"/>
                <a:gd name="f462" fmla="val 156890"/>
                <a:gd name="f463" fmla="val 85138"/>
                <a:gd name="f464" fmla="val 162859"/>
                <a:gd name="f465" fmla="val 95479"/>
                <a:gd name="f466" fmla="val 166154"/>
                <a:gd name="f467" fmla="val 105950"/>
                <a:gd name="f468" fmla="val 166611"/>
                <a:gd name="f469" fmla="val 103992"/>
                <a:gd name="f470" fmla="val 176429"/>
                <a:gd name="f471" fmla="val 99426"/>
                <a:gd name="f472" fmla="val 185628"/>
                <a:gd name="f473" fmla="val 91597"/>
                <a:gd name="f474" fmla="val 193946"/>
                <a:gd name="f475" fmla="val 87648"/>
                <a:gd name="f476" fmla="val 198165"/>
                <a:gd name="f477" fmla="val 82319"/>
                <a:gd name="f478" fmla="val 200277"/>
                <a:gd name="f479" fmla="val 77034"/>
                <a:gd name="f480" fmla="val 70795"/>
                <a:gd name="f481" fmla="val 64616"/>
                <a:gd name="f482" fmla="val 197333"/>
                <a:gd name="f483" fmla="val 60836"/>
                <a:gd name="f484" fmla="val 191434"/>
                <a:gd name="f485" fmla="val 59378"/>
                <a:gd name="f486" fmla="val 189188"/>
                <a:gd name="f487" fmla="val 56954"/>
                <a:gd name="f488" fmla="val 187855"/>
                <a:gd name="f489" fmla="val 54334"/>
                <a:gd name="f490" fmla="val 54025"/>
                <a:gd name="f491" fmla="val 53713"/>
                <a:gd name="f492" fmla="val 187873"/>
                <a:gd name="f493" fmla="val 53399"/>
                <a:gd name="f494" fmla="val 187911"/>
                <a:gd name="f495" fmla="val 52645"/>
                <a:gd name="f496" fmla="val 187997"/>
                <a:gd name="f497" fmla="val 51899"/>
                <a:gd name="f498" fmla="val 188039"/>
                <a:gd name="f499" fmla="val 51161"/>
                <a:gd name="f500" fmla="val 40086"/>
                <a:gd name="f501" fmla="val 31073"/>
                <a:gd name="f502" fmla="val 178642"/>
                <a:gd name="f503" fmla="val 31837"/>
                <a:gd name="f504" fmla="val 167296"/>
                <a:gd name="f505" fmla="val 32033"/>
                <a:gd name="f506" fmla="val 164327"/>
                <a:gd name="f507" fmla="val 30532"/>
                <a:gd name="f508" fmla="val 161555"/>
                <a:gd name="f509" fmla="val 27956"/>
                <a:gd name="f510" fmla="val 160054"/>
                <a:gd name="f511" fmla="val 26357"/>
                <a:gd name="f512" fmla="val 159141"/>
                <a:gd name="f513" fmla="val 24889"/>
                <a:gd name="f514" fmla="val 157999"/>
                <a:gd name="f515" fmla="val 23617"/>
                <a:gd name="f516" fmla="val 156662"/>
                <a:gd name="f517" fmla="val 16865"/>
                <a:gd name="f518" fmla="val 149583"/>
                <a:gd name="f519" fmla="val 16571"/>
                <a:gd name="f520" fmla="val 138688"/>
                <a:gd name="f521" fmla="val 22606"/>
                <a:gd name="f522" fmla="val 131022"/>
                <a:gd name="f523" fmla="val 24987"/>
                <a:gd name="f524" fmla="val 131870"/>
                <a:gd name="f525" fmla="val 27564"/>
                <a:gd name="f526" fmla="val 132621"/>
                <a:gd name="f527" fmla="val 30011"/>
                <a:gd name="f528" fmla="val 133175"/>
                <a:gd name="f529" fmla="val 30247"/>
                <a:gd name="f530" fmla="val 133231"/>
                <a:gd name="f531" fmla="val 30484"/>
                <a:gd name="f532" fmla="val 133258"/>
                <a:gd name="f533" fmla="val 30716"/>
                <a:gd name="f534" fmla="val 32113"/>
                <a:gd name="f535" fmla="val 33361"/>
                <a:gd name="f536" fmla="val 132291"/>
                <a:gd name="f537" fmla="val 33697"/>
                <a:gd name="f538" fmla="val 130892"/>
                <a:gd name="f539" fmla="val 34055"/>
                <a:gd name="f540" fmla="val 129261"/>
                <a:gd name="f541" fmla="val 33044"/>
                <a:gd name="f542" fmla="val 127597"/>
                <a:gd name="f543" fmla="val 31413"/>
                <a:gd name="f544" fmla="val 127238"/>
                <a:gd name="f545" fmla="val 28412"/>
                <a:gd name="f546" fmla="val 126553"/>
                <a:gd name="f547" fmla="val 25411"/>
                <a:gd name="f548" fmla="val 125575"/>
                <a:gd name="f549" fmla="val 22834"/>
                <a:gd name="f550" fmla="val 124564"/>
                <a:gd name="f551" fmla="val 22573"/>
                <a:gd name="f552" fmla="val 124400"/>
                <a:gd name="f553" fmla="val 15788"/>
                <a:gd name="f554" fmla="val 12167"/>
                <a:gd name="f555" fmla="val 114549"/>
                <a:gd name="f556" fmla="val 9069"/>
                <a:gd name="f557" fmla="val 108058"/>
                <a:gd name="f558" fmla="val 9851"/>
                <a:gd name="f559" fmla="val 100718"/>
                <a:gd name="f560" fmla="val 13831"/>
                <a:gd name="f561" fmla="val 15593"/>
                <a:gd name="f562" fmla="val 14353"/>
                <a:gd name="f563" fmla="val 8612"/>
                <a:gd name="f564" fmla="val 13929"/>
                <a:gd name="f565" fmla="val 62945"/>
                <a:gd name="f566" fmla="val 25476"/>
                <a:gd name="f567" fmla="val 28282"/>
                <a:gd name="f568" fmla="val 30337"/>
                <a:gd name="f569" fmla="val 30761"/>
                <a:gd name="f570" fmla="val 32176"/>
                <a:gd name="f571" fmla="val 40585"/>
                <a:gd name="f572" fmla="val 194447"/>
                <a:gd name="f573" fmla="val 201885"/>
                <a:gd name="f574" fmla="val 140449"/>
                <a:gd name="f575" fmla="val 199406"/>
                <a:gd name="f576" fmla="val 154117"/>
                <a:gd name="f577" fmla="val 189098"/>
                <a:gd name="f578" fmla="val 186521"/>
                <a:gd name="f579" fmla="val 185020"/>
                <a:gd name="f580" fmla="val 185216"/>
                <a:gd name="f581" fmla="val 185980"/>
                <a:gd name="f582" fmla="val 178670"/>
                <a:gd name="f583" fmla="val 176942"/>
                <a:gd name="f584" fmla="val 165893"/>
                <a:gd name="f585" fmla="val 165155"/>
                <a:gd name="f586" fmla="val 164408"/>
                <a:gd name="f587" fmla="val 163654"/>
                <a:gd name="f588" fmla="val 163340"/>
                <a:gd name="f589" fmla="val 163028"/>
                <a:gd name="f590" fmla="val 162719"/>
                <a:gd name="f591" fmla="val 157675"/>
                <a:gd name="f592" fmla="val 156217"/>
                <a:gd name="f593" fmla="val 152437"/>
                <a:gd name="f594" fmla="val 146258"/>
                <a:gd name="f595" fmla="val 140014"/>
                <a:gd name="f596" fmla="val 134724"/>
                <a:gd name="f597" fmla="val 129388"/>
                <a:gd name="f598" fmla="val 125424"/>
                <a:gd name="f599" fmla="val 118573"/>
                <a:gd name="f600" fmla="val 186639"/>
                <a:gd name="f601" fmla="val 113941"/>
                <a:gd name="f602" fmla="val 178288"/>
                <a:gd name="f603" fmla="val 111658"/>
                <a:gd name="f604" fmla="val 169122"/>
                <a:gd name="f605" fmla="val 111756"/>
                <a:gd name="f606" fmla="val 168796"/>
                <a:gd name="f607" fmla="val 112017"/>
                <a:gd name="f608" fmla="val 167459"/>
                <a:gd name="f609" fmla="val 112180"/>
                <a:gd name="f610" fmla="val 166578"/>
                <a:gd name="f611" fmla="val 122749"/>
                <a:gd name="f612" fmla="val 132470"/>
                <a:gd name="f613" fmla="val 162435"/>
                <a:gd name="f614" fmla="val 140788"/>
                <a:gd name="f615" fmla="val 156857"/>
                <a:gd name="f616" fmla="val 147540"/>
                <a:gd name="f617" fmla="val 156249"/>
                <a:gd name="f618" fmla="val 164535"/>
                <a:gd name="f619" fmla="val 165057"/>
                <a:gd name="f620" fmla="val 165575"/>
                <a:gd name="f621" fmla="val 166078"/>
                <a:gd name="f622" fmla="val 169160"/>
                <a:gd name="f623" fmla="val 171653"/>
                <a:gd name="f624" fmla="val 170700"/>
                <a:gd name="f625" fmla="val 168254"/>
                <a:gd name="f626" fmla="val 162741"/>
                <a:gd name="f627" fmla="val 155728"/>
                <a:gd name="f628" fmla="val 159446"/>
                <a:gd name="f629" fmla="val 160914"/>
                <a:gd name="f630" fmla="val 164915"/>
                <a:gd name="f631" fmla="val 134345"/>
                <a:gd name="f632" fmla="val 169014"/>
                <a:gd name="f633" fmla="val 134770"/>
                <a:gd name="f634" fmla="val 173155"/>
                <a:gd name="f635" fmla="val 180223"/>
                <a:gd name="f636" fmla="val 187413"/>
                <a:gd name="f637" fmla="val 133532"/>
                <a:gd name="f638" fmla="val 108541"/>
                <a:gd name="f639" fmla="val 1"/>
                <a:gd name="f640" fmla="val 101286"/>
                <a:gd name="f641" fmla="val 94030"/>
                <a:gd name="f642" fmla="val 3067"/>
                <a:gd name="f643" fmla="val 88922"/>
                <a:gd name="f644" fmla="val 9187"/>
                <a:gd name="f645" fmla="val 88596"/>
                <a:gd name="f646" fmla="val 9563"/>
                <a:gd name="f647" fmla="val 88155"/>
                <a:gd name="f648" fmla="val 9765"/>
                <a:gd name="f649" fmla="val 87673"/>
                <a:gd name="f650" fmla="val 87527"/>
                <a:gd name="f651" fmla="val 87377"/>
                <a:gd name="f652" fmla="val 9747"/>
                <a:gd name="f653" fmla="val 87226"/>
                <a:gd name="f654" fmla="val 9709"/>
                <a:gd name="f655" fmla="val 85229"/>
                <a:gd name="f656" fmla="val 9238"/>
                <a:gd name="f657" fmla="val 83186"/>
                <a:gd name="f658" fmla="val 9002"/>
                <a:gd name="f659" fmla="val 81115"/>
                <a:gd name="f660" fmla="val 80750"/>
                <a:gd name="f661" fmla="val 80384"/>
                <a:gd name="f662" fmla="val 9009"/>
                <a:gd name="f663" fmla="val 80017"/>
                <a:gd name="f664" fmla="val 9024"/>
                <a:gd name="f665" fmla="val 73362"/>
                <a:gd name="f666" fmla="val 9318"/>
                <a:gd name="f667" fmla="val 67197"/>
                <a:gd name="f668" fmla="val 12221"/>
                <a:gd name="f669" fmla="val 62630"/>
                <a:gd name="f670" fmla="val 17179"/>
                <a:gd name="f671" fmla="val 59042"/>
                <a:gd name="f672" fmla="val 21028"/>
                <a:gd name="f673" fmla="val 56791"/>
                <a:gd name="f674" fmla="val 25791"/>
                <a:gd name="f675" fmla="val 55976"/>
                <a:gd name="f676" fmla="val 30912"/>
                <a:gd name="f677" fmla="val 53958"/>
                <a:gd name="f678" fmla="val 30438"/>
                <a:gd name="f679" fmla="val 51945"/>
                <a:gd name="f680" fmla="val 30211"/>
                <a:gd name="f681" fmla="val 49969"/>
                <a:gd name="f682" fmla="val 37539"/>
                <a:gd name="f683" fmla="val 26551"/>
                <a:gd name="f684" fmla="val 39187"/>
                <a:gd name="f685" fmla="val 24694"/>
                <a:gd name="f686" fmla="val 52050"/>
                <a:gd name="f687" fmla="val 24596"/>
                <a:gd name="f688" fmla="val 52669"/>
                <a:gd name="f689" fmla="val 24172"/>
                <a:gd name="f690" fmla="val 53191"/>
                <a:gd name="f691" fmla="val 23584"/>
                <a:gd name="f692" fmla="val 53387"/>
                <a:gd name="f693" fmla="val 8384"/>
                <a:gd name="f694" fmla="val 58345"/>
                <a:gd name="f695" fmla="val 1436"/>
                <a:gd name="f696" fmla="val 75764"/>
                <a:gd name="f697" fmla="val 8971"/>
                <a:gd name="f698" fmla="val 89791"/>
                <a:gd name="f699" fmla="val 9297"/>
                <a:gd name="f700" fmla="val 90345"/>
                <a:gd name="f701" fmla="val 9232"/>
                <a:gd name="f702" fmla="val 91030"/>
                <a:gd name="f703" fmla="val 8873"/>
                <a:gd name="f704" fmla="val 91552"/>
                <a:gd name="f705" fmla="val 103980"/>
                <a:gd name="f706" fmla="val 4110"/>
                <a:gd name="f707" fmla="val 120878"/>
                <a:gd name="f708" fmla="val 16897"/>
                <a:gd name="f709" fmla="val 128445"/>
                <a:gd name="f710" fmla="val 8220"/>
                <a:gd name="f711" fmla="val 140841"/>
                <a:gd name="f712" fmla="val 11874"/>
                <a:gd name="f713" fmla="val 157836"/>
                <a:gd name="f714" fmla="val 165338"/>
                <a:gd name="f715" fmla="val 25444"/>
                <a:gd name="f716" fmla="val 165665"/>
                <a:gd name="f717" fmla="val 25770"/>
                <a:gd name="f718" fmla="val 166284"/>
                <a:gd name="f719" fmla="val 25737"/>
                <a:gd name="f720" fmla="val 166904"/>
                <a:gd name="f721" fmla="val 24728"/>
                <a:gd name="f722" fmla="val 181829"/>
                <a:gd name="f723" fmla="val 36623"/>
                <a:gd name="f724" fmla="val 194145"/>
                <a:gd name="f725" fmla="val 51152"/>
                <a:gd name="f726" fmla="val 52118"/>
                <a:gd name="f727" fmla="val 53097"/>
                <a:gd name="f728" fmla="val 194091"/>
                <a:gd name="f729" fmla="val 54084"/>
                <a:gd name="f730" fmla="val 193979"/>
                <a:gd name="f731" fmla="val 54144"/>
                <a:gd name="f732" fmla="val 193973"/>
                <a:gd name="f733" fmla="val 54204"/>
                <a:gd name="f734" fmla="val 193970"/>
                <a:gd name="f735" fmla="val 54262"/>
                <a:gd name="f736" fmla="val 54843"/>
                <a:gd name="f737" fmla="val 55357"/>
                <a:gd name="f738" fmla="val 194258"/>
                <a:gd name="f739" fmla="val 55682"/>
                <a:gd name="f740" fmla="val 194762"/>
                <a:gd name="f741" fmla="val 60653"/>
                <a:gd name="f742" fmla="val 202502"/>
                <a:gd name="f743" fmla="val 68813"/>
                <a:gd name="f744" fmla="val 77049"/>
                <a:gd name="f745" fmla="val 83944"/>
                <a:gd name="f746" fmla="val 90892"/>
                <a:gd name="f747" fmla="val 203669"/>
                <a:gd name="f748" fmla="val 96066"/>
                <a:gd name="f749" fmla="val 198154"/>
                <a:gd name="f750" fmla="val 101448"/>
                <a:gd name="f751" fmla="val 192413"/>
                <a:gd name="f752" fmla="val 105623"/>
                <a:gd name="f753" fmla="val 185954"/>
                <a:gd name="f754" fmla="val 179039"/>
                <a:gd name="f755" fmla="val 111364"/>
                <a:gd name="f756" fmla="val 115540"/>
                <a:gd name="f757" fmla="val 192348"/>
                <a:gd name="f758" fmla="val 120987"/>
                <a:gd name="f759" fmla="val 126165"/>
                <a:gd name="f760" fmla="val 203672"/>
                <a:gd name="f761" fmla="val 133103"/>
                <a:gd name="f762" fmla="val 206398"/>
                <a:gd name="f763" fmla="val 139985"/>
                <a:gd name="f764" fmla="val 148237"/>
                <a:gd name="f765" fmla="val 156409"/>
                <a:gd name="f766" fmla="val 202480"/>
                <a:gd name="f767" fmla="val 161371"/>
                <a:gd name="f768" fmla="val 161697"/>
                <a:gd name="f769" fmla="val 162211"/>
                <a:gd name="f770" fmla="val 162766"/>
                <a:gd name="f771" fmla="val 162823"/>
                <a:gd name="f772" fmla="val 162879"/>
                <a:gd name="f773" fmla="val 162937"/>
                <a:gd name="f774" fmla="val 163926"/>
                <a:gd name="f775" fmla="val 194090"/>
                <a:gd name="f776" fmla="val 164906"/>
                <a:gd name="f777" fmla="val 165874"/>
                <a:gd name="f778" fmla="val 180455"/>
                <a:gd name="f779" fmla="val 192325"/>
                <a:gd name="f780" fmla="val 181801"/>
                <a:gd name="f781" fmla="val 191316"/>
                <a:gd name="f782" fmla="val 191283"/>
                <a:gd name="f783" fmla="val 191609"/>
                <a:gd name="f784" fmla="val 192164"/>
                <a:gd name="f785" fmla="val 205212"/>
                <a:gd name="f786" fmla="val 157803"/>
                <a:gd name="f787" fmla="val 208800"/>
                <a:gd name="f788" fmla="val 140808"/>
                <a:gd name="f789" fmla="val 200123"/>
                <a:gd name="f790" fmla="val 212845"/>
                <a:gd name="f791" fmla="val 120943"/>
                <a:gd name="f792" fmla="val 217085"/>
                <a:gd name="f793" fmla="val 104046"/>
                <a:gd name="f794" fmla="val 208180"/>
                <a:gd name="f795" fmla="val 207821"/>
                <a:gd name="f796" fmla="val 207756"/>
                <a:gd name="f797" fmla="val 208082"/>
                <a:gd name="f798" fmla="val 215650"/>
                <a:gd name="f799" fmla="val 75732"/>
                <a:gd name="f800" fmla="val 208637"/>
                <a:gd name="f801" fmla="val 58313"/>
                <a:gd name="f802" fmla="val 193469"/>
                <a:gd name="f803" fmla="val 192882"/>
                <a:gd name="f804" fmla="val 192457"/>
                <a:gd name="f805" fmla="val 192360"/>
                <a:gd name="f806" fmla="val 190503"/>
                <a:gd name="f807" fmla="val 39164"/>
                <a:gd name="f808" fmla="val 179497"/>
                <a:gd name="f809" fmla="val 30209"/>
                <a:gd name="f810" fmla="val 167066"/>
                <a:gd name="f811" fmla="val 165085"/>
                <a:gd name="f812" fmla="val 163067"/>
                <a:gd name="f813" fmla="val 30437"/>
                <a:gd name="f814" fmla="val 161045"/>
                <a:gd name="f815" fmla="val 159103"/>
                <a:gd name="f816" fmla="val 18223"/>
                <a:gd name="f817" fmla="val 148281"/>
                <a:gd name="f818" fmla="val 8981"/>
                <a:gd name="f819" fmla="val 135861"/>
                <a:gd name="f820" fmla="val 133880"/>
                <a:gd name="f821" fmla="val 131859"/>
                <a:gd name="f822" fmla="val 9216"/>
                <a:gd name="f823" fmla="val 129827"/>
                <a:gd name="f824" fmla="val 129676"/>
                <a:gd name="f825" fmla="val 129526"/>
                <a:gd name="f826" fmla="val 129380"/>
                <a:gd name="f827" fmla="val 128898"/>
                <a:gd name="f828" fmla="val 128457"/>
                <a:gd name="f829" fmla="val 128131"/>
                <a:gd name="f830" fmla="val 123029"/>
                <a:gd name="f831" fmla="val 3059"/>
                <a:gd name="f832" fmla="val 115786"/>
                <a:gd name="f833" fmla="*/ f0 1 217086"/>
                <a:gd name="f834" fmla="*/ f1 1 206407"/>
                <a:gd name="f835" fmla="val f2"/>
                <a:gd name="f836" fmla="val f3"/>
                <a:gd name="f837" fmla="val f4"/>
                <a:gd name="f838" fmla="+- f837 0 f835"/>
                <a:gd name="f839" fmla="+- f836 0 f835"/>
                <a:gd name="f840" fmla="*/ f839 1 217086"/>
                <a:gd name="f841" fmla="*/ f838 1 206407"/>
                <a:gd name="f842" fmla="*/ f835 1 f840"/>
                <a:gd name="f843" fmla="*/ f836 1 f840"/>
                <a:gd name="f844" fmla="*/ f835 1 f841"/>
                <a:gd name="f845" fmla="*/ f837 1 f841"/>
                <a:gd name="f846" fmla="*/ f842 f833 1"/>
                <a:gd name="f847" fmla="*/ f843 f833 1"/>
                <a:gd name="f848" fmla="*/ f845 f834 1"/>
                <a:gd name="f849" fmla="*/ f844 f834 1"/>
              </a:gdLst>
              <a:ahLst/>
              <a:cxnLst>
                <a:cxn ang="3cd4">
                  <a:pos x="hc" y="t"/>
                </a:cxn>
                <a:cxn ang="0">
                  <a:pos x="r" y="vc"/>
                </a:cxn>
                <a:cxn ang="cd4">
                  <a:pos x="hc" y="b"/>
                </a:cxn>
                <a:cxn ang="cd2">
                  <a:pos x="l" y="vc"/>
                </a:cxn>
              </a:cxnLst>
              <a:rect l="f846" t="f849" r="f847" b="f848"/>
              <a:pathLst>
                <a:path w="217086" h="206407">
                  <a:moveTo>
                    <a:pt x="f5" y="f6"/>
                  </a:moveTo>
                  <a:cubicBezTo>
                    <a:pt x="f7" y="f8"/>
                    <a:pt x="f9" y="f10"/>
                    <a:pt x="f11" y="f12"/>
                  </a:cubicBezTo>
                  <a:cubicBezTo>
                    <a:pt x="f13" y="f14"/>
                    <a:pt x="f15" y="f16"/>
                    <a:pt x="f17" y="f16"/>
                  </a:cubicBezTo>
                  <a:cubicBezTo>
                    <a:pt x="f18" y="f16"/>
                    <a:pt x="f19" y="f12"/>
                    <a:pt x="f20" y="f12"/>
                  </a:cubicBezTo>
                  <a:cubicBezTo>
                    <a:pt x="f20" y="f10"/>
                    <a:pt x="f21" y="f22"/>
                    <a:pt x="f5" y="f6"/>
                  </a:cubicBezTo>
                  <a:close/>
                  <a:moveTo>
                    <a:pt x="f23" y="f24"/>
                  </a:moveTo>
                  <a:cubicBezTo>
                    <a:pt x="f25" y="f24"/>
                    <a:pt x="f26" y="f27"/>
                    <a:pt x="f28" y="f29"/>
                  </a:cubicBezTo>
                  <a:cubicBezTo>
                    <a:pt x="f30" y="f31"/>
                    <a:pt x="f32" y="f33"/>
                    <a:pt x="f34" y="f35"/>
                  </a:cubicBezTo>
                  <a:cubicBezTo>
                    <a:pt x="f36" y="f37"/>
                    <a:pt x="f38" y="f39"/>
                    <a:pt x="f40" y="f41"/>
                  </a:cubicBezTo>
                  <a:cubicBezTo>
                    <a:pt x="f42" y="f43"/>
                    <a:pt x="f44" y="f24"/>
                    <a:pt x="f23" y="f24"/>
                  </a:cubicBezTo>
                  <a:close/>
                  <a:moveTo>
                    <a:pt x="f45" y="f24"/>
                  </a:moveTo>
                  <a:cubicBezTo>
                    <a:pt x="f46" y="f24"/>
                    <a:pt x="f47" y="f43"/>
                    <a:pt x="f48" y="f41"/>
                  </a:cubicBezTo>
                  <a:cubicBezTo>
                    <a:pt x="f49" y="f39"/>
                    <a:pt x="f50" y="f37"/>
                    <a:pt x="f51" y="f35"/>
                  </a:cubicBezTo>
                  <a:cubicBezTo>
                    <a:pt x="f52" y="f33"/>
                    <a:pt x="f53" y="f31"/>
                    <a:pt x="f54" y="f29"/>
                  </a:cubicBezTo>
                  <a:cubicBezTo>
                    <a:pt x="f55" y="f27"/>
                    <a:pt x="f56" y="f24"/>
                    <a:pt x="f45" y="f24"/>
                  </a:cubicBezTo>
                  <a:close/>
                  <a:moveTo>
                    <a:pt x="f5" y="f57"/>
                  </a:moveTo>
                  <a:cubicBezTo>
                    <a:pt x="f58" y="f57"/>
                    <a:pt x="f59" y="f60"/>
                    <a:pt x="f61" y="f62"/>
                  </a:cubicBezTo>
                  <a:cubicBezTo>
                    <a:pt x="f63" y="f64"/>
                    <a:pt x="f65" y="f66"/>
                    <a:pt x="f67" y="f66"/>
                  </a:cubicBezTo>
                  <a:cubicBezTo>
                    <a:pt x="f68" y="f66"/>
                    <a:pt x="f69" y="f70"/>
                    <a:pt x="f71" y="f72"/>
                  </a:cubicBezTo>
                  <a:cubicBezTo>
                    <a:pt x="f73" y="f74"/>
                    <a:pt x="f75" y="f76"/>
                    <a:pt x="f77" y="f76"/>
                  </a:cubicBezTo>
                  <a:cubicBezTo>
                    <a:pt x="f78" y="f76"/>
                    <a:pt x="f79" y="f80"/>
                    <a:pt x="f81" y="f82"/>
                  </a:cubicBezTo>
                  <a:cubicBezTo>
                    <a:pt x="f83" y="f84"/>
                    <a:pt x="f85" y="f86"/>
                    <a:pt x="f87" y="f86"/>
                  </a:cubicBezTo>
                  <a:cubicBezTo>
                    <a:pt x="f87" y="f86"/>
                    <a:pt x="f87" y="f86"/>
                    <a:pt x="f87" y="f86"/>
                  </a:cubicBezTo>
                  <a:cubicBezTo>
                    <a:pt x="f87" y="f88"/>
                    <a:pt x="f89" y="f90"/>
                    <a:pt x="f91" y="f92"/>
                  </a:cubicBezTo>
                  <a:cubicBezTo>
                    <a:pt x="f93" y="f94"/>
                    <a:pt x="f95" y="f96"/>
                    <a:pt x="f97" y="f98"/>
                  </a:cubicBezTo>
                  <a:cubicBezTo>
                    <a:pt x="f99" y="f100"/>
                    <a:pt x="f101" y="f102"/>
                    <a:pt x="f103" y="f102"/>
                  </a:cubicBezTo>
                  <a:cubicBezTo>
                    <a:pt x="f104" y="f102"/>
                    <a:pt x="f105" y="f106"/>
                    <a:pt x="f107" y="f108"/>
                  </a:cubicBezTo>
                  <a:cubicBezTo>
                    <a:pt x="f109" y="f110"/>
                    <a:pt x="f111" y="f112"/>
                    <a:pt x="f113" y="f114"/>
                  </a:cubicBezTo>
                  <a:cubicBezTo>
                    <a:pt x="f115" y="f116"/>
                    <a:pt x="f117" y="f118"/>
                    <a:pt x="f119" y="f118"/>
                  </a:cubicBezTo>
                  <a:cubicBezTo>
                    <a:pt x="f120" y="f118"/>
                    <a:pt x="f121" y="f122"/>
                    <a:pt x="f123" y="f124"/>
                  </a:cubicBezTo>
                  <a:cubicBezTo>
                    <a:pt x="f125" y="f126"/>
                    <a:pt x="f127" y="f128"/>
                    <a:pt x="f129" y="f130"/>
                  </a:cubicBezTo>
                  <a:cubicBezTo>
                    <a:pt x="f131" y="f132"/>
                    <a:pt x="f133" y="f134"/>
                    <a:pt x="f135" y="f136"/>
                  </a:cubicBezTo>
                  <a:cubicBezTo>
                    <a:pt x="f137" y="f138"/>
                    <a:pt x="f139" y="f140"/>
                    <a:pt x="f141" y="f142"/>
                  </a:cubicBezTo>
                  <a:cubicBezTo>
                    <a:pt x="f143" y="f144"/>
                    <a:pt x="f145" y="f146"/>
                    <a:pt x="f147" y="f148"/>
                  </a:cubicBezTo>
                  <a:cubicBezTo>
                    <a:pt x="f149" y="f150"/>
                    <a:pt x="f151" y="f152"/>
                    <a:pt x="f153" y="f152"/>
                  </a:cubicBezTo>
                  <a:cubicBezTo>
                    <a:pt x="f154" y="f152"/>
                    <a:pt x="f155" y="f156"/>
                    <a:pt x="f157" y="f158"/>
                  </a:cubicBezTo>
                  <a:cubicBezTo>
                    <a:pt x="f159" y="f160"/>
                    <a:pt x="f161" y="f162"/>
                    <a:pt x="f163" y="f164"/>
                  </a:cubicBezTo>
                  <a:cubicBezTo>
                    <a:pt x="f165" y="f166"/>
                    <a:pt x="f167" y="f168"/>
                    <a:pt x="f169" y="f170"/>
                  </a:cubicBezTo>
                  <a:cubicBezTo>
                    <a:pt x="f171" y="f172"/>
                    <a:pt x="f173" y="f174"/>
                    <a:pt x="f175" y="f176"/>
                  </a:cubicBezTo>
                  <a:cubicBezTo>
                    <a:pt x="f177" y="f178"/>
                    <a:pt x="f179" y="f180"/>
                    <a:pt x="f181" y="f180"/>
                  </a:cubicBezTo>
                  <a:cubicBezTo>
                    <a:pt x="f182" y="f180"/>
                    <a:pt x="f183" y="f184"/>
                    <a:pt x="f185" y="f186"/>
                  </a:cubicBezTo>
                  <a:cubicBezTo>
                    <a:pt x="f187" y="f188"/>
                    <a:pt x="f189" y="f190"/>
                    <a:pt x="f191" y="f192"/>
                  </a:cubicBezTo>
                  <a:cubicBezTo>
                    <a:pt x="f193" y="f194"/>
                    <a:pt x="f91" y="f195"/>
                    <a:pt x="f196" y="f197"/>
                  </a:cubicBezTo>
                  <a:cubicBezTo>
                    <a:pt x="f198" y="f199"/>
                    <a:pt x="f200" y="f201"/>
                    <a:pt x="f200" y="f202"/>
                  </a:cubicBezTo>
                  <a:cubicBezTo>
                    <a:pt x="f198" y="f203"/>
                    <a:pt x="f204" y="f205"/>
                    <a:pt x="f206" y="f207"/>
                  </a:cubicBezTo>
                  <a:cubicBezTo>
                    <a:pt x="f208" y="f209"/>
                    <a:pt x="f210" y="f211"/>
                    <a:pt x="f212" y="f211"/>
                  </a:cubicBezTo>
                  <a:cubicBezTo>
                    <a:pt x="f213" y="f211"/>
                    <a:pt x="f214" y="f215"/>
                    <a:pt x="f216" y="f217"/>
                  </a:cubicBezTo>
                  <a:cubicBezTo>
                    <a:pt x="f218" y="f219"/>
                    <a:pt x="f220" y="f221"/>
                    <a:pt x="f222" y="f223"/>
                  </a:cubicBezTo>
                  <a:cubicBezTo>
                    <a:pt x="f224" y="f225"/>
                    <a:pt x="f226" y="f227"/>
                    <a:pt x="f228" y="f229"/>
                  </a:cubicBezTo>
                  <a:cubicBezTo>
                    <a:pt x="f230" y="f231"/>
                    <a:pt x="f232" y="f233"/>
                    <a:pt x="f11" y="f234"/>
                  </a:cubicBezTo>
                  <a:cubicBezTo>
                    <a:pt x="f235" y="f236"/>
                    <a:pt x="f237" y="f238"/>
                    <a:pt x="f5" y="f238"/>
                  </a:cubicBezTo>
                  <a:cubicBezTo>
                    <a:pt x="f239" y="f238"/>
                    <a:pt x="f240" y="f241"/>
                    <a:pt x="f242" y="f241"/>
                  </a:cubicBezTo>
                  <a:cubicBezTo>
                    <a:pt x="f242" y="f241"/>
                    <a:pt x="f242" y="f241"/>
                    <a:pt x="f242" y="f241"/>
                  </a:cubicBezTo>
                  <a:lnTo>
                    <a:pt x="f242" y="f241"/>
                  </a:lnTo>
                  <a:cubicBezTo>
                    <a:pt x="f243" y="f244"/>
                    <a:pt x="f245" y="f246"/>
                    <a:pt x="f247" y="f229"/>
                  </a:cubicBezTo>
                  <a:cubicBezTo>
                    <a:pt x="f248" y="f227"/>
                    <a:pt x="f249" y="f225"/>
                    <a:pt x="f250" y="f223"/>
                  </a:cubicBezTo>
                  <a:cubicBezTo>
                    <a:pt x="f251" y="f252"/>
                    <a:pt x="f253" y="f254"/>
                    <a:pt x="f255" y="f256"/>
                  </a:cubicBezTo>
                  <a:cubicBezTo>
                    <a:pt x="f257" y="f258"/>
                    <a:pt x="f259" y="f260"/>
                    <a:pt x="f261" y="f260"/>
                  </a:cubicBezTo>
                  <a:cubicBezTo>
                    <a:pt x="f262" y="f260"/>
                    <a:pt x="f263" y="f264"/>
                    <a:pt x="f265" y="f72"/>
                  </a:cubicBezTo>
                  <a:cubicBezTo>
                    <a:pt x="f266" y="f70"/>
                    <a:pt x="f267" y="f66"/>
                    <a:pt x="f268" y="f66"/>
                  </a:cubicBezTo>
                  <a:cubicBezTo>
                    <a:pt x="f269" y="f66"/>
                    <a:pt x="f270" y="f64"/>
                    <a:pt x="f271" y="f62"/>
                  </a:cubicBezTo>
                  <a:cubicBezTo>
                    <a:pt x="f272" y="f60"/>
                    <a:pt x="f273" y="f57"/>
                    <a:pt x="f5" y="f57"/>
                  </a:cubicBezTo>
                  <a:close/>
                  <a:moveTo>
                    <a:pt x="f274" y="f275"/>
                  </a:moveTo>
                  <a:cubicBezTo>
                    <a:pt x="f276" y="f275"/>
                    <a:pt x="f277" y="f278"/>
                    <a:pt x="f279" y="f280"/>
                  </a:cubicBezTo>
                  <a:cubicBezTo>
                    <a:pt x="f281" y="f282"/>
                    <a:pt x="f283" y="f284"/>
                    <a:pt x="f285" y="f286"/>
                  </a:cubicBezTo>
                  <a:cubicBezTo>
                    <a:pt x="f287" y="f288"/>
                    <a:pt x="f289" y="f290"/>
                    <a:pt x="f291" y="f290"/>
                  </a:cubicBezTo>
                  <a:cubicBezTo>
                    <a:pt x="f292" y="f290"/>
                    <a:pt x="f293" y="f294"/>
                    <a:pt x="f293" y="f295"/>
                  </a:cubicBezTo>
                  <a:cubicBezTo>
                    <a:pt x="f293" y="f296"/>
                    <a:pt x="f297" y="f298"/>
                    <a:pt x="f299" y="f298"/>
                  </a:cubicBezTo>
                  <a:cubicBezTo>
                    <a:pt x="f300" y="f298"/>
                    <a:pt x="f301" y="f302"/>
                    <a:pt x="f303" y="f304"/>
                  </a:cubicBezTo>
                  <a:cubicBezTo>
                    <a:pt x="f305" y="f306"/>
                    <a:pt x="f307" y="f275"/>
                    <a:pt x="f274" y="f275"/>
                  </a:cubicBezTo>
                  <a:close/>
                  <a:moveTo>
                    <a:pt x="f308" y="f309"/>
                  </a:moveTo>
                  <a:cubicBezTo>
                    <a:pt x="f310" y="f309"/>
                    <a:pt x="f311" y="f312"/>
                    <a:pt x="f313" y="f314"/>
                  </a:cubicBezTo>
                  <a:cubicBezTo>
                    <a:pt x="f315" y="f316"/>
                    <a:pt x="f317" y="f318"/>
                    <a:pt x="f319" y="f318"/>
                  </a:cubicBezTo>
                  <a:cubicBezTo>
                    <a:pt x="f320" y="f318"/>
                    <a:pt x="f321" y="f322"/>
                    <a:pt x="f323" y="f324"/>
                  </a:cubicBezTo>
                  <a:cubicBezTo>
                    <a:pt x="f325" y="f326"/>
                    <a:pt x="f327" y="f328"/>
                    <a:pt x="f329" y="f330"/>
                  </a:cubicBezTo>
                  <a:lnTo>
                    <a:pt x="f329" y="f330"/>
                  </a:lnTo>
                  <a:cubicBezTo>
                    <a:pt x="f331" y="f332"/>
                    <a:pt x="f333" y="f334"/>
                    <a:pt x="f335" y="f334"/>
                  </a:cubicBezTo>
                  <a:cubicBezTo>
                    <a:pt x="f336" y="f334"/>
                    <a:pt x="f337" y="f338"/>
                    <a:pt x="f337" y="f295"/>
                  </a:cubicBezTo>
                  <a:cubicBezTo>
                    <a:pt x="f337" y="f339"/>
                    <a:pt x="f340" y="f309"/>
                    <a:pt x="f308" y="f309"/>
                  </a:cubicBezTo>
                  <a:close/>
                  <a:moveTo>
                    <a:pt x="f341" y="f342"/>
                  </a:moveTo>
                  <a:cubicBezTo>
                    <a:pt x="f343" y="f344"/>
                    <a:pt x="f345" y="f346"/>
                    <a:pt x="f347" y="f213"/>
                  </a:cubicBezTo>
                  <a:cubicBezTo>
                    <a:pt x="f348" y="f349"/>
                    <a:pt x="f350" y="f351"/>
                    <a:pt x="f352" y="f353"/>
                  </a:cubicBezTo>
                  <a:cubicBezTo>
                    <a:pt x="f354" y="f355"/>
                    <a:pt x="f356" y="f357"/>
                    <a:pt x="f341" y="f342"/>
                  </a:cubicBezTo>
                  <a:close/>
                  <a:moveTo>
                    <a:pt x="f358" y="f359"/>
                  </a:moveTo>
                  <a:cubicBezTo>
                    <a:pt x="f360" y="f357"/>
                    <a:pt x="f361" y="f355"/>
                    <a:pt x="f362" y="f353"/>
                  </a:cubicBezTo>
                  <a:cubicBezTo>
                    <a:pt x="f363" y="f351"/>
                    <a:pt x="f364" y="f349"/>
                    <a:pt x="f365" y="f366"/>
                  </a:cubicBezTo>
                  <a:cubicBezTo>
                    <a:pt x="f367" y="f346"/>
                    <a:pt x="f368" y="f369"/>
                    <a:pt x="f358" y="f359"/>
                  </a:cubicBezTo>
                  <a:close/>
                  <a:moveTo>
                    <a:pt x="f370" y="f118"/>
                  </a:moveTo>
                  <a:cubicBezTo>
                    <a:pt x="f371" y="f118"/>
                    <a:pt x="f372" y="f116"/>
                    <a:pt x="f373" y="f114"/>
                  </a:cubicBezTo>
                  <a:cubicBezTo>
                    <a:pt x="f374" y="f375"/>
                    <a:pt x="f376" y="f377"/>
                    <a:pt x="f348" y="f192"/>
                  </a:cubicBezTo>
                  <a:cubicBezTo>
                    <a:pt x="f378" y="f379"/>
                    <a:pt x="f380" y="f188"/>
                    <a:pt x="f381" y="f186"/>
                  </a:cubicBezTo>
                  <a:cubicBezTo>
                    <a:pt x="f382" y="f184"/>
                    <a:pt x="f383" y="f180"/>
                    <a:pt x="f384" y="f180"/>
                  </a:cubicBezTo>
                  <a:cubicBezTo>
                    <a:pt x="f385" y="f180"/>
                    <a:pt x="f386" y="f178"/>
                    <a:pt x="f387" y="f176"/>
                  </a:cubicBezTo>
                  <a:cubicBezTo>
                    <a:pt x="f388" y="f174"/>
                    <a:pt x="f389" y="f390"/>
                    <a:pt x="f391" y="f170"/>
                  </a:cubicBezTo>
                  <a:cubicBezTo>
                    <a:pt x="f392" y="f393"/>
                    <a:pt x="f394" y="f166"/>
                    <a:pt x="f395" y="f164"/>
                  </a:cubicBezTo>
                  <a:cubicBezTo>
                    <a:pt x="f396" y="f397"/>
                    <a:pt x="f398" y="f399"/>
                    <a:pt x="f400" y="f158"/>
                  </a:cubicBezTo>
                  <a:cubicBezTo>
                    <a:pt x="f401" y="f402"/>
                    <a:pt x="f403" y="f404"/>
                    <a:pt x="f405" y="f406"/>
                  </a:cubicBezTo>
                  <a:cubicBezTo>
                    <a:pt x="f407" y="f408"/>
                    <a:pt x="f409" y="f410"/>
                    <a:pt x="f411" y="f410"/>
                  </a:cubicBezTo>
                  <a:cubicBezTo>
                    <a:pt x="f412" y="f410"/>
                    <a:pt x="f413" y="f414"/>
                    <a:pt x="f415" y="f414"/>
                  </a:cubicBezTo>
                  <a:cubicBezTo>
                    <a:pt x="f416" y="f414"/>
                    <a:pt x="f417" y="f418"/>
                    <a:pt x="f419" y="f420"/>
                  </a:cubicBezTo>
                  <a:cubicBezTo>
                    <a:pt x="f421" y="f422"/>
                    <a:pt x="f423" y="f424"/>
                    <a:pt x="f425" y="f426"/>
                  </a:cubicBezTo>
                  <a:cubicBezTo>
                    <a:pt x="f427" y="f428"/>
                    <a:pt x="f415" y="f429"/>
                    <a:pt x="f430" y="f429"/>
                  </a:cubicBezTo>
                  <a:cubicBezTo>
                    <a:pt x="f431" y="f429"/>
                    <a:pt x="f432" y="f433"/>
                    <a:pt x="f434" y="f435"/>
                  </a:cubicBezTo>
                  <a:cubicBezTo>
                    <a:pt x="f436" y="f437"/>
                    <a:pt x="f438" y="f439"/>
                    <a:pt x="f440" y="f441"/>
                  </a:cubicBezTo>
                  <a:cubicBezTo>
                    <a:pt x="f442" y="f344"/>
                    <a:pt x="f443" y="f444"/>
                    <a:pt x="f445" y="f446"/>
                  </a:cubicBezTo>
                  <a:cubicBezTo>
                    <a:pt x="f447" y="f448"/>
                    <a:pt x="f449" y="f450"/>
                    <a:pt x="f451" y="f450"/>
                  </a:cubicBezTo>
                  <a:cubicBezTo>
                    <a:pt x="f452" y="f450"/>
                    <a:pt x="f453" y="f454"/>
                    <a:pt x="f455" y="f456"/>
                  </a:cubicBezTo>
                  <a:cubicBezTo>
                    <a:pt x="f457" y="f458"/>
                    <a:pt x="f459" y="f460"/>
                    <a:pt x="f461" y="f462"/>
                  </a:cubicBezTo>
                  <a:cubicBezTo>
                    <a:pt x="f463" y="f464"/>
                    <a:pt x="f465" y="f466"/>
                    <a:pt x="f467" y="f468"/>
                  </a:cubicBezTo>
                  <a:cubicBezTo>
                    <a:pt x="f469" y="f470"/>
                    <a:pt x="f471" y="f472"/>
                    <a:pt x="f473" y="f474"/>
                  </a:cubicBezTo>
                  <a:cubicBezTo>
                    <a:pt x="f475" y="f476"/>
                    <a:pt x="f477" y="f478"/>
                    <a:pt x="f479" y="f478"/>
                  </a:cubicBezTo>
                  <a:cubicBezTo>
                    <a:pt x="f480" y="f478"/>
                    <a:pt x="f481" y="f482"/>
                    <a:pt x="f483" y="f484"/>
                  </a:cubicBezTo>
                  <a:cubicBezTo>
                    <a:pt x="f485" y="f486"/>
                    <a:pt x="f487" y="f488"/>
                    <a:pt x="f489" y="f488"/>
                  </a:cubicBezTo>
                  <a:cubicBezTo>
                    <a:pt x="f490" y="f488"/>
                    <a:pt x="f491" y="f492"/>
                    <a:pt x="f493" y="f494"/>
                  </a:cubicBezTo>
                  <a:cubicBezTo>
                    <a:pt x="f495" y="f496"/>
                    <a:pt x="f497" y="f498"/>
                    <a:pt x="f499" y="f498"/>
                  </a:cubicBezTo>
                  <a:cubicBezTo>
                    <a:pt x="f500" y="f498"/>
                    <a:pt x="f501" y="f502"/>
                    <a:pt x="f503" y="f504"/>
                  </a:cubicBezTo>
                  <a:cubicBezTo>
                    <a:pt x="f505" y="f506"/>
                    <a:pt x="f507" y="f508"/>
                    <a:pt x="f509" y="f510"/>
                  </a:cubicBezTo>
                  <a:cubicBezTo>
                    <a:pt x="f511" y="f512"/>
                    <a:pt x="f513" y="f514"/>
                    <a:pt x="f515" y="f516"/>
                  </a:cubicBezTo>
                  <a:cubicBezTo>
                    <a:pt x="f517" y="f518"/>
                    <a:pt x="f519" y="f520"/>
                    <a:pt x="f521" y="f522"/>
                  </a:cubicBezTo>
                  <a:lnTo>
                    <a:pt x="f521" y="f522"/>
                  </a:lnTo>
                  <a:cubicBezTo>
                    <a:pt x="f523" y="f524"/>
                    <a:pt x="f525" y="f526"/>
                    <a:pt x="f527" y="f528"/>
                  </a:cubicBezTo>
                  <a:cubicBezTo>
                    <a:pt x="f529" y="f530"/>
                    <a:pt x="f531" y="f532"/>
                    <a:pt x="f533" y="f532"/>
                  </a:cubicBezTo>
                  <a:cubicBezTo>
                    <a:pt x="f534" y="f532"/>
                    <a:pt x="f535" y="f536"/>
                    <a:pt x="f537" y="f538"/>
                  </a:cubicBezTo>
                  <a:cubicBezTo>
                    <a:pt x="f539" y="f540"/>
                    <a:pt x="f541" y="f542"/>
                    <a:pt x="f543" y="f544"/>
                  </a:cubicBezTo>
                  <a:cubicBezTo>
                    <a:pt x="f545" y="f546"/>
                    <a:pt x="f547" y="f548"/>
                    <a:pt x="f549" y="f550"/>
                  </a:cubicBezTo>
                  <a:cubicBezTo>
                    <a:pt x="f551" y="f552"/>
                    <a:pt x="f553" y="f296"/>
                    <a:pt x="f554" y="f555"/>
                  </a:cubicBezTo>
                  <a:cubicBezTo>
                    <a:pt x="f556" y="f557"/>
                    <a:pt x="f558" y="f559"/>
                    <a:pt x="f560" y="f142"/>
                  </a:cubicBezTo>
                  <a:cubicBezTo>
                    <a:pt x="f561" y="f140"/>
                    <a:pt x="f553" y="f138"/>
                    <a:pt x="f562" y="f136"/>
                  </a:cubicBezTo>
                  <a:cubicBezTo>
                    <a:pt x="f563" y="f134"/>
                    <a:pt x="f564" y="f565"/>
                    <a:pt x="f566" y="f130"/>
                  </a:cubicBezTo>
                  <a:cubicBezTo>
                    <a:pt x="f567" y="f128"/>
                    <a:pt x="f568" y="f126"/>
                    <a:pt x="f569" y="f124"/>
                  </a:cubicBezTo>
                  <a:cubicBezTo>
                    <a:pt x="f570" y="f122"/>
                    <a:pt x="f571" y="f118"/>
                    <a:pt x="f370" y="f118"/>
                  </a:cubicBezTo>
                  <a:close/>
                  <a:moveTo>
                    <a:pt x="f572" y="f522"/>
                  </a:moveTo>
                  <a:lnTo>
                    <a:pt x="f572" y="f522"/>
                  </a:lnTo>
                  <a:cubicBezTo>
                    <a:pt x="f573" y="f574"/>
                    <a:pt x="f575" y="f576"/>
                    <a:pt x="f577" y="f510"/>
                  </a:cubicBezTo>
                  <a:cubicBezTo>
                    <a:pt x="f578" y="f508"/>
                    <a:pt x="f579" y="f506"/>
                    <a:pt x="f580" y="f504"/>
                  </a:cubicBezTo>
                  <a:cubicBezTo>
                    <a:pt x="f581" y="f582"/>
                    <a:pt x="f583" y="f498"/>
                    <a:pt x="f584" y="f498"/>
                  </a:cubicBezTo>
                  <a:cubicBezTo>
                    <a:pt x="f585" y="f498"/>
                    <a:pt x="f586" y="f496"/>
                    <a:pt x="f587" y="f494"/>
                  </a:cubicBezTo>
                  <a:cubicBezTo>
                    <a:pt x="f588" y="f492"/>
                    <a:pt x="f589" y="f488"/>
                    <a:pt x="f590" y="f488"/>
                  </a:cubicBezTo>
                  <a:cubicBezTo>
                    <a:pt x="f54" y="f488"/>
                    <a:pt x="f591" y="f486"/>
                    <a:pt x="f592" y="f484"/>
                  </a:cubicBezTo>
                  <a:cubicBezTo>
                    <a:pt x="f593" y="f482"/>
                    <a:pt x="f594" y="f478"/>
                    <a:pt x="f595" y="f478"/>
                  </a:cubicBezTo>
                  <a:cubicBezTo>
                    <a:pt x="f596" y="f478"/>
                    <a:pt x="f597" y="f476"/>
                    <a:pt x="f598" y="f474"/>
                  </a:cubicBezTo>
                  <a:cubicBezTo>
                    <a:pt x="f599" y="f600"/>
                    <a:pt x="f601" y="f602"/>
                    <a:pt x="f603" y="f604"/>
                  </a:cubicBezTo>
                  <a:cubicBezTo>
                    <a:pt x="f605" y="f606"/>
                    <a:pt x="f607" y="f608"/>
                    <a:pt x="f609" y="f610"/>
                  </a:cubicBezTo>
                  <a:cubicBezTo>
                    <a:pt x="f611" y="f584"/>
                    <a:pt x="f612" y="f613"/>
                    <a:pt x="f614" y="f615"/>
                  </a:cubicBezTo>
                  <a:cubicBezTo>
                    <a:pt x="f616" y="f460"/>
                    <a:pt x="f617" y="f458"/>
                    <a:pt x="f618" y="f456"/>
                  </a:cubicBezTo>
                  <a:cubicBezTo>
                    <a:pt x="f619" y="f454"/>
                    <a:pt x="f620" y="f450"/>
                    <a:pt x="f621" y="f450"/>
                  </a:cubicBezTo>
                  <a:cubicBezTo>
                    <a:pt x="f622" y="f450"/>
                    <a:pt x="f623" y="f448"/>
                    <a:pt x="f624" y="f446"/>
                  </a:cubicBezTo>
                  <a:cubicBezTo>
                    <a:pt x="f625" y="f444"/>
                    <a:pt x="f626" y="f369"/>
                    <a:pt x="f627" y="f441"/>
                  </a:cubicBezTo>
                  <a:cubicBezTo>
                    <a:pt x="f363" y="f439"/>
                    <a:pt x="f628" y="f437"/>
                    <a:pt x="f629" y="f435"/>
                  </a:cubicBezTo>
                  <a:cubicBezTo>
                    <a:pt x="f630" y="f631"/>
                    <a:pt x="f632" y="f633"/>
                    <a:pt x="f634" y="f633"/>
                  </a:cubicBezTo>
                  <a:cubicBezTo>
                    <a:pt x="f635" y="f633"/>
                    <a:pt x="f636" y="f637"/>
                    <a:pt x="f572" y="f522"/>
                  </a:cubicBezTo>
                  <a:close/>
                  <a:moveTo>
                    <a:pt x="f638" y="f639"/>
                  </a:moveTo>
                  <a:cubicBezTo>
                    <a:pt x="f640" y="f639"/>
                    <a:pt x="f641" y="f642"/>
                    <a:pt x="f643" y="f644"/>
                  </a:cubicBezTo>
                  <a:cubicBezTo>
                    <a:pt x="f645" y="f646"/>
                    <a:pt x="f647" y="f648"/>
                    <a:pt x="f649" y="f648"/>
                  </a:cubicBezTo>
                  <a:cubicBezTo>
                    <a:pt x="f650" y="f648"/>
                    <a:pt x="f651" y="f652"/>
                    <a:pt x="f653" y="f654"/>
                  </a:cubicBezTo>
                  <a:cubicBezTo>
                    <a:pt x="f655" y="f656"/>
                    <a:pt x="f657" y="f658"/>
                    <a:pt x="f659" y="f658"/>
                  </a:cubicBezTo>
                  <a:cubicBezTo>
                    <a:pt x="f660" y="f658"/>
                    <a:pt x="f661" y="f662"/>
                    <a:pt x="f663" y="f664"/>
                  </a:cubicBezTo>
                  <a:cubicBezTo>
                    <a:pt x="f665" y="f666"/>
                    <a:pt x="f667" y="f668"/>
                    <a:pt x="f669" y="f670"/>
                  </a:cubicBezTo>
                  <a:cubicBezTo>
                    <a:pt x="f671" y="f672"/>
                    <a:pt x="f673" y="f674"/>
                    <a:pt x="f675" y="f676"/>
                  </a:cubicBezTo>
                  <a:cubicBezTo>
                    <a:pt x="f677" y="f678"/>
                    <a:pt x="f679" y="f680"/>
                    <a:pt x="f681" y="f680"/>
                  </a:cubicBezTo>
                  <a:cubicBezTo>
                    <a:pt x="f682" y="f680"/>
                    <a:pt x="f683" y="f684"/>
                    <a:pt x="f685" y="f686"/>
                  </a:cubicBezTo>
                  <a:cubicBezTo>
                    <a:pt x="f687" y="f688"/>
                    <a:pt x="f689" y="f690"/>
                    <a:pt x="f691" y="f692"/>
                  </a:cubicBezTo>
                  <a:cubicBezTo>
                    <a:pt x="f693" y="f694"/>
                    <a:pt x="f695" y="f696"/>
                    <a:pt x="f697" y="f698"/>
                  </a:cubicBezTo>
                  <a:cubicBezTo>
                    <a:pt x="f699" y="f700"/>
                    <a:pt x="f701" y="f702"/>
                    <a:pt x="f703" y="f704"/>
                  </a:cubicBezTo>
                  <a:cubicBezTo>
                    <a:pt x="f2" y="f705"/>
                    <a:pt x="f706" y="f707"/>
                    <a:pt x="f708" y="f709"/>
                  </a:cubicBezTo>
                  <a:cubicBezTo>
                    <a:pt x="f710" y="f711"/>
                    <a:pt x="f712" y="f713"/>
                    <a:pt x="f513" y="f714"/>
                  </a:cubicBezTo>
                  <a:cubicBezTo>
                    <a:pt x="f715" y="f716"/>
                    <a:pt x="f717" y="f718"/>
                    <a:pt x="f719" y="f720"/>
                  </a:cubicBezTo>
                  <a:cubicBezTo>
                    <a:pt x="f721" y="f722"/>
                    <a:pt x="f723" y="f724"/>
                    <a:pt x="f725" y="f724"/>
                  </a:cubicBezTo>
                  <a:cubicBezTo>
                    <a:pt x="f726" y="f724"/>
                    <a:pt x="f727" y="f728"/>
                    <a:pt x="f729" y="f730"/>
                  </a:cubicBezTo>
                  <a:cubicBezTo>
                    <a:pt x="f731" y="f732"/>
                    <a:pt x="f733" y="f734"/>
                    <a:pt x="f735" y="f734"/>
                  </a:cubicBezTo>
                  <a:cubicBezTo>
                    <a:pt x="f736" y="f734"/>
                    <a:pt x="f737" y="f738"/>
                    <a:pt x="f739" y="f740"/>
                  </a:cubicBezTo>
                  <a:cubicBezTo>
                    <a:pt x="f741" y="f742"/>
                    <a:pt x="f743" y="f4"/>
                    <a:pt x="f744" y="f4"/>
                  </a:cubicBezTo>
                  <a:cubicBezTo>
                    <a:pt x="f745" y="f4"/>
                    <a:pt x="f746" y="f747"/>
                    <a:pt x="f748" y="f749"/>
                  </a:cubicBezTo>
                  <a:cubicBezTo>
                    <a:pt x="f750" y="f751"/>
                    <a:pt x="f752" y="f753"/>
                    <a:pt x="f5" y="f754"/>
                  </a:cubicBezTo>
                  <a:cubicBezTo>
                    <a:pt x="f755" y="f753"/>
                    <a:pt x="f756" y="f757"/>
                    <a:pt x="f758" y="f749"/>
                  </a:cubicBezTo>
                  <a:cubicBezTo>
                    <a:pt x="f759" y="f760"/>
                    <a:pt x="f761" y="f762"/>
                    <a:pt x="f763" y="f762"/>
                  </a:cubicBezTo>
                  <a:cubicBezTo>
                    <a:pt x="f764" y="f762"/>
                    <a:pt x="f765" y="f766"/>
                    <a:pt x="f767" y="f740"/>
                  </a:cubicBezTo>
                  <a:cubicBezTo>
                    <a:pt x="f768" y="f738"/>
                    <a:pt x="f769" y="f734"/>
                    <a:pt x="f770" y="f734"/>
                  </a:cubicBezTo>
                  <a:cubicBezTo>
                    <a:pt x="f771" y="f734"/>
                    <a:pt x="f772" y="f732"/>
                    <a:pt x="f773" y="f730"/>
                  </a:cubicBezTo>
                  <a:cubicBezTo>
                    <a:pt x="f774" y="f775"/>
                    <a:pt x="f776" y="f724"/>
                    <a:pt x="f777" y="f724"/>
                  </a:cubicBezTo>
                  <a:cubicBezTo>
                    <a:pt x="f778" y="f724"/>
                    <a:pt x="f779" y="f780"/>
                    <a:pt x="f781" y="f720"/>
                  </a:cubicBezTo>
                  <a:cubicBezTo>
                    <a:pt x="f782" y="f718"/>
                    <a:pt x="f783" y="f716"/>
                    <a:pt x="f784" y="f714"/>
                  </a:cubicBezTo>
                  <a:cubicBezTo>
                    <a:pt x="f785" y="f786"/>
                    <a:pt x="f787" y="f788"/>
                    <a:pt x="f789" y="f709"/>
                  </a:cubicBezTo>
                  <a:cubicBezTo>
                    <a:pt x="f790" y="f791"/>
                    <a:pt x="f792" y="f793"/>
                    <a:pt x="f794" y="f704"/>
                  </a:cubicBezTo>
                  <a:cubicBezTo>
                    <a:pt x="f795" y="f702"/>
                    <a:pt x="f796" y="f700"/>
                    <a:pt x="f797" y="f698"/>
                  </a:cubicBezTo>
                  <a:cubicBezTo>
                    <a:pt x="f798" y="f799"/>
                    <a:pt x="f800" y="f801"/>
                    <a:pt x="f802" y="f692"/>
                  </a:cubicBezTo>
                  <a:cubicBezTo>
                    <a:pt x="f803" y="f690"/>
                    <a:pt x="f804" y="f688"/>
                    <a:pt x="f805" y="f686"/>
                  </a:cubicBezTo>
                  <a:cubicBezTo>
                    <a:pt x="f806" y="f807"/>
                    <a:pt x="f808" y="f809"/>
                    <a:pt x="f810" y="f809"/>
                  </a:cubicBezTo>
                  <a:cubicBezTo>
                    <a:pt x="f811" y="f809"/>
                    <a:pt x="f812" y="f813"/>
                    <a:pt x="f814" y="f676"/>
                  </a:cubicBezTo>
                  <a:cubicBezTo>
                    <a:pt x="f815" y="f816"/>
                    <a:pt x="f817" y="f818"/>
                    <a:pt x="f819" y="f818"/>
                  </a:cubicBezTo>
                  <a:cubicBezTo>
                    <a:pt x="f820" y="f818"/>
                    <a:pt x="f821" y="f822"/>
                    <a:pt x="f823" y="f654"/>
                  </a:cubicBezTo>
                  <a:cubicBezTo>
                    <a:pt x="f824" y="f652"/>
                    <a:pt x="f825" y="f648"/>
                    <a:pt x="f826" y="f648"/>
                  </a:cubicBezTo>
                  <a:cubicBezTo>
                    <a:pt x="f827" y="f648"/>
                    <a:pt x="f828" y="f646"/>
                    <a:pt x="f829" y="f644"/>
                  </a:cubicBezTo>
                  <a:cubicBezTo>
                    <a:pt x="f830" y="f831"/>
                    <a:pt x="f832" y="f639"/>
                    <a:pt x="f638" y="f639"/>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19" name="Google Shape;3016;p73">
              <a:extLst>
                <a:ext uri="{FF2B5EF4-FFF2-40B4-BE49-F238E27FC236}">
                  <a16:creationId xmlns:a16="http://schemas.microsoft.com/office/drawing/2014/main" id="{47F50850-3990-A408-E3CA-FCF5DBF75AF5}"/>
                </a:ext>
              </a:extLst>
            </p:cNvPr>
            <p:cNvGrpSpPr/>
            <p:nvPr/>
          </p:nvGrpSpPr>
          <p:grpSpPr>
            <a:xfrm>
              <a:off x="6756163" y="2546850"/>
              <a:ext cx="704051" cy="620887"/>
              <a:chOff x="6756163" y="2546850"/>
              <a:chExt cx="704051" cy="620887"/>
            </a:xfrm>
          </p:grpSpPr>
          <p:sp>
            <p:nvSpPr>
              <p:cNvPr id="20" name="Google Shape;3017;p73">
                <a:extLst>
                  <a:ext uri="{FF2B5EF4-FFF2-40B4-BE49-F238E27FC236}">
                    <a16:creationId xmlns:a16="http://schemas.microsoft.com/office/drawing/2014/main" id="{AA9A2D46-B1E7-EEF5-049B-8A3F093BF19E}"/>
                  </a:ext>
                </a:extLst>
              </p:cNvPr>
              <p:cNvSpPr/>
              <p:nvPr/>
            </p:nvSpPr>
            <p:spPr>
              <a:xfrm>
                <a:off x="6756163" y="2741901"/>
                <a:ext cx="704051" cy="425836"/>
              </a:xfrm>
              <a:custGeom>
                <a:avLst/>
                <a:gdLst>
                  <a:gd name="f0" fmla="val w"/>
                  <a:gd name="f1" fmla="val h"/>
                  <a:gd name="f2" fmla="val 0"/>
                  <a:gd name="f3" fmla="val 208767"/>
                  <a:gd name="f4" fmla="val 126272"/>
                  <a:gd name="f5" fmla="val 205701"/>
                  <a:gd name="f6" fmla="val 204005"/>
                  <a:gd name="f7" fmla="val 202667"/>
                  <a:gd name="f8" fmla="val 1370"/>
                  <a:gd name="f9" fmla="val 3067"/>
                  <a:gd name="f10" fmla="val 106798"/>
                  <a:gd name="f11" fmla="val 114170"/>
                  <a:gd name="f12" fmla="val 196665"/>
                  <a:gd name="f13" fmla="val 120139"/>
                  <a:gd name="f14" fmla="val 189293"/>
                  <a:gd name="f15" fmla="val 19474"/>
                  <a:gd name="f16" fmla="val 12102"/>
                  <a:gd name="f17" fmla="val 6100"/>
                  <a:gd name="f18" fmla="val 70785"/>
                  <a:gd name="f19" fmla="val 69122"/>
                  <a:gd name="f20" fmla="val 4763"/>
                  <a:gd name="f21" fmla="val 67752"/>
                  <a:gd name="f22" fmla="val 3066"/>
                  <a:gd name="f23" fmla="val 117530"/>
                  <a:gd name="f24" fmla="val 8742"/>
                  <a:gd name="f25" fmla="val 200025"/>
                  <a:gd name="f26" fmla="val 207397"/>
                  <a:gd name="f27" fmla="*/ f0 1 208767"/>
                  <a:gd name="f28" fmla="*/ f1 1 126272"/>
                  <a:gd name="f29" fmla="val f2"/>
                  <a:gd name="f30" fmla="val f3"/>
                  <a:gd name="f31" fmla="val f4"/>
                  <a:gd name="f32" fmla="+- f31 0 f29"/>
                  <a:gd name="f33" fmla="+- f30 0 f29"/>
                  <a:gd name="f34" fmla="*/ f33 1 208767"/>
                  <a:gd name="f35" fmla="*/ f32 1 12627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08767" h="126272">
                    <a:moveTo>
                      <a:pt x="f5" y="f2"/>
                    </a:moveTo>
                    <a:cubicBezTo>
                      <a:pt x="f6" y="f2"/>
                      <a:pt x="f7" y="f8"/>
                      <a:pt x="f7" y="f9"/>
                    </a:cubicBezTo>
                    <a:lnTo>
                      <a:pt x="f7" y="f10"/>
                    </a:lnTo>
                    <a:cubicBezTo>
                      <a:pt x="f7" y="f11"/>
                      <a:pt x="f12" y="f13"/>
                      <a:pt x="f14" y="f13"/>
                    </a:cubicBezTo>
                    <a:lnTo>
                      <a:pt x="f15" y="f13"/>
                    </a:lnTo>
                    <a:cubicBezTo>
                      <a:pt x="f16" y="f13"/>
                      <a:pt x="f17" y="f11"/>
                      <a:pt x="f17" y="f10"/>
                    </a:cubicBezTo>
                    <a:lnTo>
                      <a:pt x="f17" y="f18"/>
                    </a:lnTo>
                    <a:cubicBezTo>
                      <a:pt x="f17" y="f19"/>
                      <a:pt x="f20" y="f21"/>
                      <a:pt x="f22" y="f21"/>
                    </a:cubicBezTo>
                    <a:cubicBezTo>
                      <a:pt x="f8" y="f21"/>
                      <a:pt x="f2" y="f19"/>
                      <a:pt x="f2" y="f18"/>
                    </a:cubicBezTo>
                    <a:lnTo>
                      <a:pt x="f2" y="f10"/>
                    </a:lnTo>
                    <a:cubicBezTo>
                      <a:pt x="f2" y="f23"/>
                      <a:pt x="f24" y="f4"/>
                      <a:pt x="f15" y="f4"/>
                    </a:cubicBezTo>
                    <a:lnTo>
                      <a:pt x="f14" y="f4"/>
                    </a:lnTo>
                    <a:cubicBezTo>
                      <a:pt x="f25" y="f4"/>
                      <a:pt x="f3" y="f23"/>
                      <a:pt x="f3" y="f10"/>
                    </a:cubicBezTo>
                    <a:lnTo>
                      <a:pt x="f3" y="f9"/>
                    </a:lnTo>
                    <a:cubicBezTo>
                      <a:pt x="f3" y="f8"/>
                      <a:pt x="f26"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3018;p73">
                <a:extLst>
                  <a:ext uri="{FF2B5EF4-FFF2-40B4-BE49-F238E27FC236}">
                    <a16:creationId xmlns:a16="http://schemas.microsoft.com/office/drawing/2014/main" id="{801890B2-9BC9-5C45-1D2C-ACE6A11C8114}"/>
                  </a:ext>
                </a:extLst>
              </p:cNvPr>
              <p:cNvSpPr/>
              <p:nvPr/>
            </p:nvSpPr>
            <p:spPr>
              <a:xfrm>
                <a:off x="6756163" y="2546850"/>
                <a:ext cx="704051" cy="402848"/>
              </a:xfrm>
              <a:custGeom>
                <a:avLst/>
                <a:gdLst>
                  <a:gd name="f0" fmla="val w"/>
                  <a:gd name="f1" fmla="val h"/>
                  <a:gd name="f2" fmla="val 0"/>
                  <a:gd name="f3" fmla="val 208767"/>
                  <a:gd name="f4" fmla="val 119455"/>
                  <a:gd name="f5" fmla="val 19474"/>
                  <a:gd name="f6" fmla="val 8742"/>
                  <a:gd name="f7" fmla="val 116388"/>
                  <a:gd name="f8" fmla="val 118084"/>
                  <a:gd name="f9" fmla="val 1370"/>
                  <a:gd name="f10" fmla="val 119454"/>
                  <a:gd name="f11" fmla="val 3066"/>
                  <a:gd name="f12" fmla="val 4763"/>
                  <a:gd name="f13" fmla="val 6133"/>
                  <a:gd name="f14" fmla="val 12102"/>
                  <a:gd name="f15" fmla="val 189293"/>
                  <a:gd name="f16" fmla="val 196665"/>
                  <a:gd name="f17" fmla="val 202667"/>
                  <a:gd name="f18" fmla="val 48669"/>
                  <a:gd name="f19" fmla="val 50365"/>
                  <a:gd name="f20" fmla="val 204005"/>
                  <a:gd name="f21" fmla="val 51735"/>
                  <a:gd name="f22" fmla="val 205701"/>
                  <a:gd name="f23" fmla="val 207397"/>
                  <a:gd name="f24" fmla="val 200025"/>
                  <a:gd name="f25" fmla="*/ f0 1 208767"/>
                  <a:gd name="f26" fmla="*/ f1 1 119455"/>
                  <a:gd name="f27" fmla="val f2"/>
                  <a:gd name="f28" fmla="val f3"/>
                  <a:gd name="f29" fmla="val f4"/>
                  <a:gd name="f30" fmla="+- f29 0 f27"/>
                  <a:gd name="f31" fmla="+- f28 0 f27"/>
                  <a:gd name="f32" fmla="*/ f31 1 208767"/>
                  <a:gd name="f33" fmla="*/ f30 1 11945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208767" h="119455">
                    <a:moveTo>
                      <a:pt x="f5" y="f2"/>
                    </a:moveTo>
                    <a:cubicBezTo>
                      <a:pt x="f6" y="f2"/>
                      <a:pt x="f2" y="f6"/>
                      <a:pt x="f2" y="f5"/>
                    </a:cubicBezTo>
                    <a:lnTo>
                      <a:pt x="f2" y="f7"/>
                    </a:lnTo>
                    <a:cubicBezTo>
                      <a:pt x="f2" y="f8"/>
                      <a:pt x="f9" y="f10"/>
                      <a:pt x="f11" y="f10"/>
                    </a:cubicBezTo>
                    <a:cubicBezTo>
                      <a:pt x="f12" y="f10"/>
                      <a:pt x="f13" y="f8"/>
                      <a:pt x="f13" y="f7"/>
                    </a:cubicBezTo>
                    <a:lnTo>
                      <a:pt x="f13" y="f5"/>
                    </a:lnTo>
                    <a:cubicBezTo>
                      <a:pt x="f13" y="f14"/>
                      <a:pt x="f14" y="f13"/>
                      <a:pt x="f5" y="f13"/>
                    </a:cubicBezTo>
                    <a:lnTo>
                      <a:pt x="f15" y="f13"/>
                    </a:lnTo>
                    <a:cubicBezTo>
                      <a:pt x="f16" y="f13"/>
                      <a:pt x="f17" y="f14"/>
                      <a:pt x="f17" y="f5"/>
                    </a:cubicBezTo>
                    <a:lnTo>
                      <a:pt x="f17" y="f18"/>
                    </a:lnTo>
                    <a:cubicBezTo>
                      <a:pt x="f17" y="f19"/>
                      <a:pt x="f20" y="f21"/>
                      <a:pt x="f22" y="f21"/>
                    </a:cubicBezTo>
                    <a:cubicBezTo>
                      <a:pt x="f23" y="f21"/>
                      <a:pt x="f3" y="f19"/>
                      <a:pt x="f3" y="f18"/>
                    </a:cubicBezTo>
                    <a:lnTo>
                      <a:pt x="f3" y="f5"/>
                    </a:lnTo>
                    <a:cubicBezTo>
                      <a:pt x="f3" y="f6"/>
                      <a:pt x="f24" y="f2"/>
                      <a:pt x="f1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Google Shape;3019;p73">
                <a:extLst>
                  <a:ext uri="{FF2B5EF4-FFF2-40B4-BE49-F238E27FC236}">
                    <a16:creationId xmlns:a16="http://schemas.microsoft.com/office/drawing/2014/main" id="{6A2AF63D-D777-58A5-C470-7A710F87F6A8}"/>
                  </a:ext>
                </a:extLst>
              </p:cNvPr>
              <p:cNvSpPr/>
              <p:nvPr/>
            </p:nvSpPr>
            <p:spPr>
              <a:xfrm>
                <a:off x="6952960" y="2702070"/>
                <a:ext cx="310447" cy="310447"/>
              </a:xfrm>
              <a:custGeom>
                <a:avLst/>
                <a:gdLst>
                  <a:gd name="f0" fmla="val w"/>
                  <a:gd name="f1" fmla="val h"/>
                  <a:gd name="f2" fmla="val 0"/>
                  <a:gd name="f3" fmla="val 92055"/>
                  <a:gd name="f4" fmla="val 46028"/>
                  <a:gd name="f5" fmla="val 6133"/>
                  <a:gd name="f6" fmla="val 60217"/>
                  <a:gd name="f7" fmla="val 72711"/>
                  <a:gd name="f8" fmla="val 13603"/>
                  <a:gd name="f9" fmla="val 79789"/>
                  <a:gd name="f10" fmla="val 24792"/>
                  <a:gd name="f11" fmla="val 75871"/>
                  <a:gd name="f12" fmla="val 22512"/>
                  <a:gd name="f13" fmla="val 71685"/>
                  <a:gd name="f14" fmla="val 21470"/>
                  <a:gd name="f15" fmla="val 67593"/>
                  <a:gd name="f16" fmla="val 54823"/>
                  <a:gd name="f17" fmla="val 42961"/>
                  <a:gd name="f18" fmla="val 31625"/>
                  <a:gd name="f19" fmla="val 56172"/>
                  <a:gd name="f20" fmla="val 34708"/>
                  <a:gd name="f21" fmla="val 64458"/>
                  <a:gd name="f22" fmla="val 24564"/>
                  <a:gd name="f23" fmla="val 14386"/>
                  <a:gd name="f24" fmla="val 45995"/>
                  <a:gd name="f25" fmla="val 45962"/>
                  <a:gd name="f26" fmla="val 45930"/>
                  <a:gd name="f27" fmla="val 6199"/>
                  <a:gd name="f28" fmla="val 23977"/>
                  <a:gd name="f29" fmla="val 24074"/>
                  <a:gd name="f30" fmla="val 67491"/>
                  <a:gd name="f31" fmla="val 27597"/>
                  <a:gd name="f32" fmla="val 77669"/>
                  <a:gd name="f33" fmla="val 85922"/>
                  <a:gd name="f34" fmla="val 35883"/>
                  <a:gd name="f35" fmla="val 46060"/>
                  <a:gd name="f36" fmla="val 46093"/>
                  <a:gd name="f37" fmla="val 46125"/>
                  <a:gd name="f38" fmla="val 85856"/>
                  <a:gd name="f39" fmla="val 68079"/>
                  <a:gd name="f40" fmla="val 67981"/>
                  <a:gd name="f41" fmla="val 31838"/>
                  <a:gd name="f42" fmla="val 19345"/>
                  <a:gd name="f43" fmla="val 78452"/>
                  <a:gd name="f44" fmla="val 12266"/>
                  <a:gd name="f45" fmla="val 67263"/>
                  <a:gd name="f46" fmla="val 16166"/>
                  <a:gd name="f47" fmla="val 69527"/>
                  <a:gd name="f48" fmla="val 20351"/>
                  <a:gd name="f49" fmla="val 70567"/>
                  <a:gd name="f50" fmla="val 24451"/>
                  <a:gd name="f51" fmla="val 37184"/>
                  <a:gd name="f52" fmla="val 49094"/>
                  <a:gd name="f53" fmla="val 60537"/>
                  <a:gd name="f54" fmla="val 57347"/>
                  <a:gd name="f55" fmla="val 1"/>
                  <a:gd name="f56" fmla="val 20649"/>
                  <a:gd name="f57" fmla="val 71406"/>
                  <a:gd name="f58" fmla="val 92054"/>
                  <a:gd name="f59" fmla="*/ f0 1 92055"/>
                  <a:gd name="f60" fmla="*/ f1 1 92055"/>
                  <a:gd name="f61" fmla="val f2"/>
                  <a:gd name="f62" fmla="val f3"/>
                  <a:gd name="f63" fmla="+- f62 0 f61"/>
                  <a:gd name="f64" fmla="*/ f63 1 92055"/>
                  <a:gd name="f65" fmla="*/ f61 1 f64"/>
                  <a:gd name="f66" fmla="*/ f62 1 f64"/>
                  <a:gd name="f67" fmla="*/ f65 f59 1"/>
                  <a:gd name="f68" fmla="*/ f66 f59 1"/>
                  <a:gd name="f69" fmla="*/ f66 f60 1"/>
                  <a:gd name="f70" fmla="*/ f65 f60 1"/>
                </a:gdLst>
                <a:ahLst/>
                <a:cxnLst>
                  <a:cxn ang="3cd4">
                    <a:pos x="hc" y="t"/>
                  </a:cxn>
                  <a:cxn ang="0">
                    <a:pos x="r" y="vc"/>
                  </a:cxn>
                  <a:cxn ang="cd4">
                    <a:pos x="hc" y="b"/>
                  </a:cxn>
                  <a:cxn ang="cd2">
                    <a:pos x="l" y="vc"/>
                  </a:cxn>
                </a:cxnLst>
                <a:rect l="f67" t="f70" r="f68" b="f69"/>
                <a:pathLst>
                  <a:path w="92055" h="92055">
                    <a:moveTo>
                      <a:pt x="f4" y="f5"/>
                    </a:moveTo>
                    <a:cubicBezTo>
                      <a:pt x="f6" y="f5"/>
                      <a:pt x="f7" y="f8"/>
                      <a:pt x="f9" y="f10"/>
                    </a:cubicBezTo>
                    <a:cubicBezTo>
                      <a:pt x="f11" y="f12"/>
                      <a:pt x="f13" y="f14"/>
                      <a:pt x="f15" y="f14"/>
                    </a:cubicBezTo>
                    <a:cubicBezTo>
                      <a:pt x="f16" y="f14"/>
                      <a:pt x="f17" y="f18"/>
                      <a:pt x="f17" y="f4"/>
                    </a:cubicBezTo>
                    <a:cubicBezTo>
                      <a:pt x="f17" y="f19"/>
                      <a:pt x="f20" y="f21"/>
                      <a:pt x="f22" y="f21"/>
                    </a:cubicBezTo>
                    <a:cubicBezTo>
                      <a:pt x="f23" y="f21"/>
                      <a:pt x="f5" y="f19"/>
                      <a:pt x="f5" y="f4"/>
                    </a:cubicBezTo>
                    <a:cubicBezTo>
                      <a:pt x="f5" y="f24"/>
                      <a:pt x="f5" y="f25"/>
                      <a:pt x="f5" y="f26"/>
                    </a:cubicBezTo>
                    <a:cubicBezTo>
                      <a:pt x="f27" y="f28"/>
                      <a:pt x="f29" y="f5"/>
                      <a:pt x="f4" y="f5"/>
                    </a:cubicBezTo>
                    <a:close/>
                    <a:moveTo>
                      <a:pt x="f30" y="f31"/>
                    </a:moveTo>
                    <a:cubicBezTo>
                      <a:pt x="f32" y="f31"/>
                      <a:pt x="f33" y="f34"/>
                      <a:pt x="f33" y="f4"/>
                    </a:cubicBezTo>
                    <a:cubicBezTo>
                      <a:pt x="f33" y="f35"/>
                      <a:pt x="f33" y="f36"/>
                      <a:pt x="f33" y="f37"/>
                    </a:cubicBezTo>
                    <a:cubicBezTo>
                      <a:pt x="f38" y="f39"/>
                      <a:pt x="f40" y="f33"/>
                      <a:pt x="f4" y="f33"/>
                    </a:cubicBezTo>
                    <a:cubicBezTo>
                      <a:pt x="f41" y="f33"/>
                      <a:pt x="f42" y="f43"/>
                      <a:pt x="f44" y="f45"/>
                    </a:cubicBezTo>
                    <a:lnTo>
                      <a:pt x="f44" y="f45"/>
                    </a:lnTo>
                    <a:cubicBezTo>
                      <a:pt x="f46" y="f47"/>
                      <a:pt x="f48" y="f49"/>
                      <a:pt x="f50" y="f49"/>
                    </a:cubicBezTo>
                    <a:cubicBezTo>
                      <a:pt x="f51" y="f49"/>
                      <a:pt x="f52" y="f53"/>
                      <a:pt x="f52" y="f4"/>
                    </a:cubicBezTo>
                    <a:cubicBezTo>
                      <a:pt x="f52" y="f34"/>
                      <a:pt x="f54" y="f31"/>
                      <a:pt x="f30" y="f31"/>
                    </a:cubicBezTo>
                    <a:close/>
                    <a:moveTo>
                      <a:pt x="f4" y="f55"/>
                    </a:moveTo>
                    <a:cubicBezTo>
                      <a:pt x="f56" y="f55"/>
                      <a:pt x="f55" y="f56"/>
                      <a:pt x="f55" y="f4"/>
                    </a:cubicBezTo>
                    <a:cubicBezTo>
                      <a:pt x="f55" y="f57"/>
                      <a:pt x="f56" y="f58"/>
                      <a:pt x="f4" y="f58"/>
                    </a:cubicBezTo>
                    <a:cubicBezTo>
                      <a:pt x="f57" y="f58"/>
                      <a:pt x="f58" y="f57"/>
                      <a:pt x="f58" y="f4"/>
                    </a:cubicBezTo>
                    <a:cubicBezTo>
                      <a:pt x="f58" y="f56"/>
                      <a:pt x="f57" y="f55"/>
                      <a:pt x="f4" y="f55"/>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Google Shape;3020;p73">
                <a:extLst>
                  <a:ext uri="{FF2B5EF4-FFF2-40B4-BE49-F238E27FC236}">
                    <a16:creationId xmlns:a16="http://schemas.microsoft.com/office/drawing/2014/main" id="{AAFBC38F-712A-9A93-6384-268DAEDE879F}"/>
                  </a:ext>
                </a:extLst>
              </p:cNvPr>
              <p:cNvSpPr/>
              <p:nvPr/>
            </p:nvSpPr>
            <p:spPr>
              <a:xfrm>
                <a:off x="6856381" y="2631341"/>
                <a:ext cx="94942" cy="92957"/>
              </a:xfrm>
              <a:custGeom>
                <a:avLst/>
                <a:gdLst>
                  <a:gd name="f0" fmla="val w"/>
                  <a:gd name="f1" fmla="val h"/>
                  <a:gd name="f2" fmla="val 0"/>
                  <a:gd name="f3" fmla="val 28152"/>
                  <a:gd name="f4" fmla="val 27564"/>
                  <a:gd name="f5" fmla="val 24775"/>
                  <a:gd name="f6" fmla="val 23993"/>
                  <a:gd name="f7" fmla="val 23210"/>
                  <a:gd name="f8" fmla="val 294"/>
                  <a:gd name="f9" fmla="val 22606"/>
                  <a:gd name="f10" fmla="val 881"/>
                  <a:gd name="f11" fmla="val 1175"/>
                  <a:gd name="f12" fmla="val 22345"/>
                  <a:gd name="f13" fmla="val 1"/>
                  <a:gd name="f14" fmla="val 23519"/>
                  <a:gd name="f15" fmla="val 25476"/>
                  <a:gd name="f16" fmla="val 26651"/>
                  <a:gd name="f17" fmla="val 1795"/>
                  <a:gd name="f18" fmla="val 27238"/>
                  <a:gd name="f19" fmla="val 2578"/>
                  <a:gd name="f20" fmla="val 3328"/>
                  <a:gd name="f21" fmla="val 4111"/>
                  <a:gd name="f22" fmla="val 4894"/>
                  <a:gd name="f23" fmla="val 5513"/>
                  <a:gd name="f24" fmla="val 26945"/>
                  <a:gd name="f25" fmla="val 5220"/>
                  <a:gd name="f26" fmla="val 4013"/>
                  <a:gd name="f27" fmla="val 2088"/>
                  <a:gd name="f28" fmla="val 26341"/>
                  <a:gd name="f29" fmla="val 25558"/>
                  <a:gd name="f30" fmla="*/ f0 1 28152"/>
                  <a:gd name="f31" fmla="*/ f1 1 27564"/>
                  <a:gd name="f32" fmla="val f2"/>
                  <a:gd name="f33" fmla="val f3"/>
                  <a:gd name="f34" fmla="val f4"/>
                  <a:gd name="f35" fmla="+- f34 0 f32"/>
                  <a:gd name="f36" fmla="+- f33 0 f32"/>
                  <a:gd name="f37" fmla="*/ f36 1 28152"/>
                  <a:gd name="f38" fmla="*/ f35 1 27564"/>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28152" h="27564">
                    <a:moveTo>
                      <a:pt x="f5" y="f2"/>
                    </a:moveTo>
                    <a:cubicBezTo>
                      <a:pt x="f6" y="f2"/>
                      <a:pt x="f7" y="f8"/>
                      <a:pt x="f9" y="f10"/>
                    </a:cubicBezTo>
                    <a:lnTo>
                      <a:pt x="f11" y="f12"/>
                    </a:lnTo>
                    <a:cubicBezTo>
                      <a:pt x="f13" y="f14"/>
                      <a:pt x="f13" y="f15"/>
                      <a:pt x="f11" y="f16"/>
                    </a:cubicBezTo>
                    <a:cubicBezTo>
                      <a:pt x="f17" y="f18"/>
                      <a:pt x="f19" y="f4"/>
                      <a:pt x="f20" y="f4"/>
                    </a:cubicBezTo>
                    <a:cubicBezTo>
                      <a:pt x="f21" y="f4"/>
                      <a:pt x="f22" y="f18"/>
                      <a:pt x="f23" y="f16"/>
                    </a:cubicBezTo>
                    <a:lnTo>
                      <a:pt x="f24" y="f25"/>
                    </a:lnTo>
                    <a:cubicBezTo>
                      <a:pt x="f3" y="f26"/>
                      <a:pt x="f3" y="f27"/>
                      <a:pt x="f24" y="f10"/>
                    </a:cubicBezTo>
                    <a:cubicBezTo>
                      <a:pt x="f28" y="f8"/>
                      <a:pt x="f2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3021;p73">
                <a:extLst>
                  <a:ext uri="{FF2B5EF4-FFF2-40B4-BE49-F238E27FC236}">
                    <a16:creationId xmlns:a16="http://schemas.microsoft.com/office/drawing/2014/main" id="{02F12622-DBEE-4ECC-44A1-DDDB6170768F}"/>
                  </a:ext>
                </a:extLst>
              </p:cNvPr>
              <p:cNvSpPr/>
              <p:nvPr/>
            </p:nvSpPr>
            <p:spPr>
              <a:xfrm>
                <a:off x="6824258" y="2599246"/>
                <a:ext cx="94942" cy="92930"/>
              </a:xfrm>
              <a:custGeom>
                <a:avLst/>
                <a:gdLst>
                  <a:gd name="f0" fmla="val w"/>
                  <a:gd name="f1" fmla="val h"/>
                  <a:gd name="f2" fmla="val 0"/>
                  <a:gd name="f3" fmla="val 28152"/>
                  <a:gd name="f4" fmla="val 27557"/>
                  <a:gd name="f5" fmla="val 24808"/>
                  <a:gd name="f6" fmla="val 1"/>
                  <a:gd name="f7" fmla="val 24025"/>
                  <a:gd name="f8" fmla="val 23242"/>
                  <a:gd name="f9" fmla="val 302"/>
                  <a:gd name="f10" fmla="val 22639"/>
                  <a:gd name="f11" fmla="val 906"/>
                  <a:gd name="f12" fmla="val 1208"/>
                  <a:gd name="f13" fmla="val 22337"/>
                  <a:gd name="f14" fmla="val 23544"/>
                  <a:gd name="f15" fmla="val 25468"/>
                  <a:gd name="f16" fmla="val 26675"/>
                  <a:gd name="f17" fmla="val 1795"/>
                  <a:gd name="f18" fmla="val 27263"/>
                  <a:gd name="f19" fmla="val 2578"/>
                  <a:gd name="f20" fmla="val 27556"/>
                  <a:gd name="f21" fmla="val 3361"/>
                  <a:gd name="f22" fmla="val 4143"/>
                  <a:gd name="f23" fmla="val 4926"/>
                  <a:gd name="f24" fmla="val 5513"/>
                  <a:gd name="f25" fmla="val 26977"/>
                  <a:gd name="f26" fmla="val 5244"/>
                  <a:gd name="f27" fmla="val 4037"/>
                  <a:gd name="f28" fmla="val 2113"/>
                  <a:gd name="f29" fmla="val 26374"/>
                  <a:gd name="f30" fmla="val 25591"/>
                  <a:gd name="f31" fmla="*/ f0 1 28152"/>
                  <a:gd name="f32" fmla="*/ f1 1 27557"/>
                  <a:gd name="f33" fmla="val f2"/>
                  <a:gd name="f34" fmla="val f3"/>
                  <a:gd name="f35" fmla="val f4"/>
                  <a:gd name="f36" fmla="+- f35 0 f33"/>
                  <a:gd name="f37" fmla="+- f34 0 f33"/>
                  <a:gd name="f38" fmla="*/ f37 1 28152"/>
                  <a:gd name="f39" fmla="*/ f36 1 27557"/>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8152" h="27557">
                    <a:moveTo>
                      <a:pt x="f5" y="f6"/>
                    </a:moveTo>
                    <a:cubicBezTo>
                      <a:pt x="f7" y="f6"/>
                      <a:pt x="f8" y="f9"/>
                      <a:pt x="f10" y="f11"/>
                    </a:cubicBezTo>
                    <a:lnTo>
                      <a:pt x="f12" y="f13"/>
                    </a:lnTo>
                    <a:cubicBezTo>
                      <a:pt x="f6" y="f14"/>
                      <a:pt x="f6" y="f15"/>
                      <a:pt x="f12" y="f16"/>
                    </a:cubicBezTo>
                    <a:cubicBezTo>
                      <a:pt x="f17" y="f18"/>
                      <a:pt x="f19" y="f20"/>
                      <a:pt x="f21" y="f20"/>
                    </a:cubicBezTo>
                    <a:cubicBezTo>
                      <a:pt x="f22" y="f20"/>
                      <a:pt x="f23" y="f18"/>
                      <a:pt x="f24" y="f16"/>
                    </a:cubicBezTo>
                    <a:lnTo>
                      <a:pt x="f25" y="f26"/>
                    </a:lnTo>
                    <a:cubicBezTo>
                      <a:pt x="f3" y="f27"/>
                      <a:pt x="f3" y="f28"/>
                      <a:pt x="f25" y="f11"/>
                    </a:cubicBezTo>
                    <a:cubicBezTo>
                      <a:pt x="f29" y="f9"/>
                      <a:pt x="f30"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Google Shape;3022;p73">
                <a:extLst>
                  <a:ext uri="{FF2B5EF4-FFF2-40B4-BE49-F238E27FC236}">
                    <a16:creationId xmlns:a16="http://schemas.microsoft.com/office/drawing/2014/main" id="{A503F11A-A80B-1F25-5DBF-1AD8460B3957}"/>
                  </a:ext>
                </a:extLst>
              </p:cNvPr>
              <p:cNvSpPr/>
              <p:nvPr/>
            </p:nvSpPr>
            <p:spPr>
              <a:xfrm>
                <a:off x="6888394" y="2663382"/>
                <a:ext cx="94942" cy="92930"/>
              </a:xfrm>
              <a:custGeom>
                <a:avLst/>
                <a:gdLst>
                  <a:gd name="f0" fmla="val w"/>
                  <a:gd name="f1" fmla="val h"/>
                  <a:gd name="f2" fmla="val 0"/>
                  <a:gd name="f3" fmla="val 28152"/>
                  <a:gd name="f4" fmla="val 27557"/>
                  <a:gd name="f5" fmla="val 24791"/>
                  <a:gd name="f6" fmla="val 1"/>
                  <a:gd name="f7" fmla="val 24008"/>
                  <a:gd name="f8" fmla="val 23225"/>
                  <a:gd name="f9" fmla="val 303"/>
                  <a:gd name="f10" fmla="val 22638"/>
                  <a:gd name="f11" fmla="val 906"/>
                  <a:gd name="f12" fmla="val 1207"/>
                  <a:gd name="f13" fmla="val 22337"/>
                  <a:gd name="f14" fmla="val 23544"/>
                  <a:gd name="f15" fmla="val 25469"/>
                  <a:gd name="f16" fmla="val 26676"/>
                  <a:gd name="f17" fmla="val 1794"/>
                  <a:gd name="f18" fmla="val 27263"/>
                  <a:gd name="f19" fmla="val 2577"/>
                  <a:gd name="f20" fmla="val 3360"/>
                  <a:gd name="f21" fmla="val 4143"/>
                  <a:gd name="f22" fmla="val 4926"/>
                  <a:gd name="f23" fmla="val 5513"/>
                  <a:gd name="f24" fmla="val 26944"/>
                  <a:gd name="f25" fmla="val 5212"/>
                  <a:gd name="f26" fmla="val 28151"/>
                  <a:gd name="f27" fmla="val 4038"/>
                  <a:gd name="f28" fmla="val 2080"/>
                  <a:gd name="f29" fmla="val 26357"/>
                  <a:gd name="f30" fmla="val 25574"/>
                  <a:gd name="f31" fmla="*/ f0 1 28152"/>
                  <a:gd name="f32" fmla="*/ f1 1 27557"/>
                  <a:gd name="f33" fmla="val f2"/>
                  <a:gd name="f34" fmla="val f3"/>
                  <a:gd name="f35" fmla="val f4"/>
                  <a:gd name="f36" fmla="+- f35 0 f33"/>
                  <a:gd name="f37" fmla="+- f34 0 f33"/>
                  <a:gd name="f38" fmla="*/ f37 1 28152"/>
                  <a:gd name="f39" fmla="*/ f36 1 27557"/>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8152" h="27557">
                    <a:moveTo>
                      <a:pt x="f5" y="f6"/>
                    </a:moveTo>
                    <a:cubicBezTo>
                      <a:pt x="f7" y="f6"/>
                      <a:pt x="f8" y="f9"/>
                      <a:pt x="f10" y="f11"/>
                    </a:cubicBezTo>
                    <a:lnTo>
                      <a:pt x="f12" y="f13"/>
                    </a:lnTo>
                    <a:cubicBezTo>
                      <a:pt x="f2" y="f14"/>
                      <a:pt x="f2" y="f15"/>
                      <a:pt x="f12" y="f16"/>
                    </a:cubicBezTo>
                    <a:cubicBezTo>
                      <a:pt x="f17" y="f18"/>
                      <a:pt x="f19" y="f4"/>
                      <a:pt x="f20" y="f4"/>
                    </a:cubicBezTo>
                    <a:cubicBezTo>
                      <a:pt x="f21" y="f4"/>
                      <a:pt x="f22" y="f18"/>
                      <a:pt x="f23" y="f16"/>
                    </a:cubicBezTo>
                    <a:lnTo>
                      <a:pt x="f24" y="f25"/>
                    </a:lnTo>
                    <a:cubicBezTo>
                      <a:pt x="f26" y="f27"/>
                      <a:pt x="f26" y="f28"/>
                      <a:pt x="f24" y="f11"/>
                    </a:cubicBezTo>
                    <a:cubicBezTo>
                      <a:pt x="f29" y="f9"/>
                      <a:pt x="f30"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Google Shape;3023;p73">
                <a:extLst>
                  <a:ext uri="{FF2B5EF4-FFF2-40B4-BE49-F238E27FC236}">
                    <a16:creationId xmlns:a16="http://schemas.microsoft.com/office/drawing/2014/main" id="{8CED7DBC-C341-02CB-89C5-377B40732F9E}"/>
                  </a:ext>
                </a:extLst>
              </p:cNvPr>
              <p:cNvSpPr/>
              <p:nvPr/>
            </p:nvSpPr>
            <p:spPr>
              <a:xfrm>
                <a:off x="7265054" y="2631341"/>
                <a:ext cx="94942" cy="92957"/>
              </a:xfrm>
              <a:custGeom>
                <a:avLst/>
                <a:gdLst>
                  <a:gd name="f0" fmla="val w"/>
                  <a:gd name="f1" fmla="val h"/>
                  <a:gd name="f2" fmla="val 0"/>
                  <a:gd name="f3" fmla="val 28152"/>
                  <a:gd name="f4" fmla="val 27564"/>
                  <a:gd name="f5" fmla="val 3377"/>
                  <a:gd name="f6" fmla="val 2594"/>
                  <a:gd name="f7" fmla="val 1811"/>
                  <a:gd name="f8" fmla="val 294"/>
                  <a:gd name="f9" fmla="val 1207"/>
                  <a:gd name="f10" fmla="val 881"/>
                  <a:gd name="f11" fmla="val 2088"/>
                  <a:gd name="f12" fmla="val 4013"/>
                  <a:gd name="f13" fmla="val 5220"/>
                  <a:gd name="f14" fmla="val 22639"/>
                  <a:gd name="f15" fmla="val 26651"/>
                  <a:gd name="f16" fmla="val 23258"/>
                  <a:gd name="f17" fmla="val 27238"/>
                  <a:gd name="f18" fmla="val 24041"/>
                  <a:gd name="f19" fmla="val 24824"/>
                  <a:gd name="f20" fmla="val 25607"/>
                  <a:gd name="f21" fmla="val 26390"/>
                  <a:gd name="f22" fmla="val 26977"/>
                  <a:gd name="f23" fmla="val 28151"/>
                  <a:gd name="f24" fmla="val 25476"/>
                  <a:gd name="f25" fmla="val 23519"/>
                  <a:gd name="f26" fmla="val 22345"/>
                  <a:gd name="f27" fmla="val 5546"/>
                  <a:gd name="f28" fmla="val 4942"/>
                  <a:gd name="f29" fmla="val 4160"/>
                  <a:gd name="f30" fmla="*/ f0 1 28152"/>
                  <a:gd name="f31" fmla="*/ f1 1 27564"/>
                  <a:gd name="f32" fmla="val f2"/>
                  <a:gd name="f33" fmla="val f3"/>
                  <a:gd name="f34" fmla="val f4"/>
                  <a:gd name="f35" fmla="+- f34 0 f32"/>
                  <a:gd name="f36" fmla="+- f33 0 f32"/>
                  <a:gd name="f37" fmla="*/ f36 1 28152"/>
                  <a:gd name="f38" fmla="*/ f35 1 27564"/>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28152" h="27564">
                    <a:moveTo>
                      <a:pt x="f5" y="f2"/>
                    </a:moveTo>
                    <a:cubicBezTo>
                      <a:pt x="f6" y="f2"/>
                      <a:pt x="f7" y="f8"/>
                      <a:pt x="f9" y="f10"/>
                    </a:cubicBezTo>
                    <a:cubicBezTo>
                      <a:pt x="f2" y="f11"/>
                      <a:pt x="f2" y="f12"/>
                      <a:pt x="f9" y="f13"/>
                    </a:cubicBezTo>
                    <a:lnTo>
                      <a:pt x="f14" y="f15"/>
                    </a:lnTo>
                    <a:cubicBezTo>
                      <a:pt x="f16" y="f17"/>
                      <a:pt x="f18" y="f4"/>
                      <a:pt x="f19" y="f4"/>
                    </a:cubicBezTo>
                    <a:cubicBezTo>
                      <a:pt x="f20" y="f4"/>
                      <a:pt x="f21" y="f17"/>
                      <a:pt x="f22" y="f15"/>
                    </a:cubicBezTo>
                    <a:cubicBezTo>
                      <a:pt x="f23" y="f24"/>
                      <a:pt x="f23" y="f25"/>
                      <a:pt x="f22" y="f26"/>
                    </a:cubicBezTo>
                    <a:lnTo>
                      <a:pt x="f27" y="f10"/>
                    </a:lnTo>
                    <a:cubicBezTo>
                      <a:pt x="f28" y="f8"/>
                      <a:pt x="f2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3024;p73">
                <a:extLst>
                  <a:ext uri="{FF2B5EF4-FFF2-40B4-BE49-F238E27FC236}">
                    <a16:creationId xmlns:a16="http://schemas.microsoft.com/office/drawing/2014/main" id="{C4D5D77E-3FA3-A36C-DD79-CFF69314448D}"/>
                  </a:ext>
                </a:extLst>
              </p:cNvPr>
              <p:cNvSpPr/>
              <p:nvPr/>
            </p:nvSpPr>
            <p:spPr>
              <a:xfrm>
                <a:off x="7347780" y="2649931"/>
                <a:ext cx="44339" cy="42245"/>
              </a:xfrm>
              <a:custGeom>
                <a:avLst/>
                <a:gdLst>
                  <a:gd name="f0" fmla="val w"/>
                  <a:gd name="f1" fmla="val h"/>
                  <a:gd name="f2" fmla="val 0"/>
                  <a:gd name="f3" fmla="val 13147"/>
                  <a:gd name="f4" fmla="val 12527"/>
                  <a:gd name="f5" fmla="val 3360"/>
                  <a:gd name="f6" fmla="val 2578"/>
                  <a:gd name="f7" fmla="val 1795"/>
                  <a:gd name="f8" fmla="val 294"/>
                  <a:gd name="f9" fmla="val 1208"/>
                  <a:gd name="f10" fmla="val 881"/>
                  <a:gd name="f11" fmla="val 1"/>
                  <a:gd name="f12" fmla="val 2088"/>
                  <a:gd name="f13" fmla="val 4012"/>
                  <a:gd name="f14" fmla="val 5219"/>
                  <a:gd name="f15" fmla="val 7634"/>
                  <a:gd name="f16" fmla="val 11645"/>
                  <a:gd name="f17" fmla="val 8221"/>
                  <a:gd name="f18" fmla="val 12233"/>
                  <a:gd name="f19" fmla="val 9004"/>
                  <a:gd name="f20" fmla="val 12526"/>
                  <a:gd name="f21" fmla="val 9787"/>
                  <a:gd name="f22" fmla="val 10569"/>
                  <a:gd name="f23" fmla="val 11352"/>
                  <a:gd name="f24" fmla="val 11940"/>
                  <a:gd name="f25" fmla="val 13146"/>
                  <a:gd name="f26" fmla="val 10438"/>
                  <a:gd name="f27" fmla="val 8514"/>
                  <a:gd name="f28" fmla="val 7307"/>
                  <a:gd name="f29" fmla="val 5513"/>
                  <a:gd name="f30" fmla="val 4926"/>
                  <a:gd name="f31" fmla="val 4143"/>
                  <a:gd name="f32" fmla="*/ f0 1 13147"/>
                  <a:gd name="f33" fmla="*/ f1 1 12527"/>
                  <a:gd name="f34" fmla="val f2"/>
                  <a:gd name="f35" fmla="val f3"/>
                  <a:gd name="f36" fmla="val f4"/>
                  <a:gd name="f37" fmla="+- f36 0 f34"/>
                  <a:gd name="f38" fmla="+- f35 0 f34"/>
                  <a:gd name="f39" fmla="*/ f38 1 13147"/>
                  <a:gd name="f40" fmla="*/ f37 1 1252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3147" h="12527">
                    <a:moveTo>
                      <a:pt x="f5" y="f2"/>
                    </a:moveTo>
                    <a:cubicBezTo>
                      <a:pt x="f6" y="f2"/>
                      <a:pt x="f7" y="f8"/>
                      <a:pt x="f9" y="f10"/>
                    </a:cubicBezTo>
                    <a:cubicBezTo>
                      <a:pt x="f11" y="f12"/>
                      <a:pt x="f11" y="f13"/>
                      <a:pt x="f9" y="f14"/>
                    </a:cubicBezTo>
                    <a:lnTo>
                      <a:pt x="f15" y="f16"/>
                    </a:lnTo>
                    <a:cubicBezTo>
                      <a:pt x="f17" y="f18"/>
                      <a:pt x="f19" y="f20"/>
                      <a:pt x="f21" y="f20"/>
                    </a:cubicBezTo>
                    <a:cubicBezTo>
                      <a:pt x="f22" y="f20"/>
                      <a:pt x="f23" y="f18"/>
                      <a:pt x="f24" y="f16"/>
                    </a:cubicBezTo>
                    <a:cubicBezTo>
                      <a:pt x="f25" y="f26"/>
                      <a:pt x="f25" y="f27"/>
                      <a:pt x="f24" y="f28"/>
                    </a:cubicBezTo>
                    <a:lnTo>
                      <a:pt x="f29" y="f10"/>
                    </a:lnTo>
                    <a:cubicBezTo>
                      <a:pt x="f30" y="f8"/>
                      <a:pt x="f3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3025;p73">
                <a:extLst>
                  <a:ext uri="{FF2B5EF4-FFF2-40B4-BE49-F238E27FC236}">
                    <a16:creationId xmlns:a16="http://schemas.microsoft.com/office/drawing/2014/main" id="{0846BE88-8A54-9E2D-7630-A6ADB66A0DA4}"/>
                  </a:ext>
                </a:extLst>
              </p:cNvPr>
              <p:cNvSpPr/>
              <p:nvPr/>
            </p:nvSpPr>
            <p:spPr>
              <a:xfrm>
                <a:off x="7300478" y="2602546"/>
                <a:ext cx="44330" cy="42327"/>
              </a:xfrm>
              <a:custGeom>
                <a:avLst/>
                <a:gdLst>
                  <a:gd name="f0" fmla="val w"/>
                  <a:gd name="f1" fmla="val h"/>
                  <a:gd name="f2" fmla="val 0"/>
                  <a:gd name="f3" fmla="val 13146"/>
                  <a:gd name="f4" fmla="val 12551"/>
                  <a:gd name="f5" fmla="val 3344"/>
                  <a:gd name="f6" fmla="val 2561"/>
                  <a:gd name="f7" fmla="val 1778"/>
                  <a:gd name="f8" fmla="val 302"/>
                  <a:gd name="f9" fmla="val 1174"/>
                  <a:gd name="f10" fmla="val 905"/>
                  <a:gd name="f11" fmla="val 2112"/>
                  <a:gd name="f12" fmla="val 4037"/>
                  <a:gd name="f13" fmla="val 5244"/>
                  <a:gd name="f14" fmla="val 7601"/>
                  <a:gd name="f15" fmla="val 11637"/>
                  <a:gd name="f16" fmla="val 8220"/>
                  <a:gd name="f17" fmla="val 12257"/>
                  <a:gd name="f18" fmla="val 9003"/>
                  <a:gd name="f19" fmla="val 9786"/>
                  <a:gd name="f20" fmla="val 10569"/>
                  <a:gd name="f21" fmla="val 11352"/>
                  <a:gd name="f22" fmla="val 11939"/>
                  <a:gd name="f23" fmla="val 10463"/>
                  <a:gd name="f24" fmla="val 8538"/>
                  <a:gd name="f25" fmla="val 7331"/>
                  <a:gd name="f26" fmla="val 5513"/>
                  <a:gd name="f27" fmla="val 4909"/>
                  <a:gd name="f28" fmla="val 4127"/>
                  <a:gd name="f29" fmla="*/ f0 1 13146"/>
                  <a:gd name="f30" fmla="*/ f1 1 12551"/>
                  <a:gd name="f31" fmla="val f2"/>
                  <a:gd name="f32" fmla="val f3"/>
                  <a:gd name="f33" fmla="val f4"/>
                  <a:gd name="f34" fmla="+- f33 0 f31"/>
                  <a:gd name="f35" fmla="+- f32 0 f31"/>
                  <a:gd name="f36" fmla="*/ f35 1 13146"/>
                  <a:gd name="f37" fmla="*/ f34 1 12551"/>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3146" h="12551">
                    <a:moveTo>
                      <a:pt x="f5" y="f2"/>
                    </a:moveTo>
                    <a:cubicBezTo>
                      <a:pt x="f6" y="f2"/>
                      <a:pt x="f7" y="f8"/>
                      <a:pt x="f9" y="f10"/>
                    </a:cubicBezTo>
                    <a:cubicBezTo>
                      <a:pt x="f2" y="f11"/>
                      <a:pt x="f2" y="f12"/>
                      <a:pt x="f9" y="f13"/>
                    </a:cubicBezTo>
                    <a:lnTo>
                      <a:pt x="f14" y="f15"/>
                    </a:lnTo>
                    <a:cubicBezTo>
                      <a:pt x="f16" y="f17"/>
                      <a:pt x="f18" y="f4"/>
                      <a:pt x="f19" y="f4"/>
                    </a:cubicBezTo>
                    <a:cubicBezTo>
                      <a:pt x="f20" y="f4"/>
                      <a:pt x="f21" y="f17"/>
                      <a:pt x="f22" y="f15"/>
                    </a:cubicBezTo>
                    <a:cubicBezTo>
                      <a:pt x="f3" y="f23"/>
                      <a:pt x="f3" y="f24"/>
                      <a:pt x="f22" y="f25"/>
                    </a:cubicBezTo>
                    <a:lnTo>
                      <a:pt x="f26" y="f10"/>
                    </a:lnTo>
                    <a:cubicBezTo>
                      <a:pt x="f27" y="f8"/>
                      <a:pt x="f28"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Google Shape;3026;p73">
                <a:extLst>
                  <a:ext uri="{FF2B5EF4-FFF2-40B4-BE49-F238E27FC236}">
                    <a16:creationId xmlns:a16="http://schemas.microsoft.com/office/drawing/2014/main" id="{2C3DC97D-0D29-4D92-7E42-F84DD816D720}"/>
                  </a:ext>
                </a:extLst>
              </p:cNvPr>
              <p:cNvSpPr/>
              <p:nvPr/>
            </p:nvSpPr>
            <p:spPr>
              <a:xfrm>
                <a:off x="7283644" y="2713984"/>
                <a:ext cx="44339" cy="42327"/>
              </a:xfrm>
              <a:custGeom>
                <a:avLst/>
                <a:gdLst>
                  <a:gd name="f0" fmla="val w"/>
                  <a:gd name="f1" fmla="val h"/>
                  <a:gd name="f2" fmla="val 0"/>
                  <a:gd name="f3" fmla="val 13147"/>
                  <a:gd name="f4" fmla="val 12551"/>
                  <a:gd name="f5" fmla="val 3360"/>
                  <a:gd name="f6" fmla="val 2577"/>
                  <a:gd name="f7" fmla="val 1794"/>
                  <a:gd name="f8" fmla="val 302"/>
                  <a:gd name="f9" fmla="val 1207"/>
                  <a:gd name="f10" fmla="val 905"/>
                  <a:gd name="f11" fmla="val 2112"/>
                  <a:gd name="f12" fmla="val 4037"/>
                  <a:gd name="f13" fmla="val 5244"/>
                  <a:gd name="f14" fmla="val 7633"/>
                  <a:gd name="f15" fmla="val 11670"/>
                  <a:gd name="f16" fmla="val 8220"/>
                  <a:gd name="f17" fmla="val 12257"/>
                  <a:gd name="f18" fmla="val 9003"/>
                  <a:gd name="f19" fmla="val 9786"/>
                  <a:gd name="f20" fmla="val 10569"/>
                  <a:gd name="f21" fmla="val 11352"/>
                  <a:gd name="f22" fmla="val 11939"/>
                  <a:gd name="f23" fmla="val 13146"/>
                  <a:gd name="f24" fmla="val 10463"/>
                  <a:gd name="f25" fmla="val 8538"/>
                  <a:gd name="f26" fmla="val 7331"/>
                  <a:gd name="f27" fmla="val 5513"/>
                  <a:gd name="f28" fmla="val 4926"/>
                  <a:gd name="f29" fmla="val 4143"/>
                  <a:gd name="f30" fmla="*/ f0 1 13147"/>
                  <a:gd name="f31" fmla="*/ f1 1 12551"/>
                  <a:gd name="f32" fmla="val f2"/>
                  <a:gd name="f33" fmla="val f3"/>
                  <a:gd name="f34" fmla="val f4"/>
                  <a:gd name="f35" fmla="+- f34 0 f32"/>
                  <a:gd name="f36" fmla="+- f33 0 f32"/>
                  <a:gd name="f37" fmla="*/ f36 1 13147"/>
                  <a:gd name="f38" fmla="*/ f35 1 12551"/>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3147" h="12551">
                    <a:moveTo>
                      <a:pt x="f5" y="f2"/>
                    </a:moveTo>
                    <a:cubicBezTo>
                      <a:pt x="f6" y="f2"/>
                      <a:pt x="f7" y="f8"/>
                      <a:pt x="f9" y="f10"/>
                    </a:cubicBezTo>
                    <a:cubicBezTo>
                      <a:pt x="f2" y="f11"/>
                      <a:pt x="f2" y="f12"/>
                      <a:pt x="f9" y="f13"/>
                    </a:cubicBezTo>
                    <a:lnTo>
                      <a:pt x="f14" y="f15"/>
                    </a:lnTo>
                    <a:cubicBezTo>
                      <a:pt x="f16" y="f17"/>
                      <a:pt x="f18" y="f4"/>
                      <a:pt x="f19" y="f4"/>
                    </a:cubicBezTo>
                    <a:cubicBezTo>
                      <a:pt x="f20" y="f4"/>
                      <a:pt x="f21" y="f17"/>
                      <a:pt x="f22" y="f15"/>
                    </a:cubicBezTo>
                    <a:cubicBezTo>
                      <a:pt x="f23" y="f24"/>
                      <a:pt x="f23" y="f25"/>
                      <a:pt x="f22" y="f26"/>
                    </a:cubicBezTo>
                    <a:lnTo>
                      <a:pt x="f27" y="f10"/>
                    </a:lnTo>
                    <a:cubicBezTo>
                      <a:pt x="f28" y="f8"/>
                      <a:pt x="f2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Google Shape;3027;p73">
                <a:extLst>
                  <a:ext uri="{FF2B5EF4-FFF2-40B4-BE49-F238E27FC236}">
                    <a16:creationId xmlns:a16="http://schemas.microsoft.com/office/drawing/2014/main" id="{070F2D77-5600-4B23-EE78-31A071530181}"/>
                  </a:ext>
                </a:extLst>
              </p:cNvPr>
              <p:cNvSpPr/>
              <p:nvPr/>
            </p:nvSpPr>
            <p:spPr>
              <a:xfrm>
                <a:off x="7236342" y="2666683"/>
                <a:ext cx="44339" cy="42327"/>
              </a:xfrm>
              <a:custGeom>
                <a:avLst/>
                <a:gdLst>
                  <a:gd name="f0" fmla="val w"/>
                  <a:gd name="f1" fmla="val h"/>
                  <a:gd name="f2" fmla="val 0"/>
                  <a:gd name="f3" fmla="val 13147"/>
                  <a:gd name="f4" fmla="val 12551"/>
                  <a:gd name="f5" fmla="val 3361"/>
                  <a:gd name="f6" fmla="val 2578"/>
                  <a:gd name="f7" fmla="val 1795"/>
                  <a:gd name="f8" fmla="val 302"/>
                  <a:gd name="f9" fmla="val 1208"/>
                  <a:gd name="f10" fmla="val 906"/>
                  <a:gd name="f11" fmla="val 1"/>
                  <a:gd name="f12" fmla="val 2080"/>
                  <a:gd name="f13" fmla="val 4037"/>
                  <a:gd name="f14" fmla="val 5212"/>
                  <a:gd name="f15" fmla="val 7634"/>
                  <a:gd name="f16" fmla="val 11638"/>
                  <a:gd name="f17" fmla="val 8221"/>
                  <a:gd name="f18" fmla="val 12257"/>
                  <a:gd name="f19" fmla="val 9004"/>
                  <a:gd name="f20" fmla="val 9787"/>
                  <a:gd name="f21" fmla="val 10570"/>
                  <a:gd name="f22" fmla="val 11352"/>
                  <a:gd name="f23" fmla="val 11940"/>
                  <a:gd name="f24" fmla="val 10463"/>
                  <a:gd name="f25" fmla="val 8506"/>
                  <a:gd name="f26" fmla="val 7332"/>
                  <a:gd name="f27" fmla="val 5513"/>
                  <a:gd name="f28" fmla="val 4926"/>
                  <a:gd name="f29" fmla="val 4143"/>
                  <a:gd name="f30" fmla="*/ f0 1 13147"/>
                  <a:gd name="f31" fmla="*/ f1 1 12551"/>
                  <a:gd name="f32" fmla="val f2"/>
                  <a:gd name="f33" fmla="val f3"/>
                  <a:gd name="f34" fmla="val f4"/>
                  <a:gd name="f35" fmla="+- f34 0 f32"/>
                  <a:gd name="f36" fmla="+- f33 0 f32"/>
                  <a:gd name="f37" fmla="*/ f36 1 13147"/>
                  <a:gd name="f38" fmla="*/ f35 1 12551"/>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3147" h="12551">
                    <a:moveTo>
                      <a:pt x="f5" y="f2"/>
                    </a:moveTo>
                    <a:cubicBezTo>
                      <a:pt x="f6" y="f2"/>
                      <a:pt x="f7" y="f8"/>
                      <a:pt x="f9" y="f10"/>
                    </a:cubicBezTo>
                    <a:cubicBezTo>
                      <a:pt x="f11" y="f12"/>
                      <a:pt x="f11" y="f13"/>
                      <a:pt x="f9" y="f14"/>
                    </a:cubicBezTo>
                    <a:lnTo>
                      <a:pt x="f15" y="f16"/>
                    </a:lnTo>
                    <a:cubicBezTo>
                      <a:pt x="f17" y="f18"/>
                      <a:pt x="f19" y="f4"/>
                      <a:pt x="f20" y="f4"/>
                    </a:cubicBezTo>
                    <a:cubicBezTo>
                      <a:pt x="f21" y="f4"/>
                      <a:pt x="f22" y="f18"/>
                      <a:pt x="f23" y="f16"/>
                    </a:cubicBezTo>
                    <a:cubicBezTo>
                      <a:pt x="f3" y="f24"/>
                      <a:pt x="f3" y="f25"/>
                      <a:pt x="f23" y="f26"/>
                    </a:cubicBezTo>
                    <a:lnTo>
                      <a:pt x="f27" y="f10"/>
                    </a:lnTo>
                    <a:cubicBezTo>
                      <a:pt x="f28" y="f8"/>
                      <a:pt x="f2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Google Shape;3028;p73">
                <a:extLst>
                  <a:ext uri="{FF2B5EF4-FFF2-40B4-BE49-F238E27FC236}">
                    <a16:creationId xmlns:a16="http://schemas.microsoft.com/office/drawing/2014/main" id="{ECC8189A-C769-8BB1-1B7C-FF48CAEAD0A8}"/>
                  </a:ext>
                </a:extLst>
              </p:cNvPr>
              <p:cNvSpPr/>
              <p:nvPr/>
            </p:nvSpPr>
            <p:spPr>
              <a:xfrm>
                <a:off x="7347780" y="3022412"/>
                <a:ext cx="44339" cy="42245"/>
              </a:xfrm>
              <a:custGeom>
                <a:avLst/>
                <a:gdLst>
                  <a:gd name="f0" fmla="val w"/>
                  <a:gd name="f1" fmla="val h"/>
                  <a:gd name="f2" fmla="val 0"/>
                  <a:gd name="f3" fmla="val 13147"/>
                  <a:gd name="f4" fmla="val 12527"/>
                  <a:gd name="f5" fmla="val 9787"/>
                  <a:gd name="f6" fmla="val 1"/>
                  <a:gd name="f7" fmla="val 9004"/>
                  <a:gd name="f8" fmla="val 8221"/>
                  <a:gd name="f9" fmla="val 295"/>
                  <a:gd name="f10" fmla="val 7634"/>
                  <a:gd name="f11" fmla="val 882"/>
                  <a:gd name="f12" fmla="val 1208"/>
                  <a:gd name="f13" fmla="val 7308"/>
                  <a:gd name="f14" fmla="val 8515"/>
                  <a:gd name="f15" fmla="val 10439"/>
                  <a:gd name="f16" fmla="val 11646"/>
                  <a:gd name="f17" fmla="val 1795"/>
                  <a:gd name="f18" fmla="val 12233"/>
                  <a:gd name="f19" fmla="val 2578"/>
                  <a:gd name="f20" fmla="val 3360"/>
                  <a:gd name="f21" fmla="val 4143"/>
                  <a:gd name="f22" fmla="val 4926"/>
                  <a:gd name="f23" fmla="val 5513"/>
                  <a:gd name="f24" fmla="val 11940"/>
                  <a:gd name="f25" fmla="val 5220"/>
                  <a:gd name="f26" fmla="val 13146"/>
                  <a:gd name="f27" fmla="val 4013"/>
                  <a:gd name="f28" fmla="val 2089"/>
                  <a:gd name="f29" fmla="val 11352"/>
                  <a:gd name="f30" fmla="val 10569"/>
                  <a:gd name="f31" fmla="*/ f0 1 13147"/>
                  <a:gd name="f32" fmla="*/ f1 1 12527"/>
                  <a:gd name="f33" fmla="val f2"/>
                  <a:gd name="f34" fmla="val f3"/>
                  <a:gd name="f35" fmla="val f4"/>
                  <a:gd name="f36" fmla="+- f35 0 f33"/>
                  <a:gd name="f37" fmla="+- f34 0 f33"/>
                  <a:gd name="f38" fmla="*/ f37 1 13147"/>
                  <a:gd name="f39" fmla="*/ f36 1 12527"/>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3147" h="12527">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23" y="f16"/>
                    </a:cubicBezTo>
                    <a:lnTo>
                      <a:pt x="f24" y="f25"/>
                    </a:lnTo>
                    <a:cubicBezTo>
                      <a:pt x="f26" y="f27"/>
                      <a:pt x="f26" y="f28"/>
                      <a:pt x="f24" y="f11"/>
                    </a:cubicBezTo>
                    <a:cubicBezTo>
                      <a:pt x="f29" y="f9"/>
                      <a:pt x="f30"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Google Shape;3029;p73">
                <a:extLst>
                  <a:ext uri="{FF2B5EF4-FFF2-40B4-BE49-F238E27FC236}">
                    <a16:creationId xmlns:a16="http://schemas.microsoft.com/office/drawing/2014/main" id="{0C715B1A-E58F-4E94-960B-3EDCF8A6A33D}"/>
                  </a:ext>
                </a:extLst>
              </p:cNvPr>
              <p:cNvSpPr/>
              <p:nvPr/>
            </p:nvSpPr>
            <p:spPr>
              <a:xfrm>
                <a:off x="7300478" y="3069741"/>
                <a:ext cx="44330" cy="42327"/>
              </a:xfrm>
              <a:custGeom>
                <a:avLst/>
                <a:gdLst>
                  <a:gd name="f0" fmla="val w"/>
                  <a:gd name="f1" fmla="val h"/>
                  <a:gd name="f2" fmla="val 0"/>
                  <a:gd name="f3" fmla="val 13146"/>
                  <a:gd name="f4" fmla="val 12552"/>
                  <a:gd name="f5" fmla="val 9770"/>
                  <a:gd name="f6" fmla="val 1"/>
                  <a:gd name="f7" fmla="val 8987"/>
                  <a:gd name="f8" fmla="val 8204"/>
                  <a:gd name="f9" fmla="val 302"/>
                  <a:gd name="f10" fmla="val 7601"/>
                  <a:gd name="f11" fmla="val 906"/>
                  <a:gd name="f12" fmla="val 1174"/>
                  <a:gd name="f13" fmla="val 7332"/>
                  <a:gd name="f14" fmla="val 8506"/>
                  <a:gd name="f15" fmla="val 10464"/>
                  <a:gd name="f16" fmla="val 11638"/>
                  <a:gd name="f17" fmla="val 1794"/>
                  <a:gd name="f18" fmla="val 12258"/>
                  <a:gd name="f19" fmla="val 2577"/>
                  <a:gd name="f20" fmla="val 12551"/>
                  <a:gd name="f21" fmla="val 3360"/>
                  <a:gd name="f22" fmla="val 4143"/>
                  <a:gd name="f23" fmla="val 4926"/>
                  <a:gd name="f24" fmla="val 5513"/>
                  <a:gd name="f25" fmla="val 11939"/>
                  <a:gd name="f26" fmla="val 5212"/>
                  <a:gd name="f27" fmla="val 4037"/>
                  <a:gd name="f28" fmla="val 2080"/>
                  <a:gd name="f29" fmla="val 11335"/>
                  <a:gd name="f30" fmla="val 10553"/>
                  <a:gd name="f31" fmla="*/ f0 1 13146"/>
                  <a:gd name="f32" fmla="*/ f1 1 12552"/>
                  <a:gd name="f33" fmla="val f2"/>
                  <a:gd name="f34" fmla="val f3"/>
                  <a:gd name="f35" fmla="val f4"/>
                  <a:gd name="f36" fmla="+- f35 0 f33"/>
                  <a:gd name="f37" fmla="+- f34 0 f33"/>
                  <a:gd name="f38" fmla="*/ f37 1 13146"/>
                  <a:gd name="f39" fmla="*/ f36 1 1255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3146" h="12552">
                    <a:moveTo>
                      <a:pt x="f5" y="f6"/>
                    </a:moveTo>
                    <a:cubicBezTo>
                      <a:pt x="f7" y="f6"/>
                      <a:pt x="f8" y="f9"/>
                      <a:pt x="f10" y="f11"/>
                    </a:cubicBezTo>
                    <a:lnTo>
                      <a:pt x="f12" y="f13"/>
                    </a:lnTo>
                    <a:cubicBezTo>
                      <a:pt x="f2" y="f14"/>
                      <a:pt x="f2" y="f15"/>
                      <a:pt x="f12" y="f16"/>
                    </a:cubicBezTo>
                    <a:cubicBezTo>
                      <a:pt x="f17" y="f18"/>
                      <a:pt x="f19" y="f20"/>
                      <a:pt x="f21" y="f20"/>
                    </a:cubicBezTo>
                    <a:cubicBezTo>
                      <a:pt x="f22" y="f20"/>
                      <a:pt x="f23" y="f18"/>
                      <a:pt x="f24" y="f16"/>
                    </a:cubicBezTo>
                    <a:lnTo>
                      <a:pt x="f25" y="f26"/>
                    </a:lnTo>
                    <a:cubicBezTo>
                      <a:pt x="f3" y="f27"/>
                      <a:pt x="f3" y="f28"/>
                      <a:pt x="f25" y="f11"/>
                    </a:cubicBezTo>
                    <a:cubicBezTo>
                      <a:pt x="f29" y="f9"/>
                      <a:pt x="f30"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Google Shape;3030;p73">
                <a:extLst>
                  <a:ext uri="{FF2B5EF4-FFF2-40B4-BE49-F238E27FC236}">
                    <a16:creationId xmlns:a16="http://schemas.microsoft.com/office/drawing/2014/main" id="{1C513FF8-BCFD-F327-2545-065ACF51E650}"/>
                  </a:ext>
                </a:extLst>
              </p:cNvPr>
              <p:cNvSpPr/>
              <p:nvPr/>
            </p:nvSpPr>
            <p:spPr>
              <a:xfrm>
                <a:off x="7283644" y="2958303"/>
                <a:ext cx="44339" cy="42327"/>
              </a:xfrm>
              <a:custGeom>
                <a:avLst/>
                <a:gdLst>
                  <a:gd name="f0" fmla="val w"/>
                  <a:gd name="f1" fmla="val h"/>
                  <a:gd name="f2" fmla="val 0"/>
                  <a:gd name="f3" fmla="val 13147"/>
                  <a:gd name="f4" fmla="val 12552"/>
                  <a:gd name="f5" fmla="val 9786"/>
                  <a:gd name="f6" fmla="val 1"/>
                  <a:gd name="f7" fmla="val 9003"/>
                  <a:gd name="f8" fmla="val 8220"/>
                  <a:gd name="f9" fmla="val 302"/>
                  <a:gd name="f10" fmla="val 7633"/>
                  <a:gd name="f11" fmla="val 906"/>
                  <a:gd name="f12" fmla="val 1207"/>
                  <a:gd name="f13" fmla="val 7332"/>
                  <a:gd name="f14" fmla="val 8506"/>
                  <a:gd name="f15" fmla="val 10464"/>
                  <a:gd name="f16" fmla="val 11638"/>
                  <a:gd name="f17" fmla="val 1794"/>
                  <a:gd name="f18" fmla="val 12258"/>
                  <a:gd name="f19" fmla="val 2577"/>
                  <a:gd name="f20" fmla="val 12551"/>
                  <a:gd name="f21" fmla="val 3360"/>
                  <a:gd name="f22" fmla="val 4143"/>
                  <a:gd name="f23" fmla="val 4926"/>
                  <a:gd name="f24" fmla="val 5513"/>
                  <a:gd name="f25" fmla="val 11939"/>
                  <a:gd name="f26" fmla="val 5212"/>
                  <a:gd name="f27" fmla="val 13146"/>
                  <a:gd name="f28" fmla="val 4037"/>
                  <a:gd name="f29" fmla="val 2080"/>
                  <a:gd name="f30" fmla="val 11352"/>
                  <a:gd name="f31" fmla="val 10569"/>
                  <a:gd name="f32" fmla="*/ f0 1 13147"/>
                  <a:gd name="f33" fmla="*/ f1 1 12552"/>
                  <a:gd name="f34" fmla="val f2"/>
                  <a:gd name="f35" fmla="val f3"/>
                  <a:gd name="f36" fmla="val f4"/>
                  <a:gd name="f37" fmla="+- f36 0 f34"/>
                  <a:gd name="f38" fmla="+- f35 0 f34"/>
                  <a:gd name="f39" fmla="*/ f38 1 13147"/>
                  <a:gd name="f40" fmla="*/ f37 1 12552"/>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3147" h="12552">
                    <a:moveTo>
                      <a:pt x="f5" y="f6"/>
                    </a:moveTo>
                    <a:cubicBezTo>
                      <a:pt x="f7" y="f6"/>
                      <a:pt x="f8" y="f9"/>
                      <a:pt x="f10" y="f11"/>
                    </a:cubicBezTo>
                    <a:lnTo>
                      <a:pt x="f12" y="f13"/>
                    </a:lnTo>
                    <a:cubicBezTo>
                      <a:pt x="f2" y="f14"/>
                      <a:pt x="f2" y="f15"/>
                      <a:pt x="f12" y="f16"/>
                    </a:cubicBezTo>
                    <a:cubicBezTo>
                      <a:pt x="f17" y="f18"/>
                      <a:pt x="f19" y="f20"/>
                      <a:pt x="f21" y="f20"/>
                    </a:cubicBezTo>
                    <a:cubicBezTo>
                      <a:pt x="f22" y="f20"/>
                      <a:pt x="f23" y="f18"/>
                      <a:pt x="f24" y="f16"/>
                    </a:cubicBezTo>
                    <a:lnTo>
                      <a:pt x="f25" y="f26"/>
                    </a:lnTo>
                    <a:cubicBezTo>
                      <a:pt x="f27" y="f28"/>
                      <a:pt x="f27" y="f29"/>
                      <a:pt x="f25" y="f11"/>
                    </a:cubicBezTo>
                    <a:cubicBezTo>
                      <a:pt x="f30" y="f9"/>
                      <a:pt x="f3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Google Shape;3031;p73">
                <a:extLst>
                  <a:ext uri="{FF2B5EF4-FFF2-40B4-BE49-F238E27FC236}">
                    <a16:creationId xmlns:a16="http://schemas.microsoft.com/office/drawing/2014/main" id="{C9CCC405-E511-B5A5-19CE-E91016CD79DA}"/>
                  </a:ext>
                </a:extLst>
              </p:cNvPr>
              <p:cNvSpPr/>
              <p:nvPr/>
            </p:nvSpPr>
            <p:spPr>
              <a:xfrm>
                <a:off x="7236342" y="3005614"/>
                <a:ext cx="44339" cy="42327"/>
              </a:xfrm>
              <a:custGeom>
                <a:avLst/>
                <a:gdLst>
                  <a:gd name="f0" fmla="val w"/>
                  <a:gd name="f1" fmla="val h"/>
                  <a:gd name="f2" fmla="val 0"/>
                  <a:gd name="f3" fmla="val 13147"/>
                  <a:gd name="f4" fmla="val 12551"/>
                  <a:gd name="f5" fmla="val 9787"/>
                  <a:gd name="f6" fmla="val 9004"/>
                  <a:gd name="f7" fmla="val 8221"/>
                  <a:gd name="f8" fmla="val 302"/>
                  <a:gd name="f9" fmla="val 7634"/>
                  <a:gd name="f10" fmla="val 906"/>
                  <a:gd name="f11" fmla="val 1208"/>
                  <a:gd name="f12" fmla="val 7332"/>
                  <a:gd name="f13" fmla="val 1"/>
                  <a:gd name="f14" fmla="val 8506"/>
                  <a:gd name="f15" fmla="val 10463"/>
                  <a:gd name="f16" fmla="val 11637"/>
                  <a:gd name="f17" fmla="val 1795"/>
                  <a:gd name="f18" fmla="val 12257"/>
                  <a:gd name="f19" fmla="val 2578"/>
                  <a:gd name="f20" fmla="val 3361"/>
                  <a:gd name="f21" fmla="val 4143"/>
                  <a:gd name="f22" fmla="val 4926"/>
                  <a:gd name="f23" fmla="val 5513"/>
                  <a:gd name="f24" fmla="val 11940"/>
                  <a:gd name="f25" fmla="val 5211"/>
                  <a:gd name="f26" fmla="val 4037"/>
                  <a:gd name="f27" fmla="val 2080"/>
                  <a:gd name="f28" fmla="val 11352"/>
                  <a:gd name="f29" fmla="val 10570"/>
                  <a:gd name="f30" fmla="*/ f0 1 13147"/>
                  <a:gd name="f31" fmla="*/ f1 1 12551"/>
                  <a:gd name="f32" fmla="val f2"/>
                  <a:gd name="f33" fmla="val f3"/>
                  <a:gd name="f34" fmla="val f4"/>
                  <a:gd name="f35" fmla="+- f34 0 f32"/>
                  <a:gd name="f36" fmla="+- f33 0 f32"/>
                  <a:gd name="f37" fmla="*/ f36 1 13147"/>
                  <a:gd name="f38" fmla="*/ f35 1 12551"/>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3147" h="12551">
                    <a:moveTo>
                      <a:pt x="f5" y="f2"/>
                    </a:moveTo>
                    <a:cubicBezTo>
                      <a:pt x="f6" y="f2"/>
                      <a:pt x="f7" y="f8"/>
                      <a:pt x="f9" y="f10"/>
                    </a:cubicBezTo>
                    <a:lnTo>
                      <a:pt x="f11" y="f12"/>
                    </a:lnTo>
                    <a:cubicBezTo>
                      <a:pt x="f13" y="f14"/>
                      <a:pt x="f13" y="f15"/>
                      <a:pt x="f11" y="f16"/>
                    </a:cubicBezTo>
                    <a:cubicBezTo>
                      <a:pt x="f17" y="f18"/>
                      <a:pt x="f19" y="f4"/>
                      <a:pt x="f20" y="f4"/>
                    </a:cubicBezTo>
                    <a:cubicBezTo>
                      <a:pt x="f21" y="f4"/>
                      <a:pt x="f22" y="f18"/>
                      <a:pt x="f23" y="f16"/>
                    </a:cubicBezTo>
                    <a:lnTo>
                      <a:pt x="f24" y="f25"/>
                    </a:lnTo>
                    <a:cubicBezTo>
                      <a:pt x="f3" y="f26"/>
                      <a:pt x="f3" y="f27"/>
                      <a:pt x="f24" y="f10"/>
                    </a:cubicBezTo>
                    <a:cubicBezTo>
                      <a:pt x="f28" y="f8"/>
                      <a:pt x="f2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Google Shape;3032;p73">
                <a:extLst>
                  <a:ext uri="{FF2B5EF4-FFF2-40B4-BE49-F238E27FC236}">
                    <a16:creationId xmlns:a16="http://schemas.microsoft.com/office/drawing/2014/main" id="{C079D37D-BB08-868E-B618-6698009FD472}"/>
                  </a:ext>
                </a:extLst>
              </p:cNvPr>
              <p:cNvSpPr/>
              <p:nvPr/>
            </p:nvSpPr>
            <p:spPr>
              <a:xfrm>
                <a:off x="6856381" y="2990316"/>
                <a:ext cx="44229" cy="42327"/>
              </a:xfrm>
              <a:custGeom>
                <a:avLst/>
                <a:gdLst>
                  <a:gd name="f0" fmla="val w"/>
                  <a:gd name="f1" fmla="val h"/>
                  <a:gd name="f2" fmla="val 0"/>
                  <a:gd name="f3" fmla="val 13113"/>
                  <a:gd name="f4" fmla="val 12551"/>
                  <a:gd name="f5" fmla="val 3344"/>
                  <a:gd name="f6" fmla="val 2561"/>
                  <a:gd name="f7" fmla="val 1778"/>
                  <a:gd name="f8" fmla="val 302"/>
                  <a:gd name="f9" fmla="val 1175"/>
                  <a:gd name="f10" fmla="val 905"/>
                  <a:gd name="f11" fmla="val 1"/>
                  <a:gd name="f12" fmla="val 2112"/>
                  <a:gd name="f13" fmla="val 4037"/>
                  <a:gd name="f14" fmla="val 5244"/>
                  <a:gd name="f15" fmla="val 7601"/>
                  <a:gd name="f16" fmla="val 11670"/>
                  <a:gd name="f17" fmla="val 8188"/>
                  <a:gd name="f18" fmla="val 12257"/>
                  <a:gd name="f19" fmla="val 8971"/>
                  <a:gd name="f20" fmla="val 9754"/>
                  <a:gd name="f21" fmla="val 10537"/>
                  <a:gd name="f22" fmla="val 11320"/>
                  <a:gd name="f23" fmla="val 11940"/>
                  <a:gd name="f24" fmla="val 13114"/>
                  <a:gd name="f25" fmla="val 10463"/>
                  <a:gd name="f26" fmla="val 8538"/>
                  <a:gd name="f27" fmla="val 7331"/>
                  <a:gd name="f28" fmla="val 5513"/>
                  <a:gd name="f29" fmla="val 4910"/>
                  <a:gd name="f30" fmla="val 4127"/>
                  <a:gd name="f31" fmla="*/ f0 1 13113"/>
                  <a:gd name="f32" fmla="*/ f1 1 12551"/>
                  <a:gd name="f33" fmla="val f2"/>
                  <a:gd name="f34" fmla="val f3"/>
                  <a:gd name="f35" fmla="val f4"/>
                  <a:gd name="f36" fmla="+- f35 0 f33"/>
                  <a:gd name="f37" fmla="+- f34 0 f33"/>
                  <a:gd name="f38" fmla="*/ f37 1 13113"/>
                  <a:gd name="f39" fmla="*/ f36 1 12551"/>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3113" h="12551">
                    <a:moveTo>
                      <a:pt x="f5" y="f2"/>
                    </a:moveTo>
                    <a:cubicBezTo>
                      <a:pt x="f6" y="f2"/>
                      <a:pt x="f7" y="f8"/>
                      <a:pt x="f9" y="f10"/>
                    </a:cubicBezTo>
                    <a:cubicBezTo>
                      <a:pt x="f11" y="f12"/>
                      <a:pt x="f11" y="f13"/>
                      <a:pt x="f9" y="f14"/>
                    </a:cubicBezTo>
                    <a:lnTo>
                      <a:pt x="f15" y="f16"/>
                    </a:lnTo>
                    <a:cubicBezTo>
                      <a:pt x="f17" y="f18"/>
                      <a:pt x="f19" y="f4"/>
                      <a:pt x="f20" y="f4"/>
                    </a:cubicBezTo>
                    <a:cubicBezTo>
                      <a:pt x="f21" y="f4"/>
                      <a:pt x="f22" y="f18"/>
                      <a:pt x="f23" y="f16"/>
                    </a:cubicBezTo>
                    <a:cubicBezTo>
                      <a:pt x="f24" y="f25"/>
                      <a:pt x="f24" y="f26"/>
                      <a:pt x="f23" y="f27"/>
                    </a:cubicBezTo>
                    <a:lnTo>
                      <a:pt x="f28" y="f10"/>
                    </a:lnTo>
                    <a:cubicBezTo>
                      <a:pt x="f29" y="f8"/>
                      <a:pt x="f3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Google Shape;3033;p73">
                <a:extLst>
                  <a:ext uri="{FF2B5EF4-FFF2-40B4-BE49-F238E27FC236}">
                    <a16:creationId xmlns:a16="http://schemas.microsoft.com/office/drawing/2014/main" id="{8505C566-3152-1192-5F3D-B8D0D995026B}"/>
                  </a:ext>
                </a:extLst>
              </p:cNvPr>
              <p:cNvSpPr/>
              <p:nvPr/>
            </p:nvSpPr>
            <p:spPr>
              <a:xfrm>
                <a:off x="6903683" y="3037709"/>
                <a:ext cx="44339" cy="42245"/>
              </a:xfrm>
              <a:custGeom>
                <a:avLst/>
                <a:gdLst>
                  <a:gd name="f0" fmla="val w"/>
                  <a:gd name="f1" fmla="val h"/>
                  <a:gd name="f2" fmla="val 0"/>
                  <a:gd name="f3" fmla="val 13147"/>
                  <a:gd name="f4" fmla="val 12527"/>
                  <a:gd name="f5" fmla="val 3344"/>
                  <a:gd name="f6" fmla="val 2561"/>
                  <a:gd name="f7" fmla="val 1778"/>
                  <a:gd name="f8" fmla="val 294"/>
                  <a:gd name="f9" fmla="val 1175"/>
                  <a:gd name="f10" fmla="val 881"/>
                  <a:gd name="f11" fmla="val 2088"/>
                  <a:gd name="f12" fmla="val 4012"/>
                  <a:gd name="f13" fmla="val 5219"/>
                  <a:gd name="f14" fmla="val 7601"/>
                  <a:gd name="f15" fmla="val 11645"/>
                  <a:gd name="f16" fmla="val 8220"/>
                  <a:gd name="f17" fmla="val 12233"/>
                  <a:gd name="f18" fmla="val 9003"/>
                  <a:gd name="f19" fmla="val 12526"/>
                  <a:gd name="f20" fmla="val 9786"/>
                  <a:gd name="f21" fmla="val 10569"/>
                  <a:gd name="f22" fmla="val 11352"/>
                  <a:gd name="f23" fmla="val 11939"/>
                  <a:gd name="f24" fmla="val 13146"/>
                  <a:gd name="f25" fmla="val 10439"/>
                  <a:gd name="f26" fmla="val 8514"/>
                  <a:gd name="f27" fmla="val 7307"/>
                  <a:gd name="f28" fmla="val 5513"/>
                  <a:gd name="f29" fmla="val 4910"/>
                  <a:gd name="f30" fmla="val 4127"/>
                  <a:gd name="f31" fmla="*/ f0 1 13147"/>
                  <a:gd name="f32" fmla="*/ f1 1 12527"/>
                  <a:gd name="f33" fmla="val f2"/>
                  <a:gd name="f34" fmla="val f3"/>
                  <a:gd name="f35" fmla="val f4"/>
                  <a:gd name="f36" fmla="+- f35 0 f33"/>
                  <a:gd name="f37" fmla="+- f34 0 f33"/>
                  <a:gd name="f38" fmla="*/ f37 1 13147"/>
                  <a:gd name="f39" fmla="*/ f36 1 12527"/>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3147" h="12527">
                    <a:moveTo>
                      <a:pt x="f5" y="f2"/>
                    </a:moveTo>
                    <a:cubicBezTo>
                      <a:pt x="f6" y="f2"/>
                      <a:pt x="f7" y="f8"/>
                      <a:pt x="f9" y="f10"/>
                    </a:cubicBezTo>
                    <a:cubicBezTo>
                      <a:pt x="f2" y="f11"/>
                      <a:pt x="f2" y="f12"/>
                      <a:pt x="f9" y="f13"/>
                    </a:cubicBezTo>
                    <a:lnTo>
                      <a:pt x="f14" y="f15"/>
                    </a:lnTo>
                    <a:cubicBezTo>
                      <a:pt x="f16" y="f17"/>
                      <a:pt x="f18" y="f19"/>
                      <a:pt x="f20" y="f19"/>
                    </a:cubicBezTo>
                    <a:cubicBezTo>
                      <a:pt x="f21" y="f19"/>
                      <a:pt x="f22" y="f17"/>
                      <a:pt x="f23" y="f15"/>
                    </a:cubicBezTo>
                    <a:cubicBezTo>
                      <a:pt x="f24" y="f25"/>
                      <a:pt x="f24" y="f26"/>
                      <a:pt x="f23" y="f27"/>
                    </a:cubicBezTo>
                    <a:lnTo>
                      <a:pt x="f28" y="f10"/>
                    </a:lnTo>
                    <a:cubicBezTo>
                      <a:pt x="f29" y="f8"/>
                      <a:pt x="f3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Google Shape;3034;p73">
                <a:extLst>
                  <a:ext uri="{FF2B5EF4-FFF2-40B4-BE49-F238E27FC236}">
                    <a16:creationId xmlns:a16="http://schemas.microsoft.com/office/drawing/2014/main" id="{F9040CA3-78E8-B671-621A-B058C90C5729}"/>
                  </a:ext>
                </a:extLst>
              </p:cNvPr>
              <p:cNvSpPr/>
              <p:nvPr/>
            </p:nvSpPr>
            <p:spPr>
              <a:xfrm>
                <a:off x="6824258" y="3022412"/>
                <a:ext cx="94942" cy="92957"/>
              </a:xfrm>
              <a:custGeom>
                <a:avLst/>
                <a:gdLst>
                  <a:gd name="f0" fmla="val w"/>
                  <a:gd name="f1" fmla="val h"/>
                  <a:gd name="f2" fmla="val 0"/>
                  <a:gd name="f3" fmla="val 28152"/>
                  <a:gd name="f4" fmla="val 27564"/>
                  <a:gd name="f5" fmla="val 3361"/>
                  <a:gd name="f6" fmla="val 1"/>
                  <a:gd name="f7" fmla="val 2578"/>
                  <a:gd name="f8" fmla="val 1795"/>
                  <a:gd name="f9" fmla="val 295"/>
                  <a:gd name="f10" fmla="val 1208"/>
                  <a:gd name="f11" fmla="val 882"/>
                  <a:gd name="f12" fmla="val 2089"/>
                  <a:gd name="f13" fmla="val 4013"/>
                  <a:gd name="f14" fmla="val 5220"/>
                  <a:gd name="f15" fmla="val 22639"/>
                  <a:gd name="f16" fmla="val 26651"/>
                  <a:gd name="f17" fmla="val 23226"/>
                  <a:gd name="f18" fmla="val 27271"/>
                  <a:gd name="f19" fmla="val 24009"/>
                  <a:gd name="f20" fmla="val 27565"/>
                  <a:gd name="f21" fmla="val 24792"/>
                  <a:gd name="f22" fmla="val 25575"/>
                  <a:gd name="f23" fmla="val 26358"/>
                  <a:gd name="f24" fmla="val 26977"/>
                  <a:gd name="f25" fmla="val 25477"/>
                  <a:gd name="f26" fmla="val 23520"/>
                  <a:gd name="f27" fmla="val 22346"/>
                  <a:gd name="f28" fmla="val 5513"/>
                  <a:gd name="f29" fmla="val 4926"/>
                  <a:gd name="f30" fmla="val 4143"/>
                  <a:gd name="f31" fmla="*/ f0 1 28152"/>
                  <a:gd name="f32" fmla="*/ f1 1 27564"/>
                  <a:gd name="f33" fmla="val f2"/>
                  <a:gd name="f34" fmla="val f3"/>
                  <a:gd name="f35" fmla="val f4"/>
                  <a:gd name="f36" fmla="+- f35 0 f33"/>
                  <a:gd name="f37" fmla="+- f34 0 f33"/>
                  <a:gd name="f38" fmla="*/ f37 1 28152"/>
                  <a:gd name="f39" fmla="*/ f36 1 275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8152" h="2756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3" y="f25"/>
                      <a:pt x="f3" y="f26"/>
                      <a:pt x="f24" y="f27"/>
                    </a:cubicBezTo>
                    <a:lnTo>
                      <a:pt x="f28" y="f11"/>
                    </a:lnTo>
                    <a:cubicBezTo>
                      <a:pt x="f29" y="f9"/>
                      <a:pt x="f30"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Google Shape;3035;p73">
                <a:extLst>
                  <a:ext uri="{FF2B5EF4-FFF2-40B4-BE49-F238E27FC236}">
                    <a16:creationId xmlns:a16="http://schemas.microsoft.com/office/drawing/2014/main" id="{FDCB2C22-F333-C885-332B-B41A564D23EE}"/>
                  </a:ext>
                </a:extLst>
              </p:cNvPr>
              <p:cNvSpPr/>
              <p:nvPr/>
            </p:nvSpPr>
            <p:spPr>
              <a:xfrm>
                <a:off x="6888394" y="2958303"/>
                <a:ext cx="94942" cy="92930"/>
              </a:xfrm>
              <a:custGeom>
                <a:avLst/>
                <a:gdLst>
                  <a:gd name="f0" fmla="val w"/>
                  <a:gd name="f1" fmla="val h"/>
                  <a:gd name="f2" fmla="val 0"/>
                  <a:gd name="f3" fmla="val 28152"/>
                  <a:gd name="f4" fmla="val 27557"/>
                  <a:gd name="f5" fmla="val 3360"/>
                  <a:gd name="f6" fmla="val 1"/>
                  <a:gd name="f7" fmla="val 2577"/>
                  <a:gd name="f8" fmla="val 1794"/>
                  <a:gd name="f9" fmla="val 302"/>
                  <a:gd name="f10" fmla="val 1207"/>
                  <a:gd name="f11" fmla="val 906"/>
                  <a:gd name="f12" fmla="val 2080"/>
                  <a:gd name="f13" fmla="val 4037"/>
                  <a:gd name="f14" fmla="val 5212"/>
                  <a:gd name="f15" fmla="val 22638"/>
                  <a:gd name="f16" fmla="val 26643"/>
                  <a:gd name="f17" fmla="val 23225"/>
                  <a:gd name="f18" fmla="val 27263"/>
                  <a:gd name="f19" fmla="val 24008"/>
                  <a:gd name="f20" fmla="val 27556"/>
                  <a:gd name="f21" fmla="val 24791"/>
                  <a:gd name="f22" fmla="val 25574"/>
                  <a:gd name="f23" fmla="val 26357"/>
                  <a:gd name="f24" fmla="val 26944"/>
                  <a:gd name="f25" fmla="val 28151"/>
                  <a:gd name="f26" fmla="val 25469"/>
                  <a:gd name="f27" fmla="val 23512"/>
                  <a:gd name="f28" fmla="val 22337"/>
                  <a:gd name="f29" fmla="val 5513"/>
                  <a:gd name="f30" fmla="val 4926"/>
                  <a:gd name="f31" fmla="val 4143"/>
                  <a:gd name="f32" fmla="*/ f0 1 28152"/>
                  <a:gd name="f33" fmla="*/ f1 1 27557"/>
                  <a:gd name="f34" fmla="val f2"/>
                  <a:gd name="f35" fmla="val f3"/>
                  <a:gd name="f36" fmla="val f4"/>
                  <a:gd name="f37" fmla="+- f36 0 f34"/>
                  <a:gd name="f38" fmla="+- f35 0 f34"/>
                  <a:gd name="f39" fmla="*/ f38 1 28152"/>
                  <a:gd name="f40" fmla="*/ f37 1 2755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28152" h="27557">
                    <a:moveTo>
                      <a:pt x="f5" y="f6"/>
                    </a:moveTo>
                    <a:cubicBezTo>
                      <a:pt x="f7" y="f6"/>
                      <a:pt x="f8" y="f9"/>
                      <a:pt x="f10" y="f11"/>
                    </a:cubicBezTo>
                    <a:cubicBezTo>
                      <a:pt x="f2" y="f12"/>
                      <a:pt x="f2"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3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Google Shape;3036;p73">
                <a:extLst>
                  <a:ext uri="{FF2B5EF4-FFF2-40B4-BE49-F238E27FC236}">
                    <a16:creationId xmlns:a16="http://schemas.microsoft.com/office/drawing/2014/main" id="{E5F252FA-3326-847A-C315-D98316A6D06D}"/>
                  </a:ext>
                </a:extLst>
              </p:cNvPr>
              <p:cNvSpPr/>
              <p:nvPr/>
            </p:nvSpPr>
            <p:spPr>
              <a:xfrm>
                <a:off x="7315766" y="2990316"/>
                <a:ext cx="44229" cy="42327"/>
              </a:xfrm>
              <a:custGeom>
                <a:avLst/>
                <a:gdLst>
                  <a:gd name="f0" fmla="val w"/>
                  <a:gd name="f1" fmla="val h"/>
                  <a:gd name="f2" fmla="val 0"/>
                  <a:gd name="f3" fmla="val 13113"/>
                  <a:gd name="f4" fmla="val 12551"/>
                  <a:gd name="f5" fmla="val 9770"/>
                  <a:gd name="f6" fmla="val 8987"/>
                  <a:gd name="f7" fmla="val 8204"/>
                  <a:gd name="f8" fmla="val 302"/>
                  <a:gd name="f9" fmla="val 7601"/>
                  <a:gd name="f10" fmla="val 905"/>
                  <a:gd name="f11" fmla="val 1175"/>
                  <a:gd name="f12" fmla="val 7331"/>
                  <a:gd name="f13" fmla="val 8538"/>
                  <a:gd name="f14" fmla="val 10463"/>
                  <a:gd name="f15" fmla="val 11670"/>
                  <a:gd name="f16" fmla="val 1794"/>
                  <a:gd name="f17" fmla="val 12257"/>
                  <a:gd name="f18" fmla="val 2577"/>
                  <a:gd name="f19" fmla="val 3360"/>
                  <a:gd name="f20" fmla="val 4143"/>
                  <a:gd name="f21" fmla="val 4926"/>
                  <a:gd name="f22" fmla="val 5513"/>
                  <a:gd name="f23" fmla="val 11939"/>
                  <a:gd name="f24" fmla="val 5244"/>
                  <a:gd name="f25" fmla="val 4037"/>
                  <a:gd name="f26" fmla="val 2112"/>
                  <a:gd name="f27" fmla="val 11336"/>
                  <a:gd name="f28" fmla="val 10553"/>
                  <a:gd name="f29" fmla="*/ f0 1 13113"/>
                  <a:gd name="f30" fmla="*/ f1 1 12551"/>
                  <a:gd name="f31" fmla="val f2"/>
                  <a:gd name="f32" fmla="val f3"/>
                  <a:gd name="f33" fmla="val f4"/>
                  <a:gd name="f34" fmla="+- f33 0 f31"/>
                  <a:gd name="f35" fmla="+- f32 0 f31"/>
                  <a:gd name="f36" fmla="*/ f35 1 13113"/>
                  <a:gd name="f37" fmla="*/ f34 1 12551"/>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3113" h="12551">
                    <a:moveTo>
                      <a:pt x="f5" y="f2"/>
                    </a:moveTo>
                    <a:cubicBezTo>
                      <a:pt x="f6" y="f2"/>
                      <a:pt x="f7" y="f8"/>
                      <a:pt x="f9" y="f10"/>
                    </a:cubicBezTo>
                    <a:lnTo>
                      <a:pt x="f11" y="f12"/>
                    </a:lnTo>
                    <a:cubicBezTo>
                      <a:pt x="f2" y="f13"/>
                      <a:pt x="f2" y="f14"/>
                      <a:pt x="f11" y="f15"/>
                    </a:cubicBezTo>
                    <a:cubicBezTo>
                      <a:pt x="f16" y="f17"/>
                      <a:pt x="f18" y="f4"/>
                      <a:pt x="f19" y="f4"/>
                    </a:cubicBezTo>
                    <a:cubicBezTo>
                      <a:pt x="f20" y="f4"/>
                      <a:pt x="f21" y="f17"/>
                      <a:pt x="f22" y="f15"/>
                    </a:cubicBezTo>
                    <a:lnTo>
                      <a:pt x="f23" y="f24"/>
                    </a:lnTo>
                    <a:cubicBezTo>
                      <a:pt x="f3" y="f25"/>
                      <a:pt x="f3" y="f26"/>
                      <a:pt x="f23" y="f10"/>
                    </a:cubicBezTo>
                    <a:cubicBezTo>
                      <a:pt x="f27" y="f8"/>
                      <a:pt x="f28"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Google Shape;3037;p73">
                <a:extLst>
                  <a:ext uri="{FF2B5EF4-FFF2-40B4-BE49-F238E27FC236}">
                    <a16:creationId xmlns:a16="http://schemas.microsoft.com/office/drawing/2014/main" id="{3A901961-087A-DAE1-2806-4EF7CA2EB6DC}"/>
                  </a:ext>
                </a:extLst>
              </p:cNvPr>
              <p:cNvSpPr/>
              <p:nvPr/>
            </p:nvSpPr>
            <p:spPr>
              <a:xfrm>
                <a:off x="7268355" y="3037709"/>
                <a:ext cx="44330" cy="42245"/>
              </a:xfrm>
              <a:custGeom>
                <a:avLst/>
                <a:gdLst>
                  <a:gd name="f0" fmla="val w"/>
                  <a:gd name="f1" fmla="val h"/>
                  <a:gd name="f2" fmla="val 0"/>
                  <a:gd name="f3" fmla="val 13146"/>
                  <a:gd name="f4" fmla="val 12527"/>
                  <a:gd name="f5" fmla="val 9802"/>
                  <a:gd name="f6" fmla="val 9019"/>
                  <a:gd name="f7" fmla="val 8237"/>
                  <a:gd name="f8" fmla="val 294"/>
                  <a:gd name="f9" fmla="val 7633"/>
                  <a:gd name="f10" fmla="val 881"/>
                  <a:gd name="f11" fmla="val 1207"/>
                  <a:gd name="f12" fmla="val 7307"/>
                  <a:gd name="f13" fmla="val 8514"/>
                  <a:gd name="f14" fmla="val 10439"/>
                  <a:gd name="f15" fmla="val 11645"/>
                  <a:gd name="f16" fmla="val 1794"/>
                  <a:gd name="f17" fmla="val 12233"/>
                  <a:gd name="f18" fmla="val 2577"/>
                  <a:gd name="f19" fmla="val 12526"/>
                  <a:gd name="f20" fmla="val 3360"/>
                  <a:gd name="f21" fmla="val 4143"/>
                  <a:gd name="f22" fmla="val 4926"/>
                  <a:gd name="f23" fmla="val 5545"/>
                  <a:gd name="f24" fmla="val 11972"/>
                  <a:gd name="f25" fmla="val 5219"/>
                  <a:gd name="f26" fmla="val 4012"/>
                  <a:gd name="f27" fmla="val 2088"/>
                  <a:gd name="f28" fmla="val 11368"/>
                  <a:gd name="f29" fmla="val 10585"/>
                  <a:gd name="f30" fmla="*/ f0 1 13146"/>
                  <a:gd name="f31" fmla="*/ f1 1 12527"/>
                  <a:gd name="f32" fmla="val f2"/>
                  <a:gd name="f33" fmla="val f3"/>
                  <a:gd name="f34" fmla="val f4"/>
                  <a:gd name="f35" fmla="+- f34 0 f32"/>
                  <a:gd name="f36" fmla="+- f33 0 f32"/>
                  <a:gd name="f37" fmla="*/ f36 1 13146"/>
                  <a:gd name="f38" fmla="*/ f35 1 12527"/>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3146" h="12527">
                    <a:moveTo>
                      <a:pt x="f5" y="f2"/>
                    </a:moveTo>
                    <a:cubicBezTo>
                      <a:pt x="f6" y="f2"/>
                      <a:pt x="f7" y="f8"/>
                      <a:pt x="f9" y="f10"/>
                    </a:cubicBezTo>
                    <a:lnTo>
                      <a:pt x="f11" y="f12"/>
                    </a:lnTo>
                    <a:cubicBezTo>
                      <a:pt x="f2" y="f13"/>
                      <a:pt x="f2" y="f14"/>
                      <a:pt x="f11" y="f15"/>
                    </a:cubicBezTo>
                    <a:cubicBezTo>
                      <a:pt x="f16" y="f17"/>
                      <a:pt x="f18" y="f19"/>
                      <a:pt x="f20" y="f19"/>
                    </a:cubicBezTo>
                    <a:cubicBezTo>
                      <a:pt x="f21" y="f19"/>
                      <a:pt x="f22" y="f17"/>
                      <a:pt x="f23" y="f15"/>
                    </a:cubicBezTo>
                    <a:lnTo>
                      <a:pt x="f24" y="f25"/>
                    </a:lnTo>
                    <a:cubicBezTo>
                      <a:pt x="f3" y="f26"/>
                      <a:pt x="f3" y="f27"/>
                      <a:pt x="f24" y="f10"/>
                    </a:cubicBezTo>
                    <a:cubicBezTo>
                      <a:pt x="f28" y="f8"/>
                      <a:pt x="f2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41" name="Google Shape;3038;p73">
              <a:extLst>
                <a:ext uri="{FF2B5EF4-FFF2-40B4-BE49-F238E27FC236}">
                  <a16:creationId xmlns:a16="http://schemas.microsoft.com/office/drawing/2014/main" id="{7E9FAF7A-EF1B-957E-B4F6-A760B9A4D402}"/>
                </a:ext>
              </a:extLst>
            </p:cNvPr>
            <p:cNvGrpSpPr/>
            <p:nvPr/>
          </p:nvGrpSpPr>
          <p:grpSpPr>
            <a:xfrm>
              <a:off x="2679438" y="2463686"/>
              <a:ext cx="611203" cy="704051"/>
              <a:chOff x="2679438" y="2463686"/>
              <a:chExt cx="611203" cy="704051"/>
            </a:xfrm>
          </p:grpSpPr>
          <p:sp>
            <p:nvSpPr>
              <p:cNvPr id="42" name="Google Shape;3039;p73">
                <a:extLst>
                  <a:ext uri="{FF2B5EF4-FFF2-40B4-BE49-F238E27FC236}">
                    <a16:creationId xmlns:a16="http://schemas.microsoft.com/office/drawing/2014/main" id="{83435DDE-FF1F-327F-DE0B-23F18DDDE534}"/>
                  </a:ext>
                </a:extLst>
              </p:cNvPr>
              <p:cNvSpPr/>
              <p:nvPr/>
            </p:nvSpPr>
            <p:spPr>
              <a:xfrm>
                <a:off x="2867329" y="2794589"/>
                <a:ext cx="20683" cy="41257"/>
              </a:xfrm>
              <a:custGeom>
                <a:avLst/>
                <a:gdLst>
                  <a:gd name="f0" fmla="val w"/>
                  <a:gd name="f1" fmla="val h"/>
                  <a:gd name="f2" fmla="val 0"/>
                  <a:gd name="f3" fmla="val 6133"/>
                  <a:gd name="f4" fmla="val 12233"/>
                  <a:gd name="f5" fmla="val 3067"/>
                  <a:gd name="f6" fmla="val 1"/>
                  <a:gd name="f7" fmla="val 1370"/>
                  <a:gd name="f8" fmla="val 1371"/>
                  <a:gd name="f9" fmla="val 3034"/>
                  <a:gd name="f10" fmla="val 9167"/>
                  <a:gd name="f11" fmla="val 10863"/>
                  <a:gd name="f12" fmla="val 4763"/>
                  <a:gd name="f13" fmla="*/ f0 1 6133"/>
                  <a:gd name="f14" fmla="*/ f1 1 12233"/>
                  <a:gd name="f15" fmla="val f2"/>
                  <a:gd name="f16" fmla="val f3"/>
                  <a:gd name="f17" fmla="val f4"/>
                  <a:gd name="f18" fmla="+- f17 0 f15"/>
                  <a:gd name="f19" fmla="+- f16 0 f15"/>
                  <a:gd name="f20" fmla="*/ f19 1 6133"/>
                  <a:gd name="f21" fmla="*/ f18 1 12233"/>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33" h="12233">
                    <a:moveTo>
                      <a:pt x="f5" y="f6"/>
                    </a:moveTo>
                    <a:cubicBezTo>
                      <a:pt x="f7" y="f6"/>
                      <a:pt x="f2" y="f8"/>
                      <a:pt x="f2" y="f9"/>
                    </a:cubicBezTo>
                    <a:lnTo>
                      <a:pt x="f2" y="f10"/>
                    </a:lnTo>
                    <a:cubicBezTo>
                      <a:pt x="f2" y="f11"/>
                      <a:pt x="f7" y="f4"/>
                      <a:pt x="f5" y="f4"/>
                    </a:cubicBezTo>
                    <a:cubicBezTo>
                      <a:pt x="f12" y="f4"/>
                      <a:pt x="f3" y="f11"/>
                      <a:pt x="f3" y="f10"/>
                    </a:cubicBezTo>
                    <a:lnTo>
                      <a:pt x="f3" y="f9"/>
                    </a:lnTo>
                    <a:cubicBezTo>
                      <a:pt x="f3" y="f8"/>
                      <a:pt x="f12"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3040;p73">
                <a:extLst>
                  <a:ext uri="{FF2B5EF4-FFF2-40B4-BE49-F238E27FC236}">
                    <a16:creationId xmlns:a16="http://schemas.microsoft.com/office/drawing/2014/main" id="{42359BBE-6FF0-A140-C3A7-F09FC4785135}"/>
                  </a:ext>
                </a:extLst>
              </p:cNvPr>
              <p:cNvSpPr/>
              <p:nvPr/>
            </p:nvSpPr>
            <p:spPr>
              <a:xfrm>
                <a:off x="3082058" y="2794589"/>
                <a:ext cx="20683" cy="41257"/>
              </a:xfrm>
              <a:custGeom>
                <a:avLst/>
                <a:gdLst>
                  <a:gd name="f0" fmla="val w"/>
                  <a:gd name="f1" fmla="val h"/>
                  <a:gd name="f2" fmla="val 0"/>
                  <a:gd name="f3" fmla="val 6133"/>
                  <a:gd name="f4" fmla="val 12233"/>
                  <a:gd name="f5" fmla="val 3067"/>
                  <a:gd name="f6" fmla="val 1"/>
                  <a:gd name="f7" fmla="val 1370"/>
                  <a:gd name="f8" fmla="val 1371"/>
                  <a:gd name="f9" fmla="val 3034"/>
                  <a:gd name="f10" fmla="val 9167"/>
                  <a:gd name="f11" fmla="val 10863"/>
                  <a:gd name="f12" fmla="val 4763"/>
                  <a:gd name="f13" fmla="*/ f0 1 6133"/>
                  <a:gd name="f14" fmla="*/ f1 1 12233"/>
                  <a:gd name="f15" fmla="val f2"/>
                  <a:gd name="f16" fmla="val f3"/>
                  <a:gd name="f17" fmla="val f4"/>
                  <a:gd name="f18" fmla="+- f17 0 f15"/>
                  <a:gd name="f19" fmla="+- f16 0 f15"/>
                  <a:gd name="f20" fmla="*/ f19 1 6133"/>
                  <a:gd name="f21" fmla="*/ f18 1 12233"/>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33" h="12233">
                    <a:moveTo>
                      <a:pt x="f5" y="f6"/>
                    </a:moveTo>
                    <a:cubicBezTo>
                      <a:pt x="f7" y="f6"/>
                      <a:pt x="f2" y="f8"/>
                      <a:pt x="f2" y="f9"/>
                    </a:cubicBezTo>
                    <a:lnTo>
                      <a:pt x="f2" y="f10"/>
                    </a:lnTo>
                    <a:cubicBezTo>
                      <a:pt x="f2" y="f11"/>
                      <a:pt x="f7" y="f4"/>
                      <a:pt x="f5" y="f4"/>
                    </a:cubicBezTo>
                    <a:cubicBezTo>
                      <a:pt x="f12" y="f4"/>
                      <a:pt x="f3" y="f11"/>
                      <a:pt x="f3" y="f10"/>
                    </a:cubicBezTo>
                    <a:lnTo>
                      <a:pt x="f3" y="f9"/>
                    </a:lnTo>
                    <a:cubicBezTo>
                      <a:pt x="f3" y="f8"/>
                      <a:pt x="f12"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Google Shape;3041;p73">
                <a:extLst>
                  <a:ext uri="{FF2B5EF4-FFF2-40B4-BE49-F238E27FC236}">
                    <a16:creationId xmlns:a16="http://schemas.microsoft.com/office/drawing/2014/main" id="{B83E0F64-00B6-4A8A-1472-0998EAD11918}"/>
                  </a:ext>
                </a:extLst>
              </p:cNvPr>
              <p:cNvSpPr/>
              <p:nvPr/>
            </p:nvSpPr>
            <p:spPr>
              <a:xfrm>
                <a:off x="2945218" y="2839129"/>
                <a:ext cx="79644" cy="33521"/>
              </a:xfrm>
              <a:custGeom>
                <a:avLst/>
                <a:gdLst>
                  <a:gd name="f0" fmla="val w"/>
                  <a:gd name="f1" fmla="val h"/>
                  <a:gd name="f2" fmla="val 0"/>
                  <a:gd name="f3" fmla="val 23617"/>
                  <a:gd name="f4" fmla="val 9941"/>
                  <a:gd name="f5" fmla="val 3409"/>
                  <a:gd name="f6" fmla="val 1"/>
                  <a:gd name="f7" fmla="val 2697"/>
                  <a:gd name="f8" fmla="val 1982"/>
                  <a:gd name="f9" fmla="val 249"/>
                  <a:gd name="f10" fmla="val 1403"/>
                  <a:gd name="f11" fmla="val 754"/>
                  <a:gd name="f12" fmla="val 131"/>
                  <a:gd name="f13" fmla="val 1863"/>
                  <a:gd name="f14" fmla="val 3788"/>
                  <a:gd name="f15" fmla="val 1109"/>
                  <a:gd name="f16" fmla="val 5060"/>
                  <a:gd name="f17" fmla="val 3934"/>
                  <a:gd name="f18" fmla="val 8309"/>
                  <a:gd name="f19" fmla="val 7871"/>
                  <a:gd name="f20" fmla="val 9940"/>
                  <a:gd name="f21" fmla="val 11811"/>
                  <a:gd name="f22" fmla="val 15741"/>
                  <a:gd name="f23" fmla="val 19674"/>
                  <a:gd name="f24" fmla="val 8318"/>
                  <a:gd name="f25" fmla="val 22508"/>
                  <a:gd name="f26" fmla="val 23486"/>
                  <a:gd name="f27" fmla="val 22214"/>
                  <a:gd name="f28" fmla="val 21635"/>
                  <a:gd name="f29" fmla="val 20920"/>
                  <a:gd name="f30" fmla="val 20208"/>
                  <a:gd name="f31" fmla="val 19358"/>
                  <a:gd name="f32" fmla="val 18512"/>
                  <a:gd name="f33" fmla="val 355"/>
                  <a:gd name="f34" fmla="val 17908"/>
                  <a:gd name="f35" fmla="val 1047"/>
                  <a:gd name="f36" fmla="val 16294"/>
                  <a:gd name="f37" fmla="val 2907"/>
                  <a:gd name="f38" fmla="val 14051"/>
                  <a:gd name="f39" fmla="val 3836"/>
                  <a:gd name="f40" fmla="val 11809"/>
                  <a:gd name="f41" fmla="val 9566"/>
                  <a:gd name="f42" fmla="val 7323"/>
                  <a:gd name="f43" fmla="val 5709"/>
                  <a:gd name="f44" fmla="val 5105"/>
                  <a:gd name="f45" fmla="val 4259"/>
                  <a:gd name="f46" fmla="*/ f0 1 23617"/>
                  <a:gd name="f47" fmla="*/ f1 1 9941"/>
                  <a:gd name="f48" fmla="val f2"/>
                  <a:gd name="f49" fmla="val f3"/>
                  <a:gd name="f50" fmla="val f4"/>
                  <a:gd name="f51" fmla="+- f50 0 f48"/>
                  <a:gd name="f52" fmla="+- f49 0 f48"/>
                  <a:gd name="f53" fmla="*/ f52 1 23617"/>
                  <a:gd name="f54" fmla="*/ f51 1 9941"/>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23617" h="9941">
                    <a:moveTo>
                      <a:pt x="f5" y="f6"/>
                    </a:moveTo>
                    <a:cubicBezTo>
                      <a:pt x="f7" y="f6"/>
                      <a:pt x="f8" y="f9"/>
                      <a:pt x="f10" y="f11"/>
                    </a:cubicBezTo>
                    <a:cubicBezTo>
                      <a:pt x="f12" y="f13"/>
                      <a:pt x="f2" y="f14"/>
                      <a:pt x="f15" y="f16"/>
                    </a:cubicBezTo>
                    <a:cubicBezTo>
                      <a:pt x="f17" y="f18"/>
                      <a:pt x="f19" y="f20"/>
                      <a:pt x="f21" y="f20"/>
                    </a:cubicBezTo>
                    <a:cubicBezTo>
                      <a:pt x="f22" y="f20"/>
                      <a:pt x="f23" y="f24"/>
                      <a:pt x="f25" y="f16"/>
                    </a:cubicBezTo>
                    <a:cubicBezTo>
                      <a:pt x="f3" y="f14"/>
                      <a:pt x="f26" y="f13"/>
                      <a:pt x="f27" y="f11"/>
                    </a:cubicBezTo>
                    <a:cubicBezTo>
                      <a:pt x="f28" y="f9"/>
                      <a:pt x="f29" y="f6"/>
                      <a:pt x="f30" y="f6"/>
                    </a:cubicBezTo>
                    <a:cubicBezTo>
                      <a:pt x="f31" y="f6"/>
                      <a:pt x="f32" y="f33"/>
                      <a:pt x="f34" y="f35"/>
                    </a:cubicBezTo>
                    <a:cubicBezTo>
                      <a:pt x="f36" y="f37"/>
                      <a:pt x="f38" y="f39"/>
                      <a:pt x="f40" y="f39"/>
                    </a:cubicBezTo>
                    <a:cubicBezTo>
                      <a:pt x="f41" y="f39"/>
                      <a:pt x="f42" y="f37"/>
                      <a:pt x="f43" y="f35"/>
                    </a:cubicBezTo>
                    <a:cubicBezTo>
                      <a:pt x="f44" y="f33"/>
                      <a:pt x="f45"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Google Shape;3042;p73">
                <a:extLst>
                  <a:ext uri="{FF2B5EF4-FFF2-40B4-BE49-F238E27FC236}">
                    <a16:creationId xmlns:a16="http://schemas.microsoft.com/office/drawing/2014/main" id="{A77EAE75-7D89-4C31-01FA-C89EE6627A00}"/>
                  </a:ext>
                </a:extLst>
              </p:cNvPr>
              <p:cNvSpPr/>
              <p:nvPr/>
            </p:nvSpPr>
            <p:spPr>
              <a:xfrm>
                <a:off x="2679438" y="2463686"/>
                <a:ext cx="611203" cy="704051"/>
              </a:xfrm>
              <a:custGeom>
                <a:avLst/>
                <a:gdLst>
                  <a:gd name="f0" fmla="val w"/>
                  <a:gd name="f1" fmla="val h"/>
                  <a:gd name="f2" fmla="val 0"/>
                  <a:gd name="f3" fmla="val 181237"/>
                  <a:gd name="f4" fmla="val 208767"/>
                  <a:gd name="f5" fmla="val 103275"/>
                  <a:gd name="f6" fmla="val 6100"/>
                  <a:gd name="f7" fmla="val 110484"/>
                  <a:gd name="f8" fmla="val 116649"/>
                  <a:gd name="f9" fmla="val 11026"/>
                  <a:gd name="f10" fmla="val 118248"/>
                  <a:gd name="f11" fmla="val 18039"/>
                  <a:gd name="f12" fmla="val 119389"/>
                  <a:gd name="f13" fmla="val 23030"/>
                  <a:gd name="f14" fmla="val 109875"/>
                  <a:gd name="f15" fmla="val 19639"/>
                  <a:gd name="f16" fmla="val 100107"/>
                  <a:gd name="f17" fmla="val 18013"/>
                  <a:gd name="f18" fmla="val 90508"/>
                  <a:gd name="f19" fmla="val 80623"/>
                  <a:gd name="f20" fmla="val 70916"/>
                  <a:gd name="f21" fmla="val 19736"/>
                  <a:gd name="f22" fmla="val 61848"/>
                  <a:gd name="f23" fmla="val 62990"/>
                  <a:gd name="f24" fmla="val 64588"/>
                  <a:gd name="f25" fmla="val 70753"/>
                  <a:gd name="f26" fmla="val 77962"/>
                  <a:gd name="f27" fmla="val 150163"/>
                  <a:gd name="f28" fmla="val 21450"/>
                  <a:gd name="f29" fmla="val 157137"/>
                  <a:gd name="f30" fmla="val 163552"/>
                  <a:gd name="f31" fmla="val 25349"/>
                  <a:gd name="f32" fmla="val 166721"/>
                  <a:gd name="f33" fmla="val 31772"/>
                  <a:gd name="f34" fmla="val 169787"/>
                  <a:gd name="f35" fmla="val 38002"/>
                  <a:gd name="f36" fmla="val 169167"/>
                  <a:gd name="f37" fmla="val 45342"/>
                  <a:gd name="f38" fmla="val 165024"/>
                  <a:gd name="f39" fmla="val 50920"/>
                  <a:gd name="f40" fmla="val 161306"/>
                  <a:gd name="f41" fmla="val 55976"/>
                  <a:gd name="f42" fmla="val 152857"/>
                  <a:gd name="f43" fmla="val 43287"/>
                  <a:gd name="f44" fmla="val 140788"/>
                  <a:gd name="f45" fmla="val 32620"/>
                  <a:gd name="f46" fmla="val 126337"/>
                  <a:gd name="f47" fmla="val 25868"/>
                  <a:gd name="f48" fmla="val 126174"/>
                  <a:gd name="f49" fmla="val 25150"/>
                  <a:gd name="f50" fmla="val 147149"/>
                  <a:gd name="f51" fmla="val 21692"/>
                  <a:gd name="f52" fmla="val 148160"/>
                  <a:gd name="f53" fmla="val 21529"/>
                  <a:gd name="f54" fmla="val 149167"/>
                  <a:gd name="f55" fmla="val 30925"/>
                  <a:gd name="f56" fmla="val 21433"/>
                  <a:gd name="f57" fmla="val 31954"/>
                  <a:gd name="f58" fmla="val 33010"/>
                  <a:gd name="f59" fmla="val 21517"/>
                  <a:gd name="f60" fmla="val 34088"/>
                  <a:gd name="f61" fmla="val 55063"/>
                  <a:gd name="f62" fmla="val 25180"/>
                  <a:gd name="f63" fmla="val 54894"/>
                  <a:gd name="f64" fmla="val 25859"/>
                  <a:gd name="f65" fmla="val 54896"/>
                  <a:gd name="f66" fmla="val 25902"/>
                  <a:gd name="f67" fmla="val 48700"/>
                  <a:gd name="f68" fmla="val 28805"/>
                  <a:gd name="f69" fmla="val 42829"/>
                  <a:gd name="f70" fmla="val 32490"/>
                  <a:gd name="f71" fmla="val 37350"/>
                  <a:gd name="f72" fmla="val 36926"/>
                  <a:gd name="f73" fmla="val 36046"/>
                  <a:gd name="f74" fmla="val 35850"/>
                  <a:gd name="f75" fmla="val 39927"/>
                  <a:gd name="f76" fmla="val 41232"/>
                  <a:gd name="f77" fmla="val 37523"/>
                  <a:gd name="f78" fmla="val 41977"/>
                  <a:gd name="f79" fmla="val 38407"/>
                  <a:gd name="f80" fmla="val 42371"/>
                  <a:gd name="f81" fmla="val 39305"/>
                  <a:gd name="f82" fmla="val 39978"/>
                  <a:gd name="f83" fmla="val 40659"/>
                  <a:gd name="f84" fmla="val 42150"/>
                  <a:gd name="f85" fmla="val 41688"/>
                  <a:gd name="f86" fmla="val 46614"/>
                  <a:gd name="f87" fmla="val 37317"/>
                  <a:gd name="f88" fmla="val 52519"/>
                  <a:gd name="f89" fmla="val 33696"/>
                  <a:gd name="f90" fmla="val 58782"/>
                  <a:gd name="f91" fmla="val 30891"/>
                  <a:gd name="f92" fmla="val 69111"/>
                  <a:gd name="f93" fmla="val 26284"/>
                  <a:gd name="f94" fmla="val 79913"/>
                  <a:gd name="f95" fmla="val 24107"/>
                  <a:gd name="f96" fmla="val 90549"/>
                  <a:gd name="f97" fmla="val 120352"/>
                  <a:gd name="f98" fmla="val 148858"/>
                  <a:gd name="f99" fmla="val 41199"/>
                  <a:gd name="f100" fmla="val 162056"/>
                  <a:gd name="f101" fmla="val 69807"/>
                  <a:gd name="f102" fmla="val 19214"/>
                  <a:gd name="f103" fmla="val 22476"/>
                  <a:gd name="f104" fmla="val 62793"/>
                  <a:gd name="f105" fmla="val 26912"/>
                  <a:gd name="f106" fmla="val 56008"/>
                  <a:gd name="f107" fmla="val 32653"/>
                  <a:gd name="f108" fmla="val 49778"/>
                  <a:gd name="f109" fmla="val 33795"/>
                  <a:gd name="f110" fmla="val 48538"/>
                  <a:gd name="f111" fmla="val 33697"/>
                  <a:gd name="f112" fmla="val 46581"/>
                  <a:gd name="f113" fmla="val 32457"/>
                  <a:gd name="f114" fmla="val 45439"/>
                  <a:gd name="f115" fmla="val 31876"/>
                  <a:gd name="f116" fmla="val 44904"/>
                  <a:gd name="f117" fmla="val 31136"/>
                  <a:gd name="f118" fmla="val 44641"/>
                  <a:gd name="f119" fmla="val 30397"/>
                  <a:gd name="f120" fmla="val 29561"/>
                  <a:gd name="f121" fmla="val 28725"/>
                  <a:gd name="f122" fmla="val 44977"/>
                  <a:gd name="f123" fmla="val 28119"/>
                  <a:gd name="f124" fmla="val 45635"/>
                  <a:gd name="f125" fmla="val 25118"/>
                  <a:gd name="f126" fmla="val 48897"/>
                  <a:gd name="f127" fmla="val 22410"/>
                  <a:gd name="f128" fmla="val 52388"/>
                  <a:gd name="f129" fmla="val 19964"/>
                  <a:gd name="f130" fmla="val 56041"/>
                  <a:gd name="f131" fmla="val 16213"/>
                  <a:gd name="f132" fmla="val 7067"/>
                  <a:gd name="f133" fmla="val 38513"/>
                  <a:gd name="f134" fmla="val 16240"/>
                  <a:gd name="f135" fmla="val 75939"/>
                  <a:gd name="f136" fmla="val 21464"/>
                  <a:gd name="f137" fmla="val 79821"/>
                  <a:gd name="f138" fmla="val 20258"/>
                  <a:gd name="f139" fmla="val 83800"/>
                  <a:gd name="f140" fmla="val 19409"/>
                  <a:gd name="f141" fmla="val 87878"/>
                  <a:gd name="f142" fmla="val 17224"/>
                  <a:gd name="f143" fmla="val 88106"/>
                  <a:gd name="f144" fmla="val 15038"/>
                  <a:gd name="f145" fmla="val 88693"/>
                  <a:gd name="f146" fmla="val 13114"/>
                  <a:gd name="f147" fmla="val 89542"/>
                  <a:gd name="f148" fmla="val 13897"/>
                  <a:gd name="f149" fmla="val 84877"/>
                  <a:gd name="f150" fmla="val 15104"/>
                  <a:gd name="f151" fmla="val 80343"/>
                  <a:gd name="f152" fmla="val 16702"/>
                  <a:gd name="f153" fmla="val 164568"/>
                  <a:gd name="f154" fmla="val 166166"/>
                  <a:gd name="f155" fmla="val 167373"/>
                  <a:gd name="f156" fmla="val 168156"/>
                  <a:gd name="f157" fmla="val 166264"/>
                  <a:gd name="f158" fmla="val 88726"/>
                  <a:gd name="f159" fmla="val 164046"/>
                  <a:gd name="f160" fmla="val 88139"/>
                  <a:gd name="f161" fmla="val 161860"/>
                  <a:gd name="f162" fmla="val 161012"/>
                  <a:gd name="f163" fmla="val 159805"/>
                  <a:gd name="f164" fmla="val 158240"/>
                  <a:gd name="f165" fmla="val 18366"/>
                  <a:gd name="f166" fmla="val 94239"/>
                  <a:gd name="f167" fmla="val 17093"/>
                  <a:gd name="f168" fmla="val 105003"/>
                  <a:gd name="f169" fmla="val 18268"/>
                  <a:gd name="f170" fmla="val 115507"/>
                  <a:gd name="f171" fmla="val 21334"/>
                  <a:gd name="f172" fmla="val 124999"/>
                  <a:gd name="f173" fmla="val 12918"/>
                  <a:gd name="f174" fmla="val 124836"/>
                  <a:gd name="f175" fmla="val 6133"/>
                  <a:gd name="f176" fmla="val 117921"/>
                  <a:gd name="f177" fmla="val 109440"/>
                  <a:gd name="f178" fmla="val 102035"/>
                  <a:gd name="f179" fmla="val 11352"/>
                  <a:gd name="f180" fmla="val 95772"/>
                  <a:gd name="f181" fmla="val 162872"/>
                  <a:gd name="f182" fmla="val 169950"/>
                  <a:gd name="f183" fmla="val 95805"/>
                  <a:gd name="f184" fmla="val 175104"/>
                  <a:gd name="f185" fmla="val 102100"/>
                  <a:gd name="f186" fmla="val 168319"/>
                  <a:gd name="f187" fmla="val 124804"/>
                  <a:gd name="f188" fmla="val 159903"/>
                  <a:gd name="f189" fmla="val 162937"/>
                  <a:gd name="f190" fmla="val 115540"/>
                  <a:gd name="f191" fmla="val 164144"/>
                  <a:gd name="f192" fmla="val 105036"/>
                  <a:gd name="f193" fmla="val 151618"/>
                  <a:gd name="f194" fmla="val 167699"/>
                  <a:gd name="f195" fmla="val 112375"/>
                  <a:gd name="f196" fmla="val 148258"/>
                  <a:gd name="f197" fmla="val 154586"/>
                  <a:gd name="f198" fmla="val 110549"/>
                  <a:gd name="f199" fmla="val 166361"/>
                  <a:gd name="f200" fmla="val 103818"/>
                  <a:gd name="f201" fmla="val 168469"/>
                  <a:gd name="f202" fmla="val 97101"/>
                  <a:gd name="f203" fmla="val 169455"/>
                  <a:gd name="f204" fmla="val 90554"/>
                  <a:gd name="f205" fmla="val 50999"/>
                  <a:gd name="f206" fmla="val 17650"/>
                  <a:gd name="f207" fmla="val 133461"/>
                  <a:gd name="f208" fmla="val 24955"/>
                  <a:gd name="f209" fmla="val 91368"/>
                  <a:gd name="f210" fmla="val 25901"/>
                  <a:gd name="f211" fmla="val 86051"/>
                  <a:gd name="f212" fmla="val 27467"/>
                  <a:gd name="f213" fmla="val 80865"/>
                  <a:gd name="f214" fmla="val 29652"/>
                  <a:gd name="f215" fmla="val 104025"/>
                  <a:gd name="f216" fmla="val 174288"/>
                  <a:gd name="f217" fmla="val 100046"/>
                  <a:gd name="f218" fmla="val 179442"/>
                  <a:gd name="f219" fmla="val 95903"/>
                  <a:gd name="f220" fmla="val 184074"/>
                  <a:gd name="f221" fmla="val 91695"/>
                  <a:gd name="f222" fmla="val 188217"/>
                  <a:gd name="f223" fmla="val 87422"/>
                  <a:gd name="f224" fmla="val 184041"/>
                  <a:gd name="f225" fmla="val 83540"/>
                  <a:gd name="f226" fmla="val 179670"/>
                  <a:gd name="f227" fmla="val 79658"/>
                  <a:gd name="f228" fmla="val 174679"/>
                  <a:gd name="f229" fmla="val 83330"/>
                  <a:gd name="f230" fmla="val 175243"/>
                  <a:gd name="f231" fmla="val 87008"/>
                  <a:gd name="f232" fmla="val 175512"/>
                  <a:gd name="f233" fmla="val 90641"/>
                  <a:gd name="f234" fmla="val 95207"/>
                  <a:gd name="f235" fmla="val 99702"/>
                  <a:gd name="f236" fmla="val 175087"/>
                  <a:gd name="f237" fmla="val 56042"/>
                  <a:gd name="f238" fmla="val 166753"/>
                  <a:gd name="f239" fmla="val 60674"/>
                  <a:gd name="f240" fmla="val 169264"/>
                  <a:gd name="f241" fmla="val 65534"/>
                  <a:gd name="f242" fmla="val 171254"/>
                  <a:gd name="f243" fmla="val 70557"/>
                  <a:gd name="f244" fmla="val 172722"/>
                  <a:gd name="f245" fmla="val 75352"/>
                  <a:gd name="f246" fmla="val 179474"/>
                  <a:gd name="f247" fmla="val 81028"/>
                  <a:gd name="f248" fmla="val 186292"/>
                  <a:gd name="f249" fmla="val 87226"/>
                  <a:gd name="f250" fmla="val 192425"/>
                  <a:gd name="f251" fmla="val 85041"/>
                  <a:gd name="f252" fmla="val 194382"/>
                  <a:gd name="f253" fmla="val 82627"/>
                  <a:gd name="f254" fmla="val 196404"/>
                  <a:gd name="f255" fmla="val 80115"/>
                  <a:gd name="f256" fmla="val 198329"/>
                  <a:gd name="f257" fmla="val 70427"/>
                  <a:gd name="f258" fmla="val 188641"/>
                  <a:gd name="f259" fmla="val 61978"/>
                  <a:gd name="f260" fmla="val 177517"/>
                  <a:gd name="f261" fmla="val 55846"/>
                  <a:gd name="f262" fmla="val 166948"/>
                  <a:gd name="f263" fmla="val 55911"/>
                  <a:gd name="f264" fmla="val 166883"/>
                  <a:gd name="f265" fmla="val 166818"/>
                  <a:gd name="f266" fmla="val 51736"/>
                  <a:gd name="f267" fmla="val 171972"/>
                  <a:gd name="f268" fmla="val 58162"/>
                  <a:gd name="f269" fmla="val 182573"/>
                  <a:gd name="f270" fmla="val 66186"/>
                  <a:gd name="f271" fmla="val 192979"/>
                  <a:gd name="f272" fmla="val 75157"/>
                  <a:gd name="f273" fmla="val 202015"/>
                  <a:gd name="f274" fmla="val 74831"/>
                  <a:gd name="f275" fmla="val 202243"/>
                  <a:gd name="f276" fmla="val 74537"/>
                  <a:gd name="f277" fmla="val 202439"/>
                  <a:gd name="f278" fmla="val 74243"/>
                  <a:gd name="f279" fmla="val 202667"/>
                  <a:gd name="f280" fmla="val 39764"/>
                  <a:gd name="f281" fmla="val 40580"/>
                  <a:gd name="f282" fmla="val 189456"/>
                  <a:gd name="f283" fmla="val 46712"/>
                  <a:gd name="f284" fmla="val 178692"/>
                  <a:gd name="f285" fmla="val 126631"/>
                  <a:gd name="f286" fmla="val 166002"/>
                  <a:gd name="f287" fmla="val 126859"/>
                  <a:gd name="f288" fmla="val 166263"/>
                  <a:gd name="f289" fmla="val 127153"/>
                  <a:gd name="f290" fmla="val 166590"/>
                  <a:gd name="f291" fmla="val 127512"/>
                  <a:gd name="f292" fmla="val 120629"/>
                  <a:gd name="f293" fmla="val 178594"/>
                  <a:gd name="f294" fmla="val 119455"/>
                  <a:gd name="f295" fmla="val 178170"/>
                  <a:gd name="f296" fmla="val 119618"/>
                  <a:gd name="f297" fmla="val 180290"/>
                  <a:gd name="f298" fmla="val 119739"/>
                  <a:gd name="f299" fmla="val 182055"/>
                  <a:gd name="f300" fmla="val 121212"/>
                  <a:gd name="f301" fmla="val 183126"/>
                  <a:gd name="f302" fmla="val 122708"/>
                  <a:gd name="f303" fmla="val 123617"/>
                  <a:gd name="f304" fmla="val 124534"/>
                  <a:gd name="f305" fmla="val 182731"/>
                  <a:gd name="f306" fmla="val 125163"/>
                  <a:gd name="f307" fmla="val 181856"/>
                  <a:gd name="f308" fmla="val 127577"/>
                  <a:gd name="f309" fmla="val 178431"/>
                  <a:gd name="f310" fmla="val 129762"/>
                  <a:gd name="f311" fmla="val 175038"/>
                  <a:gd name="f312" fmla="val 131622"/>
                  <a:gd name="f313" fmla="val 136645"/>
                  <a:gd name="f314" fmla="val 142778"/>
                  <a:gd name="f315" fmla="val 143626"/>
                  <a:gd name="f316" fmla="val 107581"/>
                  <a:gd name="f317" fmla="val 113176"/>
                  <a:gd name="f318" fmla="val 197072"/>
                  <a:gd name="f319" fmla="val 117693"/>
                  <a:gd name="f320" fmla="val 191540"/>
                  <a:gd name="f321" fmla="val 117696"/>
                  <a:gd name="f322" fmla="val 117695"/>
                  <a:gd name="f323" fmla="val 191542"/>
                  <a:gd name="f324" fmla="val 191544"/>
                  <a:gd name="f325" fmla="val 119465"/>
                  <a:gd name="f326" fmla="val 189417"/>
                  <a:gd name="f327" fmla="val 117728"/>
                  <a:gd name="f328" fmla="val 186516"/>
                  <a:gd name="f329" fmla="val 115376"/>
                  <a:gd name="f330" fmla="val 114915"/>
                  <a:gd name="f331" fmla="val 114429"/>
                  <a:gd name="f332" fmla="val 186628"/>
                  <a:gd name="f333" fmla="val 113942"/>
                  <a:gd name="f334" fmla="val 186879"/>
                  <a:gd name="f335" fmla="val 112702"/>
                  <a:gd name="f336" fmla="val 187532"/>
                  <a:gd name="f337" fmla="val 108951"/>
                  <a:gd name="f338" fmla="val 193273"/>
                  <a:gd name="f339" fmla="val 98741"/>
                  <a:gd name="f340" fmla="val 84551"/>
                  <a:gd name="f341" fmla="val 95675"/>
                  <a:gd name="f342" fmla="val 193925"/>
                  <a:gd name="f343" fmla="val 105363"/>
                  <a:gd name="f344" fmla="val 183421"/>
                  <a:gd name="f345" fmla="val 113355"/>
                  <a:gd name="f346" fmla="val 171907"/>
                  <a:gd name="f347" fmla="val 117954"/>
                  <a:gd name="f348" fmla="val 170406"/>
                  <a:gd name="f349" fmla="val 122423"/>
                  <a:gd name="f350" fmla="val 168416"/>
                  <a:gd name="f351" fmla="val 67883"/>
                  <a:gd name="f352" fmla="val 59271"/>
                  <a:gd name="f353" fmla="val 6850"/>
                  <a:gd name="f354" fmla="val 57020"/>
                  <a:gd name="f355" fmla="val 16669"/>
                  <a:gd name="f356" fmla="val 56433"/>
                  <a:gd name="f357" fmla="val 19148"/>
                  <a:gd name="f358" fmla="val 35067"/>
                  <a:gd name="f359" fmla="val 15658"/>
                  <a:gd name="f360" fmla="val 33707"/>
                  <a:gd name="f361" fmla="val 15435"/>
                  <a:gd name="f362" fmla="val 32351"/>
                  <a:gd name="f363" fmla="val 15326"/>
                  <a:gd name="f364" fmla="val 31012"/>
                  <a:gd name="f365" fmla="val 21746"/>
                  <a:gd name="f366" fmla="val 13221"/>
                  <a:gd name="f367" fmla="val 20515"/>
                  <a:gd name="f368" fmla="val 9004"/>
                  <a:gd name="f369" fmla="val 29064"/>
                  <a:gd name="f370" fmla="val 4926"/>
                  <a:gd name="f371" fmla="val 5807"/>
                  <a:gd name="f372" fmla="val 47103"/>
                  <a:gd name="f373" fmla="val 11287"/>
                  <a:gd name="f374" fmla="val 54540"/>
                  <a:gd name="f375" fmla="val 16539"/>
                  <a:gd name="f376" fmla="val 61684"/>
                  <a:gd name="f377" fmla="val 10928"/>
                  <a:gd name="f378" fmla="val 71698"/>
                  <a:gd name="f379" fmla="val 7471"/>
                  <a:gd name="f380" fmla="val 82691"/>
                  <a:gd name="f381" fmla="val 6329"/>
                  <a:gd name="f382" fmla="val 94174"/>
                  <a:gd name="f383" fmla="val 2414"/>
                  <a:gd name="f384" fmla="val 98121"/>
                  <a:gd name="f385" fmla="val 1"/>
                  <a:gd name="f386" fmla="val 103503"/>
                  <a:gd name="f387" fmla="val 121425"/>
                  <a:gd name="f388" fmla="val 9763"/>
                  <a:gd name="f389" fmla="val 131118"/>
                  <a:gd name="f390" fmla="val 21666"/>
                  <a:gd name="f391" fmla="val 22300"/>
                  <a:gd name="f392" fmla="val 22940"/>
                  <a:gd name="f393" fmla="val 131090"/>
                  <a:gd name="f394" fmla="val 23585"/>
                  <a:gd name="f395" fmla="val 131034"/>
                  <a:gd name="f396" fmla="val 29358"/>
                  <a:gd name="f397" fmla="val 144669"/>
                  <a:gd name="f398" fmla="val 39112"/>
                  <a:gd name="f399" fmla="val 155858"/>
                  <a:gd name="f400" fmla="val 50692"/>
                  <a:gd name="f401" fmla="val 163556"/>
                  <a:gd name="f402" fmla="val 50398"/>
                  <a:gd name="f403" fmla="val 163882"/>
                  <a:gd name="f404" fmla="val 50105"/>
                  <a:gd name="f405" fmla="val 164208"/>
                  <a:gd name="f406" fmla="val 164600"/>
                  <a:gd name="f407" fmla="val 43711"/>
                  <a:gd name="f408" fmla="val 171744"/>
                  <a:gd name="f409" fmla="val 33534"/>
                  <a:gd name="f410" fmla="val 186586"/>
                  <a:gd name="f411" fmla="val 205701"/>
                  <a:gd name="f412" fmla="val 207397"/>
                  <a:gd name="f413" fmla="val 34904"/>
                  <a:gd name="f414" fmla="val 36600"/>
                  <a:gd name="f415" fmla="val 146757"/>
                  <a:gd name="f416" fmla="val 148454"/>
                  <a:gd name="f417" fmla="val 149824"/>
                  <a:gd name="f418" fmla="val 139646"/>
                  <a:gd name="f419" fmla="val 133579"/>
                  <a:gd name="f420" fmla="val 132959"/>
                  <a:gd name="f421" fmla="val 132405"/>
                  <a:gd name="f422" fmla="val 163230"/>
                  <a:gd name="f423" fmla="val 131883"/>
                  <a:gd name="f424" fmla="val 162708"/>
                  <a:gd name="f425" fmla="val 142908"/>
                  <a:gd name="f426" fmla="val 155075"/>
                  <a:gd name="f427" fmla="val 152107"/>
                  <a:gd name="f428" fmla="val 144245"/>
                  <a:gd name="f429" fmla="val 157685"/>
                  <a:gd name="f430" fmla="val 158330"/>
                  <a:gd name="f431" fmla="val 158969"/>
                  <a:gd name="f432" fmla="val 159603"/>
                  <a:gd name="f433" fmla="val 171503"/>
                  <a:gd name="f434" fmla="val 178823"/>
                  <a:gd name="f435" fmla="val 174941"/>
                  <a:gd name="f436" fmla="val 174158"/>
                  <a:gd name="f437" fmla="val 86443"/>
                  <a:gd name="f438" fmla="val 172331"/>
                  <a:gd name="f439" fmla="val 78907"/>
                  <a:gd name="f440" fmla="val 169526"/>
                  <a:gd name="f441" fmla="val 71764"/>
                  <a:gd name="f442" fmla="val 68273"/>
                  <a:gd name="f443" fmla="val 166558"/>
                  <a:gd name="f444" fmla="val 64881"/>
                  <a:gd name="f445" fmla="val 164731"/>
                  <a:gd name="f446" fmla="val 61619"/>
                  <a:gd name="f447" fmla="val 175430"/>
                  <a:gd name="f448" fmla="val 176311"/>
                  <a:gd name="f449" fmla="val 172233"/>
                  <a:gd name="f450" fmla="val 168016"/>
                  <a:gd name="f451" fmla="val 159491"/>
                  <a:gd name="f452" fmla="val 150226"/>
                  <a:gd name="f453" fmla="val 148886"/>
                  <a:gd name="f454" fmla="val 147530"/>
                  <a:gd name="f455" fmla="val 146170"/>
                  <a:gd name="f456" fmla="val 124217"/>
                  <a:gd name="f457" fmla="val 121966"/>
                  <a:gd name="f458" fmla="*/ f0 1 181237"/>
                  <a:gd name="f459" fmla="*/ f1 1 208767"/>
                  <a:gd name="f460" fmla="val f2"/>
                  <a:gd name="f461" fmla="val f3"/>
                  <a:gd name="f462" fmla="val f4"/>
                  <a:gd name="f463" fmla="+- f462 0 f460"/>
                  <a:gd name="f464" fmla="+- f461 0 f460"/>
                  <a:gd name="f465" fmla="*/ f464 1 181237"/>
                  <a:gd name="f466" fmla="*/ f463 1 208767"/>
                  <a:gd name="f467" fmla="*/ f460 1 f465"/>
                  <a:gd name="f468" fmla="*/ f461 1 f465"/>
                  <a:gd name="f469" fmla="*/ f460 1 f466"/>
                  <a:gd name="f470" fmla="*/ f462 1 f466"/>
                  <a:gd name="f471" fmla="*/ f467 f458 1"/>
                  <a:gd name="f472" fmla="*/ f468 f458 1"/>
                  <a:gd name="f473" fmla="*/ f470 f459 1"/>
                  <a:gd name="f474" fmla="*/ f469 f459 1"/>
                </a:gdLst>
                <a:ahLst/>
                <a:cxnLst>
                  <a:cxn ang="3cd4">
                    <a:pos x="hc" y="t"/>
                  </a:cxn>
                  <a:cxn ang="0">
                    <a:pos x="r" y="vc"/>
                  </a:cxn>
                  <a:cxn ang="cd4">
                    <a:pos x="hc" y="b"/>
                  </a:cxn>
                  <a:cxn ang="cd2">
                    <a:pos x="l" y="vc"/>
                  </a:cxn>
                </a:cxnLst>
                <a:rect l="f471" t="f474" r="f472" b="f473"/>
                <a:pathLst>
                  <a:path w="181237" h="208767">
                    <a:moveTo>
                      <a:pt x="f5" y="f6"/>
                    </a:moveTo>
                    <a:cubicBezTo>
                      <a:pt x="f7" y="f6"/>
                      <a:pt x="f8" y="f9"/>
                      <a:pt x="f10" y="f11"/>
                    </a:cubicBezTo>
                    <a:lnTo>
                      <a:pt x="f12" y="f13"/>
                    </a:lnTo>
                    <a:cubicBezTo>
                      <a:pt x="f14" y="f15"/>
                      <a:pt x="f16" y="f17"/>
                      <a:pt x="f18" y="f17"/>
                    </a:cubicBezTo>
                    <a:cubicBezTo>
                      <a:pt x="f19" y="f17"/>
                      <a:pt x="f20" y="f21"/>
                      <a:pt x="f22" y="f13"/>
                    </a:cubicBezTo>
                    <a:lnTo>
                      <a:pt x="f22" y="f13"/>
                    </a:lnTo>
                    <a:lnTo>
                      <a:pt x="f23" y="f11"/>
                    </a:lnTo>
                    <a:cubicBezTo>
                      <a:pt x="f24" y="f9"/>
                      <a:pt x="f25" y="f6"/>
                      <a:pt x="f26" y="f6"/>
                    </a:cubicBezTo>
                    <a:close/>
                    <a:moveTo>
                      <a:pt x="f27" y="f28"/>
                    </a:moveTo>
                    <a:cubicBezTo>
                      <a:pt x="f29" y="f28"/>
                      <a:pt x="f30" y="f31"/>
                      <a:pt x="f32" y="f33"/>
                    </a:cubicBezTo>
                    <a:cubicBezTo>
                      <a:pt x="f34" y="f35"/>
                      <a:pt x="f36" y="f37"/>
                      <a:pt x="f38" y="f39"/>
                    </a:cubicBezTo>
                    <a:lnTo>
                      <a:pt x="f40" y="f41"/>
                    </a:lnTo>
                    <a:cubicBezTo>
                      <a:pt x="f42" y="f43"/>
                      <a:pt x="f44" y="f45"/>
                      <a:pt x="f46" y="f47"/>
                    </a:cubicBezTo>
                    <a:lnTo>
                      <a:pt x="f48" y="f49"/>
                    </a:lnTo>
                    <a:lnTo>
                      <a:pt x="f50" y="f51"/>
                    </a:lnTo>
                    <a:cubicBezTo>
                      <a:pt x="f52" y="f53"/>
                      <a:pt x="f54" y="f28"/>
                      <a:pt x="f27" y="f28"/>
                    </a:cubicBezTo>
                    <a:close/>
                    <a:moveTo>
                      <a:pt x="f55" y="f56"/>
                    </a:moveTo>
                    <a:cubicBezTo>
                      <a:pt x="f57" y="f56"/>
                      <a:pt x="f58" y="f59"/>
                      <a:pt x="f60" y="f51"/>
                    </a:cubicBezTo>
                    <a:lnTo>
                      <a:pt x="f61" y="f49"/>
                    </a:lnTo>
                    <a:cubicBezTo>
                      <a:pt x="f61" y="f62"/>
                      <a:pt x="f63" y="f64"/>
                      <a:pt x="f65" y="f66"/>
                    </a:cubicBezTo>
                    <a:lnTo>
                      <a:pt x="f65" y="f66"/>
                    </a:lnTo>
                    <a:cubicBezTo>
                      <a:pt x="f67" y="f68"/>
                      <a:pt x="f69" y="f70"/>
                      <a:pt x="f71" y="f72"/>
                    </a:cubicBezTo>
                    <a:cubicBezTo>
                      <a:pt x="f73" y="f35"/>
                      <a:pt x="f74" y="f75"/>
                      <a:pt x="f72" y="f76"/>
                    </a:cubicBezTo>
                    <a:cubicBezTo>
                      <a:pt x="f77" y="f78"/>
                      <a:pt x="f79" y="f80"/>
                      <a:pt x="f81" y="f80"/>
                    </a:cubicBezTo>
                    <a:cubicBezTo>
                      <a:pt x="f82" y="f80"/>
                      <a:pt x="f83" y="f84"/>
                      <a:pt x="f76" y="f85"/>
                    </a:cubicBezTo>
                    <a:cubicBezTo>
                      <a:pt x="f86" y="f87"/>
                      <a:pt x="f88" y="f89"/>
                      <a:pt x="f90" y="f91"/>
                    </a:cubicBezTo>
                    <a:cubicBezTo>
                      <a:pt x="f92" y="f93"/>
                      <a:pt x="f94" y="f95"/>
                      <a:pt x="f96" y="f95"/>
                    </a:cubicBezTo>
                    <a:cubicBezTo>
                      <a:pt x="f97" y="f95"/>
                      <a:pt x="f98" y="f99"/>
                      <a:pt x="f100" y="f101"/>
                    </a:cubicBezTo>
                    <a:lnTo>
                      <a:pt x="f102" y="f101"/>
                    </a:lnTo>
                    <a:cubicBezTo>
                      <a:pt x="f103" y="f104"/>
                      <a:pt x="f105" y="f106"/>
                      <a:pt x="f107" y="f108"/>
                    </a:cubicBezTo>
                    <a:cubicBezTo>
                      <a:pt x="f109" y="f110"/>
                      <a:pt x="f111" y="f112"/>
                      <a:pt x="f113" y="f114"/>
                    </a:cubicBezTo>
                    <a:cubicBezTo>
                      <a:pt x="f115" y="f116"/>
                      <a:pt x="f117" y="f118"/>
                      <a:pt x="f119" y="f118"/>
                    </a:cubicBezTo>
                    <a:cubicBezTo>
                      <a:pt x="f120" y="f118"/>
                      <a:pt x="f121" y="f122"/>
                      <a:pt x="f123" y="f124"/>
                    </a:cubicBezTo>
                    <a:cubicBezTo>
                      <a:pt x="f125" y="f126"/>
                      <a:pt x="f127" y="f128"/>
                      <a:pt x="f129" y="f130"/>
                    </a:cubicBezTo>
                    <a:lnTo>
                      <a:pt x="f131" y="f39"/>
                    </a:lnTo>
                    <a:cubicBezTo>
                      <a:pt x="f132" y="f133"/>
                      <a:pt x="f134" y="f56"/>
                      <a:pt x="f55" y="f56"/>
                    </a:cubicBezTo>
                    <a:close/>
                    <a:moveTo>
                      <a:pt x="f13" y="f135"/>
                    </a:moveTo>
                    <a:cubicBezTo>
                      <a:pt x="f136" y="f137"/>
                      <a:pt x="f138" y="f139"/>
                      <a:pt x="f140" y="f141"/>
                    </a:cubicBezTo>
                    <a:cubicBezTo>
                      <a:pt x="f142" y="f143"/>
                      <a:pt x="f144" y="f145"/>
                      <a:pt x="f146" y="f147"/>
                    </a:cubicBezTo>
                    <a:cubicBezTo>
                      <a:pt x="f148" y="f149"/>
                      <a:pt x="f150" y="f151"/>
                      <a:pt x="f152" y="f135"/>
                    </a:cubicBezTo>
                    <a:close/>
                    <a:moveTo>
                      <a:pt x="f153" y="f135"/>
                    </a:moveTo>
                    <a:cubicBezTo>
                      <a:pt x="f154" y="f151"/>
                      <a:pt x="f155" y="f149"/>
                      <a:pt x="f156" y="f147"/>
                    </a:cubicBezTo>
                    <a:cubicBezTo>
                      <a:pt x="f157" y="f158"/>
                      <a:pt x="f159" y="f160"/>
                      <a:pt x="f161" y="f141"/>
                    </a:cubicBezTo>
                    <a:cubicBezTo>
                      <a:pt x="f162" y="f139"/>
                      <a:pt x="f163" y="f137"/>
                      <a:pt x="f164" y="f135"/>
                    </a:cubicBezTo>
                    <a:close/>
                    <a:moveTo>
                      <a:pt x="f165" y="f166"/>
                    </a:moveTo>
                    <a:cubicBezTo>
                      <a:pt x="f167" y="f168"/>
                      <a:pt x="f169" y="f170"/>
                      <a:pt x="f171" y="f172"/>
                    </a:cubicBezTo>
                    <a:cubicBezTo>
                      <a:pt x="f173" y="f174"/>
                      <a:pt x="f175" y="f176"/>
                      <a:pt x="f175" y="f177"/>
                    </a:cubicBezTo>
                    <a:cubicBezTo>
                      <a:pt x="f175" y="f178"/>
                      <a:pt x="f179" y="f180"/>
                      <a:pt x="f165" y="f166"/>
                    </a:cubicBezTo>
                    <a:close/>
                    <a:moveTo>
                      <a:pt x="f181" y="f166"/>
                    </a:moveTo>
                    <a:cubicBezTo>
                      <a:pt x="f182" y="f183"/>
                      <a:pt x="f184" y="f185"/>
                      <a:pt x="f184" y="f177"/>
                    </a:cubicBezTo>
                    <a:cubicBezTo>
                      <a:pt x="f184" y="f176"/>
                      <a:pt x="f186" y="f187"/>
                      <a:pt x="f188" y="f172"/>
                    </a:cubicBezTo>
                    <a:cubicBezTo>
                      <a:pt x="f189" y="f190"/>
                      <a:pt x="f191" y="f192"/>
                      <a:pt x="f181" y="f166"/>
                    </a:cubicBezTo>
                    <a:close/>
                    <a:moveTo>
                      <a:pt x="f193" y="f135"/>
                    </a:moveTo>
                    <a:cubicBezTo>
                      <a:pt x="f194" y="f195"/>
                      <a:pt x="f196" y="f197"/>
                      <a:pt x="f198" y="f199"/>
                    </a:cubicBezTo>
                    <a:cubicBezTo>
                      <a:pt x="f200" y="f201"/>
                      <a:pt x="f202" y="f203"/>
                      <a:pt x="f204" y="f203"/>
                    </a:cubicBezTo>
                    <a:cubicBezTo>
                      <a:pt x="f205" y="f203"/>
                      <a:pt x="f206" y="f207"/>
                      <a:pt x="f208" y="f209"/>
                    </a:cubicBezTo>
                    <a:cubicBezTo>
                      <a:pt x="f210" y="f211"/>
                      <a:pt x="f212" y="f213"/>
                      <a:pt x="f214" y="f135"/>
                    </a:cubicBezTo>
                    <a:close/>
                    <a:moveTo>
                      <a:pt x="f215" y="f216"/>
                    </a:moveTo>
                    <a:lnTo>
                      <a:pt x="f215" y="f216"/>
                    </a:lnTo>
                    <a:cubicBezTo>
                      <a:pt x="f217" y="f218"/>
                      <a:pt x="f219" y="f220"/>
                      <a:pt x="f221" y="f222"/>
                    </a:cubicBezTo>
                    <a:cubicBezTo>
                      <a:pt x="f223" y="f224"/>
                      <a:pt x="f225" y="f226"/>
                      <a:pt x="f227" y="f228"/>
                    </a:cubicBezTo>
                    <a:lnTo>
                      <a:pt x="f227" y="f228"/>
                    </a:lnTo>
                    <a:cubicBezTo>
                      <a:pt x="f229" y="f230"/>
                      <a:pt x="f231" y="f232"/>
                      <a:pt x="f233" y="f232"/>
                    </a:cubicBezTo>
                    <a:cubicBezTo>
                      <a:pt x="f234" y="f232"/>
                      <a:pt x="f235" y="f236"/>
                      <a:pt x="f215" y="f216"/>
                    </a:cubicBezTo>
                    <a:close/>
                    <a:moveTo>
                      <a:pt x="f237" y="f238"/>
                    </a:moveTo>
                    <a:cubicBezTo>
                      <a:pt x="f239" y="f240"/>
                      <a:pt x="f241" y="f242"/>
                      <a:pt x="f243" y="f244"/>
                    </a:cubicBezTo>
                    <a:cubicBezTo>
                      <a:pt x="f245" y="f246"/>
                      <a:pt x="f247" y="f248"/>
                      <a:pt x="f249" y="f250"/>
                    </a:cubicBezTo>
                    <a:cubicBezTo>
                      <a:pt x="f251" y="f252"/>
                      <a:pt x="f253" y="f254"/>
                      <a:pt x="f255" y="f256"/>
                    </a:cubicBezTo>
                    <a:cubicBezTo>
                      <a:pt x="f257" y="f258"/>
                      <a:pt x="f259" y="f260"/>
                      <a:pt x="f261" y="f262"/>
                    </a:cubicBezTo>
                    <a:cubicBezTo>
                      <a:pt x="f263" y="f264"/>
                      <a:pt x="f41" y="f265"/>
                      <a:pt x="f237" y="f238"/>
                    </a:cubicBezTo>
                    <a:close/>
                    <a:moveTo>
                      <a:pt x="f266" y="f267"/>
                    </a:moveTo>
                    <a:cubicBezTo>
                      <a:pt x="f268" y="f269"/>
                      <a:pt x="f270" y="f271"/>
                      <a:pt x="f272" y="f273"/>
                    </a:cubicBezTo>
                    <a:cubicBezTo>
                      <a:pt x="f274" y="f275"/>
                      <a:pt x="f276" y="f277"/>
                      <a:pt x="f278" y="f279"/>
                    </a:cubicBezTo>
                    <a:lnTo>
                      <a:pt x="f280" y="f279"/>
                    </a:lnTo>
                    <a:cubicBezTo>
                      <a:pt x="f281" y="f282"/>
                      <a:pt x="f283" y="f284"/>
                      <a:pt x="f266" y="f267"/>
                    </a:cubicBezTo>
                    <a:close/>
                    <a:moveTo>
                      <a:pt x="f285" y="f286"/>
                    </a:moveTo>
                    <a:cubicBezTo>
                      <a:pt x="f287" y="f288"/>
                      <a:pt x="f289" y="f290"/>
                      <a:pt x="f291" y="f262"/>
                    </a:cubicBezTo>
                    <a:cubicBezTo>
                      <a:pt x="f292" y="f293"/>
                      <a:pt x="f294" y="f295"/>
                      <a:pt x="f296" y="f297"/>
                    </a:cubicBezTo>
                    <a:cubicBezTo>
                      <a:pt x="f298" y="f299"/>
                      <a:pt x="f300" y="f301"/>
                      <a:pt x="f302" y="f301"/>
                    </a:cubicBezTo>
                    <a:cubicBezTo>
                      <a:pt x="f303" y="f301"/>
                      <a:pt x="f304" y="f305"/>
                      <a:pt x="f306" y="f307"/>
                    </a:cubicBezTo>
                    <a:cubicBezTo>
                      <a:pt x="f308" y="f309"/>
                      <a:pt x="f310" y="f311"/>
                      <a:pt x="f312" y="f267"/>
                    </a:cubicBezTo>
                    <a:cubicBezTo>
                      <a:pt x="f313" y="f284"/>
                      <a:pt x="f314" y="f282"/>
                      <a:pt x="f315" y="f279"/>
                    </a:cubicBezTo>
                    <a:lnTo>
                      <a:pt x="f316" y="f279"/>
                    </a:lnTo>
                    <a:cubicBezTo>
                      <a:pt x="f317" y="f318"/>
                      <a:pt x="f319" y="f320"/>
                      <a:pt x="f321" y="f320"/>
                    </a:cubicBezTo>
                    <a:lnTo>
                      <a:pt x="f321" y="f320"/>
                    </a:lnTo>
                    <a:cubicBezTo>
                      <a:pt x="f321" y="f320"/>
                      <a:pt x="f322" y="f323"/>
                      <a:pt x="f319" y="f324"/>
                    </a:cubicBezTo>
                    <a:cubicBezTo>
                      <a:pt x="f325" y="f326"/>
                      <a:pt x="f327" y="f328"/>
                      <a:pt x="f329" y="f328"/>
                    </a:cubicBezTo>
                    <a:cubicBezTo>
                      <a:pt x="f330" y="f328"/>
                      <a:pt x="f331" y="f332"/>
                      <a:pt x="f333" y="f334"/>
                    </a:cubicBezTo>
                    <a:cubicBezTo>
                      <a:pt x="f335" y="f336"/>
                      <a:pt x="f337" y="f338"/>
                      <a:pt x="f339" y="f279"/>
                    </a:cubicBezTo>
                    <a:lnTo>
                      <a:pt x="f340" y="f279"/>
                    </a:lnTo>
                    <a:cubicBezTo>
                      <a:pt x="f341" y="f342"/>
                      <a:pt x="f343" y="f344"/>
                      <a:pt x="f345" y="f346"/>
                    </a:cubicBezTo>
                    <a:cubicBezTo>
                      <a:pt x="f347" y="f348"/>
                      <a:pt x="f349" y="f350"/>
                      <a:pt x="f285" y="f286"/>
                    </a:cubicBezTo>
                    <a:close/>
                    <a:moveTo>
                      <a:pt x="f26" y="f2"/>
                    </a:moveTo>
                    <a:cubicBezTo>
                      <a:pt x="f351" y="f2"/>
                      <a:pt x="f352" y="f353"/>
                      <a:pt x="f354" y="f355"/>
                    </a:cubicBezTo>
                    <a:lnTo>
                      <a:pt x="f356" y="f357"/>
                    </a:lnTo>
                    <a:lnTo>
                      <a:pt x="f358" y="f359"/>
                    </a:lnTo>
                    <a:cubicBezTo>
                      <a:pt x="f360" y="f361"/>
                      <a:pt x="f362" y="f363"/>
                      <a:pt x="f364" y="f363"/>
                    </a:cubicBezTo>
                    <a:cubicBezTo>
                      <a:pt x="f365" y="f363"/>
                      <a:pt x="f366" y="f367"/>
                      <a:pt x="f368" y="f369"/>
                    </a:cubicBezTo>
                    <a:cubicBezTo>
                      <a:pt x="f370" y="f71"/>
                      <a:pt x="f371" y="f372"/>
                      <a:pt x="f373" y="f374"/>
                    </a:cubicBezTo>
                    <a:lnTo>
                      <a:pt x="f375" y="f376"/>
                    </a:lnTo>
                    <a:cubicBezTo>
                      <a:pt x="f377" y="f378"/>
                      <a:pt x="f379" y="f380"/>
                      <a:pt x="f381" y="f382"/>
                    </a:cubicBezTo>
                    <a:cubicBezTo>
                      <a:pt x="f383" y="f384"/>
                      <a:pt x="f385" y="f386"/>
                      <a:pt x="f385" y="f177"/>
                    </a:cubicBezTo>
                    <a:cubicBezTo>
                      <a:pt x="f385" y="f387"/>
                      <a:pt x="f388" y="f389"/>
                      <a:pt x="f390" y="f389"/>
                    </a:cubicBezTo>
                    <a:cubicBezTo>
                      <a:pt x="f391" y="f389"/>
                      <a:pt x="f392" y="f393"/>
                      <a:pt x="f394" y="f395"/>
                    </a:cubicBezTo>
                    <a:cubicBezTo>
                      <a:pt x="f396" y="f397"/>
                      <a:pt x="f398" y="f399"/>
                      <a:pt x="f400" y="f401"/>
                    </a:cubicBezTo>
                    <a:cubicBezTo>
                      <a:pt x="f402" y="f403"/>
                      <a:pt x="f404" y="f405"/>
                      <a:pt x="f108" y="f406"/>
                    </a:cubicBezTo>
                    <a:cubicBezTo>
                      <a:pt x="f407" y="f408"/>
                      <a:pt x="f409" y="f410"/>
                      <a:pt x="f409" y="f411"/>
                    </a:cubicBezTo>
                    <a:cubicBezTo>
                      <a:pt x="f409" y="f412"/>
                      <a:pt x="f413" y="f4"/>
                      <a:pt x="f414" y="f4"/>
                    </a:cubicBezTo>
                    <a:lnTo>
                      <a:pt x="f415" y="f4"/>
                    </a:lnTo>
                    <a:cubicBezTo>
                      <a:pt x="f416" y="f4"/>
                      <a:pt x="f417" y="f412"/>
                      <a:pt x="f417" y="f411"/>
                    </a:cubicBezTo>
                    <a:cubicBezTo>
                      <a:pt x="f417" y="f410"/>
                      <a:pt x="f418" y="f408"/>
                      <a:pt x="f419" y="f406"/>
                    </a:cubicBezTo>
                    <a:cubicBezTo>
                      <a:pt x="f420" y="f403"/>
                      <a:pt x="f421" y="f422"/>
                      <a:pt x="f423" y="f424"/>
                    </a:cubicBezTo>
                    <a:cubicBezTo>
                      <a:pt x="f425" y="f426"/>
                      <a:pt x="f427" y="f428"/>
                      <a:pt x="f429" y="f395"/>
                    </a:cubicBezTo>
                    <a:cubicBezTo>
                      <a:pt x="f430" y="f393"/>
                      <a:pt x="f431" y="f389"/>
                      <a:pt x="f432" y="f389"/>
                    </a:cubicBezTo>
                    <a:cubicBezTo>
                      <a:pt x="f433" y="f389"/>
                      <a:pt x="f3" y="f387"/>
                      <a:pt x="f3" y="f177"/>
                    </a:cubicBezTo>
                    <a:cubicBezTo>
                      <a:pt x="f3" y="f386"/>
                      <a:pt x="f434" y="f384"/>
                      <a:pt x="f435" y="f382"/>
                    </a:cubicBezTo>
                    <a:cubicBezTo>
                      <a:pt x="f436" y="f437"/>
                      <a:pt x="f438" y="f439"/>
                      <a:pt x="f440" y="f441"/>
                    </a:cubicBezTo>
                    <a:cubicBezTo>
                      <a:pt x="f156" y="f442"/>
                      <a:pt x="f443" y="f444"/>
                      <a:pt x="f445" y="f446"/>
                    </a:cubicBezTo>
                    <a:lnTo>
                      <a:pt x="f182" y="f374"/>
                    </a:lnTo>
                    <a:cubicBezTo>
                      <a:pt x="f447" y="f372"/>
                      <a:pt x="f448" y="f71"/>
                      <a:pt x="f449" y="f369"/>
                    </a:cubicBezTo>
                    <a:cubicBezTo>
                      <a:pt x="f450" y="f367"/>
                      <a:pt x="f451" y="f363"/>
                      <a:pt x="f452" y="f363"/>
                    </a:cubicBezTo>
                    <a:cubicBezTo>
                      <a:pt x="f453" y="f363"/>
                      <a:pt x="f454" y="f361"/>
                      <a:pt x="f455" y="f359"/>
                    </a:cubicBezTo>
                    <a:lnTo>
                      <a:pt x="f187" y="f357"/>
                    </a:lnTo>
                    <a:lnTo>
                      <a:pt x="f456" y="f355"/>
                    </a:lnTo>
                    <a:cubicBezTo>
                      <a:pt x="f457" y="f353"/>
                      <a:pt x="f345"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46" name="Google Shape;3043;p73">
              <a:extLst>
                <a:ext uri="{FF2B5EF4-FFF2-40B4-BE49-F238E27FC236}">
                  <a16:creationId xmlns:a16="http://schemas.microsoft.com/office/drawing/2014/main" id="{887BBF43-E73E-5D58-38B3-78BCED7E9127}"/>
                </a:ext>
              </a:extLst>
            </p:cNvPr>
            <p:cNvGrpSpPr/>
            <p:nvPr/>
          </p:nvGrpSpPr>
          <p:grpSpPr>
            <a:xfrm>
              <a:off x="4784277" y="3478670"/>
              <a:ext cx="602955" cy="704051"/>
              <a:chOff x="4784277" y="3478670"/>
              <a:chExt cx="602955" cy="704051"/>
            </a:xfrm>
          </p:grpSpPr>
          <p:sp>
            <p:nvSpPr>
              <p:cNvPr id="47" name="Google Shape;3044;p73">
                <a:extLst>
                  <a:ext uri="{FF2B5EF4-FFF2-40B4-BE49-F238E27FC236}">
                    <a16:creationId xmlns:a16="http://schemas.microsoft.com/office/drawing/2014/main" id="{055A32AD-3BC0-2050-F2F6-C66E40D23DDE}"/>
                  </a:ext>
                </a:extLst>
              </p:cNvPr>
              <p:cNvSpPr/>
              <p:nvPr/>
            </p:nvSpPr>
            <p:spPr>
              <a:xfrm>
                <a:off x="4992953" y="3752469"/>
                <a:ext cx="20683" cy="38066"/>
              </a:xfrm>
              <a:custGeom>
                <a:avLst/>
                <a:gdLst>
                  <a:gd name="f0" fmla="val w"/>
                  <a:gd name="f1" fmla="val h"/>
                  <a:gd name="f2" fmla="val 0"/>
                  <a:gd name="f3" fmla="val 6134"/>
                  <a:gd name="f4" fmla="val 11288"/>
                  <a:gd name="f5" fmla="val 3067"/>
                  <a:gd name="f6" fmla="val 1"/>
                  <a:gd name="f7" fmla="val 1371"/>
                  <a:gd name="f8" fmla="val 8221"/>
                  <a:gd name="f9" fmla="val 9917"/>
                  <a:gd name="f10" fmla="val 11287"/>
                  <a:gd name="f11" fmla="val 4763"/>
                  <a:gd name="f12" fmla="val 6133"/>
                  <a:gd name="f13" fmla="*/ f0 1 6134"/>
                  <a:gd name="f14" fmla="*/ f1 1 11288"/>
                  <a:gd name="f15" fmla="val f2"/>
                  <a:gd name="f16" fmla="val f3"/>
                  <a:gd name="f17" fmla="val f4"/>
                  <a:gd name="f18" fmla="+- f17 0 f15"/>
                  <a:gd name="f19" fmla="+- f16 0 f15"/>
                  <a:gd name="f20" fmla="*/ f19 1 6134"/>
                  <a:gd name="f21" fmla="*/ f18 1 11288"/>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34" h="11288">
                    <a:moveTo>
                      <a:pt x="f5" y="f6"/>
                    </a:moveTo>
                    <a:cubicBezTo>
                      <a:pt x="f7" y="f6"/>
                      <a:pt x="f2" y="f7"/>
                      <a:pt x="f2" y="f5"/>
                    </a:cubicBezTo>
                    <a:lnTo>
                      <a:pt x="f2" y="f8"/>
                    </a:lnTo>
                    <a:cubicBezTo>
                      <a:pt x="f2" y="f9"/>
                      <a:pt x="f7" y="f10"/>
                      <a:pt x="f5" y="f10"/>
                    </a:cubicBezTo>
                    <a:cubicBezTo>
                      <a:pt x="f11" y="f10"/>
                      <a:pt x="f12" y="f9"/>
                      <a:pt x="f12" y="f8"/>
                    </a:cubicBezTo>
                    <a:lnTo>
                      <a:pt x="f12" y="f5"/>
                    </a:lnTo>
                    <a:cubicBezTo>
                      <a:pt x="f12" y="f7"/>
                      <a:pt x="f1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8" name="Google Shape;3045;p73">
                <a:extLst>
                  <a:ext uri="{FF2B5EF4-FFF2-40B4-BE49-F238E27FC236}">
                    <a16:creationId xmlns:a16="http://schemas.microsoft.com/office/drawing/2014/main" id="{83CCE8A7-BF41-455E-FBA0-489BE98933E9}"/>
                  </a:ext>
                </a:extLst>
              </p:cNvPr>
              <p:cNvSpPr/>
              <p:nvPr/>
            </p:nvSpPr>
            <p:spPr>
              <a:xfrm>
                <a:off x="5061935" y="3769778"/>
                <a:ext cx="73261" cy="32058"/>
              </a:xfrm>
              <a:custGeom>
                <a:avLst/>
                <a:gdLst>
                  <a:gd name="f0" fmla="val w"/>
                  <a:gd name="f1" fmla="val h"/>
                  <a:gd name="f2" fmla="val 0"/>
                  <a:gd name="f3" fmla="val 21725"/>
                  <a:gd name="f4" fmla="val 9506"/>
                  <a:gd name="f5" fmla="val 3377"/>
                  <a:gd name="f6" fmla="val 2676"/>
                  <a:gd name="f7" fmla="val 1974"/>
                  <a:gd name="f8" fmla="val 242"/>
                  <a:gd name="f9" fmla="val 1403"/>
                  <a:gd name="f10" fmla="val 739"/>
                  <a:gd name="f11" fmla="val 131"/>
                  <a:gd name="f12" fmla="val 1848"/>
                  <a:gd name="f13" fmla="val 3806"/>
                  <a:gd name="f14" fmla="val 1109"/>
                  <a:gd name="f15" fmla="val 5078"/>
                  <a:gd name="f16" fmla="val 3686"/>
                  <a:gd name="f17" fmla="val 8030"/>
                  <a:gd name="f18" fmla="val 7274"/>
                  <a:gd name="f19" fmla="val 10863"/>
                  <a:gd name="f20" fmla="val 14451"/>
                  <a:gd name="f21" fmla="val 18039"/>
                  <a:gd name="f22" fmla="val 20616"/>
                  <a:gd name="f23" fmla="val 21595"/>
                  <a:gd name="f24" fmla="val 20322"/>
                  <a:gd name="f25" fmla="val 19751"/>
                  <a:gd name="f26" fmla="val 19049"/>
                  <a:gd name="f27" fmla="val 18348"/>
                  <a:gd name="f28" fmla="val 17487"/>
                  <a:gd name="f29" fmla="val 16628"/>
                  <a:gd name="f30" fmla="val 364"/>
                  <a:gd name="f31" fmla="val 16017"/>
                  <a:gd name="f32" fmla="val 1066"/>
                  <a:gd name="f33" fmla="val 14646"/>
                  <a:gd name="f34" fmla="val 2615"/>
                  <a:gd name="f35" fmla="val 12755"/>
                  <a:gd name="f36" fmla="val 3390"/>
                  <a:gd name="f37" fmla="val 8971"/>
                  <a:gd name="f38" fmla="val 7079"/>
                  <a:gd name="f39" fmla="val 5709"/>
                  <a:gd name="f40" fmla="val 5097"/>
                  <a:gd name="f41" fmla="val 4238"/>
                  <a:gd name="f42" fmla="*/ f0 1 21725"/>
                  <a:gd name="f43" fmla="*/ f1 1 9506"/>
                  <a:gd name="f44" fmla="val f2"/>
                  <a:gd name="f45" fmla="val f3"/>
                  <a:gd name="f46" fmla="val f4"/>
                  <a:gd name="f47" fmla="+- f46 0 f44"/>
                  <a:gd name="f48" fmla="+- f45 0 f44"/>
                  <a:gd name="f49" fmla="*/ f48 1 21725"/>
                  <a:gd name="f50" fmla="*/ f47 1 9506"/>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21725" h="9506">
                    <a:moveTo>
                      <a:pt x="f5" y="f2"/>
                    </a:moveTo>
                    <a:cubicBezTo>
                      <a:pt x="f6" y="f2"/>
                      <a:pt x="f7" y="f8"/>
                      <a:pt x="f9" y="f10"/>
                    </a:cubicBezTo>
                    <a:cubicBezTo>
                      <a:pt x="f11" y="f12"/>
                      <a:pt x="f2" y="f13"/>
                      <a:pt x="f14" y="f15"/>
                    </a:cubicBezTo>
                    <a:cubicBezTo>
                      <a:pt x="f16" y="f17"/>
                      <a:pt x="f18" y="f4"/>
                      <a:pt x="f19" y="f4"/>
                    </a:cubicBezTo>
                    <a:cubicBezTo>
                      <a:pt x="f20" y="f4"/>
                      <a:pt x="f21" y="f17"/>
                      <a:pt x="f22" y="f15"/>
                    </a:cubicBezTo>
                    <a:cubicBezTo>
                      <a:pt x="f3" y="f13"/>
                      <a:pt x="f23" y="f12"/>
                      <a:pt x="f24" y="f10"/>
                    </a:cubicBezTo>
                    <a:cubicBezTo>
                      <a:pt x="f25" y="f8"/>
                      <a:pt x="f26" y="f2"/>
                      <a:pt x="f27" y="f2"/>
                    </a:cubicBezTo>
                    <a:cubicBezTo>
                      <a:pt x="f28" y="f2"/>
                      <a:pt x="f29" y="f30"/>
                      <a:pt x="f31" y="f32"/>
                    </a:cubicBezTo>
                    <a:cubicBezTo>
                      <a:pt x="f33" y="f34"/>
                      <a:pt x="f35" y="f36"/>
                      <a:pt x="f19" y="f36"/>
                    </a:cubicBezTo>
                    <a:cubicBezTo>
                      <a:pt x="f37" y="f36"/>
                      <a:pt x="f38" y="f34"/>
                      <a:pt x="f39" y="f32"/>
                    </a:cubicBezTo>
                    <a:cubicBezTo>
                      <a:pt x="f40" y="f30"/>
                      <a:pt x="f4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9" name="Google Shape;3046;p73">
                <a:extLst>
                  <a:ext uri="{FF2B5EF4-FFF2-40B4-BE49-F238E27FC236}">
                    <a16:creationId xmlns:a16="http://schemas.microsoft.com/office/drawing/2014/main" id="{45B7AEDC-178E-FDC6-A2F9-393D6109071B}"/>
                  </a:ext>
                </a:extLst>
              </p:cNvPr>
              <p:cNvSpPr/>
              <p:nvPr/>
            </p:nvSpPr>
            <p:spPr>
              <a:xfrm>
                <a:off x="5166661" y="3749177"/>
                <a:ext cx="61054" cy="40818"/>
              </a:xfrm>
              <a:custGeom>
                <a:avLst/>
                <a:gdLst>
                  <a:gd name="f0" fmla="val w"/>
                  <a:gd name="f1" fmla="val h"/>
                  <a:gd name="f2" fmla="val 0"/>
                  <a:gd name="f3" fmla="val 18105"/>
                  <a:gd name="f4" fmla="val 12103"/>
                  <a:gd name="f5" fmla="val 9036"/>
                  <a:gd name="f6" fmla="val 4078"/>
                  <a:gd name="f7" fmla="val 9069"/>
                  <a:gd name="f8" fmla="val 10732"/>
                  <a:gd name="f9" fmla="val 1370"/>
                  <a:gd name="f10" fmla="val 12102"/>
                  <a:gd name="f11" fmla="val 3067"/>
                  <a:gd name="f12" fmla="val 4763"/>
                  <a:gd name="f13" fmla="val 6133"/>
                  <a:gd name="f14" fmla="val 7438"/>
                  <a:gd name="f15" fmla="val 10667"/>
                  <a:gd name="f16" fmla="val 11972"/>
                  <a:gd name="f17" fmla="val 13342"/>
                  <a:gd name="f18" fmla="val 15038"/>
                  <a:gd name="f19" fmla="val 16734"/>
                  <a:gd name="f20" fmla="val 18104"/>
                  <a:gd name="f21" fmla="val 14027"/>
                  <a:gd name="f22" fmla="*/ f0 1 18105"/>
                  <a:gd name="f23" fmla="*/ f1 1 12103"/>
                  <a:gd name="f24" fmla="val f2"/>
                  <a:gd name="f25" fmla="val f3"/>
                  <a:gd name="f26" fmla="val f4"/>
                  <a:gd name="f27" fmla="+- f26 0 f24"/>
                  <a:gd name="f28" fmla="+- f25 0 f24"/>
                  <a:gd name="f29" fmla="*/ f28 1 18105"/>
                  <a:gd name="f30" fmla="*/ f27 1 12103"/>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8105" h="12103">
                    <a:moveTo>
                      <a:pt x="f5" y="f2"/>
                    </a:moveTo>
                    <a:cubicBezTo>
                      <a:pt x="f6" y="f2"/>
                      <a:pt x="f2" y="f6"/>
                      <a:pt x="f2" y="f7"/>
                    </a:cubicBezTo>
                    <a:cubicBezTo>
                      <a:pt x="f2" y="f8"/>
                      <a:pt x="f9" y="f10"/>
                      <a:pt x="f11" y="f10"/>
                    </a:cubicBezTo>
                    <a:cubicBezTo>
                      <a:pt x="f12" y="f10"/>
                      <a:pt x="f13" y="f8"/>
                      <a:pt x="f13" y="f7"/>
                    </a:cubicBezTo>
                    <a:cubicBezTo>
                      <a:pt x="f13" y="f14"/>
                      <a:pt x="f14" y="f13"/>
                      <a:pt x="f5" y="f13"/>
                    </a:cubicBezTo>
                    <a:cubicBezTo>
                      <a:pt x="f15" y="f13"/>
                      <a:pt x="f16" y="f14"/>
                      <a:pt x="f16" y="f7"/>
                    </a:cubicBezTo>
                    <a:cubicBezTo>
                      <a:pt x="f16" y="f8"/>
                      <a:pt x="f17" y="f10"/>
                      <a:pt x="f18" y="f10"/>
                    </a:cubicBezTo>
                    <a:cubicBezTo>
                      <a:pt x="f19" y="f10"/>
                      <a:pt x="f20" y="f8"/>
                      <a:pt x="f20" y="f7"/>
                    </a:cubicBezTo>
                    <a:cubicBezTo>
                      <a:pt x="f20" y="f6"/>
                      <a:pt x="f2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Google Shape;3047;p73">
                <a:extLst>
                  <a:ext uri="{FF2B5EF4-FFF2-40B4-BE49-F238E27FC236}">
                    <a16:creationId xmlns:a16="http://schemas.microsoft.com/office/drawing/2014/main" id="{24E3D916-2AE1-7217-ACFC-6AE01CBD4CA2}"/>
                  </a:ext>
                </a:extLst>
              </p:cNvPr>
              <p:cNvSpPr/>
              <p:nvPr/>
            </p:nvSpPr>
            <p:spPr>
              <a:xfrm>
                <a:off x="4784277" y="3478670"/>
                <a:ext cx="602955" cy="704051"/>
              </a:xfrm>
              <a:custGeom>
                <a:avLst/>
                <a:gdLst>
                  <a:gd name="f0" fmla="val w"/>
                  <a:gd name="f1" fmla="val h"/>
                  <a:gd name="f2" fmla="val 0"/>
                  <a:gd name="f3" fmla="val 178791"/>
                  <a:gd name="f4" fmla="val 208767"/>
                  <a:gd name="f5" fmla="val 54590"/>
                  <a:gd name="f6" fmla="val 24467"/>
                  <a:gd name="f7" fmla="val 68867"/>
                  <a:gd name="f8" fmla="val 95483"/>
                  <a:gd name="f9" fmla="val 24498"/>
                  <a:gd name="f10" fmla="val 145094"/>
                  <a:gd name="f11" fmla="val 145387"/>
                  <a:gd name="f12" fmla="val 24506"/>
                  <a:gd name="f13" fmla="val 145650"/>
                  <a:gd name="f14" fmla="val 24509"/>
                  <a:gd name="f15" fmla="val 145887"/>
                  <a:gd name="f16" fmla="val 146596"/>
                  <a:gd name="f17" fmla="val 147066"/>
                  <a:gd name="f18" fmla="val 24481"/>
                  <a:gd name="f19" fmla="val 147406"/>
                  <a:gd name="f20" fmla="val 147858"/>
                  <a:gd name="f21" fmla="val 148078"/>
                  <a:gd name="f22" fmla="val 24530"/>
                  <a:gd name="f23" fmla="val 148323"/>
                  <a:gd name="f24" fmla="val 24758"/>
                  <a:gd name="f25" fmla="val 156674"/>
                  <a:gd name="f26" fmla="val 32326"/>
                  <a:gd name="f27" fmla="val 163263"/>
                  <a:gd name="f28" fmla="val 41329"/>
                  <a:gd name="f29" fmla="val 167928"/>
                  <a:gd name="f30" fmla="val 51539"/>
                  <a:gd name="f31" fmla="val 168254"/>
                  <a:gd name="f32" fmla="val 52224"/>
                  <a:gd name="f33" fmla="val 167732"/>
                  <a:gd name="f34" fmla="val 52942"/>
                  <a:gd name="f35" fmla="val 167080"/>
                  <a:gd name="f36" fmla="val 19312"/>
                  <a:gd name="f37" fmla="val 18627"/>
                  <a:gd name="f38" fmla="val 18137"/>
                  <a:gd name="f39" fmla="val 18463"/>
                  <a:gd name="f40" fmla="val 23128"/>
                  <a:gd name="f41" fmla="val 29717"/>
                  <a:gd name="f42" fmla="val 38068"/>
                  <a:gd name="f43" fmla="val 38326"/>
                  <a:gd name="f44" fmla="val 24519"/>
                  <a:gd name="f45" fmla="val 36031"/>
                  <a:gd name="f46" fmla="val 168091"/>
                  <a:gd name="f47" fmla="val 58977"/>
                  <a:gd name="f48" fmla="val 171124"/>
                  <a:gd name="f49" fmla="val 67491"/>
                  <a:gd name="f50" fmla="val 172658"/>
                  <a:gd name="f51" fmla="val 76428"/>
                  <a:gd name="f52" fmla="val 85562"/>
                  <a:gd name="f53" fmla="val 129012"/>
                  <a:gd name="f54" fmla="val 137395"/>
                  <a:gd name="f55" fmla="val 165024"/>
                  <a:gd name="f56" fmla="val 93196"/>
                  <a:gd name="f57" fmla="val 38296"/>
                  <a:gd name="f58" fmla="val 1"/>
                  <a:gd name="f59" fmla="val 110451"/>
                  <a:gd name="f60" fmla="val 18300"/>
                  <a:gd name="f61" fmla="val 18724"/>
                  <a:gd name="f62" fmla="val 59035"/>
                  <a:gd name="f63" fmla="val 19058"/>
                  <a:gd name="f64" fmla="val 59052"/>
                  <a:gd name="f65" fmla="val 19972"/>
                  <a:gd name="f66" fmla="val 21128"/>
                  <a:gd name="f67" fmla="val 23210"/>
                  <a:gd name="f68" fmla="val 59026"/>
                  <a:gd name="f69" fmla="val 27571"/>
                  <a:gd name="f70" fmla="val 29332"/>
                  <a:gd name="f71" fmla="val 31464"/>
                  <a:gd name="f72" fmla="val 59030"/>
                  <a:gd name="f73" fmla="val 34056"/>
                  <a:gd name="f74" fmla="val 59042"/>
                  <a:gd name="f75" fmla="val 14810"/>
                  <a:gd name="f76" fmla="val 101970"/>
                  <a:gd name="f77" fmla="val 46386"/>
                  <a:gd name="f78" fmla="val 150410"/>
                  <a:gd name="f79" fmla="val 111397"/>
                  <a:gd name="f80" fmla="val 128882"/>
                  <a:gd name="f81" fmla="val 142679"/>
                  <a:gd name="f82" fmla="val 141147"/>
                  <a:gd name="f83" fmla="val 129175"/>
                  <a:gd name="f84" fmla="val 142810"/>
                  <a:gd name="f85" fmla="val 127381"/>
                  <a:gd name="f86" fmla="val 141767"/>
                  <a:gd name="f87" fmla="val 124445"/>
                  <a:gd name="f88" fmla="val 139353"/>
                  <a:gd name="f89" fmla="val 124086"/>
                  <a:gd name="f90" fmla="val 139219"/>
                  <a:gd name="f91" fmla="val 124069"/>
                  <a:gd name="f92" fmla="val 139086"/>
                  <a:gd name="f93" fmla="val 124061"/>
                  <a:gd name="f94" fmla="val 138954"/>
                  <a:gd name="f95" fmla="val 138056"/>
                  <a:gd name="f96" fmla="val 137214"/>
                  <a:gd name="f97" fmla="val 124439"/>
                  <a:gd name="f98" fmla="val 136645"/>
                  <a:gd name="f99" fmla="val 125065"/>
                  <a:gd name="f100" fmla="val 125522"/>
                  <a:gd name="f101" fmla="val 137264"/>
                  <a:gd name="f102" fmla="val 109701"/>
                  <a:gd name="f103" fmla="val 144278"/>
                  <a:gd name="f104" fmla="val 49942"/>
                  <a:gd name="f105" fmla="val 21073"/>
                  <a:gd name="f106" fmla="val 98577"/>
                  <a:gd name="f107" fmla="val 40808"/>
                  <a:gd name="f108" fmla="val 145583"/>
                  <a:gd name="f109" fmla="val 155010"/>
                  <a:gd name="f110" fmla="val 77961"/>
                  <a:gd name="f111" fmla="val 153510"/>
                  <a:gd name="f112" fmla="val 99230"/>
                  <a:gd name="f113" fmla="val 143528"/>
                  <a:gd name="f114" fmla="val 115801"/>
                  <a:gd name="f115" fmla="val 143039"/>
                  <a:gd name="f116" fmla="val 116616"/>
                  <a:gd name="f117" fmla="val 142973"/>
                  <a:gd name="f118" fmla="val 117562"/>
                  <a:gd name="f119" fmla="val 143267"/>
                  <a:gd name="f120" fmla="val 118377"/>
                  <a:gd name="f121" fmla="val 143734"/>
                  <a:gd name="f122" fmla="val 119706"/>
                  <a:gd name="f123" fmla="val 144952"/>
                  <a:gd name="f124" fmla="val 120422"/>
                  <a:gd name="f125" fmla="val 146175"/>
                  <a:gd name="f126" fmla="val 147175"/>
                  <a:gd name="f127" fmla="val 148178"/>
                  <a:gd name="f128" fmla="val 119944"/>
                  <a:gd name="f129" fmla="val 148780"/>
                  <a:gd name="f130" fmla="val 118932"/>
                  <a:gd name="f131" fmla="val 159903"/>
                  <a:gd name="f132" fmla="val 100437"/>
                  <a:gd name="f133" fmla="val 160817"/>
                  <a:gd name="f134" fmla="val 152335"/>
                  <a:gd name="f135" fmla="val 154825"/>
                  <a:gd name="f136" fmla="val 156894"/>
                  <a:gd name="f137" fmla="val 158619"/>
                  <a:gd name="f138" fmla="val 162891"/>
                  <a:gd name="f139" fmla="val 165055"/>
                  <a:gd name="f140" fmla="val 166295"/>
                  <a:gd name="f141" fmla="val 167276"/>
                  <a:gd name="f142" fmla="val 167679"/>
                  <a:gd name="f143" fmla="val 41982"/>
                  <a:gd name="f144" fmla="val 154129"/>
                  <a:gd name="f145" fmla="val 49811"/>
                  <a:gd name="f146" fmla="val 160000"/>
                  <a:gd name="f147" fmla="val 58423"/>
                  <a:gd name="f148" fmla="val 164404"/>
                  <a:gd name="f149" fmla="val 67556"/>
                  <a:gd name="f150" fmla="val 167275"/>
                  <a:gd name="f151" fmla="val 68046"/>
                  <a:gd name="f152" fmla="val 172135"/>
                  <a:gd name="f153" fmla="val 69872"/>
                  <a:gd name="f154" fmla="val 176702"/>
                  <a:gd name="f155" fmla="val 72841"/>
                  <a:gd name="f156" fmla="val 180518"/>
                  <a:gd name="f157" fmla="val 36894"/>
                  <a:gd name="f158" fmla="val 32653"/>
                  <a:gd name="f159" fmla="val 175560"/>
                  <a:gd name="f160" fmla="val 27075"/>
                  <a:gd name="f161" fmla="val 171613"/>
                  <a:gd name="f162" fmla="val 21269"/>
                  <a:gd name="f163" fmla="val 168906"/>
                  <a:gd name="f164" fmla="val 14908"/>
                  <a:gd name="f165" fmla="val 165937"/>
                  <a:gd name="f166" fmla="val 18888"/>
                  <a:gd name="f167" fmla="val 28021"/>
                  <a:gd name="f168" fmla="val 74015"/>
                  <a:gd name="f169" fmla="val 169004"/>
                  <a:gd name="f170" fmla="val 80264"/>
                  <a:gd name="f171" fmla="val 170431"/>
                  <a:gd name="f172" fmla="val 86737"/>
                  <a:gd name="f173" fmla="val 171156"/>
                  <a:gd name="f174" fmla="val 93232"/>
                  <a:gd name="f175" fmla="val 99655"/>
                  <a:gd name="f176" fmla="val 106100"/>
                  <a:gd name="f177" fmla="val 170447"/>
                  <a:gd name="f178" fmla="val 112376"/>
                  <a:gd name="f179" fmla="val 111365"/>
                  <a:gd name="f180" fmla="val 173570"/>
                  <a:gd name="f181" fmla="val 108723"/>
                  <a:gd name="f182" fmla="val 177680"/>
                  <a:gd name="f183" fmla="val 104906"/>
                  <a:gd name="f184" fmla="val 81485"/>
                  <a:gd name="f185" fmla="val 77669"/>
                  <a:gd name="f186" fmla="val 75026"/>
                  <a:gd name="f187" fmla="val 158370"/>
                  <a:gd name="f188" fmla="val 167504"/>
                  <a:gd name="f189" fmla="val 171483"/>
                  <a:gd name="f190" fmla="val 165122"/>
                  <a:gd name="f191" fmla="val 159349"/>
                  <a:gd name="f192" fmla="val 153771"/>
                  <a:gd name="f193" fmla="val 149497"/>
                  <a:gd name="f194" fmla="val 113550"/>
                  <a:gd name="f195" fmla="val 116519"/>
                  <a:gd name="f196" fmla="val 118345"/>
                  <a:gd name="f197" fmla="val 118835"/>
                  <a:gd name="f198" fmla="val 127968"/>
                  <a:gd name="f199" fmla="val 136580"/>
                  <a:gd name="f200" fmla="val 144409"/>
                  <a:gd name="f201" fmla="val 26488"/>
                  <a:gd name="f202" fmla="val 179148"/>
                  <a:gd name="f203" fmla="val 34676"/>
                  <a:gd name="f204" fmla="val 185313"/>
                  <a:gd name="f205" fmla="val 39047"/>
                  <a:gd name="f206" fmla="val 193436"/>
                  <a:gd name="f207" fmla="val 39829"/>
                  <a:gd name="f208" fmla="val 202635"/>
                  <a:gd name="f209" fmla="val 18431"/>
                  <a:gd name="f210" fmla="val 19083"/>
                  <a:gd name="f211" fmla="val 189195"/>
                  <a:gd name="f212" fmla="val 23944"/>
                  <a:gd name="f213" fmla="val 181986"/>
                  <a:gd name="f214" fmla="val 145159"/>
                  <a:gd name="f215" fmla="val 186618"/>
                  <a:gd name="f216" fmla="val 142354"/>
                  <a:gd name="f217" fmla="val 191609"/>
                  <a:gd name="f218" fmla="val 140821"/>
                  <a:gd name="f219" fmla="val 197024"/>
                  <a:gd name="f220" fmla="val 140429"/>
                  <a:gd name="f221" fmla="val 202667"/>
                  <a:gd name="f222" fmla="val 45962"/>
                  <a:gd name="f223" fmla="val 45538"/>
                  <a:gd name="f224" fmla="val 196730"/>
                  <a:gd name="f225" fmla="val 43907"/>
                  <a:gd name="f226" fmla="val 191381"/>
                  <a:gd name="f227" fmla="val 41232"/>
                  <a:gd name="f228" fmla="val 159936"/>
                  <a:gd name="f229" fmla="val 179116"/>
                  <a:gd name="f230" fmla="val 162448"/>
                  <a:gd name="f231" fmla="val 181921"/>
                  <a:gd name="f232" fmla="val 167308"/>
                  <a:gd name="f233" fmla="val 189032"/>
                  <a:gd name="f234" fmla="val 167960"/>
                  <a:gd name="f235" fmla="val 146562"/>
                  <a:gd name="f236" fmla="val 147377"/>
                  <a:gd name="f237" fmla="val 192946"/>
                  <a:gd name="f238" fmla="val 152107"/>
                  <a:gd name="f239" fmla="val 184987"/>
                  <a:gd name="f240" fmla="val 93102"/>
                  <a:gd name="f241" fmla="val 87271"/>
                  <a:gd name="f242" fmla="val 81380"/>
                  <a:gd name="f243" fmla="val 596"/>
                  <a:gd name="f244" fmla="val 75516"/>
                  <a:gd name="f245" fmla="val 1827"/>
                  <a:gd name="f246" fmla="val 73852"/>
                  <a:gd name="f247" fmla="val 2186"/>
                  <a:gd name="f248" fmla="val 72808"/>
                  <a:gd name="f249" fmla="val 3817"/>
                  <a:gd name="f250" fmla="val 73134"/>
                  <a:gd name="f251" fmla="val 5448"/>
                  <a:gd name="f252" fmla="val 73449"/>
                  <a:gd name="f253" fmla="val 6906"/>
                  <a:gd name="f254" fmla="val 74742"/>
                  <a:gd name="f255" fmla="val 7888"/>
                  <a:gd name="f256" fmla="val 76155"/>
                  <a:gd name="f257" fmla="val 76353"/>
                  <a:gd name="f258" fmla="val 76554"/>
                  <a:gd name="f259" fmla="val 7869"/>
                  <a:gd name="f260" fmla="val 76755"/>
                  <a:gd name="f261" fmla="val 7829"/>
                  <a:gd name="f262" fmla="val 82233"/>
                  <a:gd name="f263" fmla="val 6673"/>
                  <a:gd name="f264" fmla="val 87735"/>
                  <a:gd name="f265" fmla="val 6112"/>
                  <a:gd name="f266" fmla="val 93179"/>
                  <a:gd name="f267" fmla="val 108319"/>
                  <a:gd name="f268" fmla="val 123021"/>
                  <a:gd name="f269" fmla="val 10447"/>
                  <a:gd name="f270" fmla="val 135569"/>
                  <a:gd name="f271" fmla="val 18365"/>
                  <a:gd name="f272" fmla="val 50790"/>
                  <a:gd name="f273" fmla="val 55454"/>
                  <a:gd name="f274" fmla="val 15429"/>
                  <a:gd name="f275" fmla="val 60380"/>
                  <a:gd name="f276" fmla="val 12983"/>
                  <a:gd name="f277" fmla="val 65567"/>
                  <a:gd name="f278" fmla="val 11058"/>
                  <a:gd name="f279" fmla="val 67132"/>
                  <a:gd name="f280" fmla="val 10471"/>
                  <a:gd name="f281" fmla="val 67948"/>
                  <a:gd name="f282" fmla="val 8710"/>
                  <a:gd name="f283" fmla="val 67361"/>
                  <a:gd name="f284" fmla="val 7144"/>
                  <a:gd name="f285" fmla="val 66903"/>
                  <a:gd name="f286" fmla="val 5897"/>
                  <a:gd name="f287" fmla="val 65730"/>
                  <a:gd name="f288" fmla="val 5127"/>
                  <a:gd name="f289" fmla="val 64493"/>
                  <a:gd name="f290" fmla="val 64145"/>
                  <a:gd name="f291" fmla="val 63791"/>
                  <a:gd name="f292" fmla="val 5188"/>
                  <a:gd name="f293" fmla="val 63446"/>
                  <a:gd name="f294" fmla="val 5317"/>
                  <a:gd name="f295" fmla="val 55063"/>
                  <a:gd name="f296" fmla="val 8449"/>
                  <a:gd name="f297" fmla="val 47267"/>
                  <a:gd name="f298" fmla="val 12820"/>
                  <a:gd name="f299" fmla="val 40221"/>
                  <a:gd name="f300" fmla="val 40155"/>
                  <a:gd name="f301" fmla="val 18374"/>
                  <a:gd name="f302" fmla="val 40071"/>
                  <a:gd name="f303" fmla="val 18377"/>
                  <a:gd name="f304" fmla="val 39973"/>
                  <a:gd name="f305" fmla="val 39741"/>
                  <a:gd name="f306" fmla="val 39423"/>
                  <a:gd name="f307" fmla="val 18360"/>
                  <a:gd name="f308" fmla="val 39044"/>
                  <a:gd name="f309" fmla="val 37769"/>
                  <a:gd name="f310" fmla="val 35791"/>
                  <a:gd name="f311" fmla="val 18552"/>
                  <a:gd name="f312" fmla="val 33958"/>
                  <a:gd name="f313" fmla="val 20224"/>
                  <a:gd name="f314" fmla="val 24987"/>
                  <a:gd name="f315" fmla="val 28347"/>
                  <a:gd name="f316" fmla="val 17909"/>
                  <a:gd name="f317" fmla="val 38035"/>
                  <a:gd name="f318" fmla="val 12885"/>
                  <a:gd name="f319" fmla="val 48995"/>
                  <a:gd name="f320" fmla="val 11939"/>
                  <a:gd name="f321" fmla="val 51050"/>
                  <a:gd name="f322" fmla="val 12037"/>
                  <a:gd name="f323" fmla="val 53399"/>
                  <a:gd name="f324" fmla="val 13114"/>
                  <a:gd name="f325" fmla="val 55356"/>
                  <a:gd name="f326" fmla="val 9460"/>
                  <a:gd name="f327" fmla="val 65011"/>
                  <a:gd name="f328" fmla="val 7601"/>
                  <a:gd name="f329" fmla="val 75156"/>
                  <a:gd name="f330" fmla="val 85595"/>
                  <a:gd name="f331" fmla="val 110190"/>
                  <a:gd name="f332" fmla="val 18072"/>
                  <a:gd name="f333" fmla="val 132404"/>
                  <a:gd name="f334" fmla="val 34741"/>
                  <a:gd name="f335" fmla="val 148029"/>
                  <a:gd name="f336" fmla="val 23780"/>
                  <a:gd name="f337" fmla="val 19768"/>
                  <a:gd name="f338" fmla="val 149693"/>
                  <a:gd name="f339" fmla="val 16735"/>
                  <a:gd name="f340" fmla="val 152694"/>
                  <a:gd name="f341" fmla="val 10145"/>
                  <a:gd name="f342" fmla="val 159315"/>
                  <a:gd name="f343" fmla="val 10308"/>
                  <a:gd name="f344" fmla="val 170569"/>
                  <a:gd name="f345" fmla="val 18692"/>
                  <a:gd name="f346" fmla="val 174451"/>
                  <a:gd name="f347" fmla="val 19475"/>
                  <a:gd name="f348" fmla="val 174842"/>
                  <a:gd name="f349" fmla="val 20388"/>
                  <a:gd name="f350" fmla="val 175267"/>
                  <a:gd name="f351" fmla="val 21301"/>
                  <a:gd name="f352" fmla="val 175788"/>
                  <a:gd name="f353" fmla="val 17681"/>
                  <a:gd name="f354" fmla="val 180127"/>
                  <a:gd name="f355" fmla="val 12233"/>
                  <a:gd name="f356" fmla="val 189391"/>
                  <a:gd name="f357" fmla="val 205701"/>
                  <a:gd name="f358" fmla="val 207397"/>
                  <a:gd name="f359" fmla="val 13603"/>
                  <a:gd name="f360" fmla="val 15299"/>
                  <a:gd name="f361" fmla="val 171092"/>
                  <a:gd name="f362" fmla="val 172788"/>
                  <a:gd name="f363" fmla="val 174158"/>
                  <a:gd name="f364" fmla="val 168711"/>
                  <a:gd name="f365" fmla="val 165090"/>
                  <a:gd name="f366" fmla="val 167830"/>
                  <a:gd name="f367" fmla="val 174288"/>
                  <a:gd name="f368" fmla="val 170374"/>
                  <a:gd name="f369" fmla="val 173603"/>
                  <a:gd name="f370" fmla="val 172560"/>
                  <a:gd name="f371" fmla="val 170178"/>
                  <a:gd name="f372" fmla="val 177877"/>
                  <a:gd name="f373" fmla="val 161729"/>
                  <a:gd name="f374" fmla="val 170863"/>
                  <a:gd name="f375" fmla="val 151650"/>
                  <a:gd name="f376" fmla="val 168319"/>
                  <a:gd name="f377" fmla="val 178790"/>
                  <a:gd name="f378" fmla="val 176931"/>
                  <a:gd name="f379" fmla="val 173277"/>
                  <a:gd name="f380" fmla="val 174354"/>
                  <a:gd name="f381" fmla="val 174452"/>
                  <a:gd name="f382" fmla="val 173506"/>
                  <a:gd name="f383" fmla="val 168482"/>
                  <a:gd name="f384" fmla="val 161404"/>
                  <a:gd name="f385" fmla="val 152433"/>
                  <a:gd name="f386" fmla="val 150577"/>
                  <a:gd name="f387" fmla="val 148608"/>
                  <a:gd name="f388" fmla="val 147341"/>
                  <a:gd name="f389" fmla="val 146964"/>
                  <a:gd name="f390" fmla="val 146649"/>
                  <a:gd name="f391" fmla="val 146417"/>
                  <a:gd name="f392" fmla="val 146320"/>
                  <a:gd name="f393" fmla="val 146237"/>
                  <a:gd name="f394" fmla="val 146170"/>
                  <a:gd name="f395" fmla="val 131202"/>
                  <a:gd name="f396" fmla="val 6581"/>
                  <a:gd name="f397" fmla="val 112476"/>
                  <a:gd name="f398" fmla="*/ f0 1 178791"/>
                  <a:gd name="f399" fmla="*/ f1 1 208767"/>
                  <a:gd name="f400" fmla="val f2"/>
                  <a:gd name="f401" fmla="val f3"/>
                  <a:gd name="f402" fmla="val f4"/>
                  <a:gd name="f403" fmla="+- f402 0 f400"/>
                  <a:gd name="f404" fmla="+- f401 0 f400"/>
                  <a:gd name="f405" fmla="*/ f404 1 178791"/>
                  <a:gd name="f406" fmla="*/ f403 1 208767"/>
                  <a:gd name="f407" fmla="*/ f400 1 f405"/>
                  <a:gd name="f408" fmla="*/ f401 1 f405"/>
                  <a:gd name="f409" fmla="*/ f400 1 f406"/>
                  <a:gd name="f410" fmla="*/ f402 1 f406"/>
                  <a:gd name="f411" fmla="*/ f407 f398 1"/>
                  <a:gd name="f412" fmla="*/ f408 f398 1"/>
                  <a:gd name="f413" fmla="*/ f410 f399 1"/>
                  <a:gd name="f414" fmla="*/ f409 f399 1"/>
                </a:gdLst>
                <a:ahLst/>
                <a:cxnLst>
                  <a:cxn ang="3cd4">
                    <a:pos x="hc" y="t"/>
                  </a:cxn>
                  <a:cxn ang="0">
                    <a:pos x="r" y="vc"/>
                  </a:cxn>
                  <a:cxn ang="cd4">
                    <a:pos x="hc" y="b"/>
                  </a:cxn>
                  <a:cxn ang="cd2">
                    <a:pos x="l" y="vc"/>
                  </a:cxn>
                </a:cxnLst>
                <a:rect l="f411" t="f414" r="f412" b="f413"/>
                <a:pathLst>
                  <a:path w="178791" h="208767">
                    <a:moveTo>
                      <a:pt x="f5" y="f6"/>
                    </a:moveTo>
                    <a:cubicBezTo>
                      <a:pt x="f7" y="f6"/>
                      <a:pt x="f8" y="f9"/>
                      <a:pt x="f10" y="f9"/>
                    </a:cubicBezTo>
                    <a:cubicBezTo>
                      <a:pt x="f11" y="f12"/>
                      <a:pt x="f13" y="f14"/>
                      <a:pt x="f15" y="f14"/>
                    </a:cubicBezTo>
                    <a:cubicBezTo>
                      <a:pt x="f16" y="f14"/>
                      <a:pt x="f17" y="f18"/>
                      <a:pt x="f19" y="f18"/>
                    </a:cubicBezTo>
                    <a:cubicBezTo>
                      <a:pt x="f20" y="f18"/>
                      <a:pt x="f21" y="f22"/>
                      <a:pt x="f23" y="f24"/>
                    </a:cubicBezTo>
                    <a:cubicBezTo>
                      <a:pt x="f25" y="f26"/>
                      <a:pt x="f27" y="f28"/>
                      <a:pt x="f29" y="f30"/>
                    </a:cubicBezTo>
                    <a:cubicBezTo>
                      <a:pt x="f31" y="f32"/>
                      <a:pt x="f33" y="f34"/>
                      <a:pt x="f35" y="f34"/>
                    </a:cubicBezTo>
                    <a:lnTo>
                      <a:pt x="f36" y="f34"/>
                    </a:lnTo>
                    <a:cubicBezTo>
                      <a:pt x="f37" y="f34"/>
                      <a:pt x="f38" y="f32"/>
                      <a:pt x="f39" y="f30"/>
                    </a:cubicBezTo>
                    <a:cubicBezTo>
                      <a:pt x="f40" y="f28"/>
                      <a:pt x="f41" y="f26"/>
                      <a:pt x="f42" y="f24"/>
                    </a:cubicBezTo>
                    <a:cubicBezTo>
                      <a:pt x="f43" y="f44"/>
                      <a:pt x="f45" y="f6"/>
                      <a:pt x="f5" y="f6"/>
                    </a:cubicBezTo>
                    <a:close/>
                    <a:moveTo>
                      <a:pt x="f46" y="f47"/>
                    </a:moveTo>
                    <a:cubicBezTo>
                      <a:pt x="f48" y="f49"/>
                      <a:pt x="f50" y="f51"/>
                      <a:pt x="f50" y="f52"/>
                    </a:cubicBezTo>
                    <a:cubicBezTo>
                      <a:pt x="f50" y="f53"/>
                      <a:pt x="f54" y="f55"/>
                      <a:pt x="f56" y="f55"/>
                    </a:cubicBezTo>
                    <a:cubicBezTo>
                      <a:pt x="f57" y="f55"/>
                      <a:pt x="f58" y="f59"/>
                      <a:pt x="f60" y="f47"/>
                    </a:cubicBezTo>
                    <a:lnTo>
                      <a:pt x="f60" y="f47"/>
                    </a:lnTo>
                    <a:cubicBezTo>
                      <a:pt x="f61" y="f62"/>
                      <a:pt x="f63" y="f64"/>
                      <a:pt x="f65" y="f64"/>
                    </a:cubicBezTo>
                    <a:cubicBezTo>
                      <a:pt x="f66" y="f64"/>
                      <a:pt x="f67" y="f68"/>
                      <a:pt x="f69" y="f68"/>
                    </a:cubicBezTo>
                    <a:cubicBezTo>
                      <a:pt x="f70" y="f68"/>
                      <a:pt x="f71" y="f72"/>
                      <a:pt x="f73" y="f74"/>
                    </a:cubicBezTo>
                    <a:cubicBezTo>
                      <a:pt x="f75" y="f76"/>
                      <a:pt x="f77" y="f78"/>
                      <a:pt x="f56" y="f78"/>
                    </a:cubicBezTo>
                    <a:cubicBezTo>
                      <a:pt x="f79" y="f78"/>
                      <a:pt x="f80" y="f81"/>
                      <a:pt x="f82" y="f83"/>
                    </a:cubicBezTo>
                    <a:cubicBezTo>
                      <a:pt x="f84" y="f85"/>
                      <a:pt x="f86" y="f87"/>
                      <a:pt x="f88" y="f89"/>
                    </a:cubicBezTo>
                    <a:cubicBezTo>
                      <a:pt x="f90" y="f91"/>
                      <a:pt x="f92" y="f93"/>
                      <a:pt x="f94" y="f93"/>
                    </a:cubicBezTo>
                    <a:cubicBezTo>
                      <a:pt x="f95" y="f93"/>
                      <a:pt x="f96" y="f97"/>
                      <a:pt x="f98" y="f99"/>
                    </a:cubicBezTo>
                    <a:cubicBezTo>
                      <a:pt x="f100" y="f101"/>
                      <a:pt x="f102" y="f103"/>
                      <a:pt x="f56" y="f103"/>
                    </a:cubicBezTo>
                    <a:cubicBezTo>
                      <a:pt x="f104" y="f103"/>
                      <a:pt x="f105" y="f106"/>
                      <a:pt x="f107" y="f74"/>
                    </a:cubicBezTo>
                    <a:lnTo>
                      <a:pt x="f108" y="f74"/>
                    </a:lnTo>
                    <a:cubicBezTo>
                      <a:pt x="f109" y="f110"/>
                      <a:pt x="f111" y="f112"/>
                      <a:pt x="f113" y="f114"/>
                    </a:cubicBezTo>
                    <a:cubicBezTo>
                      <a:pt x="f115" y="f116"/>
                      <a:pt x="f117" y="f118"/>
                      <a:pt x="f119" y="f120"/>
                    </a:cubicBezTo>
                    <a:cubicBezTo>
                      <a:pt x="f121" y="f122"/>
                      <a:pt x="f123" y="f124"/>
                      <a:pt x="f125" y="f124"/>
                    </a:cubicBezTo>
                    <a:cubicBezTo>
                      <a:pt x="f126" y="f124"/>
                      <a:pt x="f127" y="f128"/>
                      <a:pt x="f129" y="f130"/>
                    </a:cubicBezTo>
                    <a:cubicBezTo>
                      <a:pt x="f131" y="f132"/>
                      <a:pt x="f133" y="f110"/>
                      <a:pt x="f134" y="f74"/>
                    </a:cubicBezTo>
                    <a:cubicBezTo>
                      <a:pt x="f135" y="f72"/>
                      <a:pt x="f136" y="f68"/>
                      <a:pt x="f137" y="f68"/>
                    </a:cubicBezTo>
                    <a:cubicBezTo>
                      <a:pt x="f138" y="f68"/>
                      <a:pt x="f139" y="f64"/>
                      <a:pt x="f140" y="f64"/>
                    </a:cubicBezTo>
                    <a:cubicBezTo>
                      <a:pt x="f141" y="f64"/>
                      <a:pt x="f142" y="f62"/>
                      <a:pt x="f46" y="f47"/>
                    </a:cubicBezTo>
                    <a:close/>
                    <a:moveTo>
                      <a:pt x="f143" y="f144"/>
                    </a:moveTo>
                    <a:cubicBezTo>
                      <a:pt x="f145" y="f146"/>
                      <a:pt x="f147" y="f148"/>
                      <a:pt x="f149" y="f150"/>
                    </a:cubicBezTo>
                    <a:cubicBezTo>
                      <a:pt x="f151" y="f152"/>
                      <a:pt x="f153" y="f154"/>
                      <a:pt x="f155" y="f156"/>
                    </a:cubicBezTo>
                    <a:lnTo>
                      <a:pt x="f157" y="f156"/>
                    </a:lnTo>
                    <a:cubicBezTo>
                      <a:pt x="f158" y="f159"/>
                      <a:pt x="f160" y="f161"/>
                      <a:pt x="f162" y="f163"/>
                    </a:cubicBezTo>
                    <a:cubicBezTo>
                      <a:pt x="f164" y="f165"/>
                      <a:pt x="f166" y="f144"/>
                      <a:pt x="f167" y="f144"/>
                    </a:cubicBezTo>
                    <a:close/>
                    <a:moveTo>
                      <a:pt x="f168" y="f169"/>
                    </a:moveTo>
                    <a:lnTo>
                      <a:pt x="f168" y="f169"/>
                    </a:lnTo>
                    <a:cubicBezTo>
                      <a:pt x="f170" y="f171"/>
                      <a:pt x="f172" y="f173"/>
                      <a:pt x="f174" y="f173"/>
                    </a:cubicBezTo>
                    <a:cubicBezTo>
                      <a:pt x="f175" y="f173"/>
                      <a:pt x="f176" y="f177"/>
                      <a:pt x="f178" y="f169"/>
                    </a:cubicBezTo>
                    <a:lnTo>
                      <a:pt x="f178" y="f169"/>
                    </a:lnTo>
                    <a:cubicBezTo>
                      <a:pt x="f179" y="f180"/>
                      <a:pt x="f181" y="f182"/>
                      <a:pt x="f183" y="f156"/>
                    </a:cubicBezTo>
                    <a:lnTo>
                      <a:pt x="f184" y="f156"/>
                    </a:lnTo>
                    <a:cubicBezTo>
                      <a:pt x="f185" y="f182"/>
                      <a:pt x="f186" y="f180"/>
                      <a:pt x="f168" y="f169"/>
                    </a:cubicBezTo>
                    <a:close/>
                    <a:moveTo>
                      <a:pt x="f187" y="f144"/>
                    </a:moveTo>
                    <a:cubicBezTo>
                      <a:pt x="f188" y="f144"/>
                      <a:pt x="f189" y="f165"/>
                      <a:pt x="f190" y="f163"/>
                    </a:cubicBezTo>
                    <a:cubicBezTo>
                      <a:pt x="f191" y="f161"/>
                      <a:pt x="f192" y="f159"/>
                      <a:pt x="f193" y="f156"/>
                    </a:cubicBezTo>
                    <a:lnTo>
                      <a:pt x="f194" y="f156"/>
                    </a:lnTo>
                    <a:cubicBezTo>
                      <a:pt x="f195" y="f154"/>
                      <a:pt x="f196" y="f152"/>
                      <a:pt x="f197" y="f150"/>
                    </a:cubicBezTo>
                    <a:cubicBezTo>
                      <a:pt x="f198" y="f148"/>
                      <a:pt x="f199" y="f146"/>
                      <a:pt x="f200" y="f144"/>
                    </a:cubicBezTo>
                    <a:close/>
                    <a:moveTo>
                      <a:pt x="f201" y="f202"/>
                    </a:moveTo>
                    <a:cubicBezTo>
                      <a:pt x="f203" y="f204"/>
                      <a:pt x="f205" y="f206"/>
                      <a:pt x="f207" y="f208"/>
                    </a:cubicBezTo>
                    <a:lnTo>
                      <a:pt x="f209" y="f208"/>
                    </a:lnTo>
                    <a:cubicBezTo>
                      <a:pt x="f210" y="f211"/>
                      <a:pt x="f212" y="f213"/>
                      <a:pt x="f201" y="f202"/>
                    </a:cubicBezTo>
                    <a:close/>
                    <a:moveTo>
                      <a:pt x="f214" y="f215"/>
                    </a:moveTo>
                    <a:cubicBezTo>
                      <a:pt x="f216" y="f217"/>
                      <a:pt x="f218" y="f219"/>
                      <a:pt x="f220" y="f221"/>
                    </a:cubicBezTo>
                    <a:lnTo>
                      <a:pt x="f222" y="f221"/>
                    </a:lnTo>
                    <a:cubicBezTo>
                      <a:pt x="f223" y="f224"/>
                      <a:pt x="f225" y="f226"/>
                      <a:pt x="f227" y="f215"/>
                    </a:cubicBezTo>
                    <a:close/>
                    <a:moveTo>
                      <a:pt x="f228" y="f229"/>
                    </a:moveTo>
                    <a:cubicBezTo>
                      <a:pt x="f230" y="f231"/>
                      <a:pt x="f232" y="f233"/>
                      <a:pt x="f234" y="f221"/>
                    </a:cubicBezTo>
                    <a:lnTo>
                      <a:pt x="f235" y="f221"/>
                    </a:lnTo>
                    <a:cubicBezTo>
                      <a:pt x="f236" y="f237"/>
                      <a:pt x="f238" y="f239"/>
                      <a:pt x="f228" y="f229"/>
                    </a:cubicBezTo>
                    <a:close/>
                    <a:moveTo>
                      <a:pt x="f240" y="f2"/>
                    </a:moveTo>
                    <a:cubicBezTo>
                      <a:pt x="f241" y="f2"/>
                      <a:pt x="f242" y="f243"/>
                      <a:pt x="f244" y="f245"/>
                    </a:cubicBezTo>
                    <a:cubicBezTo>
                      <a:pt x="f246" y="f247"/>
                      <a:pt x="f248" y="f249"/>
                      <a:pt x="f250" y="f251"/>
                    </a:cubicBezTo>
                    <a:cubicBezTo>
                      <a:pt x="f252" y="f253"/>
                      <a:pt x="f254" y="f255"/>
                      <a:pt x="f256" y="f255"/>
                    </a:cubicBezTo>
                    <a:cubicBezTo>
                      <a:pt x="f257" y="f255"/>
                      <a:pt x="f258" y="f259"/>
                      <a:pt x="f260" y="f261"/>
                    </a:cubicBezTo>
                    <a:cubicBezTo>
                      <a:pt x="f262" y="f263"/>
                      <a:pt x="f264" y="f265"/>
                      <a:pt x="f266" y="f265"/>
                    </a:cubicBezTo>
                    <a:cubicBezTo>
                      <a:pt x="f267" y="f265"/>
                      <a:pt x="f268" y="f269"/>
                      <a:pt x="f270" y="f271"/>
                    </a:cubicBezTo>
                    <a:lnTo>
                      <a:pt x="f272" y="f271"/>
                    </a:lnTo>
                    <a:cubicBezTo>
                      <a:pt x="f273" y="f274"/>
                      <a:pt x="f275" y="f276"/>
                      <a:pt x="f277" y="f278"/>
                    </a:cubicBezTo>
                    <a:cubicBezTo>
                      <a:pt x="f279" y="f280"/>
                      <a:pt x="f281" y="f282"/>
                      <a:pt x="f283" y="f284"/>
                    </a:cubicBezTo>
                    <a:cubicBezTo>
                      <a:pt x="f285" y="f286"/>
                      <a:pt x="f287" y="f288"/>
                      <a:pt x="f289" y="f288"/>
                    </a:cubicBezTo>
                    <a:cubicBezTo>
                      <a:pt x="f290" y="f288"/>
                      <a:pt x="f291" y="f292"/>
                      <a:pt x="f293" y="f294"/>
                    </a:cubicBezTo>
                    <a:cubicBezTo>
                      <a:pt x="f295" y="f296"/>
                      <a:pt x="f297" y="f298"/>
                      <a:pt x="f299" y="f271"/>
                    </a:cubicBezTo>
                    <a:cubicBezTo>
                      <a:pt x="f300" y="f301"/>
                      <a:pt x="f302" y="f303"/>
                      <a:pt x="f304" y="f303"/>
                    </a:cubicBezTo>
                    <a:cubicBezTo>
                      <a:pt x="f305" y="f303"/>
                      <a:pt x="f306" y="f307"/>
                      <a:pt x="f308" y="f307"/>
                    </a:cubicBezTo>
                    <a:cubicBezTo>
                      <a:pt x="f309" y="f307"/>
                      <a:pt x="f310" y="f311"/>
                      <a:pt x="f312" y="f313"/>
                    </a:cubicBezTo>
                    <a:cubicBezTo>
                      <a:pt x="f314" y="f315"/>
                      <a:pt x="f316" y="f317"/>
                      <a:pt x="f318" y="f319"/>
                    </a:cubicBezTo>
                    <a:cubicBezTo>
                      <a:pt x="f320" y="f321"/>
                      <a:pt x="f322" y="f323"/>
                      <a:pt x="f324" y="f325"/>
                    </a:cubicBezTo>
                    <a:cubicBezTo>
                      <a:pt x="f326" y="f327"/>
                      <a:pt x="f328" y="f329"/>
                      <a:pt x="f328" y="f330"/>
                    </a:cubicBezTo>
                    <a:cubicBezTo>
                      <a:pt x="f328" y="f331"/>
                      <a:pt x="f332" y="f333"/>
                      <a:pt x="f334" y="f335"/>
                    </a:cubicBezTo>
                    <a:lnTo>
                      <a:pt x="f167" y="f335"/>
                    </a:lnTo>
                    <a:cubicBezTo>
                      <a:pt x="f336" y="f335"/>
                      <a:pt x="f337" y="f338"/>
                      <a:pt x="f339" y="f340"/>
                    </a:cubicBezTo>
                    <a:cubicBezTo>
                      <a:pt x="f341" y="f342"/>
                      <a:pt x="f343" y="f344"/>
                      <a:pt x="f345" y="f346"/>
                    </a:cubicBezTo>
                    <a:cubicBezTo>
                      <a:pt x="f347" y="f348"/>
                      <a:pt x="f349" y="f350"/>
                      <a:pt x="f351" y="f352"/>
                    </a:cubicBezTo>
                    <a:cubicBezTo>
                      <a:pt x="f353" y="f354"/>
                      <a:pt x="f355" y="f356"/>
                      <a:pt x="f355" y="f357"/>
                    </a:cubicBezTo>
                    <a:cubicBezTo>
                      <a:pt x="f355" y="f358"/>
                      <a:pt x="f359" y="f4"/>
                      <a:pt x="f360" y="f4"/>
                    </a:cubicBezTo>
                    <a:lnTo>
                      <a:pt x="f361" y="f4"/>
                    </a:lnTo>
                    <a:cubicBezTo>
                      <a:pt x="f362" y="f4"/>
                      <a:pt x="f363" y="f358"/>
                      <a:pt x="f363" y="f357"/>
                    </a:cubicBezTo>
                    <a:cubicBezTo>
                      <a:pt x="f363" y="f356"/>
                      <a:pt x="f364" y="f354"/>
                      <a:pt x="f365" y="f352"/>
                    </a:cubicBezTo>
                    <a:cubicBezTo>
                      <a:pt x="f366" y="f367"/>
                      <a:pt x="f368" y="f369"/>
                      <a:pt x="f370" y="f371"/>
                    </a:cubicBezTo>
                    <a:cubicBezTo>
                      <a:pt x="f372" y="f373"/>
                      <a:pt x="f374" y="f335"/>
                      <a:pt x="f187" y="f335"/>
                    </a:cubicBezTo>
                    <a:lnTo>
                      <a:pt x="f375" y="f335"/>
                    </a:lnTo>
                    <a:cubicBezTo>
                      <a:pt x="f376" y="f333"/>
                      <a:pt x="f377" y="f331"/>
                      <a:pt x="f377" y="f52"/>
                    </a:cubicBezTo>
                    <a:cubicBezTo>
                      <a:pt x="f377" y="f329"/>
                      <a:pt x="f378" y="f327"/>
                      <a:pt x="f379" y="f325"/>
                    </a:cubicBezTo>
                    <a:cubicBezTo>
                      <a:pt x="f380" y="f323"/>
                      <a:pt x="f381" y="f321"/>
                      <a:pt x="f382" y="f319"/>
                    </a:cubicBezTo>
                    <a:cubicBezTo>
                      <a:pt x="f383" y="f317"/>
                      <a:pt x="f384" y="f315"/>
                      <a:pt x="f385" y="f313"/>
                    </a:cubicBezTo>
                    <a:cubicBezTo>
                      <a:pt x="f386" y="f311"/>
                      <a:pt x="f387" y="f307"/>
                      <a:pt x="f388" y="f307"/>
                    </a:cubicBezTo>
                    <a:cubicBezTo>
                      <a:pt x="f389" y="f307"/>
                      <a:pt x="f390" y="f303"/>
                      <a:pt x="f391" y="f303"/>
                    </a:cubicBezTo>
                    <a:cubicBezTo>
                      <a:pt x="f392" y="f303"/>
                      <a:pt x="f393" y="f301"/>
                      <a:pt x="f394" y="f271"/>
                    </a:cubicBezTo>
                    <a:cubicBezTo>
                      <a:pt x="f395" y="f396"/>
                      <a:pt x="f397" y="f2"/>
                      <a:pt x="f240"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1" name="Google Shape;3048;p73">
              <a:extLst>
                <a:ext uri="{FF2B5EF4-FFF2-40B4-BE49-F238E27FC236}">
                  <a16:creationId xmlns:a16="http://schemas.microsoft.com/office/drawing/2014/main" id="{249126D9-9F61-B2B9-0B15-542894F86FED}"/>
                </a:ext>
              </a:extLst>
            </p:cNvPr>
            <p:cNvGrpSpPr/>
            <p:nvPr/>
          </p:nvGrpSpPr>
          <p:grpSpPr>
            <a:xfrm>
              <a:off x="5726146" y="3481084"/>
              <a:ext cx="710424" cy="699232"/>
              <a:chOff x="5726146" y="3481084"/>
              <a:chExt cx="710424" cy="699232"/>
            </a:xfrm>
          </p:grpSpPr>
          <p:sp>
            <p:nvSpPr>
              <p:cNvPr id="52" name="Google Shape;3049;p73">
                <a:extLst>
                  <a:ext uri="{FF2B5EF4-FFF2-40B4-BE49-F238E27FC236}">
                    <a16:creationId xmlns:a16="http://schemas.microsoft.com/office/drawing/2014/main" id="{ABF614EE-6C32-DF61-66B7-13C6019C1A97}"/>
                  </a:ext>
                </a:extLst>
              </p:cNvPr>
              <p:cNvSpPr/>
              <p:nvPr/>
            </p:nvSpPr>
            <p:spPr>
              <a:xfrm>
                <a:off x="5955834" y="3736869"/>
                <a:ext cx="20683" cy="42793"/>
              </a:xfrm>
              <a:custGeom>
                <a:avLst/>
                <a:gdLst>
                  <a:gd name="f0" fmla="val w"/>
                  <a:gd name="f1" fmla="val h"/>
                  <a:gd name="f2" fmla="val 0"/>
                  <a:gd name="f3" fmla="val 6133"/>
                  <a:gd name="f4" fmla="val 12690"/>
                  <a:gd name="f5" fmla="val 3067"/>
                  <a:gd name="f6" fmla="val 1"/>
                  <a:gd name="f7" fmla="val 1370"/>
                  <a:gd name="f8" fmla="val 1371"/>
                  <a:gd name="f9" fmla="val 9624"/>
                  <a:gd name="f10" fmla="val 11320"/>
                  <a:gd name="f11" fmla="val 4763"/>
                  <a:gd name="f12" fmla="*/ f0 1 6133"/>
                  <a:gd name="f13" fmla="*/ f1 1 12690"/>
                  <a:gd name="f14" fmla="val f2"/>
                  <a:gd name="f15" fmla="val f3"/>
                  <a:gd name="f16" fmla="val f4"/>
                  <a:gd name="f17" fmla="+- f16 0 f14"/>
                  <a:gd name="f18" fmla="+- f15 0 f14"/>
                  <a:gd name="f19" fmla="*/ f18 1 6133"/>
                  <a:gd name="f20" fmla="*/ f17 1 1269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12690">
                    <a:moveTo>
                      <a:pt x="f5" y="f6"/>
                    </a:moveTo>
                    <a:cubicBezTo>
                      <a:pt x="f7" y="f6"/>
                      <a:pt x="f2" y="f8"/>
                      <a:pt x="f2" y="f5"/>
                    </a:cubicBezTo>
                    <a:lnTo>
                      <a:pt x="f2" y="f9"/>
                    </a:lnTo>
                    <a:cubicBezTo>
                      <a:pt x="f2" y="f10"/>
                      <a:pt x="f7" y="f4"/>
                      <a:pt x="f5" y="f4"/>
                    </a:cubicBezTo>
                    <a:cubicBezTo>
                      <a:pt x="f11" y="f4"/>
                      <a:pt x="f3" y="f10"/>
                      <a:pt x="f3" y="f9"/>
                    </a:cubicBezTo>
                    <a:lnTo>
                      <a:pt x="f3" y="f5"/>
                    </a:lnTo>
                    <a:cubicBezTo>
                      <a:pt x="f3" y="f8"/>
                      <a:pt x="f1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3" name="Google Shape;3050;p73">
                <a:extLst>
                  <a:ext uri="{FF2B5EF4-FFF2-40B4-BE49-F238E27FC236}">
                    <a16:creationId xmlns:a16="http://schemas.microsoft.com/office/drawing/2014/main" id="{7721AF0B-536D-F234-F852-C80363F578D6}"/>
                  </a:ext>
                </a:extLst>
              </p:cNvPr>
              <p:cNvSpPr/>
              <p:nvPr/>
            </p:nvSpPr>
            <p:spPr>
              <a:xfrm>
                <a:off x="6186190" y="3736869"/>
                <a:ext cx="20683" cy="42793"/>
              </a:xfrm>
              <a:custGeom>
                <a:avLst/>
                <a:gdLst>
                  <a:gd name="f0" fmla="val w"/>
                  <a:gd name="f1" fmla="val h"/>
                  <a:gd name="f2" fmla="val 0"/>
                  <a:gd name="f3" fmla="val 6133"/>
                  <a:gd name="f4" fmla="val 12690"/>
                  <a:gd name="f5" fmla="val 3067"/>
                  <a:gd name="f6" fmla="val 1"/>
                  <a:gd name="f7" fmla="val 1370"/>
                  <a:gd name="f8" fmla="val 1371"/>
                  <a:gd name="f9" fmla="val 9624"/>
                  <a:gd name="f10" fmla="val 11320"/>
                  <a:gd name="f11" fmla="val 4763"/>
                  <a:gd name="f12" fmla="*/ f0 1 6133"/>
                  <a:gd name="f13" fmla="*/ f1 1 12690"/>
                  <a:gd name="f14" fmla="val f2"/>
                  <a:gd name="f15" fmla="val f3"/>
                  <a:gd name="f16" fmla="val f4"/>
                  <a:gd name="f17" fmla="+- f16 0 f14"/>
                  <a:gd name="f18" fmla="+- f15 0 f14"/>
                  <a:gd name="f19" fmla="*/ f18 1 6133"/>
                  <a:gd name="f20" fmla="*/ f17 1 1269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12690">
                    <a:moveTo>
                      <a:pt x="f5" y="f6"/>
                    </a:moveTo>
                    <a:cubicBezTo>
                      <a:pt x="f7" y="f6"/>
                      <a:pt x="f2" y="f8"/>
                      <a:pt x="f2" y="f5"/>
                    </a:cubicBezTo>
                    <a:lnTo>
                      <a:pt x="f2" y="f9"/>
                    </a:lnTo>
                    <a:cubicBezTo>
                      <a:pt x="f2" y="f10"/>
                      <a:pt x="f7" y="f4"/>
                      <a:pt x="f5" y="f4"/>
                    </a:cubicBezTo>
                    <a:cubicBezTo>
                      <a:pt x="f11" y="f4"/>
                      <a:pt x="f3" y="f10"/>
                      <a:pt x="f3" y="f9"/>
                    </a:cubicBezTo>
                    <a:lnTo>
                      <a:pt x="f3" y="f5"/>
                    </a:lnTo>
                    <a:cubicBezTo>
                      <a:pt x="f3" y="f8"/>
                      <a:pt x="f1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4" name="Google Shape;3051;p73">
                <a:extLst>
                  <a:ext uri="{FF2B5EF4-FFF2-40B4-BE49-F238E27FC236}">
                    <a16:creationId xmlns:a16="http://schemas.microsoft.com/office/drawing/2014/main" id="{5FC7E64E-D70C-F208-CB67-EC6FC5D9F386}"/>
                  </a:ext>
                </a:extLst>
              </p:cNvPr>
              <p:cNvSpPr/>
              <p:nvPr/>
            </p:nvSpPr>
            <p:spPr>
              <a:xfrm>
                <a:off x="6044275" y="3754023"/>
                <a:ext cx="74148" cy="32250"/>
              </a:xfrm>
              <a:custGeom>
                <a:avLst/>
                <a:gdLst>
                  <a:gd name="f0" fmla="val w"/>
                  <a:gd name="f1" fmla="val h"/>
                  <a:gd name="f2" fmla="val 0"/>
                  <a:gd name="f3" fmla="val 21987"/>
                  <a:gd name="f4" fmla="val 9562"/>
                  <a:gd name="f5" fmla="val 3424"/>
                  <a:gd name="f6" fmla="val 1"/>
                  <a:gd name="f7" fmla="val 2705"/>
                  <a:gd name="f8" fmla="val 1983"/>
                  <a:gd name="f9" fmla="val 249"/>
                  <a:gd name="f10" fmla="val 1403"/>
                  <a:gd name="f11" fmla="val 754"/>
                  <a:gd name="f12" fmla="val 131"/>
                  <a:gd name="f13" fmla="val 1863"/>
                  <a:gd name="f14" fmla="val 3787"/>
                  <a:gd name="f15" fmla="val 1110"/>
                  <a:gd name="f16" fmla="val 5060"/>
                  <a:gd name="f17" fmla="val 3621"/>
                  <a:gd name="f18" fmla="val 7930"/>
                  <a:gd name="f19" fmla="val 7210"/>
                  <a:gd name="f20" fmla="val 9561"/>
                  <a:gd name="f21" fmla="val 10994"/>
                  <a:gd name="f22" fmla="val 14777"/>
                  <a:gd name="f23" fmla="val 18366"/>
                  <a:gd name="f24" fmla="val 20877"/>
                  <a:gd name="f25" fmla="val 21986"/>
                  <a:gd name="f26" fmla="val 21856"/>
                  <a:gd name="f27" fmla="val 20584"/>
                  <a:gd name="f28" fmla="val 20004"/>
                  <a:gd name="f29" fmla="val 19289"/>
                  <a:gd name="f30" fmla="val 18578"/>
                  <a:gd name="f31" fmla="val 17727"/>
                  <a:gd name="f32" fmla="val 16882"/>
                  <a:gd name="f33" fmla="val 355"/>
                  <a:gd name="f34" fmla="val 16278"/>
                  <a:gd name="f35" fmla="val 1047"/>
                  <a:gd name="f36" fmla="val 14941"/>
                  <a:gd name="f37" fmla="val 2580"/>
                  <a:gd name="f38" fmla="val 13016"/>
                  <a:gd name="f39" fmla="val 3461"/>
                  <a:gd name="f40" fmla="val 8971"/>
                  <a:gd name="f41" fmla="val 7047"/>
                  <a:gd name="f42" fmla="val 5742"/>
                  <a:gd name="f43" fmla="val 5138"/>
                  <a:gd name="f44" fmla="val 4283"/>
                  <a:gd name="f45" fmla="*/ f0 1 21987"/>
                  <a:gd name="f46" fmla="*/ f1 1 9562"/>
                  <a:gd name="f47" fmla="val f2"/>
                  <a:gd name="f48" fmla="val f3"/>
                  <a:gd name="f49" fmla="val f4"/>
                  <a:gd name="f50" fmla="+- f49 0 f47"/>
                  <a:gd name="f51" fmla="+- f48 0 f47"/>
                  <a:gd name="f52" fmla="*/ f51 1 21987"/>
                  <a:gd name="f53" fmla="*/ f50 1 9562"/>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21987" h="9562">
                    <a:moveTo>
                      <a:pt x="f5" y="f6"/>
                    </a:moveTo>
                    <a:cubicBezTo>
                      <a:pt x="f7" y="f6"/>
                      <a:pt x="f8" y="f9"/>
                      <a:pt x="f10" y="f11"/>
                    </a:cubicBezTo>
                    <a:cubicBezTo>
                      <a:pt x="f12" y="f13"/>
                      <a:pt x="f6" y="f14"/>
                      <a:pt x="f15" y="f16"/>
                    </a:cubicBezTo>
                    <a:cubicBezTo>
                      <a:pt x="f17" y="f18"/>
                      <a:pt x="f19" y="f20"/>
                      <a:pt x="f21" y="f20"/>
                    </a:cubicBezTo>
                    <a:cubicBezTo>
                      <a:pt x="f22" y="f20"/>
                      <a:pt x="f23" y="f18"/>
                      <a:pt x="f24" y="f16"/>
                    </a:cubicBezTo>
                    <a:cubicBezTo>
                      <a:pt x="f25" y="f14"/>
                      <a:pt x="f26" y="f13"/>
                      <a:pt x="f27" y="f11"/>
                    </a:cubicBezTo>
                    <a:cubicBezTo>
                      <a:pt x="f28" y="f9"/>
                      <a:pt x="f29" y="f6"/>
                      <a:pt x="f30" y="f6"/>
                    </a:cubicBezTo>
                    <a:cubicBezTo>
                      <a:pt x="f31" y="f6"/>
                      <a:pt x="f32" y="f33"/>
                      <a:pt x="f34" y="f35"/>
                    </a:cubicBezTo>
                    <a:cubicBezTo>
                      <a:pt x="f36" y="f37"/>
                      <a:pt x="f38" y="f39"/>
                      <a:pt x="f21" y="f39"/>
                    </a:cubicBezTo>
                    <a:cubicBezTo>
                      <a:pt x="f40" y="f39"/>
                      <a:pt x="f41" y="f37"/>
                      <a:pt x="f42" y="f35"/>
                    </a:cubicBezTo>
                    <a:cubicBezTo>
                      <a:pt x="f43" y="f33"/>
                      <a:pt x="f44"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5" name="Google Shape;3052;p73">
                <a:extLst>
                  <a:ext uri="{FF2B5EF4-FFF2-40B4-BE49-F238E27FC236}">
                    <a16:creationId xmlns:a16="http://schemas.microsoft.com/office/drawing/2014/main" id="{6B71CF3A-3CDD-6368-DBD2-2005B2E4B4F1}"/>
                  </a:ext>
                </a:extLst>
              </p:cNvPr>
              <p:cNvSpPr/>
              <p:nvPr/>
            </p:nvSpPr>
            <p:spPr>
              <a:xfrm>
                <a:off x="5726146" y="3481084"/>
                <a:ext cx="710424" cy="699232"/>
              </a:xfrm>
              <a:custGeom>
                <a:avLst/>
                <a:gdLst>
                  <a:gd name="f0" fmla="val w"/>
                  <a:gd name="f1" fmla="val h"/>
                  <a:gd name="f2" fmla="val 0"/>
                  <a:gd name="f3" fmla="val 210660"/>
                  <a:gd name="f4" fmla="val 207340"/>
                  <a:gd name="f5" fmla="val 146594"/>
                  <a:gd name="f6" fmla="val 29170"/>
                  <a:gd name="f7" fmla="val 148616"/>
                  <a:gd name="f8" fmla="val 33737"/>
                  <a:gd name="f9" fmla="val 151911"/>
                  <a:gd name="f10" fmla="val 39869"/>
                  <a:gd name="f11" fmla="val 156804"/>
                  <a:gd name="f12" fmla="val 45056"/>
                  <a:gd name="f13" fmla="val 153901"/>
                  <a:gd name="f14" fmla="val 45512"/>
                  <a:gd name="f15" fmla="val 150834"/>
                  <a:gd name="f16" fmla="val 45741"/>
                  <a:gd name="f17" fmla="val 148127"/>
                  <a:gd name="f18" fmla="val 132110"/>
                  <a:gd name="f19" fmla="val 130414"/>
                  <a:gd name="f20" fmla="val 129044"/>
                  <a:gd name="f21" fmla="val 47111"/>
                  <a:gd name="f22" fmla="val 48807"/>
                  <a:gd name="f23" fmla="val 50471"/>
                  <a:gd name="f24" fmla="val 51873"/>
                  <a:gd name="f25" fmla="val 133697"/>
                  <a:gd name="f26" fmla="val 51852"/>
                  <a:gd name="f27" fmla="val 135190"/>
                  <a:gd name="f28" fmla="val 51845"/>
                  <a:gd name="f29" fmla="val 136605"/>
                  <a:gd name="f30" fmla="val 139814"/>
                  <a:gd name="f31" fmla="val 142619"/>
                  <a:gd name="f32" fmla="val 51883"/>
                  <a:gd name="f33" fmla="val 145202"/>
                  <a:gd name="f34" fmla="val 151945"/>
                  <a:gd name="f35" fmla="val 157175"/>
                  <a:gd name="f36" fmla="val 51623"/>
                  <a:gd name="f37" fmla="val 164111"/>
                  <a:gd name="f38" fmla="val 49753"/>
                  <a:gd name="f39" fmla="val 169786"/>
                  <a:gd name="f40" fmla="val 48220"/>
                  <a:gd name="f41" fmla="val 175071"/>
                  <a:gd name="f42" fmla="val 46002"/>
                  <a:gd name="f43" fmla="val 180062"/>
                  <a:gd name="f44" fmla="val 43033"/>
                  <a:gd name="f45" fmla="val 180167"/>
                  <a:gd name="f46" fmla="val 42975"/>
                  <a:gd name="f47" fmla="val 180280"/>
                  <a:gd name="f48" fmla="val 42946"/>
                  <a:gd name="f49" fmla="val 180389"/>
                  <a:gd name="f50" fmla="val 180587"/>
                  <a:gd name="f51" fmla="val 180772"/>
                  <a:gd name="f52" fmla="val 43040"/>
                  <a:gd name="f53" fmla="val 180877"/>
                  <a:gd name="f54" fmla="val 43229"/>
                  <a:gd name="f55" fmla="val 187434"/>
                  <a:gd name="f56" fmla="val 54189"/>
                  <a:gd name="f57" fmla="val 187597"/>
                  <a:gd name="f58" fmla="val 54450"/>
                  <a:gd name="f59" fmla="val 187532"/>
                  <a:gd name="f60" fmla="val 54842"/>
                  <a:gd name="f61" fmla="val 187238"/>
                  <a:gd name="f62" fmla="val 55005"/>
                  <a:gd name="f63" fmla="val 175788"/>
                  <a:gd name="f64" fmla="val 61888"/>
                  <a:gd name="f65" fmla="val 162251"/>
                  <a:gd name="f66" fmla="val 65835"/>
                  <a:gd name="f67" fmla="val 62532"/>
                  <a:gd name="f68" fmla="val 49158"/>
                  <a:gd name="f69" fmla="val 35556"/>
                  <a:gd name="f70" fmla="val 62279"/>
                  <a:gd name="f71" fmla="val 23454"/>
                  <a:gd name="f72" fmla="val 23421"/>
                  <a:gd name="f73" fmla="val 23128"/>
                  <a:gd name="f74" fmla="val 23062"/>
                  <a:gd name="f75" fmla="val 23225"/>
                  <a:gd name="f76" fmla="val 29782"/>
                  <a:gd name="f77" fmla="val 29887"/>
                  <a:gd name="f78" fmla="val 43039"/>
                  <a:gd name="f79" fmla="val 30088"/>
                  <a:gd name="f80" fmla="val 42931"/>
                  <a:gd name="f81" fmla="val 30287"/>
                  <a:gd name="f82" fmla="val 30396"/>
                  <a:gd name="f83" fmla="val 30505"/>
                  <a:gd name="f84" fmla="val 42964"/>
                  <a:gd name="f85" fmla="val 30597"/>
                  <a:gd name="f86" fmla="val 30630"/>
                  <a:gd name="f87" fmla="val 39862"/>
                  <a:gd name="f88" fmla="val 48579"/>
                  <a:gd name="f89" fmla="val 50920"/>
                  <a:gd name="f90" fmla="val 51841"/>
                  <a:gd name="f91" fmla="val 62467"/>
                  <a:gd name="f92" fmla="val 120074"/>
                  <a:gd name="f93" fmla="val 121737"/>
                  <a:gd name="f94" fmla="val 123107"/>
                  <a:gd name="f95" fmla="val 50503"/>
                  <a:gd name="f96" fmla="val 59727"/>
                  <a:gd name="f97" fmla="val 56661"/>
                  <a:gd name="f98" fmla="val 53855"/>
                  <a:gd name="f99" fmla="val 58748"/>
                  <a:gd name="f100" fmla="val 62043"/>
                  <a:gd name="f101" fmla="val 64065"/>
                  <a:gd name="f102" fmla="val 67849"/>
                  <a:gd name="f103" fmla="val 30246"/>
                  <a:gd name="f104" fmla="val 71796"/>
                  <a:gd name="f105" fmla="val 30768"/>
                  <a:gd name="f106" fmla="val 75776"/>
                  <a:gd name="f107" fmla="val 134916"/>
                  <a:gd name="f108" fmla="val 138732"/>
                  <a:gd name="f109" fmla="val 142712"/>
                  <a:gd name="f110" fmla="val 30279"/>
                  <a:gd name="f111" fmla="val 167079"/>
                  <a:gd name="f112" fmla="val 69716"/>
                  <a:gd name="f113" fmla="val 168873"/>
                  <a:gd name="f114" fmla="val 74740"/>
                  <a:gd name="f115" fmla="val 173375"/>
                  <a:gd name="f116" fmla="val 85145"/>
                  <a:gd name="f117" fmla="val 181725"/>
                  <a:gd name="f118" fmla="val 92354"/>
                  <a:gd name="f119" fmla="val 175919"/>
                  <a:gd name="f120" fmla="val 94246"/>
                  <a:gd name="f121" fmla="val 169950"/>
                  <a:gd name="f122" fmla="val 95160"/>
                  <a:gd name="f123" fmla="val 164241"/>
                  <a:gd name="f124" fmla="val 46418"/>
                  <a:gd name="f125" fmla="val 40742"/>
                  <a:gd name="f126" fmla="val 34838"/>
                  <a:gd name="f127" fmla="val 94279"/>
                  <a:gd name="f128" fmla="val 28934"/>
                  <a:gd name="f129" fmla="val 37285"/>
                  <a:gd name="f130" fmla="val 41786"/>
                  <a:gd name="f131" fmla="val 43580"/>
                  <a:gd name="f132" fmla="val 43613"/>
                  <a:gd name="f133" fmla="val 69749"/>
                  <a:gd name="f134" fmla="val 50006"/>
                  <a:gd name="f135" fmla="val 71249"/>
                  <a:gd name="f136" fmla="val 56367"/>
                  <a:gd name="f137" fmla="val 71934"/>
                  <a:gd name="f138" fmla="val 154292"/>
                  <a:gd name="f139" fmla="val 160653"/>
                  <a:gd name="f140" fmla="val 167046"/>
                  <a:gd name="f141" fmla="val 196418"/>
                  <a:gd name="f142" fmla="val 92373"/>
                  <a:gd name="f143" fmla="val 196625"/>
                  <a:gd name="f144" fmla="val 196828"/>
                  <a:gd name="f145" fmla="val 92474"/>
                  <a:gd name="f146" fmla="val 196959"/>
                  <a:gd name="f147" fmla="val 92648"/>
                  <a:gd name="f148" fmla="val 203515"/>
                  <a:gd name="f149" fmla="val 103608"/>
                  <a:gd name="f150" fmla="val 203678"/>
                  <a:gd name="f151" fmla="val 103902"/>
                  <a:gd name="f152" fmla="val 203581"/>
                  <a:gd name="f153" fmla="val 104261"/>
                  <a:gd name="f154" fmla="val 203320"/>
                  <a:gd name="f155" fmla="val 104424"/>
                  <a:gd name="f156" fmla="val 191218"/>
                  <a:gd name="f157" fmla="val 111665"/>
                  <a:gd name="f158" fmla="val 177550"/>
                  <a:gd name="f159" fmla="val 115254"/>
                  <a:gd name="f160" fmla="val 164208"/>
                  <a:gd name="f161" fmla="val 46451"/>
                  <a:gd name="f162" fmla="val 33011"/>
                  <a:gd name="f163" fmla="val 19344"/>
                  <a:gd name="f164" fmla="val 111633"/>
                  <a:gd name="f165" fmla="val 7372"/>
                  <a:gd name="f166" fmla="val 7079"/>
                  <a:gd name="f167" fmla="val 6981"/>
                  <a:gd name="f168" fmla="val 7144"/>
                  <a:gd name="f169" fmla="val 13700"/>
                  <a:gd name="f170" fmla="val 13831"/>
                  <a:gd name="f171" fmla="val 14034"/>
                  <a:gd name="f172" fmla="val 14242"/>
                  <a:gd name="f173" fmla="val 14346"/>
                  <a:gd name="f174" fmla="val 14451"/>
                  <a:gd name="f175" fmla="val 92398"/>
                  <a:gd name="f176" fmla="val 14548"/>
                  <a:gd name="f177" fmla="val 92452"/>
                  <a:gd name="f178" fmla="val 24171"/>
                  <a:gd name="f179" fmla="val 98226"/>
                  <a:gd name="f180" fmla="val 35229"/>
                  <a:gd name="f181" fmla="val 101292"/>
                  <a:gd name="f182" fmla="val 175854"/>
                  <a:gd name="f183" fmla="val 186879"/>
                  <a:gd name="f184" fmla="val 97998"/>
                  <a:gd name="f185" fmla="val 196111"/>
                  <a:gd name="f186" fmla="val 196209"/>
                  <a:gd name="f187" fmla="val 196314"/>
                  <a:gd name="f188" fmla="val 28640"/>
                  <a:gd name="f189" fmla="val 119429"/>
                  <a:gd name="f190" fmla="val 31576"/>
                  <a:gd name="f191" fmla="val 120081"/>
                  <a:gd name="f192" fmla="val 34544"/>
                  <a:gd name="f193" fmla="val 120571"/>
                  <a:gd name="f194" fmla="val 37578"/>
                  <a:gd name="f195" fmla="val 120897"/>
                  <a:gd name="f196" fmla="val 38557"/>
                  <a:gd name="f197" fmla="val 120995"/>
                  <a:gd name="f198" fmla="val 39568"/>
                  <a:gd name="f199" fmla="val 121093"/>
                  <a:gd name="f200" fmla="val 40579"/>
                  <a:gd name="f201" fmla="val 121158"/>
                  <a:gd name="f202" fmla="val 155376"/>
                  <a:gd name="f203" fmla="val 75026"/>
                  <a:gd name="f204" fmla="val 121386"/>
                  <a:gd name="f205" fmla="val 46679"/>
                  <a:gd name="f206" fmla="val 129534"/>
                  <a:gd name="f207" fmla="val 81126"/>
                  <a:gd name="f208" fmla="val 163980"/>
                  <a:gd name="f209" fmla="val 135633"/>
                  <a:gd name="f210" fmla="val 182051"/>
                  <a:gd name="f211" fmla="val 170080"/>
                  <a:gd name="f212" fmla="val 174125"/>
                  <a:gd name="f213" fmla="val 120864"/>
                  <a:gd name="f214" fmla="val 178104"/>
                  <a:gd name="f215" fmla="val 120277"/>
                  <a:gd name="f216" fmla="val 185085"/>
                  <a:gd name="f217" fmla="val 161509"/>
                  <a:gd name="f218" fmla="val 187140"/>
                  <a:gd name="f219" fmla="val 188804"/>
                  <a:gd name="f220" fmla="val 163172"/>
                  <a:gd name="f221" fmla="val 165227"/>
                  <a:gd name="f222" fmla="val 178308"/>
                  <a:gd name="f223" fmla="val 21855"/>
                  <a:gd name="f224" fmla="val 23519"/>
                  <a:gd name="f225" fmla="val 25574"/>
                  <a:gd name="f226" fmla="val 196078"/>
                  <a:gd name="f227" fmla="val 184440"/>
                  <a:gd name="f228" fmla="val 198133"/>
                  <a:gd name="f229" fmla="val 199797"/>
                  <a:gd name="f230" fmla="val 186104"/>
                  <a:gd name="f231" fmla="val 188159"/>
                  <a:gd name="f232" fmla="val 201240"/>
                  <a:gd name="f233" fmla="val 10862"/>
                  <a:gd name="f234" fmla="val 12526"/>
                  <a:gd name="f235" fmla="val 14581"/>
                  <a:gd name="f236" fmla="val 58096"/>
                  <a:gd name="f237" fmla="val 56340"/>
                  <a:gd name="f238" fmla="val 54589"/>
                  <a:gd name="f239" fmla="val 564"/>
                  <a:gd name="f240" fmla="val 53138"/>
                  <a:gd name="f241" fmla="val 1704"/>
                  <a:gd name="f242" fmla="val 46712"/>
                  <a:gd name="f243" fmla="val 6760"/>
                  <a:gd name="f244" fmla="val 42863"/>
                  <a:gd name="f245" fmla="val 9794"/>
                  <a:gd name="f246" fmla="val 42569"/>
                  <a:gd name="f247" fmla="val 15535"/>
                  <a:gd name="f248" fmla="val 46125"/>
                  <a:gd name="f249" fmla="val 18927"/>
                  <a:gd name="f250" fmla="val 49713"/>
                  <a:gd name="f251" fmla="val 22352"/>
                  <a:gd name="f252" fmla="val 53823"/>
                  <a:gd name="f253" fmla="val 25125"/>
                  <a:gd name="f254" fmla="val 58292"/>
                  <a:gd name="f255" fmla="val 27082"/>
                  <a:gd name="f256" fmla="val 56106"/>
                  <a:gd name="f257" fmla="val 31975"/>
                  <a:gd name="f258" fmla="val 52355"/>
                  <a:gd name="f259" fmla="val 38695"/>
                  <a:gd name="f260" fmla="val 46646"/>
                  <a:gd name="f261" fmla="val 43425"/>
                  <a:gd name="f262" fmla="val 42145"/>
                  <a:gd name="f263" fmla="val 42087"/>
                  <a:gd name="f264" fmla="val 37806"/>
                  <a:gd name="f265" fmla="val 40228"/>
                  <a:gd name="f266" fmla="val 33762"/>
                  <a:gd name="f267" fmla="val 37781"/>
                  <a:gd name="f268" fmla="val 33729"/>
                  <a:gd name="f269" fmla="val 32653"/>
                  <a:gd name="f270" fmla="val 37138"/>
                  <a:gd name="f271" fmla="val 31467"/>
                  <a:gd name="f272" fmla="val 36830"/>
                  <a:gd name="f273" fmla="val 30295"/>
                  <a:gd name="f274" fmla="val 28022"/>
                  <a:gd name="f275" fmla="val 25800"/>
                  <a:gd name="f276" fmla="val 37988"/>
                  <a:gd name="f277" fmla="val 24530"/>
                  <a:gd name="f278" fmla="val 40097"/>
                  <a:gd name="f279" fmla="val 17974"/>
                  <a:gd name="f280" fmla="val 51025"/>
                  <a:gd name="f281" fmla="val 16082"/>
                  <a:gd name="f282" fmla="val 54157"/>
                  <a:gd name="f283" fmla="val 17060"/>
                  <a:gd name="f284" fmla="val 58299"/>
                  <a:gd name="f285" fmla="val 20257"/>
                  <a:gd name="f286" fmla="val 60224"/>
                  <a:gd name="f287" fmla="val 60257"/>
                  <a:gd name="f288" fmla="val 20290"/>
                  <a:gd name="f289" fmla="val 25770"/>
                  <a:gd name="f290" fmla="val 63551"/>
                  <a:gd name="f291" fmla="val 31609"/>
                  <a:gd name="f292" fmla="val 66161"/>
                  <a:gd name="f293" fmla="val 37643"/>
                  <a:gd name="f294" fmla="val 68085"/>
                  <a:gd name="f295" fmla="val 35784"/>
                  <a:gd name="f296" fmla="val 73174"/>
                  <a:gd name="f297" fmla="val 30989"/>
                  <a:gd name="f298" fmla="val 83841"/>
                  <a:gd name="f299" fmla="val 22345"/>
                  <a:gd name="f300" fmla="val 89712"/>
                  <a:gd name="f301" fmla="val 20746"/>
                  <a:gd name="f302" fmla="val 88929"/>
                  <a:gd name="f303" fmla="val 19213"/>
                  <a:gd name="f304" fmla="val 88114"/>
                  <a:gd name="f305" fmla="val 17680"/>
                  <a:gd name="f306" fmla="val 87201"/>
                  <a:gd name="f307" fmla="val 16604"/>
                  <a:gd name="f308" fmla="val 86557"/>
                  <a:gd name="f309" fmla="val 15414"/>
                  <a:gd name="f310" fmla="val 86249"/>
                  <a:gd name="f311" fmla="val 14239"/>
                  <a:gd name="f312" fmla="val 11958"/>
                  <a:gd name="f313" fmla="val 9730"/>
                  <a:gd name="f314" fmla="val 87407"/>
                  <a:gd name="f315" fmla="val 8481"/>
                  <a:gd name="f316" fmla="val 89517"/>
                  <a:gd name="f317" fmla="val 1892"/>
                  <a:gd name="f318" fmla="val 100477"/>
                  <a:gd name="f319" fmla="val 103641"/>
                  <a:gd name="f320" fmla="val 1011"/>
                  <a:gd name="f321" fmla="val 107784"/>
                  <a:gd name="f322" fmla="val 4208"/>
                  <a:gd name="f323" fmla="val 109676"/>
                  <a:gd name="f324" fmla="val 9982"/>
                  <a:gd name="f325" fmla="val 113133"/>
                  <a:gd name="f326" fmla="val 16114"/>
                  <a:gd name="f327" fmla="val 115873"/>
                  <a:gd name="f328" fmla="val 22508"/>
                  <a:gd name="f329" fmla="val 117798"/>
                  <a:gd name="f330" fmla="val 155865"/>
                  <a:gd name="f331" fmla="val 18593"/>
                  <a:gd name="f332" fmla="val 157170"/>
                  <a:gd name="f333" fmla="val 15723"/>
                  <a:gd name="f334" fmla="val 160856"/>
                  <a:gd name="f335" fmla="val 9166"/>
                  <a:gd name="f336" fmla="val 4763"/>
                  <a:gd name="f337" fmla="val 182711"/>
                  <a:gd name="f338" fmla="val 204306"/>
                  <a:gd name="f339" fmla="val 205969"/>
                  <a:gd name="f340" fmla="val 6133"/>
                  <a:gd name="f341" fmla="val 207339"/>
                  <a:gd name="f342" fmla="val 7796"/>
                  <a:gd name="f343" fmla="val 202863"/>
                  <a:gd name="f344" fmla="val 204527"/>
                  <a:gd name="f345" fmla="val 205897"/>
                  <a:gd name="f346" fmla="val 201493"/>
                  <a:gd name="f347" fmla="val 194936"/>
                  <a:gd name="f348" fmla="val 192098"/>
                  <a:gd name="f349" fmla="val 188151"/>
                  <a:gd name="f350" fmla="val 194545"/>
                  <a:gd name="f351" fmla="val 200677"/>
                  <a:gd name="f352" fmla="val 206451"/>
                  <a:gd name="f353" fmla="val 209615"/>
                  <a:gd name="f354" fmla="val 210659"/>
                  <a:gd name="f355" fmla="val 208767"/>
                  <a:gd name="f356" fmla="val 202178"/>
                  <a:gd name="f357" fmla="val 200926"/>
                  <a:gd name="f358" fmla="val 87422"/>
                  <a:gd name="f359" fmla="val 198687"/>
                  <a:gd name="f360" fmla="val 86257"/>
                  <a:gd name="f361" fmla="val 196399"/>
                  <a:gd name="f362" fmla="val 195231"/>
                  <a:gd name="f363" fmla="val 194049"/>
                  <a:gd name="f364" fmla="val 86561"/>
                  <a:gd name="f365" fmla="val 192979"/>
                  <a:gd name="f366" fmla="val 191446"/>
                  <a:gd name="f367" fmla="val 189913"/>
                  <a:gd name="f368" fmla="val 188315"/>
                  <a:gd name="f369" fmla="val 179703"/>
                  <a:gd name="f370" fmla="val 174908"/>
                  <a:gd name="f371" fmla="val 173016"/>
                  <a:gd name="f372" fmla="val 179050"/>
                  <a:gd name="f373" fmla="val 184889"/>
                  <a:gd name="f374" fmla="val 190370"/>
                  <a:gd name="f375" fmla="val 193566"/>
                  <a:gd name="f376" fmla="val 58332"/>
                  <a:gd name="f377" fmla="val 194610"/>
                  <a:gd name="f378" fmla="val 54222"/>
                  <a:gd name="f379" fmla="val 192686"/>
                  <a:gd name="f380" fmla="val 186129"/>
                  <a:gd name="f381" fmla="val 184859"/>
                  <a:gd name="f382" fmla="val 182637"/>
                  <a:gd name="f383" fmla="val 36816"/>
                  <a:gd name="f384" fmla="val 180354"/>
                  <a:gd name="f385" fmla="val 179177"/>
                  <a:gd name="f386" fmla="val 177985"/>
                  <a:gd name="f387" fmla="val 37127"/>
                  <a:gd name="f388" fmla="val 176898"/>
                  <a:gd name="f389" fmla="val 172853"/>
                  <a:gd name="f390" fmla="val 168514"/>
                  <a:gd name="f391" fmla="val 42120"/>
                  <a:gd name="f392" fmla="val 164013"/>
                  <a:gd name="f393" fmla="val 158304"/>
                  <a:gd name="f394" fmla="val 154553"/>
                  <a:gd name="f395" fmla="val 152367"/>
                  <a:gd name="f396" fmla="val 156836"/>
                  <a:gd name="f397" fmla="val 160946"/>
                  <a:gd name="f398" fmla="val 164567"/>
                  <a:gd name="f399" fmla="val 168090"/>
                  <a:gd name="f400" fmla="val 167797"/>
                  <a:gd name="f401" fmla="val 163947"/>
                  <a:gd name="f402" fmla="val 157521"/>
                  <a:gd name="f403" fmla="val 156070"/>
                  <a:gd name="f404" fmla="val 154320"/>
                  <a:gd name="f405" fmla="val 152564"/>
                  <a:gd name="f406" fmla="val 150650"/>
                  <a:gd name="f407" fmla="val 148729"/>
                  <a:gd name="f408" fmla="val 671"/>
                  <a:gd name="f409" fmla="val 147181"/>
                  <a:gd name="f410" fmla="val 1997"/>
                  <a:gd name="f411" fmla="val 143821"/>
                  <a:gd name="f412" fmla="val 4966"/>
                  <a:gd name="f413" fmla="val 139450"/>
                  <a:gd name="f414" fmla="val 6597"/>
                  <a:gd name="f415" fmla="val 99425"/>
                  <a:gd name="f416" fmla="val 97762"/>
                  <a:gd name="f417" fmla="val 96392"/>
                  <a:gd name="f418" fmla="val 7967"/>
                  <a:gd name="f419" fmla="val 9630"/>
                  <a:gd name="f420" fmla="val 11327"/>
                  <a:gd name="f421" fmla="val 12697"/>
                  <a:gd name="f422" fmla="val 140918"/>
                  <a:gd name="f423" fmla="val 146724"/>
                  <a:gd name="f424" fmla="val 10544"/>
                  <a:gd name="f425" fmla="val 151226"/>
                  <a:gd name="f426" fmla="val 6629"/>
                  <a:gd name="f427" fmla="val 151603"/>
                  <a:gd name="f428" fmla="val 6286"/>
                  <a:gd name="f429" fmla="val 152081"/>
                  <a:gd name="f430" fmla="val 6114"/>
                  <a:gd name="f431" fmla="val 152552"/>
                  <a:gd name="f432" fmla="val 152977"/>
                  <a:gd name="f433" fmla="val 153398"/>
                  <a:gd name="f434" fmla="val 6253"/>
                  <a:gd name="f435" fmla="val 153737"/>
                  <a:gd name="f436" fmla="val 6532"/>
                  <a:gd name="f437" fmla="val 160164"/>
                  <a:gd name="f438" fmla="val 11555"/>
                  <a:gd name="f439" fmla="val 161110"/>
                  <a:gd name="f440" fmla="val 12305"/>
                  <a:gd name="f441" fmla="val 161175"/>
                  <a:gd name="f442" fmla="val 13675"/>
                  <a:gd name="f443" fmla="val 160327"/>
                  <a:gd name="f444" fmla="val 14491"/>
                  <a:gd name="f445" fmla="val 153476"/>
                  <a:gd name="f446" fmla="val 21080"/>
                  <a:gd name="f447" fmla="val 144408"/>
                  <a:gd name="f448" fmla="val 24668"/>
                  <a:gd name="f449" fmla="val 66284"/>
                  <a:gd name="f450" fmla="val 57215"/>
                  <a:gd name="f451" fmla="val 50332"/>
                  <a:gd name="f452" fmla="val 49484"/>
                  <a:gd name="f453" fmla="val 49550"/>
                  <a:gd name="f454" fmla="val 50496"/>
                  <a:gd name="f455" fmla="val 56922"/>
                  <a:gd name="f456" fmla="val 57262"/>
                  <a:gd name="f457" fmla="val 57682"/>
                  <a:gd name="f458" fmla="val 58107"/>
                  <a:gd name="f459" fmla="val 58579"/>
                  <a:gd name="f460" fmla="val 59056"/>
                  <a:gd name="f461" fmla="val 59433"/>
                  <a:gd name="f462" fmla="val 63968"/>
                  <a:gd name="f463" fmla="val 69741"/>
                  <a:gd name="f464" fmla="val 87226"/>
                  <a:gd name="f465" fmla="val 88922"/>
                  <a:gd name="f466" fmla="val 90292"/>
                  <a:gd name="f467" fmla="val 71209"/>
                  <a:gd name="f468" fmla="val 66871"/>
                  <a:gd name="f469" fmla="val 63478"/>
                  <a:gd name="f470" fmla="val 61930"/>
                  <a:gd name="f471" fmla="val 60010"/>
                  <a:gd name="f472" fmla="*/ f0 1 210660"/>
                  <a:gd name="f473" fmla="*/ f1 1 207340"/>
                  <a:gd name="f474" fmla="val f2"/>
                  <a:gd name="f475" fmla="val f3"/>
                  <a:gd name="f476" fmla="val f4"/>
                  <a:gd name="f477" fmla="+- f476 0 f474"/>
                  <a:gd name="f478" fmla="+- f475 0 f474"/>
                  <a:gd name="f479" fmla="*/ f478 1 210660"/>
                  <a:gd name="f480" fmla="*/ f477 1 207340"/>
                  <a:gd name="f481" fmla="*/ f474 1 f479"/>
                  <a:gd name="f482" fmla="*/ f475 1 f479"/>
                  <a:gd name="f483" fmla="*/ f474 1 f480"/>
                  <a:gd name="f484" fmla="*/ f476 1 f480"/>
                  <a:gd name="f485" fmla="*/ f481 f472 1"/>
                  <a:gd name="f486" fmla="*/ f482 f472 1"/>
                  <a:gd name="f487" fmla="*/ f484 f473 1"/>
                  <a:gd name="f488" fmla="*/ f483 f473 1"/>
                </a:gdLst>
                <a:ahLst/>
                <a:cxnLst>
                  <a:cxn ang="3cd4">
                    <a:pos x="hc" y="t"/>
                  </a:cxn>
                  <a:cxn ang="0">
                    <a:pos x="r" y="vc"/>
                  </a:cxn>
                  <a:cxn ang="cd4">
                    <a:pos x="hc" y="b"/>
                  </a:cxn>
                  <a:cxn ang="cd2">
                    <a:pos x="l" y="vc"/>
                  </a:cxn>
                </a:cxnLst>
                <a:rect l="f485" t="f488" r="f486" b="f487"/>
                <a:pathLst>
                  <a:path w="210660" h="207340">
                    <a:moveTo>
                      <a:pt x="f5" y="f6"/>
                    </a:moveTo>
                    <a:cubicBezTo>
                      <a:pt x="f7" y="f8"/>
                      <a:pt x="f9" y="f10"/>
                      <a:pt x="f11" y="f12"/>
                    </a:cubicBezTo>
                    <a:cubicBezTo>
                      <a:pt x="f13" y="f14"/>
                      <a:pt x="f15" y="f16"/>
                      <a:pt x="f17" y="f16"/>
                    </a:cubicBezTo>
                    <a:lnTo>
                      <a:pt x="f18" y="f16"/>
                    </a:lnTo>
                    <a:cubicBezTo>
                      <a:pt x="f19" y="f16"/>
                      <a:pt x="f20" y="f21"/>
                      <a:pt x="f20" y="f22"/>
                    </a:cubicBezTo>
                    <a:cubicBezTo>
                      <a:pt x="f20" y="f23"/>
                      <a:pt x="f19" y="f24"/>
                      <a:pt x="f18" y="f24"/>
                    </a:cubicBezTo>
                    <a:cubicBezTo>
                      <a:pt x="f25" y="f26"/>
                      <a:pt x="f27" y="f28"/>
                      <a:pt x="f29" y="f28"/>
                    </a:cubicBezTo>
                    <a:cubicBezTo>
                      <a:pt x="f30" y="f28"/>
                      <a:pt x="f31" y="f32"/>
                      <a:pt x="f33" y="f32"/>
                    </a:cubicBezTo>
                    <a:cubicBezTo>
                      <a:pt x="f34" y="f32"/>
                      <a:pt x="f35" y="f36"/>
                      <a:pt x="f37" y="f38"/>
                    </a:cubicBezTo>
                    <a:cubicBezTo>
                      <a:pt x="f39" y="f40"/>
                      <a:pt x="f41" y="f42"/>
                      <a:pt x="f43" y="f44"/>
                    </a:cubicBezTo>
                    <a:cubicBezTo>
                      <a:pt x="f45" y="f46"/>
                      <a:pt x="f47" y="f48"/>
                      <a:pt x="f49" y="f48"/>
                    </a:cubicBezTo>
                    <a:cubicBezTo>
                      <a:pt x="f50" y="f48"/>
                      <a:pt x="f51" y="f52"/>
                      <a:pt x="f53" y="f54"/>
                    </a:cubicBezTo>
                    <a:lnTo>
                      <a:pt x="f55" y="f56"/>
                    </a:lnTo>
                    <a:cubicBezTo>
                      <a:pt x="f57" y="f58"/>
                      <a:pt x="f59" y="f60"/>
                      <a:pt x="f61" y="f62"/>
                    </a:cubicBezTo>
                    <a:cubicBezTo>
                      <a:pt x="f63" y="f64"/>
                      <a:pt x="f65" y="f66"/>
                      <a:pt x="f17" y="f66"/>
                    </a:cubicBezTo>
                    <a:lnTo>
                      <a:pt x="f67" y="f66"/>
                    </a:lnTo>
                    <a:cubicBezTo>
                      <a:pt x="f68" y="f66"/>
                      <a:pt x="f69" y="f70"/>
                      <a:pt x="f71" y="f62"/>
                    </a:cubicBezTo>
                    <a:lnTo>
                      <a:pt x="f72" y="f62"/>
                    </a:lnTo>
                    <a:cubicBezTo>
                      <a:pt x="f73" y="f60"/>
                      <a:pt x="f74" y="f58"/>
                      <a:pt x="f75" y="f56"/>
                    </a:cubicBezTo>
                    <a:lnTo>
                      <a:pt x="f76" y="f54"/>
                    </a:lnTo>
                    <a:cubicBezTo>
                      <a:pt x="f77" y="f78"/>
                      <a:pt x="f79" y="f80"/>
                      <a:pt x="f81" y="f80"/>
                    </a:cubicBezTo>
                    <a:cubicBezTo>
                      <a:pt x="f82" y="f80"/>
                      <a:pt x="f83" y="f84"/>
                      <a:pt x="f85" y="f44"/>
                    </a:cubicBezTo>
                    <a:lnTo>
                      <a:pt x="f86" y="f44"/>
                    </a:lnTo>
                    <a:cubicBezTo>
                      <a:pt x="f87" y="f88"/>
                      <a:pt x="f89" y="f90"/>
                      <a:pt x="f91" y="f24"/>
                    </a:cubicBezTo>
                    <a:lnTo>
                      <a:pt x="f92" y="f24"/>
                    </a:lnTo>
                    <a:cubicBezTo>
                      <a:pt x="f93" y="f24"/>
                      <a:pt x="f94" y="f95"/>
                      <a:pt x="f94" y="f22"/>
                    </a:cubicBezTo>
                    <a:cubicBezTo>
                      <a:pt x="f94" y="f21"/>
                      <a:pt x="f93" y="f16"/>
                      <a:pt x="f92" y="f16"/>
                    </a:cubicBezTo>
                    <a:lnTo>
                      <a:pt x="f67" y="f16"/>
                    </a:lnTo>
                    <a:cubicBezTo>
                      <a:pt x="f96" y="f16"/>
                      <a:pt x="f97" y="f14"/>
                      <a:pt x="f98" y="f12"/>
                    </a:cubicBezTo>
                    <a:cubicBezTo>
                      <a:pt x="f99" y="f10"/>
                      <a:pt x="f100" y="f8"/>
                      <a:pt x="f101" y="f6"/>
                    </a:cubicBezTo>
                    <a:cubicBezTo>
                      <a:pt x="f102" y="f103"/>
                      <a:pt x="f104" y="f105"/>
                      <a:pt x="f106" y="f105"/>
                    </a:cubicBezTo>
                    <a:lnTo>
                      <a:pt x="f107" y="f105"/>
                    </a:lnTo>
                    <a:cubicBezTo>
                      <a:pt x="f108" y="f105"/>
                      <a:pt x="f109" y="f110"/>
                      <a:pt x="f5" y="f6"/>
                    </a:cubicBezTo>
                    <a:close/>
                    <a:moveTo>
                      <a:pt x="f111" y="f112"/>
                    </a:moveTo>
                    <a:cubicBezTo>
                      <a:pt x="f113" y="f114"/>
                      <a:pt x="f115" y="f116"/>
                      <a:pt x="f117" y="f118"/>
                    </a:cubicBezTo>
                    <a:cubicBezTo>
                      <a:pt x="f119" y="f120"/>
                      <a:pt x="f121" y="f122"/>
                      <a:pt x="f123" y="f122"/>
                    </a:cubicBezTo>
                    <a:lnTo>
                      <a:pt x="f124" y="f122"/>
                    </a:lnTo>
                    <a:cubicBezTo>
                      <a:pt x="f125" y="f122"/>
                      <a:pt x="f126" y="f127"/>
                      <a:pt x="f128" y="f118"/>
                    </a:cubicBezTo>
                    <a:cubicBezTo>
                      <a:pt x="f129" y="f116"/>
                      <a:pt x="f130" y="f114"/>
                      <a:pt x="f131" y="f112"/>
                    </a:cubicBezTo>
                    <a:cubicBezTo>
                      <a:pt x="f131" y="f112"/>
                      <a:pt x="f132" y="f133"/>
                      <a:pt x="f132" y="f133"/>
                    </a:cubicBezTo>
                    <a:cubicBezTo>
                      <a:pt x="f134" y="f135"/>
                      <a:pt x="f136" y="f137"/>
                      <a:pt x="f67" y="f137"/>
                    </a:cubicBezTo>
                    <a:lnTo>
                      <a:pt x="f17" y="f137"/>
                    </a:lnTo>
                    <a:cubicBezTo>
                      <a:pt x="f138" y="f137"/>
                      <a:pt x="f139" y="f135"/>
                      <a:pt x="f140" y="f133"/>
                    </a:cubicBezTo>
                    <a:cubicBezTo>
                      <a:pt x="f140" y="f133"/>
                      <a:pt x="f111" y="f133"/>
                      <a:pt x="f111" y="f112"/>
                    </a:cubicBezTo>
                    <a:close/>
                    <a:moveTo>
                      <a:pt x="f141" y="f142"/>
                    </a:moveTo>
                    <a:cubicBezTo>
                      <a:pt x="f143" y="f142"/>
                      <a:pt x="f144" y="f145"/>
                      <a:pt x="f146" y="f147"/>
                    </a:cubicBezTo>
                    <a:lnTo>
                      <a:pt x="f148" y="f149"/>
                    </a:lnTo>
                    <a:cubicBezTo>
                      <a:pt x="f150" y="f151"/>
                      <a:pt x="f152" y="f153"/>
                      <a:pt x="f154" y="f155"/>
                    </a:cubicBezTo>
                    <a:cubicBezTo>
                      <a:pt x="f156" y="f157"/>
                      <a:pt x="f158" y="f159"/>
                      <a:pt x="f160" y="f159"/>
                    </a:cubicBezTo>
                    <a:lnTo>
                      <a:pt x="f161" y="f159"/>
                    </a:lnTo>
                    <a:cubicBezTo>
                      <a:pt x="f162" y="f159"/>
                      <a:pt x="f163" y="f164"/>
                      <a:pt x="f165" y="f155"/>
                    </a:cubicBezTo>
                    <a:cubicBezTo>
                      <a:pt x="f166" y="f153"/>
                      <a:pt x="f167" y="f151"/>
                      <a:pt x="f168" y="f149"/>
                    </a:cubicBezTo>
                    <a:lnTo>
                      <a:pt x="f169" y="f147"/>
                    </a:lnTo>
                    <a:cubicBezTo>
                      <a:pt x="f170" y="f145"/>
                      <a:pt x="f171" y="f142"/>
                      <a:pt x="f172" y="f142"/>
                    </a:cubicBezTo>
                    <a:cubicBezTo>
                      <a:pt x="f173" y="f142"/>
                      <a:pt x="f174" y="f175"/>
                      <a:pt x="f176" y="f177"/>
                    </a:cubicBezTo>
                    <a:cubicBezTo>
                      <a:pt x="f178" y="f179"/>
                      <a:pt x="f180" y="f181"/>
                      <a:pt x="f161" y="f181"/>
                    </a:cubicBezTo>
                    <a:lnTo>
                      <a:pt x="f160" y="f181"/>
                    </a:lnTo>
                    <a:cubicBezTo>
                      <a:pt x="f182" y="f181"/>
                      <a:pt x="f183" y="f184"/>
                      <a:pt x="f185" y="f177"/>
                    </a:cubicBezTo>
                    <a:cubicBezTo>
                      <a:pt x="f186" y="f175"/>
                      <a:pt x="f187" y="f142"/>
                      <a:pt x="f141" y="f142"/>
                    </a:cubicBezTo>
                    <a:close/>
                    <a:moveTo>
                      <a:pt x="f188" y="f189"/>
                    </a:moveTo>
                    <a:cubicBezTo>
                      <a:pt x="f190" y="f191"/>
                      <a:pt x="f192" y="f193"/>
                      <a:pt x="f194" y="f195"/>
                    </a:cubicBezTo>
                    <a:cubicBezTo>
                      <a:pt x="f196" y="f197"/>
                      <a:pt x="f198" y="f199"/>
                      <a:pt x="f200" y="f201"/>
                    </a:cubicBezTo>
                    <a:lnTo>
                      <a:pt x="f200" y="f202"/>
                    </a:lnTo>
                    <a:lnTo>
                      <a:pt x="f188" y="f202"/>
                    </a:lnTo>
                    <a:lnTo>
                      <a:pt x="f188" y="f189"/>
                    </a:lnTo>
                    <a:close/>
                    <a:moveTo>
                      <a:pt x="f203" y="f204"/>
                    </a:moveTo>
                    <a:lnTo>
                      <a:pt x="f203" y="f202"/>
                    </a:lnTo>
                    <a:lnTo>
                      <a:pt x="f205" y="f202"/>
                    </a:lnTo>
                    <a:lnTo>
                      <a:pt x="f205" y="f204"/>
                    </a:lnTo>
                    <a:close/>
                    <a:moveTo>
                      <a:pt x="f206" y="f204"/>
                    </a:moveTo>
                    <a:lnTo>
                      <a:pt x="f206" y="f202"/>
                    </a:lnTo>
                    <a:lnTo>
                      <a:pt x="f207" y="f202"/>
                    </a:lnTo>
                    <a:lnTo>
                      <a:pt x="f207" y="f204"/>
                    </a:lnTo>
                    <a:close/>
                    <a:moveTo>
                      <a:pt x="f208" y="f204"/>
                    </a:moveTo>
                    <a:lnTo>
                      <a:pt x="f208" y="f202"/>
                    </a:lnTo>
                    <a:lnTo>
                      <a:pt x="f209" y="f202"/>
                    </a:lnTo>
                    <a:lnTo>
                      <a:pt x="f209" y="f204"/>
                    </a:lnTo>
                    <a:close/>
                    <a:moveTo>
                      <a:pt x="f210" y="f189"/>
                    </a:moveTo>
                    <a:lnTo>
                      <a:pt x="f210" y="f202"/>
                    </a:lnTo>
                    <a:lnTo>
                      <a:pt x="f211" y="f202"/>
                    </a:lnTo>
                    <a:lnTo>
                      <a:pt x="f211" y="f201"/>
                    </a:lnTo>
                    <a:cubicBezTo>
                      <a:pt x="f212" y="f213"/>
                      <a:pt x="f214" y="f215"/>
                      <a:pt x="f210" y="f189"/>
                    </a:cubicBezTo>
                    <a:close/>
                    <a:moveTo>
                      <a:pt x="f216" y="f217"/>
                    </a:moveTo>
                    <a:cubicBezTo>
                      <a:pt x="f218" y="f217"/>
                      <a:pt x="f219" y="f220"/>
                      <a:pt x="f219" y="f221"/>
                    </a:cubicBezTo>
                    <a:lnTo>
                      <a:pt x="f219" y="f222"/>
                    </a:lnTo>
                    <a:lnTo>
                      <a:pt x="f223" y="f222"/>
                    </a:lnTo>
                    <a:lnTo>
                      <a:pt x="f223" y="f221"/>
                    </a:lnTo>
                    <a:cubicBezTo>
                      <a:pt x="f223" y="f220"/>
                      <a:pt x="f224" y="f217"/>
                      <a:pt x="f225" y="f217"/>
                    </a:cubicBezTo>
                    <a:close/>
                    <a:moveTo>
                      <a:pt x="f226" y="f227"/>
                    </a:moveTo>
                    <a:cubicBezTo>
                      <a:pt x="f228" y="f227"/>
                      <a:pt x="f229" y="f230"/>
                      <a:pt x="f229" y="f231"/>
                    </a:cubicBezTo>
                    <a:lnTo>
                      <a:pt x="f229" y="f232"/>
                    </a:lnTo>
                    <a:lnTo>
                      <a:pt x="f233" y="f232"/>
                    </a:lnTo>
                    <a:lnTo>
                      <a:pt x="f233" y="f231"/>
                    </a:lnTo>
                    <a:cubicBezTo>
                      <a:pt x="f233" y="f230"/>
                      <a:pt x="f234" y="f227"/>
                      <a:pt x="f235" y="f227"/>
                    </a:cubicBezTo>
                    <a:close/>
                    <a:moveTo>
                      <a:pt x="f236" y="f2"/>
                    </a:moveTo>
                    <a:cubicBezTo>
                      <a:pt x="f237" y="f2"/>
                      <a:pt x="f238" y="f239"/>
                      <a:pt x="f240" y="f241"/>
                    </a:cubicBezTo>
                    <a:lnTo>
                      <a:pt x="f242" y="f243"/>
                    </a:lnTo>
                    <a:cubicBezTo>
                      <a:pt x="f244" y="f245"/>
                      <a:pt x="f246" y="f247"/>
                      <a:pt x="f248" y="f249"/>
                    </a:cubicBezTo>
                    <a:cubicBezTo>
                      <a:pt x="f250" y="f251"/>
                      <a:pt x="f252" y="f253"/>
                      <a:pt x="f254" y="f255"/>
                    </a:cubicBezTo>
                    <a:cubicBezTo>
                      <a:pt x="f256" y="f257"/>
                      <a:pt x="f258" y="f259"/>
                      <a:pt x="f260" y="f261"/>
                    </a:cubicBezTo>
                    <a:cubicBezTo>
                      <a:pt x="f262" y="f263"/>
                      <a:pt x="f264" y="f265"/>
                      <a:pt x="f266" y="f267"/>
                    </a:cubicBezTo>
                    <a:lnTo>
                      <a:pt x="f268" y="f267"/>
                    </a:lnTo>
                    <a:cubicBezTo>
                      <a:pt x="f269" y="f270"/>
                      <a:pt x="f271" y="f272"/>
                      <a:pt x="f273" y="f272"/>
                    </a:cubicBezTo>
                    <a:cubicBezTo>
                      <a:pt x="f274" y="f272"/>
                      <a:pt x="f275" y="f276"/>
                      <a:pt x="f277" y="f278"/>
                    </a:cubicBezTo>
                    <a:lnTo>
                      <a:pt x="f279" y="f280"/>
                    </a:lnTo>
                    <a:cubicBezTo>
                      <a:pt x="f281" y="f282"/>
                      <a:pt x="f283" y="f284"/>
                      <a:pt x="f285" y="f286"/>
                    </a:cubicBezTo>
                    <a:cubicBezTo>
                      <a:pt x="f285" y="f287"/>
                      <a:pt x="f288" y="f287"/>
                      <a:pt x="f288" y="f287"/>
                    </a:cubicBezTo>
                    <a:cubicBezTo>
                      <a:pt x="f289" y="f290"/>
                      <a:pt x="f291" y="f292"/>
                      <a:pt x="f293" y="f294"/>
                    </a:cubicBezTo>
                    <a:cubicBezTo>
                      <a:pt x="f295" y="f296"/>
                      <a:pt x="f297" y="f298"/>
                      <a:pt x="f299" y="f300"/>
                    </a:cubicBezTo>
                    <a:cubicBezTo>
                      <a:pt x="f301" y="f302"/>
                      <a:pt x="f303" y="f304"/>
                      <a:pt x="f305" y="f306"/>
                    </a:cubicBezTo>
                    <a:cubicBezTo>
                      <a:pt x="f307" y="f308"/>
                      <a:pt x="f309" y="f310"/>
                      <a:pt x="f311" y="f310"/>
                    </a:cubicBezTo>
                    <a:cubicBezTo>
                      <a:pt x="f312" y="f310"/>
                      <a:pt x="f313" y="f314"/>
                      <a:pt x="f315" y="f316"/>
                    </a:cubicBezTo>
                    <a:lnTo>
                      <a:pt x="f317" y="f318"/>
                    </a:lnTo>
                    <a:cubicBezTo>
                      <a:pt x="f2" y="f319"/>
                      <a:pt x="f320" y="f321"/>
                      <a:pt x="f322" y="f323"/>
                    </a:cubicBezTo>
                    <a:cubicBezTo>
                      <a:pt x="f324" y="f325"/>
                      <a:pt x="f326" y="f327"/>
                      <a:pt x="f328" y="f329"/>
                    </a:cubicBezTo>
                    <a:lnTo>
                      <a:pt x="f328" y="f330"/>
                    </a:lnTo>
                    <a:cubicBezTo>
                      <a:pt x="f331" y="f332"/>
                      <a:pt x="f333" y="f334"/>
                      <a:pt x="f333" y="f221"/>
                    </a:cubicBezTo>
                    <a:lnTo>
                      <a:pt x="f333" y="f222"/>
                    </a:lnTo>
                    <a:lnTo>
                      <a:pt x="f235" y="f222"/>
                    </a:lnTo>
                    <a:cubicBezTo>
                      <a:pt x="f335" y="f222"/>
                      <a:pt x="f336" y="f337"/>
                      <a:pt x="f336" y="f231"/>
                    </a:cubicBezTo>
                    <a:lnTo>
                      <a:pt x="f336" y="f338"/>
                    </a:lnTo>
                    <a:cubicBezTo>
                      <a:pt x="f336" y="f339"/>
                      <a:pt x="f340" y="f341"/>
                      <a:pt x="f342" y="f341"/>
                    </a:cubicBezTo>
                    <a:lnTo>
                      <a:pt x="f343" y="f341"/>
                    </a:lnTo>
                    <a:cubicBezTo>
                      <a:pt x="f344" y="f341"/>
                      <a:pt x="f345" y="f339"/>
                      <a:pt x="f345" y="f338"/>
                    </a:cubicBezTo>
                    <a:lnTo>
                      <a:pt x="f345" y="f231"/>
                    </a:lnTo>
                    <a:cubicBezTo>
                      <a:pt x="f345" y="f337"/>
                      <a:pt x="f346" y="f222"/>
                      <a:pt x="f226" y="f222"/>
                    </a:cubicBezTo>
                    <a:lnTo>
                      <a:pt x="f347" y="f222"/>
                    </a:lnTo>
                    <a:lnTo>
                      <a:pt x="f347" y="f221"/>
                    </a:lnTo>
                    <a:cubicBezTo>
                      <a:pt x="f347" y="f334"/>
                      <a:pt x="f348" y="f332"/>
                      <a:pt x="f349" y="f330"/>
                    </a:cubicBezTo>
                    <a:lnTo>
                      <a:pt x="f349" y="f329"/>
                    </a:lnTo>
                    <a:cubicBezTo>
                      <a:pt x="f350" y="f327"/>
                      <a:pt x="f351" y="f325"/>
                      <a:pt x="f352" y="f323"/>
                    </a:cubicBezTo>
                    <a:cubicBezTo>
                      <a:pt x="f353" y="f321"/>
                      <a:pt x="f354" y="f319"/>
                      <a:pt x="f355" y="f318"/>
                    </a:cubicBezTo>
                    <a:lnTo>
                      <a:pt x="f356" y="f316"/>
                    </a:lnTo>
                    <a:cubicBezTo>
                      <a:pt x="f357" y="f358"/>
                      <a:pt x="f359" y="f360"/>
                      <a:pt x="f361" y="f360"/>
                    </a:cubicBezTo>
                    <a:cubicBezTo>
                      <a:pt x="f362" y="f360"/>
                      <a:pt x="f363" y="f364"/>
                      <a:pt x="f365" y="f306"/>
                    </a:cubicBezTo>
                    <a:cubicBezTo>
                      <a:pt x="f366" y="f304"/>
                      <a:pt x="f367" y="f302"/>
                      <a:pt x="f368" y="f300"/>
                    </a:cubicBezTo>
                    <a:cubicBezTo>
                      <a:pt x="f369" y="f298"/>
                      <a:pt x="f370" y="f296"/>
                      <a:pt x="f371" y="f294"/>
                    </a:cubicBezTo>
                    <a:cubicBezTo>
                      <a:pt x="f372" y="f292"/>
                      <a:pt x="f373" y="f290"/>
                      <a:pt x="f374" y="f287"/>
                    </a:cubicBezTo>
                    <a:cubicBezTo>
                      <a:pt x="f375" y="f376"/>
                      <a:pt x="f377" y="f378"/>
                      <a:pt x="f379" y="f280"/>
                    </a:cubicBezTo>
                    <a:lnTo>
                      <a:pt x="f380" y="f278"/>
                    </a:lnTo>
                    <a:cubicBezTo>
                      <a:pt x="f381" y="f276"/>
                      <a:pt x="f382" y="f383"/>
                      <a:pt x="f384" y="f383"/>
                    </a:cubicBezTo>
                    <a:cubicBezTo>
                      <a:pt x="f385" y="f383"/>
                      <a:pt x="f386" y="f387"/>
                      <a:pt x="f388" y="f267"/>
                    </a:cubicBezTo>
                    <a:cubicBezTo>
                      <a:pt x="f389" y="f265"/>
                      <a:pt x="f390" y="f391"/>
                      <a:pt x="f392" y="f261"/>
                    </a:cubicBezTo>
                    <a:cubicBezTo>
                      <a:pt x="f393" y="f259"/>
                      <a:pt x="f394" y="f257"/>
                      <a:pt x="f395" y="f255"/>
                    </a:cubicBezTo>
                    <a:cubicBezTo>
                      <a:pt x="f396" y="f253"/>
                      <a:pt x="f397" y="f251"/>
                      <a:pt x="f398" y="f249"/>
                    </a:cubicBezTo>
                    <a:cubicBezTo>
                      <a:pt x="f399" y="f247"/>
                      <a:pt x="f400" y="f245"/>
                      <a:pt x="f401" y="f243"/>
                    </a:cubicBezTo>
                    <a:lnTo>
                      <a:pt x="f402" y="f241"/>
                    </a:lnTo>
                    <a:cubicBezTo>
                      <a:pt x="f403" y="f239"/>
                      <a:pt x="f404" y="f2"/>
                      <a:pt x="f405" y="f2"/>
                    </a:cubicBezTo>
                    <a:cubicBezTo>
                      <a:pt x="f406" y="f2"/>
                      <a:pt x="f407" y="f408"/>
                      <a:pt x="f409" y="f410"/>
                    </a:cubicBezTo>
                    <a:cubicBezTo>
                      <a:pt x="f411" y="f412"/>
                      <a:pt x="f413" y="f414"/>
                      <a:pt x="f107" y="f414"/>
                    </a:cubicBezTo>
                    <a:lnTo>
                      <a:pt x="f415" y="f414"/>
                    </a:lnTo>
                    <a:cubicBezTo>
                      <a:pt x="f416" y="f414"/>
                      <a:pt x="f417" y="f418"/>
                      <a:pt x="f417" y="f419"/>
                    </a:cubicBezTo>
                    <a:cubicBezTo>
                      <a:pt x="f417" y="f420"/>
                      <a:pt x="f416" y="f421"/>
                      <a:pt x="f415" y="f421"/>
                    </a:cubicBezTo>
                    <a:lnTo>
                      <a:pt x="f107" y="f421"/>
                    </a:lnTo>
                    <a:cubicBezTo>
                      <a:pt x="f422" y="f421"/>
                      <a:pt x="f423" y="f424"/>
                      <a:pt x="f425" y="f426"/>
                    </a:cubicBezTo>
                    <a:cubicBezTo>
                      <a:pt x="f427" y="f428"/>
                      <a:pt x="f429" y="f430"/>
                      <a:pt x="f431" y="f430"/>
                    </a:cubicBezTo>
                    <a:cubicBezTo>
                      <a:pt x="f432" y="f430"/>
                      <a:pt x="f433" y="f434"/>
                      <a:pt x="f435" y="f436"/>
                    </a:cubicBezTo>
                    <a:lnTo>
                      <a:pt x="f437" y="f438"/>
                    </a:lnTo>
                    <a:cubicBezTo>
                      <a:pt x="f439" y="f440"/>
                      <a:pt x="f441" y="f442"/>
                      <a:pt x="f443" y="f444"/>
                    </a:cubicBezTo>
                    <a:cubicBezTo>
                      <a:pt x="f445" y="f446"/>
                      <a:pt x="f447" y="f448"/>
                      <a:pt x="f107" y="f448"/>
                    </a:cubicBezTo>
                    <a:lnTo>
                      <a:pt x="f106" y="f448"/>
                    </a:lnTo>
                    <a:cubicBezTo>
                      <a:pt x="f449" y="f448"/>
                      <a:pt x="f450" y="f446"/>
                      <a:pt x="f451" y="f444"/>
                    </a:cubicBezTo>
                    <a:cubicBezTo>
                      <a:pt x="f452" y="f442"/>
                      <a:pt x="f453" y="f440"/>
                      <a:pt x="f454" y="f438"/>
                    </a:cubicBezTo>
                    <a:lnTo>
                      <a:pt x="f455" y="f436"/>
                    </a:lnTo>
                    <a:cubicBezTo>
                      <a:pt x="f456" y="f434"/>
                      <a:pt x="f457" y="f430"/>
                      <a:pt x="f458" y="f430"/>
                    </a:cubicBezTo>
                    <a:cubicBezTo>
                      <a:pt x="f459" y="f430"/>
                      <a:pt x="f460" y="f428"/>
                      <a:pt x="f461" y="f426"/>
                    </a:cubicBezTo>
                    <a:cubicBezTo>
                      <a:pt x="f462" y="f424"/>
                      <a:pt x="f463" y="f421"/>
                      <a:pt x="f106" y="f421"/>
                    </a:cubicBezTo>
                    <a:lnTo>
                      <a:pt x="f464" y="f421"/>
                    </a:lnTo>
                    <a:cubicBezTo>
                      <a:pt x="f465" y="f421"/>
                      <a:pt x="f466" y="f420"/>
                      <a:pt x="f466" y="f419"/>
                    </a:cubicBezTo>
                    <a:cubicBezTo>
                      <a:pt x="f466" y="f418"/>
                      <a:pt x="f465" y="f414"/>
                      <a:pt x="f464" y="f414"/>
                    </a:cubicBezTo>
                    <a:lnTo>
                      <a:pt x="f106" y="f414"/>
                    </a:lnTo>
                    <a:cubicBezTo>
                      <a:pt x="f467" y="f414"/>
                      <a:pt x="f468" y="f412"/>
                      <a:pt x="f469" y="f410"/>
                    </a:cubicBezTo>
                    <a:cubicBezTo>
                      <a:pt x="f470" y="f408"/>
                      <a:pt x="f471" y="f2"/>
                      <a:pt x="f236"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6" name="Google Shape;3053;p73">
              <a:extLst>
                <a:ext uri="{FF2B5EF4-FFF2-40B4-BE49-F238E27FC236}">
                  <a16:creationId xmlns:a16="http://schemas.microsoft.com/office/drawing/2014/main" id="{62417414-5D61-C9CC-FEA5-1EBC53C857C0}"/>
                </a:ext>
              </a:extLst>
            </p:cNvPr>
            <p:cNvGrpSpPr/>
            <p:nvPr/>
          </p:nvGrpSpPr>
          <p:grpSpPr>
            <a:xfrm>
              <a:off x="1728755" y="3478670"/>
              <a:ext cx="600422" cy="704051"/>
              <a:chOff x="1728755" y="3478670"/>
              <a:chExt cx="600422" cy="704051"/>
            </a:xfrm>
          </p:grpSpPr>
          <p:sp>
            <p:nvSpPr>
              <p:cNvPr id="57" name="Google Shape;3054;p73">
                <a:extLst>
                  <a:ext uri="{FF2B5EF4-FFF2-40B4-BE49-F238E27FC236}">
                    <a16:creationId xmlns:a16="http://schemas.microsoft.com/office/drawing/2014/main" id="{7707A28A-6B74-17C7-06B7-43726FDAAC2E}"/>
                  </a:ext>
                </a:extLst>
              </p:cNvPr>
              <p:cNvSpPr/>
              <p:nvPr/>
            </p:nvSpPr>
            <p:spPr>
              <a:xfrm>
                <a:off x="1914781" y="3798563"/>
                <a:ext cx="20683" cy="40489"/>
              </a:xfrm>
              <a:custGeom>
                <a:avLst/>
                <a:gdLst>
                  <a:gd name="f0" fmla="val w"/>
                  <a:gd name="f1" fmla="val h"/>
                  <a:gd name="f2" fmla="val 0"/>
                  <a:gd name="f3" fmla="val 6133"/>
                  <a:gd name="f4" fmla="val 12005"/>
                  <a:gd name="f5" fmla="val 3066"/>
                  <a:gd name="f6" fmla="val 1"/>
                  <a:gd name="f7" fmla="val 1370"/>
                  <a:gd name="f8" fmla="val 1371"/>
                  <a:gd name="f9" fmla="val 3034"/>
                  <a:gd name="f10" fmla="val 8971"/>
                  <a:gd name="f11" fmla="val 10635"/>
                  <a:gd name="f12" fmla="val 4763"/>
                  <a:gd name="f13" fmla="*/ f0 1 6133"/>
                  <a:gd name="f14" fmla="*/ f1 1 12005"/>
                  <a:gd name="f15" fmla="val f2"/>
                  <a:gd name="f16" fmla="val f3"/>
                  <a:gd name="f17" fmla="val f4"/>
                  <a:gd name="f18" fmla="+- f17 0 f15"/>
                  <a:gd name="f19" fmla="+- f16 0 f15"/>
                  <a:gd name="f20" fmla="*/ f19 1 6133"/>
                  <a:gd name="f21" fmla="*/ f18 1 1200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33" h="12005">
                    <a:moveTo>
                      <a:pt x="f5" y="f6"/>
                    </a:moveTo>
                    <a:cubicBezTo>
                      <a:pt x="f7" y="f6"/>
                      <a:pt x="f2" y="f8"/>
                      <a:pt x="f2" y="f9"/>
                    </a:cubicBezTo>
                    <a:lnTo>
                      <a:pt x="f2" y="f10"/>
                    </a:lnTo>
                    <a:cubicBezTo>
                      <a:pt x="f2" y="f11"/>
                      <a:pt x="f7" y="f4"/>
                      <a:pt x="f5" y="f4"/>
                    </a:cubicBezTo>
                    <a:cubicBezTo>
                      <a:pt x="f12" y="f4"/>
                      <a:pt x="f3" y="f11"/>
                      <a:pt x="f3" y="f10"/>
                    </a:cubicBezTo>
                    <a:lnTo>
                      <a:pt x="f3" y="f9"/>
                    </a:lnTo>
                    <a:cubicBezTo>
                      <a:pt x="f3" y="f8"/>
                      <a:pt x="f12"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8" name="Google Shape;3055;p73">
                <a:extLst>
                  <a:ext uri="{FF2B5EF4-FFF2-40B4-BE49-F238E27FC236}">
                    <a16:creationId xmlns:a16="http://schemas.microsoft.com/office/drawing/2014/main" id="{1E416B3B-E942-4030-A529-09D87E59DAFA}"/>
                  </a:ext>
                </a:extLst>
              </p:cNvPr>
              <p:cNvSpPr/>
              <p:nvPr/>
            </p:nvSpPr>
            <p:spPr>
              <a:xfrm>
                <a:off x="2122468" y="3798563"/>
                <a:ext cx="20683" cy="40489"/>
              </a:xfrm>
              <a:custGeom>
                <a:avLst/>
                <a:gdLst>
                  <a:gd name="f0" fmla="val w"/>
                  <a:gd name="f1" fmla="val h"/>
                  <a:gd name="f2" fmla="val 0"/>
                  <a:gd name="f3" fmla="val 6133"/>
                  <a:gd name="f4" fmla="val 12005"/>
                  <a:gd name="f5" fmla="val 3067"/>
                  <a:gd name="f6" fmla="val 1"/>
                  <a:gd name="f7" fmla="val 1370"/>
                  <a:gd name="f8" fmla="val 1371"/>
                  <a:gd name="f9" fmla="val 3034"/>
                  <a:gd name="f10" fmla="val 8971"/>
                  <a:gd name="f11" fmla="val 10635"/>
                  <a:gd name="f12" fmla="val 4763"/>
                  <a:gd name="f13" fmla="*/ f0 1 6133"/>
                  <a:gd name="f14" fmla="*/ f1 1 12005"/>
                  <a:gd name="f15" fmla="val f2"/>
                  <a:gd name="f16" fmla="val f3"/>
                  <a:gd name="f17" fmla="val f4"/>
                  <a:gd name="f18" fmla="+- f17 0 f15"/>
                  <a:gd name="f19" fmla="+- f16 0 f15"/>
                  <a:gd name="f20" fmla="*/ f19 1 6133"/>
                  <a:gd name="f21" fmla="*/ f18 1 1200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33" h="12005">
                    <a:moveTo>
                      <a:pt x="f5" y="f6"/>
                    </a:moveTo>
                    <a:cubicBezTo>
                      <a:pt x="f7" y="f6"/>
                      <a:pt x="f2" y="f8"/>
                      <a:pt x="f2" y="f9"/>
                    </a:cubicBezTo>
                    <a:lnTo>
                      <a:pt x="f2" y="f10"/>
                    </a:lnTo>
                    <a:cubicBezTo>
                      <a:pt x="f2" y="f11"/>
                      <a:pt x="f7" y="f4"/>
                      <a:pt x="f5" y="f4"/>
                    </a:cubicBezTo>
                    <a:cubicBezTo>
                      <a:pt x="f12" y="f4"/>
                      <a:pt x="f3" y="f11"/>
                      <a:pt x="f3" y="f10"/>
                    </a:cubicBezTo>
                    <a:lnTo>
                      <a:pt x="f3" y="f9"/>
                    </a:lnTo>
                    <a:cubicBezTo>
                      <a:pt x="f3" y="f8"/>
                      <a:pt x="f12"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9" name="Google Shape;3056;p73">
                <a:extLst>
                  <a:ext uri="{FF2B5EF4-FFF2-40B4-BE49-F238E27FC236}">
                    <a16:creationId xmlns:a16="http://schemas.microsoft.com/office/drawing/2014/main" id="{FBA9C8F0-496E-9931-2B78-83DEFA7D0146}"/>
                  </a:ext>
                </a:extLst>
              </p:cNvPr>
              <p:cNvSpPr/>
              <p:nvPr/>
            </p:nvSpPr>
            <p:spPr>
              <a:xfrm>
                <a:off x="1990027" y="3817912"/>
                <a:ext cx="77888" cy="33073"/>
              </a:xfrm>
              <a:custGeom>
                <a:avLst/>
                <a:gdLst>
                  <a:gd name="f0" fmla="val w"/>
                  <a:gd name="f1" fmla="val h"/>
                  <a:gd name="f2" fmla="val 0"/>
                  <a:gd name="f3" fmla="val 23095"/>
                  <a:gd name="f4" fmla="val 9806"/>
                  <a:gd name="f5" fmla="val 3441"/>
                  <a:gd name="f6" fmla="val 1"/>
                  <a:gd name="f7" fmla="val 2730"/>
                  <a:gd name="f8" fmla="val 2015"/>
                  <a:gd name="f9" fmla="val 249"/>
                  <a:gd name="f10" fmla="val 1435"/>
                  <a:gd name="f11" fmla="val 754"/>
                  <a:gd name="f12" fmla="val 131"/>
                  <a:gd name="f13" fmla="val 1863"/>
                  <a:gd name="f14" fmla="val 3788"/>
                  <a:gd name="f15" fmla="val 1109"/>
                  <a:gd name="f16" fmla="val 5060"/>
                  <a:gd name="f17" fmla="val 3866"/>
                  <a:gd name="f18" fmla="val 8224"/>
                  <a:gd name="f19" fmla="val 7698"/>
                  <a:gd name="f20" fmla="val 11535"/>
                  <a:gd name="f21" fmla="val 15372"/>
                  <a:gd name="f22" fmla="val 19213"/>
                  <a:gd name="f23" fmla="val 21986"/>
                  <a:gd name="f24" fmla="val 22965"/>
                  <a:gd name="f25" fmla="val 21660"/>
                  <a:gd name="f26" fmla="val 21080"/>
                  <a:gd name="f27" fmla="val 20365"/>
                  <a:gd name="f28" fmla="val 19654"/>
                  <a:gd name="f29" fmla="val 18803"/>
                  <a:gd name="f30" fmla="val 17958"/>
                  <a:gd name="f31" fmla="val 355"/>
                  <a:gd name="f32" fmla="val 17354"/>
                  <a:gd name="f33" fmla="val 1047"/>
                  <a:gd name="f34" fmla="val 15821"/>
                  <a:gd name="f35" fmla="val 2809"/>
                  <a:gd name="f36" fmla="val 13684"/>
                  <a:gd name="f37" fmla="val 3690"/>
                  <a:gd name="f38" fmla="val 11548"/>
                  <a:gd name="f39" fmla="val 9411"/>
                  <a:gd name="f40" fmla="val 7274"/>
                  <a:gd name="f41" fmla="val 5741"/>
                  <a:gd name="f42" fmla="val 5137"/>
                  <a:gd name="f43" fmla="val 4292"/>
                  <a:gd name="f44" fmla="*/ f0 1 23095"/>
                  <a:gd name="f45" fmla="*/ f1 1 9806"/>
                  <a:gd name="f46" fmla="val f2"/>
                  <a:gd name="f47" fmla="val f3"/>
                  <a:gd name="f48" fmla="val f4"/>
                  <a:gd name="f49" fmla="+- f48 0 f46"/>
                  <a:gd name="f50" fmla="+- f47 0 f46"/>
                  <a:gd name="f51" fmla="*/ f50 1 23095"/>
                  <a:gd name="f52" fmla="*/ f49 1 9806"/>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23095" h="9806">
                    <a:moveTo>
                      <a:pt x="f5" y="f6"/>
                    </a:moveTo>
                    <a:cubicBezTo>
                      <a:pt x="f7" y="f6"/>
                      <a:pt x="f8" y="f9"/>
                      <a:pt x="f10" y="f11"/>
                    </a:cubicBezTo>
                    <a:cubicBezTo>
                      <a:pt x="f12" y="f13"/>
                      <a:pt x="f2" y="f14"/>
                      <a:pt x="f15" y="f16"/>
                    </a:cubicBezTo>
                    <a:cubicBezTo>
                      <a:pt x="f17" y="f18"/>
                      <a:pt x="f19" y="f4"/>
                      <a:pt x="f20" y="f4"/>
                    </a:cubicBezTo>
                    <a:cubicBezTo>
                      <a:pt x="f21" y="f4"/>
                      <a:pt x="f22" y="f18"/>
                      <a:pt x="f23" y="f16"/>
                    </a:cubicBezTo>
                    <a:cubicBezTo>
                      <a:pt x="f3" y="f14"/>
                      <a:pt x="f24" y="f13"/>
                      <a:pt x="f25" y="f11"/>
                    </a:cubicBezTo>
                    <a:cubicBezTo>
                      <a:pt x="f26" y="f9"/>
                      <a:pt x="f27" y="f6"/>
                      <a:pt x="f28" y="f6"/>
                    </a:cubicBezTo>
                    <a:cubicBezTo>
                      <a:pt x="f29" y="f6"/>
                      <a:pt x="f30" y="f31"/>
                      <a:pt x="f32" y="f33"/>
                    </a:cubicBezTo>
                    <a:cubicBezTo>
                      <a:pt x="f34" y="f35"/>
                      <a:pt x="f36" y="f37"/>
                      <a:pt x="f38" y="f37"/>
                    </a:cubicBezTo>
                    <a:cubicBezTo>
                      <a:pt x="f39" y="f37"/>
                      <a:pt x="f40" y="f35"/>
                      <a:pt x="f41" y="f33"/>
                    </a:cubicBezTo>
                    <a:cubicBezTo>
                      <a:pt x="f42" y="f31"/>
                      <a:pt x="f43"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0" name="Google Shape;3057;p73">
                <a:extLst>
                  <a:ext uri="{FF2B5EF4-FFF2-40B4-BE49-F238E27FC236}">
                    <a16:creationId xmlns:a16="http://schemas.microsoft.com/office/drawing/2014/main" id="{6D8263D7-2BA3-C22E-DEFB-C224FDF0CD37}"/>
                  </a:ext>
                </a:extLst>
              </p:cNvPr>
              <p:cNvSpPr/>
              <p:nvPr/>
            </p:nvSpPr>
            <p:spPr>
              <a:xfrm>
                <a:off x="2014340" y="3655222"/>
                <a:ext cx="36411" cy="36420"/>
              </a:xfrm>
              <a:custGeom>
                <a:avLst/>
                <a:gdLst>
                  <a:gd name="f0" fmla="val w"/>
                  <a:gd name="f1" fmla="val h"/>
                  <a:gd name="f2" fmla="val 0"/>
                  <a:gd name="f3" fmla="val 10798"/>
                  <a:gd name="f4" fmla="val 10799"/>
                  <a:gd name="f5" fmla="val 5382"/>
                  <a:gd name="f6" fmla="val 1"/>
                  <a:gd name="f7" fmla="val 2414"/>
                  <a:gd name="f8" fmla="val 2415"/>
                  <a:gd name="f9" fmla="val 5416"/>
                  <a:gd name="f10" fmla="val 8384"/>
                  <a:gd name="f11" fmla="val 8383"/>
                  <a:gd name="f12" fmla="val 10797"/>
                  <a:gd name="f13" fmla="*/ f0 1 10798"/>
                  <a:gd name="f14" fmla="*/ f1 1 10799"/>
                  <a:gd name="f15" fmla="val f2"/>
                  <a:gd name="f16" fmla="val f3"/>
                  <a:gd name="f17" fmla="val f4"/>
                  <a:gd name="f18" fmla="+- f17 0 f15"/>
                  <a:gd name="f19" fmla="+- f16 0 f15"/>
                  <a:gd name="f20" fmla="*/ f19 1 10798"/>
                  <a:gd name="f21" fmla="*/ f18 1 1079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0798" h="10799">
                    <a:moveTo>
                      <a:pt x="f5" y="f6"/>
                    </a:moveTo>
                    <a:cubicBezTo>
                      <a:pt x="f7" y="f6"/>
                      <a:pt x="f2" y="f8"/>
                      <a:pt x="f2" y="f9"/>
                    </a:cubicBezTo>
                    <a:cubicBezTo>
                      <a:pt x="f2" y="f10"/>
                      <a:pt x="f7" y="f3"/>
                      <a:pt x="f5" y="f3"/>
                    </a:cubicBezTo>
                    <a:cubicBezTo>
                      <a:pt x="f11" y="f3"/>
                      <a:pt x="f12" y="f10"/>
                      <a:pt x="f12" y="f9"/>
                    </a:cubicBezTo>
                    <a:cubicBezTo>
                      <a:pt x="f12" y="f8"/>
                      <a:pt x="f1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1" name="Google Shape;3058;p73">
                <a:extLst>
                  <a:ext uri="{FF2B5EF4-FFF2-40B4-BE49-F238E27FC236}">
                    <a16:creationId xmlns:a16="http://schemas.microsoft.com/office/drawing/2014/main" id="{0480F2DA-C702-0B55-A2C7-DF81E082B144}"/>
                  </a:ext>
                </a:extLst>
              </p:cNvPr>
              <p:cNvSpPr/>
              <p:nvPr/>
            </p:nvSpPr>
            <p:spPr>
              <a:xfrm>
                <a:off x="1728755" y="3478670"/>
                <a:ext cx="600422" cy="704051"/>
              </a:xfrm>
              <a:custGeom>
                <a:avLst/>
                <a:gdLst>
                  <a:gd name="f0" fmla="val w"/>
                  <a:gd name="f1" fmla="val h"/>
                  <a:gd name="f2" fmla="val 0"/>
                  <a:gd name="f3" fmla="val 178041"/>
                  <a:gd name="f4" fmla="val 208767"/>
                  <a:gd name="f5" fmla="val 90260"/>
                  <a:gd name="f6" fmla="val 6100"/>
                  <a:gd name="f7" fmla="val 102427"/>
                  <a:gd name="f8" fmla="val 105918"/>
                  <a:gd name="f9" fmla="val 7959"/>
                  <a:gd name="f10" fmla="val 14385"/>
                  <a:gd name="f11" fmla="val 16408"/>
                  <a:gd name="f12" fmla="val 105559"/>
                  <a:gd name="f13" fmla="val 18365"/>
                  <a:gd name="f14" fmla="val 104809"/>
                  <a:gd name="f15" fmla="val 20224"/>
                  <a:gd name="f16" fmla="val 99826"/>
                  <a:gd name="f17" fmla="val 19274"/>
                  <a:gd name="f18" fmla="val 94963"/>
                  <a:gd name="f19" fmla="val 18784"/>
                  <a:gd name="f20" fmla="val 90049"/>
                  <a:gd name="f21" fmla="val 85344"/>
                  <a:gd name="f22" fmla="val 80593"/>
                  <a:gd name="f23" fmla="val 19234"/>
                  <a:gd name="f24" fmla="val 75646"/>
                  <a:gd name="f25" fmla="val 20159"/>
                  <a:gd name="f26" fmla="val 74929"/>
                  <a:gd name="f27" fmla="val 18332"/>
                  <a:gd name="f28" fmla="val 74570"/>
                  <a:gd name="f29" fmla="val 16375"/>
                  <a:gd name="f30" fmla="val 78093"/>
                  <a:gd name="f31" fmla="val 90129"/>
                  <a:gd name="f32" fmla="val 24974"/>
                  <a:gd name="f33" fmla="val 107108"/>
                  <a:gd name="f34" fmla="val 124146"/>
                  <a:gd name="f35" fmla="val 30757"/>
                  <a:gd name="f36" fmla="val 138407"/>
                  <a:gd name="f37" fmla="val 42504"/>
                  <a:gd name="f38" fmla="val 68372"/>
                  <a:gd name="f39" fmla="val 66709"/>
                  <a:gd name="f40" fmla="val 65339"/>
                  <a:gd name="f41" fmla="val 43874"/>
                  <a:gd name="f42" fmla="val 45570"/>
                  <a:gd name="f43" fmla="val 47266"/>
                  <a:gd name="f44" fmla="val 48636"/>
                  <a:gd name="f45" fmla="val 145029"/>
                  <a:gd name="f46" fmla="val 150346"/>
                  <a:gd name="f47" fmla="val 54116"/>
                  <a:gd name="f48" fmla="val 154750"/>
                  <a:gd name="f49" fmla="val 60249"/>
                  <a:gd name="f50" fmla="val 158207"/>
                  <a:gd name="f51" fmla="val 66903"/>
                  <a:gd name="f52" fmla="val 21954"/>
                  <a:gd name="f53" fmla="val 25412"/>
                  <a:gd name="f54" fmla="val 60216"/>
                  <a:gd name="f55" fmla="val 29816"/>
                  <a:gd name="f56" fmla="val 54084"/>
                  <a:gd name="f57" fmla="val 35100"/>
                  <a:gd name="f58" fmla="val 56205"/>
                  <a:gd name="f59" fmla="val 57901"/>
                  <a:gd name="f60" fmla="val 59271"/>
                  <a:gd name="f61" fmla="val 41754"/>
                  <a:gd name="f62" fmla="val 55871"/>
                  <a:gd name="f63" fmla="val 30879"/>
                  <a:gd name="f64" fmla="val 72970"/>
                  <a:gd name="f65" fmla="val 24564"/>
                  <a:gd name="f66" fmla="val 73036"/>
                  <a:gd name="f67" fmla="val 23031"/>
                  <a:gd name="f68" fmla="val 76461"/>
                  <a:gd name="f69" fmla="val 21758"/>
                  <a:gd name="f70" fmla="val 79984"/>
                  <a:gd name="f71" fmla="val 20780"/>
                  <a:gd name="f72" fmla="val 83605"/>
                  <a:gd name="f73" fmla="val 20267"/>
                  <a:gd name="f74" fmla="val 83567"/>
                  <a:gd name="f75" fmla="val 19752"/>
                  <a:gd name="f76" fmla="val 83549"/>
                  <a:gd name="f77" fmla="val 19239"/>
                  <a:gd name="f78" fmla="val 17958"/>
                  <a:gd name="f79" fmla="val 16693"/>
                  <a:gd name="f80" fmla="val 83665"/>
                  <a:gd name="f81" fmla="val 15528"/>
                  <a:gd name="f82" fmla="val 83898"/>
                  <a:gd name="f83" fmla="val 16474"/>
                  <a:gd name="f84" fmla="val 80180"/>
                  <a:gd name="f85" fmla="val 17648"/>
                  <a:gd name="f86" fmla="val 76526"/>
                  <a:gd name="f87" fmla="val 19116"/>
                  <a:gd name="f88" fmla="val 161045"/>
                  <a:gd name="f89" fmla="val 162578"/>
                  <a:gd name="f90" fmla="val 76722"/>
                  <a:gd name="f91" fmla="val 163818"/>
                  <a:gd name="f92" fmla="val 80571"/>
                  <a:gd name="f93" fmla="val 164764"/>
                  <a:gd name="f94" fmla="val 84485"/>
                  <a:gd name="f95" fmla="val 163068"/>
                  <a:gd name="f96" fmla="val 83931"/>
                  <a:gd name="f97" fmla="val 161208"/>
                  <a:gd name="f98" fmla="val 159349"/>
                  <a:gd name="f99" fmla="val 83539"/>
                  <a:gd name="f100" fmla="val 158370"/>
                  <a:gd name="f101" fmla="val 79951"/>
                  <a:gd name="f102" fmla="val 157098"/>
                  <a:gd name="f103" fmla="val 76363"/>
                  <a:gd name="f104" fmla="val 155598"/>
                  <a:gd name="f105" fmla="val 160784"/>
                  <a:gd name="f106" fmla="val 89802"/>
                  <a:gd name="f107" fmla="val 167080"/>
                  <a:gd name="f108" fmla="val 90748"/>
                  <a:gd name="f109" fmla="val 171940"/>
                  <a:gd name="f110" fmla="val 96163"/>
                  <a:gd name="f111" fmla="val 102720"/>
                  <a:gd name="f112" fmla="val 109277"/>
                  <a:gd name="f113" fmla="val 114724"/>
                  <a:gd name="f114" fmla="val 115670"/>
                  <a:gd name="f115" fmla="val 162252"/>
                  <a:gd name="f116" fmla="val 107352"/>
                  <a:gd name="f117" fmla="val 162317"/>
                  <a:gd name="f118" fmla="val 98545"/>
                  <a:gd name="f119" fmla="val 160752"/>
                  <a:gd name="f120" fmla="val 19171"/>
                  <a:gd name="f121" fmla="val 89670"/>
                  <a:gd name="f122" fmla="val 19251"/>
                  <a:gd name="f123" fmla="val 19330"/>
                  <a:gd name="f124" fmla="val 89671"/>
                  <a:gd name="f125" fmla="val 19410"/>
                  <a:gd name="f126" fmla="val 89672"/>
                  <a:gd name="f127" fmla="val 17877"/>
                  <a:gd name="f128" fmla="val 98251"/>
                  <a:gd name="f129" fmla="val 107189"/>
                  <a:gd name="f130" fmla="val 115801"/>
                  <a:gd name="f131" fmla="val 19331"/>
                  <a:gd name="f132" fmla="val 115802"/>
                  <a:gd name="f133" fmla="val 19252"/>
                  <a:gd name="f134" fmla="val 115803"/>
                  <a:gd name="f135" fmla="val 19173"/>
                  <a:gd name="f136" fmla="val 12005"/>
                  <a:gd name="f137" fmla="val 6101"/>
                  <a:gd name="f138" fmla="val 109947"/>
                  <a:gd name="f139" fmla="val 95557"/>
                  <a:gd name="f140" fmla="val 11910"/>
                  <a:gd name="f141" fmla="val 31414"/>
                  <a:gd name="f142" fmla="val 144539"/>
                  <a:gd name="f143" fmla="val 32784"/>
                  <a:gd name="f144" fmla="val 146496"/>
                  <a:gd name="f145" fmla="val 34252"/>
                  <a:gd name="f146" fmla="val 148355"/>
                  <a:gd name="f147" fmla="val 35818"/>
                  <a:gd name="f148" fmla="val 150182"/>
                  <a:gd name="f149" fmla="val 31381"/>
                  <a:gd name="f150" fmla="val 155923"/>
                  <a:gd name="f151" fmla="val 23194"/>
                  <a:gd name="f152" fmla="val 160718"/>
                  <a:gd name="f153" fmla="val 16637"/>
                  <a:gd name="f154" fmla="val 163882"/>
                  <a:gd name="f155" fmla="val 15137"/>
                  <a:gd name="f156" fmla="val 161990"/>
                  <a:gd name="f157" fmla="val 13473"/>
                  <a:gd name="f158" fmla="val 159479"/>
                  <a:gd name="f159" fmla="val 12266"/>
                  <a:gd name="f160" fmla="val 156445"/>
                  <a:gd name="f161" fmla="val 12038"/>
                  <a:gd name="f162" fmla="val 155890"/>
                  <a:gd name="f163" fmla="val 12331"/>
                  <a:gd name="f164" fmla="val 155238"/>
                  <a:gd name="f165" fmla="val 12886"/>
                  <a:gd name="f166" fmla="val 155010"/>
                  <a:gd name="f167" fmla="val 17257"/>
                  <a:gd name="f168" fmla="val 153150"/>
                  <a:gd name="f169" fmla="val 24955"/>
                  <a:gd name="f170" fmla="val 149464"/>
                  <a:gd name="f171" fmla="val 148813"/>
                  <a:gd name="f172" fmla="val 153869"/>
                  <a:gd name="f173" fmla="val 83181"/>
                  <a:gd name="f174" fmla="val 156413"/>
                  <a:gd name="f175" fmla="val 94793"/>
                  <a:gd name="f176" fmla="val 155663"/>
                  <a:gd name="f177" fmla="val 106863"/>
                  <a:gd name="f178" fmla="val 153467"/>
                  <a:gd name="f179" fmla="val 142607"/>
                  <a:gd name="f180" fmla="val 123538"/>
                  <a:gd name="f181" fmla="val 169399"/>
                  <a:gd name="f182" fmla="val 90112"/>
                  <a:gd name="f183" fmla="val 84309"/>
                  <a:gd name="f184" fmla="val 78401"/>
                  <a:gd name="f185" fmla="val 168591"/>
                  <a:gd name="f186" fmla="val 72515"/>
                  <a:gd name="f187" fmla="val 166883"/>
                  <a:gd name="f188" fmla="val 32686"/>
                  <a:gd name="f189" fmla="val 155336"/>
                  <a:gd name="f190" fmla="val 12755"/>
                  <a:gd name="f191" fmla="val 110288"/>
                  <a:gd name="f192" fmla="val 31316"/>
                  <a:gd name="f193" fmla="val 40026"/>
                  <a:gd name="f194" fmla="val 154716"/>
                  <a:gd name="f195" fmla="val 40580"/>
                  <a:gd name="f196" fmla="val 155205"/>
                  <a:gd name="f197" fmla="val 156412"/>
                  <a:gd name="f198" fmla="val 43907"/>
                  <a:gd name="f199" fmla="val 158272"/>
                  <a:gd name="f200" fmla="val 41396"/>
                  <a:gd name="f201" fmla="val 162643"/>
                  <a:gd name="f202" fmla="val 34350"/>
                  <a:gd name="f203" fmla="val 173211"/>
                  <a:gd name="f204" fmla="val 21432"/>
                  <a:gd name="f205" fmla="val 181986"/>
                  <a:gd name="f206" fmla="val 21249"/>
                  <a:gd name="f207" fmla="val 182127"/>
                  <a:gd name="f208" fmla="val 21029"/>
                  <a:gd name="f209" fmla="val 182195"/>
                  <a:gd name="f210" fmla="val 20810"/>
                  <a:gd name="f211" fmla="val 20521"/>
                  <a:gd name="f212" fmla="val 20233"/>
                  <a:gd name="f213" fmla="val 182078"/>
                  <a:gd name="f214" fmla="val 20030"/>
                  <a:gd name="f215" fmla="val 181856"/>
                  <a:gd name="f216" fmla="val 18301"/>
                  <a:gd name="f217" fmla="val 179964"/>
                  <a:gd name="f218" fmla="val 15887"/>
                  <a:gd name="f219" fmla="val 176865"/>
                  <a:gd name="f220" fmla="val 14288"/>
                  <a:gd name="f221" fmla="val 172820"/>
                  <a:gd name="f222" fmla="val 14060"/>
                  <a:gd name="f223" fmla="val 172266"/>
                  <a:gd name="f224" fmla="val 14321"/>
                  <a:gd name="f225" fmla="val 171646"/>
                  <a:gd name="f226" fmla="val 14876"/>
                  <a:gd name="f227" fmla="val 171385"/>
                  <a:gd name="f228" fmla="val 23422"/>
                  <a:gd name="f229" fmla="val 167731"/>
                  <a:gd name="f230" fmla="val 34056"/>
                  <a:gd name="f231" fmla="val 161925"/>
                  <a:gd name="f232" fmla="val 78517"/>
                  <a:gd name="f233" fmla="val 174549"/>
                  <a:gd name="f234" fmla="val 82513"/>
                  <a:gd name="f235" fmla="val 175234"/>
                  <a:gd name="f236" fmla="val 86305"/>
                  <a:gd name="f237" fmla="val 175576"/>
                  <a:gd name="f238" fmla="val 90093"/>
                  <a:gd name="f239" fmla="val 93881"/>
                  <a:gd name="f240" fmla="val 97665"/>
                  <a:gd name="f241" fmla="val 101644"/>
                  <a:gd name="f242" fmla="val 98578"/>
                  <a:gd name="f243" fmla="val 178887"/>
                  <a:gd name="f244" fmla="val 94729"/>
                  <a:gd name="f245" fmla="val 183780"/>
                  <a:gd name="f246" fmla="val 90064"/>
                  <a:gd name="f247" fmla="val 188869"/>
                  <a:gd name="f248" fmla="val 85954"/>
                  <a:gd name="f249" fmla="val 184367"/>
                  <a:gd name="f250" fmla="val 82170"/>
                  <a:gd name="f251" fmla="val 179703"/>
                  <a:gd name="f252" fmla="val 60315"/>
                  <a:gd name="f253" fmla="val 168808"/>
                  <a:gd name="f254" fmla="val 63349"/>
                  <a:gd name="f255" fmla="val 170243"/>
                  <a:gd name="f256" fmla="val 66480"/>
                  <a:gd name="f257" fmla="val 171450"/>
                  <a:gd name="f258" fmla="val 69677"/>
                  <a:gd name="f259" fmla="val 172429"/>
                  <a:gd name="f260" fmla="val 74505"/>
                  <a:gd name="f261" fmla="val 179899"/>
                  <a:gd name="f262" fmla="val 80181"/>
                  <a:gd name="f263" fmla="val 187140"/>
                  <a:gd name="f264" fmla="val 85856"/>
                  <a:gd name="f265" fmla="val 193305"/>
                  <a:gd name="f266" fmla="val 83801"/>
                  <a:gd name="f267" fmla="val 195393"/>
                  <a:gd name="f268" fmla="val 81714"/>
                  <a:gd name="f269" fmla="val 197383"/>
                  <a:gd name="f270" fmla="val 79496"/>
                  <a:gd name="f271" fmla="val 199373"/>
                  <a:gd name="f272" fmla="val 71504"/>
                  <a:gd name="f273" fmla="val 190728"/>
                  <a:gd name="f274" fmla="val 64197"/>
                  <a:gd name="f275" fmla="val 180910"/>
                  <a:gd name="f276" fmla="val 58195"/>
                  <a:gd name="f277" fmla="val 170439"/>
                  <a:gd name="f278" fmla="val 58912"/>
                  <a:gd name="f279" fmla="val 169721"/>
                  <a:gd name="f280" fmla="val 59532"/>
                  <a:gd name="f281" fmla="val 169167"/>
                  <a:gd name="f282" fmla="val 59956"/>
                  <a:gd name="f283" fmla="val 54019"/>
                  <a:gd name="f284" fmla="val 175430"/>
                  <a:gd name="f285" fmla="val 59761"/>
                  <a:gd name="f286" fmla="val 185183"/>
                  <a:gd name="f287" fmla="val 66806"/>
                  <a:gd name="f288" fmla="val 194545"/>
                  <a:gd name="f289" fmla="val 74211"/>
                  <a:gd name="f290" fmla="val 202635"/>
                  <a:gd name="f291" fmla="val 45310"/>
                  <a:gd name="f292" fmla="val 45897"/>
                  <a:gd name="f293" fmla="val 189717"/>
                  <a:gd name="f294" fmla="val 50236"/>
                  <a:gd name="f295" fmla="val 180845"/>
                  <a:gd name="f296" fmla="val 118672"/>
                  <a:gd name="f297" fmla="val 169362"/>
                  <a:gd name="f298" fmla="val 119324"/>
                  <a:gd name="f299" fmla="val 169949"/>
                  <a:gd name="f300" fmla="val 120205"/>
                  <a:gd name="f301" fmla="val 170765"/>
                  <a:gd name="f302" fmla="val 121151"/>
                  <a:gd name="f303" fmla="val 171841"/>
                  <a:gd name="f304" fmla="val 119520"/>
                  <a:gd name="f305" fmla="val 174647"/>
                  <a:gd name="f306" fmla="val 117726"/>
                  <a:gd name="f307" fmla="val 177485"/>
                  <a:gd name="f308" fmla="val 116095"/>
                  <a:gd name="f309" fmla="val 114790"/>
                  <a:gd name="f310" fmla="val 181823"/>
                  <a:gd name="f311" fmla="val 116062"/>
                  <a:gd name="f312" fmla="val 184433"/>
                  <a:gd name="f313" fmla="val 118346"/>
                  <a:gd name="f314" fmla="val 184661"/>
                  <a:gd name="f315" fmla="val 118436"/>
                  <a:gd name="f316" fmla="val 184669"/>
                  <a:gd name="f317" fmla="val 118527"/>
                  <a:gd name="f318" fmla="val 184673"/>
                  <a:gd name="f319" fmla="val 118617"/>
                  <a:gd name="f320" fmla="val 119600"/>
                  <a:gd name="f321" fmla="val 120554"/>
                  <a:gd name="f322" fmla="val 184190"/>
                  <a:gd name="f323" fmla="val 183324"/>
                  <a:gd name="f324" fmla="val 122586"/>
                  <a:gd name="f325" fmla="val 181203"/>
                  <a:gd name="f326" fmla="val 124054"/>
                  <a:gd name="f327" fmla="val 125131"/>
                  <a:gd name="f328" fmla="val 177093"/>
                  <a:gd name="f329" fmla="val 128752"/>
                  <a:gd name="f330" fmla="val 182769"/>
                  <a:gd name="f331" fmla="val 132209"/>
                  <a:gd name="f332" fmla="val 191120"/>
                  <a:gd name="f333" fmla="val 132731"/>
                  <a:gd name="f334" fmla="val 105950"/>
                  <a:gd name="f335" fmla="val 108527"/>
                  <a:gd name="f336" fmla="val 199829"/>
                  <a:gd name="f337" fmla="val 111398"/>
                  <a:gd name="f338" fmla="val 196469"/>
                  <a:gd name="f339" fmla="val 113877"/>
                  <a:gd name="f340" fmla="val 193338"/>
                  <a:gd name="f341" fmla="val 114921"/>
                  <a:gd name="f342" fmla="val 192001"/>
                  <a:gd name="f343" fmla="val 114692"/>
                  <a:gd name="f344" fmla="val 190076"/>
                  <a:gd name="f345" fmla="val 113355"/>
                  <a:gd name="f346" fmla="val 189032"/>
                  <a:gd name="f347" fmla="val 112791"/>
                  <a:gd name="f348" fmla="val 188592"/>
                  <a:gd name="f349" fmla="val 112123"/>
                  <a:gd name="f350" fmla="val 188378"/>
                  <a:gd name="f351" fmla="val 111460"/>
                  <a:gd name="f352" fmla="val 110551"/>
                  <a:gd name="f353" fmla="val 109653"/>
                  <a:gd name="f354" fmla="val 188781"/>
                  <a:gd name="f355" fmla="val 109049"/>
                  <a:gd name="f356" fmla="val 189554"/>
                  <a:gd name="f357" fmla="val 105624"/>
                  <a:gd name="f358" fmla="val 193892"/>
                  <a:gd name="f359" fmla="val 101775"/>
                  <a:gd name="f360" fmla="val 198296"/>
                  <a:gd name="f361" fmla="val 97567"/>
                  <a:gd name="f362" fmla="val 85008"/>
                  <a:gd name="f363" fmla="val 95218"/>
                  <a:gd name="f364" fmla="val 193240"/>
                  <a:gd name="f365" fmla="val 103700"/>
                  <a:gd name="f366" fmla="val 182965"/>
                  <a:gd name="f367" fmla="val 110484"/>
                  <a:gd name="f368" fmla="val 113257"/>
                  <a:gd name="f369" fmla="val 171580"/>
                  <a:gd name="f370" fmla="val 116030"/>
                  <a:gd name="f371" fmla="val 170537"/>
                  <a:gd name="f372" fmla="val 84258"/>
                  <a:gd name="f373" fmla="val 359"/>
                  <a:gd name="f374" fmla="val 75744"/>
                  <a:gd name="f375" fmla="val 2055"/>
                  <a:gd name="f376" fmla="val 70884"/>
                  <a:gd name="f377" fmla="val 4273"/>
                  <a:gd name="f378" fmla="val 68437"/>
                  <a:gd name="f379" fmla="val 8416"/>
                  <a:gd name="f380" fmla="val 16832"/>
                  <a:gd name="f381" fmla="val 68861"/>
                  <a:gd name="f382" fmla="val 19213"/>
                  <a:gd name="f383" fmla="val 69644"/>
                  <a:gd name="f384" fmla="val 21496"/>
                  <a:gd name="f385" fmla="val 39569"/>
                  <a:gd name="f386" fmla="val 29423"/>
                  <a:gd name="f387" fmla="val 14941"/>
                  <a:gd name="f388" fmla="val 54182"/>
                  <a:gd name="f389" fmla="val 8678"/>
                  <a:gd name="f390" fmla="val 86704"/>
                  <a:gd name="f391" fmla="val 3459"/>
                  <a:gd name="f392" fmla="val 1"/>
                  <a:gd name="f393" fmla="val 96033"/>
                  <a:gd name="f394" fmla="val 113271"/>
                  <a:gd name="f395" fmla="val 8593"/>
                  <a:gd name="f396" fmla="val 121904"/>
                  <a:gd name="f397" fmla="val 19147"/>
                  <a:gd name="f398" fmla="val 19686"/>
                  <a:gd name="f399" fmla="val 20231"/>
                  <a:gd name="f400" fmla="val 121881"/>
                  <a:gd name="f401" fmla="val 121835"/>
                  <a:gd name="f402" fmla="val 22411"/>
                  <a:gd name="f403" fmla="val 128000"/>
                  <a:gd name="f404" fmla="val 24890"/>
                  <a:gd name="f405" fmla="val 133872"/>
                  <a:gd name="f406" fmla="val 28087"/>
                  <a:gd name="f407" fmla="val 139385"/>
                  <a:gd name="f408" fmla="val 22117"/>
                  <a:gd name="f409" fmla="val 144049"/>
                  <a:gd name="f410" fmla="val 14647"/>
                  <a:gd name="f411" fmla="val 147605"/>
                  <a:gd name="f412" fmla="val 10472"/>
                  <a:gd name="f413" fmla="val 149399"/>
                  <a:gd name="f414" fmla="val 6851"/>
                  <a:gd name="f415" fmla="val 150932"/>
                  <a:gd name="f416" fmla="val 5122"/>
                  <a:gd name="f417" fmla="val 155042"/>
                  <a:gd name="f418" fmla="val 6590"/>
                  <a:gd name="f419" fmla="val 158728"/>
                  <a:gd name="f420" fmla="val 7830"/>
                  <a:gd name="f421" fmla="val 161827"/>
                  <a:gd name="f422" fmla="val 9461"/>
                  <a:gd name="f423" fmla="val 164502"/>
                  <a:gd name="f424" fmla="val 11026"/>
                  <a:gd name="f425" fmla="val 166590"/>
                  <a:gd name="f426" fmla="val 8417"/>
                  <a:gd name="f427" fmla="val 168514"/>
                  <a:gd name="f428" fmla="val 7340"/>
                  <a:gd name="f429" fmla="val 171939"/>
                  <a:gd name="f430" fmla="val 8613"/>
                  <a:gd name="f431" fmla="val 175103"/>
                  <a:gd name="f432" fmla="val 10537"/>
                  <a:gd name="f433" fmla="val 13440"/>
                  <a:gd name="f434" fmla="val 183715"/>
                  <a:gd name="f435" fmla="val 185966"/>
                  <a:gd name="f436" fmla="val 16936"/>
                  <a:gd name="f437" fmla="val 187506"/>
                  <a:gd name="f438" fmla="val 18886"/>
                  <a:gd name="f439" fmla="val 188293"/>
                  <a:gd name="f440" fmla="val 20844"/>
                  <a:gd name="f441" fmla="val 22244"/>
                  <a:gd name="f442" fmla="val 23647"/>
                  <a:gd name="f443" fmla="val 187891"/>
                  <a:gd name="f444" fmla="val 24857"/>
                  <a:gd name="f445" fmla="val 187075"/>
                  <a:gd name="f446" fmla="val 38166"/>
                  <a:gd name="f447" fmla="val 178039"/>
                  <a:gd name="f448" fmla="val 45636"/>
                  <a:gd name="f449" fmla="val 167373"/>
                  <a:gd name="f450" fmla="val 48768"/>
                  <a:gd name="f451" fmla="val 162088"/>
                  <a:gd name="f452" fmla="val 50562"/>
                  <a:gd name="f453" fmla="val 163360"/>
                  <a:gd name="f454" fmla="val 52421"/>
                  <a:gd name="f455" fmla="val 164567"/>
                  <a:gd name="f456" fmla="val 54313"/>
                  <a:gd name="f457" fmla="val 165676"/>
                  <a:gd name="f458" fmla="val 53661"/>
                  <a:gd name="f459" fmla="val 166296"/>
                  <a:gd name="f460" fmla="val 52943"/>
                  <a:gd name="f461" fmla="val 167079"/>
                  <a:gd name="f462" fmla="val 52128"/>
                  <a:gd name="f463" fmla="val 167960"/>
                  <a:gd name="f464" fmla="val 47267"/>
                  <a:gd name="f465" fmla="val 173472"/>
                  <a:gd name="f466" fmla="val 39112"/>
                  <a:gd name="f467" fmla="val 185672"/>
                  <a:gd name="f468" fmla="val 205701"/>
                  <a:gd name="f469" fmla="val 207397"/>
                  <a:gd name="f470" fmla="val 40482"/>
                  <a:gd name="f471" fmla="val 42178"/>
                  <a:gd name="f472" fmla="val 135863"/>
                  <a:gd name="f473" fmla="val 137559"/>
                  <a:gd name="f474" fmla="val 138929"/>
                  <a:gd name="f475" fmla="val 188641"/>
                  <a:gd name="f476" fmla="val 132992"/>
                  <a:gd name="f477" fmla="val 175136"/>
                  <a:gd name="f478" fmla="val 124478"/>
                  <a:gd name="f479" fmla="val 166459"/>
                  <a:gd name="f480" fmla="val 140919"/>
                  <a:gd name="f481" fmla="val 157260"/>
                  <a:gd name="f482" fmla="val 154065"/>
                  <a:gd name="f483" fmla="val 141472"/>
                  <a:gd name="f484" fmla="val 159382"/>
                  <a:gd name="f485" fmla="val 121900"/>
                  <a:gd name="f486" fmla="val 169722"/>
                  <a:gd name="f487" fmla="val 121639"/>
                  <a:gd name="f488" fmla="val 178040"/>
                  <a:gd name="f489" fmla="val 113126"/>
                  <a:gd name="f490" fmla="val 97142"/>
                  <a:gd name="f491" fmla="val 175659"/>
                  <a:gd name="f492" fmla="val 92118"/>
                  <a:gd name="f493" fmla="val 171842"/>
                  <a:gd name="f494" fmla="val 88628"/>
                  <a:gd name="f495" fmla="val 169004"/>
                  <a:gd name="f496" fmla="val 71959"/>
                  <a:gd name="f497" fmla="val 161274"/>
                  <a:gd name="f498" fmla="val 56367"/>
                  <a:gd name="f499" fmla="val 43743"/>
                  <a:gd name="f500" fmla="val 148487"/>
                  <a:gd name="f501" fmla="val 43417"/>
                  <a:gd name="f502" fmla="val 137918"/>
                  <a:gd name="f503" fmla="val 32816"/>
                  <a:gd name="f504" fmla="val 124968"/>
                  <a:gd name="f505" fmla="val 25346"/>
                  <a:gd name="f506" fmla="val 110811"/>
                  <a:gd name="f507" fmla="val 21594"/>
                  <a:gd name="f508" fmla="val 111626"/>
                  <a:gd name="f509" fmla="val 19278"/>
                  <a:gd name="f510" fmla="val 112050"/>
                  <a:gd name="f511" fmla="val 16864"/>
                  <a:gd name="f512" fmla="val 109604"/>
                  <a:gd name="f513" fmla="val 104776"/>
                  <a:gd name="f514" fmla="val 100992"/>
                  <a:gd name="f515" fmla="val 96230"/>
                  <a:gd name="f516" fmla="*/ f0 1 178041"/>
                  <a:gd name="f517" fmla="*/ f1 1 208767"/>
                  <a:gd name="f518" fmla="val f2"/>
                  <a:gd name="f519" fmla="val f3"/>
                  <a:gd name="f520" fmla="val f4"/>
                  <a:gd name="f521" fmla="+- f520 0 f518"/>
                  <a:gd name="f522" fmla="+- f519 0 f518"/>
                  <a:gd name="f523" fmla="*/ f522 1 178041"/>
                  <a:gd name="f524" fmla="*/ f521 1 208767"/>
                  <a:gd name="f525" fmla="*/ f518 1 f523"/>
                  <a:gd name="f526" fmla="*/ f519 1 f523"/>
                  <a:gd name="f527" fmla="*/ f518 1 f524"/>
                  <a:gd name="f528" fmla="*/ f520 1 f524"/>
                  <a:gd name="f529" fmla="*/ f525 f516 1"/>
                  <a:gd name="f530" fmla="*/ f526 f516 1"/>
                  <a:gd name="f531" fmla="*/ f528 f517 1"/>
                  <a:gd name="f532" fmla="*/ f527 f517 1"/>
                </a:gdLst>
                <a:ahLst/>
                <a:cxnLst>
                  <a:cxn ang="3cd4">
                    <a:pos x="hc" y="t"/>
                  </a:cxn>
                  <a:cxn ang="0">
                    <a:pos x="r" y="vc"/>
                  </a:cxn>
                  <a:cxn ang="cd4">
                    <a:pos x="hc" y="b"/>
                  </a:cxn>
                  <a:cxn ang="cd2">
                    <a:pos x="l" y="vc"/>
                  </a:cxn>
                </a:cxnLst>
                <a:rect l="f529" t="f532" r="f530" b="f531"/>
                <a:pathLst>
                  <a:path w="178041" h="208767">
                    <a:moveTo>
                      <a:pt x="f5" y="f6"/>
                    </a:moveTo>
                    <a:cubicBezTo>
                      <a:pt x="f7" y="f6"/>
                      <a:pt x="f8" y="f9"/>
                      <a:pt x="f8" y="f10"/>
                    </a:cubicBezTo>
                    <a:cubicBezTo>
                      <a:pt x="f8" y="f11"/>
                      <a:pt x="f12" y="f13"/>
                      <a:pt x="f14" y="f15"/>
                    </a:cubicBezTo>
                    <a:cubicBezTo>
                      <a:pt x="f16" y="f17"/>
                      <a:pt x="f18" y="f19"/>
                      <a:pt x="f20" y="f19"/>
                    </a:cubicBezTo>
                    <a:cubicBezTo>
                      <a:pt x="f21" y="f19"/>
                      <a:pt x="f22" y="f23"/>
                      <a:pt x="f24" y="f25"/>
                    </a:cubicBezTo>
                    <a:cubicBezTo>
                      <a:pt x="f26" y="f27"/>
                      <a:pt x="f28" y="f29"/>
                      <a:pt x="f28" y="f10"/>
                    </a:cubicBezTo>
                    <a:cubicBezTo>
                      <a:pt x="f28" y="f9"/>
                      <a:pt x="f30" y="f6"/>
                      <a:pt x="f5" y="f6"/>
                    </a:cubicBezTo>
                    <a:close/>
                    <a:moveTo>
                      <a:pt x="f31" y="f32"/>
                    </a:moveTo>
                    <a:cubicBezTo>
                      <a:pt x="f33" y="f32"/>
                      <a:pt x="f34" y="f35"/>
                      <a:pt x="f36" y="f37"/>
                    </a:cubicBezTo>
                    <a:lnTo>
                      <a:pt x="f38" y="f37"/>
                    </a:lnTo>
                    <a:cubicBezTo>
                      <a:pt x="f39" y="f37"/>
                      <a:pt x="f40" y="f41"/>
                      <a:pt x="f40" y="f42"/>
                    </a:cubicBezTo>
                    <a:cubicBezTo>
                      <a:pt x="f40" y="f43"/>
                      <a:pt x="f39" y="f44"/>
                      <a:pt x="f38" y="f44"/>
                    </a:cubicBezTo>
                    <a:lnTo>
                      <a:pt x="f45" y="f44"/>
                    </a:lnTo>
                    <a:cubicBezTo>
                      <a:pt x="f46" y="f47"/>
                      <a:pt x="f48" y="f49"/>
                      <a:pt x="f50" y="f51"/>
                    </a:cubicBezTo>
                    <a:lnTo>
                      <a:pt x="f52" y="f51"/>
                    </a:lnTo>
                    <a:cubicBezTo>
                      <a:pt x="f53" y="f54"/>
                      <a:pt x="f55" y="f56"/>
                      <a:pt x="f57" y="f44"/>
                    </a:cubicBezTo>
                    <a:lnTo>
                      <a:pt x="f58" y="f44"/>
                    </a:lnTo>
                    <a:cubicBezTo>
                      <a:pt x="f59" y="f44"/>
                      <a:pt x="f60" y="f43"/>
                      <a:pt x="f60" y="f42"/>
                    </a:cubicBezTo>
                    <a:cubicBezTo>
                      <a:pt x="f60" y="f41"/>
                      <a:pt x="f59" y="f37"/>
                      <a:pt x="f58" y="f37"/>
                    </a:cubicBezTo>
                    <a:lnTo>
                      <a:pt x="f61" y="f37"/>
                    </a:lnTo>
                    <a:cubicBezTo>
                      <a:pt x="f62" y="f63"/>
                      <a:pt x="f64" y="f32"/>
                      <a:pt x="f31" y="f32"/>
                    </a:cubicBezTo>
                    <a:close/>
                    <a:moveTo>
                      <a:pt x="f65" y="f66"/>
                    </a:moveTo>
                    <a:cubicBezTo>
                      <a:pt x="f67" y="f68"/>
                      <a:pt x="f69" y="f70"/>
                      <a:pt x="f71" y="f72"/>
                    </a:cubicBezTo>
                    <a:cubicBezTo>
                      <a:pt x="f73" y="f74"/>
                      <a:pt x="f75" y="f76"/>
                      <a:pt x="f77" y="f76"/>
                    </a:cubicBezTo>
                    <a:cubicBezTo>
                      <a:pt x="f78" y="f76"/>
                      <a:pt x="f79" y="f80"/>
                      <a:pt x="f81" y="f82"/>
                    </a:cubicBezTo>
                    <a:cubicBezTo>
                      <a:pt x="f83" y="f84"/>
                      <a:pt x="f85" y="f86"/>
                      <a:pt x="f87" y="f66"/>
                    </a:cubicBezTo>
                    <a:close/>
                    <a:moveTo>
                      <a:pt x="f88" y="f66"/>
                    </a:moveTo>
                    <a:cubicBezTo>
                      <a:pt x="f89" y="f90"/>
                      <a:pt x="f91" y="f92"/>
                      <a:pt x="f93" y="f94"/>
                    </a:cubicBezTo>
                    <a:cubicBezTo>
                      <a:pt x="f95" y="f96"/>
                      <a:pt x="f97" y="f72"/>
                      <a:pt x="f98" y="f99"/>
                    </a:cubicBezTo>
                    <a:cubicBezTo>
                      <a:pt x="f100" y="f101"/>
                      <a:pt x="f102" y="f103"/>
                      <a:pt x="f104" y="f66"/>
                    </a:cubicBezTo>
                    <a:close/>
                    <a:moveTo>
                      <a:pt x="f105" y="f106"/>
                    </a:moveTo>
                    <a:cubicBezTo>
                      <a:pt x="f107" y="f108"/>
                      <a:pt x="f109" y="f110"/>
                      <a:pt x="f109" y="f111"/>
                    </a:cubicBezTo>
                    <a:cubicBezTo>
                      <a:pt x="f109" y="f112"/>
                      <a:pt x="f107" y="f113"/>
                      <a:pt x="f105" y="f114"/>
                    </a:cubicBezTo>
                    <a:cubicBezTo>
                      <a:pt x="f115" y="f116"/>
                      <a:pt x="f117" y="f118"/>
                      <a:pt x="f119" y="f106"/>
                    </a:cubicBezTo>
                    <a:close/>
                    <a:moveTo>
                      <a:pt x="f120" y="f121"/>
                    </a:moveTo>
                    <a:cubicBezTo>
                      <a:pt x="f122" y="f121"/>
                      <a:pt x="f123" y="f124"/>
                      <a:pt x="f125" y="f126"/>
                    </a:cubicBezTo>
                    <a:cubicBezTo>
                      <a:pt x="f127" y="f128"/>
                      <a:pt x="f127" y="f129"/>
                      <a:pt x="f125" y="f130"/>
                    </a:cubicBezTo>
                    <a:cubicBezTo>
                      <a:pt x="f131" y="f132"/>
                      <a:pt x="f133" y="f134"/>
                      <a:pt x="f135" y="f134"/>
                    </a:cubicBezTo>
                    <a:cubicBezTo>
                      <a:pt x="f136" y="f134"/>
                      <a:pt x="f137" y="f138"/>
                      <a:pt x="f137" y="f111"/>
                    </a:cubicBezTo>
                    <a:cubicBezTo>
                      <a:pt x="f137" y="f139"/>
                      <a:pt x="f140" y="f121"/>
                      <a:pt x="f120" y="f121"/>
                    </a:cubicBezTo>
                    <a:close/>
                    <a:moveTo>
                      <a:pt x="f141" y="f142"/>
                    </a:moveTo>
                    <a:cubicBezTo>
                      <a:pt x="f143" y="f144"/>
                      <a:pt x="f145" y="f146"/>
                      <a:pt x="f147" y="f148"/>
                    </a:cubicBezTo>
                    <a:cubicBezTo>
                      <a:pt x="f149" y="f150"/>
                      <a:pt x="f151" y="f152"/>
                      <a:pt x="f153" y="f154"/>
                    </a:cubicBezTo>
                    <a:cubicBezTo>
                      <a:pt x="f155" y="f156"/>
                      <a:pt x="f157" y="f158"/>
                      <a:pt x="f159" y="f160"/>
                    </a:cubicBezTo>
                    <a:cubicBezTo>
                      <a:pt x="f161" y="f162"/>
                      <a:pt x="f163" y="f164"/>
                      <a:pt x="f165" y="f166"/>
                    </a:cubicBezTo>
                    <a:cubicBezTo>
                      <a:pt x="f167" y="f168"/>
                      <a:pt x="f169" y="f170"/>
                      <a:pt x="f141" y="f142"/>
                    </a:cubicBezTo>
                    <a:close/>
                    <a:moveTo>
                      <a:pt x="f171" y="f66"/>
                    </a:moveTo>
                    <a:cubicBezTo>
                      <a:pt x="f172" y="f173"/>
                      <a:pt x="f174" y="f175"/>
                      <a:pt x="f176" y="f177"/>
                    </a:cubicBezTo>
                    <a:cubicBezTo>
                      <a:pt x="f178" y="f179"/>
                      <a:pt x="f180" y="f181"/>
                      <a:pt x="f182" y="f181"/>
                    </a:cubicBezTo>
                    <a:cubicBezTo>
                      <a:pt x="f183" y="f181"/>
                      <a:pt x="f184" y="f185"/>
                      <a:pt x="f186" y="f187"/>
                    </a:cubicBezTo>
                    <a:cubicBezTo>
                      <a:pt x="f188" y="f189"/>
                      <a:pt x="f190" y="f191"/>
                      <a:pt x="f192" y="f66"/>
                    </a:cubicBezTo>
                    <a:close/>
                    <a:moveTo>
                      <a:pt x="f193" y="f194"/>
                    </a:moveTo>
                    <a:cubicBezTo>
                      <a:pt x="f195" y="f196"/>
                      <a:pt x="f61" y="f197"/>
                      <a:pt x="f198" y="f199"/>
                    </a:cubicBezTo>
                    <a:cubicBezTo>
                      <a:pt x="f200" y="f201"/>
                      <a:pt x="f202" y="f203"/>
                      <a:pt x="f204" y="f205"/>
                    </a:cubicBezTo>
                    <a:cubicBezTo>
                      <a:pt x="f206" y="f207"/>
                      <a:pt x="f208" y="f209"/>
                      <a:pt x="f210" y="f209"/>
                    </a:cubicBezTo>
                    <a:cubicBezTo>
                      <a:pt x="f211" y="f209"/>
                      <a:pt x="f212" y="f213"/>
                      <a:pt x="f214" y="f215"/>
                    </a:cubicBezTo>
                    <a:cubicBezTo>
                      <a:pt x="f216" y="f217"/>
                      <a:pt x="f218" y="f219"/>
                      <a:pt x="f220" y="f221"/>
                    </a:cubicBezTo>
                    <a:cubicBezTo>
                      <a:pt x="f222" y="f223"/>
                      <a:pt x="f224" y="f225"/>
                      <a:pt x="f226" y="f227"/>
                    </a:cubicBezTo>
                    <a:cubicBezTo>
                      <a:pt x="f228" y="f229"/>
                      <a:pt x="f230" y="f231"/>
                      <a:pt x="f193" y="f194"/>
                    </a:cubicBezTo>
                    <a:close/>
                    <a:moveTo>
                      <a:pt x="f232" y="f233"/>
                    </a:moveTo>
                    <a:cubicBezTo>
                      <a:pt x="f234" y="f235"/>
                      <a:pt x="f236" y="f237"/>
                      <a:pt x="f238" y="f237"/>
                    </a:cubicBezTo>
                    <a:cubicBezTo>
                      <a:pt x="f239" y="f237"/>
                      <a:pt x="f240" y="f235"/>
                      <a:pt x="f241" y="f233"/>
                    </a:cubicBezTo>
                    <a:lnTo>
                      <a:pt x="f241" y="f233"/>
                    </a:lnTo>
                    <a:cubicBezTo>
                      <a:pt x="f242" y="f243"/>
                      <a:pt x="f244" y="f245"/>
                      <a:pt x="f246" y="f247"/>
                    </a:cubicBezTo>
                    <a:cubicBezTo>
                      <a:pt x="f248" y="f249"/>
                      <a:pt x="f250" y="f251"/>
                      <a:pt x="f232" y="f233"/>
                    </a:cubicBezTo>
                    <a:close/>
                    <a:moveTo>
                      <a:pt x="f252" y="f253"/>
                    </a:moveTo>
                    <a:cubicBezTo>
                      <a:pt x="f254" y="f255"/>
                      <a:pt x="f256" y="f257"/>
                      <a:pt x="f258" y="f259"/>
                    </a:cubicBezTo>
                    <a:cubicBezTo>
                      <a:pt x="f260" y="f261"/>
                      <a:pt x="f262" y="f263"/>
                      <a:pt x="f264" y="f265"/>
                    </a:cubicBezTo>
                    <a:cubicBezTo>
                      <a:pt x="f266" y="f267"/>
                      <a:pt x="f268" y="f269"/>
                      <a:pt x="f270" y="f271"/>
                    </a:cubicBezTo>
                    <a:cubicBezTo>
                      <a:pt x="f272" y="f273"/>
                      <a:pt x="f274" y="f275"/>
                      <a:pt x="f276" y="f277"/>
                    </a:cubicBezTo>
                    <a:cubicBezTo>
                      <a:pt x="f278" y="f279"/>
                      <a:pt x="f280" y="f281"/>
                      <a:pt x="f282" y="f253"/>
                    </a:cubicBezTo>
                    <a:close/>
                    <a:moveTo>
                      <a:pt x="f283" y="f284"/>
                    </a:moveTo>
                    <a:cubicBezTo>
                      <a:pt x="f285" y="f286"/>
                      <a:pt x="f287" y="f288"/>
                      <a:pt x="f289" y="f290"/>
                    </a:cubicBezTo>
                    <a:lnTo>
                      <a:pt x="f291" y="f290"/>
                    </a:lnTo>
                    <a:cubicBezTo>
                      <a:pt x="f292" y="f293"/>
                      <a:pt x="f294" y="f295"/>
                      <a:pt x="f283" y="f284"/>
                    </a:cubicBezTo>
                    <a:close/>
                    <a:moveTo>
                      <a:pt x="f296" y="f297"/>
                    </a:moveTo>
                    <a:cubicBezTo>
                      <a:pt x="f298" y="f299"/>
                      <a:pt x="f300" y="f301"/>
                      <a:pt x="f302" y="f303"/>
                    </a:cubicBezTo>
                    <a:cubicBezTo>
                      <a:pt x="f304" y="f305"/>
                      <a:pt x="f306" y="f307"/>
                      <a:pt x="f308" y="f261"/>
                    </a:cubicBezTo>
                    <a:cubicBezTo>
                      <a:pt x="f309" y="f310"/>
                      <a:pt x="f311" y="f312"/>
                      <a:pt x="f313" y="f314"/>
                    </a:cubicBezTo>
                    <a:cubicBezTo>
                      <a:pt x="f315" y="f316"/>
                      <a:pt x="f317" y="f318"/>
                      <a:pt x="f319" y="f318"/>
                    </a:cubicBezTo>
                    <a:cubicBezTo>
                      <a:pt x="f320" y="f318"/>
                      <a:pt x="f321" y="f322"/>
                      <a:pt x="f302" y="f323"/>
                    </a:cubicBezTo>
                    <a:cubicBezTo>
                      <a:pt x="f324" y="f325"/>
                      <a:pt x="f326" y="f243"/>
                      <a:pt x="f327" y="f328"/>
                    </a:cubicBezTo>
                    <a:cubicBezTo>
                      <a:pt x="f329" y="f330"/>
                      <a:pt x="f331" y="f332"/>
                      <a:pt x="f333" y="f290"/>
                    </a:cubicBezTo>
                    <a:lnTo>
                      <a:pt x="f334" y="f290"/>
                    </a:lnTo>
                    <a:cubicBezTo>
                      <a:pt x="f335" y="f336"/>
                      <a:pt x="f337" y="f338"/>
                      <a:pt x="f339" y="f340"/>
                    </a:cubicBezTo>
                    <a:cubicBezTo>
                      <a:pt x="f341" y="f342"/>
                      <a:pt x="f343" y="f344"/>
                      <a:pt x="f345" y="f346"/>
                    </a:cubicBezTo>
                    <a:cubicBezTo>
                      <a:pt x="f347" y="f348"/>
                      <a:pt x="f349" y="f350"/>
                      <a:pt x="f351" y="f350"/>
                    </a:cubicBezTo>
                    <a:cubicBezTo>
                      <a:pt x="f352" y="f350"/>
                      <a:pt x="f353" y="f354"/>
                      <a:pt x="f355" y="f356"/>
                    </a:cubicBezTo>
                    <a:cubicBezTo>
                      <a:pt x="f357" y="f358"/>
                      <a:pt x="f359" y="f360"/>
                      <a:pt x="f361" y="f290"/>
                    </a:cubicBezTo>
                    <a:lnTo>
                      <a:pt x="f362" y="f290"/>
                    </a:lnTo>
                    <a:cubicBezTo>
                      <a:pt x="f363" y="f364"/>
                      <a:pt x="f365" y="f366"/>
                      <a:pt x="f367" y="f259"/>
                    </a:cubicBezTo>
                    <a:cubicBezTo>
                      <a:pt x="f368" y="f369"/>
                      <a:pt x="f370" y="f371"/>
                      <a:pt x="f296" y="f297"/>
                    </a:cubicBezTo>
                    <a:close/>
                    <a:moveTo>
                      <a:pt x="f5" y="f2"/>
                    </a:moveTo>
                    <a:cubicBezTo>
                      <a:pt x="f372" y="f2"/>
                      <a:pt x="f270" y="f373"/>
                      <a:pt x="f374" y="f375"/>
                    </a:cubicBezTo>
                    <a:cubicBezTo>
                      <a:pt x="f376" y="f377"/>
                      <a:pt x="f378" y="f379"/>
                      <a:pt x="f378" y="f10"/>
                    </a:cubicBezTo>
                    <a:cubicBezTo>
                      <a:pt x="f378" y="f380"/>
                      <a:pt x="f381" y="f382"/>
                      <a:pt x="f383" y="f384"/>
                    </a:cubicBezTo>
                    <a:cubicBezTo>
                      <a:pt x="f385" y="f386"/>
                      <a:pt x="f387" y="f388"/>
                      <a:pt x="f389" y="f390"/>
                    </a:cubicBezTo>
                    <a:cubicBezTo>
                      <a:pt x="f391" y="f31"/>
                      <a:pt x="f392" y="f393"/>
                      <a:pt x="f392" y="f111"/>
                    </a:cubicBezTo>
                    <a:cubicBezTo>
                      <a:pt x="f392" y="f394"/>
                      <a:pt x="f395" y="f396"/>
                      <a:pt x="f397" y="f396"/>
                    </a:cubicBezTo>
                    <a:cubicBezTo>
                      <a:pt x="f398" y="f396"/>
                      <a:pt x="f399" y="f400"/>
                      <a:pt x="f71" y="f401"/>
                    </a:cubicBezTo>
                    <a:cubicBezTo>
                      <a:pt x="f402" y="f403"/>
                      <a:pt x="f404" y="f405"/>
                      <a:pt x="f406" y="f407"/>
                    </a:cubicBezTo>
                    <a:cubicBezTo>
                      <a:pt x="f408" y="f409"/>
                      <a:pt x="f410" y="f411"/>
                      <a:pt x="f412" y="f413"/>
                    </a:cubicBezTo>
                    <a:cubicBezTo>
                      <a:pt x="f414" y="f415"/>
                      <a:pt x="f416" y="f417"/>
                      <a:pt x="f418" y="f419"/>
                    </a:cubicBezTo>
                    <a:cubicBezTo>
                      <a:pt x="f420" y="f421"/>
                      <a:pt x="f422" y="f423"/>
                      <a:pt x="f424" y="f425"/>
                    </a:cubicBezTo>
                    <a:cubicBezTo>
                      <a:pt x="f426" y="f427"/>
                      <a:pt x="f428" y="f429"/>
                      <a:pt x="f430" y="f431"/>
                    </a:cubicBezTo>
                    <a:cubicBezTo>
                      <a:pt x="f432" y="f217"/>
                      <a:pt x="f433" y="f434"/>
                      <a:pt x="f81" y="f435"/>
                    </a:cubicBezTo>
                    <a:cubicBezTo>
                      <a:pt x="f436" y="f437"/>
                      <a:pt x="f438" y="f439"/>
                      <a:pt x="f440" y="f439"/>
                    </a:cubicBezTo>
                    <a:cubicBezTo>
                      <a:pt x="f441" y="f439"/>
                      <a:pt x="f442" y="f443"/>
                      <a:pt x="f444" y="f445"/>
                    </a:cubicBezTo>
                    <a:cubicBezTo>
                      <a:pt x="f446" y="f447"/>
                      <a:pt x="f448" y="f449"/>
                      <a:pt x="f450" y="f451"/>
                    </a:cubicBezTo>
                    <a:cubicBezTo>
                      <a:pt x="f452" y="f453"/>
                      <a:pt x="f454" y="f455"/>
                      <a:pt x="f456" y="f457"/>
                    </a:cubicBezTo>
                    <a:cubicBezTo>
                      <a:pt x="f458" y="f459"/>
                      <a:pt x="f460" y="f461"/>
                      <a:pt x="f462" y="f463"/>
                    </a:cubicBezTo>
                    <a:cubicBezTo>
                      <a:pt x="f464" y="f465"/>
                      <a:pt x="f466" y="f467"/>
                      <a:pt x="f466" y="f468"/>
                    </a:cubicBezTo>
                    <a:cubicBezTo>
                      <a:pt x="f466" y="f469"/>
                      <a:pt x="f470" y="f4"/>
                      <a:pt x="f471" y="f4"/>
                    </a:cubicBezTo>
                    <a:lnTo>
                      <a:pt x="f472" y="f4"/>
                    </a:lnTo>
                    <a:cubicBezTo>
                      <a:pt x="f473" y="f4"/>
                      <a:pt x="f474" y="f469"/>
                      <a:pt x="f474" y="f468"/>
                    </a:cubicBezTo>
                    <a:cubicBezTo>
                      <a:pt x="f474" y="f475"/>
                      <a:pt x="f476" y="f477"/>
                      <a:pt x="f478" y="f479"/>
                    </a:cubicBezTo>
                    <a:cubicBezTo>
                      <a:pt x="f480" y="f481"/>
                      <a:pt x="f482" y="f483"/>
                      <a:pt x="f484" y="f485"/>
                    </a:cubicBezTo>
                    <a:cubicBezTo>
                      <a:pt x="f486" y="f487"/>
                      <a:pt x="f488" y="f489"/>
                      <a:pt x="f488" y="f111"/>
                    </a:cubicBezTo>
                    <a:cubicBezTo>
                      <a:pt x="f488" y="f490"/>
                      <a:pt x="f491" y="f492"/>
                      <a:pt x="f493" y="f494"/>
                    </a:cubicBezTo>
                    <a:cubicBezTo>
                      <a:pt x="f495" y="f496"/>
                      <a:pt x="f497" y="f498"/>
                      <a:pt x="f171" y="f499"/>
                    </a:cubicBezTo>
                    <a:lnTo>
                      <a:pt x="f500" y="f501"/>
                    </a:lnTo>
                    <a:cubicBezTo>
                      <a:pt x="f502" y="f503"/>
                      <a:pt x="f504" y="f505"/>
                      <a:pt x="f506" y="f507"/>
                    </a:cubicBezTo>
                    <a:cubicBezTo>
                      <a:pt x="f508" y="f509"/>
                      <a:pt x="f510" y="f511"/>
                      <a:pt x="f510" y="f10"/>
                    </a:cubicBezTo>
                    <a:cubicBezTo>
                      <a:pt x="f510" y="f379"/>
                      <a:pt x="f512" y="f377"/>
                      <a:pt x="f513" y="f375"/>
                    </a:cubicBezTo>
                    <a:cubicBezTo>
                      <a:pt x="f514" y="f373"/>
                      <a:pt x="f515"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62" name="Google Shape;3059;p73">
              <a:extLst>
                <a:ext uri="{FF2B5EF4-FFF2-40B4-BE49-F238E27FC236}">
                  <a16:creationId xmlns:a16="http://schemas.microsoft.com/office/drawing/2014/main" id="{5DD85BBC-5E61-5754-D9AD-05B1AEBB4798}"/>
                </a:ext>
              </a:extLst>
            </p:cNvPr>
            <p:cNvGrpSpPr/>
            <p:nvPr/>
          </p:nvGrpSpPr>
          <p:grpSpPr>
            <a:xfrm>
              <a:off x="6748272" y="1439009"/>
              <a:ext cx="727149" cy="696087"/>
              <a:chOff x="6748272" y="1439009"/>
              <a:chExt cx="727149" cy="696087"/>
            </a:xfrm>
          </p:grpSpPr>
          <p:sp>
            <p:nvSpPr>
              <p:cNvPr id="63" name="Google Shape;3060;p73">
                <a:extLst>
                  <a:ext uri="{FF2B5EF4-FFF2-40B4-BE49-F238E27FC236}">
                    <a16:creationId xmlns:a16="http://schemas.microsoft.com/office/drawing/2014/main" id="{08AB7C6D-99CB-6735-A560-20E42C37DD12}"/>
                  </a:ext>
                </a:extLst>
              </p:cNvPr>
              <p:cNvSpPr/>
              <p:nvPr/>
            </p:nvSpPr>
            <p:spPr>
              <a:xfrm>
                <a:off x="7032531" y="1723122"/>
                <a:ext cx="163915" cy="163915"/>
              </a:xfrm>
              <a:custGeom>
                <a:avLst/>
                <a:gdLst>
                  <a:gd name="f0" fmla="val w"/>
                  <a:gd name="f1" fmla="val h"/>
                  <a:gd name="f2" fmla="val 0"/>
                  <a:gd name="f3" fmla="val 48605"/>
                  <a:gd name="f4" fmla="val 24303"/>
                  <a:gd name="f5" fmla="val 6100"/>
                  <a:gd name="f6" fmla="val 34349"/>
                  <a:gd name="f7" fmla="val 42504"/>
                  <a:gd name="f8" fmla="val 14288"/>
                  <a:gd name="f9" fmla="val 24302"/>
                  <a:gd name="f10" fmla="val 6101"/>
                  <a:gd name="f11" fmla="val 10896"/>
                  <a:gd name="f12" fmla="val 1"/>
                  <a:gd name="f13" fmla="val 10895"/>
                  <a:gd name="f14" fmla="val 37709"/>
                  <a:gd name="f15" fmla="val 48604"/>
                  <a:gd name="f16" fmla="*/ f0 1 48605"/>
                  <a:gd name="f17" fmla="*/ f1 1 48605"/>
                  <a:gd name="f18" fmla="val f2"/>
                  <a:gd name="f19" fmla="val f3"/>
                  <a:gd name="f20" fmla="+- f19 0 f18"/>
                  <a:gd name="f21" fmla="*/ f20 1 48605"/>
                  <a:gd name="f22" fmla="*/ f18 1 f21"/>
                  <a:gd name="f23" fmla="*/ f19 1 f21"/>
                  <a:gd name="f24" fmla="*/ f22 f16 1"/>
                  <a:gd name="f25" fmla="*/ f23 f16 1"/>
                  <a:gd name="f26" fmla="*/ f23 f17 1"/>
                  <a:gd name="f27" fmla="*/ f22 f17 1"/>
                </a:gdLst>
                <a:ahLst/>
                <a:cxnLst>
                  <a:cxn ang="3cd4">
                    <a:pos x="hc" y="t"/>
                  </a:cxn>
                  <a:cxn ang="0">
                    <a:pos x="r" y="vc"/>
                  </a:cxn>
                  <a:cxn ang="cd4">
                    <a:pos x="hc" y="b"/>
                  </a:cxn>
                  <a:cxn ang="cd2">
                    <a:pos x="l" y="vc"/>
                  </a:cxn>
                </a:cxnLst>
                <a:rect l="f24" t="f27" r="f25" b="f26"/>
                <a:pathLst>
                  <a:path w="48605" h="48605">
                    <a:moveTo>
                      <a:pt x="f4" y="f5"/>
                    </a:moveTo>
                    <a:cubicBezTo>
                      <a:pt x="f6" y="f5"/>
                      <a:pt x="f7" y="f8"/>
                      <a:pt x="f7" y="f9"/>
                    </a:cubicBezTo>
                    <a:cubicBezTo>
                      <a:pt x="f7" y="f6"/>
                      <a:pt x="f6" y="f7"/>
                      <a:pt x="f4" y="f7"/>
                    </a:cubicBezTo>
                    <a:cubicBezTo>
                      <a:pt x="f8" y="f7"/>
                      <a:pt x="f10" y="f6"/>
                      <a:pt x="f10" y="f9"/>
                    </a:cubicBezTo>
                    <a:cubicBezTo>
                      <a:pt x="f10" y="f8"/>
                      <a:pt x="f8" y="f5"/>
                      <a:pt x="f4" y="f5"/>
                    </a:cubicBezTo>
                    <a:close/>
                    <a:moveTo>
                      <a:pt x="f4" y="f2"/>
                    </a:moveTo>
                    <a:cubicBezTo>
                      <a:pt x="f11" y="f2"/>
                      <a:pt x="f12" y="f13"/>
                      <a:pt x="f12" y="f9"/>
                    </a:cubicBezTo>
                    <a:cubicBezTo>
                      <a:pt x="f12" y="f14"/>
                      <a:pt x="f11" y="f15"/>
                      <a:pt x="f4" y="f15"/>
                    </a:cubicBezTo>
                    <a:cubicBezTo>
                      <a:pt x="f14" y="f15"/>
                      <a:pt x="f15" y="f14"/>
                      <a:pt x="f15" y="f9"/>
                    </a:cubicBezTo>
                    <a:cubicBezTo>
                      <a:pt x="f15" y="f13"/>
                      <a:pt x="f14" y="f2"/>
                      <a:pt x="f4"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4" name="Google Shape;3061;p73">
                <a:extLst>
                  <a:ext uri="{FF2B5EF4-FFF2-40B4-BE49-F238E27FC236}">
                    <a16:creationId xmlns:a16="http://schemas.microsoft.com/office/drawing/2014/main" id="{9520871B-5550-C682-9A0C-A0966EB69AD5}"/>
                  </a:ext>
                </a:extLst>
              </p:cNvPr>
              <p:cNvSpPr/>
              <p:nvPr/>
            </p:nvSpPr>
            <p:spPr>
              <a:xfrm>
                <a:off x="7018559" y="1522357"/>
                <a:ext cx="20574" cy="37078"/>
              </a:xfrm>
              <a:custGeom>
                <a:avLst/>
                <a:gdLst>
                  <a:gd name="f0" fmla="val w"/>
                  <a:gd name="f1" fmla="val h"/>
                  <a:gd name="f2" fmla="val 0"/>
                  <a:gd name="f3" fmla="val 6100"/>
                  <a:gd name="f4" fmla="val 10994"/>
                  <a:gd name="f5" fmla="val 3066"/>
                  <a:gd name="f6" fmla="val 1370"/>
                  <a:gd name="f7" fmla="val 7959"/>
                  <a:gd name="f8" fmla="val 9623"/>
                  <a:gd name="f9" fmla="val 10993"/>
                  <a:gd name="f10" fmla="val 4730"/>
                  <a:gd name="f11" fmla="*/ f0 1 6100"/>
                  <a:gd name="f12" fmla="*/ f1 1 10994"/>
                  <a:gd name="f13" fmla="val f2"/>
                  <a:gd name="f14" fmla="val f3"/>
                  <a:gd name="f15" fmla="val f4"/>
                  <a:gd name="f16" fmla="+- f15 0 f13"/>
                  <a:gd name="f17" fmla="+- f14 0 f13"/>
                  <a:gd name="f18" fmla="*/ f17 1 6100"/>
                  <a:gd name="f19" fmla="*/ f16 1 109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100" h="10994">
                    <a:moveTo>
                      <a:pt x="f5" y="f2"/>
                    </a:moveTo>
                    <a:cubicBezTo>
                      <a:pt x="f6" y="f2"/>
                      <a:pt x="f2" y="f6"/>
                      <a:pt x="f2" y="f5"/>
                    </a:cubicBezTo>
                    <a:lnTo>
                      <a:pt x="f2" y="f7"/>
                    </a:lnTo>
                    <a:cubicBezTo>
                      <a:pt x="f2" y="f8"/>
                      <a:pt x="f6" y="f9"/>
                      <a:pt x="f5" y="f9"/>
                    </a:cubicBezTo>
                    <a:cubicBezTo>
                      <a:pt x="f10" y="f9"/>
                      <a:pt x="f3" y="f8"/>
                      <a:pt x="f3" y="f7"/>
                    </a:cubicBezTo>
                    <a:lnTo>
                      <a:pt x="f3" y="f5"/>
                    </a:lnTo>
                    <a:cubicBezTo>
                      <a:pt x="f3" y="f6"/>
                      <a:pt x="f1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5" name="Google Shape;3062;p73">
                <a:extLst>
                  <a:ext uri="{FF2B5EF4-FFF2-40B4-BE49-F238E27FC236}">
                    <a16:creationId xmlns:a16="http://schemas.microsoft.com/office/drawing/2014/main" id="{DE65F665-4106-FFD5-CB11-4C84AF407F81}"/>
                  </a:ext>
                </a:extLst>
              </p:cNvPr>
              <p:cNvSpPr/>
              <p:nvPr/>
            </p:nvSpPr>
            <p:spPr>
              <a:xfrm>
                <a:off x="7189835" y="1522357"/>
                <a:ext cx="20574" cy="37078"/>
              </a:xfrm>
              <a:custGeom>
                <a:avLst/>
                <a:gdLst>
                  <a:gd name="f0" fmla="val w"/>
                  <a:gd name="f1" fmla="val h"/>
                  <a:gd name="f2" fmla="val 0"/>
                  <a:gd name="f3" fmla="val 6101"/>
                  <a:gd name="f4" fmla="val 10994"/>
                  <a:gd name="f5" fmla="val 3034"/>
                  <a:gd name="f6" fmla="val 1370"/>
                  <a:gd name="f7" fmla="val 3066"/>
                  <a:gd name="f8" fmla="val 7959"/>
                  <a:gd name="f9" fmla="val 9623"/>
                  <a:gd name="f10" fmla="val 10993"/>
                  <a:gd name="f11" fmla="val 4730"/>
                  <a:gd name="f12" fmla="val 6100"/>
                  <a:gd name="f13" fmla="*/ f0 1 6101"/>
                  <a:gd name="f14" fmla="*/ f1 1 10994"/>
                  <a:gd name="f15" fmla="val f2"/>
                  <a:gd name="f16" fmla="val f3"/>
                  <a:gd name="f17" fmla="val f4"/>
                  <a:gd name="f18" fmla="+- f17 0 f15"/>
                  <a:gd name="f19" fmla="+- f16 0 f15"/>
                  <a:gd name="f20" fmla="*/ f19 1 6101"/>
                  <a:gd name="f21" fmla="*/ f18 1 10994"/>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01" h="10994">
                    <a:moveTo>
                      <a:pt x="f5" y="f2"/>
                    </a:moveTo>
                    <a:cubicBezTo>
                      <a:pt x="f6" y="f2"/>
                      <a:pt x="f2" y="f6"/>
                      <a:pt x="f2" y="f7"/>
                    </a:cubicBezTo>
                    <a:lnTo>
                      <a:pt x="f2" y="f8"/>
                    </a:lnTo>
                    <a:cubicBezTo>
                      <a:pt x="f2" y="f9"/>
                      <a:pt x="f6" y="f10"/>
                      <a:pt x="f5" y="f10"/>
                    </a:cubicBezTo>
                    <a:cubicBezTo>
                      <a:pt x="f11" y="f10"/>
                      <a:pt x="f12" y="f9"/>
                      <a:pt x="f12" y="f8"/>
                    </a:cubicBezTo>
                    <a:lnTo>
                      <a:pt x="f12" y="f7"/>
                    </a:lnTo>
                    <a:cubicBezTo>
                      <a:pt x="f12" y="f6"/>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6" name="Google Shape;3063;p73">
                <a:extLst>
                  <a:ext uri="{FF2B5EF4-FFF2-40B4-BE49-F238E27FC236}">
                    <a16:creationId xmlns:a16="http://schemas.microsoft.com/office/drawing/2014/main" id="{D0FCA1AE-1499-DA1C-B09A-B2080008EE05}"/>
                  </a:ext>
                </a:extLst>
              </p:cNvPr>
              <p:cNvSpPr/>
              <p:nvPr/>
            </p:nvSpPr>
            <p:spPr>
              <a:xfrm>
                <a:off x="7080382" y="1538359"/>
                <a:ext cx="68205" cy="30888"/>
              </a:xfrm>
              <a:custGeom>
                <a:avLst/>
                <a:gdLst>
                  <a:gd name="f0" fmla="val w"/>
                  <a:gd name="f1" fmla="val h"/>
                  <a:gd name="f2" fmla="val 0"/>
                  <a:gd name="f3" fmla="val 20225"/>
                  <a:gd name="f4" fmla="val 9159"/>
                  <a:gd name="f5" fmla="val 16829"/>
                  <a:gd name="f6" fmla="val 15974"/>
                  <a:gd name="f7" fmla="val 15123"/>
                  <a:gd name="f8" fmla="val 364"/>
                  <a:gd name="f9" fmla="val 14516"/>
                  <a:gd name="f10" fmla="val 1061"/>
                  <a:gd name="f11" fmla="val 13342"/>
                  <a:gd name="f12" fmla="val 2382"/>
                  <a:gd name="f13" fmla="val 11727"/>
                  <a:gd name="f14" fmla="val 3042"/>
                  <a:gd name="f15" fmla="val 10113"/>
                  <a:gd name="f16" fmla="val 8498"/>
                  <a:gd name="f17" fmla="val 6883"/>
                  <a:gd name="f18" fmla="val 5709"/>
                  <a:gd name="f19" fmla="val 5105"/>
                  <a:gd name="f20" fmla="val 368"/>
                  <a:gd name="f21" fmla="val 4260"/>
                  <a:gd name="f22" fmla="val 14"/>
                  <a:gd name="f23" fmla="val 3409"/>
                  <a:gd name="f24" fmla="val 2698"/>
                  <a:gd name="f25" fmla="val 1983"/>
                  <a:gd name="f26" fmla="val 262"/>
                  <a:gd name="f27" fmla="val 1403"/>
                  <a:gd name="f28" fmla="val 767"/>
                  <a:gd name="f29" fmla="val 131"/>
                  <a:gd name="f30" fmla="val 1876"/>
                  <a:gd name="f31" fmla="val 3801"/>
                  <a:gd name="f32" fmla="val 1109"/>
                  <a:gd name="f33" fmla="val 5073"/>
                  <a:gd name="f34" fmla="val 3491"/>
                  <a:gd name="f35" fmla="val 7797"/>
                  <a:gd name="f36" fmla="val 6802"/>
                  <a:gd name="f37" fmla="val 9158"/>
                  <a:gd name="f38" fmla="val 13423"/>
                  <a:gd name="f39" fmla="val 16734"/>
                  <a:gd name="f40" fmla="val 19116"/>
                  <a:gd name="f41" fmla="val 20094"/>
                  <a:gd name="f42" fmla="val 18822"/>
                  <a:gd name="f43" fmla="val 18246"/>
                  <a:gd name="f44" fmla="val 250"/>
                  <a:gd name="f45" fmla="val 17536"/>
                  <a:gd name="f46" fmla="*/ f0 1 20225"/>
                  <a:gd name="f47" fmla="*/ f1 1 9159"/>
                  <a:gd name="f48" fmla="val f2"/>
                  <a:gd name="f49" fmla="val f3"/>
                  <a:gd name="f50" fmla="val f4"/>
                  <a:gd name="f51" fmla="+- f50 0 f48"/>
                  <a:gd name="f52" fmla="+- f49 0 f48"/>
                  <a:gd name="f53" fmla="*/ f52 1 20225"/>
                  <a:gd name="f54" fmla="*/ f51 1 9159"/>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20225" h="9159">
                    <a:moveTo>
                      <a:pt x="f5" y="f2"/>
                    </a:moveTo>
                    <a:cubicBezTo>
                      <a:pt x="f6" y="f2"/>
                      <a:pt x="f7" y="f8"/>
                      <a:pt x="f9" y="f10"/>
                    </a:cubicBezTo>
                    <a:cubicBezTo>
                      <a:pt x="f11" y="f12"/>
                      <a:pt x="f13" y="f14"/>
                      <a:pt x="f15" y="f14"/>
                    </a:cubicBezTo>
                    <a:cubicBezTo>
                      <a:pt x="f16" y="f14"/>
                      <a:pt x="f17" y="f12"/>
                      <a:pt x="f18" y="f10"/>
                    </a:cubicBezTo>
                    <a:cubicBezTo>
                      <a:pt x="f19" y="f20"/>
                      <a:pt x="f21" y="f22"/>
                      <a:pt x="f23" y="f22"/>
                    </a:cubicBezTo>
                    <a:cubicBezTo>
                      <a:pt x="f24" y="f22"/>
                      <a:pt x="f25" y="f26"/>
                      <a:pt x="f27" y="f28"/>
                    </a:cubicBezTo>
                    <a:cubicBezTo>
                      <a:pt x="f29" y="f30"/>
                      <a:pt x="f2" y="f31"/>
                      <a:pt x="f32" y="f33"/>
                    </a:cubicBezTo>
                    <a:cubicBezTo>
                      <a:pt x="f34" y="f35"/>
                      <a:pt x="f36" y="f37"/>
                      <a:pt x="f15" y="f37"/>
                    </a:cubicBezTo>
                    <a:cubicBezTo>
                      <a:pt x="f38" y="f37"/>
                      <a:pt x="f39" y="f35"/>
                      <a:pt x="f40" y="f33"/>
                    </a:cubicBezTo>
                    <a:cubicBezTo>
                      <a:pt x="f3" y="f31"/>
                      <a:pt x="f41" y="f30"/>
                      <a:pt x="f42" y="f28"/>
                    </a:cubicBezTo>
                    <a:cubicBezTo>
                      <a:pt x="f43" y="f44"/>
                      <a:pt x="f45"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7" name="Google Shape;3064;p73">
                <a:extLst>
                  <a:ext uri="{FF2B5EF4-FFF2-40B4-BE49-F238E27FC236}">
                    <a16:creationId xmlns:a16="http://schemas.microsoft.com/office/drawing/2014/main" id="{4BFD64C2-11FE-DEF3-864D-418E8EA0000C}"/>
                  </a:ext>
                </a:extLst>
              </p:cNvPr>
              <p:cNvSpPr/>
              <p:nvPr/>
            </p:nvSpPr>
            <p:spPr>
              <a:xfrm>
                <a:off x="6748272" y="1439009"/>
                <a:ext cx="727149" cy="696087"/>
              </a:xfrm>
              <a:custGeom>
                <a:avLst/>
                <a:gdLst>
                  <a:gd name="f0" fmla="val w"/>
                  <a:gd name="f1" fmla="val h"/>
                  <a:gd name="f2" fmla="val 0"/>
                  <a:gd name="f3" fmla="val 215618"/>
                  <a:gd name="f4" fmla="val 206407"/>
                  <a:gd name="f5" fmla="val 108577"/>
                  <a:gd name="f6" fmla="val 6117"/>
                  <a:gd name="f7" fmla="val 114095"/>
                  <a:gd name="f8" fmla="val 119614"/>
                  <a:gd name="f9" fmla="val 8449"/>
                  <a:gd name="f10" fmla="val 123499"/>
                  <a:gd name="f11" fmla="val 13102"/>
                  <a:gd name="f12" fmla="val 125006"/>
                  <a:gd name="f13" fmla="val 14889"/>
                  <a:gd name="f14" fmla="val 127173"/>
                  <a:gd name="f15" fmla="val 15877"/>
                  <a:gd name="f16" fmla="val 129436"/>
                  <a:gd name="f17" fmla="val 130063"/>
                  <a:gd name="f18" fmla="val 130698"/>
                  <a:gd name="f19" fmla="val 15802"/>
                  <a:gd name="f20" fmla="val 131328"/>
                  <a:gd name="f21" fmla="val 15646"/>
                  <a:gd name="f22" fmla="val 132831"/>
                  <a:gd name="f23" fmla="val 15287"/>
                  <a:gd name="f24" fmla="val 134354"/>
                  <a:gd name="f25" fmla="val 15109"/>
                  <a:gd name="f26" fmla="val 135868"/>
                  <a:gd name="f27" fmla="val 141088"/>
                  <a:gd name="f28" fmla="val 146200"/>
                  <a:gd name="f29" fmla="val 17225"/>
                  <a:gd name="f30" fmla="val 150019"/>
                  <a:gd name="f31" fmla="val 21322"/>
                  <a:gd name="f32" fmla="val 155780"/>
                  <a:gd name="f33" fmla="val 27571"/>
                  <a:gd name="f34" fmla="val 155338"/>
                  <a:gd name="f35" fmla="val 34990"/>
                  <a:gd name="f36" fmla="val 155336"/>
                  <a:gd name="f37" fmla="val 34989"/>
                  <a:gd name="f38" fmla="val 47613"/>
                  <a:gd name="f39" fmla="val 151258"/>
                  <a:gd name="f40" fmla="val 59911"/>
                  <a:gd name="f41" fmla="val 143136"/>
                  <a:gd name="f42" fmla="val 69860"/>
                  <a:gd name="f43" fmla="val 138450"/>
                  <a:gd name="f44" fmla="val 66408"/>
                  <a:gd name="f45" fmla="val 133627"/>
                  <a:gd name="f46" fmla="val 66131"/>
                  <a:gd name="f47" fmla="val 132165"/>
                  <a:gd name="f48" fmla="val 131886"/>
                  <a:gd name="f49" fmla="val 131729"/>
                  <a:gd name="f50" fmla="val 66141"/>
                  <a:gd name="f51" fmla="val 131719"/>
                  <a:gd name="f52" fmla="val 127935"/>
                  <a:gd name="f53" fmla="val 124641"/>
                  <a:gd name="f54" fmla="val 64608"/>
                  <a:gd name="f55" fmla="val 122259"/>
                  <a:gd name="f56" fmla="val 62227"/>
                  <a:gd name="f57" fmla="val 118508"/>
                  <a:gd name="f58" fmla="val 58443"/>
                  <a:gd name="f59" fmla="val 113566"/>
                  <a:gd name="f60" fmla="val 56543"/>
                  <a:gd name="f61" fmla="val 108612"/>
                  <a:gd name="f62" fmla="val 103658"/>
                  <a:gd name="f63" fmla="val 98691"/>
                  <a:gd name="f64" fmla="val 94891"/>
                  <a:gd name="f65" fmla="val 62260"/>
                  <a:gd name="f66" fmla="val 92510"/>
                  <a:gd name="f67" fmla="val 64674"/>
                  <a:gd name="f68" fmla="val 89118"/>
                  <a:gd name="f69" fmla="val 85529"/>
                  <a:gd name="f70" fmla="val 85477"/>
                  <a:gd name="f71" fmla="val 85426"/>
                  <a:gd name="f72" fmla="val 85374"/>
                  <a:gd name="f73" fmla="val 81381"/>
                  <a:gd name="f74" fmla="val 77396"/>
                  <a:gd name="f75" fmla="val 67381"/>
                  <a:gd name="f76" fmla="val 74047"/>
                  <a:gd name="f77" fmla="val 70981"/>
                  <a:gd name="f78" fmla="val 66076"/>
                  <a:gd name="f79" fmla="val 68437"/>
                  <a:gd name="f80" fmla="val 61933"/>
                  <a:gd name="f81" fmla="val 66512"/>
                  <a:gd name="f82" fmla="val 57530"/>
                  <a:gd name="f83" fmla="val 66028"/>
                  <a:gd name="f84" fmla="val 56392"/>
                  <a:gd name="f85" fmla="val 64898"/>
                  <a:gd name="f86" fmla="val 55704"/>
                  <a:gd name="f87" fmla="val 63720"/>
                  <a:gd name="f88" fmla="val 63311"/>
                  <a:gd name="f89" fmla="val 62895"/>
                  <a:gd name="f90" fmla="val 55787"/>
                  <a:gd name="f91" fmla="val 62500"/>
                  <a:gd name="f92" fmla="val 55964"/>
                  <a:gd name="f93" fmla="val 60967"/>
                  <a:gd name="f94" fmla="val 56649"/>
                  <a:gd name="f95" fmla="val 60249"/>
                  <a:gd name="f96" fmla="val 60934"/>
                  <a:gd name="f97" fmla="val 60009"/>
                  <a:gd name="f98" fmla="val 63087"/>
                  <a:gd name="f99" fmla="val 64902"/>
                  <a:gd name="f100" fmla="val 66088"/>
                  <a:gd name="f101" fmla="val 69741"/>
                  <a:gd name="f102" fmla="val 74264"/>
                  <a:gd name="f103" fmla="val 67327"/>
                  <a:gd name="f104" fmla="val 77624"/>
                  <a:gd name="f105" fmla="val 66153"/>
                  <a:gd name="f106" fmla="val 81571"/>
                  <a:gd name="f107" fmla="val 66186"/>
                  <a:gd name="f108" fmla="val 85485"/>
                  <a:gd name="f109" fmla="val 88910"/>
                  <a:gd name="f110" fmla="val 64816"/>
                  <a:gd name="f111" fmla="val 92335"/>
                  <a:gd name="f112" fmla="val 62271"/>
                  <a:gd name="f113" fmla="val 94880"/>
                  <a:gd name="f114" fmla="val 54769"/>
                  <a:gd name="f115" fmla="val 102317"/>
                  <a:gd name="f116" fmla="val 54606"/>
                  <a:gd name="f117" fmla="val 114582"/>
                  <a:gd name="f118" fmla="val 122248"/>
                  <a:gd name="f119" fmla="val 63022"/>
                  <a:gd name="f120" fmla="val 122965"/>
                  <a:gd name="f121" fmla="val 63674"/>
                  <a:gd name="f122" fmla="val 123781"/>
                  <a:gd name="f123" fmla="val 64196"/>
                  <a:gd name="f124" fmla="val 124661"/>
                  <a:gd name="f125" fmla="val 58063"/>
                  <a:gd name="f126" fmla="val 127206"/>
                  <a:gd name="f127" fmla="val 51409"/>
                  <a:gd name="f128" fmla="val 128576"/>
                  <a:gd name="f129" fmla="val 44657"/>
                  <a:gd name="f130" fmla="val 128674"/>
                  <a:gd name="f131" fmla="val 44430"/>
                  <a:gd name="f132" fmla="val 128677"/>
                  <a:gd name="f133" fmla="val 44205"/>
                  <a:gd name="f134" fmla="val 128678"/>
                  <a:gd name="f135" fmla="val 43981"/>
                  <a:gd name="f136" fmla="val 32181"/>
                  <a:gd name="f137" fmla="val 22938"/>
                  <a:gd name="f138" fmla="val 124563"/>
                  <a:gd name="f139" fmla="val 22899"/>
                  <a:gd name="f140" fmla="val 124564"/>
                  <a:gd name="f141" fmla="val 11156"/>
                  <a:gd name="f142" fmla="val 119899"/>
                  <a:gd name="f143" fmla="val 6491"/>
                  <a:gd name="f144" fmla="val 105546"/>
                  <a:gd name="f145" fmla="val 13929"/>
                  <a:gd name="f146" fmla="val 95108"/>
                  <a:gd name="f147" fmla="val 15658"/>
                  <a:gd name="f148" fmla="val 92661"/>
                  <a:gd name="f149" fmla="val 15853"/>
                  <a:gd name="f150" fmla="val 89530"/>
                  <a:gd name="f151" fmla="val 14451"/>
                  <a:gd name="f152" fmla="val 86888"/>
                  <a:gd name="f153" fmla="val 8677"/>
                  <a:gd name="f154" fmla="val 76221"/>
                  <a:gd name="f155" fmla="val 13994"/>
                  <a:gd name="f156" fmla="val 62945"/>
                  <a:gd name="f157" fmla="val 25541"/>
                  <a:gd name="f158" fmla="val 59193"/>
                  <a:gd name="f159" fmla="val 28379"/>
                  <a:gd name="f160" fmla="val 58280"/>
                  <a:gd name="f161" fmla="val 30402"/>
                  <a:gd name="f162" fmla="val 55866"/>
                  <a:gd name="f163" fmla="val 30826"/>
                  <a:gd name="f164" fmla="val 52898"/>
                  <a:gd name="f165" fmla="val 32240"/>
                  <a:gd name="f166" fmla="val 43051"/>
                  <a:gd name="f167" fmla="val 40664"/>
                  <a:gd name="f168" fmla="val 36311"/>
                  <a:gd name="f169" fmla="val 50081"/>
                  <a:gd name="f170" fmla="val 51957"/>
                  <a:gd name="f171" fmla="val 53873"/>
                  <a:gd name="f172" fmla="val 36579"/>
                  <a:gd name="f173" fmla="val 55780"/>
                  <a:gd name="f174" fmla="val 37142"/>
                  <a:gd name="f175" fmla="val 55910"/>
                  <a:gd name="f176" fmla="val 40372"/>
                  <a:gd name="f177" fmla="val 56269"/>
                  <a:gd name="f178" fmla="val 43536"/>
                  <a:gd name="f179" fmla="val 56791"/>
                  <a:gd name="f180" fmla="val 46406"/>
                  <a:gd name="f181" fmla="val 57052"/>
                  <a:gd name="f182" fmla="val 47776"/>
                  <a:gd name="f183" fmla="val 57117"/>
                  <a:gd name="f184" fmla="val 48755"/>
                  <a:gd name="f185" fmla="val 58129"/>
                  <a:gd name="f186" fmla="val 49603"/>
                  <a:gd name="f187" fmla="val 58715"/>
                  <a:gd name="f188" fmla="val 50067"/>
                  <a:gd name="f189" fmla="val 59382"/>
                  <a:gd name="f190" fmla="val 50275"/>
                  <a:gd name="f191" fmla="val 60032"/>
                  <a:gd name="f192" fmla="val 61624"/>
                  <a:gd name="f193" fmla="val 63119"/>
                  <a:gd name="f194" fmla="val 49028"/>
                  <a:gd name="f195" fmla="val 47222"/>
                  <a:gd name="f196" fmla="val 46309"/>
                  <a:gd name="f197" fmla="val 61913"/>
                  <a:gd name="f198" fmla="val 42264"/>
                  <a:gd name="f199" fmla="val 61847"/>
                  <a:gd name="f200" fmla="val 35120"/>
                  <a:gd name="f201" fmla="val 62131"/>
                  <a:gd name="f202" fmla="val 23037"/>
                  <a:gd name="f203" fmla="val 71220"/>
                  <a:gd name="f204" fmla="val 15097"/>
                  <a:gd name="f205" fmla="val 81286"/>
                  <a:gd name="f206" fmla="val 82796"/>
                  <a:gd name="f207" fmla="val 84328"/>
                  <a:gd name="f208" fmla="val 15276"/>
                  <a:gd name="f209" fmla="val 85856"/>
                  <a:gd name="f210" fmla="val 86485"/>
                  <a:gd name="f211" fmla="val 87120"/>
                  <a:gd name="f212" fmla="val 87747"/>
                  <a:gd name="f213" fmla="val 90010"/>
                  <a:gd name="f214" fmla="val 92177"/>
                  <a:gd name="f215" fmla="val 93684"/>
                  <a:gd name="f216" fmla="val 97563"/>
                  <a:gd name="f217" fmla="val 8441"/>
                  <a:gd name="f218" fmla="val 103069"/>
                  <a:gd name="f219" fmla="val 108599"/>
                  <a:gd name="f220" fmla="val 62663"/>
                  <a:gd name="f221" fmla="val 111978"/>
                  <a:gd name="f222" fmla="val 115364"/>
                  <a:gd name="f223" fmla="val 63960"/>
                  <a:gd name="f224" fmla="val 117953"/>
                  <a:gd name="f225" fmla="val 66565"/>
                  <a:gd name="f226" fmla="val 119226"/>
                  <a:gd name="f227" fmla="val 67838"/>
                  <a:gd name="f228" fmla="val 120726"/>
                  <a:gd name="f229" fmla="val 68947"/>
                  <a:gd name="f230" fmla="val 122227"/>
                  <a:gd name="f231" fmla="val 69795"/>
                  <a:gd name="f232" fmla="val 129860"/>
                  <a:gd name="f233" fmla="val 74035"/>
                  <a:gd name="f234" fmla="val 133285"/>
                  <a:gd name="f235" fmla="val 70480"/>
                  <a:gd name="f236" fmla="val 139222"/>
                  <a:gd name="f237" fmla="val 74590"/>
                  <a:gd name="f238" fmla="val 142712"/>
                  <a:gd name="f239" fmla="val 77004"/>
                  <a:gd name="f240" fmla="val 144897"/>
                  <a:gd name="f241" fmla="val 81016"/>
                  <a:gd name="f242" fmla="val 85452"/>
                  <a:gd name="f243" fmla="val 90476"/>
                  <a:gd name="f244" fmla="val 146887"/>
                  <a:gd name="f245" fmla="val 95532"/>
                  <a:gd name="f246" fmla="val 150606"/>
                  <a:gd name="f247" fmla="val 99218"/>
                  <a:gd name="f248" fmla="val 154683"/>
                  <a:gd name="f249" fmla="val 103263"/>
                  <a:gd name="f250" fmla="val 155532"/>
                  <a:gd name="f251" fmla="val 109330"/>
                  <a:gd name="f252" fmla="val 153216"/>
                  <a:gd name="f253" fmla="val 114190"/>
                  <a:gd name="f254" fmla="val 151487"/>
                  <a:gd name="f255" fmla="val 117877"/>
                  <a:gd name="f256" fmla="val 149464"/>
                  <a:gd name="f257" fmla="val 118137"/>
                  <a:gd name="f258" fmla="val 147181"/>
                  <a:gd name="f259" fmla="val 122541"/>
                  <a:gd name="f260" fmla="val 145615"/>
                  <a:gd name="f261" fmla="val 125412"/>
                  <a:gd name="f262" fmla="val 128543"/>
                  <a:gd name="f263" fmla="val 131642"/>
                  <a:gd name="f264" fmla="val 144930"/>
                  <a:gd name="f265" fmla="val 139026"/>
                  <a:gd name="f266" fmla="val 138896"/>
                  <a:gd name="f267" fmla="val 144853"/>
                  <a:gd name="f268" fmla="val 131746"/>
                  <a:gd name="f269" fmla="val 131726"/>
                  <a:gd name="f270" fmla="val 131706"/>
                  <a:gd name="f271" fmla="val 131686"/>
                  <a:gd name="f272" fmla="val 126565"/>
                  <a:gd name="f273" fmla="val 121542"/>
                  <a:gd name="f274" fmla="val 146908"/>
                  <a:gd name="f275" fmla="val 117921"/>
                  <a:gd name="f276" fmla="val 150562"/>
                  <a:gd name="f277" fmla="val 115372"/>
                  <a:gd name="f278" fmla="val 153143"/>
                  <a:gd name="f279" fmla="val 111990"/>
                  <a:gd name="f280" fmla="val 154439"/>
                  <a:gd name="f281" fmla="val 108596"/>
                  <a:gd name="f282" fmla="val 105213"/>
                  <a:gd name="f283" fmla="val 101819"/>
                  <a:gd name="f284" fmla="val 153151"/>
                  <a:gd name="f285" fmla="val 99230"/>
                  <a:gd name="f286" fmla="val 150529"/>
                  <a:gd name="f287" fmla="val 93920"/>
                  <a:gd name="f288" fmla="val 145191"/>
                  <a:gd name="f289" fmla="val 87425"/>
                  <a:gd name="f290" fmla="val 144845"/>
                  <a:gd name="f291" fmla="val 85852"/>
                  <a:gd name="f292" fmla="val 85618"/>
                  <a:gd name="f293" fmla="val 85492"/>
                  <a:gd name="f294" fmla="val 85497"/>
                  <a:gd name="f295" fmla="val 85457"/>
                  <a:gd name="f296" fmla="val 85437"/>
                  <a:gd name="f297" fmla="val 78125"/>
                  <a:gd name="f298" fmla="val 72253"/>
                  <a:gd name="f299" fmla="val 138897"/>
                  <a:gd name="f300" fmla="val 72286"/>
                  <a:gd name="f301" fmla="val 127238"/>
                  <a:gd name="f302" fmla="val 70818"/>
                  <a:gd name="f303" fmla="val 123128"/>
                  <a:gd name="f304" fmla="val 68241"/>
                  <a:gd name="f305" fmla="val 119768"/>
                  <a:gd name="f306" fmla="val 66903"/>
                  <a:gd name="f307" fmla="val 118040"/>
                  <a:gd name="f308" fmla="val 66349"/>
                  <a:gd name="f309" fmla="val 117811"/>
                  <a:gd name="f310" fmla="val 65305"/>
                  <a:gd name="f311" fmla="val 116409"/>
                  <a:gd name="f312" fmla="val 61488"/>
                  <a:gd name="f313" fmla="val 111320"/>
                  <a:gd name="f314" fmla="val 61815"/>
                  <a:gd name="f315" fmla="val 103948"/>
                  <a:gd name="f316" fmla="val 66610"/>
                  <a:gd name="f317" fmla="val 99185"/>
                  <a:gd name="f318" fmla="val 72697"/>
                  <a:gd name="f319" fmla="val 93131"/>
                  <a:gd name="f320" fmla="val 72287"/>
                  <a:gd name="f321" fmla="val 78101"/>
                  <a:gd name="f322" fmla="val 78222"/>
                  <a:gd name="f323" fmla="val 72241"/>
                  <a:gd name="f324" fmla="val 85536"/>
                  <a:gd name="f325" fmla="val 72242"/>
                  <a:gd name="f326" fmla="val 85576"/>
                  <a:gd name="f327" fmla="val 85615"/>
                  <a:gd name="f328" fmla="val 90631"/>
                  <a:gd name="f329" fmla="val 95605"/>
                  <a:gd name="f330" fmla="val 70190"/>
                  <a:gd name="f331" fmla="val 99262"/>
                  <a:gd name="f332" fmla="val 101827"/>
                  <a:gd name="f333" fmla="val 63968"/>
                  <a:gd name="f334" fmla="val 105210"/>
                  <a:gd name="f335" fmla="val 167068"/>
                  <a:gd name="f336" fmla="val 36327"/>
                  <a:gd name="f337" fmla="val 174546"/>
                  <a:gd name="f338" fmla="val 181592"/>
                  <a:gd name="f339" fmla="val 40522"/>
                  <a:gd name="f340" fmla="val 184824"/>
                  <a:gd name="f341" fmla="val 185574"/>
                  <a:gd name="f342" fmla="val 49310"/>
                  <a:gd name="f343" fmla="val 186096"/>
                  <a:gd name="f344" fmla="val 51104"/>
                  <a:gd name="f345" fmla="val 186357"/>
                  <a:gd name="f346" fmla="val 186781"/>
                  <a:gd name="f347" fmla="val 188804"/>
                  <a:gd name="f348" fmla="val 191642"/>
                  <a:gd name="f349" fmla="val 197154"/>
                  <a:gd name="f350" fmla="val 60987"/>
                  <a:gd name="f351" fmla="val 201526"/>
                  <a:gd name="f352" fmla="val 65098"/>
                  <a:gd name="f353" fmla="val 203678"/>
                  <a:gd name="f354" fmla="val 70447"/>
                  <a:gd name="f355" fmla="val 205831"/>
                  <a:gd name="f356" fmla="val 75830"/>
                  <a:gd name="f357" fmla="val 205505"/>
                  <a:gd name="f358" fmla="val 81799"/>
                  <a:gd name="f359" fmla="val 202732"/>
                  <a:gd name="f360" fmla="val 201330"/>
                  <a:gd name="f361" fmla="val 203287"/>
                  <a:gd name="f362" fmla="val 204331"/>
                  <a:gd name="f363" fmla="val 96608"/>
                  <a:gd name="f364" fmla="val 205179"/>
                  <a:gd name="f365" fmla="val 98239"/>
                  <a:gd name="f366" fmla="val 205799"/>
                  <a:gd name="f367" fmla="val 100001"/>
                  <a:gd name="f368" fmla="val 207462"/>
                  <a:gd name="f369" fmla="val 104763"/>
                  <a:gd name="f370" fmla="val 207169"/>
                  <a:gd name="f371" fmla="val 109950"/>
                  <a:gd name="f372" fmla="val 204951"/>
                  <a:gd name="f373" fmla="val 114549"/>
                  <a:gd name="f374" fmla="val 201322"/>
                  <a:gd name="f375" fmla="val 194316"/>
                  <a:gd name="f376" fmla="val 194284"/>
                  <a:gd name="f377" fmla="val 194283"/>
                  <a:gd name="f378" fmla="val 188412"/>
                  <a:gd name="f379" fmla="val 126912"/>
                  <a:gd name="f380" fmla="val 181432"/>
                  <a:gd name="f381" fmla="val 128478"/>
                  <a:gd name="f382" fmla="val 174549"/>
                  <a:gd name="f383" fmla="val 128641"/>
                  <a:gd name="f384" fmla="val 171841"/>
                  <a:gd name="f385" fmla="val 128706"/>
                  <a:gd name="f386" fmla="val 170537"/>
                  <a:gd name="f387" fmla="val 132034"/>
                  <a:gd name="f388" fmla="val 172494"/>
                  <a:gd name="f389" fmla="val 133893"/>
                  <a:gd name="f390" fmla="val 173048"/>
                  <a:gd name="f391" fmla="val 134447"/>
                  <a:gd name="f392" fmla="val 173831"/>
                  <a:gd name="f393" fmla="val 134774"/>
                  <a:gd name="f394" fmla="val 174614"/>
                  <a:gd name="f395" fmla="val 179768"/>
                  <a:gd name="f396" fmla="val 187564"/>
                  <a:gd name="f397" fmla="val 133501"/>
                  <a:gd name="f398" fmla="val 194512"/>
                  <a:gd name="f399" fmla="val 131022"/>
                  <a:gd name="f400" fmla="val 201950"/>
                  <a:gd name="f401" fmla="val 140449"/>
                  <a:gd name="f402" fmla="val 199471"/>
                  <a:gd name="f403" fmla="val 154085"/>
                  <a:gd name="f404" fmla="val 189163"/>
                  <a:gd name="f405" fmla="val 160054"/>
                  <a:gd name="f406" fmla="val 186586"/>
                  <a:gd name="f407" fmla="val 161555"/>
                  <a:gd name="f408" fmla="val 185085"/>
                  <a:gd name="f409" fmla="val 164327"/>
                  <a:gd name="f410" fmla="val 185281"/>
                  <a:gd name="f411" fmla="val 167296"/>
                  <a:gd name="f412" fmla="val 185672"/>
                  <a:gd name="f413" fmla="val 173069"/>
                  <a:gd name="f414" fmla="val 183487"/>
                  <a:gd name="f415" fmla="val 178680"/>
                  <a:gd name="f416" fmla="val 179311"/>
                  <a:gd name="f417" fmla="val 182660"/>
                  <a:gd name="f418" fmla="val 175672"/>
                  <a:gd name="f419" fmla="val 186129"/>
                  <a:gd name="f420" fmla="val 170891"/>
                  <a:gd name="f421" fmla="val 188036"/>
                  <a:gd name="f422" fmla="val 165922"/>
                  <a:gd name="f423" fmla="val 165191"/>
                  <a:gd name="f424" fmla="val 164455"/>
                  <a:gd name="f425" fmla="val 187995"/>
                  <a:gd name="f426" fmla="val 163719"/>
                  <a:gd name="f427" fmla="val 187911"/>
                  <a:gd name="f428" fmla="val 163405"/>
                  <a:gd name="f429" fmla="val 187873"/>
                  <a:gd name="f430" fmla="val 163093"/>
                  <a:gd name="f431" fmla="val 187855"/>
                  <a:gd name="f432" fmla="val 162784"/>
                  <a:gd name="f433" fmla="val 160164"/>
                  <a:gd name="f434" fmla="val 157740"/>
                  <a:gd name="f435" fmla="val 189188"/>
                  <a:gd name="f436" fmla="val 156282"/>
                  <a:gd name="f437" fmla="val 191434"/>
                  <a:gd name="f438" fmla="val 155303"/>
                  <a:gd name="f439" fmla="val 193000"/>
                  <a:gd name="f440" fmla="val 154064"/>
                  <a:gd name="f441" fmla="val 194403"/>
                  <a:gd name="f442" fmla="val 152694"/>
                  <a:gd name="f443" fmla="val 195610"/>
                  <a:gd name="f444" fmla="val 149055"/>
                  <a:gd name="f445" fmla="val 198758"/>
                  <a:gd name="f446" fmla="val 144577"/>
                  <a:gd name="f447" fmla="val 200277"/>
                  <a:gd name="f448" fmla="val 140105"/>
                  <a:gd name="f449" fmla="val 134755"/>
                  <a:gd name="f450" fmla="val 129412"/>
                  <a:gd name="f451" fmla="val 198104"/>
                  <a:gd name="f452" fmla="val 125521"/>
                  <a:gd name="f453" fmla="val 193946"/>
                  <a:gd name="f454" fmla="val 118671"/>
                  <a:gd name="f455" fmla="val 186639"/>
                  <a:gd name="f456" fmla="val 114039"/>
                  <a:gd name="f457" fmla="val 178321"/>
                  <a:gd name="f458" fmla="val 111756"/>
                  <a:gd name="f459" fmla="val 169155"/>
                  <a:gd name="f460" fmla="val 112473"/>
                  <a:gd name="f461" fmla="val 165893"/>
                  <a:gd name="f462" fmla="val 112865"/>
                  <a:gd name="f463" fmla="val 162827"/>
                  <a:gd name="f464" fmla="val 113028"/>
                  <a:gd name="f465" fmla="val 160021"/>
                  <a:gd name="f466" fmla="val 116681"/>
                  <a:gd name="f467" fmla="val 159173"/>
                  <a:gd name="f468" fmla="val 119845"/>
                  <a:gd name="f469" fmla="val 157314"/>
                  <a:gd name="f470" fmla="val 122292"/>
                  <a:gd name="f471" fmla="val 154867"/>
                  <a:gd name="f472" fmla="val 124673"/>
                  <a:gd name="f473" fmla="val 152454"/>
                  <a:gd name="f474" fmla="val 128000"/>
                  <a:gd name="f475" fmla="val 150986"/>
                  <a:gd name="f476" fmla="val 142418"/>
                  <a:gd name="f477" fmla="val 151030"/>
                  <a:gd name="f478" fmla="val 142309"/>
                  <a:gd name="f479" fmla="val 131609"/>
                  <a:gd name="f480" fmla="val 150997"/>
                  <a:gd name="f481" fmla="val 131251"/>
                  <a:gd name="f482" fmla="val 130892"/>
                  <a:gd name="f483" fmla="val 151063"/>
                  <a:gd name="f484" fmla="val 130500"/>
                  <a:gd name="f485" fmla="val 154488"/>
                  <a:gd name="f486" fmla="val 131870"/>
                  <a:gd name="f487" fmla="val 158206"/>
                  <a:gd name="f488" fmla="val 132947"/>
                  <a:gd name="f489" fmla="val 161860"/>
                  <a:gd name="f490" fmla="val 133665"/>
                  <a:gd name="f491" fmla="val 162060"/>
                  <a:gd name="f492" fmla="val 133704"/>
                  <a:gd name="f493" fmla="val 162260"/>
                  <a:gd name="f494" fmla="val 133723"/>
                  <a:gd name="f495" fmla="val 162456"/>
                  <a:gd name="f496" fmla="val 163890"/>
                  <a:gd name="f497" fmla="val 165161"/>
                  <a:gd name="f498" fmla="val 132714"/>
                  <a:gd name="f499" fmla="val 165448"/>
                  <a:gd name="f500" fmla="val 165774"/>
                  <a:gd name="f501" fmla="val 129587"/>
                  <a:gd name="f502" fmla="val 164698"/>
                  <a:gd name="f503" fmla="val 127989"/>
                  <a:gd name="f504" fmla="val 163034"/>
                  <a:gd name="f505" fmla="val 127662"/>
                  <a:gd name="f506" fmla="val 159576"/>
                  <a:gd name="f507" fmla="val 126977"/>
                  <a:gd name="f508" fmla="val 156053"/>
                  <a:gd name="f509" fmla="val 125934"/>
                  <a:gd name="f510" fmla="val 152987"/>
                  <a:gd name="f511" fmla="val 153574"/>
                  <a:gd name="f512" fmla="val 123683"/>
                  <a:gd name="f513" fmla="val 154390"/>
                  <a:gd name="f514" fmla="val 122737"/>
                  <a:gd name="f515" fmla="val 154912"/>
                  <a:gd name="f516" fmla="val 122215"/>
                  <a:gd name="f517" fmla="val 162545"/>
                  <a:gd name="f518" fmla="val 114647"/>
                  <a:gd name="f519" fmla="val 162447"/>
                  <a:gd name="f520" fmla="val 102382"/>
                  <a:gd name="f521" fmla="val 154847"/>
                  <a:gd name="f522" fmla="val 94782"/>
                  <a:gd name="f523" fmla="val 151585"/>
                  <a:gd name="f524" fmla="val 91878"/>
                  <a:gd name="f525" fmla="val 86790"/>
                  <a:gd name="f526" fmla="val 150900"/>
                  <a:gd name="f527" fmla="val 85094"/>
                  <a:gd name="f528" fmla="val 151454"/>
                  <a:gd name="f529" fmla="val 79842"/>
                  <a:gd name="f530" fmla="val 147442"/>
                  <a:gd name="f531" fmla="val 155793"/>
                  <a:gd name="f532" fmla="val 64282"/>
                  <a:gd name="f533" fmla="val 160849"/>
                  <a:gd name="f534" fmla="val 51658"/>
                  <a:gd name="f535" fmla="val 161403"/>
                  <a:gd name="f536" fmla="val 163283"/>
                  <a:gd name="f537" fmla="val 36592"/>
                  <a:gd name="f538" fmla="val 165189"/>
                  <a:gd name="f539" fmla="val 66121"/>
                  <a:gd name="f540" fmla="val 66284"/>
                  <a:gd name="f541" fmla="val 132523"/>
                  <a:gd name="f542" fmla="val 65729"/>
                  <a:gd name="f543" fmla="val 139243"/>
                  <a:gd name="f544" fmla="val 71829"/>
                  <a:gd name="f545" fmla="val 145310"/>
                  <a:gd name="f546" fmla="val 75385"/>
                  <a:gd name="f547" fmla="val 148865"/>
                  <a:gd name="f548" fmla="val 80180"/>
                  <a:gd name="f549" fmla="val 85562"/>
                  <a:gd name="f550" fmla="val 86019"/>
                  <a:gd name="f551" fmla="val 86475"/>
                  <a:gd name="f552" fmla="val 86867"/>
                  <a:gd name="f553" fmla="val 151051"/>
                  <a:gd name="f554" fmla="val 92184"/>
                  <a:gd name="f555" fmla="val 151573"/>
                  <a:gd name="f556" fmla="val 94663"/>
                  <a:gd name="f557" fmla="val 154770"/>
                  <a:gd name="f558" fmla="val 96229"/>
                  <a:gd name="f559" fmla="val 156074"/>
                  <a:gd name="f560" fmla="val 99197"/>
                  <a:gd name="f561" fmla="val 158553"/>
                  <a:gd name="f562" fmla="val 102850"/>
                  <a:gd name="f563" fmla="val 160119"/>
                  <a:gd name="f564" fmla="val 106863"/>
                  <a:gd name="f565" fmla="val 160478"/>
                  <a:gd name="f566" fmla="val 105852"/>
                  <a:gd name="f567" fmla="val 172841"/>
                  <a:gd name="f568" fmla="val 100730"/>
                  <a:gd name="f569" fmla="val 184291"/>
                  <a:gd name="f570" fmla="val 91694"/>
                  <a:gd name="f571" fmla="val 88172"/>
                  <a:gd name="f572" fmla="val 197697"/>
                  <a:gd name="f573" fmla="val 83442"/>
                  <a:gd name="f574" fmla="val 199915"/>
                  <a:gd name="f575" fmla="val 78320"/>
                  <a:gd name="f576" fmla="val 200242"/>
                  <a:gd name="f577" fmla="val 77900"/>
                  <a:gd name="f578" fmla="val 200269"/>
                  <a:gd name="f579" fmla="val 77481"/>
                  <a:gd name="f580" fmla="val 200282"/>
                  <a:gd name="f581" fmla="val 77064"/>
                  <a:gd name="f582" fmla="val 72426"/>
                  <a:gd name="f583" fmla="val 67994"/>
                  <a:gd name="f584" fmla="val 198632"/>
                  <a:gd name="f585" fmla="val 64522"/>
                  <a:gd name="f586" fmla="val 61880"/>
                  <a:gd name="f587" fmla="val 60901"/>
                  <a:gd name="f588" fmla="val 59469"/>
                  <a:gd name="f589" fmla="val 189213"/>
                  <a:gd name="f590" fmla="val 57042"/>
                  <a:gd name="f591" fmla="val 187856"/>
                  <a:gd name="f592" fmla="val 54393"/>
                  <a:gd name="f593" fmla="val 54086"/>
                  <a:gd name="f594" fmla="val 53776"/>
                  <a:gd name="f595" fmla="val 187874"/>
                  <a:gd name="f596" fmla="val 53464"/>
                  <a:gd name="f597" fmla="val 52728"/>
                  <a:gd name="f598" fmla="val 51993"/>
                  <a:gd name="f599" fmla="val 51261"/>
                  <a:gd name="f600" fmla="val 46292"/>
                  <a:gd name="f601" fmla="val 41512"/>
                  <a:gd name="f602" fmla="val 37872"/>
                  <a:gd name="f603" fmla="val 33696"/>
                  <a:gd name="f604" fmla="val 31511"/>
                  <a:gd name="f605" fmla="val 31902"/>
                  <a:gd name="f606" fmla="val 32098"/>
                  <a:gd name="f607" fmla="val 30597"/>
                  <a:gd name="f608" fmla="val 28021"/>
                  <a:gd name="f609" fmla="val 26422"/>
                  <a:gd name="f610" fmla="val 159141"/>
                  <a:gd name="f611" fmla="val 24954"/>
                  <a:gd name="f612" fmla="val 157999"/>
                  <a:gd name="f613" fmla="val 23682"/>
                  <a:gd name="f614" fmla="val 156662"/>
                  <a:gd name="f615" fmla="val 16930"/>
                  <a:gd name="f616" fmla="val 149583"/>
                  <a:gd name="f617" fmla="val 16636"/>
                  <a:gd name="f618" fmla="val 138688"/>
                  <a:gd name="f619" fmla="val 22671"/>
                  <a:gd name="f620" fmla="val 29826"/>
                  <a:gd name="f621" fmla="val 133583"/>
                  <a:gd name="f622" fmla="val 36996"/>
                  <a:gd name="f623" fmla="val 134808"/>
                  <a:gd name="f624" fmla="val 43980"/>
                  <a:gd name="f625" fmla="val 51675"/>
                  <a:gd name="f626" fmla="val 59144"/>
                  <a:gd name="f627" fmla="val 133322"/>
                  <a:gd name="f628" fmla="val 108606"/>
                  <a:gd name="f629" fmla="val 1"/>
                  <a:gd name="f630" fmla="val 101351"/>
                  <a:gd name="f631" fmla="val 94095"/>
                  <a:gd name="f632" fmla="val 3067"/>
                  <a:gd name="f633" fmla="val 88987"/>
                  <a:gd name="f634" fmla="val 9187"/>
                  <a:gd name="f635" fmla="val 88661"/>
                  <a:gd name="f636" fmla="val 9563"/>
                  <a:gd name="f637" fmla="val 88220"/>
                  <a:gd name="f638" fmla="val 9765"/>
                  <a:gd name="f639" fmla="val 87738"/>
                  <a:gd name="f640" fmla="val 87592"/>
                  <a:gd name="f641" fmla="val 87442"/>
                  <a:gd name="f642" fmla="val 9747"/>
                  <a:gd name="f643" fmla="val 87291"/>
                  <a:gd name="f644" fmla="val 9709"/>
                  <a:gd name="f645" fmla="val 85307"/>
                  <a:gd name="f646" fmla="val 9230"/>
                  <a:gd name="f647" fmla="val 83292"/>
                  <a:gd name="f648" fmla="val 8992"/>
                  <a:gd name="f649" fmla="val 74420"/>
                  <a:gd name="f650" fmla="val 67669"/>
                  <a:gd name="f651" fmla="val 11776"/>
                  <a:gd name="f652" fmla="val 62695"/>
                  <a:gd name="f653" fmla="val 17179"/>
                  <a:gd name="f654" fmla="val 59107"/>
                  <a:gd name="f655" fmla="val 21028"/>
                  <a:gd name="f656" fmla="val 56856"/>
                  <a:gd name="f657" fmla="val 25791"/>
                  <a:gd name="f658" fmla="val 56074"/>
                  <a:gd name="f659" fmla="val 30912"/>
                  <a:gd name="f660" fmla="val 54051"/>
                  <a:gd name="f661" fmla="val 30438"/>
                  <a:gd name="f662" fmla="val 52034"/>
                  <a:gd name="f663" fmla="val 30211"/>
                  <a:gd name="f664" fmla="val 50055"/>
                  <a:gd name="f665" fmla="val 37604"/>
                  <a:gd name="f666" fmla="val 26616"/>
                  <a:gd name="f667" fmla="val 39187"/>
                  <a:gd name="f668" fmla="val 24759"/>
                  <a:gd name="f669" fmla="val 52050"/>
                  <a:gd name="f670" fmla="val 24661"/>
                  <a:gd name="f671" fmla="val 52669"/>
                  <a:gd name="f672" fmla="val 24237"/>
                  <a:gd name="f673" fmla="val 53191"/>
                  <a:gd name="f674" fmla="val 23649"/>
                  <a:gd name="f675" fmla="val 53387"/>
                  <a:gd name="f676" fmla="val 58345"/>
                  <a:gd name="f677" fmla="val 1501"/>
                  <a:gd name="f678" fmla="val 75764"/>
                  <a:gd name="f679" fmla="val 9036"/>
                  <a:gd name="f680" fmla="val 89791"/>
                  <a:gd name="f681" fmla="val 9362"/>
                  <a:gd name="f682" fmla="val 90345"/>
                  <a:gd name="f683" fmla="val 9297"/>
                  <a:gd name="f684" fmla="val 91030"/>
                  <a:gd name="f685" fmla="val 8938"/>
                  <a:gd name="f686" fmla="val 91552"/>
                  <a:gd name="f687" fmla="val 104078"/>
                  <a:gd name="f688" fmla="val 4306"/>
                  <a:gd name="f689" fmla="val 120943"/>
                  <a:gd name="f690" fmla="val 16995"/>
                  <a:gd name="f691" fmla="val 128445"/>
                  <a:gd name="f692" fmla="val 10014"/>
                  <a:gd name="f693" fmla="val 138394"/>
                  <a:gd name="f694" fmla="val 10732"/>
                  <a:gd name="f695" fmla="val 151964"/>
                  <a:gd name="f696" fmla="val 19278"/>
                  <a:gd name="f697" fmla="val 160869"/>
                  <a:gd name="f698" fmla="val 20942"/>
                  <a:gd name="f699" fmla="val 162631"/>
                  <a:gd name="f700" fmla="val 22867"/>
                  <a:gd name="f701" fmla="val 164131"/>
                  <a:gd name="f702" fmla="val 165338"/>
                  <a:gd name="f703" fmla="val 25509"/>
                  <a:gd name="f704" fmla="val 165665"/>
                  <a:gd name="f705" fmla="val 25835"/>
                  <a:gd name="f706" fmla="val 166252"/>
                  <a:gd name="f707" fmla="val 25802"/>
                  <a:gd name="f708" fmla="val 166904"/>
                  <a:gd name="f709" fmla="val 25280"/>
                  <a:gd name="f710" fmla="val 174472"/>
                  <a:gd name="f711" fmla="val 28151"/>
                  <a:gd name="f712" fmla="val 181844"/>
                  <a:gd name="f713" fmla="val 33631"/>
                  <a:gd name="f714" fmla="val 187096"/>
                  <a:gd name="f715" fmla="val 38439"/>
                  <a:gd name="f716" fmla="val 191648"/>
                  <a:gd name="f717" fmla="val 44736"/>
                  <a:gd name="f718" fmla="val 194141"/>
                  <a:gd name="f719" fmla="val 51289"/>
                  <a:gd name="f720" fmla="val 52249"/>
                  <a:gd name="f721" fmla="val 53214"/>
                  <a:gd name="f722" fmla="val 194087"/>
                  <a:gd name="f723" fmla="val 54182"/>
                  <a:gd name="f724" fmla="val 193979"/>
                  <a:gd name="f725" fmla="val 54239"/>
                  <a:gd name="f726" fmla="val 193973"/>
                  <a:gd name="f727" fmla="val 54296"/>
                  <a:gd name="f728" fmla="val 193970"/>
                  <a:gd name="f729" fmla="val 54353"/>
                  <a:gd name="f730" fmla="val 54908"/>
                  <a:gd name="f731" fmla="val 55422"/>
                  <a:gd name="f732" fmla="val 194255"/>
                  <a:gd name="f733" fmla="val 55747"/>
                  <a:gd name="f734" fmla="val 194729"/>
                  <a:gd name="f735" fmla="val 196784"/>
                  <a:gd name="f736" fmla="val 58651"/>
                  <a:gd name="f737" fmla="val 198611"/>
                  <a:gd name="f738" fmla="val 60510"/>
                  <a:gd name="f739" fmla="val 200209"/>
                  <a:gd name="f740" fmla="val 65143"/>
                  <a:gd name="f741" fmla="val 204274"/>
                  <a:gd name="f742" fmla="val 206395"/>
                  <a:gd name="f743" fmla="val 77046"/>
                  <a:gd name="f744" fmla="val 77600"/>
                  <a:gd name="f745" fmla="val 78155"/>
                  <a:gd name="f746" fmla="val 206377"/>
                  <a:gd name="f747" fmla="val 78712"/>
                  <a:gd name="f748" fmla="val 206342"/>
                  <a:gd name="f749" fmla="val 85366"/>
                  <a:gd name="f750" fmla="val 205918"/>
                  <a:gd name="f751" fmla="val 91564"/>
                  <a:gd name="f752" fmla="val 203014"/>
                  <a:gd name="f753" fmla="val 96131"/>
                  <a:gd name="f754" fmla="val 198154"/>
                  <a:gd name="f755" fmla="val 102068"/>
                  <a:gd name="f756" fmla="val 191826"/>
                  <a:gd name="f757" fmla="val 106015"/>
                  <a:gd name="f758" fmla="val 185302"/>
                  <a:gd name="f759" fmla="val 108592"/>
                  <a:gd name="f760" fmla="val 179071"/>
                  <a:gd name="f761" fmla="val 111462"/>
                  <a:gd name="f762" fmla="val 185987"/>
                  <a:gd name="f763" fmla="val 115637"/>
                  <a:gd name="f764" fmla="val 192348"/>
                  <a:gd name="f765" fmla="val 121052"/>
                  <a:gd name="f766" fmla="val 126011"/>
                  <a:gd name="f767" fmla="val 203406"/>
                  <a:gd name="f768" fmla="val 132861"/>
                  <a:gd name="f769" fmla="val 140102"/>
                  <a:gd name="f770" fmla="val 146235"/>
                  <a:gd name="f771" fmla="val 152074"/>
                  <a:gd name="f772" fmla="val 204221"/>
                  <a:gd name="f773" fmla="val 156706"/>
                  <a:gd name="f774" fmla="val 158533"/>
                  <a:gd name="f775" fmla="val 160131"/>
                  <a:gd name="f776" fmla="val 161436"/>
                  <a:gd name="f777" fmla="val 161761"/>
                  <a:gd name="f778" fmla="val 162275"/>
                  <a:gd name="f779" fmla="val 162831"/>
                  <a:gd name="f780" fmla="val 162887"/>
                  <a:gd name="f781" fmla="val 162944"/>
                  <a:gd name="f782" fmla="val 163002"/>
                  <a:gd name="f783" fmla="val 163969"/>
                  <a:gd name="f784" fmla="val 164934"/>
                  <a:gd name="f785" fmla="val 165894"/>
                  <a:gd name="f786" fmla="val 172447"/>
                  <a:gd name="f787" fmla="val 178744"/>
                  <a:gd name="f788" fmla="val 183552"/>
                  <a:gd name="f789" fmla="val 189032"/>
                  <a:gd name="f790" fmla="val 191903"/>
                  <a:gd name="f791" fmla="val 191381"/>
                  <a:gd name="f792" fmla="val 191348"/>
                  <a:gd name="f793" fmla="val 191674"/>
                  <a:gd name="f794" fmla="val 192229"/>
                  <a:gd name="f795" fmla="val 194317"/>
                  <a:gd name="f796" fmla="val 196241"/>
                  <a:gd name="f797" fmla="val 197937"/>
                  <a:gd name="f798" fmla="val 206451"/>
                  <a:gd name="f799" fmla="val 200188"/>
                  <a:gd name="f800" fmla="val 210561"/>
                  <a:gd name="f801" fmla="val 122313"/>
                  <a:gd name="f802" fmla="val 215617"/>
                  <a:gd name="f803" fmla="val 109656"/>
                  <a:gd name="f804" fmla="val 211572"/>
                  <a:gd name="f805" fmla="val 97978"/>
                  <a:gd name="f806" fmla="val 210790"/>
                  <a:gd name="f807" fmla="val 95695"/>
                  <a:gd name="f808" fmla="val 209648"/>
                  <a:gd name="f809" fmla="val 93509"/>
                  <a:gd name="f810" fmla="val 208245"/>
                  <a:gd name="f811" fmla="val 207886"/>
                  <a:gd name="f812" fmla="val 207821"/>
                  <a:gd name="f813" fmla="val 208115"/>
                  <a:gd name="f814" fmla="val 211736"/>
                  <a:gd name="f815" fmla="val 83104"/>
                  <a:gd name="f816" fmla="val 212192"/>
                  <a:gd name="f817" fmla="val 75242"/>
                  <a:gd name="f818" fmla="val 209354"/>
                  <a:gd name="f819" fmla="val 68164"/>
                  <a:gd name="f820" fmla="val 206549"/>
                  <a:gd name="f821" fmla="val 61118"/>
                  <a:gd name="f822" fmla="val 200775"/>
                  <a:gd name="f823" fmla="val 55736"/>
                  <a:gd name="f824" fmla="val 193534"/>
                  <a:gd name="f825" fmla="val 192947"/>
                  <a:gd name="f826" fmla="val 192522"/>
                  <a:gd name="f827" fmla="val 192425"/>
                  <a:gd name="f828" fmla="val 192066"/>
                  <a:gd name="f829" fmla="val 49636"/>
                  <a:gd name="f830" fmla="val 47287"/>
                  <a:gd name="f831" fmla="val 190370"/>
                  <a:gd name="f832" fmla="val 45069"/>
                  <a:gd name="f833" fmla="val 186138"/>
                  <a:gd name="f834" fmla="val 35738"/>
                  <a:gd name="f835" fmla="val 176899"/>
                  <a:gd name="f836" fmla="val 30219"/>
                  <a:gd name="f837" fmla="val 167097"/>
                  <a:gd name="f838" fmla="val 165112"/>
                  <a:gd name="f839" fmla="val 163104"/>
                  <a:gd name="f840" fmla="val 30445"/>
                  <a:gd name="f841" fmla="val 161110"/>
                  <a:gd name="f842" fmla="val 159168"/>
                  <a:gd name="f843" fmla="val 18223"/>
                  <a:gd name="f844" fmla="val 148346"/>
                  <a:gd name="f845" fmla="val 8981"/>
                  <a:gd name="f846" fmla="val 135926"/>
                  <a:gd name="f847" fmla="val 133945"/>
                  <a:gd name="f848" fmla="val 131924"/>
                  <a:gd name="f849" fmla="val 9216"/>
                  <a:gd name="f850" fmla="val 129892"/>
                  <a:gd name="f851" fmla="val 129741"/>
                  <a:gd name="f852" fmla="val 129591"/>
                  <a:gd name="f853" fmla="val 129445"/>
                  <a:gd name="f854" fmla="val 128963"/>
                  <a:gd name="f855" fmla="val 128522"/>
                  <a:gd name="f856" fmla="val 128196"/>
                  <a:gd name="f857" fmla="val 123094"/>
                  <a:gd name="f858" fmla="val 3059"/>
                  <a:gd name="f859" fmla="val 115851"/>
                  <a:gd name="f860" fmla="*/ f0 1 215618"/>
                  <a:gd name="f861" fmla="*/ f1 1 206407"/>
                  <a:gd name="f862" fmla="val f2"/>
                  <a:gd name="f863" fmla="val f3"/>
                  <a:gd name="f864" fmla="val f4"/>
                  <a:gd name="f865" fmla="+- f864 0 f862"/>
                  <a:gd name="f866" fmla="+- f863 0 f862"/>
                  <a:gd name="f867" fmla="*/ f866 1 215618"/>
                  <a:gd name="f868" fmla="*/ f865 1 206407"/>
                  <a:gd name="f869" fmla="*/ f862 1 f867"/>
                  <a:gd name="f870" fmla="*/ f863 1 f867"/>
                  <a:gd name="f871" fmla="*/ f862 1 f868"/>
                  <a:gd name="f872" fmla="*/ f864 1 f868"/>
                  <a:gd name="f873" fmla="*/ f869 f860 1"/>
                  <a:gd name="f874" fmla="*/ f870 f860 1"/>
                  <a:gd name="f875" fmla="*/ f872 f861 1"/>
                  <a:gd name="f876" fmla="*/ f871 f861 1"/>
                </a:gdLst>
                <a:ahLst/>
                <a:cxnLst>
                  <a:cxn ang="3cd4">
                    <a:pos x="hc" y="t"/>
                  </a:cxn>
                  <a:cxn ang="0">
                    <a:pos x="r" y="vc"/>
                  </a:cxn>
                  <a:cxn ang="cd4">
                    <a:pos x="hc" y="b"/>
                  </a:cxn>
                  <a:cxn ang="cd2">
                    <a:pos x="l" y="vc"/>
                  </a:cxn>
                </a:cxnLst>
                <a:rect l="f873" t="f876" r="f874" b="f875"/>
                <a:pathLst>
                  <a:path w="215618" h="206407">
                    <a:moveTo>
                      <a:pt x="f5" y="f6"/>
                    </a:moveTo>
                    <a:cubicBezTo>
                      <a:pt x="f7" y="f6"/>
                      <a:pt x="f8" y="f9"/>
                      <a:pt x="f10" y="f11"/>
                    </a:cubicBezTo>
                    <a:cubicBezTo>
                      <a:pt x="f12" y="f13"/>
                      <a:pt x="f14" y="f15"/>
                      <a:pt x="f16" y="f15"/>
                    </a:cubicBezTo>
                    <a:cubicBezTo>
                      <a:pt x="f17" y="f15"/>
                      <a:pt x="f18" y="f19"/>
                      <a:pt x="f20" y="f21"/>
                    </a:cubicBezTo>
                    <a:cubicBezTo>
                      <a:pt x="f22" y="f23"/>
                      <a:pt x="f24" y="f25"/>
                      <a:pt x="f26" y="f25"/>
                    </a:cubicBezTo>
                    <a:cubicBezTo>
                      <a:pt x="f27" y="f25"/>
                      <a:pt x="f28" y="f29"/>
                      <a:pt x="f30" y="f31"/>
                    </a:cubicBezTo>
                    <a:cubicBezTo>
                      <a:pt x="f32" y="f33"/>
                      <a:pt x="f34" y="f35"/>
                      <a:pt x="f36" y="f35"/>
                    </a:cubicBezTo>
                    <a:cubicBezTo>
                      <a:pt x="f36" y="f35"/>
                      <a:pt x="f36" y="f35"/>
                      <a:pt x="f36" y="f37"/>
                    </a:cubicBezTo>
                    <a:cubicBezTo>
                      <a:pt x="f36" y="f38"/>
                      <a:pt x="f39" y="f40"/>
                      <a:pt x="f41" y="f42"/>
                    </a:cubicBezTo>
                    <a:cubicBezTo>
                      <a:pt x="f43" y="f44"/>
                      <a:pt x="f45" y="f46"/>
                      <a:pt x="f47" y="f46"/>
                    </a:cubicBezTo>
                    <a:cubicBezTo>
                      <a:pt x="f48" y="f46"/>
                      <a:pt x="f49" y="f50"/>
                      <a:pt x="f51" y="f50"/>
                    </a:cubicBezTo>
                    <a:cubicBezTo>
                      <a:pt x="f52" y="f50"/>
                      <a:pt x="f53" y="f54"/>
                      <a:pt x="f55" y="f56"/>
                    </a:cubicBezTo>
                    <a:cubicBezTo>
                      <a:pt x="f57" y="f58"/>
                      <a:pt x="f59" y="f60"/>
                      <a:pt x="f61" y="f60"/>
                    </a:cubicBezTo>
                    <a:cubicBezTo>
                      <a:pt x="f62" y="f60"/>
                      <a:pt x="f63" y="f58"/>
                      <a:pt x="f64" y="f65"/>
                    </a:cubicBezTo>
                    <a:cubicBezTo>
                      <a:pt x="f66" y="f67"/>
                      <a:pt x="f68" y="f50"/>
                      <a:pt x="f69" y="f50"/>
                    </a:cubicBezTo>
                    <a:cubicBezTo>
                      <a:pt x="f70" y="f50"/>
                      <a:pt x="f71" y="f50"/>
                      <a:pt x="f72" y="f50"/>
                    </a:cubicBezTo>
                    <a:cubicBezTo>
                      <a:pt x="f73" y="f50"/>
                      <a:pt x="f74" y="f75"/>
                      <a:pt x="f76" y="f42"/>
                    </a:cubicBezTo>
                    <a:cubicBezTo>
                      <a:pt x="f77" y="f78"/>
                      <a:pt x="f79" y="f80"/>
                      <a:pt x="f81" y="f82"/>
                    </a:cubicBezTo>
                    <a:cubicBezTo>
                      <a:pt x="f83" y="f84"/>
                      <a:pt x="f85" y="f86"/>
                      <a:pt x="f87" y="f86"/>
                    </a:cubicBezTo>
                    <a:cubicBezTo>
                      <a:pt x="f88" y="f86"/>
                      <a:pt x="f89" y="f90"/>
                      <a:pt x="f91" y="f92"/>
                    </a:cubicBezTo>
                    <a:cubicBezTo>
                      <a:pt x="f93" y="f94"/>
                      <a:pt x="f95" y="f58"/>
                      <a:pt x="f96" y="f97"/>
                    </a:cubicBezTo>
                    <a:cubicBezTo>
                      <a:pt x="f98" y="f99"/>
                      <a:pt x="f100" y="f42"/>
                      <a:pt x="f101" y="f102"/>
                    </a:cubicBezTo>
                    <a:cubicBezTo>
                      <a:pt x="f103" y="f104"/>
                      <a:pt x="f105" y="f106"/>
                      <a:pt x="f107" y="f108"/>
                    </a:cubicBezTo>
                    <a:cubicBezTo>
                      <a:pt x="f107" y="f109"/>
                      <a:pt x="f110" y="f111"/>
                      <a:pt x="f112" y="f113"/>
                    </a:cubicBezTo>
                    <a:cubicBezTo>
                      <a:pt x="f114" y="f115"/>
                      <a:pt x="f116" y="f117"/>
                      <a:pt x="f112" y="f118"/>
                    </a:cubicBezTo>
                    <a:cubicBezTo>
                      <a:pt x="f119" y="f120"/>
                      <a:pt x="f121" y="f122"/>
                      <a:pt x="f123" y="f124"/>
                    </a:cubicBezTo>
                    <a:cubicBezTo>
                      <a:pt x="f125" y="f126"/>
                      <a:pt x="f127" y="f128"/>
                      <a:pt x="f129" y="f130"/>
                    </a:cubicBezTo>
                    <a:cubicBezTo>
                      <a:pt x="f131" y="f132"/>
                      <a:pt x="f133" y="f134"/>
                      <a:pt x="f135" y="f134"/>
                    </a:cubicBezTo>
                    <a:cubicBezTo>
                      <a:pt x="f136" y="f134"/>
                      <a:pt x="f137" y="f138"/>
                      <a:pt x="f139" y="f138"/>
                    </a:cubicBezTo>
                    <a:cubicBezTo>
                      <a:pt x="f139" y="f138"/>
                      <a:pt x="f139" y="f138"/>
                      <a:pt x="f139" y="f140"/>
                    </a:cubicBezTo>
                    <a:cubicBezTo>
                      <a:pt x="f141" y="f142"/>
                      <a:pt x="f143" y="f144"/>
                      <a:pt x="f145" y="f146"/>
                    </a:cubicBezTo>
                    <a:cubicBezTo>
                      <a:pt x="f147" y="f148"/>
                      <a:pt x="f149" y="f150"/>
                      <a:pt x="f151" y="f152"/>
                    </a:cubicBezTo>
                    <a:cubicBezTo>
                      <a:pt x="f153" y="f154"/>
                      <a:pt x="f155" y="f156"/>
                      <a:pt x="f157" y="f158"/>
                    </a:cubicBezTo>
                    <a:cubicBezTo>
                      <a:pt x="f159" y="f160"/>
                      <a:pt x="f161" y="f162"/>
                      <a:pt x="f163" y="f164"/>
                    </a:cubicBezTo>
                    <a:cubicBezTo>
                      <a:pt x="f165" y="f166"/>
                      <a:pt x="f167" y="f168"/>
                      <a:pt x="f169" y="f168"/>
                    </a:cubicBezTo>
                    <a:cubicBezTo>
                      <a:pt x="f170" y="f168"/>
                      <a:pt x="f171" y="f172"/>
                      <a:pt x="f173" y="f174"/>
                    </a:cubicBezTo>
                    <a:cubicBezTo>
                      <a:pt x="f175" y="f176"/>
                      <a:pt x="f177" y="f178"/>
                      <a:pt x="f179" y="f180"/>
                    </a:cubicBezTo>
                    <a:cubicBezTo>
                      <a:pt x="f181" y="f182"/>
                      <a:pt x="f183" y="f184"/>
                      <a:pt x="f185" y="f186"/>
                    </a:cubicBezTo>
                    <a:cubicBezTo>
                      <a:pt x="f187" y="f188"/>
                      <a:pt x="f189" y="f190"/>
                      <a:pt x="f191" y="f190"/>
                    </a:cubicBezTo>
                    <a:cubicBezTo>
                      <a:pt x="f192" y="f190"/>
                      <a:pt x="f193" y="f194"/>
                      <a:pt x="f193" y="f195"/>
                    </a:cubicBezTo>
                    <a:cubicBezTo>
                      <a:pt x="f193" y="f196"/>
                      <a:pt x="f197" y="f198"/>
                      <a:pt x="f199" y="f200"/>
                    </a:cubicBezTo>
                    <a:cubicBezTo>
                      <a:pt x="f201" y="f202"/>
                      <a:pt x="f203" y="f204"/>
                      <a:pt x="f205" y="f204"/>
                    </a:cubicBezTo>
                    <a:cubicBezTo>
                      <a:pt x="f206" y="f204"/>
                      <a:pt x="f207" y="f208"/>
                      <a:pt x="f209" y="f21"/>
                    </a:cubicBezTo>
                    <a:cubicBezTo>
                      <a:pt x="f210" y="f19"/>
                      <a:pt x="f211" y="f15"/>
                      <a:pt x="f212" y="f15"/>
                    </a:cubicBezTo>
                    <a:cubicBezTo>
                      <a:pt x="f213" y="f15"/>
                      <a:pt x="f214" y="f13"/>
                      <a:pt x="f215" y="f11"/>
                    </a:cubicBezTo>
                    <a:cubicBezTo>
                      <a:pt x="f216" y="f217"/>
                      <a:pt x="f218" y="f6"/>
                      <a:pt x="f5" y="f6"/>
                    </a:cubicBezTo>
                    <a:close/>
                    <a:moveTo>
                      <a:pt x="f219" y="f220"/>
                    </a:moveTo>
                    <a:cubicBezTo>
                      <a:pt x="f221" y="f220"/>
                      <a:pt x="f222" y="f223"/>
                      <a:pt x="f224" y="f225"/>
                    </a:cubicBezTo>
                    <a:cubicBezTo>
                      <a:pt x="f226" y="f227"/>
                      <a:pt x="f228" y="f229"/>
                      <a:pt x="f230" y="f231"/>
                    </a:cubicBezTo>
                    <a:cubicBezTo>
                      <a:pt x="f232" y="f233"/>
                      <a:pt x="f234" y="f235"/>
                      <a:pt x="f236" y="f237"/>
                    </a:cubicBezTo>
                    <a:cubicBezTo>
                      <a:pt x="f238" y="f239"/>
                      <a:pt x="f240" y="f241"/>
                      <a:pt x="f240" y="f242"/>
                    </a:cubicBezTo>
                    <a:cubicBezTo>
                      <a:pt x="f240" y="f243"/>
                      <a:pt x="f244" y="f245"/>
                      <a:pt x="f246" y="f247"/>
                    </a:cubicBezTo>
                    <a:cubicBezTo>
                      <a:pt x="f248" y="f249"/>
                      <a:pt x="f250" y="f251"/>
                      <a:pt x="f252" y="f253"/>
                    </a:cubicBezTo>
                    <a:cubicBezTo>
                      <a:pt x="f254" y="f255"/>
                      <a:pt x="f256" y="f257"/>
                      <a:pt x="f258" y="f259"/>
                    </a:cubicBezTo>
                    <a:cubicBezTo>
                      <a:pt x="f260" y="f261"/>
                      <a:pt x="f240" y="f262"/>
                      <a:pt x="f240" y="f263"/>
                    </a:cubicBezTo>
                    <a:cubicBezTo>
                      <a:pt x="f264" y="f265"/>
                      <a:pt x="f266" y="f267"/>
                      <a:pt x="f268" y="f267"/>
                    </a:cubicBezTo>
                    <a:cubicBezTo>
                      <a:pt x="f269" y="f267"/>
                      <a:pt x="f270" y="f267"/>
                      <a:pt x="f271" y="f267"/>
                    </a:cubicBezTo>
                    <a:cubicBezTo>
                      <a:pt x="f272" y="f267"/>
                      <a:pt x="f273" y="f274"/>
                      <a:pt x="f275" y="f276"/>
                    </a:cubicBezTo>
                    <a:cubicBezTo>
                      <a:pt x="f277" y="f278"/>
                      <a:pt x="f279" y="f280"/>
                      <a:pt x="f281" y="f280"/>
                    </a:cubicBezTo>
                    <a:cubicBezTo>
                      <a:pt x="f282" y="f280"/>
                      <a:pt x="f283" y="f284"/>
                      <a:pt x="f285" y="f276"/>
                    </a:cubicBezTo>
                    <a:cubicBezTo>
                      <a:pt x="f285" y="f276"/>
                      <a:pt x="f285" y="f276"/>
                      <a:pt x="f285" y="f286"/>
                    </a:cubicBezTo>
                    <a:cubicBezTo>
                      <a:pt x="f287" y="f288"/>
                      <a:pt x="f289" y="f290"/>
                      <a:pt x="f291" y="f290"/>
                    </a:cubicBezTo>
                    <a:cubicBezTo>
                      <a:pt x="f292" y="f290"/>
                      <a:pt x="f293" y="f267"/>
                      <a:pt x="f294" y="f267"/>
                    </a:cubicBezTo>
                    <a:cubicBezTo>
                      <a:pt x="f70" y="f267"/>
                      <a:pt x="f295" y="f267"/>
                      <a:pt x="f296" y="f267"/>
                    </a:cubicBezTo>
                    <a:cubicBezTo>
                      <a:pt x="f297" y="f267"/>
                      <a:pt x="f298" y="f299"/>
                      <a:pt x="f300" y="f263"/>
                    </a:cubicBezTo>
                    <a:cubicBezTo>
                      <a:pt x="f300" y="f301"/>
                      <a:pt x="f302" y="f303"/>
                      <a:pt x="f304" y="f305"/>
                    </a:cubicBezTo>
                    <a:cubicBezTo>
                      <a:pt x="f306" y="f307"/>
                      <a:pt x="f308" y="f309"/>
                      <a:pt x="f310" y="f311"/>
                    </a:cubicBezTo>
                    <a:cubicBezTo>
                      <a:pt x="f312" y="f313"/>
                      <a:pt x="f314" y="f315"/>
                      <a:pt x="f316" y="f317"/>
                    </a:cubicBezTo>
                    <a:cubicBezTo>
                      <a:pt x="f318" y="f319"/>
                      <a:pt x="f320" y="f242"/>
                      <a:pt x="f300" y="f242"/>
                    </a:cubicBezTo>
                    <a:lnTo>
                      <a:pt x="f300" y="f242"/>
                    </a:lnTo>
                    <a:cubicBezTo>
                      <a:pt x="f300" y="f242"/>
                      <a:pt x="f300" y="f242"/>
                      <a:pt x="f300" y="f242"/>
                    </a:cubicBezTo>
                    <a:cubicBezTo>
                      <a:pt x="f300" y="f321"/>
                      <a:pt x="f322" y="f323"/>
                      <a:pt x="f296" y="f323"/>
                    </a:cubicBezTo>
                    <a:cubicBezTo>
                      <a:pt x="f295" y="f323"/>
                      <a:pt x="f70" y="f323"/>
                      <a:pt x="f294" y="f323"/>
                    </a:cubicBezTo>
                    <a:cubicBezTo>
                      <a:pt x="f324" y="f325"/>
                      <a:pt x="f326" y="f325"/>
                      <a:pt x="f327" y="f325"/>
                    </a:cubicBezTo>
                    <a:cubicBezTo>
                      <a:pt x="f328" y="f325"/>
                      <a:pt x="f329" y="f330"/>
                      <a:pt x="f331" y="f225"/>
                    </a:cubicBezTo>
                    <a:cubicBezTo>
                      <a:pt x="f332" y="f333"/>
                      <a:pt x="f334" y="f220"/>
                      <a:pt x="f219" y="f220"/>
                    </a:cubicBezTo>
                    <a:close/>
                    <a:moveTo>
                      <a:pt x="f335" y="f336"/>
                    </a:moveTo>
                    <a:cubicBezTo>
                      <a:pt x="f337" y="f336"/>
                      <a:pt x="f338" y="f339"/>
                      <a:pt x="f340" y="f38"/>
                    </a:cubicBezTo>
                    <a:cubicBezTo>
                      <a:pt x="f341" y="f342"/>
                      <a:pt x="f343" y="f344"/>
                      <a:pt x="f345" y="f164"/>
                    </a:cubicBezTo>
                    <a:cubicBezTo>
                      <a:pt x="f346" y="f162"/>
                      <a:pt x="f347" y="f160"/>
                      <a:pt x="f348" y="f158"/>
                    </a:cubicBezTo>
                    <a:cubicBezTo>
                      <a:pt x="f349" y="f350"/>
                      <a:pt x="f351" y="f352"/>
                      <a:pt x="f353" y="f354"/>
                    </a:cubicBezTo>
                    <a:cubicBezTo>
                      <a:pt x="f355" y="f356"/>
                      <a:pt x="f357" y="f358"/>
                      <a:pt x="f359" y="f152"/>
                    </a:cubicBezTo>
                    <a:cubicBezTo>
                      <a:pt x="f360" y="f150"/>
                      <a:pt x="f351" y="f148"/>
                      <a:pt x="f361" y="f146"/>
                    </a:cubicBezTo>
                    <a:cubicBezTo>
                      <a:pt x="f362" y="f363"/>
                      <a:pt x="f364" y="f365"/>
                      <a:pt x="f366" y="f367"/>
                    </a:cubicBezTo>
                    <a:cubicBezTo>
                      <a:pt x="f368" y="f369"/>
                      <a:pt x="f370" y="f371"/>
                      <a:pt x="f372" y="f373"/>
                    </a:cubicBezTo>
                    <a:cubicBezTo>
                      <a:pt x="f374" y="f230"/>
                      <a:pt x="f375" y="f140"/>
                      <a:pt x="f376" y="f140"/>
                    </a:cubicBezTo>
                    <a:cubicBezTo>
                      <a:pt x="f377" y="f140"/>
                      <a:pt x="f377" y="f140"/>
                      <a:pt x="f376" y="f140"/>
                    </a:cubicBezTo>
                    <a:lnTo>
                      <a:pt x="f376" y="f140"/>
                    </a:lnTo>
                    <a:cubicBezTo>
                      <a:pt x="f378" y="f379"/>
                      <a:pt x="f380" y="f381"/>
                      <a:pt x="f382" y="f383"/>
                    </a:cubicBezTo>
                    <a:cubicBezTo>
                      <a:pt x="f384" y="f385"/>
                      <a:pt x="f386" y="f387"/>
                      <a:pt x="f388" y="f389"/>
                    </a:cubicBezTo>
                    <a:cubicBezTo>
                      <a:pt x="f390" y="f391"/>
                      <a:pt x="f392" y="f393"/>
                      <a:pt x="f394" y="f393"/>
                    </a:cubicBezTo>
                    <a:cubicBezTo>
                      <a:pt x="f395" y="f393"/>
                      <a:pt x="f396" y="f397"/>
                      <a:pt x="f398" y="f399"/>
                    </a:cubicBezTo>
                    <a:lnTo>
                      <a:pt x="f398" y="f399"/>
                    </a:lnTo>
                    <a:cubicBezTo>
                      <a:pt x="f400" y="f401"/>
                      <a:pt x="f402" y="f403"/>
                      <a:pt x="f404" y="f405"/>
                    </a:cubicBezTo>
                    <a:cubicBezTo>
                      <a:pt x="f406" y="f407"/>
                      <a:pt x="f408" y="f409"/>
                      <a:pt x="f410" y="f411"/>
                    </a:cubicBezTo>
                    <a:cubicBezTo>
                      <a:pt x="f412" y="f413"/>
                      <a:pt x="f414" y="f415"/>
                      <a:pt x="f416" y="f417"/>
                    </a:cubicBezTo>
                    <a:cubicBezTo>
                      <a:pt x="f418" y="f419"/>
                      <a:pt x="f420" y="f421"/>
                      <a:pt x="f422" y="f421"/>
                    </a:cubicBezTo>
                    <a:cubicBezTo>
                      <a:pt x="f423" y="f421"/>
                      <a:pt x="f424" y="f425"/>
                      <a:pt x="f426" y="f427"/>
                    </a:cubicBezTo>
                    <a:cubicBezTo>
                      <a:pt x="f428" y="f429"/>
                      <a:pt x="f430" y="f431"/>
                      <a:pt x="f432" y="f431"/>
                    </a:cubicBezTo>
                    <a:cubicBezTo>
                      <a:pt x="f433" y="f431"/>
                      <a:pt x="f434" y="f435"/>
                      <a:pt x="f436" y="f437"/>
                    </a:cubicBezTo>
                    <a:cubicBezTo>
                      <a:pt x="f438" y="f439"/>
                      <a:pt x="f440" y="f441"/>
                      <a:pt x="f442" y="f443"/>
                    </a:cubicBezTo>
                    <a:cubicBezTo>
                      <a:pt x="f444" y="f445"/>
                      <a:pt x="f446" y="f447"/>
                      <a:pt x="f448" y="f447"/>
                    </a:cubicBezTo>
                    <a:cubicBezTo>
                      <a:pt x="f449" y="f447"/>
                      <a:pt x="f450" y="f451"/>
                      <a:pt x="f452" y="f453"/>
                    </a:cubicBezTo>
                    <a:cubicBezTo>
                      <a:pt x="f454" y="f455"/>
                      <a:pt x="f456" y="f457"/>
                      <a:pt x="f458" y="f459"/>
                    </a:cubicBezTo>
                    <a:cubicBezTo>
                      <a:pt x="f460" y="f461"/>
                      <a:pt x="f462" y="f463"/>
                      <a:pt x="f464" y="f465"/>
                    </a:cubicBezTo>
                    <a:cubicBezTo>
                      <a:pt x="f466" y="f467"/>
                      <a:pt x="f468" y="f469"/>
                      <a:pt x="f470" y="f471"/>
                    </a:cubicBezTo>
                    <a:cubicBezTo>
                      <a:pt x="f472" y="f473"/>
                      <a:pt x="f474" y="f475"/>
                      <a:pt x="f51" y="f475"/>
                    </a:cubicBezTo>
                    <a:cubicBezTo>
                      <a:pt x="f476" y="f475"/>
                      <a:pt x="f477" y="f478"/>
                      <a:pt x="f477" y="f479"/>
                    </a:cubicBezTo>
                    <a:cubicBezTo>
                      <a:pt x="f480" y="f481"/>
                      <a:pt x="f477" y="f482"/>
                      <a:pt x="f483" y="f484"/>
                    </a:cubicBezTo>
                    <a:cubicBezTo>
                      <a:pt x="f485" y="f486"/>
                      <a:pt x="f487" y="f488"/>
                      <a:pt x="f489" y="f490"/>
                    </a:cubicBezTo>
                    <a:cubicBezTo>
                      <a:pt x="f491" y="f492"/>
                      <a:pt x="f493" y="f494"/>
                      <a:pt x="f495" y="f494"/>
                    </a:cubicBezTo>
                    <a:cubicBezTo>
                      <a:pt x="f496" y="f494"/>
                      <a:pt x="f497" y="f498"/>
                      <a:pt x="f499" y="f481"/>
                    </a:cubicBezTo>
                    <a:cubicBezTo>
                      <a:pt x="f500" y="f501"/>
                      <a:pt x="f502" y="f503"/>
                      <a:pt x="f504" y="f505"/>
                    </a:cubicBezTo>
                    <a:cubicBezTo>
                      <a:pt x="f506" y="f507"/>
                      <a:pt x="f508" y="f509"/>
                      <a:pt x="f510" y="f124"/>
                    </a:cubicBezTo>
                    <a:cubicBezTo>
                      <a:pt x="f511" y="f512"/>
                      <a:pt x="f513" y="f514"/>
                      <a:pt x="f515" y="f516"/>
                    </a:cubicBezTo>
                    <a:cubicBezTo>
                      <a:pt x="f517" y="f518"/>
                      <a:pt x="f519" y="f520"/>
                      <a:pt x="f515" y="f113"/>
                    </a:cubicBezTo>
                    <a:cubicBezTo>
                      <a:pt x="f521" y="f522"/>
                      <a:pt x="f523" y="f524"/>
                      <a:pt x="f483" y="f525"/>
                    </a:cubicBezTo>
                    <a:cubicBezTo>
                      <a:pt x="f526" y="f527"/>
                      <a:pt x="f528" y="f529"/>
                      <a:pt x="f530" y="f102"/>
                    </a:cubicBezTo>
                    <a:cubicBezTo>
                      <a:pt x="f531" y="f532"/>
                      <a:pt x="f533" y="f534"/>
                      <a:pt x="f535" y="f174"/>
                    </a:cubicBezTo>
                    <a:cubicBezTo>
                      <a:pt x="f536" y="f537"/>
                      <a:pt x="f538" y="f336"/>
                      <a:pt x="f335" y="f336"/>
                    </a:cubicBezTo>
                    <a:close/>
                    <a:moveTo>
                      <a:pt x="f539" y="f484"/>
                    </a:moveTo>
                    <a:lnTo>
                      <a:pt x="f539" y="f484"/>
                    </a:lnTo>
                    <a:cubicBezTo>
                      <a:pt x="f540" y="f541"/>
                      <a:pt x="f542" y="f543"/>
                      <a:pt x="f544" y="f545"/>
                    </a:cubicBezTo>
                    <a:cubicBezTo>
                      <a:pt x="f546" y="f547"/>
                      <a:pt x="f548" y="f475"/>
                      <a:pt x="f549" y="f475"/>
                    </a:cubicBezTo>
                    <a:cubicBezTo>
                      <a:pt x="f550" y="f475"/>
                      <a:pt x="f551" y="f475"/>
                      <a:pt x="f552" y="f553"/>
                    </a:cubicBezTo>
                    <a:cubicBezTo>
                      <a:pt x="f554" y="f555"/>
                      <a:pt x="f556" y="f557"/>
                      <a:pt x="f558" y="f559"/>
                    </a:cubicBezTo>
                    <a:cubicBezTo>
                      <a:pt x="f560" y="f561"/>
                      <a:pt x="f562" y="f563"/>
                      <a:pt x="f564" y="f565"/>
                    </a:cubicBezTo>
                    <a:cubicBezTo>
                      <a:pt x="f566" y="f567"/>
                      <a:pt x="f568" y="f569"/>
                      <a:pt x="f570" y="f453"/>
                    </a:cubicBezTo>
                    <a:cubicBezTo>
                      <a:pt x="f571" y="f572"/>
                      <a:pt x="f573" y="f574"/>
                      <a:pt x="f575" y="f576"/>
                    </a:cubicBezTo>
                    <a:cubicBezTo>
                      <a:pt x="f577" y="f578"/>
                      <a:pt x="f579" y="f580"/>
                      <a:pt x="f581" y="f580"/>
                    </a:cubicBezTo>
                    <a:cubicBezTo>
                      <a:pt x="f582" y="f580"/>
                      <a:pt x="f583" y="f584"/>
                      <a:pt x="f585" y="f443"/>
                    </a:cubicBezTo>
                    <a:cubicBezTo>
                      <a:pt x="f193" y="f441"/>
                      <a:pt x="f586" y="f439"/>
                      <a:pt x="f587" y="f437"/>
                    </a:cubicBezTo>
                    <a:cubicBezTo>
                      <a:pt x="f588" y="f589"/>
                      <a:pt x="f590" y="f591"/>
                      <a:pt x="f592" y="f591"/>
                    </a:cubicBezTo>
                    <a:cubicBezTo>
                      <a:pt x="f593" y="f591"/>
                      <a:pt x="f594" y="f595"/>
                      <a:pt x="f596" y="f427"/>
                    </a:cubicBezTo>
                    <a:cubicBezTo>
                      <a:pt x="f597" y="f425"/>
                      <a:pt x="f598" y="f421"/>
                      <a:pt x="f599" y="f421"/>
                    </a:cubicBezTo>
                    <a:cubicBezTo>
                      <a:pt x="f600" y="f421"/>
                      <a:pt x="f601" y="f419"/>
                      <a:pt x="f602" y="f417"/>
                    </a:cubicBezTo>
                    <a:cubicBezTo>
                      <a:pt x="f603" y="f415"/>
                      <a:pt x="f604" y="f413"/>
                      <a:pt x="f605" y="f411"/>
                    </a:cubicBezTo>
                    <a:cubicBezTo>
                      <a:pt x="f606" y="f409"/>
                      <a:pt x="f607" y="f407"/>
                      <a:pt x="f608" y="f405"/>
                    </a:cubicBezTo>
                    <a:cubicBezTo>
                      <a:pt x="f609" y="f610"/>
                      <a:pt x="f611" y="f612"/>
                      <a:pt x="f613" y="f614"/>
                    </a:cubicBezTo>
                    <a:cubicBezTo>
                      <a:pt x="f615" y="f616"/>
                      <a:pt x="f617" y="f618"/>
                      <a:pt x="f619" y="f399"/>
                    </a:cubicBezTo>
                    <a:lnTo>
                      <a:pt x="f619" y="f399"/>
                    </a:lnTo>
                    <a:cubicBezTo>
                      <a:pt x="f620" y="f621"/>
                      <a:pt x="f622" y="f623"/>
                      <a:pt x="f624" y="f623"/>
                    </a:cubicBezTo>
                    <a:cubicBezTo>
                      <a:pt x="f625" y="f623"/>
                      <a:pt x="f626" y="f627"/>
                      <a:pt x="f539" y="f484"/>
                    </a:cubicBezTo>
                    <a:close/>
                    <a:moveTo>
                      <a:pt x="f628" y="f629"/>
                    </a:moveTo>
                    <a:cubicBezTo>
                      <a:pt x="f630" y="f629"/>
                      <a:pt x="f631" y="f632"/>
                      <a:pt x="f633" y="f634"/>
                    </a:cubicBezTo>
                    <a:cubicBezTo>
                      <a:pt x="f635" y="f636"/>
                      <a:pt x="f637" y="f638"/>
                      <a:pt x="f639" y="f638"/>
                    </a:cubicBezTo>
                    <a:cubicBezTo>
                      <a:pt x="f640" y="f638"/>
                      <a:pt x="f641" y="f642"/>
                      <a:pt x="f643" y="f644"/>
                    </a:cubicBezTo>
                    <a:cubicBezTo>
                      <a:pt x="f645" y="f646"/>
                      <a:pt x="f647" y="f648"/>
                      <a:pt x="f205" y="f648"/>
                    </a:cubicBezTo>
                    <a:cubicBezTo>
                      <a:pt x="f649" y="f648"/>
                      <a:pt x="f650" y="f651"/>
                      <a:pt x="f652" y="f653"/>
                    </a:cubicBezTo>
                    <a:cubicBezTo>
                      <a:pt x="f654" y="f655"/>
                      <a:pt x="f656" y="f657"/>
                      <a:pt x="f658" y="f659"/>
                    </a:cubicBezTo>
                    <a:cubicBezTo>
                      <a:pt x="f660" y="f661"/>
                      <a:pt x="f662" y="f663"/>
                      <a:pt x="f664" y="f663"/>
                    </a:cubicBezTo>
                    <a:cubicBezTo>
                      <a:pt x="f665" y="f663"/>
                      <a:pt x="f666" y="f667"/>
                      <a:pt x="f668" y="f669"/>
                    </a:cubicBezTo>
                    <a:cubicBezTo>
                      <a:pt x="f670" y="f671"/>
                      <a:pt x="f672" y="f673"/>
                      <a:pt x="f674" y="f675"/>
                    </a:cubicBezTo>
                    <a:cubicBezTo>
                      <a:pt x="f9" y="f676"/>
                      <a:pt x="f677" y="f678"/>
                      <a:pt x="f679" y="f680"/>
                    </a:cubicBezTo>
                    <a:cubicBezTo>
                      <a:pt x="f681" y="f682"/>
                      <a:pt x="f683" y="f684"/>
                      <a:pt x="f685" y="f686"/>
                    </a:cubicBezTo>
                    <a:cubicBezTo>
                      <a:pt x="f2" y="f687"/>
                      <a:pt x="f688" y="f689"/>
                      <a:pt x="f690" y="f691"/>
                    </a:cubicBezTo>
                    <a:cubicBezTo>
                      <a:pt x="f692" y="f693"/>
                      <a:pt x="f694" y="f695"/>
                      <a:pt x="f696" y="f697"/>
                    </a:cubicBezTo>
                    <a:cubicBezTo>
                      <a:pt x="f698" y="f699"/>
                      <a:pt x="f700" y="f701"/>
                      <a:pt x="f611" y="f702"/>
                    </a:cubicBezTo>
                    <a:cubicBezTo>
                      <a:pt x="f703" y="f704"/>
                      <a:pt x="f705" y="f706"/>
                      <a:pt x="f707" y="f708"/>
                    </a:cubicBezTo>
                    <a:cubicBezTo>
                      <a:pt x="f709" y="f710"/>
                      <a:pt x="f711" y="f712"/>
                      <a:pt x="f713" y="f714"/>
                    </a:cubicBezTo>
                    <a:cubicBezTo>
                      <a:pt x="f715" y="f716"/>
                      <a:pt x="f717" y="f718"/>
                      <a:pt x="f719" y="f718"/>
                    </a:cubicBezTo>
                    <a:cubicBezTo>
                      <a:pt x="f720" y="f718"/>
                      <a:pt x="f721" y="f722"/>
                      <a:pt x="f723" y="f724"/>
                    </a:cubicBezTo>
                    <a:cubicBezTo>
                      <a:pt x="f725" y="f726"/>
                      <a:pt x="f727" y="f728"/>
                      <a:pt x="f729" y="f728"/>
                    </a:cubicBezTo>
                    <a:cubicBezTo>
                      <a:pt x="f730" y="f728"/>
                      <a:pt x="f731" y="f732"/>
                      <a:pt x="f733" y="f734"/>
                    </a:cubicBezTo>
                    <a:cubicBezTo>
                      <a:pt x="f181" y="f735"/>
                      <a:pt x="f736" y="f737"/>
                      <a:pt x="f738" y="f739"/>
                    </a:cubicBezTo>
                    <a:cubicBezTo>
                      <a:pt x="f740" y="f741"/>
                      <a:pt x="f77" y="f742"/>
                      <a:pt x="f743" y="f742"/>
                    </a:cubicBezTo>
                    <a:cubicBezTo>
                      <a:pt x="f744" y="f742"/>
                      <a:pt x="f745" y="f746"/>
                      <a:pt x="f747" y="f748"/>
                    </a:cubicBezTo>
                    <a:cubicBezTo>
                      <a:pt x="f749" y="f750"/>
                      <a:pt x="f751" y="f752"/>
                      <a:pt x="f753" y="f754"/>
                    </a:cubicBezTo>
                    <a:cubicBezTo>
                      <a:pt x="f755" y="f756"/>
                      <a:pt x="f757" y="f758"/>
                      <a:pt x="f759" y="f760"/>
                    </a:cubicBezTo>
                    <a:cubicBezTo>
                      <a:pt x="f761" y="f762"/>
                      <a:pt x="f763" y="f764"/>
                      <a:pt x="f765" y="f754"/>
                    </a:cubicBezTo>
                    <a:cubicBezTo>
                      <a:pt x="f766" y="f767"/>
                      <a:pt x="f768" y="f4"/>
                      <a:pt x="f769" y="f4"/>
                    </a:cubicBezTo>
                    <a:cubicBezTo>
                      <a:pt x="f770" y="f4"/>
                      <a:pt x="f771" y="f772"/>
                      <a:pt x="f773" y="f739"/>
                    </a:cubicBezTo>
                    <a:cubicBezTo>
                      <a:pt x="f774" y="f737"/>
                      <a:pt x="f775" y="f735"/>
                      <a:pt x="f776" y="f734"/>
                    </a:cubicBezTo>
                    <a:cubicBezTo>
                      <a:pt x="f777" y="f732"/>
                      <a:pt x="f778" y="f728"/>
                      <a:pt x="f779" y="f728"/>
                    </a:cubicBezTo>
                    <a:cubicBezTo>
                      <a:pt x="f780" y="f728"/>
                      <a:pt x="f781" y="f726"/>
                      <a:pt x="f782" y="f724"/>
                    </a:cubicBezTo>
                    <a:cubicBezTo>
                      <a:pt x="f783" y="f722"/>
                      <a:pt x="f784" y="f718"/>
                      <a:pt x="f785" y="f718"/>
                    </a:cubicBezTo>
                    <a:cubicBezTo>
                      <a:pt x="f786" y="f718"/>
                      <a:pt x="f787" y="f716"/>
                      <a:pt x="f788" y="f714"/>
                    </a:cubicBezTo>
                    <a:cubicBezTo>
                      <a:pt x="f789" y="f712"/>
                      <a:pt x="f790" y="f710"/>
                      <a:pt x="f791" y="f708"/>
                    </a:cubicBezTo>
                    <a:cubicBezTo>
                      <a:pt x="f792" y="f706"/>
                      <a:pt x="f793" y="f704"/>
                      <a:pt x="f794" y="f702"/>
                    </a:cubicBezTo>
                    <a:cubicBezTo>
                      <a:pt x="f795" y="f701"/>
                      <a:pt x="f796" y="f699"/>
                      <a:pt x="f797" y="f697"/>
                    </a:cubicBezTo>
                    <a:cubicBezTo>
                      <a:pt x="f798" y="f695"/>
                      <a:pt x="f370" y="f693"/>
                      <a:pt x="f799" y="f691"/>
                    </a:cubicBezTo>
                    <a:cubicBezTo>
                      <a:pt x="f800" y="f801"/>
                      <a:pt x="f802" y="f803"/>
                      <a:pt x="f804" y="f805"/>
                    </a:cubicBezTo>
                    <a:cubicBezTo>
                      <a:pt x="f806" y="f807"/>
                      <a:pt x="f808" y="f809"/>
                      <a:pt x="f810" y="f686"/>
                    </a:cubicBezTo>
                    <a:cubicBezTo>
                      <a:pt x="f811" y="f684"/>
                      <a:pt x="f812" y="f682"/>
                      <a:pt x="f813" y="f680"/>
                    </a:cubicBezTo>
                    <a:cubicBezTo>
                      <a:pt x="f814" y="f815"/>
                      <a:pt x="f816" y="f817"/>
                      <a:pt x="f818" y="f819"/>
                    </a:cubicBezTo>
                    <a:cubicBezTo>
                      <a:pt x="f820" y="f821"/>
                      <a:pt x="f822" y="f823"/>
                      <a:pt x="f824" y="f675"/>
                    </a:cubicBezTo>
                    <a:cubicBezTo>
                      <a:pt x="f825" y="f673"/>
                      <a:pt x="f826" y="f671"/>
                      <a:pt x="f827" y="f669"/>
                    </a:cubicBezTo>
                    <a:cubicBezTo>
                      <a:pt x="f828" y="f829"/>
                      <a:pt x="f791" y="f830"/>
                      <a:pt x="f831" y="f832"/>
                    </a:cubicBezTo>
                    <a:cubicBezTo>
                      <a:pt x="f833" y="f834"/>
                      <a:pt x="f835" y="f836"/>
                      <a:pt x="f837" y="f836"/>
                    </a:cubicBezTo>
                    <a:cubicBezTo>
                      <a:pt x="f838" y="f836"/>
                      <a:pt x="f839" y="f840"/>
                      <a:pt x="f841" y="f659"/>
                    </a:cubicBezTo>
                    <a:cubicBezTo>
                      <a:pt x="f842" y="f843"/>
                      <a:pt x="f844" y="f845"/>
                      <a:pt x="f846" y="f845"/>
                    </a:cubicBezTo>
                    <a:cubicBezTo>
                      <a:pt x="f847" y="f845"/>
                      <a:pt x="f848" y="f849"/>
                      <a:pt x="f850" y="f644"/>
                    </a:cubicBezTo>
                    <a:cubicBezTo>
                      <a:pt x="f851" y="f642"/>
                      <a:pt x="f852" y="f638"/>
                      <a:pt x="f853" y="f638"/>
                    </a:cubicBezTo>
                    <a:cubicBezTo>
                      <a:pt x="f854" y="f638"/>
                      <a:pt x="f855" y="f636"/>
                      <a:pt x="f856" y="f634"/>
                    </a:cubicBezTo>
                    <a:cubicBezTo>
                      <a:pt x="f857" y="f858"/>
                      <a:pt x="f859" y="f629"/>
                      <a:pt x="f628" y="f629"/>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68" name="Google Shape;3065;p73">
              <a:extLst>
                <a:ext uri="{FF2B5EF4-FFF2-40B4-BE49-F238E27FC236}">
                  <a16:creationId xmlns:a16="http://schemas.microsoft.com/office/drawing/2014/main" id="{3FCBE000-4190-3A18-2841-A4B8B3C8DB0B}"/>
                </a:ext>
              </a:extLst>
            </p:cNvPr>
            <p:cNvGrpSpPr/>
            <p:nvPr/>
          </p:nvGrpSpPr>
          <p:grpSpPr>
            <a:xfrm>
              <a:off x="5729328" y="1444002"/>
              <a:ext cx="704051" cy="686147"/>
              <a:chOff x="5729328" y="1444002"/>
              <a:chExt cx="704051" cy="686147"/>
            </a:xfrm>
          </p:grpSpPr>
          <p:sp>
            <p:nvSpPr>
              <p:cNvPr id="69" name="Google Shape;3066;p73">
                <a:extLst>
                  <a:ext uri="{FF2B5EF4-FFF2-40B4-BE49-F238E27FC236}">
                    <a16:creationId xmlns:a16="http://schemas.microsoft.com/office/drawing/2014/main" id="{FF264C22-67BF-605A-E009-D3C449B5CCF4}"/>
                  </a:ext>
                </a:extLst>
              </p:cNvPr>
              <p:cNvSpPr/>
              <p:nvPr/>
            </p:nvSpPr>
            <p:spPr>
              <a:xfrm>
                <a:off x="6014575" y="1554480"/>
                <a:ext cx="20683" cy="31464"/>
              </a:xfrm>
              <a:custGeom>
                <a:avLst/>
                <a:gdLst>
                  <a:gd name="f0" fmla="val w"/>
                  <a:gd name="f1" fmla="val h"/>
                  <a:gd name="f2" fmla="val 0"/>
                  <a:gd name="f3" fmla="val 6133"/>
                  <a:gd name="f4" fmla="val 9330"/>
                  <a:gd name="f5" fmla="val 3067"/>
                  <a:gd name="f6" fmla="val 1370"/>
                  <a:gd name="f7" fmla="val 3066"/>
                  <a:gd name="f8" fmla="val 6263"/>
                  <a:gd name="f9" fmla="val 7959"/>
                  <a:gd name="f10" fmla="val 9329"/>
                  <a:gd name="f11" fmla="val 4763"/>
                  <a:gd name="f12" fmla="*/ f0 1 6133"/>
                  <a:gd name="f13" fmla="*/ f1 1 9330"/>
                  <a:gd name="f14" fmla="val f2"/>
                  <a:gd name="f15" fmla="val f3"/>
                  <a:gd name="f16" fmla="val f4"/>
                  <a:gd name="f17" fmla="+- f16 0 f14"/>
                  <a:gd name="f18" fmla="+- f15 0 f14"/>
                  <a:gd name="f19" fmla="*/ f18 1 6133"/>
                  <a:gd name="f20" fmla="*/ f17 1 933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9330">
                    <a:moveTo>
                      <a:pt x="f5" y="f2"/>
                    </a:moveTo>
                    <a:cubicBezTo>
                      <a:pt x="f6" y="f2"/>
                      <a:pt x="f2" y="f6"/>
                      <a:pt x="f2" y="f7"/>
                    </a:cubicBezTo>
                    <a:lnTo>
                      <a:pt x="f2" y="f8"/>
                    </a:lnTo>
                    <a:cubicBezTo>
                      <a:pt x="f2" y="f9"/>
                      <a:pt x="f6" y="f10"/>
                      <a:pt x="f5" y="f10"/>
                    </a:cubicBezTo>
                    <a:cubicBezTo>
                      <a:pt x="f11" y="f10"/>
                      <a:pt x="f3" y="f9"/>
                      <a:pt x="f3" y="f8"/>
                    </a:cubicBezTo>
                    <a:lnTo>
                      <a:pt x="f3" y="f7"/>
                    </a:lnTo>
                    <a:cubicBezTo>
                      <a:pt x="f3" y="f6"/>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0" name="Google Shape;3067;p73">
                <a:extLst>
                  <a:ext uri="{FF2B5EF4-FFF2-40B4-BE49-F238E27FC236}">
                    <a16:creationId xmlns:a16="http://schemas.microsoft.com/office/drawing/2014/main" id="{EAAC2BCC-79ED-9AD3-F37B-969C6667030E}"/>
                  </a:ext>
                </a:extLst>
              </p:cNvPr>
              <p:cNvSpPr/>
              <p:nvPr/>
            </p:nvSpPr>
            <p:spPr>
              <a:xfrm>
                <a:off x="6127449" y="1554480"/>
                <a:ext cx="20683" cy="31464"/>
              </a:xfrm>
              <a:custGeom>
                <a:avLst/>
                <a:gdLst>
                  <a:gd name="f0" fmla="val w"/>
                  <a:gd name="f1" fmla="val h"/>
                  <a:gd name="f2" fmla="val 0"/>
                  <a:gd name="f3" fmla="val 6133"/>
                  <a:gd name="f4" fmla="val 9330"/>
                  <a:gd name="f5" fmla="val 3067"/>
                  <a:gd name="f6" fmla="val 1370"/>
                  <a:gd name="f7" fmla="val 3066"/>
                  <a:gd name="f8" fmla="val 6263"/>
                  <a:gd name="f9" fmla="val 7959"/>
                  <a:gd name="f10" fmla="val 9329"/>
                  <a:gd name="f11" fmla="val 4763"/>
                  <a:gd name="f12" fmla="*/ f0 1 6133"/>
                  <a:gd name="f13" fmla="*/ f1 1 9330"/>
                  <a:gd name="f14" fmla="val f2"/>
                  <a:gd name="f15" fmla="val f3"/>
                  <a:gd name="f16" fmla="val f4"/>
                  <a:gd name="f17" fmla="+- f16 0 f14"/>
                  <a:gd name="f18" fmla="+- f15 0 f14"/>
                  <a:gd name="f19" fmla="*/ f18 1 6133"/>
                  <a:gd name="f20" fmla="*/ f17 1 933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9330">
                    <a:moveTo>
                      <a:pt x="f5" y="f2"/>
                    </a:moveTo>
                    <a:cubicBezTo>
                      <a:pt x="f6" y="f2"/>
                      <a:pt x="f2" y="f6"/>
                      <a:pt x="f2" y="f7"/>
                    </a:cubicBezTo>
                    <a:lnTo>
                      <a:pt x="f2" y="f8"/>
                    </a:lnTo>
                    <a:cubicBezTo>
                      <a:pt x="f2" y="f9"/>
                      <a:pt x="f6" y="f10"/>
                      <a:pt x="f5" y="f10"/>
                    </a:cubicBezTo>
                    <a:cubicBezTo>
                      <a:pt x="f11" y="f10"/>
                      <a:pt x="f3" y="f9"/>
                      <a:pt x="f3" y="f8"/>
                    </a:cubicBezTo>
                    <a:lnTo>
                      <a:pt x="f3" y="f7"/>
                    </a:lnTo>
                    <a:cubicBezTo>
                      <a:pt x="f3" y="f6"/>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1" name="Google Shape;3068;p73">
                <a:extLst>
                  <a:ext uri="{FF2B5EF4-FFF2-40B4-BE49-F238E27FC236}">
                    <a16:creationId xmlns:a16="http://schemas.microsoft.com/office/drawing/2014/main" id="{3847F759-A35D-799F-F0C2-1DF722FF9185}"/>
                  </a:ext>
                </a:extLst>
              </p:cNvPr>
              <p:cNvSpPr/>
              <p:nvPr/>
            </p:nvSpPr>
            <p:spPr>
              <a:xfrm>
                <a:off x="6054946" y="1565023"/>
                <a:ext cx="52806" cy="27377"/>
              </a:xfrm>
              <a:custGeom>
                <a:avLst/>
                <a:gdLst>
                  <a:gd name="f0" fmla="val w"/>
                  <a:gd name="f1" fmla="val h"/>
                  <a:gd name="f2" fmla="val 0"/>
                  <a:gd name="f3" fmla="val 15659"/>
                  <a:gd name="f4" fmla="val 8118"/>
                  <a:gd name="f5" fmla="val 3410"/>
                  <a:gd name="f6" fmla="val 1"/>
                  <a:gd name="f7" fmla="val 2698"/>
                  <a:gd name="f8" fmla="val 1983"/>
                  <a:gd name="f9" fmla="val 249"/>
                  <a:gd name="f10" fmla="val 1403"/>
                  <a:gd name="f11" fmla="val 754"/>
                  <a:gd name="f12" fmla="val 131"/>
                  <a:gd name="f13" fmla="val 1863"/>
                  <a:gd name="f14" fmla="val 3788"/>
                  <a:gd name="f15" fmla="val 1110"/>
                  <a:gd name="f16" fmla="val 5060"/>
                  <a:gd name="f17" fmla="val 2888"/>
                  <a:gd name="f18" fmla="val 7099"/>
                  <a:gd name="f19" fmla="val 5359"/>
                  <a:gd name="f20" fmla="val 7830"/>
                  <a:gd name="f21" fmla="val 10301"/>
                  <a:gd name="f22" fmla="val 12771"/>
                  <a:gd name="f23" fmla="val 14549"/>
                  <a:gd name="f24" fmla="val 15658"/>
                  <a:gd name="f25" fmla="val 15528"/>
                  <a:gd name="f26" fmla="val 14256"/>
                  <a:gd name="f27" fmla="val 13676"/>
                  <a:gd name="f28" fmla="val 12961"/>
                  <a:gd name="f29" fmla="val 12250"/>
                  <a:gd name="f30" fmla="val 11399"/>
                  <a:gd name="f31" fmla="val 10554"/>
                  <a:gd name="f32" fmla="val 355"/>
                  <a:gd name="f33" fmla="val 9950"/>
                  <a:gd name="f34" fmla="val 1048"/>
                  <a:gd name="f35" fmla="val 9379"/>
                  <a:gd name="f36" fmla="val 1684"/>
                  <a:gd name="f37" fmla="val 8604"/>
                  <a:gd name="f38" fmla="val 2002"/>
                  <a:gd name="f39" fmla="val 7055"/>
                  <a:gd name="f40" fmla="val 6280"/>
                  <a:gd name="f41" fmla="val 5709"/>
                  <a:gd name="f42" fmla="val 5105"/>
                  <a:gd name="f43" fmla="val 4260"/>
                  <a:gd name="f44" fmla="*/ f0 1 15659"/>
                  <a:gd name="f45" fmla="*/ f1 1 8118"/>
                  <a:gd name="f46" fmla="val f2"/>
                  <a:gd name="f47" fmla="val f3"/>
                  <a:gd name="f48" fmla="val f4"/>
                  <a:gd name="f49" fmla="+- f48 0 f46"/>
                  <a:gd name="f50" fmla="+- f47 0 f46"/>
                  <a:gd name="f51" fmla="*/ f50 1 15659"/>
                  <a:gd name="f52" fmla="*/ f49 1 8118"/>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15659" h="8118">
                    <a:moveTo>
                      <a:pt x="f5" y="f6"/>
                    </a:moveTo>
                    <a:cubicBezTo>
                      <a:pt x="f7" y="f6"/>
                      <a:pt x="f8" y="f9"/>
                      <a:pt x="f10" y="f11"/>
                    </a:cubicBezTo>
                    <a:cubicBezTo>
                      <a:pt x="f12" y="f13"/>
                      <a:pt x="f6" y="f14"/>
                      <a:pt x="f15" y="f16"/>
                    </a:cubicBezTo>
                    <a:cubicBezTo>
                      <a:pt x="f17" y="f18"/>
                      <a:pt x="f19" y="f4"/>
                      <a:pt x="f20" y="f4"/>
                    </a:cubicBezTo>
                    <a:cubicBezTo>
                      <a:pt x="f21" y="f4"/>
                      <a:pt x="f22" y="f18"/>
                      <a:pt x="f23" y="f16"/>
                    </a:cubicBezTo>
                    <a:cubicBezTo>
                      <a:pt x="f24" y="f14"/>
                      <a:pt x="f25" y="f13"/>
                      <a:pt x="f26" y="f11"/>
                    </a:cubicBezTo>
                    <a:cubicBezTo>
                      <a:pt x="f27" y="f9"/>
                      <a:pt x="f28" y="f6"/>
                      <a:pt x="f29" y="f6"/>
                    </a:cubicBezTo>
                    <a:cubicBezTo>
                      <a:pt x="f30" y="f6"/>
                      <a:pt x="f31" y="f32"/>
                      <a:pt x="f33" y="f34"/>
                    </a:cubicBezTo>
                    <a:cubicBezTo>
                      <a:pt x="f35" y="f36"/>
                      <a:pt x="f37" y="f38"/>
                      <a:pt x="f20" y="f38"/>
                    </a:cubicBezTo>
                    <a:cubicBezTo>
                      <a:pt x="f39" y="f38"/>
                      <a:pt x="f40" y="f36"/>
                      <a:pt x="f41" y="f34"/>
                    </a:cubicBezTo>
                    <a:cubicBezTo>
                      <a:pt x="f42" y="f32"/>
                      <a:pt x="f43"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2" name="Google Shape;3069;p73">
                <a:extLst>
                  <a:ext uri="{FF2B5EF4-FFF2-40B4-BE49-F238E27FC236}">
                    <a16:creationId xmlns:a16="http://schemas.microsoft.com/office/drawing/2014/main" id="{CA8086D0-1999-5666-3DF2-7164208463C3}"/>
                  </a:ext>
                </a:extLst>
              </p:cNvPr>
              <p:cNvSpPr/>
              <p:nvPr/>
            </p:nvSpPr>
            <p:spPr>
              <a:xfrm>
                <a:off x="5729328" y="1444002"/>
                <a:ext cx="704051" cy="686147"/>
              </a:xfrm>
              <a:custGeom>
                <a:avLst/>
                <a:gdLst>
                  <a:gd name="f0" fmla="val w"/>
                  <a:gd name="f1" fmla="val h"/>
                  <a:gd name="f2" fmla="val 0"/>
                  <a:gd name="f3" fmla="val 208767"/>
                  <a:gd name="f4" fmla="val 203459"/>
                  <a:gd name="f5" fmla="val 104384"/>
                  <a:gd name="f6" fmla="val 6101"/>
                  <a:gd name="f7" fmla="val 104620"/>
                  <a:gd name="f8" fmla="val 104857"/>
                  <a:gd name="f9" fmla="val 6158"/>
                  <a:gd name="f10" fmla="val 105069"/>
                  <a:gd name="f11" fmla="val 6272"/>
                  <a:gd name="f12" fmla="val 131001"/>
                  <a:gd name="f13" fmla="val 20788"/>
                  <a:gd name="f14" fmla="val 140592"/>
                  <a:gd name="f15" fmla="val 52723"/>
                  <a:gd name="f16" fmla="val 127968"/>
                  <a:gd name="f17" fmla="val 78884"/>
                  <a:gd name="f18" fmla="val 123270"/>
                  <a:gd name="f19" fmla="val 72360"/>
                  <a:gd name="f20" fmla="val 117073"/>
                  <a:gd name="f21" fmla="val 66521"/>
                  <a:gd name="f22" fmla="val 109701"/>
                  <a:gd name="f23" fmla="val 62084"/>
                  <a:gd name="f24" fmla="val 107874"/>
                  <a:gd name="f25" fmla="val 60975"/>
                  <a:gd name="f26" fmla="val 106602"/>
                  <a:gd name="f27" fmla="val 60160"/>
                  <a:gd name="f28" fmla="val 104318"/>
                  <a:gd name="f29" fmla="val 60192"/>
                  <a:gd name="f30" fmla="val 102589"/>
                  <a:gd name="f31" fmla="val 60062"/>
                  <a:gd name="f32" fmla="val 100698"/>
                  <a:gd name="f33" fmla="val 61106"/>
                  <a:gd name="f34" fmla="val 92836"/>
                  <a:gd name="f35" fmla="val 65510"/>
                  <a:gd name="f36" fmla="val 85986"/>
                  <a:gd name="f37" fmla="val 71675"/>
                  <a:gd name="f38" fmla="val 80799"/>
                  <a:gd name="f39" fmla="val 67947"/>
                  <a:gd name="f40" fmla="val 52266"/>
                  <a:gd name="f41" fmla="val 78255"/>
                  <a:gd name="f42" fmla="val 20527"/>
                  <a:gd name="f43" fmla="val 103699"/>
                  <a:gd name="f44" fmla="val 103911"/>
                  <a:gd name="f45" fmla="val 104147"/>
                  <a:gd name="f46" fmla="val 150500"/>
                  <a:gd name="f47" fmla="val 35640"/>
                  <a:gd name="f48" fmla="val 150799"/>
                  <a:gd name="f49" fmla="val 151105"/>
                  <a:gd name="f50" fmla="val 35735"/>
                  <a:gd name="f51" fmla="val 151356"/>
                  <a:gd name="f52" fmla="val 35923"/>
                  <a:gd name="f53" fmla="val 163752"/>
                  <a:gd name="f54" fmla="val 45579"/>
                  <a:gd name="f55" fmla="val 171417"/>
                  <a:gd name="f56" fmla="val 59736"/>
                  <a:gd name="f57" fmla="val 172657"/>
                  <a:gd name="f58" fmla="val 75198"/>
                  <a:gd name="f59" fmla="val 171176"/>
                  <a:gd name="f60" fmla="val 75085"/>
                  <a:gd name="f61" fmla="val 169685"/>
                  <a:gd name="f62" fmla="val 75028"/>
                  <a:gd name="f63" fmla="val 168187"/>
                  <a:gd name="f64" fmla="val 155862"/>
                  <a:gd name="f65" fmla="val 143129"/>
                  <a:gd name="f66" fmla="val 78850"/>
                  <a:gd name="f67" fmla="val 132600"/>
                  <a:gd name="f68" fmla="val 86354"/>
                  <a:gd name="f69" fmla="val 132339"/>
                  <a:gd name="f70" fmla="val 85832"/>
                  <a:gd name="f71" fmla="val 132045"/>
                  <a:gd name="f72" fmla="val 85342"/>
                  <a:gd name="f73" fmla="val 131784"/>
                  <a:gd name="f74" fmla="val 84820"/>
                  <a:gd name="f75" fmla="val 139189"/>
                  <a:gd name="f76" fmla="val 71609"/>
                  <a:gd name="f77" fmla="val 141309"/>
                  <a:gd name="f78" fmla="val 56213"/>
                  <a:gd name="f79" fmla="val 138276"/>
                  <a:gd name="f80" fmla="val 41827"/>
                  <a:gd name="f81" fmla="val 141929"/>
                  <a:gd name="f82" fmla="val 39348"/>
                  <a:gd name="f83" fmla="val 145876"/>
                  <a:gd name="f84" fmla="val 37293"/>
                  <a:gd name="f85" fmla="val 150019"/>
                  <a:gd name="f86" fmla="val 35728"/>
                  <a:gd name="f87" fmla="val 150170"/>
                  <a:gd name="f88" fmla="val 35669"/>
                  <a:gd name="f89" fmla="val 150334"/>
                  <a:gd name="f90" fmla="val 104406"/>
                  <a:gd name="f91" fmla="val 66274"/>
                  <a:gd name="f92" fmla="val 104918"/>
                  <a:gd name="f93" fmla="val 105377"/>
                  <a:gd name="f94" fmla="val 66595"/>
                  <a:gd name="f95" fmla="val 106667"/>
                  <a:gd name="f96" fmla="val 67369"/>
                  <a:gd name="f97" fmla="val 124804"/>
                  <a:gd name="f98" fmla="val 78329"/>
                  <a:gd name="f99" fmla="val 135633"/>
                  <a:gd name="f100" fmla="val 99043"/>
                  <a:gd name="f101" fmla="val 133154"/>
                  <a:gd name="f102" fmla="val 121224"/>
                  <a:gd name="f103" fmla="val 131067"/>
                  <a:gd name="f104" fmla="val 121746"/>
                  <a:gd name="f105" fmla="val 128881"/>
                  <a:gd name="f106" fmla="val 122529"/>
                  <a:gd name="f107" fmla="val 127283"/>
                  <a:gd name="f108" fmla="val 123181"/>
                  <a:gd name="f109" fmla="val 123336"/>
                  <a:gd name="f110" fmla="val 113950"/>
                  <a:gd name="f111" fmla="val 116486"/>
                  <a:gd name="f112" fmla="val 106415"/>
                  <a:gd name="f113" fmla="val 108200"/>
                  <a:gd name="f114" fmla="val 101554"/>
                  <a:gd name="f115" fmla="val 107026"/>
                  <a:gd name="f116" fmla="val 100869"/>
                  <a:gd name="f117" fmla="val 105705"/>
                  <a:gd name="f118" fmla="val 100527"/>
                  <a:gd name="f119" fmla="val 103062"/>
                  <a:gd name="f120" fmla="val 101741"/>
                  <a:gd name="f121" fmla="val 100567"/>
                  <a:gd name="f122" fmla="val 92249"/>
                  <a:gd name="f123" fmla="val 85431"/>
                  <a:gd name="f124" fmla="val 81484"/>
                  <a:gd name="f125" fmla="val 79658"/>
                  <a:gd name="f126" fmla="val 122431"/>
                  <a:gd name="f127" fmla="val 77766"/>
                  <a:gd name="f128" fmla="val 121779"/>
                  <a:gd name="f129" fmla="val 75613"/>
                  <a:gd name="f130" fmla="val 72905"/>
                  <a:gd name="f131" fmla="val 100282"/>
                  <a:gd name="f132" fmla="val 83474"/>
                  <a:gd name="f133" fmla="val 77775"/>
                  <a:gd name="f134" fmla="val 66455"/>
                  <a:gd name="f135" fmla="val 103960"/>
                  <a:gd name="f136" fmla="val 66292"/>
                  <a:gd name="f137" fmla="val 104123"/>
                  <a:gd name="f138" fmla="val 104188"/>
                  <a:gd name="f139" fmla="val 104263"/>
                  <a:gd name="f140" fmla="val 66281"/>
                  <a:gd name="f141" fmla="val 104335"/>
                  <a:gd name="f142" fmla="val 40541"/>
                  <a:gd name="f143" fmla="val 81168"/>
                  <a:gd name="f144" fmla="val 52146"/>
                  <a:gd name="f145" fmla="val 63806"/>
                  <a:gd name="f146" fmla="val 84785"/>
                  <a:gd name="f147" fmla="val 73558"/>
                  <a:gd name="f148" fmla="val 91997"/>
                  <a:gd name="f149" fmla="val 69970"/>
                  <a:gd name="f150" fmla="val 100902"/>
                  <a:gd name="f151" fmla="val 68567"/>
                  <a:gd name="f152" fmla="val 110525"/>
                  <a:gd name="f153" fmla="val 69382"/>
                  <a:gd name="f154" fmla="val 120180"/>
                  <a:gd name="f155" fmla="val 68160"/>
                  <a:gd name="f156" fmla="val 120060"/>
                  <a:gd name="f157" fmla="val 66914"/>
                  <a:gd name="f158" fmla="val 120002"/>
                  <a:gd name="f159" fmla="val 65659"/>
                  <a:gd name="f160" fmla="val 62826"/>
                  <a:gd name="f161" fmla="val 59950"/>
                  <a:gd name="f162" fmla="val 120300"/>
                  <a:gd name="f163" fmla="val 57215"/>
                  <a:gd name="f164" fmla="val 120865"/>
                  <a:gd name="f165" fmla="val 54475"/>
                  <a:gd name="f166" fmla="val 121420"/>
                  <a:gd name="f167" fmla="val 52322"/>
                  <a:gd name="f168" fmla="val 123442"/>
                  <a:gd name="f169" fmla="val 51507"/>
                  <a:gd name="f170" fmla="val 126117"/>
                  <a:gd name="f171" fmla="val 51017"/>
                  <a:gd name="f172" fmla="val 127781"/>
                  <a:gd name="f173" fmla="val 50593"/>
                  <a:gd name="f174" fmla="val 129608"/>
                  <a:gd name="f175" fmla="val 50300"/>
                  <a:gd name="f176" fmla="val 131434"/>
                  <a:gd name="f177" fmla="val 47649"/>
                  <a:gd name="f178" fmla="val 130832"/>
                  <a:gd name="f179" fmla="val 44935"/>
                  <a:gd name="f180" fmla="val 130535"/>
                  <a:gd name="f181" fmla="val 42219"/>
                  <a:gd name="f182" fmla="val 39054"/>
                  <a:gd name="f183" fmla="val 35888"/>
                  <a:gd name="f184" fmla="val 130938"/>
                  <a:gd name="f185" fmla="val 32816"/>
                  <a:gd name="f186" fmla="val 131728"/>
                  <a:gd name="f187" fmla="val 23030"/>
                  <a:gd name="f188" fmla="val 118093"/>
                  <a:gd name="f189" fmla="val 19898"/>
                  <a:gd name="f190" fmla="val 100478"/>
                  <a:gd name="f191" fmla="val 24498"/>
                  <a:gd name="f192" fmla="val 84201"/>
                  <a:gd name="f193" fmla="val 24628"/>
                  <a:gd name="f194" fmla="val 83744"/>
                  <a:gd name="f195" fmla="val 24987"/>
                  <a:gd name="f196" fmla="val 83385"/>
                  <a:gd name="f197" fmla="val 25476"/>
                  <a:gd name="f198" fmla="val 83255"/>
                  <a:gd name="f199" fmla="val 30377"/>
                  <a:gd name="f200" fmla="val 81863"/>
                  <a:gd name="f201" fmla="val 35454"/>
                  <a:gd name="f202" fmla="val 42184"/>
                  <a:gd name="f203" fmla="val 136653"/>
                  <a:gd name="f204" fmla="val 44719"/>
                  <a:gd name="f205" fmla="val 47281"/>
                  <a:gd name="f206" fmla="val 136962"/>
                  <a:gd name="f207" fmla="val 49811"/>
                  <a:gd name="f208" fmla="val 137599"/>
                  <a:gd name="f209" fmla="val 49680"/>
                  <a:gd name="f210" fmla="val 150941"/>
                  <a:gd name="f211" fmla="val 56008"/>
                  <a:gd name="f212" fmla="val 163141"/>
                  <a:gd name="f213" fmla="val 66479"/>
                  <a:gd name="f214" fmla="val 170872"/>
                  <a:gd name="f215" fmla="val 63604"/>
                  <a:gd name="f216" fmla="val 171742"/>
                  <a:gd name="f217" fmla="val 60690"/>
                  <a:gd name="f218" fmla="val 172155"/>
                  <a:gd name="f219" fmla="val 57817"/>
                  <a:gd name="f220" fmla="val 41848"/>
                  <a:gd name="f221" fmla="val 27110"/>
                  <a:gd name="f222" fmla="val 159400"/>
                  <a:gd name="f223" fmla="val 26944"/>
                  <a:gd name="f224" fmla="val 141514"/>
                  <a:gd name="f225" fmla="val 26911"/>
                  <a:gd name="f226" fmla="val 140992"/>
                  <a:gd name="f227" fmla="val 27205"/>
                  <a:gd name="f228" fmla="val 140470"/>
                  <a:gd name="f229" fmla="val 27662"/>
                  <a:gd name="f230" fmla="val 140242"/>
                  <a:gd name="f231" fmla="val 32067"/>
                  <a:gd name="f232" fmla="val 137908"/>
                  <a:gd name="f233" fmla="val 37071"/>
                  <a:gd name="f234" fmla="val 166552"/>
                  <a:gd name="f235" fmla="val 136660"/>
                  <a:gd name="f236" fmla="val 171805"/>
                  <a:gd name="f237" fmla="val 176815"/>
                  <a:gd name="f238" fmla="val 137986"/>
                  <a:gd name="f239" fmla="val 181105"/>
                  <a:gd name="f240" fmla="val 181562"/>
                  <a:gd name="f241" fmla="val 181856"/>
                  <a:gd name="f242" fmla="val 181823"/>
                  <a:gd name="f243" fmla="val 181685"/>
                  <a:gd name="f244" fmla="val 159197"/>
                  <a:gd name="f245" fmla="val 167155"/>
                  <a:gd name="f246" fmla="val 172161"/>
                  <a:gd name="f247" fmla="val 151021"/>
                  <a:gd name="f248" fmla="val 148137"/>
                  <a:gd name="f249" fmla="val 145201"/>
                  <a:gd name="f250" fmla="val 171747"/>
                  <a:gd name="f251" fmla="val 142288"/>
                  <a:gd name="f252" fmla="val 152433"/>
                  <a:gd name="f253" fmla="val 163402"/>
                  <a:gd name="f254" fmla="val 159087"/>
                  <a:gd name="f255" fmla="val 151300"/>
                  <a:gd name="f256" fmla="val 158957"/>
                  <a:gd name="f257" fmla="val 161509"/>
                  <a:gd name="f258" fmla="val 136959"/>
                  <a:gd name="f259" fmla="val 164058"/>
                  <a:gd name="f260" fmla="val 65536"/>
                  <a:gd name="f261" fmla="val 126123"/>
                  <a:gd name="f262" fmla="val 70379"/>
                  <a:gd name="f263" fmla="val 75157"/>
                  <a:gd name="f264" fmla="val 127110"/>
                  <a:gd name="f265" fmla="val 79462"/>
                  <a:gd name="f266" fmla="val 128955"/>
                  <a:gd name="f267" fmla="val 75319"/>
                  <a:gd name="f268" fmla="val 144026"/>
                  <a:gd name="f269" fmla="val 79038"/>
                  <a:gd name="f270" fmla="val 160760"/>
                  <a:gd name="f271" fmla="val 90422"/>
                  <a:gd name="f272" fmla="val 172731"/>
                  <a:gd name="f273" fmla="val 67230"/>
                  <a:gd name="f274" fmla="val 172470"/>
                  <a:gd name="f275" fmla="val 50757"/>
                  <a:gd name="f276" fmla="val 150093"/>
                  <a:gd name="f277" fmla="val 57378"/>
                  <a:gd name="f278" fmla="val 127846"/>
                  <a:gd name="f279" fmla="val 57541"/>
                  <a:gd name="f280" fmla="val 127357"/>
                  <a:gd name="f281" fmla="val 57966"/>
                  <a:gd name="f282" fmla="val 126965"/>
                  <a:gd name="f283" fmla="val 58487"/>
                  <a:gd name="f284" fmla="val 126835"/>
                  <a:gd name="f285" fmla="val 60821"/>
                  <a:gd name="f286" fmla="val 126355"/>
                  <a:gd name="f287" fmla="val 63186"/>
                  <a:gd name="f288" fmla="val 143243"/>
                  <a:gd name="f289" fmla="val 126116"/>
                  <a:gd name="f290" fmla="val 145640"/>
                  <a:gd name="f291" fmla="val 147999"/>
                  <a:gd name="f292" fmla="val 126362"/>
                  <a:gd name="f293" fmla="val 150280"/>
                  <a:gd name="f294" fmla="val 151176"/>
                  <a:gd name="f295" fmla="val 127027"/>
                  <a:gd name="f296" fmla="val 151413"/>
                  <a:gd name="f297" fmla="val 127880"/>
                  <a:gd name="f298" fmla="val 151390"/>
                  <a:gd name="f299" fmla="val 151389"/>
                  <a:gd name="f300" fmla="val 127879"/>
                  <a:gd name="f301" fmla="val 157945"/>
                  <a:gd name="f302" fmla="val 149864"/>
                  <a:gd name="f303" fmla="val 141799"/>
                  <a:gd name="f304" fmla="val 118345"/>
                  <a:gd name="f305" fmla="val 129827"/>
                  <a:gd name="f306" fmla="val 160694"/>
                  <a:gd name="f307" fmla="val 133415"/>
                  <a:gd name="f308" fmla="val 143895"/>
                  <a:gd name="f309" fmla="val 129305"/>
                  <a:gd name="f310" fmla="val 128988"/>
                  <a:gd name="f311" fmla="val 131752"/>
                  <a:gd name="f312" fmla="val 127911"/>
                  <a:gd name="f313" fmla="val 134035"/>
                  <a:gd name="f314" fmla="val 127259"/>
                  <a:gd name="f315" fmla="val 136482"/>
                  <a:gd name="f316" fmla="val 126770"/>
                  <a:gd name="f317" fmla="val 138746"/>
                  <a:gd name="f318" fmla="val 126329"/>
                  <a:gd name="f319" fmla="val 141011"/>
                  <a:gd name="f320" fmla="val 104371"/>
                  <a:gd name="f321" fmla="val 106643"/>
                  <a:gd name="f322" fmla="val 104873"/>
                  <a:gd name="f323" fmla="val 106708"/>
                  <a:gd name="f324" fmla="val 105101"/>
                  <a:gd name="f325" fmla="val 106839"/>
                  <a:gd name="f326" fmla="val 130969"/>
                  <a:gd name="f327" fmla="val 122464"/>
                  <a:gd name="f328" fmla="val 131458"/>
                  <a:gd name="f329" fmla="val 158280"/>
                  <a:gd name="f330" fmla="val 106341"/>
                  <a:gd name="f331" fmla="val 174721"/>
                  <a:gd name="f332" fmla="val 105741"/>
                  <a:gd name="f333" fmla="val 175100"/>
                  <a:gd name="f334" fmla="val 105064"/>
                  <a:gd name="f335" fmla="val 175280"/>
                  <a:gd name="f336" fmla="val 104396"/>
                  <a:gd name="f337" fmla="val 103685"/>
                  <a:gd name="f338" fmla="val 102983"/>
                  <a:gd name="f339" fmla="val 175075"/>
                  <a:gd name="f340" fmla="val 102394"/>
                  <a:gd name="f341" fmla="val 174688"/>
                  <a:gd name="f342" fmla="val 77309"/>
                  <a:gd name="f343" fmla="val 158770"/>
                  <a:gd name="f344" fmla="val 77896"/>
                  <a:gd name="f345" fmla="val 121877"/>
                  <a:gd name="f346" fmla="val 103666"/>
                  <a:gd name="f347" fmla="val 103878"/>
                  <a:gd name="f348" fmla="val 176310"/>
                  <a:gd name="f349" fmla="val 168197"/>
                  <a:gd name="f350" fmla="val 197089"/>
                  <a:gd name="f351" fmla="val 172568"/>
                  <a:gd name="f352" fmla="val 202667"/>
                  <a:gd name="f353" fmla="val 177591"/>
                  <a:gd name="f354" fmla="val 179679"/>
                  <a:gd name="f355" fmla="val 181767"/>
                  <a:gd name="f356" fmla="val 196959"/>
                  <a:gd name="f357" fmla="val 186921"/>
                  <a:gd name="f358" fmla="val 175430"/>
                  <a:gd name="f359" fmla="val 191324"/>
                  <a:gd name="f360" fmla="val 156477"/>
                  <a:gd name="f361" fmla="val 195206"/>
                  <a:gd name="f362" fmla="val 131262"/>
                  <a:gd name="f363" fmla="val 197326"/>
                  <a:gd name="f364" fmla="val 77505"/>
                  <a:gd name="f365" fmla="val 52290"/>
                  <a:gd name="f366" fmla="val 33338"/>
                  <a:gd name="f367" fmla="val 11808"/>
                  <a:gd name="f368" fmla="val 6133"/>
                  <a:gd name="f369" fmla="val 11678"/>
                  <a:gd name="f370" fmla="val 32457"/>
                  <a:gd name="f371" fmla="val 39507"/>
                  <a:gd name="f372" fmla="val 174809"/>
                  <a:gd name="f373" fmla="val 48571"/>
                  <a:gd name="f374" fmla="val 178260"/>
                  <a:gd name="f375" fmla="val 57782"/>
                  <a:gd name="f376" fmla="val 62975"/>
                  <a:gd name="f377" fmla="val 68215"/>
                  <a:gd name="f378" fmla="val 177163"/>
                  <a:gd name="f379" fmla="val 73166"/>
                  <a:gd name="f380" fmla="val 174917"/>
                  <a:gd name="f381" fmla="val 78803"/>
                  <a:gd name="f382" fmla="val 177615"/>
                  <a:gd name="f383" fmla="val 84796"/>
                  <a:gd name="f384" fmla="val 178872"/>
                  <a:gd name="f385" fmla="val 90711"/>
                  <a:gd name="f386" fmla="val 92806"/>
                  <a:gd name="f387" fmla="val 94890"/>
                  <a:gd name="f388" fmla="val 178714"/>
                  <a:gd name="f389" fmla="val 96946"/>
                  <a:gd name="f390" fmla="val 178407"/>
                  <a:gd name="f391" fmla="val 99393"/>
                  <a:gd name="f392" fmla="val 180136"/>
                  <a:gd name="f393" fmla="val 101252"/>
                  <a:gd name="f394" fmla="val 181375"/>
                  <a:gd name="f395" fmla="val 107450"/>
                  <a:gd name="f396" fmla="val 109309"/>
                  <a:gd name="f397" fmla="val 180201"/>
                  <a:gd name="f398" fmla="val 111821"/>
                  <a:gd name="f399" fmla="val 113877"/>
                  <a:gd name="f400" fmla="val 178721"/>
                  <a:gd name="f401" fmla="val 115959"/>
                  <a:gd name="f402" fmla="val 178881"/>
                  <a:gd name="f403" fmla="val 118049"/>
                  <a:gd name="f404" fmla="val 123984"/>
                  <a:gd name="f405" fmla="val 129980"/>
                  <a:gd name="f406" fmla="val 177594"/>
                  <a:gd name="f407" fmla="val 135601"/>
                  <a:gd name="f408" fmla="val 140568"/>
                  <a:gd name="f409" fmla="val 177166"/>
                  <a:gd name="f410" fmla="val 145806"/>
                  <a:gd name="f411" fmla="val 178258"/>
                  <a:gd name="f412" fmla="val 150985"/>
                  <a:gd name="f413" fmla="val 160227"/>
                  <a:gd name="f414" fmla="val 169287"/>
                  <a:gd name="f415" fmla="val 174781"/>
                  <a:gd name="f416" fmla="val 104388"/>
                  <a:gd name="f417" fmla="val 1"/>
                  <a:gd name="f418" fmla="val 103120"/>
                  <a:gd name="f419" fmla="val 101856"/>
                  <a:gd name="f420" fmla="val 319"/>
                  <a:gd name="f421" fmla="val 100730"/>
                  <a:gd name="f422" fmla="val 955"/>
                  <a:gd name="f423" fmla="val 86997"/>
                  <a:gd name="f424" fmla="val 8620"/>
                  <a:gd name="f425" fmla="val 76950"/>
                  <a:gd name="f426" fmla="val 21114"/>
                  <a:gd name="f427" fmla="val 72188"/>
                  <a:gd name="f428" fmla="val 35630"/>
                  <a:gd name="f429" fmla="val 68632"/>
                  <a:gd name="f430" fmla="val 33379"/>
                  <a:gd name="f431" fmla="val 64848"/>
                  <a:gd name="f432" fmla="val 31487"/>
                  <a:gd name="f433" fmla="val 60934"/>
                  <a:gd name="f434" fmla="val 30019"/>
                  <a:gd name="f435" fmla="val 60077"/>
                  <a:gd name="f436" fmla="val 29699"/>
                  <a:gd name="f437" fmla="val 59179"/>
                  <a:gd name="f438" fmla="val 29543"/>
                  <a:gd name="f439" fmla="val 58287"/>
                  <a:gd name="f440" fmla="val 56632"/>
                  <a:gd name="f441" fmla="val 54995"/>
                  <a:gd name="f442" fmla="val 30079"/>
                  <a:gd name="f443" fmla="val 53660"/>
                  <a:gd name="f444" fmla="val 31096"/>
                  <a:gd name="f445" fmla="val 47723"/>
                  <a:gd name="f446" fmla="val 42699"/>
                  <a:gd name="f447" fmla="val 41371"/>
                  <a:gd name="f448" fmla="val 38752"/>
                  <a:gd name="f449" fmla="val 47830"/>
                  <a:gd name="f450" fmla="val 37872"/>
                  <a:gd name="f451" fmla="val 49265"/>
                  <a:gd name="f452" fmla="val 38328"/>
                  <a:gd name="f453" fmla="val 51157"/>
                  <a:gd name="f454" fmla="val 39796"/>
                  <a:gd name="f455" fmla="val 52038"/>
                  <a:gd name="f456" fmla="val 40290"/>
                  <a:gd name="f457" fmla="val 52340"/>
                  <a:gd name="f458" fmla="val 40837"/>
                  <a:gd name="f459" fmla="val 52485"/>
                  <a:gd name="f460" fmla="val 41378"/>
                  <a:gd name="f461" fmla="val 42412"/>
                  <a:gd name="f462" fmla="val 43426"/>
                  <a:gd name="f463" fmla="val 51957"/>
                  <a:gd name="f464" fmla="val 44004"/>
                  <a:gd name="f465" fmla="val 50994"/>
                  <a:gd name="f466" fmla="val 47527"/>
                  <a:gd name="f467" fmla="val 45187"/>
                  <a:gd name="f468" fmla="val 52061"/>
                  <a:gd name="f469" fmla="val 40099"/>
                  <a:gd name="f470" fmla="val 57411"/>
                  <a:gd name="f471" fmla="val 57663"/>
                  <a:gd name="f472" fmla="val 57968"/>
                  <a:gd name="f473" fmla="val 58267"/>
                  <a:gd name="f474" fmla="val 58433"/>
                  <a:gd name="f475" fmla="val 58597"/>
                  <a:gd name="f476" fmla="val 58748"/>
                  <a:gd name="f477" fmla="val 62891"/>
                  <a:gd name="f478" fmla="val 66838"/>
                  <a:gd name="f479" fmla="val 70492"/>
                  <a:gd name="f480" fmla="val 67393"/>
                  <a:gd name="f481" fmla="val 56409"/>
                  <a:gd name="f482" fmla="val 69676"/>
                  <a:gd name="f483" fmla="val 71838"/>
                  <a:gd name="f484" fmla="val 76983"/>
                  <a:gd name="f485" fmla="val 76722"/>
                  <a:gd name="f486" fmla="val 76428"/>
                  <a:gd name="f487" fmla="val 76167"/>
                  <a:gd name="f488" fmla="val 65436"/>
                  <a:gd name="f489" fmla="val 78755"/>
                  <a:gd name="f490" fmla="val 52796"/>
                  <a:gd name="f491" fmla="val 75024"/>
                  <a:gd name="f492" fmla="val 40633"/>
                  <a:gd name="f493" fmla="val 39116"/>
                  <a:gd name="f494" fmla="val 37607"/>
                  <a:gd name="f495" fmla="val 75082"/>
                  <a:gd name="f496" fmla="val 36110"/>
                  <a:gd name="f497" fmla="val 36502"/>
                  <a:gd name="f498" fmla="val 70533"/>
                  <a:gd name="f499" fmla="val 37480"/>
                  <a:gd name="f500" fmla="val 65901"/>
                  <a:gd name="f501" fmla="val 39046"/>
                  <a:gd name="f502" fmla="val 61465"/>
                  <a:gd name="f503" fmla="val 39601"/>
                  <a:gd name="f504" fmla="val 59866"/>
                  <a:gd name="f505" fmla="val 58105"/>
                  <a:gd name="f506" fmla="val 37187"/>
                  <a:gd name="f507" fmla="val 57550"/>
                  <a:gd name="f508" fmla="val 36855"/>
                  <a:gd name="f509" fmla="val 57435"/>
                  <a:gd name="f510" fmla="val 36516"/>
                  <a:gd name="f511" fmla="val 57380"/>
                  <a:gd name="f512" fmla="val 36182"/>
                  <a:gd name="f513" fmla="val 34909"/>
                  <a:gd name="f514" fmla="val 33712"/>
                  <a:gd name="f515" fmla="val 58176"/>
                  <a:gd name="f516" fmla="val 33272"/>
                  <a:gd name="f517" fmla="val 59442"/>
                  <a:gd name="f518" fmla="val 31380"/>
                  <a:gd name="f519" fmla="val 64792"/>
                  <a:gd name="f520" fmla="val 30271"/>
                  <a:gd name="f521" fmla="val 70337"/>
                  <a:gd name="f522" fmla="val 29912"/>
                  <a:gd name="f523" fmla="val 75980"/>
                  <a:gd name="f524" fmla="val 27857"/>
                  <a:gd name="f525" fmla="val 76339"/>
                  <a:gd name="f526" fmla="val 25835"/>
                  <a:gd name="f527" fmla="val 76796"/>
                  <a:gd name="f528" fmla="val 23813"/>
                  <a:gd name="f529" fmla="val 77351"/>
                  <a:gd name="f530" fmla="val 21301"/>
                  <a:gd name="f531" fmla="val 78068"/>
                  <a:gd name="f532" fmla="val 19311"/>
                  <a:gd name="f533" fmla="val 80058"/>
                  <a:gd name="f534" fmla="val 18626"/>
                  <a:gd name="f535" fmla="val 82537"/>
                  <a:gd name="f536" fmla="val 13668"/>
                  <a:gd name="f537" fmla="val 100054"/>
                  <a:gd name="f538" fmla="val 16767"/>
                  <a:gd name="f539" fmla="val 118908"/>
                  <a:gd name="f540" fmla="val 26846"/>
                  <a:gd name="f541" fmla="val 133848"/>
                  <a:gd name="f542" fmla="val 26161"/>
                  <a:gd name="f543" fmla="val 134142"/>
                  <a:gd name="f544" fmla="val 134468"/>
                  <a:gd name="f545" fmla="val 24824"/>
                  <a:gd name="f546" fmla="val 134827"/>
                  <a:gd name="f547" fmla="val 22312"/>
                  <a:gd name="f548" fmla="val 136164"/>
                  <a:gd name="f549" fmla="val 20779"/>
                  <a:gd name="f550" fmla="val 138741"/>
                  <a:gd name="f551" fmla="val 20811"/>
                  <a:gd name="f552" fmla="val 141579"/>
                  <a:gd name="f553" fmla="val 20877"/>
                  <a:gd name="f554" fmla="val 149440"/>
                  <a:gd name="f555" fmla="val 23388"/>
                  <a:gd name="f556" fmla="val 156845"/>
                  <a:gd name="f557" fmla="val 27825"/>
                  <a:gd name="f558" fmla="val 162978"/>
                  <a:gd name="f559" fmla="val 9134"/>
                  <a:gd name="f560" fmla="val 167251"/>
                  <a:gd name="f561" fmla="val 187116"/>
                  <a:gd name="f562" fmla="val 10504"/>
                  <a:gd name="f563" fmla="val 192890"/>
                  <a:gd name="f564" fmla="val 32131"/>
                  <a:gd name="f565" fmla="val 51442"/>
                  <a:gd name="f566" fmla="val 201273"/>
                  <a:gd name="f567" fmla="val 77113"/>
                  <a:gd name="f568" fmla="val 131654"/>
                  <a:gd name="f569" fmla="val 157326"/>
                  <a:gd name="f570" fmla="val 176637"/>
                  <a:gd name="f571" fmla="val 198264"/>
                  <a:gd name="f572" fmla="val 199634"/>
                  <a:gd name="f573" fmla="val 180942"/>
                  <a:gd name="f574" fmla="val 185379"/>
                  <a:gd name="f575" fmla="val 187890"/>
                  <a:gd name="f576" fmla="val 187956"/>
                  <a:gd name="f577" fmla="val 187988"/>
                  <a:gd name="f578" fmla="val 186455"/>
                  <a:gd name="f579" fmla="val 183943"/>
                  <a:gd name="f580" fmla="val 183291"/>
                  <a:gd name="f581" fmla="val 182606"/>
                  <a:gd name="f582" fmla="val 181921"/>
                  <a:gd name="f583" fmla="val 184270"/>
                  <a:gd name="f584" fmla="val 130358"/>
                  <a:gd name="f585" fmla="val 186259"/>
                  <a:gd name="f586" fmla="val 126672"/>
                  <a:gd name="f587" fmla="val 187858"/>
                  <a:gd name="f588" fmla="val 122790"/>
                  <a:gd name="f589" fmla="val 188510"/>
                  <a:gd name="f590" fmla="val 187760"/>
                  <a:gd name="f591" fmla="val 119430"/>
                  <a:gd name="f592" fmla="val 186194"/>
                  <a:gd name="f593" fmla="val 118810"/>
                  <a:gd name="f594" fmla="val 185810"/>
                  <a:gd name="f595" fmla="val 118650"/>
                  <a:gd name="f596" fmla="val 185413"/>
                  <a:gd name="f597" fmla="val 118575"/>
                  <a:gd name="f598" fmla="val 185022"/>
                  <a:gd name="f599" fmla="val 183817"/>
                  <a:gd name="f600" fmla="val 182674"/>
                  <a:gd name="f601" fmla="val 119292"/>
                  <a:gd name="f602" fmla="val 182182"/>
                  <a:gd name="f603" fmla="val 120474"/>
                  <a:gd name="f604" fmla="val 180551"/>
                  <a:gd name="f605" fmla="val 124454"/>
                  <a:gd name="f606" fmla="val 178463"/>
                  <a:gd name="f607" fmla="val 128238"/>
                  <a:gd name="f608" fmla="val 175952"/>
                  <a:gd name="f609" fmla="val 172879"/>
                  <a:gd name="f610" fmla="val 169713"/>
                  <a:gd name="f611" fmla="val 166548"/>
                  <a:gd name="f612" fmla="val 163833"/>
                  <a:gd name="f613" fmla="val 161119"/>
                  <a:gd name="f614" fmla="val 158467"/>
                  <a:gd name="f615" fmla="val 158206"/>
                  <a:gd name="f616" fmla="val 129869"/>
                  <a:gd name="f617" fmla="val 157554"/>
                  <a:gd name="f618" fmla="val 126867"/>
                  <a:gd name="f619" fmla="val 157097"/>
                  <a:gd name="f620" fmla="val 125628"/>
                  <a:gd name="f621" fmla="val 156184"/>
                  <a:gd name="f622" fmla="val 154096"/>
                  <a:gd name="f623" fmla="val 121387"/>
                  <a:gd name="f624" fmla="val 151552"/>
                  <a:gd name="f625" fmla="val 148885"/>
                  <a:gd name="f626" fmla="val 146045"/>
                  <a:gd name="f627" fmla="val 143185"/>
                  <a:gd name="f628" fmla="val 141918"/>
                  <a:gd name="f629" fmla="val 140647"/>
                  <a:gd name="f630" fmla="val 139385"/>
                  <a:gd name="f631" fmla="val 140168"/>
                  <a:gd name="f632" fmla="val 110949"/>
                  <a:gd name="f633" fmla="val 138928"/>
                  <a:gd name="f634" fmla="val 101228"/>
                  <a:gd name="f635" fmla="val 135209"/>
                  <a:gd name="f636" fmla="val 144792"/>
                  <a:gd name="f637" fmla="val 84930"/>
                  <a:gd name="f638" fmla="val 156410"/>
                  <a:gd name="f639" fmla="val 81166"/>
                  <a:gd name="f640" fmla="val 168221"/>
                  <a:gd name="f641" fmla="val 173257"/>
                  <a:gd name="f642" fmla="val 178328"/>
                  <a:gd name="f643" fmla="val 81851"/>
                  <a:gd name="f644" fmla="val 183780"/>
                  <a:gd name="f645" fmla="val 184139"/>
                  <a:gd name="f646" fmla="val 186586"/>
                  <a:gd name="f647" fmla="val 92356"/>
                  <a:gd name="f648" fmla="val 186977"/>
                  <a:gd name="f649" fmla="val 101098"/>
                  <a:gd name="f650" fmla="val 185444"/>
                  <a:gd name="f651" fmla="val 109448"/>
                  <a:gd name="f652" fmla="val 185118"/>
                  <a:gd name="f653" fmla="val 111112"/>
                  <a:gd name="f654" fmla="val 186227"/>
                  <a:gd name="f655" fmla="val 112710"/>
                  <a:gd name="f656" fmla="val 113037"/>
                  <a:gd name="f657" fmla="val 188070"/>
                  <a:gd name="f658" fmla="val 113068"/>
                  <a:gd name="f659" fmla="val 188250"/>
                  <a:gd name="f660" fmla="val 113084"/>
                  <a:gd name="f661" fmla="val 188427"/>
                  <a:gd name="f662" fmla="val 189885"/>
                  <a:gd name="f663" fmla="val 191184"/>
                  <a:gd name="f664" fmla="val 112041"/>
                  <a:gd name="f665" fmla="val 191446"/>
                  <a:gd name="f666" fmla="val 110558"/>
                  <a:gd name="f667" fmla="val 193142"/>
                  <a:gd name="f668" fmla="val 101294"/>
                  <a:gd name="f669" fmla="val 192718"/>
                  <a:gd name="f670" fmla="val 91605"/>
                  <a:gd name="f671" fmla="val 190141"/>
                  <a:gd name="f672" fmla="val 189456"/>
                  <a:gd name="f673" fmla="val 187466"/>
                  <a:gd name="f674" fmla="val 184955"/>
                  <a:gd name="f675" fmla="val 182932"/>
                  <a:gd name="f676" fmla="val 180877"/>
                  <a:gd name="f677" fmla="val 178855"/>
                  <a:gd name="f678" fmla="val 177778"/>
                  <a:gd name="f679" fmla="val 58301"/>
                  <a:gd name="f680" fmla="val 169199"/>
                  <a:gd name="f681" fmla="val 42056"/>
                  <a:gd name="f682" fmla="val 155107"/>
                  <a:gd name="f683" fmla="val 153773"/>
                  <a:gd name="f684" fmla="val 152135"/>
                  <a:gd name="f685" fmla="val 150481"/>
                  <a:gd name="f686" fmla="val 149588"/>
                  <a:gd name="f687" fmla="val 148691"/>
                  <a:gd name="f688" fmla="val 147833"/>
                  <a:gd name="f689" fmla="val 143919"/>
                  <a:gd name="f690" fmla="val 140135"/>
                  <a:gd name="f691" fmla="val 136579"/>
                  <a:gd name="f692" fmla="val 131817"/>
                  <a:gd name="f693" fmla="val 121770"/>
                  <a:gd name="f694" fmla="val 108070"/>
                  <a:gd name="f695" fmla="val 106928"/>
                  <a:gd name="f696" fmla="val 105656"/>
                  <a:gd name="f697" fmla="*/ f0 1 208767"/>
                  <a:gd name="f698" fmla="*/ f1 1 203459"/>
                  <a:gd name="f699" fmla="val f2"/>
                  <a:gd name="f700" fmla="val f3"/>
                  <a:gd name="f701" fmla="val f4"/>
                  <a:gd name="f702" fmla="+- f701 0 f699"/>
                  <a:gd name="f703" fmla="+- f700 0 f699"/>
                  <a:gd name="f704" fmla="*/ f703 1 208767"/>
                  <a:gd name="f705" fmla="*/ f702 1 203459"/>
                  <a:gd name="f706" fmla="*/ f699 1 f704"/>
                  <a:gd name="f707" fmla="*/ f700 1 f704"/>
                  <a:gd name="f708" fmla="*/ f699 1 f705"/>
                  <a:gd name="f709" fmla="*/ f701 1 f705"/>
                  <a:gd name="f710" fmla="*/ f706 f697 1"/>
                  <a:gd name="f711" fmla="*/ f707 f697 1"/>
                  <a:gd name="f712" fmla="*/ f709 f698 1"/>
                  <a:gd name="f713" fmla="*/ f708 f698 1"/>
                </a:gdLst>
                <a:ahLst/>
                <a:cxnLst>
                  <a:cxn ang="3cd4">
                    <a:pos x="hc" y="t"/>
                  </a:cxn>
                  <a:cxn ang="0">
                    <a:pos x="r" y="vc"/>
                  </a:cxn>
                  <a:cxn ang="cd4">
                    <a:pos x="hc" y="b"/>
                  </a:cxn>
                  <a:cxn ang="cd2">
                    <a:pos x="l" y="vc"/>
                  </a:cxn>
                </a:cxnLst>
                <a:rect l="f710" t="f713" r="f711" b="f712"/>
                <a:pathLst>
                  <a:path w="208767" h="203459">
                    <a:moveTo>
                      <a:pt x="f5" y="f6"/>
                    </a:moveTo>
                    <a:cubicBezTo>
                      <a:pt x="f7" y="f6"/>
                      <a:pt x="f8" y="f9"/>
                      <a:pt x="f10" y="f11"/>
                    </a:cubicBezTo>
                    <a:cubicBezTo>
                      <a:pt x="f12" y="f13"/>
                      <a:pt x="f14" y="f15"/>
                      <a:pt x="f16" y="f17"/>
                    </a:cubicBezTo>
                    <a:cubicBezTo>
                      <a:pt x="f18" y="f19"/>
                      <a:pt x="f20" y="f21"/>
                      <a:pt x="f22" y="f23"/>
                    </a:cubicBezTo>
                    <a:cubicBezTo>
                      <a:pt x="f24" y="f25"/>
                      <a:pt x="f26" y="f27"/>
                      <a:pt x="f5" y="f27"/>
                    </a:cubicBezTo>
                    <a:cubicBezTo>
                      <a:pt x="f28" y="f29"/>
                      <a:pt x="f30" y="f31"/>
                      <a:pt x="f32" y="f33"/>
                    </a:cubicBezTo>
                    <a:cubicBezTo>
                      <a:pt x="f34" y="f35"/>
                      <a:pt x="f36" y="f37"/>
                      <a:pt x="f38" y="f17"/>
                    </a:cubicBezTo>
                    <a:cubicBezTo>
                      <a:pt x="f39" y="f40"/>
                      <a:pt x="f41" y="f42"/>
                      <a:pt x="f43" y="f11"/>
                    </a:cubicBezTo>
                    <a:cubicBezTo>
                      <a:pt x="f44" y="f9"/>
                      <a:pt x="f45" y="f6"/>
                      <a:pt x="f5" y="f6"/>
                    </a:cubicBezTo>
                    <a:close/>
                    <a:moveTo>
                      <a:pt x="f46" y="f47"/>
                    </a:moveTo>
                    <a:cubicBezTo>
                      <a:pt x="f48" y="f47"/>
                      <a:pt x="f49" y="f50"/>
                      <a:pt x="f51" y="f52"/>
                    </a:cubicBezTo>
                    <a:cubicBezTo>
                      <a:pt x="f53" y="f54"/>
                      <a:pt x="f55" y="f56"/>
                      <a:pt x="f57" y="f58"/>
                    </a:cubicBezTo>
                    <a:cubicBezTo>
                      <a:pt x="f59" y="f60"/>
                      <a:pt x="f61" y="f62"/>
                      <a:pt x="f63" y="f62"/>
                    </a:cubicBezTo>
                    <a:cubicBezTo>
                      <a:pt x="f64" y="f62"/>
                      <a:pt x="f65" y="f66"/>
                      <a:pt x="f67" y="f68"/>
                    </a:cubicBezTo>
                    <a:cubicBezTo>
                      <a:pt x="f69" y="f70"/>
                      <a:pt x="f71" y="f72"/>
                      <a:pt x="f73" y="f74"/>
                    </a:cubicBezTo>
                    <a:cubicBezTo>
                      <a:pt x="f75" y="f76"/>
                      <a:pt x="f77" y="f78"/>
                      <a:pt x="f79" y="f80"/>
                    </a:cubicBezTo>
                    <a:cubicBezTo>
                      <a:pt x="f81" y="f82"/>
                      <a:pt x="f83" y="f84"/>
                      <a:pt x="f85" y="f86"/>
                    </a:cubicBezTo>
                    <a:cubicBezTo>
                      <a:pt x="f87" y="f88"/>
                      <a:pt x="f89" y="f47"/>
                      <a:pt x="f46" y="f47"/>
                    </a:cubicBezTo>
                    <a:close/>
                    <a:moveTo>
                      <a:pt x="f90" y="f91"/>
                    </a:moveTo>
                    <a:cubicBezTo>
                      <a:pt x="f92" y="f91"/>
                      <a:pt x="f93" y="f94"/>
                      <a:pt x="f95" y="f96"/>
                    </a:cubicBezTo>
                    <a:cubicBezTo>
                      <a:pt x="f97" y="f98"/>
                      <a:pt x="f99" y="f100"/>
                      <a:pt x="f101" y="f102"/>
                    </a:cubicBezTo>
                    <a:cubicBezTo>
                      <a:pt x="f103" y="f104"/>
                      <a:pt x="f105" y="f106"/>
                      <a:pt x="f107" y="f108"/>
                    </a:cubicBezTo>
                    <a:cubicBezTo>
                      <a:pt x="f109" y="f110"/>
                      <a:pt x="f111" y="f112"/>
                      <a:pt x="f113" y="f114"/>
                    </a:cubicBezTo>
                    <a:cubicBezTo>
                      <a:pt x="f115" y="f116"/>
                      <a:pt x="f117" y="f118"/>
                      <a:pt x="f5" y="f118"/>
                    </a:cubicBezTo>
                    <a:cubicBezTo>
                      <a:pt x="f119" y="f118"/>
                      <a:pt x="f120" y="f116"/>
                      <a:pt x="f121" y="f114"/>
                    </a:cubicBezTo>
                    <a:cubicBezTo>
                      <a:pt x="f122" y="f112"/>
                      <a:pt x="f123" y="f110"/>
                      <a:pt x="f124" y="f108"/>
                    </a:cubicBezTo>
                    <a:cubicBezTo>
                      <a:pt x="f125" y="f126"/>
                      <a:pt x="f127" y="f128"/>
                      <a:pt x="f129" y="f102"/>
                    </a:cubicBezTo>
                    <a:cubicBezTo>
                      <a:pt x="f130" y="f131"/>
                      <a:pt x="f132" y="f133"/>
                      <a:pt x="f43" y="f134"/>
                    </a:cubicBezTo>
                    <a:cubicBezTo>
                      <a:pt x="f135" y="f136"/>
                      <a:pt x="f137" y="f136"/>
                      <a:pt x="f138" y="f136"/>
                    </a:cubicBezTo>
                    <a:cubicBezTo>
                      <a:pt x="f139" y="f140"/>
                      <a:pt x="f141" y="f91"/>
                      <a:pt x="f90" y="f91"/>
                    </a:cubicBezTo>
                    <a:close/>
                    <a:moveTo>
                      <a:pt x="f142" y="f143"/>
                    </a:moveTo>
                    <a:cubicBezTo>
                      <a:pt x="f144" y="f143"/>
                      <a:pt x="f145" y="f146"/>
                      <a:pt x="f147" y="f148"/>
                    </a:cubicBezTo>
                    <a:cubicBezTo>
                      <a:pt x="f149" y="f150"/>
                      <a:pt x="f151" y="f152"/>
                      <a:pt x="f153" y="f154"/>
                    </a:cubicBezTo>
                    <a:cubicBezTo>
                      <a:pt x="f155" y="f156"/>
                      <a:pt x="f157" y="f158"/>
                      <a:pt x="f159" y="f158"/>
                    </a:cubicBezTo>
                    <a:cubicBezTo>
                      <a:pt x="f160" y="f158"/>
                      <a:pt x="f161" y="f162"/>
                      <a:pt x="f163" y="f164"/>
                    </a:cubicBezTo>
                    <a:cubicBezTo>
                      <a:pt x="f165" y="f166"/>
                      <a:pt x="f167" y="f168"/>
                      <a:pt x="f169" y="f170"/>
                    </a:cubicBezTo>
                    <a:cubicBezTo>
                      <a:pt x="f171" y="f172"/>
                      <a:pt x="f173" y="f174"/>
                      <a:pt x="f175" y="f176"/>
                    </a:cubicBezTo>
                    <a:cubicBezTo>
                      <a:pt x="f177" y="f178"/>
                      <a:pt x="f179" y="f180"/>
                      <a:pt x="f181" y="f180"/>
                    </a:cubicBezTo>
                    <a:cubicBezTo>
                      <a:pt x="f182" y="f180"/>
                      <a:pt x="f183" y="f184"/>
                      <a:pt x="f185" y="f186"/>
                    </a:cubicBezTo>
                    <a:cubicBezTo>
                      <a:pt x="f187" y="f188"/>
                      <a:pt x="f189" y="f190"/>
                      <a:pt x="f191" y="f192"/>
                    </a:cubicBezTo>
                    <a:cubicBezTo>
                      <a:pt x="f193" y="f194"/>
                      <a:pt x="f195" y="f196"/>
                      <a:pt x="f197" y="f198"/>
                    </a:cubicBezTo>
                    <a:cubicBezTo>
                      <a:pt x="f199" y="f200"/>
                      <a:pt x="f201" y="f143"/>
                      <a:pt x="f142" y="f143"/>
                    </a:cubicBezTo>
                    <a:close/>
                    <a:moveTo>
                      <a:pt x="f202" y="f203"/>
                    </a:moveTo>
                    <a:cubicBezTo>
                      <a:pt x="f204" y="f203"/>
                      <a:pt x="f205" y="f206"/>
                      <a:pt x="f207" y="f208"/>
                    </a:cubicBezTo>
                    <a:cubicBezTo>
                      <a:pt x="f209" y="f210"/>
                      <a:pt x="f211" y="f212"/>
                      <a:pt x="f213" y="f214"/>
                    </a:cubicBezTo>
                    <a:cubicBezTo>
                      <a:pt x="f215" y="f216"/>
                      <a:pt x="f217" y="f218"/>
                      <a:pt x="f219" y="f218"/>
                    </a:cubicBezTo>
                    <a:cubicBezTo>
                      <a:pt x="f220" y="f218"/>
                      <a:pt x="f221" y="f222"/>
                      <a:pt x="f223" y="f224"/>
                    </a:cubicBezTo>
                    <a:cubicBezTo>
                      <a:pt x="f225" y="f226"/>
                      <a:pt x="f227" y="f228"/>
                      <a:pt x="f229" y="f230"/>
                    </a:cubicBezTo>
                    <a:cubicBezTo>
                      <a:pt x="f231" y="f232"/>
                      <a:pt x="f233" y="f203"/>
                      <a:pt x="f202" y="f203"/>
                    </a:cubicBezTo>
                    <a:close/>
                    <a:moveTo>
                      <a:pt x="f234" y="f235"/>
                    </a:moveTo>
                    <a:cubicBezTo>
                      <a:pt x="f236" y="f235"/>
                      <a:pt x="f237" y="f238"/>
                      <a:pt x="f239" y="f230"/>
                    </a:cubicBezTo>
                    <a:cubicBezTo>
                      <a:pt x="f240" y="f228"/>
                      <a:pt x="f241" y="f226"/>
                      <a:pt x="f242" y="f224"/>
                    </a:cubicBezTo>
                    <a:cubicBezTo>
                      <a:pt x="f243" y="f244"/>
                      <a:pt x="f245" y="f246"/>
                      <a:pt x="f247" y="f246"/>
                    </a:cubicBezTo>
                    <a:cubicBezTo>
                      <a:pt x="f248" y="f246"/>
                      <a:pt x="f249" y="f250"/>
                      <a:pt x="f251" y="f214"/>
                    </a:cubicBezTo>
                    <a:cubicBezTo>
                      <a:pt x="f252" y="f253"/>
                      <a:pt x="f254" y="f255"/>
                      <a:pt x="f256" y="f208"/>
                    </a:cubicBezTo>
                    <a:cubicBezTo>
                      <a:pt x="f257" y="f258"/>
                      <a:pt x="f259" y="f235"/>
                      <a:pt x="f234" y="f235"/>
                    </a:cubicBezTo>
                    <a:close/>
                    <a:moveTo>
                      <a:pt x="f260" y="f261"/>
                    </a:moveTo>
                    <a:cubicBezTo>
                      <a:pt x="f262" y="f261"/>
                      <a:pt x="f263" y="f264"/>
                      <a:pt x="f265" y="f266"/>
                    </a:cubicBezTo>
                    <a:cubicBezTo>
                      <a:pt x="f267" y="f268"/>
                      <a:pt x="f269" y="f270"/>
                      <a:pt x="f271" y="f272"/>
                    </a:cubicBezTo>
                    <a:cubicBezTo>
                      <a:pt x="f273" y="f274"/>
                      <a:pt x="f275" y="f276"/>
                      <a:pt x="f277" y="f278"/>
                    </a:cubicBezTo>
                    <a:cubicBezTo>
                      <a:pt x="f279" y="f280"/>
                      <a:pt x="f281" y="f282"/>
                      <a:pt x="f283" y="f284"/>
                    </a:cubicBezTo>
                    <a:cubicBezTo>
                      <a:pt x="f285" y="f286"/>
                      <a:pt x="f287" y="f261"/>
                      <a:pt x="f260" y="f261"/>
                    </a:cubicBezTo>
                    <a:close/>
                    <a:moveTo>
                      <a:pt x="f288" y="f289"/>
                    </a:moveTo>
                    <a:cubicBezTo>
                      <a:pt x="f290" y="f289"/>
                      <a:pt x="f291" y="f292"/>
                      <a:pt x="f293" y="f284"/>
                    </a:cubicBezTo>
                    <a:cubicBezTo>
                      <a:pt x="f294" y="f295"/>
                      <a:pt x="f296" y="f297"/>
                      <a:pt x="f298" y="f297"/>
                    </a:cubicBezTo>
                    <a:cubicBezTo>
                      <a:pt x="f298" y="f297"/>
                      <a:pt x="f299" y="f300"/>
                      <a:pt x="f299" y="f300"/>
                    </a:cubicBezTo>
                    <a:lnTo>
                      <a:pt x="f299" y="f300"/>
                    </a:lnTo>
                    <a:cubicBezTo>
                      <a:pt x="f301" y="f302"/>
                      <a:pt x="f303" y="f274"/>
                      <a:pt x="f304" y="f272"/>
                    </a:cubicBezTo>
                    <a:cubicBezTo>
                      <a:pt x="f305" y="f306"/>
                      <a:pt x="f307" y="f308"/>
                      <a:pt x="f309" y="f310"/>
                    </a:cubicBezTo>
                    <a:cubicBezTo>
                      <a:pt x="f311" y="f312"/>
                      <a:pt x="f313" y="f314"/>
                      <a:pt x="f315" y="f316"/>
                    </a:cubicBezTo>
                    <a:cubicBezTo>
                      <a:pt x="f317" y="f318"/>
                      <a:pt x="f319" y="f289"/>
                      <a:pt x="f288" y="f289"/>
                    </a:cubicBezTo>
                    <a:close/>
                    <a:moveTo>
                      <a:pt x="f320" y="f321"/>
                    </a:moveTo>
                    <a:cubicBezTo>
                      <a:pt x="f7" y="f321"/>
                      <a:pt x="f322" y="f323"/>
                      <a:pt x="f324" y="f325"/>
                    </a:cubicBezTo>
                    <a:cubicBezTo>
                      <a:pt x="f326" y="f327"/>
                      <a:pt x="f328" y="f329"/>
                      <a:pt x="f330" y="f331"/>
                    </a:cubicBezTo>
                    <a:cubicBezTo>
                      <a:pt x="f332" y="f333"/>
                      <a:pt x="f334" y="f335"/>
                      <a:pt x="f336" y="f335"/>
                    </a:cubicBezTo>
                    <a:cubicBezTo>
                      <a:pt x="f337" y="f335"/>
                      <a:pt x="f338" y="f339"/>
                      <a:pt x="f340" y="f341"/>
                    </a:cubicBezTo>
                    <a:cubicBezTo>
                      <a:pt x="f342" y="f343"/>
                      <a:pt x="f344" y="f345"/>
                      <a:pt x="f346" y="f325"/>
                    </a:cubicBezTo>
                    <a:cubicBezTo>
                      <a:pt x="f347" y="f323"/>
                      <a:pt x="f137" y="f321"/>
                      <a:pt x="f320" y="f321"/>
                    </a:cubicBezTo>
                    <a:close/>
                    <a:moveTo>
                      <a:pt x="f348" y="f349"/>
                    </a:moveTo>
                    <a:cubicBezTo>
                      <a:pt x="f350" y="f351"/>
                      <a:pt x="f352" y="f353"/>
                      <a:pt x="f352" y="f354"/>
                    </a:cubicBezTo>
                    <a:cubicBezTo>
                      <a:pt x="f352" y="f355"/>
                      <a:pt x="f356" y="f357"/>
                      <a:pt x="f358" y="f359"/>
                    </a:cubicBezTo>
                    <a:cubicBezTo>
                      <a:pt x="f360" y="f361"/>
                      <a:pt x="f362" y="f363"/>
                      <a:pt x="f5" y="f363"/>
                    </a:cubicBezTo>
                    <a:cubicBezTo>
                      <a:pt x="f364" y="f363"/>
                      <a:pt x="f365" y="f361"/>
                      <a:pt x="f366" y="f359"/>
                    </a:cubicBezTo>
                    <a:cubicBezTo>
                      <a:pt x="f367" y="f357"/>
                      <a:pt x="f368" y="f355"/>
                      <a:pt x="f368" y="f354"/>
                    </a:cubicBezTo>
                    <a:cubicBezTo>
                      <a:pt x="f368" y="f353"/>
                      <a:pt x="f369" y="f351"/>
                      <a:pt x="f370" y="f349"/>
                    </a:cubicBezTo>
                    <a:cubicBezTo>
                      <a:pt x="f371" y="f372"/>
                      <a:pt x="f373" y="f374"/>
                      <a:pt x="f375" y="f374"/>
                    </a:cubicBezTo>
                    <a:cubicBezTo>
                      <a:pt x="f376" y="f374"/>
                      <a:pt x="f377" y="f378"/>
                      <a:pt x="f379" y="f380"/>
                    </a:cubicBezTo>
                    <a:cubicBezTo>
                      <a:pt x="f381" y="f382"/>
                      <a:pt x="f383" y="f384"/>
                      <a:pt x="f385" y="f384"/>
                    </a:cubicBezTo>
                    <a:cubicBezTo>
                      <a:pt x="f386" y="f384"/>
                      <a:pt x="f387" y="f388"/>
                      <a:pt x="f389" y="f390"/>
                    </a:cubicBezTo>
                    <a:cubicBezTo>
                      <a:pt x="f391" y="f392"/>
                      <a:pt x="f393" y="f394"/>
                      <a:pt x="f5" y="f394"/>
                    </a:cubicBezTo>
                    <a:cubicBezTo>
                      <a:pt x="f395" y="f394"/>
                      <a:pt x="f396" y="f397"/>
                      <a:pt x="f398" y="f390"/>
                    </a:cubicBezTo>
                    <a:cubicBezTo>
                      <a:pt x="f399" y="f400"/>
                      <a:pt x="f401" y="f402"/>
                      <a:pt x="f403" y="f402"/>
                    </a:cubicBezTo>
                    <a:cubicBezTo>
                      <a:pt x="f404" y="f402"/>
                      <a:pt x="f405" y="f406"/>
                      <a:pt x="f407" y="f380"/>
                    </a:cubicBezTo>
                    <a:cubicBezTo>
                      <a:pt x="f408" y="f409"/>
                      <a:pt x="f410" y="f411"/>
                      <a:pt x="f412" y="f411"/>
                    </a:cubicBezTo>
                    <a:cubicBezTo>
                      <a:pt x="f413" y="f411"/>
                      <a:pt x="f414" y="f415"/>
                      <a:pt x="f348" y="f349"/>
                    </a:cubicBezTo>
                    <a:close/>
                    <a:moveTo>
                      <a:pt x="f416" y="f417"/>
                    </a:moveTo>
                    <a:cubicBezTo>
                      <a:pt x="f418" y="f417"/>
                      <a:pt x="f419" y="f420"/>
                      <a:pt x="f421" y="f422"/>
                    </a:cubicBezTo>
                    <a:cubicBezTo>
                      <a:pt x="f423" y="f424"/>
                      <a:pt x="f425" y="f426"/>
                      <a:pt x="f427" y="f428"/>
                    </a:cubicBezTo>
                    <a:cubicBezTo>
                      <a:pt x="f429" y="f430"/>
                      <a:pt x="f431" y="f432"/>
                      <a:pt x="f433" y="f434"/>
                    </a:cubicBezTo>
                    <a:cubicBezTo>
                      <a:pt x="f435" y="f436"/>
                      <a:pt x="f437" y="f438"/>
                      <a:pt x="f439" y="f438"/>
                    </a:cubicBezTo>
                    <a:cubicBezTo>
                      <a:pt x="f440" y="f438"/>
                      <a:pt x="f441" y="f442"/>
                      <a:pt x="f443" y="f444"/>
                    </a:cubicBezTo>
                    <a:cubicBezTo>
                      <a:pt x="f445" y="f86"/>
                      <a:pt x="f446" y="f447"/>
                      <a:pt x="f448" y="f449"/>
                    </a:cubicBezTo>
                    <a:cubicBezTo>
                      <a:pt x="f450" y="f451"/>
                      <a:pt x="f452" y="f453"/>
                      <a:pt x="f454" y="f455"/>
                    </a:cubicBezTo>
                    <a:cubicBezTo>
                      <a:pt x="f456" y="f457"/>
                      <a:pt x="f458" y="f459"/>
                      <a:pt x="f460" y="f459"/>
                    </a:cubicBezTo>
                    <a:cubicBezTo>
                      <a:pt x="f461" y="f459"/>
                      <a:pt x="f462" y="f463"/>
                      <a:pt x="f464" y="f465"/>
                    </a:cubicBezTo>
                    <a:cubicBezTo>
                      <a:pt x="f466" y="f467"/>
                      <a:pt x="f468" y="f469"/>
                      <a:pt x="f470" y="f52"/>
                    </a:cubicBezTo>
                    <a:cubicBezTo>
                      <a:pt x="f471" y="f50"/>
                      <a:pt x="f472" y="f47"/>
                      <a:pt x="f473" y="f47"/>
                    </a:cubicBezTo>
                    <a:cubicBezTo>
                      <a:pt x="f474" y="f47"/>
                      <a:pt x="f475" y="f88"/>
                      <a:pt x="f476" y="f86"/>
                    </a:cubicBezTo>
                    <a:cubicBezTo>
                      <a:pt x="f477" y="f84"/>
                      <a:pt x="f478" y="f82"/>
                      <a:pt x="f479" y="f80"/>
                    </a:cubicBezTo>
                    <a:cubicBezTo>
                      <a:pt x="f480" y="f481"/>
                      <a:pt x="f482" y="f483"/>
                      <a:pt x="f484" y="f74"/>
                    </a:cubicBezTo>
                    <a:cubicBezTo>
                      <a:pt x="f485" y="f72"/>
                      <a:pt x="f486" y="f70"/>
                      <a:pt x="f487" y="f68"/>
                    </a:cubicBezTo>
                    <a:cubicBezTo>
                      <a:pt x="f488" y="f489"/>
                      <a:pt x="f490" y="f491"/>
                      <a:pt x="f492" y="f491"/>
                    </a:cubicBezTo>
                    <a:cubicBezTo>
                      <a:pt x="f493" y="f491"/>
                      <a:pt x="f494" y="f495"/>
                      <a:pt x="f496" y="f58"/>
                    </a:cubicBezTo>
                    <a:cubicBezTo>
                      <a:pt x="f497" y="f498"/>
                      <a:pt x="f499" y="f500"/>
                      <a:pt x="f501" y="f502"/>
                    </a:cubicBezTo>
                    <a:cubicBezTo>
                      <a:pt x="f503" y="f504"/>
                      <a:pt x="f448" y="f505"/>
                      <a:pt x="f506" y="f507"/>
                    </a:cubicBezTo>
                    <a:cubicBezTo>
                      <a:pt x="f508" y="f509"/>
                      <a:pt x="f510" y="f511"/>
                      <a:pt x="f512" y="f511"/>
                    </a:cubicBezTo>
                    <a:cubicBezTo>
                      <a:pt x="f513" y="f511"/>
                      <a:pt x="f514" y="f515"/>
                      <a:pt x="f516" y="f517"/>
                    </a:cubicBezTo>
                    <a:cubicBezTo>
                      <a:pt x="f518" y="f519"/>
                      <a:pt x="f520" y="f521"/>
                      <a:pt x="f522" y="f523"/>
                    </a:cubicBezTo>
                    <a:cubicBezTo>
                      <a:pt x="f524" y="f525"/>
                      <a:pt x="f526" y="f527"/>
                      <a:pt x="f528" y="f529"/>
                    </a:cubicBezTo>
                    <a:cubicBezTo>
                      <a:pt x="f530" y="f531"/>
                      <a:pt x="f532" y="f533"/>
                      <a:pt x="f534" y="f535"/>
                    </a:cubicBezTo>
                    <a:cubicBezTo>
                      <a:pt x="f536" y="f537"/>
                      <a:pt x="f538" y="f539"/>
                      <a:pt x="f540" y="f541"/>
                    </a:cubicBezTo>
                    <a:cubicBezTo>
                      <a:pt x="f542" y="f543"/>
                      <a:pt x="f197" y="f544"/>
                      <a:pt x="f545" y="f546"/>
                    </a:cubicBezTo>
                    <a:cubicBezTo>
                      <a:pt x="f547" y="f548"/>
                      <a:pt x="f549" y="f550"/>
                      <a:pt x="f551" y="f552"/>
                    </a:cubicBezTo>
                    <a:cubicBezTo>
                      <a:pt x="f553" y="f554"/>
                      <a:pt x="f555" y="f556"/>
                      <a:pt x="f557" y="f558"/>
                    </a:cubicBezTo>
                    <a:cubicBezTo>
                      <a:pt x="f559" y="f560"/>
                      <a:pt x="f2" y="f272"/>
                      <a:pt x="f2" y="f354"/>
                    </a:cubicBezTo>
                    <a:cubicBezTo>
                      <a:pt x="f2" y="f561"/>
                      <a:pt x="f562" y="f563"/>
                      <a:pt x="f564" y="f363"/>
                    </a:cubicBezTo>
                    <a:cubicBezTo>
                      <a:pt x="f565" y="f566"/>
                      <a:pt x="f567" y="f4"/>
                      <a:pt x="f5" y="f4"/>
                    </a:cubicBezTo>
                    <a:cubicBezTo>
                      <a:pt x="f568" y="f4"/>
                      <a:pt x="f569" y="f566"/>
                      <a:pt x="f570" y="f363"/>
                    </a:cubicBezTo>
                    <a:cubicBezTo>
                      <a:pt x="f571" y="f563"/>
                      <a:pt x="f3" y="f561"/>
                      <a:pt x="f3" y="f354"/>
                    </a:cubicBezTo>
                    <a:cubicBezTo>
                      <a:pt x="f3" y="f272"/>
                      <a:pt x="f572" y="f560"/>
                      <a:pt x="f573" y="f558"/>
                    </a:cubicBezTo>
                    <a:cubicBezTo>
                      <a:pt x="f574" y="f556"/>
                      <a:pt x="f575" y="f554"/>
                      <a:pt x="f576" y="f552"/>
                    </a:cubicBezTo>
                    <a:cubicBezTo>
                      <a:pt x="f577" y="f550"/>
                      <a:pt x="f578" y="f548"/>
                      <a:pt x="f579" y="f546"/>
                    </a:cubicBezTo>
                    <a:cubicBezTo>
                      <a:pt x="f580" y="f544"/>
                      <a:pt x="f581" y="f543"/>
                      <a:pt x="f582" y="f541"/>
                    </a:cubicBezTo>
                    <a:cubicBezTo>
                      <a:pt x="f583" y="f584"/>
                      <a:pt x="f585" y="f586"/>
                      <a:pt x="f587" y="f588"/>
                    </a:cubicBezTo>
                    <a:cubicBezTo>
                      <a:pt x="f589" y="f102"/>
                      <a:pt x="f590" y="f591"/>
                      <a:pt x="f592" y="f593"/>
                    </a:cubicBezTo>
                    <a:cubicBezTo>
                      <a:pt x="f594" y="f595"/>
                      <a:pt x="f596" y="f597"/>
                      <a:pt x="f598" y="f597"/>
                    </a:cubicBezTo>
                    <a:cubicBezTo>
                      <a:pt x="f599" y="f597"/>
                      <a:pt x="f600" y="f601"/>
                      <a:pt x="f602" y="f603"/>
                    </a:cubicBezTo>
                    <a:cubicBezTo>
                      <a:pt x="f604" y="f605"/>
                      <a:pt x="f606" y="f607"/>
                      <a:pt x="f608" y="f186"/>
                    </a:cubicBezTo>
                    <a:cubicBezTo>
                      <a:pt x="f609" y="f184"/>
                      <a:pt x="f610" y="f180"/>
                      <a:pt x="f611" y="f180"/>
                    </a:cubicBezTo>
                    <a:cubicBezTo>
                      <a:pt x="f612" y="f180"/>
                      <a:pt x="f613" y="f178"/>
                      <a:pt x="f614" y="f176"/>
                    </a:cubicBezTo>
                    <a:cubicBezTo>
                      <a:pt x="f615" y="f616"/>
                      <a:pt x="f617" y="f618"/>
                      <a:pt x="f619" y="f620"/>
                    </a:cubicBezTo>
                    <a:cubicBezTo>
                      <a:pt x="f621" y="f108"/>
                      <a:pt x="f622" y="f623"/>
                      <a:pt x="f624" y="f164"/>
                    </a:cubicBezTo>
                    <a:cubicBezTo>
                      <a:pt x="f625" y="f162"/>
                      <a:pt x="f626" y="f158"/>
                      <a:pt x="f627" y="f158"/>
                    </a:cubicBezTo>
                    <a:cubicBezTo>
                      <a:pt x="f628" y="f158"/>
                      <a:pt x="f629" y="f156"/>
                      <a:pt x="f630" y="f154"/>
                    </a:cubicBezTo>
                    <a:cubicBezTo>
                      <a:pt x="f631" y="f632"/>
                      <a:pt x="f633" y="f634"/>
                      <a:pt x="f635" y="f148"/>
                    </a:cubicBezTo>
                    <a:cubicBezTo>
                      <a:pt x="f636" y="f637"/>
                      <a:pt x="f638" y="f639"/>
                      <a:pt x="f640" y="f639"/>
                    </a:cubicBezTo>
                    <a:cubicBezTo>
                      <a:pt x="f641" y="f639"/>
                      <a:pt x="f642" y="f643"/>
                      <a:pt x="f580" y="f198"/>
                    </a:cubicBezTo>
                    <a:cubicBezTo>
                      <a:pt x="f644" y="f196"/>
                      <a:pt x="f645" y="f194"/>
                      <a:pt x="f583" y="f192"/>
                    </a:cubicBezTo>
                    <a:cubicBezTo>
                      <a:pt x="f646" y="f647"/>
                      <a:pt x="f648" y="f649"/>
                      <a:pt x="f650" y="f651"/>
                    </a:cubicBezTo>
                    <a:cubicBezTo>
                      <a:pt x="f652" y="f653"/>
                      <a:pt x="f654" y="f655"/>
                      <a:pt x="f575" y="f656"/>
                    </a:cubicBezTo>
                    <a:cubicBezTo>
                      <a:pt x="f657" y="f658"/>
                      <a:pt x="f659" y="f660"/>
                      <a:pt x="f661" y="f660"/>
                    </a:cubicBezTo>
                    <a:cubicBezTo>
                      <a:pt x="f662" y="f660"/>
                      <a:pt x="f663" y="f664"/>
                      <a:pt x="f665" y="f666"/>
                    </a:cubicBezTo>
                    <a:cubicBezTo>
                      <a:pt x="f667" y="f668"/>
                      <a:pt x="f669" y="f670"/>
                      <a:pt x="f671" y="f535"/>
                    </a:cubicBezTo>
                    <a:cubicBezTo>
                      <a:pt x="f672" y="f533"/>
                      <a:pt x="f673" y="f531"/>
                      <a:pt x="f674" y="f529"/>
                    </a:cubicBezTo>
                    <a:cubicBezTo>
                      <a:pt x="f675" y="f527"/>
                      <a:pt x="f676" y="f525"/>
                      <a:pt x="f677" y="f523"/>
                    </a:cubicBezTo>
                    <a:cubicBezTo>
                      <a:pt x="f678" y="f679"/>
                      <a:pt x="f680" y="f681"/>
                      <a:pt x="f682" y="f444"/>
                    </a:cubicBezTo>
                    <a:cubicBezTo>
                      <a:pt x="f683" y="f442"/>
                      <a:pt x="f684" y="f438"/>
                      <a:pt x="f685" y="f438"/>
                    </a:cubicBezTo>
                    <a:cubicBezTo>
                      <a:pt x="f686" y="f438"/>
                      <a:pt x="f687" y="f436"/>
                      <a:pt x="f688" y="f434"/>
                    </a:cubicBezTo>
                    <a:cubicBezTo>
                      <a:pt x="f689" y="f432"/>
                      <a:pt x="f690" y="f430"/>
                      <a:pt x="f691" y="f428"/>
                    </a:cubicBezTo>
                    <a:cubicBezTo>
                      <a:pt x="f692" y="f426"/>
                      <a:pt x="f693" y="f424"/>
                      <a:pt x="f694" y="f422"/>
                    </a:cubicBezTo>
                    <a:cubicBezTo>
                      <a:pt x="f695" y="f420"/>
                      <a:pt x="f696" y="f417"/>
                      <a:pt x="f416" y="f417"/>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3" name="Google Shape;3070;p73">
              <a:extLst>
                <a:ext uri="{FF2B5EF4-FFF2-40B4-BE49-F238E27FC236}">
                  <a16:creationId xmlns:a16="http://schemas.microsoft.com/office/drawing/2014/main" id="{82797C8A-7769-E65B-95B4-F4AA5A80039C}"/>
                </a:ext>
              </a:extLst>
            </p:cNvPr>
            <p:cNvGrpSpPr/>
            <p:nvPr/>
          </p:nvGrpSpPr>
          <p:grpSpPr>
            <a:xfrm>
              <a:off x="4694575" y="1465481"/>
              <a:ext cx="719888" cy="643097"/>
              <a:chOff x="4694575" y="1465481"/>
              <a:chExt cx="719888" cy="643097"/>
            </a:xfrm>
          </p:grpSpPr>
          <p:sp>
            <p:nvSpPr>
              <p:cNvPr id="74" name="Google Shape;3071;p73">
                <a:extLst>
                  <a:ext uri="{FF2B5EF4-FFF2-40B4-BE49-F238E27FC236}">
                    <a16:creationId xmlns:a16="http://schemas.microsoft.com/office/drawing/2014/main" id="{17ED2824-E250-B1E6-E85F-F17960A0236E}"/>
                  </a:ext>
                </a:extLst>
              </p:cNvPr>
              <p:cNvSpPr/>
              <p:nvPr/>
            </p:nvSpPr>
            <p:spPr>
              <a:xfrm>
                <a:off x="4917560" y="1897809"/>
                <a:ext cx="20574" cy="44997"/>
              </a:xfrm>
              <a:custGeom>
                <a:avLst/>
                <a:gdLst>
                  <a:gd name="f0" fmla="val w"/>
                  <a:gd name="f1" fmla="val h"/>
                  <a:gd name="f2" fmla="val 0"/>
                  <a:gd name="f3" fmla="val 6101"/>
                  <a:gd name="f4" fmla="val 13342"/>
                  <a:gd name="f5" fmla="val 3034"/>
                  <a:gd name="f6" fmla="val 1"/>
                  <a:gd name="f7" fmla="val 1371"/>
                  <a:gd name="f8" fmla="val 3067"/>
                  <a:gd name="f9" fmla="val 10276"/>
                  <a:gd name="f10" fmla="val 11972"/>
                  <a:gd name="f11" fmla="val 4731"/>
                  <a:gd name="f12" fmla="*/ f0 1 6101"/>
                  <a:gd name="f13" fmla="*/ f1 1 13342"/>
                  <a:gd name="f14" fmla="val f2"/>
                  <a:gd name="f15" fmla="val f3"/>
                  <a:gd name="f16" fmla="val f4"/>
                  <a:gd name="f17" fmla="+- f16 0 f14"/>
                  <a:gd name="f18" fmla="+- f15 0 f14"/>
                  <a:gd name="f19" fmla="*/ f18 1 6101"/>
                  <a:gd name="f20" fmla="*/ f17 1 133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01" h="13342">
                    <a:moveTo>
                      <a:pt x="f5" y="f6"/>
                    </a:moveTo>
                    <a:cubicBezTo>
                      <a:pt x="f7" y="f6"/>
                      <a:pt x="f6" y="f7"/>
                      <a:pt x="f6" y="f8"/>
                    </a:cubicBezTo>
                    <a:lnTo>
                      <a:pt x="f6" y="f9"/>
                    </a:lnTo>
                    <a:cubicBezTo>
                      <a:pt x="f6" y="f10"/>
                      <a:pt x="f7" y="f4"/>
                      <a:pt x="f5" y="f4"/>
                    </a:cubicBezTo>
                    <a:cubicBezTo>
                      <a:pt x="f11" y="f4"/>
                      <a:pt x="f3" y="f10"/>
                      <a:pt x="f3" y="f9"/>
                    </a:cubicBezTo>
                    <a:lnTo>
                      <a:pt x="f3" y="f8"/>
                    </a:lnTo>
                    <a:cubicBezTo>
                      <a:pt x="f3" y="f7"/>
                      <a:pt x="f1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5" name="Google Shape;3072;p73">
                <a:extLst>
                  <a:ext uri="{FF2B5EF4-FFF2-40B4-BE49-F238E27FC236}">
                    <a16:creationId xmlns:a16="http://schemas.microsoft.com/office/drawing/2014/main" id="{6CCC0E46-7D8D-CD54-BB4C-C79B71C68D3C}"/>
                  </a:ext>
                </a:extLst>
              </p:cNvPr>
              <p:cNvSpPr/>
              <p:nvPr/>
            </p:nvSpPr>
            <p:spPr>
              <a:xfrm>
                <a:off x="5170575" y="1897809"/>
                <a:ext cx="20574" cy="44997"/>
              </a:xfrm>
              <a:custGeom>
                <a:avLst/>
                <a:gdLst>
                  <a:gd name="f0" fmla="val w"/>
                  <a:gd name="f1" fmla="val h"/>
                  <a:gd name="f2" fmla="val 0"/>
                  <a:gd name="f3" fmla="val 6101"/>
                  <a:gd name="f4" fmla="val 13342"/>
                  <a:gd name="f5" fmla="val 3034"/>
                  <a:gd name="f6" fmla="val 1"/>
                  <a:gd name="f7" fmla="val 1371"/>
                  <a:gd name="f8" fmla="val 3067"/>
                  <a:gd name="f9" fmla="val 10276"/>
                  <a:gd name="f10" fmla="val 11972"/>
                  <a:gd name="f11" fmla="val 4730"/>
                  <a:gd name="f12" fmla="val 6100"/>
                  <a:gd name="f13" fmla="*/ f0 1 6101"/>
                  <a:gd name="f14" fmla="*/ f1 1 13342"/>
                  <a:gd name="f15" fmla="val f2"/>
                  <a:gd name="f16" fmla="val f3"/>
                  <a:gd name="f17" fmla="val f4"/>
                  <a:gd name="f18" fmla="+- f17 0 f15"/>
                  <a:gd name="f19" fmla="+- f16 0 f15"/>
                  <a:gd name="f20" fmla="*/ f19 1 6101"/>
                  <a:gd name="f21" fmla="*/ f18 1 13342"/>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01" h="13342">
                    <a:moveTo>
                      <a:pt x="f5" y="f6"/>
                    </a:moveTo>
                    <a:cubicBezTo>
                      <a:pt x="f7" y="f6"/>
                      <a:pt x="f6" y="f7"/>
                      <a:pt x="f6" y="f8"/>
                    </a:cubicBezTo>
                    <a:lnTo>
                      <a:pt x="f6" y="f9"/>
                    </a:lnTo>
                    <a:cubicBezTo>
                      <a:pt x="f6" y="f10"/>
                      <a:pt x="f7" y="f4"/>
                      <a:pt x="f5" y="f4"/>
                    </a:cubicBezTo>
                    <a:cubicBezTo>
                      <a:pt x="f11" y="f4"/>
                      <a:pt x="f12" y="f10"/>
                      <a:pt x="f12" y="f9"/>
                    </a:cubicBezTo>
                    <a:lnTo>
                      <a:pt x="f12" y="f8"/>
                    </a:lnTo>
                    <a:cubicBezTo>
                      <a:pt x="f12" y="f7"/>
                      <a:pt x="f11"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6" name="Google Shape;3073;p73">
                <a:extLst>
                  <a:ext uri="{FF2B5EF4-FFF2-40B4-BE49-F238E27FC236}">
                    <a16:creationId xmlns:a16="http://schemas.microsoft.com/office/drawing/2014/main" id="{E5177D25-E9FB-8C0D-E0D6-60951E3012A5}"/>
                  </a:ext>
                </a:extLst>
              </p:cNvPr>
              <p:cNvSpPr/>
              <p:nvPr/>
            </p:nvSpPr>
            <p:spPr>
              <a:xfrm>
                <a:off x="4985875" y="1936644"/>
                <a:ext cx="137736" cy="49944"/>
              </a:xfrm>
              <a:custGeom>
                <a:avLst/>
                <a:gdLst>
                  <a:gd name="f0" fmla="val w"/>
                  <a:gd name="f1" fmla="val h"/>
                  <a:gd name="f2" fmla="val 0"/>
                  <a:gd name="f3" fmla="val 40841"/>
                  <a:gd name="f4" fmla="val 14810"/>
                  <a:gd name="f5" fmla="val 3034"/>
                  <a:gd name="f6" fmla="val 1"/>
                  <a:gd name="f7" fmla="val 1371"/>
                  <a:gd name="f8" fmla="val 3067"/>
                  <a:gd name="f9" fmla="val 9526"/>
                  <a:gd name="f10" fmla="val 5253"/>
                  <a:gd name="f11" fmla="val 11744"/>
                  <a:gd name="f12" fmla="val 15169"/>
                  <a:gd name="f13" fmla="val 18268"/>
                  <a:gd name="f14" fmla="val 13309"/>
                  <a:gd name="f15" fmla="val 20421"/>
                  <a:gd name="f16" fmla="val 10961"/>
                  <a:gd name="f17" fmla="val 22574"/>
                  <a:gd name="f18" fmla="val 25673"/>
                  <a:gd name="f19" fmla="val 29098"/>
                  <a:gd name="f20" fmla="val 35556"/>
                  <a:gd name="f21" fmla="val 39471"/>
                  <a:gd name="f22" fmla="val 37775"/>
                  <a:gd name="f23" fmla="val 36078"/>
                  <a:gd name="f24" fmla="val 34708"/>
                  <a:gd name="f25" fmla="val 6166"/>
                  <a:gd name="f26" fmla="val 32197"/>
                  <a:gd name="f27" fmla="val 8677"/>
                  <a:gd name="f28" fmla="val 25999"/>
                  <a:gd name="f29" fmla="val 23487"/>
                  <a:gd name="f30" fmla="val 22117"/>
                  <a:gd name="f31" fmla="val 18725"/>
                  <a:gd name="f32" fmla="val 17355"/>
                  <a:gd name="f33" fmla="val 14843"/>
                  <a:gd name="f34" fmla="val 8612"/>
                  <a:gd name="f35" fmla="val 6101"/>
                  <a:gd name="f36" fmla="val 4731"/>
                  <a:gd name="f37" fmla="*/ f0 1 40841"/>
                  <a:gd name="f38" fmla="*/ f1 1 14810"/>
                  <a:gd name="f39" fmla="val f2"/>
                  <a:gd name="f40" fmla="val f3"/>
                  <a:gd name="f41" fmla="val f4"/>
                  <a:gd name="f42" fmla="+- f41 0 f39"/>
                  <a:gd name="f43" fmla="+- f40 0 f39"/>
                  <a:gd name="f44" fmla="*/ f43 1 40841"/>
                  <a:gd name="f45" fmla="*/ f42 1 14810"/>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0841" h="14810">
                    <a:moveTo>
                      <a:pt x="f5" y="f6"/>
                    </a:moveTo>
                    <a:cubicBezTo>
                      <a:pt x="f7" y="f6"/>
                      <a:pt x="f6" y="f7"/>
                      <a:pt x="f6" y="f8"/>
                    </a:cubicBezTo>
                    <a:cubicBezTo>
                      <a:pt x="f6" y="f9"/>
                      <a:pt x="f10" y="f4"/>
                      <a:pt x="f11" y="f4"/>
                    </a:cubicBezTo>
                    <a:cubicBezTo>
                      <a:pt x="f12" y="f4"/>
                      <a:pt x="f13" y="f14"/>
                      <a:pt x="f15" y="f16"/>
                    </a:cubicBezTo>
                    <a:cubicBezTo>
                      <a:pt x="f17" y="f14"/>
                      <a:pt x="f18" y="f4"/>
                      <a:pt x="f19" y="f4"/>
                    </a:cubicBezTo>
                    <a:cubicBezTo>
                      <a:pt x="f20" y="f4"/>
                      <a:pt x="f3" y="f9"/>
                      <a:pt x="f3" y="f8"/>
                    </a:cubicBezTo>
                    <a:cubicBezTo>
                      <a:pt x="f3" y="f7"/>
                      <a:pt x="f21" y="f6"/>
                      <a:pt x="f22" y="f6"/>
                    </a:cubicBezTo>
                    <a:cubicBezTo>
                      <a:pt x="f23" y="f6"/>
                      <a:pt x="f24" y="f7"/>
                      <a:pt x="f24" y="f8"/>
                    </a:cubicBezTo>
                    <a:cubicBezTo>
                      <a:pt x="f24" y="f25"/>
                      <a:pt x="f26" y="f27"/>
                      <a:pt x="f19" y="f27"/>
                    </a:cubicBezTo>
                    <a:cubicBezTo>
                      <a:pt x="f28" y="f27"/>
                      <a:pt x="f29" y="f25"/>
                      <a:pt x="f29" y="f8"/>
                    </a:cubicBezTo>
                    <a:cubicBezTo>
                      <a:pt x="f29" y="f7"/>
                      <a:pt x="f30" y="f6"/>
                      <a:pt x="f15" y="f6"/>
                    </a:cubicBezTo>
                    <a:cubicBezTo>
                      <a:pt x="f31" y="f6"/>
                      <a:pt x="f32" y="f7"/>
                      <a:pt x="f32" y="f8"/>
                    </a:cubicBezTo>
                    <a:cubicBezTo>
                      <a:pt x="f32" y="f25"/>
                      <a:pt x="f33" y="f27"/>
                      <a:pt x="f11" y="f27"/>
                    </a:cubicBezTo>
                    <a:cubicBezTo>
                      <a:pt x="f34" y="f27"/>
                      <a:pt x="f35" y="f25"/>
                      <a:pt x="f35" y="f8"/>
                    </a:cubicBezTo>
                    <a:cubicBezTo>
                      <a:pt x="f35" y="f7"/>
                      <a:pt x="f36"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7" name="Google Shape;3074;p73">
                <a:extLst>
                  <a:ext uri="{FF2B5EF4-FFF2-40B4-BE49-F238E27FC236}">
                    <a16:creationId xmlns:a16="http://schemas.microsoft.com/office/drawing/2014/main" id="{FCBF299E-F1B6-58FE-D40C-72D4D80BBF96}"/>
                  </a:ext>
                </a:extLst>
              </p:cNvPr>
              <p:cNvSpPr/>
              <p:nvPr/>
            </p:nvSpPr>
            <p:spPr>
              <a:xfrm>
                <a:off x="4694575" y="1465481"/>
                <a:ext cx="719888" cy="643097"/>
              </a:xfrm>
              <a:custGeom>
                <a:avLst/>
                <a:gdLst>
                  <a:gd name="f0" fmla="val w"/>
                  <a:gd name="f1" fmla="val h"/>
                  <a:gd name="f2" fmla="val 0"/>
                  <a:gd name="f3" fmla="val 213465"/>
                  <a:gd name="f4" fmla="val 190696"/>
                  <a:gd name="f5" fmla="val 123754"/>
                  <a:gd name="f6" fmla="val 6102"/>
                  <a:gd name="f7" fmla="val 127601"/>
                  <a:gd name="f8" fmla="val 131419"/>
                  <a:gd name="f9" fmla="val 7580"/>
                  <a:gd name="f10" fmla="val 134296"/>
                  <a:gd name="f11" fmla="val 10438"/>
                  <a:gd name="f12" fmla="val 135862"/>
                  <a:gd name="f13" fmla="val 12004"/>
                  <a:gd name="f14" fmla="val 138272"/>
                  <a:gd name="f15" fmla="val 14414"/>
                  <a:gd name="f16" fmla="val 141476"/>
                  <a:gd name="f17" fmla="val 15685"/>
                  <a:gd name="f18" fmla="val 144744"/>
                  <a:gd name="f19" fmla="val 146297"/>
                  <a:gd name="f20" fmla="val 147864"/>
                  <a:gd name="f21" fmla="val 15398"/>
                  <a:gd name="f22" fmla="val 149367"/>
                  <a:gd name="f23" fmla="val 14809"/>
                  <a:gd name="f24" fmla="val 150965"/>
                  <a:gd name="f25" fmla="val 14157"/>
                  <a:gd name="f26" fmla="val 152776"/>
                  <a:gd name="f27" fmla="val 13438"/>
                  <a:gd name="f28" fmla="val 154647"/>
                  <a:gd name="f29" fmla="val 13094"/>
                  <a:gd name="f30" fmla="val 156489"/>
                  <a:gd name="f31" fmla="val 161581"/>
                  <a:gd name="f32" fmla="val 166453"/>
                  <a:gd name="f33" fmla="val 15723"/>
                  <a:gd name="f34" fmla="val 169232"/>
                  <a:gd name="f35" fmla="val 20322"/>
                  <a:gd name="f36" fmla="val 170341"/>
                  <a:gd name="f37" fmla="val 22149"/>
                  <a:gd name="f38" fmla="val 172662"/>
                  <a:gd name="f39" fmla="val 26027"/>
                  <a:gd name="f40" fmla="val 176813"/>
                  <a:gd name="f41" fmla="val 28247"/>
                  <a:gd name="f42" fmla="val 181026"/>
                  <a:gd name="f43" fmla="val 181314"/>
                  <a:gd name="f44" fmla="val 181601"/>
                  <a:gd name="f45" fmla="val 28237"/>
                  <a:gd name="f46" fmla="val 181889"/>
                  <a:gd name="f47" fmla="val 28216"/>
                  <a:gd name="f48" fmla="val 182201"/>
                  <a:gd name="f49" fmla="val 28197"/>
                  <a:gd name="f50" fmla="val 182512"/>
                  <a:gd name="f51" fmla="val 28188"/>
                  <a:gd name="f52" fmla="val 182820"/>
                  <a:gd name="f53" fmla="val 190475"/>
                  <a:gd name="f54" fmla="val 196923"/>
                  <a:gd name="f55" fmla="val 33944"/>
                  <a:gd name="f56" fmla="val 197644"/>
                  <a:gd name="f57" fmla="val 41721"/>
                  <a:gd name="f58" fmla="val 198133"/>
                  <a:gd name="f59" fmla="val 47103"/>
                  <a:gd name="f60" fmla="val 198231"/>
                  <a:gd name="f61" fmla="val 47918"/>
                  <a:gd name="f62" fmla="val 198655"/>
                  <a:gd name="f63" fmla="val 48701"/>
                  <a:gd name="f64" fmla="val 199308"/>
                  <a:gd name="f65" fmla="val 49223"/>
                  <a:gd name="f66" fmla="val 206876"/>
                  <a:gd name="f67" fmla="val 55193"/>
                  <a:gd name="f68" fmla="val 206908"/>
                  <a:gd name="f69" fmla="val 66675"/>
                  <a:gd name="f70" fmla="val 72677"/>
                  <a:gd name="f71" fmla="val 73166"/>
                  <a:gd name="f72" fmla="val 73949"/>
                  <a:gd name="f73" fmla="val 74797"/>
                  <a:gd name="f74" fmla="val 197579"/>
                  <a:gd name="f75" fmla="val 79266"/>
                  <a:gd name="f76" fmla="val 83898"/>
                  <a:gd name="f77" fmla="val 194089"/>
                  <a:gd name="f78" fmla="val 88563"/>
                  <a:gd name="f79" fmla="val 191446"/>
                  <a:gd name="f80" fmla="val 91629"/>
                  <a:gd name="f81" fmla="val 187565"/>
                  <a:gd name="f82" fmla="val 93586"/>
                  <a:gd name="f83" fmla="val 183194"/>
                  <a:gd name="f84" fmla="val 93684"/>
                  <a:gd name="f85" fmla="val 183163"/>
                  <a:gd name="f86" fmla="val 93685"/>
                  <a:gd name="f87" fmla="val 183132"/>
                  <a:gd name="f88" fmla="val 183099"/>
                  <a:gd name="f89" fmla="val 182708"/>
                  <a:gd name="f90" fmla="val 182106"/>
                  <a:gd name="f91" fmla="val 93638"/>
                  <a:gd name="f92" fmla="val 181352"/>
                  <a:gd name="f93" fmla="val 179321"/>
                  <a:gd name="f94" fmla="val 176192"/>
                  <a:gd name="f95" fmla="val 93978"/>
                  <a:gd name="f96" fmla="val 173147"/>
                  <a:gd name="f97" fmla="val 96489"/>
                  <a:gd name="f98" fmla="val 170570"/>
                  <a:gd name="f99" fmla="val 98577"/>
                  <a:gd name="f100" fmla="val 170015"/>
                  <a:gd name="f101" fmla="val 100567"/>
                  <a:gd name="f102" fmla="val 168482"/>
                  <a:gd name="f103" fmla="val 102687"/>
                  <a:gd name="f104" fmla="val 165634"/>
                  <a:gd name="f105" fmla="val 106586"/>
                  <a:gd name="f106" fmla="val 161165"/>
                  <a:gd name="f107" fmla="val 108780"/>
                  <a:gd name="f108" fmla="val 156510"/>
                  <a:gd name="f109" fmla="val 154661"/>
                  <a:gd name="f110" fmla="val 152783"/>
                  <a:gd name="f111" fmla="val 108434"/>
                  <a:gd name="f112" fmla="val 107710"/>
                  <a:gd name="f113" fmla="val 107091"/>
                  <a:gd name="f114" fmla="val 147860"/>
                  <a:gd name="f115" fmla="val 106490"/>
                  <a:gd name="f116" fmla="val 146289"/>
                  <a:gd name="f117" fmla="val 106199"/>
                  <a:gd name="f118" fmla="val 144733"/>
                  <a:gd name="f119" fmla="val 141469"/>
                  <a:gd name="f120" fmla="val 138269"/>
                  <a:gd name="f121" fmla="val 107478"/>
                  <a:gd name="f122" fmla="val 109863"/>
                  <a:gd name="f123" fmla="val 134753"/>
                  <a:gd name="f124" fmla="val 110875"/>
                  <a:gd name="f125" fmla="val 133383"/>
                  <a:gd name="f126" fmla="val 112767"/>
                  <a:gd name="f127" fmla="val 130349"/>
                  <a:gd name="f128" fmla="val 114234"/>
                  <a:gd name="f129" fmla="val 128277"/>
                  <a:gd name="f130" fmla="val 115249"/>
                  <a:gd name="f131" fmla="val 125998"/>
                  <a:gd name="f132" fmla="val 115768"/>
                  <a:gd name="f133" fmla="val 123711"/>
                  <a:gd name="f134" fmla="val 120851"/>
                  <a:gd name="f135" fmla="val 117976"/>
                  <a:gd name="f136" fmla="val 114956"/>
                  <a:gd name="f137" fmla="val 115475"/>
                  <a:gd name="f138" fmla="val 113288"/>
                  <a:gd name="f139" fmla="val 114522"/>
                  <a:gd name="f140" fmla="val 112769"/>
                  <a:gd name="f141" fmla="val 111599"/>
                  <a:gd name="f142" fmla="val 109973"/>
                  <a:gd name="f143" fmla="val 106799"/>
                  <a:gd name="f144" fmla="val 106178"/>
                  <a:gd name="f145" fmla="val 105525"/>
                  <a:gd name="f146" fmla="val 110020"/>
                  <a:gd name="f147" fmla="val 104841"/>
                  <a:gd name="f148" fmla="val 110124"/>
                  <a:gd name="f149" fmla="val 101089"/>
                  <a:gd name="f150" fmla="val 110679"/>
                  <a:gd name="f151" fmla="val 99100"/>
                  <a:gd name="f152" fmla="val 112636"/>
                  <a:gd name="f153" fmla="val 97990"/>
                  <a:gd name="f154" fmla="val 95473"/>
                  <a:gd name="f155" fmla="val 114955"/>
                  <a:gd name="f156" fmla="val 92588"/>
                  <a:gd name="f157" fmla="val 115770"/>
                  <a:gd name="f158" fmla="val 89722"/>
                  <a:gd name="f159" fmla="val 87538"/>
                  <a:gd name="f160" fmla="val 85366"/>
                  <a:gd name="f161" fmla="val 115296"/>
                  <a:gd name="f162" fmla="val 83377"/>
                  <a:gd name="f163" fmla="val 114365"/>
                  <a:gd name="f164" fmla="val 80115"/>
                  <a:gd name="f165" fmla="val 112832"/>
                  <a:gd name="f166" fmla="val 78614"/>
                  <a:gd name="f167" fmla="val 110744"/>
                  <a:gd name="f168" fmla="val 77603"/>
                  <a:gd name="f169" fmla="val 75196"/>
                  <a:gd name="f170" fmla="val 71996"/>
                  <a:gd name="f171" fmla="val 68732"/>
                  <a:gd name="f172" fmla="val 67176"/>
                  <a:gd name="f173" fmla="val 65605"/>
                  <a:gd name="f174" fmla="val 64098"/>
                  <a:gd name="f175" fmla="val 62500"/>
                  <a:gd name="f176" fmla="val 60689"/>
                  <a:gd name="f177" fmla="val 108430"/>
                  <a:gd name="f178" fmla="val 58818"/>
                  <a:gd name="f179" fmla="val 108774"/>
                  <a:gd name="f180" fmla="val 56976"/>
                  <a:gd name="f181" fmla="val 51884"/>
                  <a:gd name="f182" fmla="val 47012"/>
                  <a:gd name="f183" fmla="val 106145"/>
                  <a:gd name="f184" fmla="val 44233"/>
                  <a:gd name="f185" fmla="val 101545"/>
                  <a:gd name="f186" fmla="val 43156"/>
                  <a:gd name="f187" fmla="val 99719"/>
                  <a:gd name="f188" fmla="val 40766"/>
                  <a:gd name="f189" fmla="val 95764"/>
                  <a:gd name="f190" fmla="val 36560"/>
                  <a:gd name="f191" fmla="val 93625"/>
                  <a:gd name="f192" fmla="val 32380"/>
                  <a:gd name="f193" fmla="val 32112"/>
                  <a:gd name="f194" fmla="val 31844"/>
                  <a:gd name="f195" fmla="val 93634"/>
                  <a:gd name="f196" fmla="val 31576"/>
                  <a:gd name="f197" fmla="val 93651"/>
                  <a:gd name="f198" fmla="val 31246"/>
                  <a:gd name="f199" fmla="val 93672"/>
                  <a:gd name="f200" fmla="val 30917"/>
                  <a:gd name="f201" fmla="val 93683"/>
                  <a:gd name="f202" fmla="val 30592"/>
                  <a:gd name="f203" fmla="val 22846"/>
                  <a:gd name="f204" fmla="val 16510"/>
                  <a:gd name="f205" fmla="val 87816"/>
                  <a:gd name="f206" fmla="val 15821"/>
                  <a:gd name="f207" fmla="val 80147"/>
                  <a:gd name="f208" fmla="val 15332"/>
                  <a:gd name="f209" fmla="val 15234"/>
                  <a:gd name="f210" fmla="val 14810"/>
                  <a:gd name="f211" fmla="val 6590"/>
                  <a:gd name="f212" fmla="val 66707"/>
                  <a:gd name="f213" fmla="val 6557"/>
                  <a:gd name="f214" fmla="val 16542"/>
                  <a:gd name="f215" fmla="val 22960"/>
                  <a:gd name="f216" fmla="val 30670"/>
                  <a:gd name="f217" fmla="val 30981"/>
                  <a:gd name="f218" fmla="val 31294"/>
                  <a:gd name="f219" fmla="val 31609"/>
                  <a:gd name="f220" fmla="val 31876"/>
                  <a:gd name="f221" fmla="val 28233"/>
                  <a:gd name="f222" fmla="val 32142"/>
                  <a:gd name="f223" fmla="val 28241"/>
                  <a:gd name="f224" fmla="val 32406"/>
                  <a:gd name="f225" fmla="val 36800"/>
                  <a:gd name="f226" fmla="val 40849"/>
                  <a:gd name="f227" fmla="val 25964"/>
                  <a:gd name="f228" fmla="val 47014"/>
                  <a:gd name="f229" fmla="val 15719"/>
                  <a:gd name="f230" fmla="val 51890"/>
                  <a:gd name="f231" fmla="val 13108"/>
                  <a:gd name="f232" fmla="val 56987"/>
                  <a:gd name="f233" fmla="val 58825"/>
                  <a:gd name="f234" fmla="val 60692"/>
                  <a:gd name="f235" fmla="val 13448"/>
                  <a:gd name="f236" fmla="val 65601"/>
                  <a:gd name="f237" fmla="val 67169"/>
                  <a:gd name="f238" fmla="val 68722"/>
                  <a:gd name="f239" fmla="val 71989"/>
                  <a:gd name="f240" fmla="val 75193"/>
                  <a:gd name="f241" fmla="val 79169"/>
                  <a:gd name="f242" fmla="val 82046"/>
                  <a:gd name="f243" fmla="val 85864"/>
                  <a:gd name="f244" fmla="val 89711"/>
                  <a:gd name="f245" fmla="val 92581"/>
                  <a:gd name="f246" fmla="val 95467"/>
                  <a:gd name="f247" fmla="val 6925"/>
                  <a:gd name="f248" fmla="val 8611"/>
                  <a:gd name="f249" fmla="val 99752"/>
                  <a:gd name="f250" fmla="val 9786"/>
                  <a:gd name="f251" fmla="val 101872"/>
                  <a:gd name="f252" fmla="val 11205"/>
                  <a:gd name="f253" fmla="val 104302"/>
                  <a:gd name="f254" fmla="val 11914"/>
                  <a:gd name="f255" fmla="val 106733"/>
                  <a:gd name="f256" fmla="val 109163"/>
                  <a:gd name="f257" fmla="val 111593"/>
                  <a:gd name="f258" fmla="val 113713"/>
                  <a:gd name="f259" fmla="val 117998"/>
                  <a:gd name="f260" fmla="val 120884"/>
                  <a:gd name="f261" fmla="val 89742"/>
                  <a:gd name="f262" fmla="val 1"/>
                  <a:gd name="f263" fmla="val 84315"/>
                  <a:gd name="f264" fmla="val 78919"/>
                  <a:gd name="f265" fmla="val 2081"/>
                  <a:gd name="f266" fmla="val 74863"/>
                  <a:gd name="f267" fmla="val 6100"/>
                  <a:gd name="f268" fmla="val 73297"/>
                  <a:gd name="f269" fmla="val 7698"/>
                  <a:gd name="f270" fmla="val 72063"/>
                  <a:gd name="f271" fmla="val 8910"/>
                  <a:gd name="f272" fmla="val 70427"/>
                  <a:gd name="f273" fmla="val 9556"/>
                  <a:gd name="f274" fmla="val 68751"/>
                  <a:gd name="f275" fmla="val 67946"/>
                  <a:gd name="f276" fmla="val 67132"/>
                  <a:gd name="f277" fmla="val 9407"/>
                  <a:gd name="f278" fmla="val 66349"/>
                  <a:gd name="f279" fmla="val 9101"/>
                  <a:gd name="f280" fmla="val 64751"/>
                  <a:gd name="f281" fmla="val 8481"/>
                  <a:gd name="f282" fmla="val 62206"/>
                  <a:gd name="f283" fmla="val 7468"/>
                  <a:gd name="f284" fmla="val 59574"/>
                  <a:gd name="f285" fmla="val 6984"/>
                  <a:gd name="f286" fmla="val 56980"/>
                  <a:gd name="f287" fmla="val 49799"/>
                  <a:gd name="f288" fmla="val 42911"/>
                  <a:gd name="f289" fmla="val 10696"/>
                  <a:gd name="f290" fmla="val 38981"/>
                  <a:gd name="f291" fmla="val 17190"/>
                  <a:gd name="f292" fmla="val 37905"/>
                  <a:gd name="f293" fmla="val 18984"/>
                  <a:gd name="f294" fmla="val 36728"/>
                  <a:gd name="f295" fmla="val 20967"/>
                  <a:gd name="f296" fmla="val 34609"/>
                  <a:gd name="f297" fmla="val 22126"/>
                  <a:gd name="f298" fmla="val 32332"/>
                  <a:gd name="f299" fmla="val 32211"/>
                  <a:gd name="f300" fmla="val 32089"/>
                  <a:gd name="f301" fmla="val 22123"/>
                  <a:gd name="f302" fmla="val 31968"/>
                  <a:gd name="f303" fmla="val 22116"/>
                  <a:gd name="f304" fmla="val 31510"/>
                  <a:gd name="f305" fmla="val 22087"/>
                  <a:gd name="f306" fmla="val 31055"/>
                  <a:gd name="f307" fmla="val 22073"/>
                  <a:gd name="f308" fmla="val 30603"/>
                  <a:gd name="f309" fmla="val 19783"/>
                  <a:gd name="f310" fmla="val 10754"/>
                  <a:gd name="f311" fmla="val 30207"/>
                  <a:gd name="f312" fmla="val 9721"/>
                  <a:gd name="f313" fmla="val 41166"/>
                  <a:gd name="f314" fmla="val 9330"/>
                  <a:gd name="f315" fmla="val 45276"/>
                  <a:gd name="f316" fmla="val 33"/>
                  <a:gd name="f317" fmla="val 53627"/>
                  <a:gd name="f318" fmla="val 68273"/>
                  <a:gd name="f319" fmla="val 76591"/>
                  <a:gd name="f320" fmla="val 80603"/>
                  <a:gd name="f321" fmla="val 135600"/>
                  <a:gd name="f322" fmla="val 151910"/>
                  <a:gd name="f323" fmla="val 18594"/>
                  <a:gd name="f324" fmla="val 166687"/>
                  <a:gd name="f325" fmla="val 32881"/>
                  <a:gd name="f326" fmla="val 174157"/>
                  <a:gd name="f327" fmla="val 53334"/>
                  <a:gd name="f328" fmla="val 184824"/>
                  <a:gd name="f329" fmla="val 79560"/>
                  <a:gd name="f330" fmla="val 190695"/>
                  <a:gd name="f331" fmla="val 122521"/>
                  <a:gd name="f332" fmla="val 137787"/>
                  <a:gd name="f333" fmla="val 188771"/>
                  <a:gd name="f334" fmla="val 152139"/>
                  <a:gd name="f335" fmla="val 184987"/>
                  <a:gd name="f336" fmla="val 153770"/>
                  <a:gd name="f337" fmla="val 184563"/>
                  <a:gd name="f338" fmla="val 154749"/>
                  <a:gd name="f339" fmla="val 182867"/>
                  <a:gd name="f340" fmla="val 154325"/>
                  <a:gd name="f341" fmla="val 181236"/>
                  <a:gd name="f342" fmla="val 153944"/>
                  <a:gd name="f343" fmla="val 179877"/>
                  <a:gd name="f344" fmla="val 152726"/>
                  <a:gd name="f345" fmla="val 178970"/>
                  <a:gd name="f346" fmla="val 151386"/>
                  <a:gd name="f347" fmla="val 151118"/>
                  <a:gd name="f348" fmla="val 150845"/>
                  <a:gd name="f349" fmla="val 179007"/>
                  <a:gd name="f350" fmla="val 150574"/>
                  <a:gd name="f351" fmla="val 179083"/>
                  <a:gd name="f352" fmla="val 136743"/>
                  <a:gd name="f353" fmla="val 182736"/>
                  <a:gd name="f354" fmla="val 121999"/>
                  <a:gd name="f355" fmla="val 184596"/>
                  <a:gd name="f356" fmla="val 80539"/>
                  <a:gd name="f357" fmla="val 55291"/>
                  <a:gd name="f358" fmla="val 178952"/>
                  <a:gd name="f359" fmla="val 35719"/>
                  <a:gd name="f360" fmla="val 168710"/>
                  <a:gd name="f361" fmla="val 23454"/>
                  <a:gd name="f362" fmla="val 162316"/>
                  <a:gd name="f363" fmla="val 149627"/>
                  <a:gd name="f364" fmla="val 93749"/>
                  <a:gd name="f365" fmla="val 17028"/>
                  <a:gd name="f366" fmla="val 94924"/>
                  <a:gd name="f367" fmla="val 18528"/>
                  <a:gd name="f368" fmla="val 96098"/>
                  <a:gd name="f369" fmla="val 20159"/>
                  <a:gd name="f370" fmla="val 97044"/>
                  <a:gd name="f371" fmla="val 24344"/>
                  <a:gd name="f372" fmla="val 99450"/>
                  <a:gd name="f373" fmla="val 28556"/>
                  <a:gd name="f374" fmla="val 99839"/>
                  <a:gd name="f375" fmla="val 30672"/>
                  <a:gd name="f376" fmla="val 31684"/>
                  <a:gd name="f377" fmla="val 32217"/>
                  <a:gd name="f378" fmla="val 99750"/>
                  <a:gd name="f379" fmla="val 32037"/>
                  <a:gd name="f380" fmla="val 32027"/>
                  <a:gd name="f381" fmla="val 32015"/>
                  <a:gd name="f382" fmla="val 99751"/>
                  <a:gd name="f383" fmla="val 32000"/>
                  <a:gd name="f384" fmla="val 32111"/>
                  <a:gd name="f385" fmla="val 99746"/>
                  <a:gd name="f386" fmla="val 32222"/>
                  <a:gd name="f387" fmla="val 99743"/>
                  <a:gd name="f388" fmla="val 34206"/>
                  <a:gd name="f389" fmla="val 36022"/>
                  <a:gd name="f390" fmla="val 100525"/>
                  <a:gd name="f391" fmla="val 37285"/>
                  <a:gd name="f392" fmla="val 102035"/>
                  <a:gd name="f393" fmla="val 37839"/>
                  <a:gd name="f394" fmla="val 102915"/>
                  <a:gd name="f395" fmla="val 104709"/>
                  <a:gd name="f396" fmla="val 42913"/>
                  <a:gd name="f397" fmla="val 111207"/>
                  <a:gd name="f398" fmla="val 49805"/>
                  <a:gd name="f399" fmla="val 114902"/>
                  <a:gd name="f400" fmla="val 56990"/>
                  <a:gd name="f401" fmla="val 59581"/>
                  <a:gd name="f402" fmla="val 62209"/>
                  <a:gd name="f403" fmla="val 114422"/>
                  <a:gd name="f404" fmla="val 113419"/>
                  <a:gd name="f405" fmla="val 67226"/>
                  <a:gd name="f406" fmla="val 112420"/>
                  <a:gd name="f407" fmla="val 68036"/>
                  <a:gd name="f408" fmla="val 112275"/>
                  <a:gd name="f409" fmla="val 68781"/>
                  <a:gd name="f410" fmla="val 72167"/>
                  <a:gd name="f411" fmla="val 74195"/>
                  <a:gd name="f412" fmla="val 115260"/>
                  <a:gd name="f413" fmla="val 78920"/>
                  <a:gd name="f414" fmla="val 119806"/>
                  <a:gd name="f415" fmla="val 84316"/>
                  <a:gd name="f416" fmla="val 121883"/>
                  <a:gd name="f417" fmla="val 89743"/>
                  <a:gd name="f418" fmla="val 93786"/>
                  <a:gd name="f419" fmla="val 97846"/>
                  <a:gd name="f420" fmla="val 120731"/>
                  <a:gd name="f421" fmla="val 101383"/>
                  <a:gd name="f422" fmla="val 118377"/>
                  <a:gd name="f423" fmla="val 103242"/>
                  <a:gd name="f424" fmla="val 117138"/>
                  <a:gd name="f425" fmla="val 104384"/>
                  <a:gd name="f426" fmla="val 116094"/>
                  <a:gd name="f427" fmla="val 109244"/>
                  <a:gd name="f428" fmla="val 110549"/>
                  <a:gd name="f429" fmla="val 117399"/>
                  <a:gd name="f430" fmla="val 112082"/>
                  <a:gd name="f431" fmla="val 115566"/>
                  <a:gd name="f432" fmla="val 120692"/>
                  <a:gd name="f433" fmla="val 119624"/>
                  <a:gd name="f434" fmla="val 121888"/>
                  <a:gd name="f435" fmla="val 123722"/>
                  <a:gd name="f436" fmla="val 125803"/>
                  <a:gd name="f437" fmla="val 127894"/>
                  <a:gd name="f438" fmla="val 121580"/>
                  <a:gd name="f439" fmla="val 129925"/>
                  <a:gd name="f440" fmla="val 120954"/>
                  <a:gd name="f441" fmla="val 135112"/>
                  <a:gd name="f442" fmla="val 119388"/>
                  <a:gd name="f443" fmla="val 137754"/>
                  <a:gd name="f444" fmla="val 116583"/>
                  <a:gd name="f445" fmla="val 140168"/>
                  <a:gd name="f446" fmla="val 114202"/>
                  <a:gd name="f447" fmla="val 141404"/>
                  <a:gd name="f448" fmla="val 112965"/>
                  <a:gd name="f449" fmla="val 143044"/>
                  <a:gd name="f450" fmla="val 112312"/>
                  <a:gd name="f451" fmla="val 144723"/>
                  <a:gd name="f452" fmla="val 145525"/>
                  <a:gd name="f453" fmla="val 146336"/>
                  <a:gd name="f454" fmla="val 112461"/>
                  <a:gd name="f455" fmla="val 147116"/>
                  <a:gd name="f456" fmla="val 148714"/>
                  <a:gd name="f457" fmla="val 151253"/>
                  <a:gd name="f458" fmla="val 114423"/>
                  <a:gd name="f459" fmla="val 153879"/>
                  <a:gd name="f460" fmla="val 114904"/>
                  <a:gd name="f461" fmla="val 156466"/>
                  <a:gd name="f462" fmla="val 163121"/>
                  <a:gd name="f463" fmla="val 169522"/>
                  <a:gd name="f464" fmla="val 111726"/>
                  <a:gd name="f465" fmla="val 173538"/>
                  <a:gd name="f466" fmla="val 106112"/>
                  <a:gd name="f467" fmla="val 174354"/>
                  <a:gd name="f468" fmla="val 104970"/>
                  <a:gd name="f469" fmla="val 174615"/>
                  <a:gd name="f470" fmla="val 104449"/>
                  <a:gd name="f471" fmla="val 175560"/>
                  <a:gd name="f472" fmla="val 102883"/>
                  <a:gd name="f473" fmla="val 176724"/>
                  <a:gd name="f474" fmla="val 100924"/>
                  <a:gd name="f475" fmla="val 178806"/>
                  <a:gd name="f476" fmla="val 99769"/>
                  <a:gd name="f477" fmla="val 181053"/>
                  <a:gd name="f478" fmla="val 181201"/>
                  <a:gd name="f479" fmla="val 181349"/>
                  <a:gd name="f480" fmla="val 99774"/>
                  <a:gd name="f481" fmla="val 181497"/>
                  <a:gd name="f482" fmla="val 99784"/>
                  <a:gd name="f483" fmla="val 181929"/>
                  <a:gd name="f484" fmla="val 99810"/>
                  <a:gd name="f485" fmla="val 182361"/>
                  <a:gd name="f486" fmla="val 99823"/>
                  <a:gd name="f487" fmla="val 182791"/>
                  <a:gd name="f488" fmla="val 188284"/>
                  <a:gd name="f489" fmla="val 193651"/>
                  <a:gd name="f490" fmla="val 97712"/>
                  <a:gd name="f491" fmla="val 190011"/>
                  <a:gd name="f492" fmla="val 177746"/>
                  <a:gd name="f493" fmla="val 173016"/>
                  <a:gd name="f494" fmla="val 171189"/>
                  <a:gd name="f495" fmla="val 167927"/>
                  <a:gd name="f496" fmla="val 173407"/>
                  <a:gd name="f497" fmla="val 162545"/>
                  <a:gd name="f498" fmla="val 175331"/>
                  <a:gd name="f499" fmla="val 160947"/>
                  <a:gd name="f500" fmla="val 175919"/>
                  <a:gd name="f501" fmla="val 160131"/>
                  <a:gd name="f502" fmla="val 177680"/>
                  <a:gd name="f503" fmla="val 160718"/>
                  <a:gd name="f504" fmla="val 179246"/>
                  <a:gd name="f505" fmla="val 161155"/>
                  <a:gd name="f506" fmla="val 180505"/>
                  <a:gd name="f507" fmla="val 162342"/>
                  <a:gd name="f508" fmla="val 181279"/>
                  <a:gd name="f509" fmla="val 163607"/>
                  <a:gd name="f510" fmla="val 163948"/>
                  <a:gd name="f511" fmla="val 164294"/>
                  <a:gd name="f512" fmla="val 181223"/>
                  <a:gd name="f513" fmla="val 164633"/>
                  <a:gd name="f514" fmla="val 181105"/>
                  <a:gd name="f515" fmla="val 170243"/>
                  <a:gd name="f516" fmla="val 175626"/>
                  <a:gd name="f517" fmla="val 176734"/>
                  <a:gd name="f518" fmla="val 180584"/>
                  <a:gd name="f519" fmla="val 194871"/>
                  <a:gd name="f520" fmla="val 203744"/>
                  <a:gd name="f521" fmla="val 204135"/>
                  <a:gd name="f522" fmla="val 213432"/>
                  <a:gd name="f523" fmla="val 202688"/>
                  <a:gd name="f524" fmla="val 29955"/>
                  <a:gd name="f525" fmla="val 193295"/>
                  <a:gd name="f526" fmla="val 22055"/>
                  <a:gd name="f527" fmla="val 183051"/>
                  <a:gd name="f528" fmla="val 182535"/>
                  <a:gd name="f529" fmla="val 182017"/>
                  <a:gd name="f530" fmla="val 22075"/>
                  <a:gd name="f531" fmla="val 181376"/>
                  <a:gd name="f532" fmla="val 181254"/>
                  <a:gd name="f533" fmla="val 181133"/>
                  <a:gd name="f534" fmla="val 178856"/>
                  <a:gd name="f535" fmla="val 176738"/>
                  <a:gd name="f536" fmla="val 20969"/>
                  <a:gd name="f537" fmla="val 19017"/>
                  <a:gd name="f538" fmla="val 174484"/>
                  <a:gd name="f539" fmla="val 170554"/>
                  <a:gd name="f540" fmla="val 163666"/>
                  <a:gd name="f541" fmla="val 156486"/>
                  <a:gd name="f542" fmla="val 153892"/>
                  <a:gd name="f543" fmla="val 151259"/>
                  <a:gd name="f544" fmla="val 146333"/>
                  <a:gd name="f545" fmla="val 145519"/>
                  <a:gd name="f546" fmla="val 144714"/>
                  <a:gd name="f547" fmla="val 143038"/>
                  <a:gd name="f548" fmla="val 141402"/>
                  <a:gd name="f549" fmla="val 138602"/>
                  <a:gd name="f550" fmla="val 134546"/>
                  <a:gd name="f551" fmla="val 129150"/>
                  <a:gd name="f552" fmla="val 123723"/>
                  <a:gd name="f553" fmla="val 119680"/>
                  <a:gd name="f554" fmla="val 115620"/>
                  <a:gd name="f555" fmla="val 1155"/>
                  <a:gd name="f556" fmla="val 3523"/>
                  <a:gd name="f557" fmla="val 110321"/>
                  <a:gd name="f558" fmla="val 4697"/>
                  <a:gd name="f559" fmla="val 109228"/>
                  <a:gd name="f560" fmla="val 5431"/>
                  <a:gd name="f561" fmla="val 107980"/>
                  <a:gd name="f562" fmla="val 5798"/>
                  <a:gd name="f563" fmla="val 105485"/>
                  <a:gd name="f564" fmla="val 104237"/>
                  <a:gd name="f565" fmla="val 103144"/>
                  <a:gd name="f566" fmla="val 93785"/>
                  <a:gd name="f567" fmla="*/ f0 1 213465"/>
                  <a:gd name="f568" fmla="*/ f1 1 190696"/>
                  <a:gd name="f569" fmla="val f2"/>
                  <a:gd name="f570" fmla="val f3"/>
                  <a:gd name="f571" fmla="val f4"/>
                  <a:gd name="f572" fmla="+- f571 0 f569"/>
                  <a:gd name="f573" fmla="+- f570 0 f569"/>
                  <a:gd name="f574" fmla="*/ f573 1 213465"/>
                  <a:gd name="f575" fmla="*/ f572 1 190696"/>
                  <a:gd name="f576" fmla="*/ f569 1 f574"/>
                  <a:gd name="f577" fmla="*/ f570 1 f574"/>
                  <a:gd name="f578" fmla="*/ f569 1 f575"/>
                  <a:gd name="f579" fmla="*/ f571 1 f575"/>
                  <a:gd name="f580" fmla="*/ f576 f567 1"/>
                  <a:gd name="f581" fmla="*/ f577 f567 1"/>
                  <a:gd name="f582" fmla="*/ f579 f568 1"/>
                  <a:gd name="f583" fmla="*/ f578 f568 1"/>
                </a:gdLst>
                <a:ahLst/>
                <a:cxnLst>
                  <a:cxn ang="3cd4">
                    <a:pos x="hc" y="t"/>
                  </a:cxn>
                  <a:cxn ang="0">
                    <a:pos x="r" y="vc"/>
                  </a:cxn>
                  <a:cxn ang="cd4">
                    <a:pos x="hc" y="b"/>
                  </a:cxn>
                  <a:cxn ang="cd2">
                    <a:pos x="l" y="vc"/>
                  </a:cxn>
                </a:cxnLst>
                <a:rect l="f580" t="f583" r="f581" b="f582"/>
                <a:pathLst>
                  <a:path w="213465" h="190696">
                    <a:moveTo>
                      <a:pt x="f5" y="f6"/>
                    </a:moveTo>
                    <a:cubicBezTo>
                      <a:pt x="f7" y="f6"/>
                      <a:pt x="f8" y="f9"/>
                      <a:pt x="f10" y="f11"/>
                    </a:cubicBezTo>
                    <a:lnTo>
                      <a:pt x="f12" y="f13"/>
                    </a:lnTo>
                    <a:cubicBezTo>
                      <a:pt x="f14" y="f15"/>
                      <a:pt x="f16" y="f17"/>
                      <a:pt x="f18" y="f17"/>
                    </a:cubicBezTo>
                    <a:cubicBezTo>
                      <a:pt x="f19" y="f17"/>
                      <a:pt x="f20" y="f21"/>
                      <a:pt x="f22" y="f23"/>
                    </a:cubicBezTo>
                    <a:lnTo>
                      <a:pt x="f24" y="f25"/>
                    </a:lnTo>
                    <a:cubicBezTo>
                      <a:pt x="f26" y="f27"/>
                      <a:pt x="f28" y="f29"/>
                      <a:pt x="f30" y="f29"/>
                    </a:cubicBezTo>
                    <a:cubicBezTo>
                      <a:pt x="f31" y="f29"/>
                      <a:pt x="f32" y="f33"/>
                      <a:pt x="f34" y="f35"/>
                    </a:cubicBezTo>
                    <a:lnTo>
                      <a:pt x="f36" y="f37"/>
                    </a:lnTo>
                    <a:cubicBezTo>
                      <a:pt x="f38" y="f39"/>
                      <a:pt x="f40" y="f41"/>
                      <a:pt x="f42" y="f41"/>
                    </a:cubicBezTo>
                    <a:cubicBezTo>
                      <a:pt x="f43" y="f41"/>
                      <a:pt x="f44" y="f45"/>
                      <a:pt x="f46" y="f47"/>
                    </a:cubicBezTo>
                    <a:cubicBezTo>
                      <a:pt x="f48" y="f49"/>
                      <a:pt x="f50" y="f51"/>
                      <a:pt x="f52" y="f51"/>
                    </a:cubicBezTo>
                    <a:cubicBezTo>
                      <a:pt x="f53" y="f51"/>
                      <a:pt x="f54" y="f55"/>
                      <a:pt x="f56" y="f57"/>
                    </a:cubicBezTo>
                    <a:lnTo>
                      <a:pt x="f58" y="f59"/>
                    </a:lnTo>
                    <a:cubicBezTo>
                      <a:pt x="f60" y="f61"/>
                      <a:pt x="f62" y="f63"/>
                      <a:pt x="f64" y="f65"/>
                    </a:cubicBezTo>
                    <a:cubicBezTo>
                      <a:pt x="f66" y="f67"/>
                      <a:pt x="f68" y="f69"/>
                      <a:pt x="f64" y="f70"/>
                    </a:cubicBezTo>
                    <a:cubicBezTo>
                      <a:pt x="f62" y="f71"/>
                      <a:pt x="f60" y="f72"/>
                      <a:pt x="f58" y="f73"/>
                    </a:cubicBezTo>
                    <a:cubicBezTo>
                      <a:pt x="f74" y="f75"/>
                      <a:pt x="f58" y="f76"/>
                      <a:pt x="f77" y="f78"/>
                    </a:cubicBezTo>
                    <a:cubicBezTo>
                      <a:pt x="f79" y="f80"/>
                      <a:pt x="f81" y="f82"/>
                      <a:pt x="f83" y="f84"/>
                    </a:cubicBezTo>
                    <a:cubicBezTo>
                      <a:pt x="f85" y="f86"/>
                      <a:pt x="f87" y="f86"/>
                      <a:pt x="f88" y="f86"/>
                    </a:cubicBezTo>
                    <a:cubicBezTo>
                      <a:pt x="f89" y="f86"/>
                      <a:pt x="f90" y="f91"/>
                      <a:pt x="f92" y="f91"/>
                    </a:cubicBezTo>
                    <a:cubicBezTo>
                      <a:pt x="f93" y="f91"/>
                      <a:pt x="f94" y="f95"/>
                      <a:pt x="f96" y="f97"/>
                    </a:cubicBezTo>
                    <a:cubicBezTo>
                      <a:pt x="f98" y="f99"/>
                      <a:pt x="f100" y="f101"/>
                      <a:pt x="f102" y="f103"/>
                    </a:cubicBezTo>
                    <a:cubicBezTo>
                      <a:pt x="f104" y="f105"/>
                      <a:pt x="f106" y="f107"/>
                      <a:pt x="f108" y="f107"/>
                    </a:cubicBezTo>
                    <a:cubicBezTo>
                      <a:pt x="f109" y="f107"/>
                      <a:pt x="f110" y="f111"/>
                      <a:pt x="f24" y="f112"/>
                    </a:cubicBezTo>
                    <a:lnTo>
                      <a:pt x="f22" y="f113"/>
                    </a:lnTo>
                    <a:cubicBezTo>
                      <a:pt x="f114" y="f115"/>
                      <a:pt x="f116" y="f117"/>
                      <a:pt x="f118" y="f117"/>
                    </a:cubicBezTo>
                    <a:cubicBezTo>
                      <a:pt x="f119" y="f117"/>
                      <a:pt x="f120" y="f121"/>
                      <a:pt x="f12" y="f122"/>
                    </a:cubicBezTo>
                    <a:cubicBezTo>
                      <a:pt x="f123" y="f124"/>
                      <a:pt x="f125" y="f126"/>
                      <a:pt x="f127" y="f128"/>
                    </a:cubicBezTo>
                    <a:cubicBezTo>
                      <a:pt x="f129" y="f130"/>
                      <a:pt x="f131" y="f132"/>
                      <a:pt x="f133" y="f132"/>
                    </a:cubicBezTo>
                    <a:cubicBezTo>
                      <a:pt x="f134" y="f132"/>
                      <a:pt x="f135" y="f136"/>
                      <a:pt x="f137" y="f138"/>
                    </a:cubicBezTo>
                    <a:cubicBezTo>
                      <a:pt x="f139" y="f140"/>
                      <a:pt x="f141" y="f142"/>
                      <a:pt x="f143" y="f142"/>
                    </a:cubicBezTo>
                    <a:cubicBezTo>
                      <a:pt x="f144" y="f142"/>
                      <a:pt x="f145" y="f146"/>
                      <a:pt x="f147" y="f148"/>
                    </a:cubicBezTo>
                    <a:cubicBezTo>
                      <a:pt x="f149" y="f150"/>
                      <a:pt x="f151" y="f152"/>
                      <a:pt x="f153" y="f138"/>
                    </a:cubicBezTo>
                    <a:cubicBezTo>
                      <a:pt x="f154" y="f155"/>
                      <a:pt x="f156" y="f157"/>
                      <a:pt x="f158" y="f157"/>
                    </a:cubicBezTo>
                    <a:cubicBezTo>
                      <a:pt x="f159" y="f157"/>
                      <a:pt x="f160" y="f161"/>
                      <a:pt x="f162" y="f163"/>
                    </a:cubicBezTo>
                    <a:cubicBezTo>
                      <a:pt x="f164" y="f165"/>
                      <a:pt x="f166" y="f167"/>
                      <a:pt x="f168" y="f122"/>
                    </a:cubicBezTo>
                    <a:cubicBezTo>
                      <a:pt x="f169" y="f121"/>
                      <a:pt x="f170" y="f117"/>
                      <a:pt x="f171" y="f117"/>
                    </a:cubicBezTo>
                    <a:cubicBezTo>
                      <a:pt x="f172" y="f117"/>
                      <a:pt x="f173" y="f115"/>
                      <a:pt x="f174" y="f113"/>
                    </a:cubicBezTo>
                    <a:lnTo>
                      <a:pt x="f175" y="f112"/>
                    </a:lnTo>
                    <a:cubicBezTo>
                      <a:pt x="f176" y="f177"/>
                      <a:pt x="f178" y="f179"/>
                      <a:pt x="f180" y="f179"/>
                    </a:cubicBezTo>
                    <a:cubicBezTo>
                      <a:pt x="f181" y="f179"/>
                      <a:pt x="f182" y="f183"/>
                      <a:pt x="f184" y="f185"/>
                    </a:cubicBezTo>
                    <a:lnTo>
                      <a:pt x="f186" y="f187"/>
                    </a:lnTo>
                    <a:cubicBezTo>
                      <a:pt x="f188" y="f189"/>
                      <a:pt x="f190" y="f191"/>
                      <a:pt x="f192" y="f191"/>
                    </a:cubicBezTo>
                    <a:cubicBezTo>
                      <a:pt x="f193" y="f191"/>
                      <a:pt x="f194" y="f195"/>
                      <a:pt x="f196" y="f197"/>
                    </a:cubicBezTo>
                    <a:cubicBezTo>
                      <a:pt x="f198" y="f199"/>
                      <a:pt x="f200" y="f201"/>
                      <a:pt x="f202" y="f201"/>
                    </a:cubicBezTo>
                    <a:cubicBezTo>
                      <a:pt x="f203" y="f201"/>
                      <a:pt x="f204" y="f205"/>
                      <a:pt x="f206" y="f207"/>
                    </a:cubicBezTo>
                    <a:lnTo>
                      <a:pt x="f208" y="f73"/>
                    </a:lnTo>
                    <a:cubicBezTo>
                      <a:pt x="f209" y="f72"/>
                      <a:pt x="f210" y="f71"/>
                      <a:pt x="f25" y="f70"/>
                    </a:cubicBezTo>
                    <a:cubicBezTo>
                      <a:pt x="f211" y="f212"/>
                      <a:pt x="f213" y="f67"/>
                      <a:pt x="f25" y="f65"/>
                    </a:cubicBezTo>
                    <a:cubicBezTo>
                      <a:pt x="f210" y="f63"/>
                      <a:pt x="f209" y="f61"/>
                      <a:pt x="f208" y="f59"/>
                    </a:cubicBezTo>
                    <a:lnTo>
                      <a:pt x="f206" y="f57"/>
                    </a:lnTo>
                    <a:cubicBezTo>
                      <a:pt x="f214" y="f55"/>
                      <a:pt x="f215" y="f51"/>
                      <a:pt x="f216" y="f51"/>
                    </a:cubicBezTo>
                    <a:cubicBezTo>
                      <a:pt x="f217" y="f51"/>
                      <a:pt x="f218" y="f49"/>
                      <a:pt x="f219" y="f47"/>
                    </a:cubicBezTo>
                    <a:cubicBezTo>
                      <a:pt x="f220" y="f221"/>
                      <a:pt x="f222" y="f223"/>
                      <a:pt x="f224" y="f223"/>
                    </a:cubicBezTo>
                    <a:cubicBezTo>
                      <a:pt x="f225" y="f223"/>
                      <a:pt x="f226" y="f227"/>
                      <a:pt x="f186" y="f37"/>
                    </a:cubicBezTo>
                    <a:lnTo>
                      <a:pt x="f184" y="f35"/>
                    </a:lnTo>
                    <a:cubicBezTo>
                      <a:pt x="f228" y="f229"/>
                      <a:pt x="f230" y="f231"/>
                      <a:pt x="f232" y="f231"/>
                    </a:cubicBezTo>
                    <a:cubicBezTo>
                      <a:pt x="f233" y="f231"/>
                      <a:pt x="f234" y="f235"/>
                      <a:pt x="f175" y="f25"/>
                    </a:cubicBezTo>
                    <a:lnTo>
                      <a:pt x="f174" y="f23"/>
                    </a:lnTo>
                    <a:cubicBezTo>
                      <a:pt x="f236" y="f21"/>
                      <a:pt x="f237" y="f17"/>
                      <a:pt x="f238" y="f17"/>
                    </a:cubicBezTo>
                    <a:cubicBezTo>
                      <a:pt x="f239" y="f17"/>
                      <a:pt x="f240" y="f15"/>
                      <a:pt x="f168" y="f13"/>
                    </a:cubicBezTo>
                    <a:lnTo>
                      <a:pt x="f241" y="f11"/>
                    </a:lnTo>
                    <a:cubicBezTo>
                      <a:pt x="f242" y="f9"/>
                      <a:pt x="f243" y="f6"/>
                      <a:pt x="f244" y="f6"/>
                    </a:cubicBezTo>
                    <a:cubicBezTo>
                      <a:pt x="f245" y="f6"/>
                      <a:pt x="f246" y="f247"/>
                      <a:pt x="f153" y="f248"/>
                    </a:cubicBezTo>
                    <a:lnTo>
                      <a:pt x="f249" y="f250"/>
                    </a:lnTo>
                    <a:cubicBezTo>
                      <a:pt x="f251" y="f252"/>
                      <a:pt x="f253" y="f254"/>
                      <a:pt x="f255" y="f254"/>
                    </a:cubicBezTo>
                    <a:cubicBezTo>
                      <a:pt x="f256" y="f254"/>
                      <a:pt x="f257" y="f252"/>
                      <a:pt x="f258" y="f250"/>
                    </a:cubicBezTo>
                    <a:lnTo>
                      <a:pt x="f137" y="f248"/>
                    </a:lnTo>
                    <a:cubicBezTo>
                      <a:pt x="f259" y="f247"/>
                      <a:pt x="f260" y="f6"/>
                      <a:pt x="f5" y="f6"/>
                    </a:cubicBezTo>
                    <a:close/>
                    <a:moveTo>
                      <a:pt x="f261" y="f262"/>
                    </a:moveTo>
                    <a:cubicBezTo>
                      <a:pt x="f263" y="f262"/>
                      <a:pt x="f264" y="f265"/>
                      <a:pt x="f266" y="f267"/>
                    </a:cubicBezTo>
                    <a:lnTo>
                      <a:pt x="f268" y="f269"/>
                    </a:lnTo>
                    <a:cubicBezTo>
                      <a:pt x="f270" y="f271"/>
                      <a:pt x="f272" y="f273"/>
                      <a:pt x="f274" y="f273"/>
                    </a:cubicBezTo>
                    <a:cubicBezTo>
                      <a:pt x="f275" y="f273"/>
                      <a:pt x="f276" y="f277"/>
                      <a:pt x="f278" y="f279"/>
                    </a:cubicBezTo>
                    <a:lnTo>
                      <a:pt x="f280" y="f281"/>
                    </a:lnTo>
                    <a:cubicBezTo>
                      <a:pt x="f282" y="f283"/>
                      <a:pt x="f284" y="f285"/>
                      <a:pt x="f286" y="f285"/>
                    </a:cubicBezTo>
                    <a:cubicBezTo>
                      <a:pt x="f287" y="f285"/>
                      <a:pt x="f288" y="f289"/>
                      <a:pt x="f290" y="f291"/>
                    </a:cubicBezTo>
                    <a:lnTo>
                      <a:pt x="f292" y="f293"/>
                    </a:lnTo>
                    <a:cubicBezTo>
                      <a:pt x="f294" y="f295"/>
                      <a:pt x="f296" y="f297"/>
                      <a:pt x="f298" y="f297"/>
                    </a:cubicBezTo>
                    <a:cubicBezTo>
                      <a:pt x="f299" y="f297"/>
                      <a:pt x="f300" y="f301"/>
                      <a:pt x="f302" y="f303"/>
                    </a:cubicBezTo>
                    <a:cubicBezTo>
                      <a:pt x="f304" y="f305"/>
                      <a:pt x="f306" y="f307"/>
                      <a:pt x="f308" y="f307"/>
                    </a:cubicBezTo>
                    <a:cubicBezTo>
                      <a:pt x="f309" y="f307"/>
                      <a:pt x="f310" y="f311"/>
                      <a:pt x="f312" y="f313"/>
                    </a:cubicBezTo>
                    <a:lnTo>
                      <a:pt x="f314" y="f315"/>
                    </a:lnTo>
                    <a:cubicBezTo>
                      <a:pt x="f316" y="f317"/>
                      <a:pt x="f2" y="f318"/>
                      <a:pt x="f314" y="f319"/>
                    </a:cubicBezTo>
                    <a:lnTo>
                      <a:pt x="f312" y="f320"/>
                    </a:lnTo>
                    <a:lnTo>
                      <a:pt x="f312" y="f321"/>
                    </a:lnTo>
                    <a:cubicBezTo>
                      <a:pt x="f312" y="f322"/>
                      <a:pt x="f323" y="f324"/>
                      <a:pt x="f325" y="f326"/>
                    </a:cubicBezTo>
                    <a:cubicBezTo>
                      <a:pt x="f327" y="f328"/>
                      <a:pt x="f329" y="f330"/>
                      <a:pt x="f255" y="f330"/>
                    </a:cubicBezTo>
                    <a:cubicBezTo>
                      <a:pt x="f331" y="f330"/>
                      <a:pt x="f332" y="f333"/>
                      <a:pt x="f334" y="f335"/>
                    </a:cubicBezTo>
                    <a:cubicBezTo>
                      <a:pt x="f336" y="f337"/>
                      <a:pt x="f338" y="f339"/>
                      <a:pt x="f340" y="f341"/>
                    </a:cubicBezTo>
                    <a:cubicBezTo>
                      <a:pt x="f342" y="f343"/>
                      <a:pt x="f344" y="f345"/>
                      <a:pt x="f346" y="f345"/>
                    </a:cubicBezTo>
                    <a:cubicBezTo>
                      <a:pt x="f347" y="f345"/>
                      <a:pt x="f348" y="f349"/>
                      <a:pt x="f350" y="f351"/>
                    </a:cubicBezTo>
                    <a:cubicBezTo>
                      <a:pt x="f352" y="f353"/>
                      <a:pt x="f354" y="f355"/>
                      <a:pt x="f255" y="f355"/>
                    </a:cubicBezTo>
                    <a:cubicBezTo>
                      <a:pt x="f356" y="f355"/>
                      <a:pt x="f357" y="f358"/>
                      <a:pt x="f359" y="f360"/>
                    </a:cubicBezTo>
                    <a:cubicBezTo>
                      <a:pt x="f361" y="f362"/>
                      <a:pt x="f206" y="f363"/>
                      <a:pt x="f206" y="f321"/>
                    </a:cubicBezTo>
                    <a:lnTo>
                      <a:pt x="f206" y="f364"/>
                    </a:lnTo>
                    <a:cubicBezTo>
                      <a:pt x="f365" y="f366"/>
                      <a:pt x="f367" y="f368"/>
                      <a:pt x="f369" y="f370"/>
                    </a:cubicBezTo>
                    <a:cubicBezTo>
                      <a:pt x="f371" y="f372"/>
                      <a:pt x="f373" y="f374"/>
                      <a:pt x="f375" y="f374"/>
                    </a:cubicBezTo>
                    <a:cubicBezTo>
                      <a:pt x="f376" y="f374"/>
                      <a:pt x="f377" y="f378"/>
                      <a:pt x="f379" y="f378"/>
                    </a:cubicBezTo>
                    <a:cubicBezTo>
                      <a:pt x="f380" y="f378"/>
                      <a:pt x="f381" y="f382"/>
                      <a:pt x="f383" y="f382"/>
                    </a:cubicBezTo>
                    <a:cubicBezTo>
                      <a:pt x="f384" y="f385"/>
                      <a:pt x="f386" y="f387"/>
                      <a:pt x="f298" y="f387"/>
                    </a:cubicBezTo>
                    <a:cubicBezTo>
                      <a:pt x="f388" y="f387"/>
                      <a:pt x="f389" y="f390"/>
                      <a:pt x="f391" y="f392"/>
                    </a:cubicBezTo>
                    <a:cubicBezTo>
                      <a:pt x="f393" y="f103"/>
                      <a:pt x="f292" y="f394"/>
                      <a:pt x="f290" y="f395"/>
                    </a:cubicBezTo>
                    <a:cubicBezTo>
                      <a:pt x="f396" y="f397"/>
                      <a:pt x="f398" y="f399"/>
                      <a:pt x="f400" y="f399"/>
                    </a:cubicBezTo>
                    <a:cubicBezTo>
                      <a:pt x="f401" y="f399"/>
                      <a:pt x="f402" y="f403"/>
                      <a:pt x="f280" y="f404"/>
                    </a:cubicBezTo>
                    <a:lnTo>
                      <a:pt x="f278" y="f126"/>
                    </a:lnTo>
                    <a:cubicBezTo>
                      <a:pt x="f405" y="f406"/>
                      <a:pt x="f407" y="f408"/>
                      <a:pt x="f409" y="f408"/>
                    </a:cubicBezTo>
                    <a:cubicBezTo>
                      <a:pt x="f410" y="f408"/>
                      <a:pt x="f411" y="f412"/>
                      <a:pt x="f266" y="f132"/>
                    </a:cubicBezTo>
                    <a:cubicBezTo>
                      <a:pt x="f413" y="f414"/>
                      <a:pt x="f415" y="f416"/>
                      <a:pt x="f417" y="f416"/>
                    </a:cubicBezTo>
                    <a:cubicBezTo>
                      <a:pt x="f418" y="f416"/>
                      <a:pt x="f419" y="f420"/>
                      <a:pt x="f421" y="f422"/>
                    </a:cubicBezTo>
                    <a:cubicBezTo>
                      <a:pt x="f423" y="f424"/>
                      <a:pt x="f425" y="f426"/>
                      <a:pt x="f255" y="f426"/>
                    </a:cubicBezTo>
                    <a:cubicBezTo>
                      <a:pt x="f427" y="f426"/>
                      <a:pt x="f428" y="f429"/>
                      <a:pt x="f430" y="f422"/>
                    </a:cubicBezTo>
                    <a:cubicBezTo>
                      <a:pt x="f431" y="f432"/>
                      <a:pt x="f433" y="f434"/>
                      <a:pt x="f435" y="f434"/>
                    </a:cubicBezTo>
                    <a:cubicBezTo>
                      <a:pt x="f436" y="f434"/>
                      <a:pt x="f437" y="f438"/>
                      <a:pt x="f439" y="f440"/>
                    </a:cubicBezTo>
                    <a:cubicBezTo>
                      <a:pt x="f441" y="f442"/>
                      <a:pt x="f443" y="f444"/>
                      <a:pt x="f445" y="f446"/>
                    </a:cubicBezTo>
                    <a:cubicBezTo>
                      <a:pt x="f447" y="f448"/>
                      <a:pt x="f449" y="f450"/>
                      <a:pt x="f451" y="f450"/>
                    </a:cubicBezTo>
                    <a:cubicBezTo>
                      <a:pt x="f452" y="f450"/>
                      <a:pt x="f453" y="f454"/>
                      <a:pt x="f455" y="f126"/>
                    </a:cubicBezTo>
                    <a:lnTo>
                      <a:pt x="f456" y="f404"/>
                    </a:lnTo>
                    <a:cubicBezTo>
                      <a:pt x="f457" y="f458"/>
                      <a:pt x="f459" y="f460"/>
                      <a:pt x="f461" y="f460"/>
                    </a:cubicBezTo>
                    <a:cubicBezTo>
                      <a:pt x="f462" y="f460"/>
                      <a:pt x="f463" y="f464"/>
                      <a:pt x="f465" y="f466"/>
                    </a:cubicBezTo>
                    <a:cubicBezTo>
                      <a:pt x="f467" y="f468"/>
                      <a:pt x="f469" y="f470"/>
                      <a:pt x="f471" y="f472"/>
                    </a:cubicBezTo>
                    <a:cubicBezTo>
                      <a:pt x="f473" y="f474"/>
                      <a:pt x="f475" y="f476"/>
                      <a:pt x="f477" y="f476"/>
                    </a:cubicBezTo>
                    <a:cubicBezTo>
                      <a:pt x="f478" y="f476"/>
                      <a:pt x="f479" y="f480"/>
                      <a:pt x="f481" y="f482"/>
                    </a:cubicBezTo>
                    <a:cubicBezTo>
                      <a:pt x="f483" y="f484"/>
                      <a:pt x="f485" y="f486"/>
                      <a:pt x="f487" y="f486"/>
                    </a:cubicBezTo>
                    <a:cubicBezTo>
                      <a:pt x="f488" y="f486"/>
                      <a:pt x="f489" y="f490"/>
                      <a:pt x="f56" y="f364"/>
                    </a:cubicBezTo>
                    <a:lnTo>
                      <a:pt x="f56" y="f321"/>
                    </a:lnTo>
                    <a:cubicBezTo>
                      <a:pt x="f56" y="f363"/>
                      <a:pt x="f491" y="f362"/>
                      <a:pt x="f492" y="f360"/>
                    </a:cubicBezTo>
                    <a:cubicBezTo>
                      <a:pt x="f493" y="f494"/>
                      <a:pt x="f495" y="f496"/>
                      <a:pt x="f497" y="f498"/>
                    </a:cubicBezTo>
                    <a:cubicBezTo>
                      <a:pt x="f499" y="f500"/>
                      <a:pt x="f501" y="f502"/>
                      <a:pt x="f503" y="f504"/>
                    </a:cubicBezTo>
                    <a:cubicBezTo>
                      <a:pt x="f505" y="f506"/>
                      <a:pt x="f507" y="f508"/>
                      <a:pt x="f509" y="f508"/>
                    </a:cubicBezTo>
                    <a:cubicBezTo>
                      <a:pt x="f510" y="f508"/>
                      <a:pt x="f511" y="f512"/>
                      <a:pt x="f513" y="f514"/>
                    </a:cubicBezTo>
                    <a:cubicBezTo>
                      <a:pt x="f515" y="f351"/>
                      <a:pt x="f516" y="f517"/>
                      <a:pt x="f518" y="f326"/>
                    </a:cubicBezTo>
                    <a:cubicBezTo>
                      <a:pt x="f519" y="f324"/>
                      <a:pt x="f520" y="f322"/>
                      <a:pt x="f520" y="f321"/>
                    </a:cubicBezTo>
                    <a:lnTo>
                      <a:pt x="f520" y="f320"/>
                    </a:lnTo>
                    <a:lnTo>
                      <a:pt x="f521" y="f319"/>
                    </a:lnTo>
                    <a:cubicBezTo>
                      <a:pt x="f522" y="f318"/>
                      <a:pt x="f3" y="f317"/>
                      <a:pt x="f521" y="f315"/>
                    </a:cubicBezTo>
                    <a:lnTo>
                      <a:pt x="f520" y="f313"/>
                    </a:lnTo>
                    <a:cubicBezTo>
                      <a:pt x="f523" y="f524"/>
                      <a:pt x="f525" y="f526"/>
                      <a:pt x="f527" y="f526"/>
                    </a:cubicBezTo>
                    <a:cubicBezTo>
                      <a:pt x="f528" y="f526"/>
                      <a:pt x="f529" y="f530"/>
                      <a:pt x="f481" y="f303"/>
                    </a:cubicBezTo>
                    <a:cubicBezTo>
                      <a:pt x="f531" y="f301"/>
                      <a:pt x="f532" y="f297"/>
                      <a:pt x="f533" y="f297"/>
                    </a:cubicBezTo>
                    <a:cubicBezTo>
                      <a:pt x="f534" y="f297"/>
                      <a:pt x="f535" y="f536"/>
                      <a:pt x="f471" y="f537"/>
                    </a:cubicBezTo>
                    <a:lnTo>
                      <a:pt x="f538" y="f291"/>
                    </a:lnTo>
                    <a:cubicBezTo>
                      <a:pt x="f539" y="f289"/>
                      <a:pt x="f540" y="f285"/>
                      <a:pt x="f541" y="f285"/>
                    </a:cubicBezTo>
                    <a:cubicBezTo>
                      <a:pt x="f542" y="f285"/>
                      <a:pt x="f543" y="f283"/>
                      <a:pt x="f456" y="f281"/>
                    </a:cubicBezTo>
                    <a:lnTo>
                      <a:pt x="f455" y="f279"/>
                    </a:lnTo>
                    <a:cubicBezTo>
                      <a:pt x="f544" y="f277"/>
                      <a:pt x="f545" y="f273"/>
                      <a:pt x="f546" y="f273"/>
                    </a:cubicBezTo>
                    <a:cubicBezTo>
                      <a:pt x="f547" y="f273"/>
                      <a:pt x="f548" y="f271"/>
                      <a:pt x="f445" y="f269"/>
                    </a:cubicBezTo>
                    <a:lnTo>
                      <a:pt x="f549" y="f267"/>
                    </a:lnTo>
                    <a:cubicBezTo>
                      <a:pt x="f550" y="f265"/>
                      <a:pt x="f551" y="f262"/>
                      <a:pt x="f552" y="f262"/>
                    </a:cubicBezTo>
                    <a:cubicBezTo>
                      <a:pt x="f553" y="f262"/>
                      <a:pt x="f554" y="f555"/>
                      <a:pt x="f430" y="f556"/>
                    </a:cubicBezTo>
                    <a:lnTo>
                      <a:pt x="f557" y="f558"/>
                    </a:lnTo>
                    <a:cubicBezTo>
                      <a:pt x="f559" y="f560"/>
                      <a:pt x="f561" y="f562"/>
                      <a:pt x="f255" y="f562"/>
                    </a:cubicBezTo>
                    <a:cubicBezTo>
                      <a:pt x="f563" y="f562"/>
                      <a:pt x="f564" y="f560"/>
                      <a:pt x="f565" y="f558"/>
                    </a:cubicBezTo>
                    <a:lnTo>
                      <a:pt x="f421" y="f556"/>
                    </a:lnTo>
                    <a:cubicBezTo>
                      <a:pt x="f419" y="f555"/>
                      <a:pt x="f566" y="f262"/>
                      <a:pt x="f261" y="f26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8" name="Google Shape;3075;p73">
                <a:extLst>
                  <a:ext uri="{FF2B5EF4-FFF2-40B4-BE49-F238E27FC236}">
                    <a16:creationId xmlns:a16="http://schemas.microsoft.com/office/drawing/2014/main" id="{9CA5D990-BF6C-DF63-B670-36DCE67D0A6E}"/>
                  </a:ext>
                </a:extLst>
              </p:cNvPr>
              <p:cNvSpPr/>
              <p:nvPr/>
            </p:nvSpPr>
            <p:spPr>
              <a:xfrm>
                <a:off x="4855957" y="1559198"/>
                <a:ext cx="397133" cy="187369"/>
              </a:xfrm>
              <a:custGeom>
                <a:avLst/>
                <a:gdLst>
                  <a:gd name="f0" fmla="val w"/>
                  <a:gd name="f1" fmla="val h"/>
                  <a:gd name="f2" fmla="val 0"/>
                  <a:gd name="f3" fmla="val 117759"/>
                  <a:gd name="f4" fmla="val 55558"/>
                  <a:gd name="f5" fmla="val 22381"/>
                  <a:gd name="f6" fmla="val 23325"/>
                  <a:gd name="f7" fmla="val 26901"/>
                  <a:gd name="f8" fmla="val 30399"/>
                  <a:gd name="f9" fmla="val 24265"/>
                  <a:gd name="f10" fmla="val 34056"/>
                  <a:gd name="f11" fmla="val 25773"/>
                  <a:gd name="f12" fmla="val 41950"/>
                  <a:gd name="f13" fmla="val 29002"/>
                  <a:gd name="f14" fmla="val 48898"/>
                  <a:gd name="f15" fmla="val 33927"/>
                  <a:gd name="f16" fmla="val 54802"/>
                  <a:gd name="f17" fmla="val 40158"/>
                  <a:gd name="f18" fmla="val 52486"/>
                  <a:gd name="f19" fmla="val 42996"/>
                  <a:gd name="f20" fmla="val 50170"/>
                  <a:gd name="f21" fmla="val 46323"/>
                  <a:gd name="f22" fmla="val 48474"/>
                  <a:gd name="f23" fmla="val 49063"/>
                  <a:gd name="f24" fmla="val 34513"/>
                  <a:gd name="f25" fmla="val 48085"/>
                  <a:gd name="f26" fmla="val 21660"/>
                  <a:gd name="f27" fmla="val 45181"/>
                  <a:gd name="f28" fmla="val 11189"/>
                  <a:gd name="f29" fmla="val 40647"/>
                  <a:gd name="f30" fmla="val 10961"/>
                  <a:gd name="f31" fmla="val 40549"/>
                  <a:gd name="f32" fmla="val 7405"/>
                  <a:gd name="f33" fmla="val 38984"/>
                  <a:gd name="f34" fmla="val 6133"/>
                  <a:gd name="f35" fmla="val 35722"/>
                  <a:gd name="f36" fmla="val 33145"/>
                  <a:gd name="f37" fmla="val 30600"/>
                  <a:gd name="f38" fmla="val 27306"/>
                  <a:gd name="f39" fmla="val 25740"/>
                  <a:gd name="f40" fmla="val 11320"/>
                  <a:gd name="f41" fmla="val 25609"/>
                  <a:gd name="f42" fmla="val 14941"/>
                  <a:gd name="f43" fmla="val 24044"/>
                  <a:gd name="f44" fmla="val 18300"/>
                  <a:gd name="f45" fmla="val 23424"/>
                  <a:gd name="f46" fmla="val 22150"/>
                  <a:gd name="f47" fmla="val 23326"/>
                  <a:gd name="f48" fmla="val 22227"/>
                  <a:gd name="f49" fmla="val 22304"/>
                  <a:gd name="f50" fmla="val 95365"/>
                  <a:gd name="f51" fmla="val 23311"/>
                  <a:gd name="f52" fmla="val 99111"/>
                  <a:gd name="f53" fmla="val 102864"/>
                  <a:gd name="f54" fmla="val 24064"/>
                  <a:gd name="f55" fmla="val 106439"/>
                  <a:gd name="f56" fmla="val 106798"/>
                  <a:gd name="f57" fmla="val 110354"/>
                  <a:gd name="f58" fmla="val 111626"/>
                  <a:gd name="f59" fmla="val 106484"/>
                  <a:gd name="f60" fmla="val 40644"/>
                  <a:gd name="f61" fmla="val 88819"/>
                  <a:gd name="f62" fmla="val 49428"/>
                  <a:gd name="f63" fmla="val 58997"/>
                  <a:gd name="f64" fmla="val 57866"/>
                  <a:gd name="f65" fmla="val 56718"/>
                  <a:gd name="f66" fmla="val 49416"/>
                  <a:gd name="f67" fmla="val 55552"/>
                  <a:gd name="f68" fmla="val 49389"/>
                  <a:gd name="f69" fmla="val 64197"/>
                  <a:gd name="f70" fmla="val 36635"/>
                  <a:gd name="f71" fmla="val 75679"/>
                  <a:gd name="f72" fmla="val 28317"/>
                  <a:gd name="f73" fmla="val 86313"/>
                  <a:gd name="f74" fmla="val 24794"/>
                  <a:gd name="f75" fmla="val 89258"/>
                  <a:gd name="f76" fmla="val 23812"/>
                  <a:gd name="f77" fmla="val 92309"/>
                  <a:gd name="f78" fmla="val 58850"/>
                  <a:gd name="f79" fmla="val 1"/>
                  <a:gd name="f80" fmla="val 54727"/>
                  <a:gd name="f81" fmla="val 50603"/>
                  <a:gd name="f82" fmla="val 445"/>
                  <a:gd name="f83" fmla="val 46615"/>
                  <a:gd name="f84" fmla="val 1340"/>
                  <a:gd name="f85" fmla="val 44951"/>
                  <a:gd name="f86" fmla="val 1699"/>
                  <a:gd name="f87" fmla="val 43940"/>
                  <a:gd name="f88" fmla="val 3330"/>
                  <a:gd name="f89" fmla="val 44298"/>
                  <a:gd name="f90" fmla="val 4994"/>
                  <a:gd name="f91" fmla="val 44610"/>
                  <a:gd name="f92" fmla="val 6408"/>
                  <a:gd name="f93" fmla="val 45877"/>
                  <a:gd name="f94" fmla="val 7380"/>
                  <a:gd name="f95" fmla="val 47293"/>
                  <a:gd name="f96" fmla="val 47510"/>
                  <a:gd name="f97" fmla="val 47731"/>
                  <a:gd name="f98" fmla="val 7357"/>
                  <a:gd name="f99" fmla="val 47952"/>
                  <a:gd name="f100" fmla="val 7310"/>
                  <a:gd name="f101" fmla="val 51505"/>
                  <a:gd name="f102" fmla="val 6513"/>
                  <a:gd name="f103" fmla="val 55202"/>
                  <a:gd name="f104" fmla="val 6113"/>
                  <a:gd name="f105" fmla="val 58908"/>
                  <a:gd name="f106" fmla="val 70377"/>
                  <a:gd name="f107" fmla="val 81932"/>
                  <a:gd name="f108" fmla="val 9942"/>
                  <a:gd name="f109" fmla="val 89575"/>
                  <a:gd name="f110" fmla="val 17683"/>
                  <a:gd name="f111" fmla="val 78582"/>
                  <a:gd name="f112" fmla="val 19542"/>
                  <a:gd name="f113" fmla="val 66741"/>
                  <a:gd name="f114" fmla="val 27404"/>
                  <a:gd name="f115" fmla="val 58880"/>
                  <a:gd name="f116" fmla="val 35591"/>
                  <a:gd name="f117" fmla="val 48963"/>
                  <a:gd name="f118" fmla="val 25283"/>
                  <a:gd name="f119" fmla="val 36731"/>
                  <a:gd name="f120" fmla="val 19118"/>
                  <a:gd name="f121" fmla="val 28217"/>
                  <a:gd name="f122" fmla="val 30761"/>
                  <a:gd name="f123" fmla="val 15106"/>
                  <a:gd name="f124" fmla="val 33893"/>
                  <a:gd name="f125" fmla="val 12855"/>
                  <a:gd name="f126" fmla="val 37448"/>
                  <a:gd name="f127" fmla="val 11028"/>
                  <a:gd name="f128" fmla="val 38949"/>
                  <a:gd name="f129" fmla="val 10278"/>
                  <a:gd name="f130" fmla="val 39569"/>
                  <a:gd name="f131" fmla="val 8419"/>
                  <a:gd name="f132" fmla="val 38786"/>
                  <a:gd name="f133" fmla="val 6918"/>
                  <a:gd name="f134" fmla="val 38256"/>
                  <a:gd name="f135" fmla="val 5859"/>
                  <a:gd name="f136" fmla="val 37174"/>
                  <a:gd name="f137" fmla="val 5255"/>
                  <a:gd name="f138" fmla="val 36056"/>
                  <a:gd name="f139" fmla="val 35590"/>
                  <a:gd name="f140" fmla="val 35117"/>
                  <a:gd name="f141" fmla="val 5360"/>
                  <a:gd name="f142" fmla="val 34676"/>
                  <a:gd name="f143" fmla="val 5581"/>
                  <a:gd name="f144" fmla="val 28869"/>
                  <a:gd name="f145" fmla="val 8549"/>
                  <a:gd name="f146" fmla="val 24009"/>
                  <a:gd name="f147" fmla="val 12561"/>
                  <a:gd name="f148" fmla="val 20519"/>
                  <a:gd name="f149" fmla="val 17226"/>
                  <a:gd name="f150" fmla="val 13799"/>
                  <a:gd name="f151" fmla="val 17618"/>
                  <a:gd name="f152" fmla="val 8678"/>
                  <a:gd name="f153" fmla="val 20097"/>
                  <a:gd name="f154" fmla="val 8514"/>
                  <a:gd name="f155" fmla="val 20162"/>
                  <a:gd name="f156" fmla="val 3263"/>
                  <a:gd name="f157" fmla="val 22445"/>
                  <a:gd name="f158" fmla="val 27436"/>
                  <a:gd name="f159" fmla="val 43061"/>
                  <a:gd name="f160" fmla="val 8743"/>
                  <a:gd name="f161" fmla="val 46258"/>
                  <a:gd name="f162" fmla="val 8775"/>
                  <a:gd name="f163" fmla="val 46290"/>
                  <a:gd name="f164" fmla="val 23111"/>
                  <a:gd name="f165" fmla="val 52492"/>
                  <a:gd name="f166" fmla="val 40969"/>
                  <a:gd name="f167" fmla="val 55559"/>
                  <a:gd name="f168" fmla="val 58791"/>
                  <a:gd name="f169" fmla="val 76778"/>
                  <a:gd name="f170" fmla="val 94729"/>
                  <a:gd name="f171" fmla="val 52435"/>
                  <a:gd name="f172" fmla="val 108984"/>
                  <a:gd name="f173" fmla="val 109245"/>
                  <a:gd name="f174" fmla="val 46160"/>
                  <a:gd name="f175" fmla="val 114496"/>
                  <a:gd name="f176" fmla="val 43877"/>
                  <a:gd name="f177" fmla="val 117758"/>
                  <a:gd name="f178" fmla="val 38886"/>
                  <a:gd name="f179" fmla="val 20129"/>
                  <a:gd name="f180" fmla="val 108886"/>
                  <a:gd name="f181" fmla="val 19966"/>
                  <a:gd name="f182" fmla="val 105135"/>
                  <a:gd name="f183" fmla="val 18368"/>
                  <a:gd name="f184" fmla="val 101220"/>
                  <a:gd name="f185" fmla="val 17454"/>
                  <a:gd name="f186" fmla="val 97241"/>
                  <a:gd name="f187" fmla="val 17259"/>
                  <a:gd name="f188" fmla="val 88776"/>
                  <a:gd name="f189" fmla="val 5853"/>
                  <a:gd name="f190" fmla="val 73815"/>
                  <a:gd name="f191" fmla="*/ f0 1 117759"/>
                  <a:gd name="f192" fmla="*/ f1 1 55558"/>
                  <a:gd name="f193" fmla="val f2"/>
                  <a:gd name="f194" fmla="val f3"/>
                  <a:gd name="f195" fmla="val f4"/>
                  <a:gd name="f196" fmla="+- f195 0 f193"/>
                  <a:gd name="f197" fmla="+- f194 0 f193"/>
                  <a:gd name="f198" fmla="*/ f197 1 117759"/>
                  <a:gd name="f199" fmla="*/ f196 1 55558"/>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117759" h="55558">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lnTo>
                      <a:pt x="f30" y="f31"/>
                    </a:lnTo>
                    <a:cubicBezTo>
                      <a:pt x="f32" y="f33"/>
                      <a:pt x="f34" y="f35"/>
                      <a:pt x="f34" y="f36"/>
                    </a:cubicBezTo>
                    <a:cubicBezTo>
                      <a:pt x="f34" y="f37"/>
                      <a:pt x="f32" y="f38"/>
                      <a:pt x="f30" y="f39"/>
                    </a:cubicBezTo>
                    <a:lnTo>
                      <a:pt x="f40" y="f41"/>
                    </a:lnTo>
                    <a:cubicBezTo>
                      <a:pt x="f42" y="f43"/>
                      <a:pt x="f44" y="f45"/>
                      <a:pt x="f46" y="f47"/>
                    </a:cubicBezTo>
                    <a:cubicBezTo>
                      <a:pt x="f48" y="f6"/>
                      <a:pt x="f49" y="f6"/>
                      <a:pt x="f5" y="f6"/>
                    </a:cubicBezTo>
                    <a:close/>
                    <a:moveTo>
                      <a:pt x="f50" y="f51"/>
                    </a:moveTo>
                    <a:cubicBezTo>
                      <a:pt x="f52" y="f51"/>
                      <a:pt x="f53" y="f54"/>
                      <a:pt x="f55" y="f41"/>
                    </a:cubicBezTo>
                    <a:lnTo>
                      <a:pt x="f56" y="f39"/>
                    </a:lnTo>
                    <a:cubicBezTo>
                      <a:pt x="f57" y="f38"/>
                      <a:pt x="f58" y="f37"/>
                      <a:pt x="f58" y="f36"/>
                    </a:cubicBezTo>
                    <a:cubicBezTo>
                      <a:pt x="f58" y="f35"/>
                      <a:pt x="f57" y="f33"/>
                      <a:pt x="f56" y="f31"/>
                    </a:cubicBezTo>
                    <a:cubicBezTo>
                      <a:pt x="f59" y="f60"/>
                      <a:pt x="f61" y="f62"/>
                      <a:pt x="f63" y="f62"/>
                    </a:cubicBezTo>
                    <a:cubicBezTo>
                      <a:pt x="f64" y="f62"/>
                      <a:pt x="f65" y="f66"/>
                      <a:pt x="f67" y="f68"/>
                    </a:cubicBezTo>
                    <a:cubicBezTo>
                      <a:pt x="f69" y="f70"/>
                      <a:pt x="f71" y="f72"/>
                      <a:pt x="f73" y="f74"/>
                    </a:cubicBezTo>
                    <a:cubicBezTo>
                      <a:pt x="f75" y="f76"/>
                      <a:pt x="f77" y="f51"/>
                      <a:pt x="f50" y="f51"/>
                    </a:cubicBezTo>
                    <a:close/>
                    <a:moveTo>
                      <a:pt x="f78" y="f79"/>
                    </a:moveTo>
                    <a:cubicBezTo>
                      <a:pt x="f80" y="f79"/>
                      <a:pt x="f81" y="f82"/>
                      <a:pt x="f83" y="f84"/>
                    </a:cubicBezTo>
                    <a:cubicBezTo>
                      <a:pt x="f85" y="f86"/>
                      <a:pt x="f87" y="f88"/>
                      <a:pt x="f89" y="f90"/>
                    </a:cubicBezTo>
                    <a:cubicBezTo>
                      <a:pt x="f91" y="f92"/>
                      <a:pt x="f93" y="f94"/>
                      <a:pt x="f95" y="f94"/>
                    </a:cubicBezTo>
                    <a:cubicBezTo>
                      <a:pt x="f96" y="f94"/>
                      <a:pt x="f97" y="f98"/>
                      <a:pt x="f99" y="f100"/>
                    </a:cubicBezTo>
                    <a:cubicBezTo>
                      <a:pt x="f101" y="f102"/>
                      <a:pt x="f103" y="f104"/>
                      <a:pt x="f105" y="f104"/>
                    </a:cubicBezTo>
                    <a:cubicBezTo>
                      <a:pt x="f106" y="f104"/>
                      <a:pt x="f107" y="f108"/>
                      <a:pt x="f109" y="f110"/>
                    </a:cubicBezTo>
                    <a:cubicBezTo>
                      <a:pt x="f111" y="f112"/>
                      <a:pt x="f113" y="f114"/>
                      <a:pt x="f115" y="f116"/>
                    </a:cubicBezTo>
                    <a:cubicBezTo>
                      <a:pt x="f117" y="f118"/>
                      <a:pt x="f119" y="f120"/>
                      <a:pt x="f121" y="f110"/>
                    </a:cubicBezTo>
                    <a:cubicBezTo>
                      <a:pt x="f122" y="f123"/>
                      <a:pt x="f124" y="f125"/>
                      <a:pt x="f126" y="f127"/>
                    </a:cubicBezTo>
                    <a:cubicBezTo>
                      <a:pt x="f128" y="f129"/>
                      <a:pt x="f130" y="f131"/>
                      <a:pt x="f132" y="f133"/>
                    </a:cubicBezTo>
                    <a:cubicBezTo>
                      <a:pt x="f134" y="f135"/>
                      <a:pt x="f136" y="f137"/>
                      <a:pt x="f138" y="f137"/>
                    </a:cubicBezTo>
                    <a:cubicBezTo>
                      <a:pt x="f139" y="f137"/>
                      <a:pt x="f140" y="f141"/>
                      <a:pt x="f142" y="f143"/>
                    </a:cubicBezTo>
                    <a:cubicBezTo>
                      <a:pt x="f144" y="f145"/>
                      <a:pt x="f146" y="f147"/>
                      <a:pt x="f148" y="f149"/>
                    </a:cubicBezTo>
                    <a:cubicBezTo>
                      <a:pt x="f150" y="f151"/>
                      <a:pt x="f152" y="f153"/>
                      <a:pt x="f154" y="f155"/>
                    </a:cubicBezTo>
                    <a:cubicBezTo>
                      <a:pt x="f156" y="f157"/>
                      <a:pt x="f79" y="f158"/>
                      <a:pt x="f79" y="f36"/>
                    </a:cubicBezTo>
                    <a:cubicBezTo>
                      <a:pt x="f79" y="f159"/>
                      <a:pt x="f160" y="f161"/>
                      <a:pt x="f162" y="f163"/>
                    </a:cubicBezTo>
                    <a:cubicBezTo>
                      <a:pt x="f164" y="f165"/>
                      <a:pt x="f166" y="f167"/>
                      <a:pt x="f168" y="f167"/>
                    </a:cubicBezTo>
                    <a:cubicBezTo>
                      <a:pt x="f169" y="f167"/>
                      <a:pt x="f170" y="f171"/>
                      <a:pt x="f172" y="f161"/>
                    </a:cubicBezTo>
                    <a:lnTo>
                      <a:pt x="f173" y="f174"/>
                    </a:lnTo>
                    <a:cubicBezTo>
                      <a:pt x="f175" y="f176"/>
                      <a:pt x="f177" y="f178"/>
                      <a:pt x="f177" y="f36"/>
                    </a:cubicBezTo>
                    <a:cubicBezTo>
                      <a:pt x="f177" y="f158"/>
                      <a:pt x="f175" y="f157"/>
                      <a:pt x="f173" y="f155"/>
                    </a:cubicBezTo>
                    <a:cubicBezTo>
                      <a:pt x="f173" y="f155"/>
                      <a:pt x="f173" y="f179"/>
                      <a:pt x="f173" y="f179"/>
                    </a:cubicBezTo>
                    <a:lnTo>
                      <a:pt x="f180" y="f181"/>
                    </a:lnTo>
                    <a:cubicBezTo>
                      <a:pt x="f182" y="f183"/>
                      <a:pt x="f184" y="f185"/>
                      <a:pt x="f186" y="f187"/>
                    </a:cubicBezTo>
                    <a:cubicBezTo>
                      <a:pt x="f188" y="f189"/>
                      <a:pt x="f190" y="f79"/>
                      <a:pt x="f78" y="f79"/>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9" name="Google Shape;3076;p73">
              <a:extLst>
                <a:ext uri="{FF2B5EF4-FFF2-40B4-BE49-F238E27FC236}">
                  <a16:creationId xmlns:a16="http://schemas.microsoft.com/office/drawing/2014/main" id="{2B30D88F-610D-B60A-D7B4-09AC22E6B2C7}"/>
                </a:ext>
              </a:extLst>
            </p:cNvPr>
            <p:cNvGrpSpPr/>
            <p:nvPr/>
          </p:nvGrpSpPr>
          <p:grpSpPr>
            <a:xfrm>
              <a:off x="2679393" y="1435013"/>
              <a:ext cx="709985" cy="704051"/>
              <a:chOff x="2679393" y="1435013"/>
              <a:chExt cx="709985" cy="704051"/>
            </a:xfrm>
          </p:grpSpPr>
          <p:sp>
            <p:nvSpPr>
              <p:cNvPr id="80" name="Google Shape;3077;p73">
                <a:extLst>
                  <a:ext uri="{FF2B5EF4-FFF2-40B4-BE49-F238E27FC236}">
                    <a16:creationId xmlns:a16="http://schemas.microsoft.com/office/drawing/2014/main" id="{1570A809-1A66-4008-5443-E948064B74A2}"/>
                  </a:ext>
                </a:extLst>
              </p:cNvPr>
              <p:cNvSpPr/>
              <p:nvPr/>
            </p:nvSpPr>
            <p:spPr>
              <a:xfrm>
                <a:off x="2895447" y="1470208"/>
                <a:ext cx="20683" cy="45326"/>
              </a:xfrm>
              <a:custGeom>
                <a:avLst/>
                <a:gdLst>
                  <a:gd name="f0" fmla="val w"/>
                  <a:gd name="f1" fmla="val h"/>
                  <a:gd name="f2" fmla="val 0"/>
                  <a:gd name="f3" fmla="val 6134"/>
                  <a:gd name="f4" fmla="val 13440"/>
                  <a:gd name="f5" fmla="val 3067"/>
                  <a:gd name="f6" fmla="val 1371"/>
                  <a:gd name="f7" fmla="val 1"/>
                  <a:gd name="f8" fmla="val 1370"/>
                  <a:gd name="f9" fmla="val 10373"/>
                  <a:gd name="f10" fmla="val 12070"/>
                  <a:gd name="f11" fmla="val 4763"/>
                  <a:gd name="f12" fmla="val 6133"/>
                  <a:gd name="f13" fmla="*/ f0 1 6134"/>
                  <a:gd name="f14" fmla="*/ f1 1 13440"/>
                  <a:gd name="f15" fmla="val f2"/>
                  <a:gd name="f16" fmla="val f3"/>
                  <a:gd name="f17" fmla="val f4"/>
                  <a:gd name="f18" fmla="+- f17 0 f15"/>
                  <a:gd name="f19" fmla="+- f16 0 f15"/>
                  <a:gd name="f20" fmla="*/ f19 1 6134"/>
                  <a:gd name="f21" fmla="*/ f18 1 134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34" h="13440">
                    <a:moveTo>
                      <a:pt x="f5" y="f2"/>
                    </a:moveTo>
                    <a:cubicBezTo>
                      <a:pt x="f6" y="f2"/>
                      <a:pt x="f7" y="f8"/>
                      <a:pt x="f7" y="f5"/>
                    </a:cubicBezTo>
                    <a:lnTo>
                      <a:pt x="f7" y="f9"/>
                    </a:lnTo>
                    <a:cubicBezTo>
                      <a:pt x="f7" y="f10"/>
                      <a:pt x="f6" y="f4"/>
                      <a:pt x="f5" y="f4"/>
                    </a:cubicBezTo>
                    <a:cubicBezTo>
                      <a:pt x="f11" y="f4"/>
                      <a:pt x="f12" y="f10"/>
                      <a:pt x="f12" y="f9"/>
                    </a:cubicBezTo>
                    <a:lnTo>
                      <a:pt x="f12" y="f5"/>
                    </a:lnTo>
                    <a:cubicBezTo>
                      <a:pt x="f12" y="f8"/>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1" name="Google Shape;3078;p73">
                <a:extLst>
                  <a:ext uri="{FF2B5EF4-FFF2-40B4-BE49-F238E27FC236}">
                    <a16:creationId xmlns:a16="http://schemas.microsoft.com/office/drawing/2014/main" id="{906D2CDE-9704-7F5B-CE93-38359A27A9C5}"/>
                  </a:ext>
                </a:extLst>
              </p:cNvPr>
              <p:cNvSpPr/>
              <p:nvPr/>
            </p:nvSpPr>
            <p:spPr>
              <a:xfrm>
                <a:off x="3152640" y="1470208"/>
                <a:ext cx="20683" cy="45326"/>
              </a:xfrm>
              <a:custGeom>
                <a:avLst/>
                <a:gdLst>
                  <a:gd name="f0" fmla="val w"/>
                  <a:gd name="f1" fmla="val h"/>
                  <a:gd name="f2" fmla="val 0"/>
                  <a:gd name="f3" fmla="val 6134"/>
                  <a:gd name="f4" fmla="val 13440"/>
                  <a:gd name="f5" fmla="val 3067"/>
                  <a:gd name="f6" fmla="val 1371"/>
                  <a:gd name="f7" fmla="val 1"/>
                  <a:gd name="f8" fmla="val 1370"/>
                  <a:gd name="f9" fmla="val 10373"/>
                  <a:gd name="f10" fmla="val 12070"/>
                  <a:gd name="f11" fmla="val 4763"/>
                  <a:gd name="f12" fmla="val 6133"/>
                  <a:gd name="f13" fmla="*/ f0 1 6134"/>
                  <a:gd name="f14" fmla="*/ f1 1 13440"/>
                  <a:gd name="f15" fmla="val f2"/>
                  <a:gd name="f16" fmla="val f3"/>
                  <a:gd name="f17" fmla="val f4"/>
                  <a:gd name="f18" fmla="+- f17 0 f15"/>
                  <a:gd name="f19" fmla="+- f16 0 f15"/>
                  <a:gd name="f20" fmla="*/ f19 1 6134"/>
                  <a:gd name="f21" fmla="*/ f18 1 134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34" h="13440">
                    <a:moveTo>
                      <a:pt x="f5" y="f2"/>
                    </a:moveTo>
                    <a:cubicBezTo>
                      <a:pt x="f6" y="f2"/>
                      <a:pt x="f7" y="f8"/>
                      <a:pt x="f7" y="f5"/>
                    </a:cubicBezTo>
                    <a:lnTo>
                      <a:pt x="f7" y="f9"/>
                    </a:lnTo>
                    <a:cubicBezTo>
                      <a:pt x="f7" y="f10"/>
                      <a:pt x="f6" y="f4"/>
                      <a:pt x="f5" y="f4"/>
                    </a:cubicBezTo>
                    <a:cubicBezTo>
                      <a:pt x="f11" y="f4"/>
                      <a:pt x="f12" y="f10"/>
                      <a:pt x="f12" y="f9"/>
                    </a:cubicBezTo>
                    <a:lnTo>
                      <a:pt x="f12" y="f5"/>
                    </a:lnTo>
                    <a:cubicBezTo>
                      <a:pt x="f12" y="f8"/>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2" name="Google Shape;3079;p73">
                <a:extLst>
                  <a:ext uri="{FF2B5EF4-FFF2-40B4-BE49-F238E27FC236}">
                    <a16:creationId xmlns:a16="http://schemas.microsoft.com/office/drawing/2014/main" id="{A7D19D28-09FD-F4DB-3545-80B3F1DBE480}"/>
                  </a:ext>
                </a:extLst>
              </p:cNvPr>
              <p:cNvSpPr/>
              <p:nvPr/>
            </p:nvSpPr>
            <p:spPr>
              <a:xfrm>
                <a:off x="2993132" y="1492383"/>
                <a:ext cx="82506" cy="34189"/>
              </a:xfrm>
              <a:custGeom>
                <a:avLst/>
                <a:gdLst>
                  <a:gd name="f0" fmla="val w"/>
                  <a:gd name="f1" fmla="val h"/>
                  <a:gd name="f2" fmla="val 0"/>
                  <a:gd name="f3" fmla="val 24466"/>
                  <a:gd name="f4" fmla="val 10137"/>
                  <a:gd name="f5" fmla="val 3396"/>
                  <a:gd name="f6" fmla="val 2689"/>
                  <a:gd name="f7" fmla="val 1979"/>
                  <a:gd name="f8" fmla="val 250"/>
                  <a:gd name="f9" fmla="val 1403"/>
                  <a:gd name="f10" fmla="val 767"/>
                  <a:gd name="f11" fmla="val 131"/>
                  <a:gd name="f12" fmla="val 1876"/>
                  <a:gd name="f13" fmla="val 3800"/>
                  <a:gd name="f14" fmla="val 1109"/>
                  <a:gd name="f15" fmla="val 5073"/>
                  <a:gd name="f16" fmla="val 4045"/>
                  <a:gd name="f17" fmla="val 8449"/>
                  <a:gd name="f18" fmla="val 8139"/>
                  <a:gd name="f19" fmla="val 12233"/>
                  <a:gd name="f20" fmla="val 16326"/>
                  <a:gd name="f21" fmla="val 20420"/>
                  <a:gd name="f22" fmla="val 23356"/>
                  <a:gd name="f23" fmla="val 24465"/>
                  <a:gd name="f24" fmla="val 24335"/>
                  <a:gd name="f25" fmla="val 23062"/>
                  <a:gd name="f26" fmla="val 22483"/>
                  <a:gd name="f27" fmla="val 262"/>
                  <a:gd name="f28" fmla="val 21768"/>
                  <a:gd name="f29" fmla="val 14"/>
                  <a:gd name="f30" fmla="val 21056"/>
                  <a:gd name="f31" fmla="val 20206"/>
                  <a:gd name="f32" fmla="val 19360"/>
                  <a:gd name="f33" fmla="val 368"/>
                  <a:gd name="f34" fmla="val 18757"/>
                  <a:gd name="f35" fmla="val 1060"/>
                  <a:gd name="f36" fmla="val 17028"/>
                  <a:gd name="f37" fmla="val 3034"/>
                  <a:gd name="f38" fmla="val 14630"/>
                  <a:gd name="f39" fmla="val 4021"/>
                  <a:gd name="f40" fmla="val 9835"/>
                  <a:gd name="f41" fmla="val 7437"/>
                  <a:gd name="f42" fmla="val 5709"/>
                  <a:gd name="f43" fmla="val 5102"/>
                  <a:gd name="f44" fmla="val 364"/>
                  <a:gd name="f45" fmla="val 4251"/>
                  <a:gd name="f46" fmla="*/ f0 1 24466"/>
                  <a:gd name="f47" fmla="*/ f1 1 10137"/>
                  <a:gd name="f48" fmla="val f2"/>
                  <a:gd name="f49" fmla="val f3"/>
                  <a:gd name="f50" fmla="val f4"/>
                  <a:gd name="f51" fmla="+- f50 0 f48"/>
                  <a:gd name="f52" fmla="+- f49 0 f48"/>
                  <a:gd name="f53" fmla="*/ f52 1 24466"/>
                  <a:gd name="f54" fmla="*/ f51 1 10137"/>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24466" h="10137">
                    <a:moveTo>
                      <a:pt x="f5" y="f2"/>
                    </a:moveTo>
                    <a:cubicBezTo>
                      <a:pt x="f6" y="f2"/>
                      <a:pt x="f7" y="f8"/>
                      <a:pt x="f9" y="f10"/>
                    </a:cubicBezTo>
                    <a:cubicBezTo>
                      <a:pt x="f11" y="f12"/>
                      <a:pt x="f2" y="f13"/>
                      <a:pt x="f14" y="f15"/>
                    </a:cubicBezTo>
                    <a:cubicBezTo>
                      <a:pt x="f16" y="f17"/>
                      <a:pt x="f18" y="f4"/>
                      <a:pt x="f19" y="f4"/>
                    </a:cubicBezTo>
                    <a:cubicBezTo>
                      <a:pt x="f20" y="f4"/>
                      <a:pt x="f21" y="f17"/>
                      <a:pt x="f22" y="f15"/>
                    </a:cubicBezTo>
                    <a:cubicBezTo>
                      <a:pt x="f23" y="f13"/>
                      <a:pt x="f24" y="f12"/>
                      <a:pt x="f25" y="f10"/>
                    </a:cubicBezTo>
                    <a:cubicBezTo>
                      <a:pt x="f26" y="f27"/>
                      <a:pt x="f28" y="f29"/>
                      <a:pt x="f30" y="f29"/>
                    </a:cubicBezTo>
                    <a:cubicBezTo>
                      <a:pt x="f31" y="f29"/>
                      <a:pt x="f32" y="f33"/>
                      <a:pt x="f34" y="f35"/>
                    </a:cubicBezTo>
                    <a:cubicBezTo>
                      <a:pt x="f36" y="f37"/>
                      <a:pt x="f38" y="f39"/>
                      <a:pt x="f19" y="f39"/>
                    </a:cubicBezTo>
                    <a:cubicBezTo>
                      <a:pt x="f40" y="f39"/>
                      <a:pt x="f41" y="f37"/>
                      <a:pt x="f42" y="f35"/>
                    </a:cubicBezTo>
                    <a:cubicBezTo>
                      <a:pt x="f43" y="f44"/>
                      <a:pt x="f45"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3" name="Google Shape;3080;p73">
                <a:extLst>
                  <a:ext uri="{FF2B5EF4-FFF2-40B4-BE49-F238E27FC236}">
                    <a16:creationId xmlns:a16="http://schemas.microsoft.com/office/drawing/2014/main" id="{0F4DEF3B-391A-2BEE-A24F-2188D2251C39}"/>
                  </a:ext>
                </a:extLst>
              </p:cNvPr>
              <p:cNvSpPr/>
              <p:nvPr/>
            </p:nvSpPr>
            <p:spPr>
              <a:xfrm>
                <a:off x="2939997" y="1671194"/>
                <a:ext cx="188777" cy="188668"/>
              </a:xfrm>
              <a:custGeom>
                <a:avLst/>
                <a:gdLst>
                  <a:gd name="f0" fmla="val w"/>
                  <a:gd name="f1" fmla="val h"/>
                  <a:gd name="f2" fmla="val 0"/>
                  <a:gd name="f3" fmla="val 55977"/>
                  <a:gd name="f4" fmla="val 55944"/>
                  <a:gd name="f5" fmla="val 27989"/>
                  <a:gd name="f6" fmla="val 6133"/>
                  <a:gd name="f7" fmla="val 34154"/>
                  <a:gd name="f8" fmla="val 39732"/>
                  <a:gd name="f9" fmla="val 8678"/>
                  <a:gd name="f10" fmla="val 43711"/>
                  <a:gd name="f11" fmla="val 12820"/>
                  <a:gd name="f12" fmla="val 42700"/>
                  <a:gd name="f13" fmla="val 12592"/>
                  <a:gd name="f14" fmla="val 41558"/>
                  <a:gd name="f15" fmla="val 12462"/>
                  <a:gd name="f16" fmla="val 40449"/>
                  <a:gd name="f17" fmla="val 31903"/>
                  <a:gd name="f18" fmla="val 24922"/>
                  <a:gd name="f19" fmla="val 19442"/>
                  <a:gd name="f20" fmla="val 33175"/>
                  <a:gd name="f21" fmla="val 20714"/>
                  <a:gd name="f22" fmla="val 37383"/>
                  <a:gd name="f23" fmla="val 15528"/>
                  <a:gd name="f24" fmla="val 10341"/>
                  <a:gd name="f25" fmla="val 27956"/>
                  <a:gd name="f26" fmla="val 27923"/>
                  <a:gd name="f27" fmla="val 6166"/>
                  <a:gd name="f28" fmla="val 15887"/>
                  <a:gd name="f29" fmla="val 15952"/>
                  <a:gd name="f30" fmla="val 18594"/>
                  <a:gd name="f31" fmla="val 45636"/>
                  <a:gd name="f32" fmla="val 49844"/>
                  <a:gd name="f33" fmla="val 22802"/>
                  <a:gd name="f34" fmla="val 28021"/>
                  <a:gd name="f35" fmla="val 28054"/>
                  <a:gd name="f36" fmla="val 49811"/>
                  <a:gd name="f37" fmla="val 40058"/>
                  <a:gd name="f38" fmla="val 40025"/>
                  <a:gd name="f39" fmla="val 21823"/>
                  <a:gd name="f40" fmla="val 16245"/>
                  <a:gd name="f41" fmla="val 47267"/>
                  <a:gd name="f42" fmla="val 12266"/>
                  <a:gd name="f43" fmla="val 43157"/>
                  <a:gd name="f44" fmla="val 13244"/>
                  <a:gd name="f45" fmla="val 43353"/>
                  <a:gd name="f46" fmla="val 14419"/>
                  <a:gd name="f47" fmla="val 43483"/>
                  <a:gd name="f48" fmla="val 24074"/>
                  <a:gd name="f49" fmla="val 31055"/>
                  <a:gd name="f50" fmla="val 36535"/>
                  <a:gd name="f51" fmla="val 35263"/>
                  <a:gd name="f52" fmla="val 1"/>
                  <a:gd name="f53" fmla="val 12559"/>
                  <a:gd name="f54" fmla="val 33"/>
                  <a:gd name="f55" fmla="val 28119"/>
                  <a:gd name="f56" fmla="val 28184"/>
                  <a:gd name="f57" fmla="val 28250"/>
                  <a:gd name="f58" fmla="val 164"/>
                  <a:gd name="f59" fmla="val 43548"/>
                  <a:gd name="f60" fmla="val 12657"/>
                  <a:gd name="f61" fmla="val 43418"/>
                  <a:gd name="f62" fmla="val 55976"/>
                  <a:gd name="f63" fmla="val 27891"/>
                  <a:gd name="f64" fmla="val 27826"/>
                  <a:gd name="f65" fmla="val 27793"/>
                  <a:gd name="f66" fmla="val 27728"/>
                  <a:gd name="f67" fmla="val 55813"/>
                  <a:gd name="f68" fmla="val 12429"/>
                  <a:gd name="f69" fmla="val 43320"/>
                  <a:gd name="f70" fmla="*/ f0 1 55977"/>
                  <a:gd name="f71" fmla="*/ f1 1 55944"/>
                  <a:gd name="f72" fmla="val f2"/>
                  <a:gd name="f73" fmla="val f3"/>
                  <a:gd name="f74" fmla="val f4"/>
                  <a:gd name="f75" fmla="+- f74 0 f72"/>
                  <a:gd name="f76" fmla="+- f73 0 f72"/>
                  <a:gd name="f77" fmla="*/ f76 1 55977"/>
                  <a:gd name="f78" fmla="*/ f75 1 55944"/>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55977" h="55944">
                    <a:moveTo>
                      <a:pt x="f5" y="f6"/>
                    </a:moveTo>
                    <a:cubicBezTo>
                      <a:pt x="f7" y="f6"/>
                      <a:pt x="f8" y="f9"/>
                      <a:pt x="f10" y="f11"/>
                    </a:cubicBezTo>
                    <a:cubicBezTo>
                      <a:pt x="f12" y="f13"/>
                      <a:pt x="f14" y="f15"/>
                      <a:pt x="f16" y="f15"/>
                    </a:cubicBezTo>
                    <a:cubicBezTo>
                      <a:pt x="f17" y="f15"/>
                      <a:pt x="f18" y="f19"/>
                      <a:pt x="f18" y="f5"/>
                    </a:cubicBezTo>
                    <a:cubicBezTo>
                      <a:pt x="f18" y="f20"/>
                      <a:pt x="f21" y="f22"/>
                      <a:pt x="f23" y="f22"/>
                    </a:cubicBezTo>
                    <a:cubicBezTo>
                      <a:pt x="f24" y="f22"/>
                      <a:pt x="f6" y="f20"/>
                      <a:pt x="f6" y="f5"/>
                    </a:cubicBezTo>
                    <a:cubicBezTo>
                      <a:pt x="f6" y="f25"/>
                      <a:pt x="f6" y="f26"/>
                      <a:pt x="f6" y="f26"/>
                    </a:cubicBezTo>
                    <a:cubicBezTo>
                      <a:pt x="f27" y="f28"/>
                      <a:pt x="f29" y="f6"/>
                      <a:pt x="f5" y="f6"/>
                    </a:cubicBezTo>
                    <a:close/>
                    <a:moveTo>
                      <a:pt x="f16" y="f30"/>
                    </a:moveTo>
                    <a:cubicBezTo>
                      <a:pt x="f31" y="f30"/>
                      <a:pt x="f32" y="f33"/>
                      <a:pt x="f32" y="f5"/>
                    </a:cubicBezTo>
                    <a:cubicBezTo>
                      <a:pt x="f32" y="f34"/>
                      <a:pt x="f32" y="f34"/>
                      <a:pt x="f32" y="f35"/>
                    </a:cubicBezTo>
                    <a:cubicBezTo>
                      <a:pt x="f36" y="f37"/>
                      <a:pt x="f38" y="f32"/>
                      <a:pt x="f5" y="f32"/>
                    </a:cubicBezTo>
                    <a:cubicBezTo>
                      <a:pt x="f39" y="f32"/>
                      <a:pt x="f40" y="f41"/>
                      <a:pt x="f42" y="f43"/>
                    </a:cubicBezTo>
                    <a:lnTo>
                      <a:pt x="f42" y="f43"/>
                    </a:lnTo>
                    <a:cubicBezTo>
                      <a:pt x="f44" y="f45"/>
                      <a:pt x="f46" y="f47"/>
                      <a:pt x="f23" y="f47"/>
                    </a:cubicBezTo>
                    <a:cubicBezTo>
                      <a:pt x="f48" y="f47"/>
                      <a:pt x="f49" y="f50"/>
                      <a:pt x="f49" y="f5"/>
                    </a:cubicBezTo>
                    <a:cubicBezTo>
                      <a:pt x="f49" y="f33"/>
                      <a:pt x="f51" y="f30"/>
                      <a:pt x="f16" y="f30"/>
                    </a:cubicBezTo>
                    <a:close/>
                    <a:moveTo>
                      <a:pt x="f5" y="f52"/>
                    </a:moveTo>
                    <a:cubicBezTo>
                      <a:pt x="f53" y="f52"/>
                      <a:pt x="f52" y="f53"/>
                      <a:pt x="f52" y="f5"/>
                    </a:cubicBezTo>
                    <a:cubicBezTo>
                      <a:pt x="f52" y="f34"/>
                      <a:pt x="f52" y="f35"/>
                      <a:pt x="f54" y="f35"/>
                    </a:cubicBezTo>
                    <a:cubicBezTo>
                      <a:pt x="f54" y="f55"/>
                      <a:pt x="f54" y="f56"/>
                      <a:pt x="f54" y="f57"/>
                    </a:cubicBezTo>
                    <a:cubicBezTo>
                      <a:pt x="f58" y="f59"/>
                      <a:pt x="f60" y="f4"/>
                      <a:pt x="f5" y="f4"/>
                    </a:cubicBezTo>
                    <a:cubicBezTo>
                      <a:pt x="f61" y="f4"/>
                      <a:pt x="f4" y="f61"/>
                      <a:pt x="f62" y="f5"/>
                    </a:cubicBezTo>
                    <a:cubicBezTo>
                      <a:pt x="f62" y="f25"/>
                      <a:pt x="f62" y="f26"/>
                      <a:pt x="f4" y="f63"/>
                    </a:cubicBezTo>
                    <a:cubicBezTo>
                      <a:pt x="f4" y="f64"/>
                      <a:pt x="f4" y="f65"/>
                      <a:pt x="f4" y="f66"/>
                    </a:cubicBezTo>
                    <a:cubicBezTo>
                      <a:pt x="f67" y="f68"/>
                      <a:pt x="f69" y="f52"/>
                      <a:pt x="f5" y="f5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4" name="Google Shape;3081;p73">
                <a:extLst>
                  <a:ext uri="{FF2B5EF4-FFF2-40B4-BE49-F238E27FC236}">
                    <a16:creationId xmlns:a16="http://schemas.microsoft.com/office/drawing/2014/main" id="{AE13941E-A3F1-9057-89DA-C48FD3485CBF}"/>
                  </a:ext>
                </a:extLst>
              </p:cNvPr>
              <p:cNvSpPr/>
              <p:nvPr/>
            </p:nvSpPr>
            <p:spPr>
              <a:xfrm>
                <a:off x="2679393" y="1435013"/>
                <a:ext cx="709985" cy="704051"/>
              </a:xfrm>
              <a:custGeom>
                <a:avLst/>
                <a:gdLst>
                  <a:gd name="f0" fmla="val w"/>
                  <a:gd name="f1" fmla="val h"/>
                  <a:gd name="f2" fmla="val 0"/>
                  <a:gd name="f3" fmla="val 210529"/>
                  <a:gd name="f4" fmla="val 208767"/>
                  <a:gd name="f5" fmla="val 196829"/>
                  <a:gd name="f6" fmla="val 6100"/>
                  <a:gd name="f7" fmla="val 200547"/>
                  <a:gd name="f8" fmla="val 202896"/>
                  <a:gd name="f9" fmla="val 10112"/>
                  <a:gd name="f10" fmla="val 201036"/>
                  <a:gd name="f11" fmla="val 13342"/>
                  <a:gd name="f12" fmla="val 190892"/>
                  <a:gd name="f13" fmla="val 31087"/>
                  <a:gd name="f14" fmla="val 19637"/>
                  <a:gd name="f15" fmla="val 9493"/>
                  <a:gd name="f16" fmla="val 7633"/>
                  <a:gd name="f17" fmla="val 10145"/>
                  <a:gd name="f18" fmla="val 9982"/>
                  <a:gd name="f19" fmla="val 13701"/>
                  <a:gd name="f20" fmla="val 108331"/>
                  <a:gd name="f21" fmla="val 37219"/>
                  <a:gd name="f22" fmla="val 52583"/>
                  <a:gd name="f23" fmla="val 107401"/>
                  <a:gd name="f24" fmla="val 52518"/>
                  <a:gd name="f25" fmla="val 106382"/>
                  <a:gd name="f26" fmla="val 52485"/>
                  <a:gd name="f27" fmla="val 105338"/>
                  <a:gd name="f28" fmla="val 104294"/>
                  <a:gd name="f29" fmla="val 103226"/>
                  <a:gd name="f30" fmla="val 102198"/>
                  <a:gd name="f31" fmla="val 105265"/>
                  <a:gd name="f32" fmla="val 58585"/>
                  <a:gd name="f33" fmla="val 107124"/>
                  <a:gd name="f34" fmla="val 108983"/>
                  <a:gd name="f35" fmla="val 58716"/>
                  <a:gd name="f36" fmla="val 110843"/>
                  <a:gd name="f37" fmla="val 58977"/>
                  <a:gd name="f38" fmla="val 130414"/>
                  <a:gd name="f39" fmla="val 61717"/>
                  <a:gd name="f40" fmla="val 145517"/>
                  <a:gd name="f41" fmla="val 78549"/>
                  <a:gd name="f42" fmla="val 98871"/>
                  <a:gd name="f43" fmla="val 121052"/>
                  <a:gd name="f44" fmla="val 127479"/>
                  <a:gd name="f45" fmla="val 139124"/>
                  <a:gd name="f46" fmla="val 83050"/>
                  <a:gd name="f47" fmla="val 65012"/>
                  <a:gd name="f48" fmla="val 80115"/>
                  <a:gd name="f49" fmla="val 99687"/>
                  <a:gd name="f50" fmla="val 101546"/>
                  <a:gd name="f51" fmla="val 103405"/>
                  <a:gd name="f52" fmla="val 169493"/>
                  <a:gd name="f53" fmla="val 159576"/>
                  <a:gd name="f54" fmla="val 171907"/>
                  <a:gd name="f55" fmla="val 41036"/>
                  <a:gd name="f56" fmla="val 189587"/>
                  <a:gd name="f57" fmla="val 184987"/>
                  <a:gd name="f58" fmla="val 175626"/>
                  <a:gd name="f59" fmla="val 72449"/>
                  <a:gd name="f60" fmla="val 70785"/>
                  <a:gd name="f61" fmla="val 174256"/>
                  <a:gd name="f62" fmla="val 69415"/>
                  <a:gd name="f63" fmla="val 172559"/>
                  <a:gd name="f64" fmla="val 170863"/>
                  <a:gd name="f65" fmla="val 153476"/>
                  <a:gd name="f66" fmla="val 96098"/>
                  <a:gd name="f67" fmla="val 53399"/>
                  <a:gd name="f68" fmla="val 74895"/>
                  <a:gd name="f69" fmla="val 57672"/>
                  <a:gd name="f70" fmla="val 58879"/>
                  <a:gd name="f71" fmla="val 76428"/>
                  <a:gd name="f72" fmla="val 124445"/>
                  <a:gd name="f73" fmla="val 79691"/>
                  <a:gd name="f74" fmla="val 145256"/>
                  <a:gd name="f75" fmla="val 130839"/>
                  <a:gd name="f76" fmla="val 151650"/>
                  <a:gd name="f77" fmla="val 135634"/>
                  <a:gd name="f78" fmla="val 114431"/>
                  <a:gd name="f79" fmla="val 60216"/>
                  <a:gd name="f80" fmla="val 61913"/>
                  <a:gd name="f81" fmla="val 63283"/>
                  <a:gd name="f82" fmla="val 41917"/>
                  <a:gd name="f83" fmla="val 191120"/>
                  <a:gd name="f84" fmla="val 43385"/>
                  <a:gd name="f85" fmla="val 44624"/>
                  <a:gd name="f86" fmla="val 192327"/>
                  <a:gd name="f87" fmla="val 193827"/>
                  <a:gd name="f88" fmla="val 199960"/>
                  <a:gd name="f89" fmla="val 201428"/>
                  <a:gd name="f90" fmla="val 202635"/>
                  <a:gd name="f91" fmla="val 13929"/>
                  <a:gd name="f92" fmla="val 12428"/>
                  <a:gd name="f93" fmla="val 11221"/>
                  <a:gd name="f94" fmla="val 196600"/>
                  <a:gd name="f95" fmla="val 198101"/>
                  <a:gd name="f96" fmla="val 199308"/>
                  <a:gd name="f97" fmla="val 168612"/>
                  <a:gd name="f98" fmla="val 167144"/>
                  <a:gd name="f99" fmla="val 165905"/>
                  <a:gd name="f100" fmla="val 5285"/>
                  <a:gd name="f101" fmla="val 9101"/>
                  <a:gd name="f102" fmla="val 4176"/>
                  <a:gd name="f103" fmla="val 16408"/>
                  <a:gd name="f104" fmla="val 14810"/>
                  <a:gd name="f105" fmla="val 34968"/>
                  <a:gd name="f106" fmla="val 149823"/>
                  <a:gd name="f107" fmla="val 151519"/>
                  <a:gd name="f108" fmla="val 16180"/>
                  <a:gd name="f109" fmla="val 152889"/>
                  <a:gd name="f110" fmla="val 17876"/>
                  <a:gd name="f111" fmla="val 19572"/>
                  <a:gd name="f112" fmla="val 20942"/>
                  <a:gd name="f113" fmla="val 34904"/>
                  <a:gd name="f114" fmla="val 162055"/>
                  <a:gd name="f115" fmla="val 160392"/>
                  <a:gd name="f116" fmla="val 159022"/>
                  <a:gd name="f117" fmla="val 9069"/>
                  <a:gd name="f118" fmla="val 5122"/>
                  <a:gd name="f119" fmla="val 188967"/>
                  <a:gd name="f120" fmla="val 204820"/>
                  <a:gd name="f121" fmla="val 46777"/>
                  <a:gd name="f122" fmla="val 50724"/>
                  <a:gd name="f123" fmla="val 178039"/>
                  <a:gd name="f124" fmla="val 163752"/>
                  <a:gd name="f125" fmla="val 159805"/>
                  <a:gd name="f126" fmla="val 201461"/>
                  <a:gd name="f127" fmla="val 205408"/>
                  <a:gd name="f128" fmla="val 195719"/>
                  <a:gd name="f129" fmla="val 206354"/>
                  <a:gd name="f130" fmla="val 205277"/>
                  <a:gd name="f131" fmla="*/ f0 1 210529"/>
                  <a:gd name="f132" fmla="*/ f1 1 208767"/>
                  <a:gd name="f133" fmla="val f2"/>
                  <a:gd name="f134" fmla="val f3"/>
                  <a:gd name="f135" fmla="val f4"/>
                  <a:gd name="f136" fmla="+- f135 0 f133"/>
                  <a:gd name="f137" fmla="+- f134 0 f133"/>
                  <a:gd name="f138" fmla="*/ f137 1 210529"/>
                  <a:gd name="f139" fmla="*/ f136 1 208767"/>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210529" h="208767">
                    <a:moveTo>
                      <a:pt x="f5" y="f6"/>
                    </a:moveTo>
                    <a:cubicBezTo>
                      <a:pt x="f7" y="f6"/>
                      <a:pt x="f8" y="f9"/>
                      <a:pt x="f10" y="f11"/>
                    </a:cubicBezTo>
                    <a:lnTo>
                      <a:pt x="f12" y="f13"/>
                    </a:lnTo>
                    <a:lnTo>
                      <a:pt x="f14" y="f13"/>
                    </a:lnTo>
                    <a:lnTo>
                      <a:pt x="f15" y="f11"/>
                    </a:lnTo>
                    <a:cubicBezTo>
                      <a:pt x="f16" y="f17"/>
                      <a:pt x="f18" y="f6"/>
                      <a:pt x="f19" y="f6"/>
                    </a:cubicBezTo>
                    <a:close/>
                    <a:moveTo>
                      <a:pt x="f20" y="f21"/>
                    </a:moveTo>
                    <a:lnTo>
                      <a:pt x="f20" y="f22"/>
                    </a:lnTo>
                    <a:cubicBezTo>
                      <a:pt x="f23" y="f24"/>
                      <a:pt x="f25" y="f26"/>
                      <a:pt x="f27" y="f26"/>
                    </a:cubicBezTo>
                    <a:cubicBezTo>
                      <a:pt x="f28" y="f26"/>
                      <a:pt x="f29" y="f24"/>
                      <a:pt x="f30" y="f22"/>
                    </a:cubicBezTo>
                    <a:lnTo>
                      <a:pt x="f30" y="f21"/>
                    </a:lnTo>
                    <a:close/>
                    <a:moveTo>
                      <a:pt x="f31" y="f32"/>
                    </a:moveTo>
                    <a:cubicBezTo>
                      <a:pt x="f33" y="f32"/>
                      <a:pt x="f34" y="f35"/>
                      <a:pt x="f36" y="f37"/>
                    </a:cubicBezTo>
                    <a:cubicBezTo>
                      <a:pt x="f38" y="f39"/>
                      <a:pt x="f40" y="f41"/>
                      <a:pt x="f40" y="f42"/>
                    </a:cubicBezTo>
                    <a:cubicBezTo>
                      <a:pt x="f40" y="f43"/>
                      <a:pt x="f44" y="f45"/>
                      <a:pt x="f31" y="f45"/>
                    </a:cubicBezTo>
                    <a:cubicBezTo>
                      <a:pt x="f46" y="f45"/>
                      <a:pt x="f47" y="f43"/>
                      <a:pt x="f47" y="f42"/>
                    </a:cubicBezTo>
                    <a:cubicBezTo>
                      <a:pt x="f47" y="f41"/>
                      <a:pt x="f48" y="f39"/>
                      <a:pt x="f49" y="f37"/>
                    </a:cubicBezTo>
                    <a:cubicBezTo>
                      <a:pt x="f50" y="f35"/>
                      <a:pt x="f51" y="f32"/>
                      <a:pt x="f31" y="f32"/>
                    </a:cubicBezTo>
                    <a:close/>
                    <a:moveTo>
                      <a:pt x="f52" y="f53"/>
                    </a:moveTo>
                    <a:lnTo>
                      <a:pt x="f52" y="f54"/>
                    </a:lnTo>
                    <a:lnTo>
                      <a:pt x="f55" y="f54"/>
                    </a:lnTo>
                    <a:lnTo>
                      <a:pt x="f55" y="f53"/>
                    </a:lnTo>
                    <a:close/>
                    <a:moveTo>
                      <a:pt x="f56" y="f21"/>
                    </a:moveTo>
                    <a:lnTo>
                      <a:pt x="f56" y="f57"/>
                    </a:lnTo>
                    <a:lnTo>
                      <a:pt x="f58" y="f57"/>
                    </a:lnTo>
                    <a:lnTo>
                      <a:pt x="f58" y="f59"/>
                    </a:lnTo>
                    <a:cubicBezTo>
                      <a:pt x="f58" y="f60"/>
                      <a:pt x="f61" y="f62"/>
                      <a:pt x="f63" y="f62"/>
                    </a:cubicBezTo>
                    <a:cubicBezTo>
                      <a:pt x="f64" y="f62"/>
                      <a:pt x="f52" y="f60"/>
                      <a:pt x="f52" y="f59"/>
                    </a:cubicBezTo>
                    <a:lnTo>
                      <a:pt x="f52" y="f65"/>
                    </a:lnTo>
                    <a:lnTo>
                      <a:pt x="f55" y="f65"/>
                    </a:lnTo>
                    <a:lnTo>
                      <a:pt x="f55" y="f21"/>
                    </a:lnTo>
                    <a:lnTo>
                      <a:pt x="f66" y="f21"/>
                    </a:lnTo>
                    <a:lnTo>
                      <a:pt x="f66" y="f67"/>
                    </a:lnTo>
                    <a:cubicBezTo>
                      <a:pt x="f68" y="f69"/>
                      <a:pt x="f70" y="f71"/>
                      <a:pt x="f70" y="f42"/>
                    </a:cubicBezTo>
                    <a:cubicBezTo>
                      <a:pt x="f70" y="f72"/>
                      <a:pt x="f73" y="f74"/>
                      <a:pt x="f31" y="f74"/>
                    </a:cubicBezTo>
                    <a:cubicBezTo>
                      <a:pt x="f75" y="f74"/>
                      <a:pt x="f76" y="f72"/>
                      <a:pt x="f76" y="f42"/>
                    </a:cubicBezTo>
                    <a:cubicBezTo>
                      <a:pt x="f76" y="f71"/>
                      <a:pt x="f77" y="f69"/>
                      <a:pt x="f78" y="f67"/>
                    </a:cubicBezTo>
                    <a:lnTo>
                      <a:pt x="f78" y="f21"/>
                    </a:lnTo>
                    <a:lnTo>
                      <a:pt x="f52" y="f21"/>
                    </a:lnTo>
                    <a:lnTo>
                      <a:pt x="f52" y="f79"/>
                    </a:lnTo>
                    <a:cubicBezTo>
                      <a:pt x="f52" y="f80"/>
                      <a:pt x="f64" y="f81"/>
                      <a:pt x="f63" y="f81"/>
                    </a:cubicBezTo>
                    <a:cubicBezTo>
                      <a:pt x="f61" y="f81"/>
                      <a:pt x="f58" y="f80"/>
                      <a:pt x="f58" y="f79"/>
                    </a:cubicBezTo>
                    <a:lnTo>
                      <a:pt x="f58" y="f21"/>
                    </a:lnTo>
                    <a:close/>
                    <a:moveTo>
                      <a:pt x="f82" y="f83"/>
                    </a:moveTo>
                    <a:cubicBezTo>
                      <a:pt x="f84" y="f83"/>
                      <a:pt x="f85" y="f86"/>
                      <a:pt x="f85" y="f87"/>
                    </a:cubicBezTo>
                    <a:lnTo>
                      <a:pt x="f85" y="f88"/>
                    </a:lnTo>
                    <a:cubicBezTo>
                      <a:pt x="f85" y="f89"/>
                      <a:pt x="f84" y="f90"/>
                      <a:pt x="f82" y="f90"/>
                    </a:cubicBezTo>
                    <a:lnTo>
                      <a:pt x="f91" y="f90"/>
                    </a:lnTo>
                    <a:cubicBezTo>
                      <a:pt x="f92" y="f90"/>
                      <a:pt x="f93" y="f89"/>
                      <a:pt x="f93" y="f88"/>
                    </a:cubicBezTo>
                    <a:lnTo>
                      <a:pt x="f93" y="f87"/>
                    </a:lnTo>
                    <a:cubicBezTo>
                      <a:pt x="f93" y="f86"/>
                      <a:pt x="f92" y="f83"/>
                      <a:pt x="f91" y="f83"/>
                    </a:cubicBezTo>
                    <a:close/>
                    <a:moveTo>
                      <a:pt x="f94" y="f83"/>
                    </a:moveTo>
                    <a:cubicBezTo>
                      <a:pt x="f95" y="f83"/>
                      <a:pt x="f96" y="f86"/>
                      <a:pt x="f96" y="f87"/>
                    </a:cubicBezTo>
                    <a:lnTo>
                      <a:pt x="f96" y="f88"/>
                    </a:lnTo>
                    <a:cubicBezTo>
                      <a:pt x="f96" y="f89"/>
                      <a:pt x="f95" y="f90"/>
                      <a:pt x="f94" y="f90"/>
                    </a:cubicBezTo>
                    <a:lnTo>
                      <a:pt x="f97" y="f90"/>
                    </a:lnTo>
                    <a:cubicBezTo>
                      <a:pt x="f98" y="f90"/>
                      <a:pt x="f99" y="f89"/>
                      <a:pt x="f99" y="f88"/>
                    </a:cubicBezTo>
                    <a:lnTo>
                      <a:pt x="f99" y="f87"/>
                    </a:lnTo>
                    <a:cubicBezTo>
                      <a:pt x="f99" y="f86"/>
                      <a:pt x="f98" y="f83"/>
                      <a:pt x="f97" y="f83"/>
                    </a:cubicBezTo>
                    <a:close/>
                    <a:moveTo>
                      <a:pt x="f19" y="f2"/>
                    </a:moveTo>
                    <a:cubicBezTo>
                      <a:pt x="f100" y="f2"/>
                      <a:pt x="f2" y="f101"/>
                      <a:pt x="f102" y="f103"/>
                    </a:cubicBezTo>
                    <a:lnTo>
                      <a:pt x="f104" y="f105"/>
                    </a:lnTo>
                    <a:lnTo>
                      <a:pt x="f104" y="f106"/>
                    </a:lnTo>
                    <a:cubicBezTo>
                      <a:pt x="f104" y="f107"/>
                      <a:pt x="f108" y="f109"/>
                      <a:pt x="f110" y="f109"/>
                    </a:cubicBezTo>
                    <a:cubicBezTo>
                      <a:pt x="f111" y="f109"/>
                      <a:pt x="f112" y="f107"/>
                      <a:pt x="f112" y="f106"/>
                    </a:cubicBezTo>
                    <a:lnTo>
                      <a:pt x="f112" y="f21"/>
                    </a:lnTo>
                    <a:lnTo>
                      <a:pt x="f113" y="f21"/>
                    </a:lnTo>
                    <a:lnTo>
                      <a:pt x="f113" y="f57"/>
                    </a:lnTo>
                    <a:lnTo>
                      <a:pt x="f112" y="f57"/>
                    </a:lnTo>
                    <a:lnTo>
                      <a:pt x="f112" y="f114"/>
                    </a:lnTo>
                    <a:cubicBezTo>
                      <a:pt x="f112" y="f115"/>
                      <a:pt x="f111" y="f116"/>
                      <a:pt x="f110" y="f116"/>
                    </a:cubicBezTo>
                    <a:cubicBezTo>
                      <a:pt x="f108" y="f116"/>
                      <a:pt x="f104" y="f115"/>
                      <a:pt x="f104" y="f114"/>
                    </a:cubicBezTo>
                    <a:lnTo>
                      <a:pt x="f104" y="f57"/>
                    </a:lnTo>
                    <a:lnTo>
                      <a:pt x="f91" y="f57"/>
                    </a:lnTo>
                    <a:cubicBezTo>
                      <a:pt x="f117" y="f57"/>
                      <a:pt x="f118" y="f119"/>
                      <a:pt x="f118" y="f87"/>
                    </a:cubicBezTo>
                    <a:lnTo>
                      <a:pt x="f118" y="f88"/>
                    </a:lnTo>
                    <a:cubicBezTo>
                      <a:pt x="f118" y="f120"/>
                      <a:pt x="f117" y="f4"/>
                      <a:pt x="f91" y="f4"/>
                    </a:cubicBezTo>
                    <a:lnTo>
                      <a:pt x="f82" y="f4"/>
                    </a:lnTo>
                    <a:cubicBezTo>
                      <a:pt x="f121" y="f4"/>
                      <a:pt x="f122" y="f120"/>
                      <a:pt x="f122" y="f88"/>
                    </a:cubicBezTo>
                    <a:lnTo>
                      <a:pt x="f122" y="f87"/>
                    </a:lnTo>
                    <a:cubicBezTo>
                      <a:pt x="f122" y="f119"/>
                      <a:pt x="f121" y="f57"/>
                      <a:pt x="f82" y="f57"/>
                    </a:cubicBezTo>
                    <a:lnTo>
                      <a:pt x="f55" y="f57"/>
                    </a:lnTo>
                    <a:lnTo>
                      <a:pt x="f55" y="f123"/>
                    </a:lnTo>
                    <a:lnTo>
                      <a:pt x="f52" y="f123"/>
                    </a:lnTo>
                    <a:lnTo>
                      <a:pt x="f52" y="f57"/>
                    </a:lnTo>
                    <a:lnTo>
                      <a:pt x="f97" y="f57"/>
                    </a:lnTo>
                    <a:cubicBezTo>
                      <a:pt x="f124" y="f57"/>
                      <a:pt x="f125" y="f119"/>
                      <a:pt x="f125" y="f87"/>
                    </a:cubicBezTo>
                    <a:lnTo>
                      <a:pt x="f125" y="f88"/>
                    </a:lnTo>
                    <a:cubicBezTo>
                      <a:pt x="f125" y="f120"/>
                      <a:pt x="f124" y="f4"/>
                      <a:pt x="f97" y="f4"/>
                    </a:cubicBezTo>
                    <a:lnTo>
                      <a:pt x="f94" y="f4"/>
                    </a:lnTo>
                    <a:cubicBezTo>
                      <a:pt x="f126" y="f4"/>
                      <a:pt x="f127" y="f120"/>
                      <a:pt x="f127" y="f88"/>
                    </a:cubicBezTo>
                    <a:lnTo>
                      <a:pt x="f127" y="f87"/>
                    </a:lnTo>
                    <a:cubicBezTo>
                      <a:pt x="f127" y="f119"/>
                      <a:pt x="f126" y="f57"/>
                      <a:pt x="f94" y="f57"/>
                    </a:cubicBezTo>
                    <a:lnTo>
                      <a:pt x="f128" y="f57"/>
                    </a:lnTo>
                    <a:lnTo>
                      <a:pt x="f128" y="f105"/>
                    </a:lnTo>
                    <a:lnTo>
                      <a:pt x="f129" y="f103"/>
                    </a:lnTo>
                    <a:cubicBezTo>
                      <a:pt x="f3" y="f101"/>
                      <a:pt x="f13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85" name="Google Shape;3082;p73">
              <a:extLst>
                <a:ext uri="{FF2B5EF4-FFF2-40B4-BE49-F238E27FC236}">
                  <a16:creationId xmlns:a16="http://schemas.microsoft.com/office/drawing/2014/main" id="{254B4CED-8235-C834-B438-F0C9E2B4FF2F}"/>
                </a:ext>
              </a:extLst>
            </p:cNvPr>
            <p:cNvGrpSpPr/>
            <p:nvPr/>
          </p:nvGrpSpPr>
          <p:grpSpPr>
            <a:xfrm>
              <a:off x="3704270" y="1434977"/>
              <a:ext cx="675448" cy="704078"/>
              <a:chOff x="3704270" y="1434977"/>
              <a:chExt cx="675448" cy="704078"/>
            </a:xfrm>
          </p:grpSpPr>
          <p:sp>
            <p:nvSpPr>
              <p:cNvPr id="86" name="Google Shape;3083;p73">
                <a:extLst>
                  <a:ext uri="{FF2B5EF4-FFF2-40B4-BE49-F238E27FC236}">
                    <a16:creationId xmlns:a16="http://schemas.microsoft.com/office/drawing/2014/main" id="{300792BF-6CAD-FF97-7048-277C390422F7}"/>
                  </a:ext>
                </a:extLst>
              </p:cNvPr>
              <p:cNvSpPr/>
              <p:nvPr/>
            </p:nvSpPr>
            <p:spPr>
              <a:xfrm>
                <a:off x="3904707" y="1908041"/>
                <a:ext cx="20574" cy="44448"/>
              </a:xfrm>
              <a:custGeom>
                <a:avLst/>
                <a:gdLst>
                  <a:gd name="f0" fmla="val w"/>
                  <a:gd name="f1" fmla="val h"/>
                  <a:gd name="f2" fmla="val 0"/>
                  <a:gd name="f3" fmla="val 6101"/>
                  <a:gd name="f4" fmla="val 13179"/>
                  <a:gd name="f5" fmla="val 3067"/>
                  <a:gd name="f6" fmla="val 1371"/>
                  <a:gd name="f7" fmla="val 1"/>
                  <a:gd name="f8" fmla="val 1370"/>
                  <a:gd name="f9" fmla="val 10145"/>
                  <a:gd name="f10" fmla="val 11841"/>
                  <a:gd name="f11" fmla="val 4730"/>
                  <a:gd name="f12" fmla="val 6100"/>
                  <a:gd name="f13" fmla="*/ f0 1 6101"/>
                  <a:gd name="f14" fmla="*/ f1 1 13179"/>
                  <a:gd name="f15" fmla="val f2"/>
                  <a:gd name="f16" fmla="val f3"/>
                  <a:gd name="f17" fmla="val f4"/>
                  <a:gd name="f18" fmla="+- f17 0 f15"/>
                  <a:gd name="f19" fmla="+- f16 0 f15"/>
                  <a:gd name="f20" fmla="*/ f19 1 6101"/>
                  <a:gd name="f21" fmla="*/ f18 1 1317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01" h="13179">
                    <a:moveTo>
                      <a:pt x="f5" y="f2"/>
                    </a:moveTo>
                    <a:cubicBezTo>
                      <a:pt x="f6" y="f2"/>
                      <a:pt x="f7" y="f8"/>
                      <a:pt x="f7" y="f5"/>
                    </a:cubicBezTo>
                    <a:lnTo>
                      <a:pt x="f7" y="f9"/>
                    </a:lnTo>
                    <a:cubicBezTo>
                      <a:pt x="f7" y="f10"/>
                      <a:pt x="f6" y="f4"/>
                      <a:pt x="f5" y="f4"/>
                    </a:cubicBezTo>
                    <a:cubicBezTo>
                      <a:pt x="f11" y="f4"/>
                      <a:pt x="f12" y="f10"/>
                      <a:pt x="f12" y="f9"/>
                    </a:cubicBezTo>
                    <a:lnTo>
                      <a:pt x="f12" y="f5"/>
                    </a:lnTo>
                    <a:cubicBezTo>
                      <a:pt x="f12" y="f8"/>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7" name="Google Shape;3084;p73">
                <a:extLst>
                  <a:ext uri="{FF2B5EF4-FFF2-40B4-BE49-F238E27FC236}">
                    <a16:creationId xmlns:a16="http://schemas.microsoft.com/office/drawing/2014/main" id="{B75A0321-757C-A051-02FD-59FA72E148BC}"/>
                  </a:ext>
                </a:extLst>
              </p:cNvPr>
              <p:cNvSpPr/>
              <p:nvPr/>
            </p:nvSpPr>
            <p:spPr>
              <a:xfrm>
                <a:off x="4152765" y="1908041"/>
                <a:ext cx="20683" cy="44448"/>
              </a:xfrm>
              <a:custGeom>
                <a:avLst/>
                <a:gdLst>
                  <a:gd name="f0" fmla="val w"/>
                  <a:gd name="f1" fmla="val h"/>
                  <a:gd name="f2" fmla="val 0"/>
                  <a:gd name="f3" fmla="val 6133"/>
                  <a:gd name="f4" fmla="val 13179"/>
                  <a:gd name="f5" fmla="val 3067"/>
                  <a:gd name="f6" fmla="val 1370"/>
                  <a:gd name="f7" fmla="val 10145"/>
                  <a:gd name="f8" fmla="val 11841"/>
                  <a:gd name="f9" fmla="val 4763"/>
                  <a:gd name="f10" fmla="*/ f0 1 6133"/>
                  <a:gd name="f11" fmla="*/ f1 1 13179"/>
                  <a:gd name="f12" fmla="val f2"/>
                  <a:gd name="f13" fmla="val f3"/>
                  <a:gd name="f14" fmla="val f4"/>
                  <a:gd name="f15" fmla="+- f14 0 f12"/>
                  <a:gd name="f16" fmla="+- f13 0 f12"/>
                  <a:gd name="f17" fmla="*/ f16 1 6133"/>
                  <a:gd name="f18" fmla="*/ f15 1 13179"/>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6133" h="13179">
                    <a:moveTo>
                      <a:pt x="f5" y="f2"/>
                    </a:moveTo>
                    <a:cubicBezTo>
                      <a:pt x="f6" y="f2"/>
                      <a:pt x="f2" y="f6"/>
                      <a:pt x="f2" y="f5"/>
                    </a:cubicBezTo>
                    <a:lnTo>
                      <a:pt x="f2" y="f7"/>
                    </a:lnTo>
                    <a:cubicBezTo>
                      <a:pt x="f2" y="f8"/>
                      <a:pt x="f6" y="f4"/>
                      <a:pt x="f5" y="f4"/>
                    </a:cubicBezTo>
                    <a:cubicBezTo>
                      <a:pt x="f9" y="f4"/>
                      <a:pt x="f3" y="f8"/>
                      <a:pt x="f3" y="f7"/>
                    </a:cubicBezTo>
                    <a:lnTo>
                      <a:pt x="f3" y="f5"/>
                    </a:lnTo>
                    <a:cubicBezTo>
                      <a:pt x="f3" y="f6"/>
                      <a:pt x="f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8" name="Google Shape;3085;p73">
                <a:extLst>
                  <a:ext uri="{FF2B5EF4-FFF2-40B4-BE49-F238E27FC236}">
                    <a16:creationId xmlns:a16="http://schemas.microsoft.com/office/drawing/2014/main" id="{7FD4095F-3249-AD9A-7311-F494AA1EAC2E}"/>
                  </a:ext>
                </a:extLst>
              </p:cNvPr>
              <p:cNvSpPr/>
              <p:nvPr/>
            </p:nvSpPr>
            <p:spPr>
              <a:xfrm>
                <a:off x="3994803" y="1931240"/>
                <a:ext cx="88449" cy="35506"/>
              </a:xfrm>
              <a:custGeom>
                <a:avLst/>
                <a:gdLst>
                  <a:gd name="f0" fmla="val w"/>
                  <a:gd name="f1" fmla="val h"/>
                  <a:gd name="f2" fmla="val 0"/>
                  <a:gd name="f3" fmla="val 26227"/>
                  <a:gd name="f4" fmla="val 10528"/>
                  <a:gd name="f5" fmla="val 3423"/>
                  <a:gd name="f6" fmla="val 2704"/>
                  <a:gd name="f7" fmla="val 1982"/>
                  <a:gd name="f8" fmla="val 248"/>
                  <a:gd name="f9" fmla="val 1403"/>
                  <a:gd name="f10" fmla="val 753"/>
                  <a:gd name="f11" fmla="val 131"/>
                  <a:gd name="f12" fmla="val 1863"/>
                  <a:gd name="f13" fmla="val 3787"/>
                  <a:gd name="f14" fmla="val 1109"/>
                  <a:gd name="f15" fmla="val 5059"/>
                  <a:gd name="f16" fmla="val 4293"/>
                  <a:gd name="f17" fmla="val 8700"/>
                  <a:gd name="f18" fmla="val 8711"/>
                  <a:gd name="f19" fmla="val 10527"/>
                  <a:gd name="f20" fmla="val 13128"/>
                  <a:gd name="f21" fmla="val 17535"/>
                  <a:gd name="f22" fmla="val 21941"/>
                  <a:gd name="f23" fmla="val 8709"/>
                  <a:gd name="f24" fmla="val 25118"/>
                  <a:gd name="f25" fmla="val 26096"/>
                  <a:gd name="f26" fmla="val 24824"/>
                  <a:gd name="f27" fmla="val 24244"/>
                  <a:gd name="f28" fmla="val 23529"/>
                  <a:gd name="f29" fmla="val 22818"/>
                  <a:gd name="f30" fmla="val 21967"/>
                  <a:gd name="f31" fmla="val 21122"/>
                  <a:gd name="f32" fmla="val 354"/>
                  <a:gd name="f33" fmla="val 20518"/>
                  <a:gd name="f34" fmla="val 1047"/>
                  <a:gd name="f35" fmla="val 18557"/>
                  <a:gd name="f36" fmla="val 3286"/>
                  <a:gd name="f37" fmla="val 15835"/>
                  <a:gd name="f38" fmla="val 4411"/>
                  <a:gd name="f39" fmla="val 13115"/>
                  <a:gd name="f40" fmla="val 10404"/>
                  <a:gd name="f41" fmla="val 7695"/>
                  <a:gd name="f42" fmla="val 3294"/>
                  <a:gd name="f43" fmla="val 5741"/>
                  <a:gd name="f44" fmla="val 5137"/>
                  <a:gd name="f45" fmla="val 4282"/>
                  <a:gd name="f46" fmla="*/ f0 1 26227"/>
                  <a:gd name="f47" fmla="*/ f1 1 10528"/>
                  <a:gd name="f48" fmla="val f2"/>
                  <a:gd name="f49" fmla="val f3"/>
                  <a:gd name="f50" fmla="val f4"/>
                  <a:gd name="f51" fmla="+- f50 0 f48"/>
                  <a:gd name="f52" fmla="+- f49 0 f48"/>
                  <a:gd name="f53" fmla="*/ f52 1 26227"/>
                  <a:gd name="f54" fmla="*/ f51 1 10528"/>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26227" h="10528">
                    <a:moveTo>
                      <a:pt x="f5" y="f2"/>
                    </a:moveTo>
                    <a:cubicBezTo>
                      <a:pt x="f6" y="f2"/>
                      <a:pt x="f7" y="f8"/>
                      <a:pt x="f9" y="f10"/>
                    </a:cubicBezTo>
                    <a:cubicBezTo>
                      <a:pt x="f11" y="f12"/>
                      <a:pt x="f2" y="f13"/>
                      <a:pt x="f14" y="f15"/>
                    </a:cubicBezTo>
                    <a:cubicBezTo>
                      <a:pt x="f16" y="f17"/>
                      <a:pt x="f18" y="f19"/>
                      <a:pt x="f20" y="f19"/>
                    </a:cubicBezTo>
                    <a:cubicBezTo>
                      <a:pt x="f21" y="f19"/>
                      <a:pt x="f22" y="f23"/>
                      <a:pt x="f24" y="f15"/>
                    </a:cubicBezTo>
                    <a:cubicBezTo>
                      <a:pt x="f3" y="f13"/>
                      <a:pt x="f25" y="f12"/>
                      <a:pt x="f26" y="f10"/>
                    </a:cubicBezTo>
                    <a:cubicBezTo>
                      <a:pt x="f27" y="f8"/>
                      <a:pt x="f28" y="f2"/>
                      <a:pt x="f29" y="f2"/>
                    </a:cubicBezTo>
                    <a:cubicBezTo>
                      <a:pt x="f30" y="f2"/>
                      <a:pt x="f31" y="f32"/>
                      <a:pt x="f33" y="f34"/>
                    </a:cubicBezTo>
                    <a:cubicBezTo>
                      <a:pt x="f35" y="f36"/>
                      <a:pt x="f37" y="f38"/>
                      <a:pt x="f39" y="f38"/>
                    </a:cubicBezTo>
                    <a:cubicBezTo>
                      <a:pt x="f40" y="f38"/>
                      <a:pt x="f41" y="f42"/>
                      <a:pt x="f43" y="f34"/>
                    </a:cubicBezTo>
                    <a:cubicBezTo>
                      <a:pt x="f44" y="f32"/>
                      <a:pt x="f45"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9" name="Google Shape;3086;p73">
                <a:extLst>
                  <a:ext uri="{FF2B5EF4-FFF2-40B4-BE49-F238E27FC236}">
                    <a16:creationId xmlns:a16="http://schemas.microsoft.com/office/drawing/2014/main" id="{A99D769C-8942-B23F-7286-8FF57AA97FFC}"/>
                  </a:ext>
                </a:extLst>
              </p:cNvPr>
              <p:cNvSpPr/>
              <p:nvPr/>
            </p:nvSpPr>
            <p:spPr>
              <a:xfrm>
                <a:off x="3704270" y="1434977"/>
                <a:ext cx="675448" cy="704078"/>
              </a:xfrm>
              <a:custGeom>
                <a:avLst/>
                <a:gdLst>
                  <a:gd name="f0" fmla="val w"/>
                  <a:gd name="f1" fmla="val h"/>
                  <a:gd name="f2" fmla="val 0"/>
                  <a:gd name="f3" fmla="val 200287"/>
                  <a:gd name="f4" fmla="val 208777"/>
                  <a:gd name="f5" fmla="val 151126"/>
                  <a:gd name="f6" fmla="val 6137"/>
                  <a:gd name="f7" fmla="val 151246"/>
                  <a:gd name="f8" fmla="val 151368"/>
                  <a:gd name="f9" fmla="val 6159"/>
                  <a:gd name="f10" fmla="val 151487"/>
                  <a:gd name="f11" fmla="val 6207"/>
                  <a:gd name="f12" fmla="val 155630"/>
                  <a:gd name="f13" fmla="val 7936"/>
                  <a:gd name="f14" fmla="val 156119"/>
                  <a:gd name="f15" fmla="val 8131"/>
                  <a:gd name="f16" fmla="val 156347"/>
                  <a:gd name="f17" fmla="val 8686"/>
                  <a:gd name="f18" fmla="val 156151"/>
                  <a:gd name="f19" fmla="val 9175"/>
                  <a:gd name="f20" fmla="val 133089"/>
                  <a:gd name="f21" fmla="val 64955"/>
                  <a:gd name="f22" fmla="val 131328"/>
                  <a:gd name="f23" fmla="val 63716"/>
                  <a:gd name="f24" fmla="val 129338"/>
                  <a:gd name="f25" fmla="val 62835"/>
                  <a:gd name="f26" fmla="val 127250"/>
                  <a:gd name="f27" fmla="val 62378"/>
                  <a:gd name="f28" fmla="val 150247"/>
                  <a:gd name="f29" fmla="val 6729"/>
                  <a:gd name="f30" fmla="val 150396"/>
                  <a:gd name="f31" fmla="val 6358"/>
                  <a:gd name="f32" fmla="val 150750"/>
                  <a:gd name="f33" fmla="val 99261"/>
                  <a:gd name="f34" fmla="val 61522"/>
                  <a:gd name="f35" fmla="val 101714"/>
                  <a:gd name="f36" fmla="val 104180"/>
                  <a:gd name="f37" fmla="val 62468"/>
                  <a:gd name="f38" fmla="val 106080"/>
                  <a:gd name="f39" fmla="val 64401"/>
                  <a:gd name="f40" fmla="val 109061"/>
                  <a:gd name="f41" fmla="val 67406"/>
                  <a:gd name="f42" fmla="val 113102"/>
                  <a:gd name="f43" fmla="val 69038"/>
                  <a:gd name="f44" fmla="val 117246"/>
                  <a:gd name="f45" fmla="val 118635"/>
                  <a:gd name="f46" fmla="val 120036"/>
                  <a:gd name="f47" fmla="val 68855"/>
                  <a:gd name="f48" fmla="val 121411"/>
                  <a:gd name="f49" fmla="val 68478"/>
                  <a:gd name="f50" fmla="val 122244"/>
                  <a:gd name="f51" fmla="val 68252"/>
                  <a:gd name="f52" fmla="val 123083"/>
                  <a:gd name="f53" fmla="val 68143"/>
                  <a:gd name="f54" fmla="val 123911"/>
                  <a:gd name="f55" fmla="val 127493"/>
                  <a:gd name="f56" fmla="val 130853"/>
                  <a:gd name="f57" fmla="val 70171"/>
                  <a:gd name="f58" fmla="val 132469"/>
                  <a:gd name="f59" fmla="val 73404"/>
                  <a:gd name="f60" fmla="val 130722"/>
                  <a:gd name="f61" fmla="val 72631"/>
                  <a:gd name="f62" fmla="val 128875"/>
                  <a:gd name="f63" fmla="val 72258"/>
                  <a:gd name="f64" fmla="val 127046"/>
                  <a:gd name="f65" fmla="val 122391"/>
                  <a:gd name="f66" fmla="val 117850"/>
                  <a:gd name="f67" fmla="val 74677"/>
                  <a:gd name="f68" fmla="val 115344"/>
                  <a:gd name="f69" fmla="val 79080"/>
                  <a:gd name="f70" fmla="val 114039"/>
                  <a:gd name="f71" fmla="val 81363"/>
                  <a:gd name="f72" fmla="val 111593"/>
                  <a:gd name="f73" fmla="val 82798"/>
                  <a:gd name="f74" fmla="val 108918"/>
                  <a:gd name="f75" fmla="val 105069"/>
                  <a:gd name="f76" fmla="val 101709"/>
                  <a:gd name="f77" fmla="val 84299"/>
                  <a:gd name="f78" fmla="val 99262"/>
                  <a:gd name="f79" fmla="val 86745"/>
                  <a:gd name="f80" fmla="val 95675"/>
                  <a:gd name="f81" fmla="val 83130"/>
                  <a:gd name="f82" fmla="val 91352"/>
                  <a:gd name="f83" fmla="val 82780"/>
                  <a:gd name="f84" fmla="val 90076"/>
                  <a:gd name="f85" fmla="val 89832"/>
                  <a:gd name="f86" fmla="val 89700"/>
                  <a:gd name="f87" fmla="val 82793"/>
                  <a:gd name="f88" fmla="val 89705"/>
                  <a:gd name="f89" fmla="val 86834"/>
                  <a:gd name="f90" fmla="val 84453"/>
                  <a:gd name="f91" fmla="val 81265"/>
                  <a:gd name="f92" fmla="val 83213"/>
                  <a:gd name="f93" fmla="val 80707"/>
                  <a:gd name="f94" fmla="val 76133"/>
                  <a:gd name="f95" fmla="val 71471"/>
                  <a:gd name="f96" fmla="val 69639"/>
                  <a:gd name="f97" fmla="val 67794"/>
                  <a:gd name="f98" fmla="val 66055"/>
                  <a:gd name="f99" fmla="val 66801"/>
                  <a:gd name="f100" fmla="val 71940"/>
                  <a:gd name="f101" fmla="val 71258"/>
                  <a:gd name="f102" fmla="val 68256"/>
                  <a:gd name="f103" fmla="val 75450"/>
                  <a:gd name="f104" fmla="val 76024"/>
                  <a:gd name="f105" fmla="val 76592"/>
                  <a:gd name="f106" fmla="val 68325"/>
                  <a:gd name="f107" fmla="val 77146"/>
                  <a:gd name="f108" fmla="val 78520"/>
                  <a:gd name="f109" fmla="val 68854"/>
                  <a:gd name="f110" fmla="val 79916"/>
                  <a:gd name="f111" fmla="val 81301"/>
                  <a:gd name="f112" fmla="val 85439"/>
                  <a:gd name="f113" fmla="val 89471"/>
                  <a:gd name="f114" fmla="val 67399"/>
                  <a:gd name="f115" fmla="val 92477"/>
                  <a:gd name="f116" fmla="val 64368"/>
                  <a:gd name="f117" fmla="val 94328"/>
                  <a:gd name="f118" fmla="val 62484"/>
                  <a:gd name="f119" fmla="val 96788"/>
                  <a:gd name="f120" fmla="val 71494"/>
                  <a:gd name="f121" fmla="val 78366"/>
                  <a:gd name="f122" fmla="val 74041"/>
                  <a:gd name="f123" fmla="val 76523"/>
                  <a:gd name="f124" fmla="val 79693"/>
                  <a:gd name="f125" fmla="val 77896"/>
                  <a:gd name="f126" fmla="val 82113"/>
                  <a:gd name="f127" fmla="val 80295"/>
                  <a:gd name="f128" fmla="val 86295"/>
                  <a:gd name="f129" fmla="val 84788"/>
                  <a:gd name="f130" fmla="val 88898"/>
                  <a:gd name="f131" fmla="val 89615"/>
                  <a:gd name="f132" fmla="val 89645"/>
                  <a:gd name="f133" fmla="val 89675"/>
                  <a:gd name="f134" fmla="val 91858"/>
                  <a:gd name="f135" fmla="val 93945"/>
                  <a:gd name="f136" fmla="val 89844"/>
                  <a:gd name="f137" fmla="val 95381"/>
                  <a:gd name="f138" fmla="val 91540"/>
                  <a:gd name="f139" fmla="val 97990"/>
                  <a:gd name="f140" fmla="val 94704"/>
                  <a:gd name="f141" fmla="val 96327"/>
                  <a:gd name="f142" fmla="val 96596"/>
                  <a:gd name="f143" fmla="val 97860"/>
                  <a:gd name="f144" fmla="val 100902"/>
                  <a:gd name="f145" fmla="val 24106"/>
                  <a:gd name="f146" fmla="val 24628"/>
                  <a:gd name="f147" fmla="val 99434"/>
                  <a:gd name="f148" fmla="val 24889"/>
                  <a:gd name="f149" fmla="val 97869"/>
                  <a:gd name="f150" fmla="val 96270"/>
                  <a:gd name="f151" fmla="val 24857"/>
                  <a:gd name="f152" fmla="val 92356"/>
                  <a:gd name="f153" fmla="val 27923"/>
                  <a:gd name="f154" fmla="val 32359"/>
                  <a:gd name="f155" fmla="val 37187"/>
                  <a:gd name="f156" fmla="val 41688"/>
                  <a:gd name="f157" fmla="val 86289"/>
                  <a:gd name="f158" fmla="val 44070"/>
                  <a:gd name="f159" fmla="val 82081"/>
                  <a:gd name="f160" fmla="val 45424"/>
                  <a:gd name="f161" fmla="val 79699"/>
                  <a:gd name="f162" fmla="val 47905"/>
                  <a:gd name="f163" fmla="val 78371"/>
                  <a:gd name="f164" fmla="val 50464"/>
                  <a:gd name="f165" fmla="val 51726"/>
                  <a:gd name="f166" fmla="val 53007"/>
                  <a:gd name="f167" fmla="val 78694"/>
                  <a:gd name="f168" fmla="val 54182"/>
                  <a:gd name="f169" fmla="val 79373"/>
                  <a:gd name="f170" fmla="val 56267"/>
                  <a:gd name="f171" fmla="val 80604"/>
                  <a:gd name="f172" fmla="val 58624"/>
                  <a:gd name="f173" fmla="val 81233"/>
                  <a:gd name="f174" fmla="val 60993"/>
                  <a:gd name="f175" fmla="val 63330"/>
                  <a:gd name="f176" fmla="val 65678"/>
                  <a:gd name="f177" fmla="val 80621"/>
                  <a:gd name="f178" fmla="val 67784"/>
                  <a:gd name="f179" fmla="val 68952"/>
                  <a:gd name="f180" fmla="val 78692"/>
                  <a:gd name="f181" fmla="val 70231"/>
                  <a:gd name="f182" fmla="val 127095"/>
                  <a:gd name="f183" fmla="val 78369"/>
                  <a:gd name="f184" fmla="val 127408"/>
                  <a:gd name="f185" fmla="val 127721"/>
                  <a:gd name="f186" fmla="val 78388"/>
                  <a:gd name="f187" fmla="val 128033"/>
                  <a:gd name="f188" fmla="val 78427"/>
                  <a:gd name="f189" fmla="val 131034"/>
                  <a:gd name="f190" fmla="val 78851"/>
                  <a:gd name="f191" fmla="val 132013"/>
                  <a:gd name="f192" fmla="val 81004"/>
                  <a:gd name="f193" fmla="val 137004"/>
                  <a:gd name="f194" fmla="val 81232"/>
                  <a:gd name="f195" fmla="val 137175"/>
                  <a:gd name="f196" fmla="val 81239"/>
                  <a:gd name="f197" fmla="val 137346"/>
                  <a:gd name="f198" fmla="val 81242"/>
                  <a:gd name="f199" fmla="val 137518"/>
                  <a:gd name="f200" fmla="val 139865"/>
                  <a:gd name="f201" fmla="val 142248"/>
                  <a:gd name="f202" fmla="val 80619"/>
                  <a:gd name="f203" fmla="val 144376"/>
                  <a:gd name="f204" fmla="val 145525"/>
                  <a:gd name="f205" fmla="val 78700"/>
                  <a:gd name="f206" fmla="val 146802"/>
                  <a:gd name="f207" fmla="val 78374"/>
                  <a:gd name="f208" fmla="val 148070"/>
                  <a:gd name="f209" fmla="val 149932"/>
                  <a:gd name="f210" fmla="val 151772"/>
                  <a:gd name="f211" fmla="val 79078"/>
                  <a:gd name="f212" fmla="val 153150"/>
                  <a:gd name="f213" fmla="val 80417"/>
                  <a:gd name="f214" fmla="val 154002"/>
                  <a:gd name="f215" fmla="val 81206"/>
                  <a:gd name="f216" fmla="val 154488"/>
                  <a:gd name="f217" fmla="val 82116"/>
                  <a:gd name="f218" fmla="val 154489"/>
                  <a:gd name="f219" fmla="val 82115"/>
                  <a:gd name="f220" fmla="val 156869"/>
                  <a:gd name="f221" fmla="val 86256"/>
                  <a:gd name="f222" fmla="val 161338"/>
                  <a:gd name="f223" fmla="val 166198"/>
                  <a:gd name="f224" fmla="val 170635"/>
                  <a:gd name="f225" fmla="val 173701"/>
                  <a:gd name="f226" fmla="val 92421"/>
                  <a:gd name="f227" fmla="val 173668"/>
                  <a:gd name="f228" fmla="val 173636"/>
                  <a:gd name="f229" fmla="val 97542"/>
                  <a:gd name="f230" fmla="val 173897"/>
                  <a:gd name="f231" fmla="val 99304"/>
                  <a:gd name="f232" fmla="val 174451"/>
                  <a:gd name="f233" fmla="val 104743"/>
                  <a:gd name="f234" fmla="val 104221"/>
                  <a:gd name="f235" fmla="val 100185"/>
                  <a:gd name="f236" fmla="val 103797"/>
                  <a:gd name="f237" fmla="val 103503"/>
                  <a:gd name="f238" fmla="val 98423"/>
                  <a:gd name="f239" fmla="val 102883"/>
                  <a:gd name="f240" fmla="val 96303"/>
                  <a:gd name="f241" fmla="val 103568"/>
                  <a:gd name="f242" fmla="val 95389"/>
                  <a:gd name="f243" fmla="val 102622"/>
                  <a:gd name="f244" fmla="val 92291"/>
                  <a:gd name="f245" fmla="val 103927"/>
                  <a:gd name="f246" fmla="val 90268"/>
                  <a:gd name="f247" fmla="val 106145"/>
                  <a:gd name="f248" fmla="val 108951"/>
                  <a:gd name="f249" fmla="val 113778"/>
                  <a:gd name="f250" fmla="val 118247"/>
                  <a:gd name="f251" fmla="val 120661"/>
                  <a:gd name="f252" fmla="val 122027"/>
                  <a:gd name="f253" fmla="val 79668"/>
                  <a:gd name="f254" fmla="val 124534"/>
                  <a:gd name="f255" fmla="val 182671"/>
                  <a:gd name="f256" fmla="val 107002"/>
                  <a:gd name="f257" fmla="val 184335"/>
                  <a:gd name="f258" fmla="val 185901"/>
                  <a:gd name="f259" fmla="val 107720"/>
                  <a:gd name="f260" fmla="val 186977"/>
                  <a:gd name="f261" fmla="val 108959"/>
                  <a:gd name="f262" fmla="val 188086"/>
                  <a:gd name="f263" fmla="val 110199"/>
                  <a:gd name="f264" fmla="val 188576"/>
                  <a:gd name="f265" fmla="val 111830"/>
                  <a:gd name="f266" fmla="val 188380"/>
                  <a:gd name="f267" fmla="val 113461"/>
                  <a:gd name="f268" fmla="val 187891"/>
                  <a:gd name="f269" fmla="val 117147"/>
                  <a:gd name="f270" fmla="val 187140"/>
                  <a:gd name="f271" fmla="val 120768"/>
                  <a:gd name="f272" fmla="val 186096"/>
                  <a:gd name="f273" fmla="val 124291"/>
                  <a:gd name="f274" fmla="val 8775"/>
                  <a:gd name="f275" fmla="val 7764"/>
                  <a:gd name="f276" fmla="val 6981"/>
                  <a:gd name="f277" fmla="val 6524"/>
                  <a:gd name="f278" fmla="val 6067"/>
                  <a:gd name="f279" fmla="val 109971"/>
                  <a:gd name="f280" fmla="val 8808"/>
                  <a:gd name="f281" fmla="val 12200"/>
                  <a:gd name="f282" fmla="val 141505"/>
                  <a:gd name="f283" fmla="val 180364"/>
                  <a:gd name="f284" fmla="val 194097"/>
                  <a:gd name="f285" fmla="val 198827"/>
                  <a:gd name="f286" fmla="val 137689"/>
                  <a:gd name="f287" fmla="val 202676"/>
                  <a:gd name="f288" fmla="val 132959"/>
                  <a:gd name="f289" fmla="val 61913"/>
                  <a:gd name="f290" fmla="val 57183"/>
                  <a:gd name="f291" fmla="val 53366"/>
                  <a:gd name="f292" fmla="val 151144"/>
                  <a:gd name="f293" fmla="val 1"/>
                  <a:gd name="f294" fmla="val 150223"/>
                  <a:gd name="f295" fmla="val 149301"/>
                  <a:gd name="f296" fmla="val 188"/>
                  <a:gd name="f297" fmla="val 148421"/>
                  <a:gd name="f298" fmla="val 564"/>
                  <a:gd name="f299" fmla="val 146692"/>
                  <a:gd name="f300" fmla="val 1281"/>
                  <a:gd name="f301" fmla="val 145322"/>
                  <a:gd name="f302" fmla="val 2619"/>
                  <a:gd name="f303" fmla="val 144604"/>
                  <a:gd name="f304" fmla="val 4380"/>
                  <a:gd name="f305" fmla="val 120628"/>
                  <a:gd name="f306" fmla="val 120335"/>
                  <a:gd name="f307" fmla="val 62443"/>
                  <a:gd name="f308" fmla="val 120041"/>
                  <a:gd name="f309" fmla="val 62509"/>
                  <a:gd name="f310" fmla="val 119780"/>
                  <a:gd name="f311" fmla="val 62574"/>
                  <a:gd name="f312" fmla="val 118945"/>
                  <a:gd name="f313" fmla="val 62803"/>
                  <a:gd name="f314" fmla="val 118093"/>
                  <a:gd name="f315" fmla="val 62915"/>
                  <a:gd name="f316" fmla="val 114723"/>
                  <a:gd name="f317" fmla="val 112250"/>
                  <a:gd name="f318" fmla="val 61919"/>
                  <a:gd name="f319" fmla="val 110418"/>
                  <a:gd name="f320" fmla="val 60062"/>
                  <a:gd name="f321" fmla="val 107450"/>
                  <a:gd name="f322" fmla="val 57061"/>
                  <a:gd name="f323" fmla="val 55398"/>
                  <a:gd name="f324" fmla="val 95054"/>
                  <a:gd name="f325" fmla="val 91107"/>
                  <a:gd name="f326" fmla="val 88106"/>
                  <a:gd name="f327" fmla="val 60095"/>
                  <a:gd name="f328" fmla="val 86276"/>
                  <a:gd name="f329" fmla="val 61925"/>
                  <a:gd name="f330" fmla="val 83824"/>
                  <a:gd name="f331" fmla="val 62916"/>
                  <a:gd name="f332" fmla="val 81298"/>
                  <a:gd name="f333" fmla="val 80448"/>
                  <a:gd name="f334" fmla="val 79590"/>
                  <a:gd name="f335" fmla="val 62804"/>
                  <a:gd name="f336" fmla="val 78745"/>
                  <a:gd name="f337" fmla="val 77356"/>
                  <a:gd name="f338" fmla="val 62192"/>
                  <a:gd name="f339" fmla="val 75959"/>
                  <a:gd name="f340" fmla="val 62009"/>
                  <a:gd name="f341" fmla="val 74586"/>
                  <a:gd name="f342" fmla="val 67640"/>
                  <a:gd name="f343" fmla="val 61286"/>
                  <a:gd name="f344" fmla="val 66676"/>
                  <a:gd name="f345" fmla="val 59434"/>
                  <a:gd name="f346" fmla="val 73730"/>
                  <a:gd name="f347" fmla="val 59336"/>
                  <a:gd name="f348" fmla="val 74121"/>
                  <a:gd name="f349" fmla="val 59205"/>
                  <a:gd name="f350" fmla="val 74513"/>
                  <a:gd name="f351" fmla="val 59075"/>
                  <a:gd name="f352" fmla="val 74872"/>
                  <a:gd name="f353" fmla="val 58455"/>
                  <a:gd name="f354" fmla="val 74708"/>
                  <a:gd name="f355" fmla="val 57835"/>
                  <a:gd name="f356" fmla="val 74448"/>
                  <a:gd name="f357" fmla="val 57248"/>
                  <a:gd name="f358" fmla="val 55106"/>
                  <a:gd name="f359" fmla="val 72855"/>
                  <a:gd name="f360" fmla="val 52759"/>
                  <a:gd name="f361" fmla="val 72253"/>
                  <a:gd name="f362" fmla="val 50443"/>
                  <a:gd name="f363" fmla="val 45777"/>
                  <a:gd name="f364" fmla="val 41238"/>
                  <a:gd name="f365" fmla="val 74698"/>
                  <a:gd name="f366" fmla="val 38753"/>
                  <a:gd name="f367" fmla="val 37480"/>
                  <a:gd name="f368" fmla="val 35132"/>
                  <a:gd name="f369" fmla="val 82766"/>
                  <a:gd name="f370" fmla="val 32229"/>
                  <a:gd name="f371" fmla="val 24791"/>
                  <a:gd name="f372" fmla="val 18724"/>
                  <a:gd name="f373" fmla="val 88800"/>
                  <a:gd name="f374" fmla="val 18757"/>
                  <a:gd name="f375" fmla="val 96335"/>
                  <a:gd name="f376" fmla="val 97999"/>
                  <a:gd name="f377" fmla="val 18202"/>
                  <a:gd name="f378" fmla="val 99597"/>
                  <a:gd name="f379" fmla="val 17191"/>
                  <a:gd name="f380" fmla="val 100870"/>
                  <a:gd name="f381" fmla="val 5546"/>
                  <a:gd name="f382" fmla="val 102370"/>
                  <a:gd name="f383" fmla="val 3295"/>
                  <a:gd name="f384" fmla="val 104914"/>
                  <a:gd name="f385" fmla="val 1044"/>
                  <a:gd name="f386" fmla="val 107491"/>
                  <a:gd name="f387" fmla="val 110884"/>
                  <a:gd name="f388" fmla="val 457"/>
                  <a:gd name="f389" fmla="val 114244"/>
                  <a:gd name="f390" fmla="val 2479"/>
                  <a:gd name="f391" fmla="val 129803"/>
                  <a:gd name="f392" fmla="val 9068"/>
                  <a:gd name="f393" fmla="val 143830"/>
                  <a:gd name="f394" fmla="val 19181"/>
                  <a:gd name="f395" fmla="val 155899"/>
                  <a:gd name="f396" fmla="val 19800"/>
                  <a:gd name="f397" fmla="val 156628"/>
                  <a:gd name="f398" fmla="val 20673"/>
                  <a:gd name="f399" fmla="val 157000"/>
                  <a:gd name="f400" fmla="val 21544"/>
                  <a:gd name="f401" fmla="val 22235"/>
                  <a:gd name="f402" fmla="val 22924"/>
                  <a:gd name="f403" fmla="val 156766"/>
                  <a:gd name="f404" fmla="val 23486"/>
                  <a:gd name="f405" fmla="val 156291"/>
                  <a:gd name="f406" fmla="val 155182"/>
                  <a:gd name="f407" fmla="val 24954"/>
                  <a:gd name="f408" fmla="val 153257"/>
                  <a:gd name="f409" fmla="val 23878"/>
                  <a:gd name="f410" fmla="val 151985"/>
                  <a:gd name="f411" fmla="val 18235"/>
                  <a:gd name="f412" fmla="val 145265"/>
                  <a:gd name="f413" fmla="val 13896"/>
                  <a:gd name="f414" fmla="val 138024"/>
                  <a:gd name="f415" fmla="val 10895"/>
                  <a:gd name="f416" fmla="val 130423"/>
                  <a:gd name="f417" fmla="val 183976"/>
                  <a:gd name="f418" fmla="val 173212"/>
                  <a:gd name="f419" fmla="val 157693"/>
                  <a:gd name="f420" fmla="val 148029"/>
                  <a:gd name="f421" fmla="val 172014"/>
                  <a:gd name="f422" fmla="val 143821"/>
                  <a:gd name="f423" fmla="val 174264"/>
                  <a:gd name="f424" fmla="val 51050"/>
                  <a:gd name="f425" fmla="val 48799"/>
                  <a:gd name="f426" fmla="val 173057"/>
                  <a:gd name="f427" fmla="val 40710"/>
                  <a:gd name="f428" fmla="val 168523"/>
                  <a:gd name="f429" fmla="val 32065"/>
                  <a:gd name="f430" fmla="val 160531"/>
                  <a:gd name="f431" fmla="val 31475"/>
                  <a:gd name="f432" fmla="val 159988"/>
                  <a:gd name="f433" fmla="val 30730"/>
                  <a:gd name="f434" fmla="val 159718"/>
                  <a:gd name="f435" fmla="val 29984"/>
                  <a:gd name="f436" fmla="val 29164"/>
                  <a:gd name="f437" fmla="val 28342"/>
                  <a:gd name="f438" fmla="val 160045"/>
                  <a:gd name="f439" fmla="val 27727"/>
                  <a:gd name="f440" fmla="val 160694"/>
                  <a:gd name="f441" fmla="val 26585"/>
                  <a:gd name="f442" fmla="val 161934"/>
                  <a:gd name="f443" fmla="val 26683"/>
                  <a:gd name="f444" fmla="val 163891"/>
                  <a:gd name="f445" fmla="val 165033"/>
                  <a:gd name="f446" fmla="val 36208"/>
                  <a:gd name="f447" fmla="val 172699"/>
                  <a:gd name="f448" fmla="val 43907"/>
                  <a:gd name="f449" fmla="val 177331"/>
                  <a:gd name="f450" fmla="val 47234"/>
                  <a:gd name="f451" fmla="val 179157"/>
                  <a:gd name="f452" fmla="val 202187"/>
                  <a:gd name="f453" fmla="val 53823"/>
                  <a:gd name="f454" fmla="val 208776"/>
                  <a:gd name="f455" fmla="val 141048"/>
                  <a:gd name="f456" fmla="val 147638"/>
                  <a:gd name="f457" fmla="val 150606"/>
                  <a:gd name="f458" fmla="val 177526"/>
                  <a:gd name="f459" fmla="val 157032"/>
                  <a:gd name="f460" fmla="val 173677"/>
                  <a:gd name="f461" fmla="val 164274"/>
                  <a:gd name="f462" fmla="val 167414"/>
                  <a:gd name="f463" fmla="val 180584"/>
                  <a:gd name="f464" fmla="val 153355"/>
                  <a:gd name="f465" fmla="val 187956"/>
                  <a:gd name="f466" fmla="val 138382"/>
                  <a:gd name="f467" fmla="val 191250"/>
                  <a:gd name="f468" fmla="val 128303"/>
                  <a:gd name="f469" fmla="val 192751"/>
                  <a:gd name="f470" fmla="val 123769"/>
                  <a:gd name="f471" fmla="val 193795"/>
                  <a:gd name="f472" fmla="val 119039"/>
                  <a:gd name="f473" fmla="val 194415"/>
                  <a:gd name="f474" fmla="val 194871"/>
                  <a:gd name="f475" fmla="val 193827"/>
                  <a:gd name="f476" fmla="val 191577"/>
                  <a:gd name="f477" fmla="val 189326"/>
                  <a:gd name="f478" fmla="val 186064"/>
                  <a:gd name="f479" fmla="val 181334"/>
                  <a:gd name="f480" fmla="val 180323"/>
                  <a:gd name="f481" fmla="val 179768"/>
                  <a:gd name="f482" fmla="val 179833"/>
                  <a:gd name="f483" fmla="val 88866"/>
                  <a:gd name="f484" fmla="val 173831"/>
                  <a:gd name="f485" fmla="val 166296"/>
                  <a:gd name="f486" fmla="val 164991"/>
                  <a:gd name="f487" fmla="val 163850"/>
                  <a:gd name="f488" fmla="val 82505"/>
                  <a:gd name="f489" fmla="val 162708"/>
                  <a:gd name="f490" fmla="val 81885"/>
                  <a:gd name="f491" fmla="val 174288"/>
                  <a:gd name="f492" fmla="val 65608"/>
                  <a:gd name="f493" fmla="val 175267"/>
                  <a:gd name="f494" fmla="val 64238"/>
                  <a:gd name="f495" fmla="val 174940"/>
                  <a:gd name="f496" fmla="val 62313"/>
                  <a:gd name="f497" fmla="val 173570"/>
                  <a:gd name="f498" fmla="val 61334"/>
                  <a:gd name="f499" fmla="val 173036"/>
                  <a:gd name="f500" fmla="val 60952"/>
                  <a:gd name="f501" fmla="val 172417"/>
                  <a:gd name="f502" fmla="val 60769"/>
                  <a:gd name="f503" fmla="val 171802"/>
                  <a:gd name="f504" fmla="val 170842"/>
                  <a:gd name="f505" fmla="val 169894"/>
                  <a:gd name="f506" fmla="val 61217"/>
                  <a:gd name="f507" fmla="val 169297"/>
                  <a:gd name="f508" fmla="val 62052"/>
                  <a:gd name="f509" fmla="val 158533"/>
                  <a:gd name="f510" fmla="val 77220"/>
                  <a:gd name="f511" fmla="val 157163"/>
                  <a:gd name="f512" fmla="val 75524"/>
                  <a:gd name="f513" fmla="val 155434"/>
                  <a:gd name="f514" fmla="val 74219"/>
                  <a:gd name="f515" fmla="val 153411"/>
                  <a:gd name="f516" fmla="val 73371"/>
                  <a:gd name="f517" fmla="val 187858"/>
                  <a:gd name="f518" fmla="val 24963"/>
                  <a:gd name="f519" fmla="val 188055"/>
                  <a:gd name="f520" fmla="val 24688"/>
                  <a:gd name="f521" fmla="val 188347"/>
                  <a:gd name="f522" fmla="val 24543"/>
                  <a:gd name="f523" fmla="val 188640"/>
                  <a:gd name="f524" fmla="val 188833"/>
                  <a:gd name="f525" fmla="val 189027"/>
                  <a:gd name="f526" fmla="val 24605"/>
                  <a:gd name="f527" fmla="val 189195"/>
                  <a:gd name="f528" fmla="val 24735"/>
                  <a:gd name="f529" fmla="val 192849"/>
                  <a:gd name="f530" fmla="val 27344"/>
                  <a:gd name="f531" fmla="val 193273"/>
                  <a:gd name="f532" fmla="val 27638"/>
                  <a:gd name="f533" fmla="val 193371"/>
                  <a:gd name="f534" fmla="val 28225"/>
                  <a:gd name="f535" fmla="val 193077"/>
                  <a:gd name="f536" fmla="val 28682"/>
                  <a:gd name="f537" fmla="val 176343"/>
                  <a:gd name="f538" fmla="val 52168"/>
                  <a:gd name="f539" fmla="val 175365"/>
                  <a:gd name="f540" fmla="val 53538"/>
                  <a:gd name="f541" fmla="val 175691"/>
                  <a:gd name="f542" fmla="val 55430"/>
                  <a:gd name="f543" fmla="val 177061"/>
                  <a:gd name="f544" fmla="val 56409"/>
                  <a:gd name="f545" fmla="val 177601"/>
                  <a:gd name="f546" fmla="val 56795"/>
                  <a:gd name="f547" fmla="val 178228"/>
                  <a:gd name="f548" fmla="val 56983"/>
                  <a:gd name="f549" fmla="val 178849"/>
                  <a:gd name="f550" fmla="val 179802"/>
                  <a:gd name="f551" fmla="val 180742"/>
                  <a:gd name="f552" fmla="val 56540"/>
                  <a:gd name="f553" fmla="val 55691"/>
                  <a:gd name="f554" fmla="val 198035"/>
                  <a:gd name="f555" fmla="val 32205"/>
                  <a:gd name="f556" fmla="val 200286"/>
                  <a:gd name="f557" fmla="val 29041"/>
                  <a:gd name="f558" fmla="val 199568"/>
                  <a:gd name="f559" fmla="val 24637"/>
                  <a:gd name="f560" fmla="val 196404"/>
                  <a:gd name="f561" fmla="val 22354"/>
                  <a:gd name="f562" fmla="val 192784"/>
                  <a:gd name="f563" fmla="val 19744"/>
                  <a:gd name="f564" fmla="val 191533"/>
                  <a:gd name="f565" fmla="val 18851"/>
                  <a:gd name="f566" fmla="val 190093"/>
                  <a:gd name="f567" fmla="val 18422"/>
                  <a:gd name="f568" fmla="val 188668"/>
                  <a:gd name="f569" fmla="val 186451"/>
                  <a:gd name="f570" fmla="val 184270"/>
                  <a:gd name="f571" fmla="val 19461"/>
                  <a:gd name="f572" fmla="val 182900"/>
                  <a:gd name="f573" fmla="val 21408"/>
                  <a:gd name="f574" fmla="val 146659"/>
                  <a:gd name="f575" fmla="val 72327"/>
                  <a:gd name="f576" fmla="val 142777"/>
                  <a:gd name="f577" fmla="val 72751"/>
                  <a:gd name="f578" fmla="val 141538"/>
                  <a:gd name="f579" fmla="val 74317"/>
                  <a:gd name="f580" fmla="val 139483"/>
                  <a:gd name="f581" fmla="val 138928"/>
                  <a:gd name="f582" fmla="val 73502"/>
                  <a:gd name="f583" fmla="val 138896"/>
                  <a:gd name="f584" fmla="val 72295"/>
                  <a:gd name="f585" fmla="val 137623"/>
                  <a:gd name="f586" fmla="val 70011"/>
                  <a:gd name="f587" fmla="val 161795"/>
                  <a:gd name="f588" fmla="val 11524"/>
                  <a:gd name="f589" fmla="val 163263"/>
                  <a:gd name="f590" fmla="val 161566"/>
                  <a:gd name="f591" fmla="val 3793"/>
                  <a:gd name="f592" fmla="val 157978"/>
                  <a:gd name="f593" fmla="val 2292"/>
                  <a:gd name="f594" fmla="val 153868"/>
                  <a:gd name="f595" fmla="val 152987"/>
                  <a:gd name="f596" fmla="val 152066"/>
                  <a:gd name="f597" fmla="*/ f0 1 200287"/>
                  <a:gd name="f598" fmla="*/ f1 1 208777"/>
                  <a:gd name="f599" fmla="val f2"/>
                  <a:gd name="f600" fmla="val f3"/>
                  <a:gd name="f601" fmla="val f4"/>
                  <a:gd name="f602" fmla="+- f601 0 f599"/>
                  <a:gd name="f603" fmla="+- f600 0 f599"/>
                  <a:gd name="f604" fmla="*/ f603 1 200287"/>
                  <a:gd name="f605" fmla="*/ f602 1 208777"/>
                  <a:gd name="f606" fmla="*/ f599 1 f604"/>
                  <a:gd name="f607" fmla="*/ f600 1 f604"/>
                  <a:gd name="f608" fmla="*/ f599 1 f605"/>
                  <a:gd name="f609" fmla="*/ f601 1 f605"/>
                  <a:gd name="f610" fmla="*/ f606 f597 1"/>
                  <a:gd name="f611" fmla="*/ f607 f597 1"/>
                  <a:gd name="f612" fmla="*/ f609 f598 1"/>
                  <a:gd name="f613" fmla="*/ f608 f598 1"/>
                </a:gdLst>
                <a:ahLst/>
                <a:cxnLst>
                  <a:cxn ang="3cd4">
                    <a:pos x="hc" y="t"/>
                  </a:cxn>
                  <a:cxn ang="0">
                    <a:pos x="r" y="vc"/>
                  </a:cxn>
                  <a:cxn ang="cd4">
                    <a:pos x="hc" y="b"/>
                  </a:cxn>
                  <a:cxn ang="cd2">
                    <a:pos x="l" y="vc"/>
                  </a:cxn>
                </a:cxnLst>
                <a:rect l="f610" t="f613" r="f611" b="f612"/>
                <a:pathLst>
                  <a:path w="200287" h="208777">
                    <a:moveTo>
                      <a:pt x="f5" y="f6"/>
                    </a:moveTo>
                    <a:cubicBezTo>
                      <a:pt x="f7" y="f6"/>
                      <a:pt x="f8" y="f9"/>
                      <a:pt x="f10" y="f11"/>
                    </a:cubicBezTo>
                    <a:lnTo>
                      <a:pt x="f12" y="f13"/>
                    </a:lnTo>
                    <a:cubicBezTo>
                      <a:pt x="f14" y="f15"/>
                      <a:pt x="f16" y="f17"/>
                      <a:pt x="f18" y="f19"/>
                    </a:cubicBezTo>
                    <a:lnTo>
                      <a:pt x="f20" y="f21"/>
                    </a:lnTo>
                    <a:cubicBezTo>
                      <a:pt x="f22" y="f23"/>
                      <a:pt x="f24" y="f25"/>
                      <a:pt x="f26" y="f27"/>
                    </a:cubicBezTo>
                    <a:lnTo>
                      <a:pt x="f28" y="f29"/>
                    </a:lnTo>
                    <a:cubicBezTo>
                      <a:pt x="f30" y="f31"/>
                      <a:pt x="f32" y="f6"/>
                      <a:pt x="f5" y="f6"/>
                    </a:cubicBezTo>
                    <a:close/>
                    <a:moveTo>
                      <a:pt x="f33" y="f34"/>
                    </a:moveTo>
                    <a:cubicBezTo>
                      <a:pt x="f35" y="f34"/>
                      <a:pt x="f36" y="f37"/>
                      <a:pt x="f38" y="f39"/>
                    </a:cubicBezTo>
                    <a:cubicBezTo>
                      <a:pt x="f40" y="f41"/>
                      <a:pt x="f42" y="f43"/>
                      <a:pt x="f44" y="f43"/>
                    </a:cubicBezTo>
                    <a:cubicBezTo>
                      <a:pt x="f45" y="f43"/>
                      <a:pt x="f46" y="f47"/>
                      <a:pt x="f48" y="f49"/>
                    </a:cubicBezTo>
                    <a:cubicBezTo>
                      <a:pt x="f50" y="f51"/>
                      <a:pt x="f52" y="f53"/>
                      <a:pt x="f54" y="f53"/>
                    </a:cubicBezTo>
                    <a:cubicBezTo>
                      <a:pt x="f55" y="f53"/>
                      <a:pt x="f56" y="f57"/>
                      <a:pt x="f58" y="f59"/>
                    </a:cubicBezTo>
                    <a:cubicBezTo>
                      <a:pt x="f60" y="f61"/>
                      <a:pt x="f62" y="f63"/>
                      <a:pt x="f64" y="f63"/>
                    </a:cubicBezTo>
                    <a:cubicBezTo>
                      <a:pt x="f65" y="f63"/>
                      <a:pt x="f66" y="f67"/>
                      <a:pt x="f68" y="f69"/>
                    </a:cubicBezTo>
                    <a:cubicBezTo>
                      <a:pt x="f70" y="f71"/>
                      <a:pt x="f72" y="f73"/>
                      <a:pt x="f74" y="f73"/>
                    </a:cubicBezTo>
                    <a:cubicBezTo>
                      <a:pt x="f75" y="f73"/>
                      <a:pt x="f76" y="f77"/>
                      <a:pt x="f78" y="f79"/>
                    </a:cubicBezTo>
                    <a:cubicBezTo>
                      <a:pt x="f80" y="f81"/>
                      <a:pt x="f82" y="f83"/>
                      <a:pt x="f84" y="f83"/>
                    </a:cubicBezTo>
                    <a:cubicBezTo>
                      <a:pt x="f85" y="f83"/>
                      <a:pt x="f86" y="f87"/>
                      <a:pt x="f88" y="f73"/>
                    </a:cubicBezTo>
                    <a:cubicBezTo>
                      <a:pt x="f89" y="f73"/>
                      <a:pt x="f90" y="f91"/>
                      <a:pt x="f92" y="f69"/>
                    </a:cubicBezTo>
                    <a:cubicBezTo>
                      <a:pt x="f93" y="f67"/>
                      <a:pt x="f94" y="f63"/>
                      <a:pt x="f95" y="f63"/>
                    </a:cubicBezTo>
                    <a:cubicBezTo>
                      <a:pt x="f96" y="f63"/>
                      <a:pt x="f97" y="f61"/>
                      <a:pt x="f98" y="f59"/>
                    </a:cubicBezTo>
                    <a:cubicBezTo>
                      <a:pt x="f99" y="f100"/>
                      <a:pt x="f101" y="f102"/>
                      <a:pt x="f103" y="f102"/>
                    </a:cubicBezTo>
                    <a:cubicBezTo>
                      <a:pt x="f104" y="f102"/>
                      <a:pt x="f105" y="f106"/>
                      <a:pt x="f107" y="f49"/>
                    </a:cubicBezTo>
                    <a:cubicBezTo>
                      <a:pt x="f108" y="f109"/>
                      <a:pt x="f110" y="f43"/>
                      <a:pt x="f111" y="f43"/>
                    </a:cubicBezTo>
                    <a:cubicBezTo>
                      <a:pt x="f112" y="f43"/>
                      <a:pt x="f113" y="f114"/>
                      <a:pt x="f115" y="f116"/>
                    </a:cubicBezTo>
                    <a:cubicBezTo>
                      <a:pt x="f117" y="f118"/>
                      <a:pt x="f119" y="f34"/>
                      <a:pt x="f33" y="f34"/>
                    </a:cubicBezTo>
                    <a:close/>
                    <a:moveTo>
                      <a:pt x="f120" y="f121"/>
                    </a:moveTo>
                    <a:cubicBezTo>
                      <a:pt x="f122" y="f121"/>
                      <a:pt x="f123" y="f124"/>
                      <a:pt x="f125" y="f126"/>
                    </a:cubicBezTo>
                    <a:cubicBezTo>
                      <a:pt x="f127" y="f128"/>
                      <a:pt x="f129" y="f130"/>
                      <a:pt x="f131" y="f130"/>
                    </a:cubicBezTo>
                    <a:cubicBezTo>
                      <a:pt x="f132" y="f130"/>
                      <a:pt x="f133" y="f130"/>
                      <a:pt x="f88" y="f130"/>
                    </a:cubicBezTo>
                    <a:cubicBezTo>
                      <a:pt x="f134" y="f130"/>
                      <a:pt x="f135" y="f136"/>
                      <a:pt x="f137" y="f138"/>
                    </a:cubicBezTo>
                    <a:cubicBezTo>
                      <a:pt x="f139" y="f140"/>
                      <a:pt x="f141" y="f142"/>
                      <a:pt x="f143" y="f144"/>
                    </a:cubicBezTo>
                    <a:lnTo>
                      <a:pt x="f145" y="f144"/>
                    </a:lnTo>
                    <a:cubicBezTo>
                      <a:pt x="f146" y="f147"/>
                      <a:pt x="f148" y="f149"/>
                      <a:pt x="f148" y="f150"/>
                    </a:cubicBezTo>
                    <a:cubicBezTo>
                      <a:pt x="f151" y="f152"/>
                      <a:pt x="f153" y="f130"/>
                      <a:pt x="f154" y="f130"/>
                    </a:cubicBezTo>
                    <a:cubicBezTo>
                      <a:pt x="f155" y="f130"/>
                      <a:pt x="f156" y="f157"/>
                      <a:pt x="f158" y="f159"/>
                    </a:cubicBezTo>
                    <a:cubicBezTo>
                      <a:pt x="f160" y="f161"/>
                      <a:pt x="f162" y="f163"/>
                      <a:pt x="f164" y="f163"/>
                    </a:cubicBezTo>
                    <a:cubicBezTo>
                      <a:pt x="f165" y="f163"/>
                      <a:pt x="f166" y="f167"/>
                      <a:pt x="f168" y="f169"/>
                    </a:cubicBezTo>
                    <a:cubicBezTo>
                      <a:pt x="f170" y="f171"/>
                      <a:pt x="f172" y="f173"/>
                      <a:pt x="f174" y="f173"/>
                    </a:cubicBezTo>
                    <a:cubicBezTo>
                      <a:pt x="f175" y="f173"/>
                      <a:pt x="f176" y="f177"/>
                      <a:pt x="f178" y="f169"/>
                    </a:cubicBezTo>
                    <a:cubicBezTo>
                      <a:pt x="f179" y="f180"/>
                      <a:pt x="f181" y="f121"/>
                      <a:pt x="f120" y="f121"/>
                    </a:cubicBezTo>
                    <a:close/>
                    <a:moveTo>
                      <a:pt x="f182" y="f183"/>
                    </a:moveTo>
                    <a:cubicBezTo>
                      <a:pt x="f184" y="f183"/>
                      <a:pt x="f185" y="f186"/>
                      <a:pt x="f187" y="f188"/>
                    </a:cubicBezTo>
                    <a:cubicBezTo>
                      <a:pt x="f189" y="f190"/>
                      <a:pt x="f191" y="f192"/>
                      <a:pt x="f193" y="f194"/>
                    </a:cubicBezTo>
                    <a:cubicBezTo>
                      <a:pt x="f195" y="f196"/>
                      <a:pt x="f197" y="f198"/>
                      <a:pt x="f199" y="f198"/>
                    </a:cubicBezTo>
                    <a:cubicBezTo>
                      <a:pt x="f200" y="f198"/>
                      <a:pt x="f201" y="f202"/>
                      <a:pt x="f203" y="f169"/>
                    </a:cubicBezTo>
                    <a:cubicBezTo>
                      <a:pt x="f204" y="f205"/>
                      <a:pt x="f206" y="f207"/>
                      <a:pt x="f208" y="f207"/>
                    </a:cubicBezTo>
                    <a:cubicBezTo>
                      <a:pt x="f209" y="f207"/>
                      <a:pt x="f210" y="f211"/>
                      <a:pt x="f212" y="f213"/>
                    </a:cubicBezTo>
                    <a:cubicBezTo>
                      <a:pt x="f214" y="f215"/>
                      <a:pt x="f216" y="f217"/>
                      <a:pt x="f218" y="f217"/>
                    </a:cubicBezTo>
                    <a:cubicBezTo>
                      <a:pt x="f218" y="f217"/>
                      <a:pt x="f218" y="f219"/>
                      <a:pt x="f216" y="f126"/>
                    </a:cubicBezTo>
                    <a:lnTo>
                      <a:pt x="f216" y="f126"/>
                    </a:lnTo>
                    <a:cubicBezTo>
                      <a:pt x="f220" y="f221"/>
                      <a:pt x="f222" y="f130"/>
                      <a:pt x="f223" y="f130"/>
                    </a:cubicBezTo>
                    <a:cubicBezTo>
                      <a:pt x="f224" y="f130"/>
                      <a:pt x="f225" y="f226"/>
                      <a:pt x="f227" y="f150"/>
                    </a:cubicBezTo>
                    <a:cubicBezTo>
                      <a:pt x="f228" y="f229"/>
                      <a:pt x="f230" y="f231"/>
                      <a:pt x="f232" y="f144"/>
                    </a:cubicBezTo>
                    <a:lnTo>
                      <a:pt x="f233" y="f144"/>
                    </a:lnTo>
                    <a:cubicBezTo>
                      <a:pt x="f234" y="f235"/>
                      <a:pt x="f236" y="f147"/>
                      <a:pt x="f237" y="f238"/>
                    </a:cubicBezTo>
                    <a:cubicBezTo>
                      <a:pt x="f239" y="f240"/>
                      <a:pt x="f241" y="f242"/>
                      <a:pt x="f243" y="f244"/>
                    </a:cubicBezTo>
                    <a:cubicBezTo>
                      <a:pt x="f245" y="f246"/>
                      <a:pt x="f247" y="f130"/>
                      <a:pt x="f248" y="f130"/>
                    </a:cubicBezTo>
                    <a:cubicBezTo>
                      <a:pt x="f249" y="f130"/>
                      <a:pt x="f250" y="f157"/>
                      <a:pt x="f251" y="f159"/>
                    </a:cubicBezTo>
                    <a:cubicBezTo>
                      <a:pt x="f252" y="f253"/>
                      <a:pt x="f254" y="f183"/>
                      <a:pt x="f182" y="f183"/>
                    </a:cubicBezTo>
                    <a:close/>
                    <a:moveTo>
                      <a:pt x="f255" y="f256"/>
                    </a:moveTo>
                    <a:cubicBezTo>
                      <a:pt x="f257" y="f256"/>
                      <a:pt x="f258" y="f259"/>
                      <a:pt x="f260" y="f261"/>
                    </a:cubicBezTo>
                    <a:cubicBezTo>
                      <a:pt x="f262" y="f263"/>
                      <a:pt x="f264" y="f265"/>
                      <a:pt x="f266" y="f267"/>
                    </a:cubicBezTo>
                    <a:cubicBezTo>
                      <a:pt x="f268" y="f269"/>
                      <a:pt x="f270" y="f271"/>
                      <a:pt x="f272" y="f273"/>
                    </a:cubicBezTo>
                    <a:lnTo>
                      <a:pt x="f274" y="f273"/>
                    </a:lnTo>
                    <a:cubicBezTo>
                      <a:pt x="f275" y="f271"/>
                      <a:pt x="f276" y="f269"/>
                      <a:pt x="f277" y="f267"/>
                    </a:cubicBezTo>
                    <a:cubicBezTo>
                      <a:pt x="f278" y="f279"/>
                      <a:pt x="f280" y="f256"/>
                      <a:pt x="f281" y="f256"/>
                    </a:cubicBezTo>
                    <a:close/>
                    <a:moveTo>
                      <a:pt x="f282" y="f283"/>
                    </a:moveTo>
                    <a:lnTo>
                      <a:pt x="f282" y="f284"/>
                    </a:lnTo>
                    <a:cubicBezTo>
                      <a:pt x="f282" y="f285"/>
                      <a:pt x="f286" y="f287"/>
                      <a:pt x="f288" y="f287"/>
                    </a:cubicBezTo>
                    <a:lnTo>
                      <a:pt x="f289" y="f287"/>
                    </a:lnTo>
                    <a:cubicBezTo>
                      <a:pt x="f290" y="f287"/>
                      <a:pt x="f291" y="f285"/>
                      <a:pt x="f291" y="f284"/>
                    </a:cubicBezTo>
                    <a:lnTo>
                      <a:pt x="f291" y="f283"/>
                    </a:lnTo>
                    <a:close/>
                    <a:moveTo>
                      <a:pt x="f292" y="f293"/>
                    </a:moveTo>
                    <a:cubicBezTo>
                      <a:pt x="f294" y="f293"/>
                      <a:pt x="f295" y="f296"/>
                      <a:pt x="f297" y="f298"/>
                    </a:cubicBezTo>
                    <a:cubicBezTo>
                      <a:pt x="f299" y="f300"/>
                      <a:pt x="f301" y="f302"/>
                      <a:pt x="f303" y="f304"/>
                    </a:cubicBezTo>
                    <a:lnTo>
                      <a:pt x="f305" y="f27"/>
                    </a:lnTo>
                    <a:cubicBezTo>
                      <a:pt x="f306" y="f307"/>
                      <a:pt x="f308" y="f309"/>
                      <a:pt x="f310" y="f311"/>
                    </a:cubicBezTo>
                    <a:cubicBezTo>
                      <a:pt x="f312" y="f313"/>
                      <a:pt x="f314" y="f315"/>
                      <a:pt x="f44" y="f315"/>
                    </a:cubicBezTo>
                    <a:cubicBezTo>
                      <a:pt x="f316" y="f315"/>
                      <a:pt x="f317" y="f318"/>
                      <a:pt x="f319" y="f320"/>
                    </a:cubicBezTo>
                    <a:cubicBezTo>
                      <a:pt x="f321" y="f322"/>
                      <a:pt x="f237" y="f323"/>
                      <a:pt x="f78" y="f323"/>
                    </a:cubicBezTo>
                    <a:cubicBezTo>
                      <a:pt x="f324" y="f323"/>
                      <a:pt x="f325" y="f322"/>
                      <a:pt x="f326" y="f327"/>
                    </a:cubicBezTo>
                    <a:cubicBezTo>
                      <a:pt x="f328" y="f329"/>
                      <a:pt x="f330" y="f331"/>
                      <a:pt x="f332" y="f331"/>
                    </a:cubicBezTo>
                    <a:cubicBezTo>
                      <a:pt x="f333" y="f331"/>
                      <a:pt x="f334" y="f335"/>
                      <a:pt x="f336" y="f311"/>
                    </a:cubicBezTo>
                    <a:cubicBezTo>
                      <a:pt x="f337" y="f338"/>
                      <a:pt x="f339" y="f340"/>
                      <a:pt x="f341" y="f340"/>
                    </a:cubicBezTo>
                    <a:cubicBezTo>
                      <a:pt x="f342" y="f340"/>
                      <a:pt x="f343" y="f344"/>
                      <a:pt x="f345" y="f346"/>
                    </a:cubicBezTo>
                    <a:cubicBezTo>
                      <a:pt x="f347" y="f348"/>
                      <a:pt x="f349" y="f350"/>
                      <a:pt x="f351" y="f352"/>
                    </a:cubicBezTo>
                    <a:cubicBezTo>
                      <a:pt x="f353" y="f354"/>
                      <a:pt x="f355" y="f356"/>
                      <a:pt x="f357" y="f348"/>
                    </a:cubicBezTo>
                    <a:cubicBezTo>
                      <a:pt x="f358" y="f359"/>
                      <a:pt x="f360" y="f361"/>
                      <a:pt x="f362" y="f361"/>
                    </a:cubicBezTo>
                    <a:cubicBezTo>
                      <a:pt x="f363" y="f361"/>
                      <a:pt x="f364" y="f365"/>
                      <a:pt x="f366" y="f69"/>
                    </a:cubicBezTo>
                    <a:cubicBezTo>
                      <a:pt x="f367" y="f332"/>
                      <a:pt x="f368" y="f369"/>
                      <a:pt x="f370" y="f369"/>
                    </a:cubicBezTo>
                    <a:cubicBezTo>
                      <a:pt x="f371" y="f369"/>
                      <a:pt x="f372" y="f373"/>
                      <a:pt x="f374" y="f375"/>
                    </a:cubicBezTo>
                    <a:cubicBezTo>
                      <a:pt x="f374" y="f376"/>
                      <a:pt x="f377" y="f378"/>
                      <a:pt x="f379" y="f380"/>
                    </a:cubicBezTo>
                    <a:lnTo>
                      <a:pt x="f281" y="f380"/>
                    </a:lnTo>
                    <a:cubicBezTo>
                      <a:pt x="f280" y="f380"/>
                      <a:pt x="f381" y="f382"/>
                      <a:pt x="f383" y="f384"/>
                    </a:cubicBezTo>
                    <a:cubicBezTo>
                      <a:pt x="f385" y="f386"/>
                      <a:pt x="f2" y="f387"/>
                      <a:pt x="f388" y="f389"/>
                    </a:cubicBezTo>
                    <a:cubicBezTo>
                      <a:pt x="f390" y="f391"/>
                      <a:pt x="f392" y="f393"/>
                      <a:pt x="f394" y="f395"/>
                    </a:cubicBezTo>
                    <a:cubicBezTo>
                      <a:pt x="f396" y="f397"/>
                      <a:pt x="f398" y="f399"/>
                      <a:pt x="f400" y="f399"/>
                    </a:cubicBezTo>
                    <a:cubicBezTo>
                      <a:pt x="f401" y="f399"/>
                      <a:pt x="f402" y="f403"/>
                      <a:pt x="f404" y="f405"/>
                    </a:cubicBezTo>
                    <a:cubicBezTo>
                      <a:pt x="f371" y="f406"/>
                      <a:pt x="f407" y="f408"/>
                      <a:pt x="f409" y="f410"/>
                    </a:cubicBezTo>
                    <a:cubicBezTo>
                      <a:pt x="f411" y="f412"/>
                      <a:pt x="f413" y="f414"/>
                      <a:pt x="f415" y="f416"/>
                    </a:cubicBezTo>
                    <a:lnTo>
                      <a:pt x="f417" y="f416"/>
                    </a:lnTo>
                    <a:cubicBezTo>
                      <a:pt x="f418" y="f419"/>
                      <a:pt x="f420" y="f421"/>
                      <a:pt x="f422" y="f423"/>
                    </a:cubicBezTo>
                    <a:lnTo>
                      <a:pt x="f424" y="f423"/>
                    </a:lnTo>
                    <a:cubicBezTo>
                      <a:pt x="f425" y="f426"/>
                      <a:pt x="f427" y="f428"/>
                      <a:pt x="f429" y="f430"/>
                    </a:cubicBezTo>
                    <a:cubicBezTo>
                      <a:pt x="f431" y="f432"/>
                      <a:pt x="f433" y="f434"/>
                      <a:pt x="f435" y="f434"/>
                    </a:cubicBezTo>
                    <a:cubicBezTo>
                      <a:pt x="f436" y="f434"/>
                      <a:pt x="f437" y="f438"/>
                      <a:pt x="f439" y="f440"/>
                    </a:cubicBezTo>
                    <a:cubicBezTo>
                      <a:pt x="f441" y="f442"/>
                      <a:pt x="f443" y="f444"/>
                      <a:pt x="f153" y="f445"/>
                    </a:cubicBezTo>
                    <a:cubicBezTo>
                      <a:pt x="f446" y="f447"/>
                      <a:pt x="f448" y="f449"/>
                      <a:pt x="f450" y="f451"/>
                    </a:cubicBezTo>
                    <a:lnTo>
                      <a:pt x="f450" y="f284"/>
                    </a:lnTo>
                    <a:cubicBezTo>
                      <a:pt x="f450" y="f452"/>
                      <a:pt x="f453" y="f454"/>
                      <a:pt x="f289" y="f454"/>
                    </a:cubicBezTo>
                    <a:lnTo>
                      <a:pt x="f288" y="f454"/>
                    </a:lnTo>
                    <a:cubicBezTo>
                      <a:pt x="f455" y="f454"/>
                      <a:pt x="f456" y="f452"/>
                      <a:pt x="f456" y="f284"/>
                    </a:cubicBezTo>
                    <a:lnTo>
                      <a:pt x="f456" y="f451"/>
                    </a:lnTo>
                    <a:cubicBezTo>
                      <a:pt x="f457" y="f458"/>
                      <a:pt x="f459" y="f460"/>
                      <a:pt x="f461" y="f462"/>
                    </a:cubicBezTo>
                    <a:cubicBezTo>
                      <a:pt x="f463" y="f464"/>
                      <a:pt x="f465" y="f466"/>
                      <a:pt x="f467" y="f468"/>
                    </a:cubicBezTo>
                    <a:cubicBezTo>
                      <a:pt x="f469" y="f470"/>
                      <a:pt x="f471" y="f472"/>
                      <a:pt x="f473" y="f389"/>
                    </a:cubicBezTo>
                    <a:cubicBezTo>
                      <a:pt x="f474" y="f387"/>
                      <a:pt x="f475" y="f386"/>
                      <a:pt x="f476" y="f384"/>
                    </a:cubicBezTo>
                    <a:cubicBezTo>
                      <a:pt x="f477" y="f382"/>
                      <a:pt x="f478" y="f380"/>
                      <a:pt x="f255" y="f380"/>
                    </a:cubicBezTo>
                    <a:lnTo>
                      <a:pt x="f479" y="f380"/>
                    </a:lnTo>
                    <a:cubicBezTo>
                      <a:pt x="f480" y="f378"/>
                      <a:pt x="f481" y="f376"/>
                      <a:pt x="f481" y="f375"/>
                    </a:cubicBezTo>
                    <a:cubicBezTo>
                      <a:pt x="f482" y="f483"/>
                      <a:pt x="f484" y="f73"/>
                      <a:pt x="f485" y="f73"/>
                    </a:cubicBezTo>
                    <a:cubicBezTo>
                      <a:pt x="f486" y="f73"/>
                      <a:pt x="f487" y="f488"/>
                      <a:pt x="f489" y="f490"/>
                    </a:cubicBezTo>
                    <a:lnTo>
                      <a:pt x="f491" y="f492"/>
                    </a:lnTo>
                    <a:cubicBezTo>
                      <a:pt x="f493" y="f494"/>
                      <a:pt x="f495" y="f496"/>
                      <a:pt x="f497" y="f498"/>
                    </a:cubicBezTo>
                    <a:cubicBezTo>
                      <a:pt x="f499" y="f500"/>
                      <a:pt x="f501" y="f502"/>
                      <a:pt x="f503" y="f502"/>
                    </a:cubicBezTo>
                    <a:cubicBezTo>
                      <a:pt x="f504" y="f502"/>
                      <a:pt x="f505" y="f506"/>
                      <a:pt x="f507" y="f508"/>
                    </a:cubicBezTo>
                    <a:lnTo>
                      <a:pt x="f509" y="f510"/>
                    </a:lnTo>
                    <a:cubicBezTo>
                      <a:pt x="f511" y="f512"/>
                      <a:pt x="f513" y="f514"/>
                      <a:pt x="f515" y="f516"/>
                    </a:cubicBezTo>
                    <a:lnTo>
                      <a:pt x="f517" y="f518"/>
                    </a:lnTo>
                    <a:cubicBezTo>
                      <a:pt x="f519" y="f520"/>
                      <a:pt x="f521" y="f522"/>
                      <a:pt x="f523" y="f522"/>
                    </a:cubicBezTo>
                    <a:cubicBezTo>
                      <a:pt x="f524" y="f522"/>
                      <a:pt x="f525" y="f526"/>
                      <a:pt x="f527" y="f528"/>
                    </a:cubicBezTo>
                    <a:lnTo>
                      <a:pt x="f529" y="f530"/>
                    </a:lnTo>
                    <a:cubicBezTo>
                      <a:pt x="f531" y="f532"/>
                      <a:pt x="f533" y="f534"/>
                      <a:pt x="f535" y="f536"/>
                    </a:cubicBezTo>
                    <a:lnTo>
                      <a:pt x="f537" y="f538"/>
                    </a:lnTo>
                    <a:cubicBezTo>
                      <a:pt x="f539" y="f540"/>
                      <a:pt x="f541" y="f542"/>
                      <a:pt x="f543" y="f544"/>
                    </a:cubicBezTo>
                    <a:cubicBezTo>
                      <a:pt x="f545" y="f546"/>
                      <a:pt x="f547" y="f548"/>
                      <a:pt x="f549" y="f548"/>
                    </a:cubicBezTo>
                    <a:cubicBezTo>
                      <a:pt x="f550" y="f548"/>
                      <a:pt x="f551" y="f552"/>
                      <a:pt x="f479" y="f553"/>
                    </a:cubicBezTo>
                    <a:lnTo>
                      <a:pt x="f554" y="f555"/>
                    </a:lnTo>
                    <a:cubicBezTo>
                      <a:pt x="f556" y="f557"/>
                      <a:pt x="f558" y="f559"/>
                      <a:pt x="f560" y="f561"/>
                    </a:cubicBezTo>
                    <a:lnTo>
                      <a:pt x="f562" y="f563"/>
                    </a:lnTo>
                    <a:cubicBezTo>
                      <a:pt x="f564" y="f565"/>
                      <a:pt x="f566" y="f567"/>
                      <a:pt x="f568" y="f567"/>
                    </a:cubicBezTo>
                    <a:cubicBezTo>
                      <a:pt x="f569" y="f567"/>
                      <a:pt x="f570" y="f571"/>
                      <a:pt x="f572" y="f573"/>
                    </a:cubicBezTo>
                    <a:lnTo>
                      <a:pt x="f574" y="f575"/>
                    </a:lnTo>
                    <a:cubicBezTo>
                      <a:pt x="f576" y="f577"/>
                      <a:pt x="f578" y="f579"/>
                      <a:pt x="f580" y="f352"/>
                    </a:cubicBezTo>
                    <a:cubicBezTo>
                      <a:pt x="f581" y="f582"/>
                      <a:pt x="f583" y="f584"/>
                      <a:pt x="f585" y="f586"/>
                    </a:cubicBezTo>
                    <a:lnTo>
                      <a:pt x="f587" y="f588"/>
                    </a:lnTo>
                    <a:cubicBezTo>
                      <a:pt x="f589" y="f13"/>
                      <a:pt x="f590" y="f591"/>
                      <a:pt x="f592" y="f593"/>
                    </a:cubicBezTo>
                    <a:lnTo>
                      <a:pt x="f594" y="f298"/>
                    </a:lnTo>
                    <a:cubicBezTo>
                      <a:pt x="f595" y="f296"/>
                      <a:pt x="f596" y="f293"/>
                      <a:pt x="f292" y="f293"/>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90" name="Google Shape;3087;p73">
              <a:extLst>
                <a:ext uri="{FF2B5EF4-FFF2-40B4-BE49-F238E27FC236}">
                  <a16:creationId xmlns:a16="http://schemas.microsoft.com/office/drawing/2014/main" id="{BE7E4D9D-143F-7799-FCA8-0272AF898382}"/>
                </a:ext>
              </a:extLst>
            </p:cNvPr>
            <p:cNvGrpSpPr/>
            <p:nvPr/>
          </p:nvGrpSpPr>
          <p:grpSpPr>
            <a:xfrm>
              <a:off x="1716475" y="2468770"/>
              <a:ext cx="573676" cy="693526"/>
              <a:chOff x="1716475" y="2468770"/>
              <a:chExt cx="573676" cy="693526"/>
            </a:xfrm>
          </p:grpSpPr>
          <p:sp>
            <p:nvSpPr>
              <p:cNvPr id="91" name="Google Shape;3088;p73">
                <a:extLst>
                  <a:ext uri="{FF2B5EF4-FFF2-40B4-BE49-F238E27FC236}">
                    <a16:creationId xmlns:a16="http://schemas.microsoft.com/office/drawing/2014/main" id="{E1C48CC5-F362-5B09-DE86-C70FC6FD5D61}"/>
                  </a:ext>
                </a:extLst>
              </p:cNvPr>
              <p:cNvSpPr/>
              <p:nvPr/>
            </p:nvSpPr>
            <p:spPr>
              <a:xfrm>
                <a:off x="1785402" y="2592195"/>
                <a:ext cx="435839" cy="380573"/>
              </a:xfrm>
              <a:custGeom>
                <a:avLst/>
                <a:gdLst>
                  <a:gd name="f0" fmla="val w"/>
                  <a:gd name="f1" fmla="val h"/>
                  <a:gd name="f2" fmla="val 0"/>
                  <a:gd name="f3" fmla="val 131198"/>
                  <a:gd name="f4" fmla="val 114561"/>
                  <a:gd name="f5" fmla="val 65599"/>
                  <a:gd name="f6" fmla="val 46157"/>
                  <a:gd name="f7" fmla="val 30728"/>
                  <a:gd name="f8" fmla="val 3523"/>
                  <a:gd name="f9" fmla="val 19735"/>
                  <a:gd name="f10" fmla="val 10471"/>
                  <a:gd name="f11" fmla="val 6622"/>
                  <a:gd name="f12" fmla="val 18724"/>
                  <a:gd name="f13" fmla="val 31674"/>
                  <a:gd name="f14" fmla="val 48930"/>
                  <a:gd name="f15" fmla="val 85105"/>
                  <a:gd name="f16" fmla="val 29423"/>
                  <a:gd name="f17" fmla="val 81289"/>
                  <a:gd name="f18" fmla="val 96457"/>
                  <a:gd name="f19" fmla="val 108918"/>
                  <a:gd name="f20" fmla="val 108331"/>
                  <a:gd name="f21" fmla="val 98708"/>
                  <a:gd name="f22" fmla="val 109603"/>
                  <a:gd name="f23" fmla="val 97631"/>
                  <a:gd name="f24" fmla="val 109766"/>
                  <a:gd name="f25" fmla="val 95707"/>
                  <a:gd name="f26" fmla="val 108657"/>
                  <a:gd name="f27" fmla="val 94402"/>
                  <a:gd name="f28" fmla="val 108045"/>
                  <a:gd name="f29" fmla="val 93701"/>
                  <a:gd name="f30" fmla="val 107186"/>
                  <a:gd name="f31" fmla="val 93336"/>
                  <a:gd name="f32" fmla="val 106325"/>
                  <a:gd name="f33" fmla="val 105624"/>
                  <a:gd name="f34" fmla="val 104922"/>
                  <a:gd name="f35" fmla="val 93578"/>
                  <a:gd name="f36" fmla="val 104351"/>
                  <a:gd name="f37" fmla="val 94076"/>
                  <a:gd name="f38" fmla="val 93586"/>
                  <a:gd name="f39" fmla="val 103340"/>
                  <a:gd name="f40" fmla="val 79821"/>
                  <a:gd name="f41" fmla="val 108428"/>
                  <a:gd name="f42" fmla="val 32783"/>
                  <a:gd name="f43" fmla="val 6100"/>
                  <a:gd name="f44" fmla="val 81745"/>
                  <a:gd name="f45" fmla="val 33925"/>
                  <a:gd name="f46" fmla="val 11776"/>
                  <a:gd name="f47" fmla="val 22703"/>
                  <a:gd name="f48" fmla="val 22997"/>
                  <a:gd name="f49" fmla="val 15625"/>
                  <a:gd name="f50" fmla="val 32979"/>
                  <a:gd name="f51" fmla="val 9329"/>
                  <a:gd name="f52" fmla="val 47331"/>
                  <a:gd name="f53" fmla="val 83866"/>
                  <a:gd name="f54" fmla="val 98218"/>
                  <a:gd name="f55" fmla="val 108200"/>
                  <a:gd name="f56" fmla="val 119421"/>
                  <a:gd name="f57" fmla="val 125097"/>
                  <a:gd name="f58" fmla="val 62500"/>
                  <a:gd name="f59" fmla="val 120661"/>
                  <a:gd name="f60" fmla="val 75254"/>
                  <a:gd name="f61" fmla="val 112278"/>
                  <a:gd name="f62" fmla="val 85856"/>
                  <a:gd name="f63" fmla="val 111234"/>
                  <a:gd name="f64" fmla="val 87160"/>
                  <a:gd name="f65" fmla="val 111429"/>
                  <a:gd name="f66" fmla="val 89085"/>
                  <a:gd name="f67" fmla="val 112767"/>
                  <a:gd name="f68" fmla="val 90129"/>
                  <a:gd name="f69" fmla="val 113340"/>
                  <a:gd name="f70" fmla="val 90576"/>
                  <a:gd name="f71" fmla="val 114020"/>
                  <a:gd name="f72" fmla="val 90795"/>
                  <a:gd name="f73" fmla="val 114693"/>
                  <a:gd name="f74" fmla="val 115591"/>
                  <a:gd name="f75" fmla="val 116476"/>
                  <a:gd name="f76" fmla="val 90404"/>
                  <a:gd name="f77" fmla="val 117073"/>
                  <a:gd name="f78" fmla="val 89639"/>
                  <a:gd name="f79" fmla="val 126304"/>
                  <a:gd name="f80" fmla="val 77962"/>
                  <a:gd name="f81" fmla="val 131197"/>
                  <a:gd name="f82" fmla="val 63870"/>
                  <a:gd name="f83" fmla="val 124575"/>
                  <a:gd name="f84" fmla="val 111462"/>
                  <a:gd name="f85" fmla="val 100469"/>
                  <a:gd name="f86" fmla="val 85040"/>
                  <a:gd name="f87" fmla="*/ f0 1 131198"/>
                  <a:gd name="f88" fmla="*/ f1 1 114561"/>
                  <a:gd name="f89" fmla="val f2"/>
                  <a:gd name="f90" fmla="val f3"/>
                  <a:gd name="f91" fmla="val f4"/>
                  <a:gd name="f92" fmla="+- f91 0 f89"/>
                  <a:gd name="f93" fmla="+- f90 0 f89"/>
                  <a:gd name="f94" fmla="*/ f93 1 131198"/>
                  <a:gd name="f95" fmla="*/ f92 1 114561"/>
                  <a:gd name="f96" fmla="*/ f89 1 f94"/>
                  <a:gd name="f97" fmla="*/ f90 1 f94"/>
                  <a:gd name="f98" fmla="*/ f89 1 f95"/>
                  <a:gd name="f99" fmla="*/ f91 1 f95"/>
                  <a:gd name="f100" fmla="*/ f96 f87 1"/>
                  <a:gd name="f101" fmla="*/ f97 f87 1"/>
                  <a:gd name="f102" fmla="*/ f99 f88 1"/>
                  <a:gd name="f103" fmla="*/ f98 f88 1"/>
                </a:gdLst>
                <a:ahLst/>
                <a:cxnLst>
                  <a:cxn ang="3cd4">
                    <a:pos x="hc" y="t"/>
                  </a:cxn>
                  <a:cxn ang="0">
                    <a:pos x="r" y="vc"/>
                  </a:cxn>
                  <a:cxn ang="cd4">
                    <a:pos x="hc" y="b"/>
                  </a:cxn>
                  <a:cxn ang="cd2">
                    <a:pos x="l" y="vc"/>
                  </a:cxn>
                </a:cxnLst>
                <a:rect l="f100" t="f103" r="f101" b="f102"/>
                <a:pathLst>
                  <a:path w="131198" h="114561">
                    <a:moveTo>
                      <a:pt x="f5" y="f2"/>
                    </a:moveTo>
                    <a:cubicBezTo>
                      <a:pt x="f6" y="f2"/>
                      <a:pt x="f7" y="f8"/>
                      <a:pt x="f9" y="f10"/>
                    </a:cubicBezTo>
                    <a:cubicBezTo>
                      <a:pt x="f11" y="f12"/>
                      <a:pt x="f2" y="f13"/>
                      <a:pt x="f2" y="f14"/>
                    </a:cubicBezTo>
                    <a:cubicBezTo>
                      <a:pt x="f2" y="f15"/>
                      <a:pt x="f16" y="f4"/>
                      <a:pt x="f5" y="f4"/>
                    </a:cubicBezTo>
                    <a:cubicBezTo>
                      <a:pt x="f17" y="f4"/>
                      <a:pt x="f18" y="f19"/>
                      <a:pt x="f20" y="f21"/>
                    </a:cubicBezTo>
                    <a:cubicBezTo>
                      <a:pt x="f22" y="f23"/>
                      <a:pt x="f24" y="f25"/>
                      <a:pt x="f26" y="f27"/>
                    </a:cubicBezTo>
                    <a:cubicBezTo>
                      <a:pt x="f28" y="f29"/>
                      <a:pt x="f30" y="f31"/>
                      <a:pt x="f32" y="f31"/>
                    </a:cubicBezTo>
                    <a:cubicBezTo>
                      <a:pt x="f33" y="f31"/>
                      <a:pt x="f34" y="f35"/>
                      <a:pt x="f36" y="f37"/>
                    </a:cubicBezTo>
                    <a:cubicBezTo>
                      <a:pt x="f38" y="f39"/>
                      <a:pt x="f40" y="f41"/>
                      <a:pt x="f5" y="f41"/>
                    </a:cubicBezTo>
                    <a:cubicBezTo>
                      <a:pt x="f42" y="f41"/>
                      <a:pt x="f43" y="f44"/>
                      <a:pt x="f43" y="f14"/>
                    </a:cubicBezTo>
                    <a:cubicBezTo>
                      <a:pt x="f43" y="f45"/>
                      <a:pt x="f46" y="f47"/>
                      <a:pt x="f48" y="f49"/>
                    </a:cubicBezTo>
                    <a:cubicBezTo>
                      <a:pt x="f50" y="f51"/>
                      <a:pt x="f52" y="f43"/>
                      <a:pt x="f5" y="f43"/>
                    </a:cubicBezTo>
                    <a:cubicBezTo>
                      <a:pt x="f53" y="f43"/>
                      <a:pt x="f54" y="f51"/>
                      <a:pt x="f55" y="f49"/>
                    </a:cubicBezTo>
                    <a:cubicBezTo>
                      <a:pt x="f56" y="f47"/>
                      <a:pt x="f57" y="f45"/>
                      <a:pt x="f57" y="f14"/>
                    </a:cubicBezTo>
                    <a:cubicBezTo>
                      <a:pt x="f57" y="f58"/>
                      <a:pt x="f59" y="f60"/>
                      <a:pt x="f61" y="f62"/>
                    </a:cubicBezTo>
                    <a:cubicBezTo>
                      <a:pt x="f63" y="f64"/>
                      <a:pt x="f65" y="f66"/>
                      <a:pt x="f67" y="f68"/>
                    </a:cubicBezTo>
                    <a:cubicBezTo>
                      <a:pt x="f69" y="f70"/>
                      <a:pt x="f71" y="f72"/>
                      <a:pt x="f73" y="f72"/>
                    </a:cubicBezTo>
                    <a:cubicBezTo>
                      <a:pt x="f74" y="f72"/>
                      <a:pt x="f75" y="f76"/>
                      <a:pt x="f77" y="f78"/>
                    </a:cubicBezTo>
                    <a:cubicBezTo>
                      <a:pt x="f79" y="f80"/>
                      <a:pt x="f81" y="f82"/>
                      <a:pt x="f81" y="f14"/>
                    </a:cubicBezTo>
                    <a:cubicBezTo>
                      <a:pt x="f81" y="f13"/>
                      <a:pt x="f83" y="f12"/>
                      <a:pt x="f84" y="f10"/>
                    </a:cubicBezTo>
                    <a:cubicBezTo>
                      <a:pt x="f85" y="f8"/>
                      <a:pt x="f86"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2" name="Google Shape;3089;p73">
                <a:extLst>
                  <a:ext uri="{FF2B5EF4-FFF2-40B4-BE49-F238E27FC236}">
                    <a16:creationId xmlns:a16="http://schemas.microsoft.com/office/drawing/2014/main" id="{B5555692-FAAC-0874-0130-57CE73448505}"/>
                  </a:ext>
                </a:extLst>
              </p:cNvPr>
              <p:cNvSpPr/>
              <p:nvPr/>
            </p:nvSpPr>
            <p:spPr>
              <a:xfrm>
                <a:off x="1895496" y="2728953"/>
                <a:ext cx="20272" cy="39127"/>
              </a:xfrm>
              <a:custGeom>
                <a:avLst/>
                <a:gdLst>
                  <a:gd name="f0" fmla="val w"/>
                  <a:gd name="f1" fmla="val h"/>
                  <a:gd name="f2" fmla="val 0"/>
                  <a:gd name="f3" fmla="val 6101"/>
                  <a:gd name="f4" fmla="val 11777"/>
                  <a:gd name="f5" fmla="val 3034"/>
                  <a:gd name="f6" fmla="val 1338"/>
                  <a:gd name="f7" fmla="val 1"/>
                  <a:gd name="f8" fmla="val 1370"/>
                  <a:gd name="f9" fmla="val 3067"/>
                  <a:gd name="f10" fmla="val 8710"/>
                  <a:gd name="f11" fmla="val 10406"/>
                  <a:gd name="f12" fmla="val 11776"/>
                  <a:gd name="f13" fmla="val 4731"/>
                  <a:gd name="f14" fmla="*/ f0 1 6101"/>
                  <a:gd name="f15" fmla="*/ f1 1 11777"/>
                  <a:gd name="f16" fmla="val f2"/>
                  <a:gd name="f17" fmla="val f3"/>
                  <a:gd name="f18" fmla="val f4"/>
                  <a:gd name="f19" fmla="+- f18 0 f16"/>
                  <a:gd name="f20" fmla="+- f17 0 f16"/>
                  <a:gd name="f21" fmla="*/ f20 1 6101"/>
                  <a:gd name="f22" fmla="*/ f19 1 11777"/>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101" h="11777">
                    <a:moveTo>
                      <a:pt x="f5" y="f2"/>
                    </a:moveTo>
                    <a:cubicBezTo>
                      <a:pt x="f6" y="f2"/>
                      <a:pt x="f7" y="f8"/>
                      <a:pt x="f7" y="f9"/>
                    </a:cubicBezTo>
                    <a:lnTo>
                      <a:pt x="f7" y="f10"/>
                    </a:lnTo>
                    <a:cubicBezTo>
                      <a:pt x="f7" y="f11"/>
                      <a:pt x="f6" y="f12"/>
                      <a:pt x="f5" y="f12"/>
                    </a:cubicBezTo>
                    <a:cubicBezTo>
                      <a:pt x="f13" y="f12"/>
                      <a:pt x="f3" y="f11"/>
                      <a:pt x="f3" y="f10"/>
                    </a:cubicBezTo>
                    <a:lnTo>
                      <a:pt x="f3" y="f9"/>
                    </a:lnTo>
                    <a:cubicBezTo>
                      <a:pt x="f3" y="f8"/>
                      <a:pt x="f13"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3" name="Google Shape;3090;p73">
                <a:extLst>
                  <a:ext uri="{FF2B5EF4-FFF2-40B4-BE49-F238E27FC236}">
                    <a16:creationId xmlns:a16="http://schemas.microsoft.com/office/drawing/2014/main" id="{D1F69FCA-4B4E-367B-E61D-91112E464CA4}"/>
                  </a:ext>
                </a:extLst>
              </p:cNvPr>
              <p:cNvSpPr/>
              <p:nvPr/>
            </p:nvSpPr>
            <p:spPr>
              <a:xfrm>
                <a:off x="2090656" y="2728953"/>
                <a:ext cx="20272" cy="39127"/>
              </a:xfrm>
              <a:custGeom>
                <a:avLst/>
                <a:gdLst>
                  <a:gd name="f0" fmla="val w"/>
                  <a:gd name="f1" fmla="val h"/>
                  <a:gd name="f2" fmla="val 0"/>
                  <a:gd name="f3" fmla="val 6101"/>
                  <a:gd name="f4" fmla="val 11777"/>
                  <a:gd name="f5" fmla="val 3034"/>
                  <a:gd name="f6" fmla="val 1338"/>
                  <a:gd name="f7" fmla="val 1370"/>
                  <a:gd name="f8" fmla="val 3067"/>
                  <a:gd name="f9" fmla="val 8710"/>
                  <a:gd name="f10" fmla="val 10406"/>
                  <a:gd name="f11" fmla="val 11776"/>
                  <a:gd name="f12" fmla="val 4730"/>
                  <a:gd name="f13" fmla="val 6100"/>
                  <a:gd name="f14" fmla="*/ f0 1 6101"/>
                  <a:gd name="f15" fmla="*/ f1 1 11777"/>
                  <a:gd name="f16" fmla="val f2"/>
                  <a:gd name="f17" fmla="val f3"/>
                  <a:gd name="f18" fmla="val f4"/>
                  <a:gd name="f19" fmla="+- f18 0 f16"/>
                  <a:gd name="f20" fmla="+- f17 0 f16"/>
                  <a:gd name="f21" fmla="*/ f20 1 6101"/>
                  <a:gd name="f22" fmla="*/ f19 1 11777"/>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101" h="11777">
                    <a:moveTo>
                      <a:pt x="f5" y="f2"/>
                    </a:moveTo>
                    <a:cubicBezTo>
                      <a:pt x="f6" y="f2"/>
                      <a:pt x="f2" y="f7"/>
                      <a:pt x="f2" y="f8"/>
                    </a:cubicBezTo>
                    <a:lnTo>
                      <a:pt x="f2" y="f9"/>
                    </a:lnTo>
                    <a:cubicBezTo>
                      <a:pt x="f2" y="f10"/>
                      <a:pt x="f6" y="f11"/>
                      <a:pt x="f5" y="f11"/>
                    </a:cubicBezTo>
                    <a:cubicBezTo>
                      <a:pt x="f12" y="f11"/>
                      <a:pt x="f13" y="f10"/>
                      <a:pt x="f13" y="f9"/>
                    </a:cubicBezTo>
                    <a:lnTo>
                      <a:pt x="f13" y="f8"/>
                    </a:lnTo>
                    <a:cubicBezTo>
                      <a:pt x="f13" y="f7"/>
                      <a:pt x="f12"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4" name="Google Shape;3091;p73">
                <a:extLst>
                  <a:ext uri="{FF2B5EF4-FFF2-40B4-BE49-F238E27FC236}">
                    <a16:creationId xmlns:a16="http://schemas.microsoft.com/office/drawing/2014/main" id="{38BC5E1B-1FC0-41EF-5290-F4EC273F9786}"/>
                  </a:ext>
                </a:extLst>
              </p:cNvPr>
              <p:cNvSpPr/>
              <p:nvPr/>
            </p:nvSpPr>
            <p:spPr>
              <a:xfrm>
                <a:off x="1948156" y="2789313"/>
                <a:ext cx="110642" cy="42912"/>
              </a:xfrm>
              <a:custGeom>
                <a:avLst/>
                <a:gdLst>
                  <a:gd name="f0" fmla="val w"/>
                  <a:gd name="f1" fmla="val h"/>
                  <a:gd name="f2" fmla="val 0"/>
                  <a:gd name="f3" fmla="val 33305"/>
                  <a:gd name="f4" fmla="val 12918"/>
                  <a:gd name="f5" fmla="val 3034"/>
                  <a:gd name="f6" fmla="val 1"/>
                  <a:gd name="f7" fmla="val 1370"/>
                  <a:gd name="f8" fmla="val 1371"/>
                  <a:gd name="f9" fmla="val 3067"/>
                  <a:gd name="f10" fmla="val 8514"/>
                  <a:gd name="f11" fmla="val 4404"/>
                  <a:gd name="f12" fmla="val 9851"/>
                  <a:gd name="f13" fmla="val 12493"/>
                  <a:gd name="f14" fmla="val 14875"/>
                  <a:gd name="f15" fmla="val 11874"/>
                  <a:gd name="f16" fmla="val 16636"/>
                  <a:gd name="f17" fmla="val 10211"/>
                  <a:gd name="f18" fmla="val 18430"/>
                  <a:gd name="f19" fmla="val 20812"/>
                  <a:gd name="f20" fmla="val 23454"/>
                  <a:gd name="f21" fmla="val 28869"/>
                  <a:gd name="f22" fmla="val 31935"/>
                  <a:gd name="f23" fmla="val 30239"/>
                  <a:gd name="f24" fmla="val 28575"/>
                  <a:gd name="f25" fmla="val 27205"/>
                  <a:gd name="f26" fmla="val 5122"/>
                  <a:gd name="f27" fmla="val 25509"/>
                  <a:gd name="f28" fmla="val 6818"/>
                  <a:gd name="f29" fmla="val 21399"/>
                  <a:gd name="f30" fmla="val 19702"/>
                  <a:gd name="f31" fmla="val 18332"/>
                  <a:gd name="f32" fmla="val 14973"/>
                  <a:gd name="f33" fmla="val 13603"/>
                  <a:gd name="f34" fmla="val 11906"/>
                  <a:gd name="f35" fmla="val 7796"/>
                  <a:gd name="f36" fmla="val 6100"/>
                  <a:gd name="f37" fmla="val 4730"/>
                  <a:gd name="f38" fmla="*/ f0 1 33305"/>
                  <a:gd name="f39" fmla="*/ f1 1 12918"/>
                  <a:gd name="f40" fmla="val f2"/>
                  <a:gd name="f41" fmla="val f3"/>
                  <a:gd name="f42" fmla="val f4"/>
                  <a:gd name="f43" fmla="+- f42 0 f40"/>
                  <a:gd name="f44" fmla="+- f41 0 f40"/>
                  <a:gd name="f45" fmla="*/ f44 1 33305"/>
                  <a:gd name="f46" fmla="*/ f43 1 12918"/>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33305" h="12918">
                    <a:moveTo>
                      <a:pt x="f5" y="f6"/>
                    </a:moveTo>
                    <a:cubicBezTo>
                      <a:pt x="f7" y="f6"/>
                      <a:pt x="f2" y="f8"/>
                      <a:pt x="f2" y="f9"/>
                    </a:cubicBezTo>
                    <a:cubicBezTo>
                      <a:pt x="f2" y="f10"/>
                      <a:pt x="f11" y="f4"/>
                      <a:pt x="f12" y="f4"/>
                    </a:cubicBezTo>
                    <a:cubicBezTo>
                      <a:pt x="f13" y="f4"/>
                      <a:pt x="f14" y="f15"/>
                      <a:pt x="f16" y="f17"/>
                    </a:cubicBezTo>
                    <a:cubicBezTo>
                      <a:pt x="f18" y="f15"/>
                      <a:pt x="f19" y="f4"/>
                      <a:pt x="f20" y="f4"/>
                    </a:cubicBezTo>
                    <a:cubicBezTo>
                      <a:pt x="f21" y="f4"/>
                      <a:pt x="f3" y="f10"/>
                      <a:pt x="f3" y="f9"/>
                    </a:cubicBezTo>
                    <a:cubicBezTo>
                      <a:pt x="f3" y="f8"/>
                      <a:pt x="f22" y="f6"/>
                      <a:pt x="f23" y="f6"/>
                    </a:cubicBezTo>
                    <a:cubicBezTo>
                      <a:pt x="f24" y="f6"/>
                      <a:pt x="f25" y="f8"/>
                      <a:pt x="f25" y="f9"/>
                    </a:cubicBezTo>
                    <a:cubicBezTo>
                      <a:pt x="f25" y="f26"/>
                      <a:pt x="f27" y="f28"/>
                      <a:pt x="f20" y="f28"/>
                    </a:cubicBezTo>
                    <a:cubicBezTo>
                      <a:pt x="f29" y="f28"/>
                      <a:pt x="f30" y="f26"/>
                      <a:pt x="f30" y="f9"/>
                    </a:cubicBezTo>
                    <a:cubicBezTo>
                      <a:pt x="f30" y="f8"/>
                      <a:pt x="f31" y="f6"/>
                      <a:pt x="f16" y="f6"/>
                    </a:cubicBezTo>
                    <a:cubicBezTo>
                      <a:pt x="f32" y="f6"/>
                      <a:pt x="f33" y="f8"/>
                      <a:pt x="f33" y="f9"/>
                    </a:cubicBezTo>
                    <a:cubicBezTo>
                      <a:pt x="f33" y="f26"/>
                      <a:pt x="f34" y="f28"/>
                      <a:pt x="f12" y="f28"/>
                    </a:cubicBezTo>
                    <a:cubicBezTo>
                      <a:pt x="f35" y="f28"/>
                      <a:pt x="f36" y="f26"/>
                      <a:pt x="f36" y="f9"/>
                    </a:cubicBezTo>
                    <a:cubicBezTo>
                      <a:pt x="f36" y="f8"/>
                      <a:pt x="f37"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5" name="Google Shape;3092;p73">
                <a:extLst>
                  <a:ext uri="{FF2B5EF4-FFF2-40B4-BE49-F238E27FC236}">
                    <a16:creationId xmlns:a16="http://schemas.microsoft.com/office/drawing/2014/main" id="{84166A16-C423-1F6B-EC66-253363CE1A5E}"/>
                  </a:ext>
                </a:extLst>
              </p:cNvPr>
              <p:cNvSpPr/>
              <p:nvPr/>
            </p:nvSpPr>
            <p:spPr>
              <a:xfrm>
                <a:off x="1980883" y="2758781"/>
                <a:ext cx="45189" cy="19376"/>
              </a:xfrm>
              <a:custGeom>
                <a:avLst/>
                <a:gdLst>
                  <a:gd name="f0" fmla="val w"/>
                  <a:gd name="f1" fmla="val h"/>
                  <a:gd name="f2" fmla="val 0"/>
                  <a:gd name="f3" fmla="val 13603"/>
                  <a:gd name="f4" fmla="val 5832"/>
                  <a:gd name="f5" fmla="val 6801"/>
                  <a:gd name="f6" fmla="val 1"/>
                  <a:gd name="f7" fmla="val 3401"/>
                  <a:gd name="f8" fmla="val 564"/>
                  <a:gd name="f9" fmla="val 1689"/>
                  <a:gd name="f10" fmla="val 3972"/>
                  <a:gd name="f11" fmla="val 3034"/>
                  <a:gd name="f12" fmla="val 6785"/>
                  <a:gd name="f13" fmla="val 10569"/>
                  <a:gd name="f14" fmla="val 10202"/>
                  <a:gd name="f15" fmla="*/ f0 1 13603"/>
                  <a:gd name="f16" fmla="*/ f1 1 5832"/>
                  <a:gd name="f17" fmla="val f2"/>
                  <a:gd name="f18" fmla="val f3"/>
                  <a:gd name="f19" fmla="val f4"/>
                  <a:gd name="f20" fmla="+- f19 0 f17"/>
                  <a:gd name="f21" fmla="+- f18 0 f17"/>
                  <a:gd name="f22" fmla="*/ f21 1 13603"/>
                  <a:gd name="f23" fmla="*/ f20 1 5832"/>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603" h="5832">
                    <a:moveTo>
                      <a:pt x="f5" y="f6"/>
                    </a:moveTo>
                    <a:cubicBezTo>
                      <a:pt x="f7" y="f6"/>
                      <a:pt x="f2" y="f8"/>
                      <a:pt x="f2" y="f9"/>
                    </a:cubicBezTo>
                    <a:cubicBezTo>
                      <a:pt x="f2" y="f10"/>
                      <a:pt x="f11" y="f4"/>
                      <a:pt x="f12" y="f4"/>
                    </a:cubicBezTo>
                    <a:cubicBezTo>
                      <a:pt x="f13" y="f4"/>
                      <a:pt x="f3" y="f10"/>
                      <a:pt x="f3" y="f9"/>
                    </a:cubicBezTo>
                    <a:cubicBezTo>
                      <a:pt x="f3" y="f8"/>
                      <a:pt x="f14"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6" name="Google Shape;3093;p73">
                <a:extLst>
                  <a:ext uri="{FF2B5EF4-FFF2-40B4-BE49-F238E27FC236}">
                    <a16:creationId xmlns:a16="http://schemas.microsoft.com/office/drawing/2014/main" id="{0D70AE5E-D782-C569-086C-A9FAFE753C2E}"/>
                  </a:ext>
                </a:extLst>
              </p:cNvPr>
              <p:cNvSpPr/>
              <p:nvPr/>
            </p:nvSpPr>
            <p:spPr>
              <a:xfrm>
                <a:off x="1716475" y="2468770"/>
                <a:ext cx="573676" cy="693526"/>
              </a:xfrm>
              <a:custGeom>
                <a:avLst/>
                <a:gdLst>
                  <a:gd name="f0" fmla="val w"/>
                  <a:gd name="f1" fmla="val h"/>
                  <a:gd name="f2" fmla="val 0"/>
                  <a:gd name="f3" fmla="val 172691"/>
                  <a:gd name="f4" fmla="val 208767"/>
                  <a:gd name="f5" fmla="val 27173"/>
                  <a:gd name="f6" fmla="val 6785"/>
                  <a:gd name="f7" fmla="val 32621"/>
                  <a:gd name="f8" fmla="val 37742"/>
                  <a:gd name="f9" fmla="val 8840"/>
                  <a:gd name="f10" fmla="val 41624"/>
                  <a:gd name="f11" fmla="val 12526"/>
                  <a:gd name="f12" fmla="val 29620"/>
                  <a:gd name="f13" fmla="val 19833"/>
                  <a:gd name="f14" fmla="val 19410"/>
                  <a:gd name="f15" fmla="val 30010"/>
                  <a:gd name="f16" fmla="val 12070"/>
                  <a:gd name="f17" fmla="val 42536"/>
                  <a:gd name="f18" fmla="val 8286"/>
                  <a:gd name="f19" fmla="val 38622"/>
                  <a:gd name="f20" fmla="val 6101"/>
                  <a:gd name="f21" fmla="val 33338"/>
                  <a:gd name="f22" fmla="val 27857"/>
                  <a:gd name="f23" fmla="val 16245"/>
                  <a:gd name="f24" fmla="val 15560"/>
                  <a:gd name="f25" fmla="val 145518"/>
                  <a:gd name="f26" fmla="val 157131"/>
                  <a:gd name="f27" fmla="val 166590"/>
                  <a:gd name="f28" fmla="val 164405"/>
                  <a:gd name="f29" fmla="val 160621"/>
                  <a:gd name="f30" fmla="val 153379"/>
                  <a:gd name="f31" fmla="val 30206"/>
                  <a:gd name="f32" fmla="val 143267"/>
                  <a:gd name="f33" fmla="val 19931"/>
                  <a:gd name="f34" fmla="val 131067"/>
                  <a:gd name="f35" fmla="val 134949"/>
                  <a:gd name="f36" fmla="val 140070"/>
                  <a:gd name="f37" fmla="val 102132"/>
                  <a:gd name="f38" fmla="val 162471"/>
                  <a:gd name="f39" fmla="val 103422"/>
                  <a:gd name="f40" fmla="val 104658"/>
                  <a:gd name="f41" fmla="val 163250"/>
                  <a:gd name="f42" fmla="val 105135"/>
                  <a:gd name="f43" fmla="val 164567"/>
                  <a:gd name="f44" fmla="val 107516"/>
                  <a:gd name="f45" fmla="val 171320"/>
                  <a:gd name="f46" fmla="val 108560"/>
                  <a:gd name="f47" fmla="val 181269"/>
                  <a:gd name="f48" fmla="val 108168"/>
                  <a:gd name="f49" fmla="val 183454"/>
                  <a:gd name="f50" fmla="val 107842"/>
                  <a:gd name="f51" fmla="val 185052"/>
                  <a:gd name="f52" fmla="val 106537"/>
                  <a:gd name="f53" fmla="val 186194"/>
                  <a:gd name="f54" fmla="val 105095"/>
                  <a:gd name="f55" fmla="val 186196"/>
                  <a:gd name="f56" fmla="val 105055"/>
                  <a:gd name="f57" fmla="val 105015"/>
                  <a:gd name="f58" fmla="val 103244"/>
                  <a:gd name="f59" fmla="val 101840"/>
                  <a:gd name="f60" fmla="val 184785"/>
                  <a:gd name="f61" fmla="val 183030"/>
                  <a:gd name="f62" fmla="val 173114"/>
                  <a:gd name="f63" fmla="val 98937"/>
                  <a:gd name="f64" fmla="val 166818"/>
                  <a:gd name="f65" fmla="val 165644"/>
                  <a:gd name="f66" fmla="val 164535"/>
                  <a:gd name="f67" fmla="val 99524"/>
                  <a:gd name="f68" fmla="val 163523"/>
                  <a:gd name="f69" fmla="val 100470"/>
                  <a:gd name="f70" fmla="val 162936"/>
                  <a:gd name="f71" fmla="val 100995"/>
                  <a:gd name="f72" fmla="val 162619"/>
                  <a:gd name="f73" fmla="val 101569"/>
                  <a:gd name="f74" fmla="val 70581"/>
                  <a:gd name="f75" fmla="val 162449"/>
                  <a:gd name="f76" fmla="val 72680"/>
                  <a:gd name="f77" fmla="val 74312"/>
                  <a:gd name="f78" fmla="val 164573"/>
                  <a:gd name="f79" fmla="val 73559"/>
                  <a:gd name="f80" fmla="val 166720"/>
                  <a:gd name="f81" fmla="val 166753"/>
                  <a:gd name="f82" fmla="val 71830"/>
                  <a:gd name="f83" fmla="val 171646"/>
                  <a:gd name="f84" fmla="val 70851"/>
                  <a:gd name="f85" fmla="val 177322"/>
                  <a:gd name="f86" fmla="val 184816"/>
                  <a:gd name="f87" fmla="val 69417"/>
                  <a:gd name="f88" fmla="val 67646"/>
                  <a:gd name="f89" fmla="val 67606"/>
                  <a:gd name="f90" fmla="val 67565"/>
                  <a:gd name="f91" fmla="val 67524"/>
                  <a:gd name="f92" fmla="val 66056"/>
                  <a:gd name="f93" fmla="val 186162"/>
                  <a:gd name="f94" fmla="val 64816"/>
                  <a:gd name="f95" fmla="val 184955"/>
                  <a:gd name="f96" fmla="val 64523"/>
                  <a:gd name="f97" fmla="val 64229"/>
                  <a:gd name="f98" fmla="val 181888"/>
                  <a:gd name="f99" fmla="val 64653"/>
                  <a:gd name="f100" fmla="val 172885"/>
                  <a:gd name="f101" fmla="val 67557"/>
                  <a:gd name="f102" fmla="val 164600"/>
                  <a:gd name="f103" fmla="val 68093"/>
                  <a:gd name="f104" fmla="val 163116"/>
                  <a:gd name="f105" fmla="val 69423"/>
                  <a:gd name="f106" fmla="val 162641"/>
                  <a:gd name="f107" fmla="val 69480"/>
                  <a:gd name="f108" fmla="val 69482"/>
                  <a:gd name="f109" fmla="val 162642"/>
                  <a:gd name="f110" fmla="val 69481"/>
                  <a:gd name="f111" fmla="val 162643"/>
                  <a:gd name="f112" fmla="val 69855"/>
                  <a:gd name="f113" fmla="val 162510"/>
                  <a:gd name="f114" fmla="val 70224"/>
                  <a:gd name="f115" fmla="val 125033"/>
                  <a:gd name="f116" fmla="val 163034"/>
                  <a:gd name="f117" fmla="val 126827"/>
                  <a:gd name="f118" fmla="val 164306"/>
                  <a:gd name="f119" fmla="val 130285"/>
                  <a:gd name="f120" fmla="val 167112"/>
                  <a:gd name="f121" fmla="val 133710"/>
                  <a:gd name="f122" fmla="val 171809"/>
                  <a:gd name="f123" fmla="val 139810"/>
                  <a:gd name="f124" fmla="val 180160"/>
                  <a:gd name="f125" fmla="val 143137"/>
                  <a:gd name="f126" fmla="val 190533"/>
                  <a:gd name="f127" fmla="val 143593"/>
                  <a:gd name="f128" fmla="val 202667"/>
                  <a:gd name="f129" fmla="val 129567"/>
                  <a:gd name="f130" fmla="val 188478"/>
                  <a:gd name="f131" fmla="val 186781"/>
                  <a:gd name="f132" fmla="val 128197"/>
                  <a:gd name="f133" fmla="val 185411"/>
                  <a:gd name="f134" fmla="val 126501"/>
                  <a:gd name="f135" fmla="val 124804"/>
                  <a:gd name="f136" fmla="val 123434"/>
                  <a:gd name="f137" fmla="val 49257"/>
                  <a:gd name="f138" fmla="val 47887"/>
                  <a:gd name="f139" fmla="val 46191"/>
                  <a:gd name="f140" fmla="val 44494"/>
                  <a:gd name="f141" fmla="val 43124"/>
                  <a:gd name="f142" fmla="val 29098"/>
                  <a:gd name="f143" fmla="val 29554"/>
                  <a:gd name="f144" fmla="val 32882"/>
                  <a:gd name="f145" fmla="val 38982"/>
                  <a:gd name="f146" fmla="val 42407"/>
                  <a:gd name="f147" fmla="val 45864"/>
                  <a:gd name="f148" fmla="val 47658"/>
                  <a:gd name="f149" fmla="val 51671"/>
                  <a:gd name="f150" fmla="val 165057"/>
                  <a:gd name="f151" fmla="val 55976"/>
                  <a:gd name="f152" fmla="val 166785"/>
                  <a:gd name="f153" fmla="val 60152"/>
                  <a:gd name="f154" fmla="val 168123"/>
                  <a:gd name="f155" fmla="val 59238"/>
                  <a:gd name="f156" fmla="val 171841"/>
                  <a:gd name="f157" fmla="val 57836"/>
                  <a:gd name="f158" fmla="val 180942"/>
                  <a:gd name="f159" fmla="val 58521"/>
                  <a:gd name="f160" fmla="val 184661"/>
                  <a:gd name="f161" fmla="val 59336"/>
                  <a:gd name="f162" fmla="val 188902"/>
                  <a:gd name="f163" fmla="val 62892"/>
                  <a:gd name="f164" fmla="val 192131"/>
                  <a:gd name="f165" fmla="val 67296"/>
                  <a:gd name="f166" fmla="val 192327"/>
                  <a:gd name="f167" fmla="val 67414"/>
                  <a:gd name="f168" fmla="val 192331"/>
                  <a:gd name="f169" fmla="val 67532"/>
                  <a:gd name="f170" fmla="val 192333"/>
                  <a:gd name="f171" fmla="val 67650"/>
                  <a:gd name="f172" fmla="val 72775"/>
                  <a:gd name="f173" fmla="val 76984"/>
                  <a:gd name="f174" fmla="val 188196"/>
                  <a:gd name="f175" fmla="val 179083"/>
                  <a:gd name="f176" fmla="val 77506"/>
                  <a:gd name="f177" fmla="val 175267"/>
                  <a:gd name="f178" fmla="val 78386"/>
                  <a:gd name="f179" fmla="val 80947"/>
                  <a:gd name="f180" fmla="val 172070"/>
                  <a:gd name="f181" fmla="val 83606"/>
                  <a:gd name="f182" fmla="val 172184"/>
                  <a:gd name="f183" fmla="val 86280"/>
                  <a:gd name="f184" fmla="val 88955"/>
                  <a:gd name="f185" fmla="val 91646"/>
                  <a:gd name="f186" fmla="val 94272"/>
                  <a:gd name="f187" fmla="val 95251"/>
                  <a:gd name="f188" fmla="val 175462"/>
                  <a:gd name="f189" fmla="val 95707"/>
                  <a:gd name="f190" fmla="val 179344"/>
                  <a:gd name="f191" fmla="val 188072"/>
                  <a:gd name="f192" fmla="val 99797"/>
                  <a:gd name="f193" fmla="val 105043"/>
                  <a:gd name="f194" fmla="val 105160"/>
                  <a:gd name="f195" fmla="val 105278"/>
                  <a:gd name="f196" fmla="val 105396"/>
                  <a:gd name="f197" fmla="val 109799"/>
                  <a:gd name="f198" fmla="val 113355"/>
                  <a:gd name="f199" fmla="val 114170"/>
                  <a:gd name="f200" fmla="val 114888"/>
                  <a:gd name="f201" fmla="val 180845"/>
                  <a:gd name="f202" fmla="val 113485"/>
                  <a:gd name="f203" fmla="val 171907"/>
                  <a:gd name="f204" fmla="val 112539"/>
                  <a:gd name="f205" fmla="val 116813"/>
                  <a:gd name="f206" fmla="val 121053"/>
                  <a:gd name="f207" fmla="val 165024"/>
                  <a:gd name="f208" fmla="val 86346"/>
                  <a:gd name="f209" fmla="val 72515"/>
                  <a:gd name="f210" fmla="val 59173"/>
                  <a:gd name="f211" fmla="val 3229"/>
                  <a:gd name="f212" fmla="val 47136"/>
                  <a:gd name="f213" fmla="val 9427"/>
                  <a:gd name="f214" fmla="val 41983"/>
                  <a:gd name="f215" fmla="val 3817"/>
                  <a:gd name="f216" fmla="val 34871"/>
                  <a:gd name="f217" fmla="val 652"/>
                  <a:gd name="f218" fmla="val 12168"/>
                  <a:gd name="f219" fmla="val 1"/>
                  <a:gd name="f220" fmla="val 12852"/>
                  <a:gd name="f221" fmla="val 35588"/>
                  <a:gd name="f222" fmla="val 3361"/>
                  <a:gd name="f223" fmla="val 42993"/>
                  <a:gd name="f224" fmla="val 9069"/>
                  <a:gd name="f225" fmla="val 48114"/>
                  <a:gd name="f226" fmla="val 6916"/>
                  <a:gd name="f227" fmla="val 52518"/>
                  <a:gd name="f228" fmla="val 5122"/>
                  <a:gd name="f229" fmla="val 57117"/>
                  <a:gd name="f230" fmla="val 3719"/>
                  <a:gd name="f231" fmla="val 61815"/>
                  <a:gd name="f232" fmla="val 3263"/>
                  <a:gd name="f233" fmla="val 63446"/>
                  <a:gd name="f234" fmla="val 4176"/>
                  <a:gd name="f235" fmla="val 65142"/>
                  <a:gd name="f236" fmla="val 5807"/>
                  <a:gd name="f237" fmla="val 65599"/>
                  <a:gd name="f238" fmla="val 6099"/>
                  <a:gd name="f239" fmla="val 65688"/>
                  <a:gd name="f240" fmla="val 6395"/>
                  <a:gd name="f241" fmla="val 65730"/>
                  <a:gd name="f242" fmla="val 6687"/>
                  <a:gd name="f243" fmla="val 7994"/>
                  <a:gd name="f244" fmla="val 9218"/>
                  <a:gd name="f245" fmla="val 64877"/>
                  <a:gd name="f246" fmla="val 9591"/>
                  <a:gd name="f247" fmla="val 63543"/>
                  <a:gd name="f248" fmla="val 19247"/>
                  <a:gd name="f249" fmla="val 30597"/>
                  <a:gd name="f250" fmla="val 49746"/>
                  <a:gd name="f251" fmla="val 6133"/>
                  <a:gd name="f252" fmla="val 130448"/>
                  <a:gd name="f253" fmla="val 166329"/>
                  <a:gd name="f254" fmla="val 41982"/>
                  <a:gd name="f255" fmla="val 86084"/>
                  <a:gd name="f256" fmla="val 103894"/>
                  <a:gd name="f257" fmla="val 160588"/>
                  <a:gd name="f258" fmla="val 120726"/>
                  <a:gd name="f259" fmla="val 149791"/>
                  <a:gd name="f260" fmla="val 134818"/>
                  <a:gd name="f261" fmla="val 140168"/>
                  <a:gd name="f262" fmla="val 147279"/>
                  <a:gd name="f263" fmla="val 126566"/>
                  <a:gd name="f264" fmla="val 157195"/>
                  <a:gd name="f265" fmla="val 110778"/>
                  <a:gd name="f266" fmla="val 162251"/>
                  <a:gd name="f267" fmla="val 109198"/>
                  <a:gd name="f268" fmla="val 158178"/>
                  <a:gd name="f269" fmla="val 105780"/>
                  <a:gd name="f270" fmla="val 156358"/>
                  <a:gd name="f271" fmla="val 102347"/>
                  <a:gd name="f272" fmla="val 97560"/>
                  <a:gd name="f273" fmla="val 92742"/>
                  <a:gd name="f274" fmla="val 159898"/>
                  <a:gd name="f275" fmla="val 92837"/>
                  <a:gd name="f276" fmla="val 165807"/>
                  <a:gd name="f277" fmla="val 90650"/>
                  <a:gd name="f278" fmla="val 165974"/>
                  <a:gd name="f279" fmla="val 88513"/>
                  <a:gd name="f280" fmla="val 166064"/>
                  <a:gd name="f281" fmla="val 86328"/>
                  <a:gd name="f282" fmla="val 84244"/>
                  <a:gd name="f283" fmla="val 82115"/>
                  <a:gd name="f284" fmla="val 165982"/>
                  <a:gd name="f285" fmla="val 79854"/>
                  <a:gd name="f286" fmla="val 79919"/>
                  <a:gd name="f287" fmla="val 162577"/>
                  <a:gd name="f288" fmla="val 78223"/>
                  <a:gd name="f289" fmla="val 159413"/>
                  <a:gd name="f290" fmla="val 75385"/>
                  <a:gd name="f291" fmla="val 157684"/>
                  <a:gd name="f292" fmla="val 73863"/>
                  <a:gd name="f293" fmla="val 156769"/>
                  <a:gd name="f294" fmla="val 72206"/>
                  <a:gd name="f295" fmla="val 156342"/>
                  <a:gd name="f296" fmla="val 70582"/>
                  <a:gd name="f297" fmla="val 66880"/>
                  <a:gd name="f298" fmla="val 63341"/>
                  <a:gd name="f299" fmla="val 158556"/>
                  <a:gd name="f300" fmla="val 61913"/>
                  <a:gd name="f301" fmla="val 59826"/>
                  <a:gd name="f302" fmla="val 161599"/>
                  <a:gd name="f303" fmla="val 58097"/>
                  <a:gd name="f304" fmla="val 160979"/>
                  <a:gd name="f305" fmla="val 55944"/>
                  <a:gd name="f306" fmla="val 160066"/>
                  <a:gd name="f307" fmla="val 42994"/>
                  <a:gd name="f308" fmla="val 154749"/>
                  <a:gd name="f309" fmla="val 31512"/>
                  <a:gd name="f310" fmla="val 145974"/>
                  <a:gd name="f311" fmla="val 22900"/>
                  <a:gd name="f312" fmla="val 12103"/>
                  <a:gd name="f313" fmla="val 6362"/>
                  <a:gd name="f314" fmla="val 82430"/>
                  <a:gd name="f315" fmla="val 6623"/>
                  <a:gd name="f316" fmla="val 78712"/>
                  <a:gd name="f317" fmla="val 7145"/>
                  <a:gd name="f318" fmla="val 75026"/>
                  <a:gd name="f319" fmla="val 7373"/>
                  <a:gd name="f320" fmla="val 73362"/>
                  <a:gd name="f321" fmla="val 6199"/>
                  <a:gd name="f322" fmla="val 71829"/>
                  <a:gd name="f323" fmla="val 4535"/>
                  <a:gd name="f324" fmla="val 71601"/>
                  <a:gd name="f325" fmla="val 4390"/>
                  <a:gd name="f326" fmla="val 71581"/>
                  <a:gd name="f327" fmla="val 4246"/>
                  <a:gd name="f328" fmla="val 71572"/>
                  <a:gd name="f329" fmla="val 4104"/>
                  <a:gd name="f330" fmla="val 2586"/>
                  <a:gd name="f331" fmla="val 1286"/>
                  <a:gd name="f332" fmla="val 72659"/>
                  <a:gd name="f333" fmla="val 1077"/>
                  <a:gd name="f334" fmla="val 74210"/>
                  <a:gd name="f335" fmla="val 523"/>
                  <a:gd name="f336" fmla="val 78157"/>
                  <a:gd name="f337" fmla="val 262"/>
                  <a:gd name="f338" fmla="val 82137"/>
                  <a:gd name="f339" fmla="val 105264"/>
                  <a:gd name="f340" fmla="val 6394"/>
                  <a:gd name="f341" fmla="val 123401"/>
                  <a:gd name="f342" fmla="val 18072"/>
                  <a:gd name="f343" fmla="val 138537"/>
                  <a:gd name="f344" fmla="val 24596"/>
                  <a:gd name="f345" fmla="val 147050"/>
                  <a:gd name="f346" fmla="val 32751"/>
                  <a:gd name="f347" fmla="val 154259"/>
                  <a:gd name="f348" fmla="val 41852"/>
                  <a:gd name="f349" fmla="val 159805"/>
                  <a:gd name="f350" fmla="val 39732"/>
                  <a:gd name="f351" fmla="val 161566"/>
                  <a:gd name="f352" fmla="val 36992"/>
                  <a:gd name="f353" fmla="val 164241"/>
                  <a:gd name="f354" fmla="val 34284"/>
                  <a:gd name="f355" fmla="val 167894"/>
                  <a:gd name="f356" fmla="val 24890"/>
                  <a:gd name="f357" fmla="val 180551"/>
                  <a:gd name="f358" fmla="val 22933"/>
                  <a:gd name="f359" fmla="val 195458"/>
                  <a:gd name="f360" fmla="val 205701"/>
                  <a:gd name="f361" fmla="val 207397"/>
                  <a:gd name="f362" fmla="val 24303"/>
                  <a:gd name="f363" fmla="val 25966"/>
                  <a:gd name="f364" fmla="val 146725"/>
                  <a:gd name="f365" fmla="val 148389"/>
                  <a:gd name="f366" fmla="val 149759"/>
                  <a:gd name="f367" fmla="val 187108"/>
                  <a:gd name="f368" fmla="val 174875"/>
                  <a:gd name="f369" fmla="val 138407"/>
                  <a:gd name="f370" fmla="val 135699"/>
                  <a:gd name="f371" fmla="val 132959"/>
                  <a:gd name="f372" fmla="val 130839"/>
                  <a:gd name="f373" fmla="val 139940"/>
                  <a:gd name="f374" fmla="val 148095"/>
                  <a:gd name="f375" fmla="val 154619"/>
                  <a:gd name="f376" fmla="val 166297"/>
                  <a:gd name="f377" fmla="val 172429"/>
                  <a:gd name="f378" fmla="val 72481"/>
                  <a:gd name="f379" fmla="val 169265"/>
                  <a:gd name="f380" fmla="val 59596"/>
                  <a:gd name="f381" fmla="val 163589"/>
                  <a:gd name="f382" fmla="val 48147"/>
                  <a:gd name="f383" fmla="val 169331"/>
                  <a:gd name="f384" fmla="val 172690"/>
                  <a:gd name="f385" fmla="val 160523"/>
                  <a:gd name="f386" fmla="val 137820"/>
                  <a:gd name="f387" fmla="val 130676"/>
                  <a:gd name="f388" fmla="val 3849"/>
                  <a:gd name="f389" fmla="val 125522"/>
                  <a:gd name="f390" fmla="val 9460"/>
                  <a:gd name="f391" fmla="val 113779"/>
                  <a:gd name="f392" fmla="val 3392"/>
                  <a:gd name="f393" fmla="val 100437"/>
                  <a:gd name="f394" fmla="*/ f0 1 172691"/>
                  <a:gd name="f395" fmla="*/ f1 1 208767"/>
                  <a:gd name="f396" fmla="val f2"/>
                  <a:gd name="f397" fmla="val f3"/>
                  <a:gd name="f398" fmla="val f4"/>
                  <a:gd name="f399" fmla="+- f398 0 f396"/>
                  <a:gd name="f400" fmla="+- f397 0 f396"/>
                  <a:gd name="f401" fmla="*/ f400 1 172691"/>
                  <a:gd name="f402" fmla="*/ f399 1 208767"/>
                  <a:gd name="f403" fmla="*/ f396 1 f401"/>
                  <a:gd name="f404" fmla="*/ f397 1 f401"/>
                  <a:gd name="f405" fmla="*/ f396 1 f402"/>
                  <a:gd name="f406" fmla="*/ f398 1 f402"/>
                  <a:gd name="f407" fmla="*/ f403 f394 1"/>
                  <a:gd name="f408" fmla="*/ f404 f394 1"/>
                  <a:gd name="f409" fmla="*/ f406 f395 1"/>
                  <a:gd name="f410" fmla="*/ f405 f395 1"/>
                </a:gdLst>
                <a:ahLst/>
                <a:cxnLst>
                  <a:cxn ang="3cd4">
                    <a:pos x="hc" y="t"/>
                  </a:cxn>
                  <a:cxn ang="0">
                    <a:pos x="r" y="vc"/>
                  </a:cxn>
                  <a:cxn ang="cd4">
                    <a:pos x="hc" y="b"/>
                  </a:cxn>
                  <a:cxn ang="cd2">
                    <a:pos x="l" y="vc"/>
                  </a:cxn>
                </a:cxnLst>
                <a:rect l="f407" t="f410" r="f408" b="f409"/>
                <a:pathLst>
                  <a:path w="172691" h="208767">
                    <a:moveTo>
                      <a:pt x="f5" y="f6"/>
                    </a:moveTo>
                    <a:cubicBezTo>
                      <a:pt x="f7" y="f6"/>
                      <a:pt x="f8" y="f9"/>
                      <a:pt x="f10" y="f11"/>
                    </a:cubicBezTo>
                    <a:cubicBezTo>
                      <a:pt x="f12" y="f13"/>
                      <a:pt x="f14" y="f15"/>
                      <a:pt x="f16" y="f17"/>
                    </a:cubicBezTo>
                    <a:cubicBezTo>
                      <a:pt x="f18" y="f19"/>
                      <a:pt x="f20" y="f21"/>
                      <a:pt x="f20" y="f22"/>
                    </a:cubicBezTo>
                    <a:cubicBezTo>
                      <a:pt x="f20" y="f23"/>
                      <a:pt x="f24" y="f6"/>
                      <a:pt x="f5" y="f6"/>
                    </a:cubicBezTo>
                    <a:close/>
                    <a:moveTo>
                      <a:pt x="f25" y="f6"/>
                    </a:moveTo>
                    <a:cubicBezTo>
                      <a:pt x="f26" y="f6"/>
                      <a:pt x="f27" y="f23"/>
                      <a:pt x="f27" y="f22"/>
                    </a:cubicBezTo>
                    <a:cubicBezTo>
                      <a:pt x="f27" y="f21"/>
                      <a:pt x="f28" y="f19"/>
                      <a:pt x="f29" y="f17"/>
                    </a:cubicBezTo>
                    <a:cubicBezTo>
                      <a:pt x="f30" y="f31"/>
                      <a:pt x="f32" y="f33"/>
                      <a:pt x="f34" y="f11"/>
                    </a:cubicBezTo>
                    <a:cubicBezTo>
                      <a:pt x="f35" y="f9"/>
                      <a:pt x="f36" y="f6"/>
                      <a:pt x="f25" y="f6"/>
                    </a:cubicBezTo>
                    <a:close/>
                    <a:moveTo>
                      <a:pt x="f37" y="f38"/>
                    </a:moveTo>
                    <a:cubicBezTo>
                      <a:pt x="f39" y="f38"/>
                      <a:pt x="f40" y="f41"/>
                      <a:pt x="f42" y="f43"/>
                    </a:cubicBezTo>
                    <a:cubicBezTo>
                      <a:pt x="f44" y="f45"/>
                      <a:pt x="f46" y="f47"/>
                      <a:pt x="f48" y="f49"/>
                    </a:cubicBezTo>
                    <a:cubicBezTo>
                      <a:pt x="f50" y="f51"/>
                      <a:pt x="f52" y="f53"/>
                      <a:pt x="f42" y="f53"/>
                    </a:cubicBezTo>
                    <a:cubicBezTo>
                      <a:pt x="f54" y="f55"/>
                      <a:pt x="f56" y="f55"/>
                      <a:pt x="f57" y="f55"/>
                    </a:cubicBezTo>
                    <a:cubicBezTo>
                      <a:pt x="f58" y="f55"/>
                      <a:pt x="f59" y="f60"/>
                      <a:pt x="f59" y="f61"/>
                    </a:cubicBezTo>
                    <a:cubicBezTo>
                      <a:pt x="f59" y="f62"/>
                      <a:pt x="f63" y="f64"/>
                      <a:pt x="f63" y="f65"/>
                    </a:cubicBezTo>
                    <a:cubicBezTo>
                      <a:pt x="f63" y="f66"/>
                      <a:pt x="f67" y="f68"/>
                      <a:pt x="f69" y="f70"/>
                    </a:cubicBezTo>
                    <a:cubicBezTo>
                      <a:pt x="f71" y="f72"/>
                      <a:pt x="f73" y="f38"/>
                      <a:pt x="f37" y="f38"/>
                    </a:cubicBezTo>
                    <a:close/>
                    <a:moveTo>
                      <a:pt x="f74" y="f75"/>
                    </a:moveTo>
                    <a:cubicBezTo>
                      <a:pt x="f76" y="f75"/>
                      <a:pt x="f77" y="f78"/>
                      <a:pt x="f79" y="f80"/>
                    </a:cubicBezTo>
                    <a:cubicBezTo>
                      <a:pt x="f79" y="f80"/>
                      <a:pt x="f79" y="f80"/>
                      <a:pt x="f79" y="f81"/>
                    </a:cubicBezTo>
                    <a:cubicBezTo>
                      <a:pt x="f82" y="f83"/>
                      <a:pt x="f84" y="f85"/>
                      <a:pt x="f84" y="f61"/>
                    </a:cubicBezTo>
                    <a:cubicBezTo>
                      <a:pt x="f84" y="f86"/>
                      <a:pt x="f87" y="f55"/>
                      <a:pt x="f88" y="f55"/>
                    </a:cubicBezTo>
                    <a:cubicBezTo>
                      <a:pt x="f89" y="f55"/>
                      <a:pt x="f90" y="f55"/>
                      <a:pt x="f91" y="f53"/>
                    </a:cubicBezTo>
                    <a:cubicBezTo>
                      <a:pt x="f92" y="f93"/>
                      <a:pt x="f94" y="f95"/>
                      <a:pt x="f96" y="f49"/>
                    </a:cubicBezTo>
                    <a:cubicBezTo>
                      <a:pt x="f97" y="f98"/>
                      <a:pt x="f99" y="f100"/>
                      <a:pt x="f101" y="f102"/>
                    </a:cubicBezTo>
                    <a:cubicBezTo>
                      <a:pt x="f101" y="f102"/>
                      <a:pt x="f101" y="f102"/>
                      <a:pt x="f101" y="f43"/>
                    </a:cubicBezTo>
                    <a:cubicBezTo>
                      <a:pt x="f103" y="f104"/>
                      <a:pt x="f105" y="f106"/>
                      <a:pt x="f107" y="f106"/>
                    </a:cubicBezTo>
                    <a:cubicBezTo>
                      <a:pt x="f108" y="f106"/>
                      <a:pt x="f108" y="f109"/>
                      <a:pt x="f110" y="f111"/>
                    </a:cubicBezTo>
                    <a:cubicBezTo>
                      <a:pt x="f112" y="f113"/>
                      <a:pt x="f114" y="f75"/>
                      <a:pt x="f74" y="f75"/>
                    </a:cubicBezTo>
                    <a:close/>
                    <a:moveTo>
                      <a:pt x="f115" y="f116"/>
                    </a:moveTo>
                    <a:cubicBezTo>
                      <a:pt x="f117" y="f118"/>
                      <a:pt x="f119" y="f120"/>
                      <a:pt x="f121" y="f122"/>
                    </a:cubicBezTo>
                    <a:cubicBezTo>
                      <a:pt x="f123" y="f124"/>
                      <a:pt x="f125" y="f126"/>
                      <a:pt x="f127" y="f128"/>
                    </a:cubicBezTo>
                    <a:lnTo>
                      <a:pt x="f129" y="f128"/>
                    </a:lnTo>
                    <a:lnTo>
                      <a:pt x="f129" y="f130"/>
                    </a:lnTo>
                    <a:cubicBezTo>
                      <a:pt x="f129" y="f131"/>
                      <a:pt x="f132" y="f133"/>
                      <a:pt x="f134" y="f133"/>
                    </a:cubicBezTo>
                    <a:cubicBezTo>
                      <a:pt x="f135" y="f133"/>
                      <a:pt x="f136" y="f131"/>
                      <a:pt x="f136" y="f130"/>
                    </a:cubicBezTo>
                    <a:lnTo>
                      <a:pt x="f136" y="f128"/>
                    </a:lnTo>
                    <a:lnTo>
                      <a:pt x="f137" y="f128"/>
                    </a:lnTo>
                    <a:lnTo>
                      <a:pt x="f137" y="f130"/>
                    </a:lnTo>
                    <a:cubicBezTo>
                      <a:pt x="f137" y="f131"/>
                      <a:pt x="f138" y="f133"/>
                      <a:pt x="f139" y="f133"/>
                    </a:cubicBezTo>
                    <a:cubicBezTo>
                      <a:pt x="f140" y="f133"/>
                      <a:pt x="f141" y="f131"/>
                      <a:pt x="f141" y="f130"/>
                    </a:cubicBezTo>
                    <a:lnTo>
                      <a:pt x="f141" y="f128"/>
                    </a:lnTo>
                    <a:lnTo>
                      <a:pt x="f142" y="f128"/>
                    </a:lnTo>
                    <a:cubicBezTo>
                      <a:pt x="f143" y="f126"/>
                      <a:pt x="f144" y="f124"/>
                      <a:pt x="f145" y="f122"/>
                    </a:cubicBezTo>
                    <a:cubicBezTo>
                      <a:pt x="f146" y="f120"/>
                      <a:pt x="f147" y="f118"/>
                      <a:pt x="f148" y="f116"/>
                    </a:cubicBezTo>
                    <a:cubicBezTo>
                      <a:pt x="f149" y="f150"/>
                      <a:pt x="f151" y="f152"/>
                      <a:pt x="f153" y="f154"/>
                    </a:cubicBezTo>
                    <a:cubicBezTo>
                      <a:pt x="f155" y="f156"/>
                      <a:pt x="f157" y="f158"/>
                      <a:pt x="f159" y="f160"/>
                    </a:cubicBezTo>
                    <a:cubicBezTo>
                      <a:pt x="f161" y="f162"/>
                      <a:pt x="f163" y="f164"/>
                      <a:pt x="f165" y="f166"/>
                    </a:cubicBezTo>
                    <a:cubicBezTo>
                      <a:pt x="f167" y="f168"/>
                      <a:pt x="f169" y="f170"/>
                      <a:pt x="f171" y="f170"/>
                    </a:cubicBezTo>
                    <a:cubicBezTo>
                      <a:pt x="f172" y="f170"/>
                      <a:pt x="f173" y="f174"/>
                      <a:pt x="f173" y="f61"/>
                    </a:cubicBezTo>
                    <a:cubicBezTo>
                      <a:pt x="f173" y="f175"/>
                      <a:pt x="f176" y="f177"/>
                      <a:pt x="f178" y="f156"/>
                    </a:cubicBezTo>
                    <a:cubicBezTo>
                      <a:pt x="f179" y="f180"/>
                      <a:pt x="f181" y="f182"/>
                      <a:pt x="f183" y="f182"/>
                    </a:cubicBezTo>
                    <a:cubicBezTo>
                      <a:pt x="f184" y="f182"/>
                      <a:pt x="f185" y="f180"/>
                      <a:pt x="f186" y="f156"/>
                    </a:cubicBezTo>
                    <a:cubicBezTo>
                      <a:pt x="f187" y="f188"/>
                      <a:pt x="f189" y="f190"/>
                      <a:pt x="f189" y="f61"/>
                    </a:cubicBezTo>
                    <a:cubicBezTo>
                      <a:pt x="f189" y="f191"/>
                      <a:pt x="f192" y="f170"/>
                      <a:pt x="f193" y="f170"/>
                    </a:cubicBezTo>
                    <a:cubicBezTo>
                      <a:pt x="f194" y="f170"/>
                      <a:pt x="f195" y="f168"/>
                      <a:pt x="f196" y="f166"/>
                    </a:cubicBezTo>
                    <a:cubicBezTo>
                      <a:pt x="f197" y="f164"/>
                      <a:pt x="f198" y="f162"/>
                      <a:pt x="f199" y="f160"/>
                    </a:cubicBezTo>
                    <a:cubicBezTo>
                      <a:pt x="f200" y="f201"/>
                      <a:pt x="f202" y="f203"/>
                      <a:pt x="f204" y="f154"/>
                    </a:cubicBezTo>
                    <a:cubicBezTo>
                      <a:pt x="f205" y="f81"/>
                      <a:pt x="f206" y="f207"/>
                      <a:pt x="f115" y="f116"/>
                    </a:cubicBezTo>
                    <a:close/>
                    <a:moveTo>
                      <a:pt x="f208" y="f2"/>
                    </a:moveTo>
                    <a:cubicBezTo>
                      <a:pt x="f209" y="f2"/>
                      <a:pt x="f210" y="f211"/>
                      <a:pt x="f212" y="f213"/>
                    </a:cubicBezTo>
                    <a:cubicBezTo>
                      <a:pt x="f214" y="f215"/>
                      <a:pt x="f216" y="f217"/>
                      <a:pt x="f5" y="f217"/>
                    </a:cubicBezTo>
                    <a:cubicBezTo>
                      <a:pt x="f218" y="f217"/>
                      <a:pt x="f219" y="f220"/>
                      <a:pt x="f219" y="f22"/>
                    </a:cubicBezTo>
                    <a:cubicBezTo>
                      <a:pt x="f219" y="f221"/>
                      <a:pt x="f222" y="f223"/>
                      <a:pt x="f224" y="f225"/>
                    </a:cubicBezTo>
                    <a:cubicBezTo>
                      <a:pt x="f226" y="f227"/>
                      <a:pt x="f228" y="f229"/>
                      <a:pt x="f230" y="f231"/>
                    </a:cubicBezTo>
                    <a:cubicBezTo>
                      <a:pt x="f232" y="f233"/>
                      <a:pt x="f234" y="f235"/>
                      <a:pt x="f236" y="f237"/>
                    </a:cubicBezTo>
                    <a:cubicBezTo>
                      <a:pt x="f238" y="f239"/>
                      <a:pt x="f240" y="f241"/>
                      <a:pt x="f242" y="f241"/>
                    </a:cubicBezTo>
                    <a:cubicBezTo>
                      <a:pt x="f243" y="f241"/>
                      <a:pt x="f244" y="f245"/>
                      <a:pt x="f246" y="f247"/>
                    </a:cubicBezTo>
                    <a:cubicBezTo>
                      <a:pt x="f248" y="f249"/>
                      <a:pt x="f250" y="f251"/>
                      <a:pt x="f208" y="f251"/>
                    </a:cubicBezTo>
                    <a:cubicBezTo>
                      <a:pt x="f252" y="f251"/>
                      <a:pt x="f253" y="f254"/>
                      <a:pt x="f253" y="f255"/>
                    </a:cubicBezTo>
                    <a:cubicBezTo>
                      <a:pt x="f253" y="f256"/>
                      <a:pt x="f257" y="f258"/>
                      <a:pt x="f259" y="f260"/>
                    </a:cubicBezTo>
                    <a:cubicBezTo>
                      <a:pt x="f261" y="f262"/>
                      <a:pt x="f263" y="f264"/>
                      <a:pt x="f265" y="f266"/>
                    </a:cubicBezTo>
                    <a:cubicBezTo>
                      <a:pt x="f267" y="f268"/>
                      <a:pt x="f269" y="f270"/>
                      <a:pt x="f271" y="f270"/>
                    </a:cubicBezTo>
                    <a:cubicBezTo>
                      <a:pt x="f272" y="f270"/>
                      <a:pt x="f273" y="f274"/>
                      <a:pt x="f275" y="f276"/>
                    </a:cubicBezTo>
                    <a:cubicBezTo>
                      <a:pt x="f277" y="f278"/>
                      <a:pt x="f279" y="f280"/>
                      <a:pt x="f281" y="f280"/>
                    </a:cubicBezTo>
                    <a:cubicBezTo>
                      <a:pt x="f282" y="f280"/>
                      <a:pt x="f283" y="f284"/>
                      <a:pt x="f285" y="f276"/>
                    </a:cubicBezTo>
                    <a:cubicBezTo>
                      <a:pt x="f286" y="f287"/>
                      <a:pt x="f288" y="f289"/>
                      <a:pt x="f290" y="f291"/>
                    </a:cubicBezTo>
                    <a:cubicBezTo>
                      <a:pt x="f292" y="f293"/>
                      <a:pt x="f294" y="f295"/>
                      <a:pt x="f296" y="f295"/>
                    </a:cubicBezTo>
                    <a:cubicBezTo>
                      <a:pt x="f297" y="f295"/>
                      <a:pt x="f298" y="f299"/>
                      <a:pt x="f300" y="f266"/>
                    </a:cubicBezTo>
                    <a:cubicBezTo>
                      <a:pt x="f301" y="f302"/>
                      <a:pt x="f303" y="f304"/>
                      <a:pt x="f305" y="f306"/>
                    </a:cubicBezTo>
                    <a:cubicBezTo>
                      <a:pt x="f307" y="f308"/>
                      <a:pt x="f309" y="f310"/>
                      <a:pt x="f311" y="f260"/>
                    </a:cubicBezTo>
                    <a:cubicBezTo>
                      <a:pt x="f312" y="f258"/>
                      <a:pt x="f313" y="f256"/>
                      <a:pt x="f313" y="f255"/>
                    </a:cubicBezTo>
                    <a:cubicBezTo>
                      <a:pt x="f313" y="f314"/>
                      <a:pt x="f315" y="f316"/>
                      <a:pt x="f317" y="f318"/>
                    </a:cubicBezTo>
                    <a:cubicBezTo>
                      <a:pt x="f319" y="f320"/>
                      <a:pt x="f321" y="f322"/>
                      <a:pt x="f323" y="f324"/>
                    </a:cubicBezTo>
                    <a:cubicBezTo>
                      <a:pt x="f325" y="f326"/>
                      <a:pt x="f327" y="f328"/>
                      <a:pt x="f329" y="f328"/>
                    </a:cubicBezTo>
                    <a:cubicBezTo>
                      <a:pt x="f330" y="f328"/>
                      <a:pt x="f331" y="f332"/>
                      <a:pt x="f333" y="f334"/>
                    </a:cubicBezTo>
                    <a:cubicBezTo>
                      <a:pt x="f335" y="f336"/>
                      <a:pt x="f337" y="f338"/>
                      <a:pt x="f337" y="f255"/>
                    </a:cubicBezTo>
                    <a:cubicBezTo>
                      <a:pt x="f337" y="f339"/>
                      <a:pt x="f340" y="f341"/>
                      <a:pt x="f342" y="f343"/>
                    </a:cubicBezTo>
                    <a:cubicBezTo>
                      <a:pt x="f344" y="f345"/>
                      <a:pt x="f346" y="f347"/>
                      <a:pt x="f348" y="f349"/>
                    </a:cubicBezTo>
                    <a:cubicBezTo>
                      <a:pt x="f350" y="f351"/>
                      <a:pt x="f352" y="f353"/>
                      <a:pt x="f354" y="f355"/>
                    </a:cubicBezTo>
                    <a:cubicBezTo>
                      <a:pt x="f356" y="f357"/>
                      <a:pt x="f358" y="f359"/>
                      <a:pt x="f358" y="f360"/>
                    </a:cubicBezTo>
                    <a:cubicBezTo>
                      <a:pt x="f358" y="f361"/>
                      <a:pt x="f362" y="f4"/>
                      <a:pt x="f363" y="f4"/>
                    </a:cubicBezTo>
                    <a:lnTo>
                      <a:pt x="f364" y="f4"/>
                    </a:lnTo>
                    <a:cubicBezTo>
                      <a:pt x="f365" y="f4"/>
                      <a:pt x="f366" y="f361"/>
                      <a:pt x="f366" y="f360"/>
                    </a:cubicBezTo>
                    <a:cubicBezTo>
                      <a:pt x="f366" y="f367"/>
                      <a:pt x="f127" y="f368"/>
                      <a:pt x="f369" y="f355"/>
                    </a:cubicBezTo>
                    <a:cubicBezTo>
                      <a:pt x="f370" y="f353"/>
                      <a:pt x="f371" y="f351"/>
                      <a:pt x="f372" y="f349"/>
                    </a:cubicBezTo>
                    <a:cubicBezTo>
                      <a:pt x="f373" y="f347"/>
                      <a:pt x="f374" y="f345"/>
                      <a:pt x="f375" y="f343"/>
                    </a:cubicBezTo>
                    <a:cubicBezTo>
                      <a:pt x="f376" y="f341"/>
                      <a:pt x="f377" y="f339"/>
                      <a:pt x="f377" y="f255"/>
                    </a:cubicBezTo>
                    <a:cubicBezTo>
                      <a:pt x="f377" y="f378"/>
                      <a:pt x="f379" y="f380"/>
                      <a:pt x="f381" y="f382"/>
                    </a:cubicBezTo>
                    <a:cubicBezTo>
                      <a:pt x="f383" y="f223"/>
                      <a:pt x="f384" y="f221"/>
                      <a:pt x="f384" y="f22"/>
                    </a:cubicBezTo>
                    <a:cubicBezTo>
                      <a:pt x="f384" y="f220"/>
                      <a:pt x="f385" y="f217"/>
                      <a:pt x="f25" y="f217"/>
                    </a:cubicBezTo>
                    <a:cubicBezTo>
                      <a:pt x="f386" y="f217"/>
                      <a:pt x="f387" y="f388"/>
                      <a:pt x="f389" y="f390"/>
                    </a:cubicBezTo>
                    <a:cubicBezTo>
                      <a:pt x="f391" y="f392"/>
                      <a:pt x="f393" y="f2"/>
                      <a:pt x="f208"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97" name="Google Shape;3094;p73">
              <a:extLst>
                <a:ext uri="{FF2B5EF4-FFF2-40B4-BE49-F238E27FC236}">
                  <a16:creationId xmlns:a16="http://schemas.microsoft.com/office/drawing/2014/main" id="{312E864D-7CD5-4598-6C00-557CEC3B9A7A}"/>
                </a:ext>
              </a:extLst>
            </p:cNvPr>
            <p:cNvGrpSpPr/>
            <p:nvPr/>
          </p:nvGrpSpPr>
          <p:grpSpPr>
            <a:xfrm>
              <a:off x="3686851" y="3483790"/>
              <a:ext cx="709784" cy="693444"/>
              <a:chOff x="3686851" y="3483790"/>
              <a:chExt cx="709784" cy="693444"/>
            </a:xfrm>
          </p:grpSpPr>
          <p:sp>
            <p:nvSpPr>
              <p:cNvPr id="98" name="Google Shape;3095;p73">
                <a:extLst>
                  <a:ext uri="{FF2B5EF4-FFF2-40B4-BE49-F238E27FC236}">
                    <a16:creationId xmlns:a16="http://schemas.microsoft.com/office/drawing/2014/main" id="{D6A35F4E-532C-A870-F5B9-FF3A24589FB0}"/>
                  </a:ext>
                </a:extLst>
              </p:cNvPr>
              <p:cNvSpPr/>
              <p:nvPr/>
            </p:nvSpPr>
            <p:spPr>
              <a:xfrm>
                <a:off x="3912681" y="3799606"/>
                <a:ext cx="37060" cy="32625"/>
              </a:xfrm>
              <a:custGeom>
                <a:avLst/>
                <a:gdLst>
                  <a:gd name="f0" fmla="val w"/>
                  <a:gd name="f1" fmla="val h"/>
                  <a:gd name="f2" fmla="val 0"/>
                  <a:gd name="f3" fmla="val 11157"/>
                  <a:gd name="f4" fmla="val 9820"/>
                  <a:gd name="f5" fmla="val 7813"/>
                  <a:gd name="f6" fmla="val 1"/>
                  <a:gd name="f7" fmla="val 7030"/>
                  <a:gd name="f8" fmla="val 6247"/>
                  <a:gd name="f9" fmla="val 294"/>
                  <a:gd name="f10" fmla="val 5644"/>
                  <a:gd name="f11" fmla="val 882"/>
                  <a:gd name="f12" fmla="val 1925"/>
                  <a:gd name="f13" fmla="val 4600"/>
                  <a:gd name="f14" fmla="val 6525"/>
                  <a:gd name="f15" fmla="val 1403"/>
                  <a:gd name="f16" fmla="val 9819"/>
                  <a:gd name="f17" fmla="val 4111"/>
                  <a:gd name="f18" fmla="val 4894"/>
                  <a:gd name="f19" fmla="val 5677"/>
                  <a:gd name="f20" fmla="val 9526"/>
                  <a:gd name="f21" fmla="val 6264"/>
                  <a:gd name="f22" fmla="val 8906"/>
                  <a:gd name="f23" fmla="val 9982"/>
                  <a:gd name="f24" fmla="val 5220"/>
                  <a:gd name="f25" fmla="val 4013"/>
                  <a:gd name="f26" fmla="val 2089"/>
                  <a:gd name="f27" fmla="val 9379"/>
                  <a:gd name="f28" fmla="val 8596"/>
                  <a:gd name="f29" fmla="*/ f0 1 11157"/>
                  <a:gd name="f30" fmla="*/ f1 1 9820"/>
                  <a:gd name="f31" fmla="val f2"/>
                  <a:gd name="f32" fmla="val f3"/>
                  <a:gd name="f33" fmla="val f4"/>
                  <a:gd name="f34" fmla="+- f33 0 f31"/>
                  <a:gd name="f35" fmla="+- f32 0 f31"/>
                  <a:gd name="f36" fmla="*/ f35 1 11157"/>
                  <a:gd name="f37" fmla="*/ f34 1 9820"/>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1157" h="9820">
                    <a:moveTo>
                      <a:pt x="f5" y="f6"/>
                    </a:moveTo>
                    <a:cubicBezTo>
                      <a:pt x="f7" y="f6"/>
                      <a:pt x="f8" y="f9"/>
                      <a:pt x="f10" y="f11"/>
                    </a:cubicBezTo>
                    <a:lnTo>
                      <a:pt x="f12" y="f13"/>
                    </a:lnTo>
                    <a:cubicBezTo>
                      <a:pt x="f6" y="f14"/>
                      <a:pt x="f15" y="f16"/>
                      <a:pt x="f17" y="f16"/>
                    </a:cubicBezTo>
                    <a:cubicBezTo>
                      <a:pt x="f18" y="f16"/>
                      <a:pt x="f19" y="f20"/>
                      <a:pt x="f21" y="f22"/>
                    </a:cubicBezTo>
                    <a:lnTo>
                      <a:pt x="f23" y="f24"/>
                    </a:lnTo>
                    <a:cubicBezTo>
                      <a:pt x="f3" y="f25"/>
                      <a:pt x="f3" y="f26"/>
                      <a:pt x="f23" y="f11"/>
                    </a:cubicBezTo>
                    <a:cubicBezTo>
                      <a:pt x="f27" y="f9"/>
                      <a:pt x="f28"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9" name="Google Shape;3096;p73">
                <a:extLst>
                  <a:ext uri="{FF2B5EF4-FFF2-40B4-BE49-F238E27FC236}">
                    <a16:creationId xmlns:a16="http://schemas.microsoft.com/office/drawing/2014/main" id="{91CF9D40-5BBE-2E21-1DE5-F155EADA96F1}"/>
                  </a:ext>
                </a:extLst>
              </p:cNvPr>
              <p:cNvSpPr/>
              <p:nvPr/>
            </p:nvSpPr>
            <p:spPr>
              <a:xfrm>
                <a:off x="4040660" y="3927613"/>
                <a:ext cx="37060" cy="32589"/>
              </a:xfrm>
              <a:custGeom>
                <a:avLst/>
                <a:gdLst>
                  <a:gd name="f0" fmla="val w"/>
                  <a:gd name="f1" fmla="val h"/>
                  <a:gd name="f2" fmla="val 0"/>
                  <a:gd name="f3" fmla="val 11157"/>
                  <a:gd name="f4" fmla="val 9811"/>
                  <a:gd name="f5" fmla="val 7813"/>
                  <a:gd name="f6" fmla="val 7030"/>
                  <a:gd name="f7" fmla="val 6248"/>
                  <a:gd name="f8" fmla="val 302"/>
                  <a:gd name="f9" fmla="val 5644"/>
                  <a:gd name="f10" fmla="val 905"/>
                  <a:gd name="f11" fmla="val 1958"/>
                  <a:gd name="f12" fmla="val 4591"/>
                  <a:gd name="f13" fmla="val 1"/>
                  <a:gd name="f14" fmla="val 6516"/>
                  <a:gd name="f15" fmla="val 1403"/>
                  <a:gd name="f16" fmla="val 4111"/>
                  <a:gd name="f17" fmla="val 4894"/>
                  <a:gd name="f18" fmla="val 5677"/>
                  <a:gd name="f19" fmla="val 9517"/>
                  <a:gd name="f20" fmla="val 6264"/>
                  <a:gd name="f21" fmla="val 8930"/>
                  <a:gd name="f22" fmla="val 9982"/>
                  <a:gd name="f23" fmla="val 5211"/>
                  <a:gd name="f24" fmla="val 4037"/>
                  <a:gd name="f25" fmla="val 2080"/>
                  <a:gd name="f26" fmla="val 9379"/>
                  <a:gd name="f27" fmla="val 8596"/>
                  <a:gd name="f28" fmla="*/ f0 1 11157"/>
                  <a:gd name="f29" fmla="*/ f1 1 9811"/>
                  <a:gd name="f30" fmla="val f2"/>
                  <a:gd name="f31" fmla="val f3"/>
                  <a:gd name="f32" fmla="val f4"/>
                  <a:gd name="f33" fmla="+- f32 0 f30"/>
                  <a:gd name="f34" fmla="+- f31 0 f30"/>
                  <a:gd name="f35" fmla="*/ f34 1 11157"/>
                  <a:gd name="f36" fmla="*/ f33 1 9811"/>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1157" h="9811">
                    <a:moveTo>
                      <a:pt x="f5" y="f2"/>
                    </a:moveTo>
                    <a:cubicBezTo>
                      <a:pt x="f6" y="f2"/>
                      <a:pt x="f7" y="f8"/>
                      <a:pt x="f9" y="f10"/>
                    </a:cubicBezTo>
                    <a:lnTo>
                      <a:pt x="f11" y="f12"/>
                    </a:lnTo>
                    <a:cubicBezTo>
                      <a:pt x="f13" y="f14"/>
                      <a:pt x="f15" y="f4"/>
                      <a:pt x="f16" y="f4"/>
                    </a:cubicBezTo>
                    <a:cubicBezTo>
                      <a:pt x="f17" y="f4"/>
                      <a:pt x="f18" y="f19"/>
                      <a:pt x="f20" y="f21"/>
                    </a:cubicBezTo>
                    <a:lnTo>
                      <a:pt x="f22" y="f23"/>
                    </a:lnTo>
                    <a:cubicBezTo>
                      <a:pt x="f3" y="f24"/>
                      <a:pt x="f3" y="f25"/>
                      <a:pt x="f22" y="f10"/>
                    </a:cubicBezTo>
                    <a:cubicBezTo>
                      <a:pt x="f26" y="f8"/>
                      <a:pt x="f27"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0" name="Google Shape;3097;p73">
                <a:extLst>
                  <a:ext uri="{FF2B5EF4-FFF2-40B4-BE49-F238E27FC236}">
                    <a16:creationId xmlns:a16="http://schemas.microsoft.com/office/drawing/2014/main" id="{19E8B6C1-4C2B-C9A9-CF97-7A3B533A27FD}"/>
                  </a:ext>
                </a:extLst>
              </p:cNvPr>
              <p:cNvSpPr/>
              <p:nvPr/>
            </p:nvSpPr>
            <p:spPr>
              <a:xfrm>
                <a:off x="3961948" y="3858649"/>
                <a:ext cx="56071" cy="54196"/>
              </a:xfrm>
              <a:custGeom>
                <a:avLst/>
                <a:gdLst>
                  <a:gd name="f0" fmla="val w"/>
                  <a:gd name="f1" fmla="val h"/>
                  <a:gd name="f2" fmla="val 0"/>
                  <a:gd name="f3" fmla="val 16878"/>
                  <a:gd name="f4" fmla="val 16313"/>
                  <a:gd name="f5" fmla="val 3584"/>
                  <a:gd name="f6" fmla="val 1996"/>
                  <a:gd name="f7" fmla="val 628"/>
                  <a:gd name="f8" fmla="val 1240"/>
                  <a:gd name="f9" fmla="val 502"/>
                  <a:gd name="f10" fmla="val 2844"/>
                  <a:gd name="f11" fmla="val 10151"/>
                  <a:gd name="f12" fmla="val 5831"/>
                  <a:gd name="f13" fmla="val 13065"/>
                  <a:gd name="f14" fmla="val 13355"/>
                  <a:gd name="f15" fmla="val 13647"/>
                  <a:gd name="f16" fmla="val 16303"/>
                  <a:gd name="f17" fmla="val 13941"/>
                  <a:gd name="f18" fmla="val 16283"/>
                  <a:gd name="f19" fmla="val 15605"/>
                  <a:gd name="f20" fmla="val 16153"/>
                  <a:gd name="f21" fmla="val 16877"/>
                  <a:gd name="f22" fmla="val 14685"/>
                  <a:gd name="f23" fmla="val 16779"/>
                  <a:gd name="f24" fmla="val 13021"/>
                  <a:gd name="f25" fmla="val 16655"/>
                  <a:gd name="f26" fmla="val 11405"/>
                  <a:gd name="f27" fmla="val 15346"/>
                  <a:gd name="f28" fmla="val 10174"/>
                  <a:gd name="f29" fmla="val 13756"/>
                  <a:gd name="f30" fmla="val 13677"/>
                  <a:gd name="f31" fmla="val 13598"/>
                  <a:gd name="f32" fmla="val 10177"/>
                  <a:gd name="f33" fmla="val 13517"/>
                  <a:gd name="f34" fmla="val 10183"/>
                  <a:gd name="f35" fmla="val 13369"/>
                  <a:gd name="f36" fmla="val 10193"/>
                  <a:gd name="f37" fmla="val 13221"/>
                  <a:gd name="f38" fmla="val 10198"/>
                  <a:gd name="f39" fmla="val 13075"/>
                  <a:gd name="f40" fmla="val 9361"/>
                  <a:gd name="f41" fmla="val 6352"/>
                  <a:gd name="f42" fmla="val 7065"/>
                  <a:gd name="f43" fmla="val 6635"/>
                  <a:gd name="f44" fmla="val 3268"/>
                  <a:gd name="f45" fmla="val 6732"/>
                  <a:gd name="f46" fmla="val 1571"/>
                  <a:gd name="f47" fmla="val 5460"/>
                  <a:gd name="f48" fmla="val 136"/>
                  <a:gd name="f49" fmla="val 3764"/>
                  <a:gd name="f50" fmla="val 6"/>
                  <a:gd name="f51" fmla="val 3704"/>
                  <a:gd name="f52" fmla="val 2"/>
                  <a:gd name="f53" fmla="val 3644"/>
                  <a:gd name="f54" fmla="*/ f0 1 16878"/>
                  <a:gd name="f55" fmla="*/ f1 1 16313"/>
                  <a:gd name="f56" fmla="val f2"/>
                  <a:gd name="f57" fmla="val f3"/>
                  <a:gd name="f58" fmla="val f4"/>
                  <a:gd name="f59" fmla="+- f58 0 f56"/>
                  <a:gd name="f60" fmla="+- f57 0 f56"/>
                  <a:gd name="f61" fmla="*/ f60 1 16878"/>
                  <a:gd name="f62" fmla="*/ f59 1 16313"/>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16878" h="16313">
                    <a:moveTo>
                      <a:pt x="f5" y="f2"/>
                    </a:moveTo>
                    <a:cubicBezTo>
                      <a:pt x="f6" y="f2"/>
                      <a:pt x="f7" y="f8"/>
                      <a:pt x="f9" y="f10"/>
                    </a:cubicBezTo>
                    <a:cubicBezTo>
                      <a:pt x="f2" y="f11"/>
                      <a:pt x="f12" y="f4"/>
                      <a:pt x="f13" y="f4"/>
                    </a:cubicBezTo>
                    <a:cubicBezTo>
                      <a:pt x="f14" y="f4"/>
                      <a:pt x="f15" y="f16"/>
                      <a:pt x="f17" y="f18"/>
                    </a:cubicBezTo>
                    <a:cubicBezTo>
                      <a:pt x="f19" y="f20"/>
                      <a:pt x="f21" y="f22"/>
                      <a:pt x="f23" y="f24"/>
                    </a:cubicBezTo>
                    <a:cubicBezTo>
                      <a:pt x="f25" y="f26"/>
                      <a:pt x="f27" y="f28"/>
                      <a:pt x="f29" y="f28"/>
                    </a:cubicBezTo>
                    <a:cubicBezTo>
                      <a:pt x="f30" y="f28"/>
                      <a:pt x="f31" y="f32"/>
                      <a:pt x="f33" y="f34"/>
                    </a:cubicBezTo>
                    <a:cubicBezTo>
                      <a:pt x="f35" y="f36"/>
                      <a:pt x="f37" y="f38"/>
                      <a:pt x="f39" y="f38"/>
                    </a:cubicBezTo>
                    <a:cubicBezTo>
                      <a:pt x="f40" y="f38"/>
                      <a:pt x="f41" y="f42"/>
                      <a:pt x="f43" y="f44"/>
                    </a:cubicBezTo>
                    <a:cubicBezTo>
                      <a:pt x="f45" y="f46"/>
                      <a:pt x="f47" y="f48"/>
                      <a:pt x="f49" y="f50"/>
                    </a:cubicBezTo>
                    <a:cubicBezTo>
                      <a:pt x="f51" y="f52"/>
                      <a:pt x="f53"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1" name="Google Shape;3098;p73">
                <a:extLst>
                  <a:ext uri="{FF2B5EF4-FFF2-40B4-BE49-F238E27FC236}">
                    <a16:creationId xmlns:a16="http://schemas.microsoft.com/office/drawing/2014/main" id="{F0E5FDC0-85EC-B8C0-5294-B7649D130835}"/>
                  </a:ext>
                </a:extLst>
              </p:cNvPr>
              <p:cNvSpPr/>
              <p:nvPr/>
            </p:nvSpPr>
            <p:spPr>
              <a:xfrm>
                <a:off x="3686851" y="3483790"/>
                <a:ext cx="709784" cy="693444"/>
              </a:xfrm>
              <a:custGeom>
                <a:avLst/>
                <a:gdLst>
                  <a:gd name="f0" fmla="val w"/>
                  <a:gd name="f1" fmla="val h"/>
                  <a:gd name="f2" fmla="val 0"/>
                  <a:gd name="f3" fmla="val 213662"/>
                  <a:gd name="f4" fmla="val 208742"/>
                  <a:gd name="f5" fmla="val 187647"/>
                  <a:gd name="f6" fmla="val 6092"/>
                  <a:gd name="f7" fmla="val 189294"/>
                  <a:gd name="f8" fmla="val 190941"/>
                  <a:gd name="f9" fmla="val 6720"/>
                  <a:gd name="f10" fmla="val 192197"/>
                  <a:gd name="f11" fmla="val 7976"/>
                  <a:gd name="f12" fmla="val 204462"/>
                  <a:gd name="f13" fmla="val 20241"/>
                  <a:gd name="f14" fmla="val 206974"/>
                  <a:gd name="f15" fmla="val 22753"/>
                  <a:gd name="f16" fmla="val 26830"/>
                  <a:gd name="f17" fmla="val 29342"/>
                  <a:gd name="f18" fmla="val 191871"/>
                  <a:gd name="f19" fmla="val 41933"/>
                  <a:gd name="f20" fmla="val 170505"/>
                  <a:gd name="f21" fmla="val 20567"/>
                  <a:gd name="f22" fmla="val 183096"/>
                  <a:gd name="f23" fmla="val 184352"/>
                  <a:gd name="f24" fmla="val 185999"/>
                  <a:gd name="f25" fmla="val 159675"/>
                  <a:gd name="f26" fmla="val 21676"/>
                  <a:gd name="f27" fmla="val 161437"/>
                  <a:gd name="f28" fmla="val 163100"/>
                  <a:gd name="f29" fmla="val 22263"/>
                  <a:gd name="f30" fmla="val 164503"/>
                  <a:gd name="f31" fmla="val 23307"/>
                  <a:gd name="f32" fmla="val 165253"/>
                  <a:gd name="f33" fmla="val 23894"/>
                  <a:gd name="f34" fmla="val 188544"/>
                  <a:gd name="f35" fmla="val 47185"/>
                  <a:gd name="f36" fmla="val 189131"/>
                  <a:gd name="f37" fmla="val 47935"/>
                  <a:gd name="f38" fmla="val 190175"/>
                  <a:gd name="f39" fmla="val 49338"/>
                  <a:gd name="f40" fmla="val 190762"/>
                  <a:gd name="f41" fmla="val 51001"/>
                  <a:gd name="f42" fmla="val 52763"/>
                  <a:gd name="f43" fmla="val 57199"/>
                  <a:gd name="f44" fmla="val 187174"/>
                  <a:gd name="f45" fmla="val 60820"/>
                  <a:gd name="f46" fmla="val 182737"/>
                  <a:gd name="f47" fmla="val 179084"/>
                  <a:gd name="f48" fmla="val 177094"/>
                  <a:gd name="f49" fmla="val 58471"/>
                  <a:gd name="f50" fmla="val 177062"/>
                  <a:gd name="f51" fmla="val 58439"/>
                  <a:gd name="f52" fmla="val 171810"/>
                  <a:gd name="f53" fmla="val 53220"/>
                  <a:gd name="f54" fmla="val 157979"/>
                  <a:gd name="f55" fmla="val 39389"/>
                  <a:gd name="f56" fmla="val 153999"/>
                  <a:gd name="f57" fmla="val 35377"/>
                  <a:gd name="f58" fmla="val 148878"/>
                  <a:gd name="f59" fmla="val 30288"/>
                  <a:gd name="f60" fmla="val 152597"/>
                  <a:gd name="f61" fmla="val 124348"/>
                  <a:gd name="f62" fmla="val 154798"/>
                  <a:gd name="f63" fmla="val 112279"/>
                  <a:gd name="f64" fmla="val 168335"/>
                  <a:gd name="f65" fmla="val 72743"/>
                  <a:gd name="f66" fmla="val 59239"/>
                  <a:gd name="f67" fmla="val 106831"/>
                  <a:gd name="f68" fmla="val 174435"/>
                  <a:gd name="f69" fmla="val 93653"/>
                  <a:gd name="f70" fmla="val 189212"/>
                  <a:gd name="f71" fmla="val 78876"/>
                  <a:gd name="f72" fmla="val 18660"/>
                  <a:gd name="f73" fmla="val 122863"/>
                  <a:gd name="f74" fmla="val 89575"/>
                  <a:gd name="f75" fmla="val 193811"/>
                  <a:gd name="f76" fmla="val 89510"/>
                  <a:gd name="f77" fmla="val 193844"/>
                  <a:gd name="f78" fmla="val 84326"/>
                  <a:gd name="f79" fmla="val 199671"/>
                  <a:gd name="f80" fmla="val 77136"/>
                  <a:gd name="f81" fmla="val 202631"/>
                  <a:gd name="f82" fmla="val 69924"/>
                  <a:gd name="f83" fmla="val 63248"/>
                  <a:gd name="f84" fmla="val 56553"/>
                  <a:gd name="f85" fmla="val 200096"/>
                  <a:gd name="f86" fmla="val 51410"/>
                  <a:gd name="f87" fmla="val 194953"/>
                  <a:gd name="f88" fmla="val 17485"/>
                  <a:gd name="f89" fmla="val 161028"/>
                  <a:gd name="f90" fmla="val 12331"/>
                  <a:gd name="f91" fmla="val 155874"/>
                  <a:gd name="f92" fmla="val 9624"/>
                  <a:gd name="f93" fmla="val 149024"/>
                  <a:gd name="f94" fmla="val 9820"/>
                  <a:gd name="f95" fmla="val 141750"/>
                  <a:gd name="f96" fmla="val 10178"/>
                  <a:gd name="f97" fmla="val 129517"/>
                  <a:gd name="f98" fmla="val 18431"/>
                  <a:gd name="f99" fmla="val 123124"/>
                  <a:gd name="f100" fmla="val 184442"/>
                  <a:gd name="f101" fmla="val 181237"/>
                  <a:gd name="f102" fmla="val 1224"/>
                  <a:gd name="f103" fmla="val 178790"/>
                  <a:gd name="f104" fmla="val 3670"/>
                  <a:gd name="f105" fmla="val 165579"/>
                  <a:gd name="f106" fmla="val 16848"/>
                  <a:gd name="f107" fmla="val 163718"/>
                  <a:gd name="f108" fmla="val 15994"/>
                  <a:gd name="f109" fmla="val 161702"/>
                  <a:gd name="f110" fmla="val 15564"/>
                  <a:gd name="f111" fmla="val 159681"/>
                  <a:gd name="f112" fmla="val 156069"/>
                  <a:gd name="f113" fmla="val 152443"/>
                  <a:gd name="f114" fmla="val 16937"/>
                  <a:gd name="f115" fmla="val 149661"/>
                  <a:gd name="f116" fmla="val 19719"/>
                  <a:gd name="f117" fmla="val 145029"/>
                  <a:gd name="f118" fmla="val 24351"/>
                  <a:gd name="f119" fmla="val 144279"/>
                  <a:gd name="f120" fmla="val 31462"/>
                  <a:gd name="f121" fmla="val 147475"/>
                  <a:gd name="f122" fmla="val 36877"/>
                  <a:gd name="f123" fmla="val 123565"/>
                  <a:gd name="f124" fmla="val 53644"/>
                  <a:gd name="f125" fmla="val 119830"/>
                  <a:gd name="f126" fmla="val 56246"/>
                  <a:gd name="f127" fmla="val 115319"/>
                  <a:gd name="f128" fmla="val 57641"/>
                  <a:gd name="f129" fmla="val 110761"/>
                  <a:gd name="f130" fmla="val 110462"/>
                  <a:gd name="f131" fmla="val 110164"/>
                  <a:gd name="f132" fmla="val 57635"/>
                  <a:gd name="f133" fmla="val 109865"/>
                  <a:gd name="f134" fmla="val 57623"/>
                  <a:gd name="f135" fmla="val 98056"/>
                  <a:gd name="f136" fmla="val 57069"/>
                  <a:gd name="f137" fmla="val 97488"/>
                  <a:gd name="f138" fmla="val 57043"/>
                  <a:gd name="f139" fmla="val 96929"/>
                  <a:gd name="f140" fmla="val 57031"/>
                  <a:gd name="f141" fmla="val 96379"/>
                  <a:gd name="f142" fmla="val 80121"/>
                  <a:gd name="f143" fmla="val 71637"/>
                  <a:gd name="f144" fmla="val 67873"/>
                  <a:gd name="f145" fmla="val 69807"/>
                  <a:gd name="f146" fmla="val 69040"/>
                  <a:gd name="f147" fmla="val 61489"/>
                  <a:gd name="f148" fmla="val 76478"/>
                  <a:gd name="f149" fmla="val 45571"/>
                  <a:gd name="f150" fmla="val 90667"/>
                  <a:gd name="f151" fmla="val 40352"/>
                  <a:gd name="f152" fmla="val 95332"/>
                  <a:gd name="f153" fmla="val 39080"/>
                  <a:gd name="f154" fmla="val 96441"/>
                  <a:gd name="f155" fmla="val 38982"/>
                  <a:gd name="f156" fmla="val 98398"/>
                  <a:gd name="f157" fmla="val 40091"/>
                  <a:gd name="f158" fmla="val 99638"/>
                  <a:gd name="f159" fmla="val 40687"/>
                  <a:gd name="f160" fmla="val 100322"/>
                  <a:gd name="f161" fmla="val 41529"/>
                  <a:gd name="f162" fmla="val 100666"/>
                  <a:gd name="f163" fmla="val 42372"/>
                  <a:gd name="f164" fmla="val 43097"/>
                  <a:gd name="f165" fmla="val 43823"/>
                  <a:gd name="f166" fmla="val 100411"/>
                  <a:gd name="f167" fmla="val 44397"/>
                  <a:gd name="f168" fmla="val 99899"/>
                  <a:gd name="f169" fmla="val 71732"/>
                  <a:gd name="f170" fmla="val 75532"/>
                  <a:gd name="f171" fmla="val 136907"/>
                  <a:gd name="f172" fmla="val 140706"/>
                  <a:gd name="f173" fmla="val 129795"/>
                  <a:gd name="f174" fmla="val 148698"/>
                  <a:gd name="f175" fmla="val 53106"/>
                  <a:gd name="f176" fmla="val 50105"/>
                  <a:gd name="f177" fmla="val 145697"/>
                  <a:gd name="f178" fmla="val 26162"/>
                  <a:gd name="f179" fmla="val 121721"/>
                  <a:gd name="f180" fmla="val 23226"/>
                  <a:gd name="f181" fmla="val 118786"/>
                  <a:gd name="f182" fmla="val 35263"/>
                  <a:gd name="f183" fmla="val 108054"/>
                  <a:gd name="f184" fmla="val 36535"/>
                  <a:gd name="f185" fmla="val 106912"/>
                  <a:gd name="f186" fmla="val 36633"/>
                  <a:gd name="f187" fmla="val 104987"/>
                  <a:gd name="f188" fmla="val 35524"/>
                  <a:gd name="f189" fmla="val 103748"/>
                  <a:gd name="f190" fmla="val 34910"/>
                  <a:gd name="f191" fmla="val 103064"/>
                  <a:gd name="f192" fmla="val 34070"/>
                  <a:gd name="f193" fmla="val 102719"/>
                  <a:gd name="f194" fmla="val 33227"/>
                  <a:gd name="f195" fmla="val 32501"/>
                  <a:gd name="f196" fmla="val 31774"/>
                  <a:gd name="f197" fmla="val 102974"/>
                  <a:gd name="f198" fmla="val 31186"/>
                  <a:gd name="f199" fmla="val 103487"/>
                  <a:gd name="f200" fmla="val 31153"/>
                  <a:gd name="f201" fmla="val 103519"/>
                  <a:gd name="f202" fmla="val 14488"/>
                  <a:gd name="f203" fmla="val 118362"/>
                  <a:gd name="f204" fmla="val 14517"/>
                  <a:gd name="f205" fmla="val 118361"/>
                  <a:gd name="f206" fmla="val 621"/>
                  <a:gd name="f207" fmla="val 130757"/>
                  <a:gd name="f208" fmla="val 1"/>
                  <a:gd name="f209" fmla="val 152188"/>
                  <a:gd name="f210" fmla="val 13179"/>
                  <a:gd name="f211" fmla="val 165334"/>
                  <a:gd name="f212" fmla="val 47104"/>
                  <a:gd name="f213" fmla="val 199259"/>
                  <a:gd name="f214" fmla="val 53427"/>
                  <a:gd name="f215" fmla="val 205582"/>
                  <a:gd name="f216" fmla="val 61710"/>
                  <a:gd name="f217" fmla="val 69983"/>
                  <a:gd name="f218" fmla="val 78825"/>
                  <a:gd name="f219" fmla="val 87656"/>
                  <a:gd name="f220" fmla="val 205134"/>
                  <a:gd name="f221" fmla="val 94077"/>
                  <a:gd name="f222" fmla="val 197921"/>
                  <a:gd name="f223" fmla="val 94109"/>
                  <a:gd name="f224" fmla="val 197889"/>
                  <a:gd name="f225" fmla="val 96070"/>
                  <a:gd name="f226" fmla="val 195703"/>
                  <a:gd name="f227" fmla="val 96067"/>
                  <a:gd name="f228" fmla="val 96066"/>
                  <a:gd name="f229" fmla="val 96098"/>
                  <a:gd name="f230" fmla="val 195672"/>
                  <a:gd name="f231" fmla="val 143541"/>
                  <a:gd name="f232" fmla="val 142467"/>
                  <a:gd name="f233" fmla="val 143544"/>
                  <a:gd name="f234" fmla="val 143496"/>
                  <a:gd name="f235" fmla="val 142520"/>
                  <a:gd name="f236" fmla="val 143398"/>
                  <a:gd name="f237" fmla="val 142631"/>
                  <a:gd name="f238" fmla="val 145322"/>
                  <a:gd name="f239" fmla="val 140478"/>
                  <a:gd name="f240" fmla="val 144670"/>
                  <a:gd name="f241" fmla="val 141195"/>
                  <a:gd name="f242" fmla="val 146595"/>
                  <a:gd name="f243" fmla="val 139010"/>
                  <a:gd name="f244" fmla="val 152662"/>
                  <a:gd name="f245" fmla="val 132225"/>
                  <a:gd name="f246" fmla="val 155793"/>
                  <a:gd name="f247" fmla="val 123483"/>
                  <a:gd name="f248" fmla="val 155369"/>
                  <a:gd name="f249" fmla="val 114382"/>
                  <a:gd name="f250" fmla="val 155076"/>
                  <a:gd name="f251" fmla="val 108217"/>
                  <a:gd name="f252" fmla="val 155013"/>
                  <a:gd name="f253" fmla="val 106611"/>
                  <a:gd name="f254" fmla="val 153673"/>
                  <a:gd name="f255" fmla="val 105308"/>
                  <a:gd name="f256" fmla="val 152054"/>
                  <a:gd name="f257" fmla="val 151996"/>
                  <a:gd name="f258" fmla="val 151938"/>
                  <a:gd name="f259" fmla="val 105310"/>
                  <a:gd name="f260" fmla="val 151879"/>
                  <a:gd name="f261" fmla="val 105314"/>
                  <a:gd name="f262" fmla="val 150215"/>
                  <a:gd name="f263" fmla="val 105379"/>
                  <a:gd name="f264" fmla="val 148911"/>
                  <a:gd name="f265" fmla="val 106814"/>
                  <a:gd name="f266" fmla="val 148976"/>
                  <a:gd name="f267" fmla="val 108510"/>
                  <a:gd name="f268" fmla="val 149269"/>
                  <a:gd name="f269" fmla="val 114643"/>
                  <a:gd name="f270" fmla="val 149857"/>
                  <a:gd name="f271" fmla="val 128050"/>
                  <a:gd name="f272" fmla="val 141343"/>
                  <a:gd name="f273" fmla="val 135552"/>
                  <a:gd name="f274" fmla="val 140984"/>
                  <a:gd name="f275" fmla="val 136139"/>
                  <a:gd name="f276" fmla="val 76299"/>
                  <a:gd name="f277" fmla="val 71454"/>
                  <a:gd name="f278" fmla="val 76865"/>
                  <a:gd name="f279" fmla="val 71108"/>
                  <a:gd name="f280" fmla="val 83870"/>
                  <a:gd name="f281" fmla="val 63169"/>
                  <a:gd name="f282" fmla="val 96406"/>
                  <a:gd name="f283" fmla="val 96862"/>
                  <a:gd name="f284" fmla="val 97325"/>
                  <a:gd name="f285" fmla="val 63180"/>
                  <a:gd name="f286" fmla="val 97795"/>
                  <a:gd name="f287" fmla="val 63201"/>
                  <a:gd name="f288" fmla="val 109571"/>
                  <a:gd name="f289" fmla="val 63723"/>
                  <a:gd name="f290" fmla="val 110003"/>
                  <a:gd name="f291" fmla="val 63744"/>
                  <a:gd name="f292" fmla="val 110435"/>
                  <a:gd name="f293" fmla="val 63754"/>
                  <a:gd name="f294" fmla="val 110867"/>
                  <a:gd name="f295" fmla="val 116632"/>
                  <a:gd name="f296" fmla="val 122354"/>
                  <a:gd name="f297" fmla="val 61942"/>
                  <a:gd name="f298" fmla="val 127088"/>
                  <a:gd name="f299" fmla="val 58635"/>
                  <a:gd name="f300" fmla="val 151488"/>
                  <a:gd name="f301" fmla="val 41542"/>
                  <a:gd name="f302" fmla="val 156805"/>
                  <a:gd name="f303" fmla="val 46826"/>
                  <a:gd name="f304" fmla="val 167863"/>
                  <a:gd name="f305" fmla="val 57917"/>
                  <a:gd name="f306" fmla="val 170896"/>
                  <a:gd name="f307" fmla="val 60951"/>
                  <a:gd name="f308" fmla="val 153804"/>
                  <a:gd name="f309" fmla="val 85383"/>
                  <a:gd name="f310" fmla="val 151651"/>
                  <a:gd name="f311" fmla="val 88416"/>
                  <a:gd name="f312" fmla="val 150150"/>
                  <a:gd name="f313" fmla="val 91842"/>
                  <a:gd name="f314" fmla="val 149367"/>
                  <a:gd name="f315" fmla="val 95495"/>
                  <a:gd name="f316" fmla="val 149008"/>
                  <a:gd name="f317" fmla="val 97159"/>
                  <a:gd name="f318" fmla="val 150020"/>
                  <a:gd name="f319" fmla="val 98790"/>
                  <a:gd name="f320" fmla="val 151683"/>
                  <a:gd name="f321" fmla="val 99148"/>
                  <a:gd name="f322" fmla="val 151904"/>
                  <a:gd name="f323" fmla="val 99196"/>
                  <a:gd name="f324" fmla="val 152125"/>
                  <a:gd name="f325" fmla="val 99219"/>
                  <a:gd name="f326" fmla="val 152342"/>
                  <a:gd name="f327" fmla="val 153758"/>
                  <a:gd name="f328" fmla="val 155026"/>
                  <a:gd name="f329" fmla="val 98242"/>
                  <a:gd name="f330" fmla="val 155337"/>
                  <a:gd name="f331" fmla="val 96800"/>
                  <a:gd name="f332" fmla="val 155957"/>
                  <a:gd name="f333" fmla="val 93929"/>
                  <a:gd name="f334" fmla="val 157131"/>
                  <a:gd name="f335" fmla="val 91287"/>
                  <a:gd name="f336" fmla="val 158827"/>
                  <a:gd name="f337" fmla="val 88873"/>
                  <a:gd name="f338" fmla="val 175561"/>
                  <a:gd name="f339" fmla="val 64963"/>
                  <a:gd name="f340" fmla="val 177861"/>
                  <a:gd name="f341" fmla="val 66324"/>
                  <a:gd name="f342" fmla="val 180307"/>
                  <a:gd name="f343" fmla="val 66943"/>
                  <a:gd name="f344" fmla="val 182691"/>
                  <a:gd name="f345" fmla="val 190076"/>
                  <a:gd name="f346" fmla="val 196862"/>
                  <a:gd name="f347" fmla="val 61000"/>
                  <a:gd name="f348" fmla="val 50708"/>
                  <a:gd name="f349" fmla="val 196438"/>
                  <a:gd name="f350" fmla="val 48685"/>
                  <a:gd name="f351" fmla="val 195590"/>
                  <a:gd name="f352" fmla="val 46859"/>
                  <a:gd name="f353" fmla="val 208801"/>
                  <a:gd name="f354" fmla="val 33648"/>
                  <a:gd name="f355" fmla="val 213661"/>
                  <a:gd name="f356" fmla="val 28787"/>
                  <a:gd name="f357" fmla="val 20828"/>
                  <a:gd name="f358" fmla="val 15935"/>
                  <a:gd name="f359" fmla="val 196503"/>
                  <a:gd name="f360" fmla="val 194057"/>
                  <a:gd name="f361" fmla="val 190852"/>
                  <a:gd name="f362" fmla="*/ f0 1 213662"/>
                  <a:gd name="f363" fmla="*/ f1 1 208742"/>
                  <a:gd name="f364" fmla="val f2"/>
                  <a:gd name="f365" fmla="val f3"/>
                  <a:gd name="f366" fmla="val f4"/>
                  <a:gd name="f367" fmla="+- f366 0 f364"/>
                  <a:gd name="f368" fmla="+- f365 0 f364"/>
                  <a:gd name="f369" fmla="*/ f368 1 213662"/>
                  <a:gd name="f370" fmla="*/ f367 1 208742"/>
                  <a:gd name="f371" fmla="*/ f364 1 f369"/>
                  <a:gd name="f372" fmla="*/ f365 1 f369"/>
                  <a:gd name="f373" fmla="*/ f364 1 f370"/>
                  <a:gd name="f374" fmla="*/ f366 1 f370"/>
                  <a:gd name="f375" fmla="*/ f371 f362 1"/>
                  <a:gd name="f376" fmla="*/ f372 f362 1"/>
                  <a:gd name="f377" fmla="*/ f374 f363 1"/>
                  <a:gd name="f378" fmla="*/ f373 f363 1"/>
                </a:gdLst>
                <a:ahLst/>
                <a:cxnLst>
                  <a:cxn ang="3cd4">
                    <a:pos x="hc" y="t"/>
                  </a:cxn>
                  <a:cxn ang="0">
                    <a:pos x="r" y="vc"/>
                  </a:cxn>
                  <a:cxn ang="cd4">
                    <a:pos x="hc" y="b"/>
                  </a:cxn>
                  <a:cxn ang="cd2">
                    <a:pos x="l" y="vc"/>
                  </a:cxn>
                </a:cxnLst>
                <a:rect l="f375" t="f378" r="f376" b="f377"/>
                <a:pathLst>
                  <a:path w="213662" h="208742">
                    <a:moveTo>
                      <a:pt x="f5" y="f6"/>
                    </a:moveTo>
                    <a:cubicBezTo>
                      <a:pt x="f7" y="f6"/>
                      <a:pt x="f8" y="f9"/>
                      <a:pt x="f10" y="f11"/>
                    </a:cubicBezTo>
                    <a:lnTo>
                      <a:pt x="f12" y="f13"/>
                    </a:lnTo>
                    <a:cubicBezTo>
                      <a:pt x="f14" y="f15"/>
                      <a:pt x="f14" y="f16"/>
                      <a:pt x="f12" y="f17"/>
                    </a:cubicBezTo>
                    <a:lnTo>
                      <a:pt x="f18" y="f19"/>
                    </a:lnTo>
                    <a:lnTo>
                      <a:pt x="f20" y="f21"/>
                    </a:lnTo>
                    <a:lnTo>
                      <a:pt x="f22" y="f11"/>
                    </a:lnTo>
                    <a:cubicBezTo>
                      <a:pt x="f23" y="f9"/>
                      <a:pt x="f24" y="f6"/>
                      <a:pt x="f5" y="f6"/>
                    </a:cubicBezTo>
                    <a:close/>
                    <a:moveTo>
                      <a:pt x="f25" y="f26"/>
                    </a:moveTo>
                    <a:cubicBezTo>
                      <a:pt x="f27" y="f26"/>
                      <a:pt x="f28" y="f29"/>
                      <a:pt x="f30" y="f31"/>
                    </a:cubicBezTo>
                    <a:cubicBezTo>
                      <a:pt x="f32" y="f33"/>
                      <a:pt x="f34" y="f35"/>
                      <a:pt x="f36" y="f37"/>
                    </a:cubicBezTo>
                    <a:cubicBezTo>
                      <a:pt x="f38" y="f39"/>
                      <a:pt x="f40" y="f41"/>
                      <a:pt x="f40" y="f42"/>
                    </a:cubicBezTo>
                    <a:cubicBezTo>
                      <a:pt x="f40" y="f43"/>
                      <a:pt x="f44" y="f45"/>
                      <a:pt x="f46" y="f45"/>
                    </a:cubicBezTo>
                    <a:cubicBezTo>
                      <a:pt x="f47" y="f45"/>
                      <a:pt x="f48" y="f49"/>
                      <a:pt x="f50" y="f51"/>
                    </a:cubicBezTo>
                    <a:cubicBezTo>
                      <a:pt x="f52" y="f53"/>
                      <a:pt x="f54" y="f55"/>
                      <a:pt x="f56" y="f57"/>
                    </a:cubicBezTo>
                    <a:cubicBezTo>
                      <a:pt x="f58" y="f59"/>
                      <a:pt x="f60" y="f26"/>
                      <a:pt x="f25" y="f26"/>
                    </a:cubicBezTo>
                    <a:close/>
                    <a:moveTo>
                      <a:pt x="f61" y="f62"/>
                    </a:moveTo>
                    <a:lnTo>
                      <a:pt x="f63" y="f64"/>
                    </a:lnTo>
                    <a:lnTo>
                      <a:pt x="f65" y="f64"/>
                    </a:lnTo>
                    <a:lnTo>
                      <a:pt x="f66" y="f62"/>
                    </a:lnTo>
                    <a:close/>
                    <a:moveTo>
                      <a:pt x="f67" y="f68"/>
                    </a:moveTo>
                    <a:lnTo>
                      <a:pt x="f69" y="f70"/>
                    </a:lnTo>
                    <a:lnTo>
                      <a:pt x="f71" y="f68"/>
                    </a:lnTo>
                    <a:close/>
                    <a:moveTo>
                      <a:pt x="f72" y="f73"/>
                    </a:moveTo>
                    <a:lnTo>
                      <a:pt x="f74" y="f75"/>
                    </a:lnTo>
                    <a:lnTo>
                      <a:pt x="f76" y="f77"/>
                    </a:lnTo>
                    <a:cubicBezTo>
                      <a:pt x="f78" y="f79"/>
                      <a:pt x="f80" y="f81"/>
                      <a:pt x="f82" y="f81"/>
                    </a:cubicBezTo>
                    <a:cubicBezTo>
                      <a:pt x="f83" y="f81"/>
                      <a:pt x="f84" y="f85"/>
                      <a:pt x="f86" y="f87"/>
                    </a:cubicBezTo>
                    <a:lnTo>
                      <a:pt x="f88" y="f89"/>
                    </a:lnTo>
                    <a:cubicBezTo>
                      <a:pt x="f90" y="f91"/>
                      <a:pt x="f92" y="f93"/>
                      <a:pt x="f94" y="f95"/>
                    </a:cubicBezTo>
                    <a:cubicBezTo>
                      <a:pt x="f96" y="f97"/>
                      <a:pt x="f98" y="f99"/>
                      <a:pt x="f72" y="f73"/>
                    </a:cubicBezTo>
                    <a:close/>
                    <a:moveTo>
                      <a:pt x="f5" y="f2"/>
                    </a:moveTo>
                    <a:cubicBezTo>
                      <a:pt x="f100" y="f2"/>
                      <a:pt x="f101" y="f102"/>
                      <a:pt x="f103" y="f104"/>
                    </a:cubicBezTo>
                    <a:lnTo>
                      <a:pt x="f105" y="f106"/>
                    </a:lnTo>
                    <a:cubicBezTo>
                      <a:pt x="f107" y="f108"/>
                      <a:pt x="f109" y="f110"/>
                      <a:pt x="f111" y="f110"/>
                    </a:cubicBezTo>
                    <a:cubicBezTo>
                      <a:pt x="f112" y="f110"/>
                      <a:pt x="f113" y="f114"/>
                      <a:pt x="f115" y="f116"/>
                    </a:cubicBezTo>
                    <a:cubicBezTo>
                      <a:pt x="f117" y="f118"/>
                      <a:pt x="f119" y="f120"/>
                      <a:pt x="f121" y="f122"/>
                    </a:cubicBezTo>
                    <a:lnTo>
                      <a:pt x="f123" y="f124"/>
                    </a:lnTo>
                    <a:cubicBezTo>
                      <a:pt x="f125" y="f126"/>
                      <a:pt x="f127" y="f128"/>
                      <a:pt x="f129" y="f128"/>
                    </a:cubicBezTo>
                    <a:cubicBezTo>
                      <a:pt x="f130" y="f128"/>
                      <a:pt x="f131" y="f132"/>
                      <a:pt x="f133" y="f134"/>
                    </a:cubicBezTo>
                    <a:lnTo>
                      <a:pt x="f135" y="f136"/>
                    </a:lnTo>
                    <a:cubicBezTo>
                      <a:pt x="f137" y="f138"/>
                      <a:pt x="f139" y="f140"/>
                      <a:pt x="f141" y="f140"/>
                    </a:cubicBezTo>
                    <a:cubicBezTo>
                      <a:pt x="f142" y="f140"/>
                      <a:pt x="f143" y="f144"/>
                      <a:pt x="f145" y="f146"/>
                    </a:cubicBezTo>
                    <a:cubicBezTo>
                      <a:pt x="f147" y="f148"/>
                      <a:pt x="f149" y="f150"/>
                      <a:pt x="f151" y="f152"/>
                    </a:cubicBezTo>
                    <a:cubicBezTo>
                      <a:pt x="f153" y="f154"/>
                      <a:pt x="f155" y="f156"/>
                      <a:pt x="f157" y="f158"/>
                    </a:cubicBezTo>
                    <a:cubicBezTo>
                      <a:pt x="f159" y="f160"/>
                      <a:pt x="f161" y="f162"/>
                      <a:pt x="f163" y="f162"/>
                    </a:cubicBezTo>
                    <a:cubicBezTo>
                      <a:pt x="f164" y="f162"/>
                      <a:pt x="f165" y="f166"/>
                      <a:pt x="f167" y="f168"/>
                    </a:cubicBezTo>
                    <a:lnTo>
                      <a:pt x="f169" y="f170"/>
                    </a:lnTo>
                    <a:lnTo>
                      <a:pt x="f171" y="f172"/>
                    </a:lnTo>
                    <a:lnTo>
                      <a:pt x="f173" y="f174"/>
                    </a:lnTo>
                    <a:lnTo>
                      <a:pt x="f175" y="f174"/>
                    </a:lnTo>
                    <a:cubicBezTo>
                      <a:pt x="f176" y="f177"/>
                      <a:pt x="f178" y="f179"/>
                      <a:pt x="f180" y="f181"/>
                    </a:cubicBezTo>
                    <a:lnTo>
                      <a:pt x="f182" y="f183"/>
                    </a:lnTo>
                    <a:cubicBezTo>
                      <a:pt x="f184" y="f185"/>
                      <a:pt x="f186" y="f187"/>
                      <a:pt x="f188" y="f189"/>
                    </a:cubicBezTo>
                    <a:cubicBezTo>
                      <a:pt x="f190" y="f191"/>
                      <a:pt x="f192" y="f193"/>
                      <a:pt x="f194" y="f193"/>
                    </a:cubicBezTo>
                    <a:cubicBezTo>
                      <a:pt x="f195" y="f193"/>
                      <a:pt x="f196" y="f197"/>
                      <a:pt x="f198" y="f199"/>
                    </a:cubicBezTo>
                    <a:cubicBezTo>
                      <a:pt x="f200" y="f201"/>
                      <a:pt x="f202" y="f203"/>
                      <a:pt x="f204" y="f203"/>
                    </a:cubicBezTo>
                    <a:cubicBezTo>
                      <a:pt x="f204" y="f203"/>
                      <a:pt x="f204" y="f203"/>
                      <a:pt x="f204" y="f205"/>
                    </a:cubicBezTo>
                    <a:lnTo>
                      <a:pt x="f204" y="f205"/>
                    </a:lnTo>
                    <a:cubicBezTo>
                      <a:pt x="f206" y="f207"/>
                      <a:pt x="f208" y="f209"/>
                      <a:pt x="f210" y="f211"/>
                    </a:cubicBezTo>
                    <a:lnTo>
                      <a:pt x="f212" y="f213"/>
                    </a:lnTo>
                    <a:cubicBezTo>
                      <a:pt x="f214" y="f215"/>
                      <a:pt x="f216" y="f4"/>
                      <a:pt x="f217" y="f4"/>
                    </a:cubicBezTo>
                    <a:cubicBezTo>
                      <a:pt x="f218" y="f4"/>
                      <a:pt x="f219" y="f220"/>
                      <a:pt x="f221" y="f222"/>
                    </a:cubicBezTo>
                    <a:cubicBezTo>
                      <a:pt x="f223" y="f224"/>
                      <a:pt x="f225" y="f226"/>
                      <a:pt x="f227" y="f226"/>
                    </a:cubicBezTo>
                    <a:lnTo>
                      <a:pt x="f227" y="f226"/>
                    </a:lnTo>
                    <a:cubicBezTo>
                      <a:pt x="f227" y="f226"/>
                      <a:pt x="f227" y="f226"/>
                      <a:pt x="f228" y="f226"/>
                    </a:cubicBezTo>
                    <a:cubicBezTo>
                      <a:pt x="f229" y="f230"/>
                      <a:pt x="f231" y="f232"/>
                      <a:pt x="f233" y="f232"/>
                    </a:cubicBezTo>
                    <a:lnTo>
                      <a:pt x="f233" y="f232"/>
                    </a:lnTo>
                    <a:cubicBezTo>
                      <a:pt x="f233" y="f232"/>
                      <a:pt x="f234" y="f235"/>
                      <a:pt x="f236" y="f237"/>
                    </a:cubicBezTo>
                    <a:cubicBezTo>
                      <a:pt x="f238" y="f239"/>
                      <a:pt x="f240" y="f241"/>
                      <a:pt x="f242" y="f243"/>
                    </a:cubicBezTo>
                    <a:cubicBezTo>
                      <a:pt x="f244" y="f245"/>
                      <a:pt x="f246" y="f247"/>
                      <a:pt x="f248" y="f249"/>
                    </a:cubicBezTo>
                    <a:lnTo>
                      <a:pt x="f250" y="f251"/>
                    </a:lnTo>
                    <a:cubicBezTo>
                      <a:pt x="f252" y="f253"/>
                      <a:pt x="f254" y="f255"/>
                      <a:pt x="f256" y="f255"/>
                    </a:cubicBezTo>
                    <a:cubicBezTo>
                      <a:pt x="f257" y="f255"/>
                      <a:pt x="f258" y="f259"/>
                      <a:pt x="f260" y="f261"/>
                    </a:cubicBezTo>
                    <a:cubicBezTo>
                      <a:pt x="f262" y="f263"/>
                      <a:pt x="f264" y="f265"/>
                      <a:pt x="f266" y="f267"/>
                    </a:cubicBezTo>
                    <a:lnTo>
                      <a:pt x="f268" y="f269"/>
                    </a:lnTo>
                    <a:cubicBezTo>
                      <a:pt x="f270" y="f271"/>
                      <a:pt x="f272" y="f273"/>
                      <a:pt x="f274" y="f275"/>
                    </a:cubicBezTo>
                    <a:lnTo>
                      <a:pt x="f276" y="f277"/>
                    </a:lnTo>
                    <a:cubicBezTo>
                      <a:pt x="f278" y="f279"/>
                      <a:pt x="f280" y="f281"/>
                      <a:pt x="f282" y="f281"/>
                    </a:cubicBezTo>
                    <a:cubicBezTo>
                      <a:pt x="f283" y="f281"/>
                      <a:pt x="f284" y="f285"/>
                      <a:pt x="f286" y="f287"/>
                    </a:cubicBezTo>
                    <a:lnTo>
                      <a:pt x="f288" y="f289"/>
                    </a:lnTo>
                    <a:cubicBezTo>
                      <a:pt x="f290" y="f291"/>
                      <a:pt x="f292" y="f293"/>
                      <a:pt x="f294" y="f293"/>
                    </a:cubicBezTo>
                    <a:cubicBezTo>
                      <a:pt x="f295" y="f293"/>
                      <a:pt x="f296" y="f297"/>
                      <a:pt x="f298" y="f299"/>
                    </a:cubicBezTo>
                    <a:lnTo>
                      <a:pt x="f300" y="f301"/>
                    </a:lnTo>
                    <a:cubicBezTo>
                      <a:pt x="f302" y="f303"/>
                      <a:pt x="f304" y="f305"/>
                      <a:pt x="f306" y="f307"/>
                    </a:cubicBezTo>
                    <a:lnTo>
                      <a:pt x="f308" y="f309"/>
                    </a:lnTo>
                    <a:cubicBezTo>
                      <a:pt x="f310" y="f311"/>
                      <a:pt x="f312" y="f313"/>
                      <a:pt x="f314" y="f315"/>
                    </a:cubicBezTo>
                    <a:cubicBezTo>
                      <a:pt x="f316" y="f317"/>
                      <a:pt x="f318" y="f319"/>
                      <a:pt x="f320" y="f321"/>
                    </a:cubicBezTo>
                    <a:cubicBezTo>
                      <a:pt x="f322" y="f323"/>
                      <a:pt x="f324" y="f325"/>
                      <a:pt x="f326" y="f325"/>
                    </a:cubicBezTo>
                    <a:cubicBezTo>
                      <a:pt x="f327" y="f325"/>
                      <a:pt x="f328" y="f329"/>
                      <a:pt x="f330" y="f331"/>
                    </a:cubicBezTo>
                    <a:cubicBezTo>
                      <a:pt x="f332" y="f333"/>
                      <a:pt x="f334" y="f335"/>
                      <a:pt x="f336" y="f337"/>
                    </a:cubicBezTo>
                    <a:lnTo>
                      <a:pt x="f338" y="f339"/>
                    </a:lnTo>
                    <a:cubicBezTo>
                      <a:pt x="f340" y="f341"/>
                      <a:pt x="f342" y="f343"/>
                      <a:pt x="f344" y="f343"/>
                    </a:cubicBezTo>
                    <a:cubicBezTo>
                      <a:pt x="f345" y="f343"/>
                      <a:pt x="f346" y="f347"/>
                      <a:pt x="f346" y="f42"/>
                    </a:cubicBezTo>
                    <a:cubicBezTo>
                      <a:pt x="f346" y="f348"/>
                      <a:pt x="f349" y="f350"/>
                      <a:pt x="f351" y="f352"/>
                    </a:cubicBezTo>
                    <a:lnTo>
                      <a:pt x="f353" y="f354"/>
                    </a:lnTo>
                    <a:cubicBezTo>
                      <a:pt x="f355" y="f356"/>
                      <a:pt x="f355" y="f357"/>
                      <a:pt x="f353" y="f358"/>
                    </a:cubicBezTo>
                    <a:lnTo>
                      <a:pt x="f359" y="f104"/>
                    </a:lnTo>
                    <a:cubicBezTo>
                      <a:pt x="f360" y="f102"/>
                      <a:pt x="f36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02" name="Google Shape;3099;p73">
              <a:extLst>
                <a:ext uri="{FF2B5EF4-FFF2-40B4-BE49-F238E27FC236}">
                  <a16:creationId xmlns:a16="http://schemas.microsoft.com/office/drawing/2014/main" id="{1D357FCB-21A2-2AC2-860B-EBE18F31C560}"/>
                </a:ext>
              </a:extLst>
            </p:cNvPr>
            <p:cNvGrpSpPr/>
            <p:nvPr/>
          </p:nvGrpSpPr>
          <p:grpSpPr>
            <a:xfrm>
              <a:off x="2764633" y="3483754"/>
              <a:ext cx="440283" cy="693499"/>
              <a:chOff x="2764633" y="3483754"/>
              <a:chExt cx="440283" cy="693499"/>
            </a:xfrm>
          </p:grpSpPr>
          <p:sp>
            <p:nvSpPr>
              <p:cNvPr id="103" name="Google Shape;3100;p73">
                <a:extLst>
                  <a:ext uri="{FF2B5EF4-FFF2-40B4-BE49-F238E27FC236}">
                    <a16:creationId xmlns:a16="http://schemas.microsoft.com/office/drawing/2014/main" id="{8370D640-168D-6F1B-C359-79149859FA98}"/>
                  </a:ext>
                </a:extLst>
              </p:cNvPr>
              <p:cNvSpPr/>
              <p:nvPr/>
            </p:nvSpPr>
            <p:spPr>
              <a:xfrm>
                <a:off x="2764633" y="3483754"/>
                <a:ext cx="440283" cy="693499"/>
              </a:xfrm>
              <a:custGeom>
                <a:avLst/>
                <a:gdLst>
                  <a:gd name="f0" fmla="val w"/>
                  <a:gd name="f1" fmla="val h"/>
                  <a:gd name="f2" fmla="val 0"/>
                  <a:gd name="f3" fmla="val 132536"/>
                  <a:gd name="f4" fmla="val 208760"/>
                  <a:gd name="f5" fmla="val 80474"/>
                  <a:gd name="f6" fmla="val 6223"/>
                  <a:gd name="f7" fmla="val 89151"/>
                  <a:gd name="f8" fmla="val 25697"/>
                  <a:gd name="f9" fmla="val 91010"/>
                  <a:gd name="f10" fmla="val 29873"/>
                  <a:gd name="f11" fmla="val 92380"/>
                  <a:gd name="f12" fmla="val 30884"/>
                  <a:gd name="f13" fmla="val 106994"/>
                  <a:gd name="f14" fmla="val 51728"/>
                  <a:gd name="f15" fmla="val 108560"/>
                  <a:gd name="f16" fmla="val 53881"/>
                  <a:gd name="f17" fmla="val 54501"/>
                  <a:gd name="f18" fmla="val 118215"/>
                  <a:gd name="f19" fmla="val 74105"/>
                  <a:gd name="f20" fmla="val 119389"/>
                  <a:gd name="f21" fmla="val 76487"/>
                  <a:gd name="f22" fmla="val 120009"/>
                  <a:gd name="f23" fmla="val 79194"/>
                  <a:gd name="f24" fmla="val 120042"/>
                  <a:gd name="f25" fmla="val 81836"/>
                  <a:gd name="f26" fmla="val 120303"/>
                  <a:gd name="f27" fmla="val 107410"/>
                  <a:gd name="f28" fmla="val 120792"/>
                  <a:gd name="f29" fmla="val 94362"/>
                  <a:gd name="f30" fmla="val 118280"/>
                  <a:gd name="f31" fmla="val 118175"/>
                  <a:gd name="f32" fmla="val 117922"/>
                  <a:gd name="f33" fmla="val 121567"/>
                  <a:gd name="f34" fmla="val 119977"/>
                  <a:gd name="f35" fmla="val 124731"/>
                  <a:gd name="f36" fmla="val 123206"/>
                  <a:gd name="f37" fmla="val 125710"/>
                  <a:gd name="f38" fmla="val 125000"/>
                  <a:gd name="f39" fmla="val 126264"/>
                  <a:gd name="f40" fmla="val 125489"/>
                  <a:gd name="f41" fmla="val 126428"/>
                  <a:gd name="f42" fmla="val 125783"/>
                  <a:gd name="f43" fmla="val 126950"/>
                  <a:gd name="f44" fmla="val 125620"/>
                  <a:gd name="f45" fmla="val 127439"/>
                  <a:gd name="f46" fmla="val 120531"/>
                  <a:gd name="f47" fmla="val 146065"/>
                  <a:gd name="f48" fmla="val 119911"/>
                  <a:gd name="f49" fmla="val 148218"/>
                  <a:gd name="f50" fmla="val 119650"/>
                  <a:gd name="f51" fmla="val 112311"/>
                  <a:gd name="f52" fmla="val 163255"/>
                  <a:gd name="f53" fmla="val 111659"/>
                  <a:gd name="f54" fmla="val 164625"/>
                  <a:gd name="f55" fmla="val 110484"/>
                  <a:gd name="f56" fmla="val 165702"/>
                  <a:gd name="f57" fmla="val 109049"/>
                  <a:gd name="f58" fmla="val 166256"/>
                  <a:gd name="f59" fmla="val 104025"/>
                  <a:gd name="f60" fmla="val 168246"/>
                  <a:gd name="f61" fmla="val 103291"/>
                  <a:gd name="f62" fmla="val 168538"/>
                  <a:gd name="f63" fmla="val 102522"/>
                  <a:gd name="f64" fmla="val 168681"/>
                  <a:gd name="f65" fmla="val 101756"/>
                  <a:gd name="f66" fmla="val 100551"/>
                  <a:gd name="f67" fmla="val 99354"/>
                  <a:gd name="f68" fmla="val 168325"/>
                  <a:gd name="f69" fmla="val 98317"/>
                  <a:gd name="f70" fmla="val 167626"/>
                  <a:gd name="f71" fmla="val 95805"/>
                  <a:gd name="f72" fmla="val 165963"/>
                  <a:gd name="f73" fmla="val 94769"/>
                  <a:gd name="f74" fmla="val 165268"/>
                  <a:gd name="f75" fmla="val 93617"/>
                  <a:gd name="f76" fmla="val 164947"/>
                  <a:gd name="f77" fmla="val 92487"/>
                  <a:gd name="f78" fmla="val 89954"/>
                  <a:gd name="f79" fmla="val 87526"/>
                  <a:gd name="f80" fmla="val 166563"/>
                  <a:gd name="f81" fmla="val 86737"/>
                  <a:gd name="f82" fmla="val 169225"/>
                  <a:gd name="f83" fmla="val 85106"/>
                  <a:gd name="f84" fmla="val 174705"/>
                  <a:gd name="f85" fmla="val 76527"/>
                  <a:gd name="f86" fmla="val 176466"/>
                  <a:gd name="f87" fmla="val 76472"/>
                  <a:gd name="f88" fmla="val 176477"/>
                  <a:gd name="f89" fmla="val 76417"/>
                  <a:gd name="f90" fmla="val 176483"/>
                  <a:gd name="f91" fmla="val 76362"/>
                  <a:gd name="f92" fmla="val 76095"/>
                  <a:gd name="f93" fmla="val 75847"/>
                  <a:gd name="f94" fmla="val 176352"/>
                  <a:gd name="f95" fmla="val 75711"/>
                  <a:gd name="f96" fmla="val 176108"/>
                  <a:gd name="f97" fmla="val 74178"/>
                  <a:gd name="f98" fmla="val 173368"/>
                  <a:gd name="f99" fmla="val 72950"/>
                  <a:gd name="f100" fmla="val 171132"/>
                  <a:gd name="f101" fmla="val 70593"/>
                  <a:gd name="f102" fmla="val 169840"/>
                  <a:gd name="f103" fmla="val 68152"/>
                  <a:gd name="f104" fmla="val 67352"/>
                  <a:gd name="f105" fmla="val 66543"/>
                  <a:gd name="f106" fmla="val 169979"/>
                  <a:gd name="f107" fmla="val 65762"/>
                  <a:gd name="f108" fmla="val 170269"/>
                  <a:gd name="f109" fmla="val 55618"/>
                  <a:gd name="f110" fmla="val 174053"/>
                  <a:gd name="f111" fmla="val 53334"/>
                  <a:gd name="f112" fmla="val 174933"/>
                  <a:gd name="f113" fmla="val 52584"/>
                  <a:gd name="f114" fmla="val 175586"/>
                  <a:gd name="f115" fmla="val 42276"/>
                  <a:gd name="f116" fmla="val 181294"/>
                  <a:gd name="f117" fmla="val 36829"/>
                  <a:gd name="f118" fmla="val 184328"/>
                  <a:gd name="f119" fmla="val 35230"/>
                  <a:gd name="f120" fmla="val 188503"/>
                  <a:gd name="f121" fmla="val 32099"/>
                  <a:gd name="f122" fmla="val 192483"/>
                  <a:gd name="f123" fmla="val 31542"/>
                  <a:gd name="f124" fmla="val 193282"/>
                  <a:gd name="f125" fmla="val 30643"/>
                  <a:gd name="f126" fmla="val 193721"/>
                  <a:gd name="f127" fmla="val 29710"/>
                  <a:gd name="f128" fmla="val 29386"/>
                  <a:gd name="f129" fmla="val 29058"/>
                  <a:gd name="f130" fmla="val 193669"/>
                  <a:gd name="f131" fmla="val 28739"/>
                  <a:gd name="f132" fmla="val 193559"/>
                  <a:gd name="f133" fmla="val 26749"/>
                  <a:gd name="f134" fmla="val 192842"/>
                  <a:gd name="f135" fmla="val 25967"/>
                  <a:gd name="f136" fmla="val 192567"/>
                  <a:gd name="f137" fmla="val 25162"/>
                  <a:gd name="f138" fmla="val 192435"/>
                  <a:gd name="f139" fmla="val 24366"/>
                  <a:gd name="f140" fmla="val 22040"/>
                  <a:gd name="f141" fmla="val 19792"/>
                  <a:gd name="f142" fmla="val 193565"/>
                  <a:gd name="f143" fmla="val 18431"/>
                  <a:gd name="f144" fmla="val 195582"/>
                  <a:gd name="f145" fmla="val 13995"/>
                  <a:gd name="f146" fmla="val 202204"/>
                  <a:gd name="f147" fmla="val 13791"/>
                  <a:gd name="f148" fmla="val 202502"/>
                  <a:gd name="f149" fmla="val 13466"/>
                  <a:gd name="f150" fmla="val 202649"/>
                  <a:gd name="f151" fmla="val 13141"/>
                  <a:gd name="f152" fmla="val 12789"/>
                  <a:gd name="f153" fmla="val 12436"/>
                  <a:gd name="f154" fmla="val 202477"/>
                  <a:gd name="f155" fmla="val 12233"/>
                  <a:gd name="f156" fmla="val 202138"/>
                  <a:gd name="f157" fmla="val 6655"/>
                  <a:gd name="f158" fmla="val 192613"/>
                  <a:gd name="f159" fmla="val 6459"/>
                  <a:gd name="f160" fmla="val 192254"/>
                  <a:gd name="f161" fmla="val 191863"/>
                  <a:gd name="f162" fmla="val 6688"/>
                  <a:gd name="f163" fmla="val 191537"/>
                  <a:gd name="f164" fmla="val 9460"/>
                  <a:gd name="f165" fmla="val 187198"/>
                  <a:gd name="f166" fmla="val 11450"/>
                  <a:gd name="f167" fmla="val 184132"/>
                  <a:gd name="f168" fmla="val 12070"/>
                  <a:gd name="f169" fmla="val 180348"/>
                  <a:gd name="f170" fmla="val 11189"/>
                  <a:gd name="f171" fmla="val 176793"/>
                  <a:gd name="f172" fmla="val 8841"/>
                  <a:gd name="f173" fmla="val 167366"/>
                  <a:gd name="f174" fmla="val 8286"/>
                  <a:gd name="f175" fmla="val 165180"/>
                  <a:gd name="f176" fmla="val 8808"/>
                  <a:gd name="f177" fmla="val 164854"/>
                  <a:gd name="f178" fmla="val 10341"/>
                  <a:gd name="f179" fmla="val 150697"/>
                  <a:gd name="f180" fmla="val 10570"/>
                  <a:gd name="f181" fmla="val 148772"/>
                  <a:gd name="f182" fmla="val 11581"/>
                  <a:gd name="f183" fmla="val 147011"/>
                  <a:gd name="f184" fmla="val 13147"/>
                  <a:gd name="f185" fmla="val 145836"/>
                  <a:gd name="f186" fmla="val 141857"/>
                  <a:gd name="f187" fmla="val 20486"/>
                  <a:gd name="f188" fmla="val 140324"/>
                  <a:gd name="f189" fmla="val 20616"/>
                  <a:gd name="f190" fmla="val 138986"/>
                  <a:gd name="f191" fmla="val 24400"/>
                  <a:gd name="f192" fmla="val 132723"/>
                  <a:gd name="f193" fmla="val 26619"/>
                  <a:gd name="f194" fmla="val 128874"/>
                  <a:gd name="f195" fmla="val 25085"/>
                  <a:gd name="f196" fmla="val 123916"/>
                  <a:gd name="f197" fmla="val 21041"/>
                  <a:gd name="f198" fmla="val 122024"/>
                  <a:gd name="f199" fmla="val 17354"/>
                  <a:gd name="f200" fmla="val 120295"/>
                  <a:gd name="f201" fmla="val 16930"/>
                  <a:gd name="f202" fmla="val 120099"/>
                  <a:gd name="f203" fmla="val 16637"/>
                  <a:gd name="f204" fmla="val 119708"/>
                  <a:gd name="f205" fmla="val 16539"/>
                  <a:gd name="f206" fmla="val 119284"/>
                  <a:gd name="f207" fmla="val 9754"/>
                  <a:gd name="f208" fmla="val 91687"/>
                  <a:gd name="f209" fmla="val 9330"/>
                  <a:gd name="f210" fmla="val 89926"/>
                  <a:gd name="f211" fmla="val 10211"/>
                  <a:gd name="f212" fmla="val 88132"/>
                  <a:gd name="f213" fmla="val 11874"/>
                  <a:gd name="f214" fmla="val 87382"/>
                  <a:gd name="f215" fmla="val 14288"/>
                  <a:gd name="f216" fmla="val 86305"/>
                  <a:gd name="f217" fmla="val 14416"/>
                  <a:gd name="f218" fmla="val 86252"/>
                  <a:gd name="f219" fmla="val 14550"/>
                  <a:gd name="f220" fmla="val 86227"/>
                  <a:gd name="f221" fmla="val 14684"/>
                  <a:gd name="f222" fmla="val 14960"/>
                  <a:gd name="f223" fmla="val 15232"/>
                  <a:gd name="f224" fmla="val 86336"/>
                  <a:gd name="f225" fmla="val 15430"/>
                  <a:gd name="f226" fmla="val 86534"/>
                  <a:gd name="f227" fmla="val 17420"/>
                  <a:gd name="f228" fmla="val 88425"/>
                  <a:gd name="f229" fmla="val 18764"/>
                  <a:gd name="f230" fmla="val 89715"/>
                  <a:gd name="f231" fmla="val 20523"/>
                  <a:gd name="f232" fmla="val 90427"/>
                  <a:gd name="f233" fmla="val 22368"/>
                  <a:gd name="f234" fmla="val 22717"/>
                  <a:gd name="f235" fmla="val 23069"/>
                  <a:gd name="f236" fmla="val 90402"/>
                  <a:gd name="f237" fmla="val 23422"/>
                  <a:gd name="f238" fmla="val 90350"/>
                  <a:gd name="f239" fmla="val 27858"/>
                  <a:gd name="f240" fmla="val 89698"/>
                  <a:gd name="f241" fmla="val 29000"/>
                  <a:gd name="f242" fmla="val 85783"/>
                  <a:gd name="f243" fmla="val 29587"/>
                  <a:gd name="f244" fmla="val 85066"/>
                  <a:gd name="f245" fmla="val 31153"/>
                  <a:gd name="f246" fmla="val 82326"/>
                  <a:gd name="f247" fmla="val 30729"/>
                  <a:gd name="f248" fmla="val 78933"/>
                  <a:gd name="f249" fmla="val 28576"/>
                  <a:gd name="f250" fmla="val 76650"/>
                  <a:gd name="f251" fmla="val 9234"/>
                  <a:gd name="f252" fmla="val 56019"/>
                  <a:gd name="f253" fmla="val 8848"/>
                  <a:gd name="f254" fmla="val 55643"/>
                  <a:gd name="f255" fmla="val 8869"/>
                  <a:gd name="f256" fmla="val 8870"/>
                  <a:gd name="f257" fmla="val 8871"/>
                  <a:gd name="f258" fmla="val 8872"/>
                  <a:gd name="f259" fmla="val 8873"/>
                  <a:gd name="f260" fmla="val 55642"/>
                  <a:gd name="f261" fmla="val 10961"/>
                  <a:gd name="f262" fmla="val 49119"/>
                  <a:gd name="f263" fmla="val 10994"/>
                  <a:gd name="f264" fmla="val 49086"/>
                  <a:gd name="f265" fmla="val 16050"/>
                  <a:gd name="f266" fmla="val 50913"/>
                  <a:gd name="f267" fmla="val 16717"/>
                  <a:gd name="f268" fmla="val 51158"/>
                  <a:gd name="f269" fmla="val 17383"/>
                  <a:gd name="f270" fmla="val 51271"/>
                  <a:gd name="f271" fmla="val 18027"/>
                  <a:gd name="f272" fmla="val 21669"/>
                  <a:gd name="f273" fmla="val 24636"/>
                  <a:gd name="f274" fmla="val 47659"/>
                  <a:gd name="f275" fmla="val 23389"/>
                  <a:gd name="f276" fmla="val 43834"/>
                  <a:gd name="f277" fmla="val 21823"/>
                  <a:gd name="f278" fmla="val 39039"/>
                  <a:gd name="f279" fmla="val 21073"/>
                  <a:gd name="f280" fmla="val 36723"/>
                  <a:gd name="f281" fmla="val 21693"/>
                  <a:gd name="f282" fmla="val 34113"/>
                  <a:gd name="f283" fmla="val 23454"/>
                  <a:gd name="f284" fmla="val 32417"/>
                  <a:gd name="f285" fmla="val 34480"/>
                  <a:gd name="f286" fmla="val 21750"/>
                  <a:gd name="f287" fmla="val 35670"/>
                  <a:gd name="f288" fmla="val 20589"/>
                  <a:gd name="f289" fmla="val 37278"/>
                  <a:gd name="f290" fmla="val 19944"/>
                  <a:gd name="f291" fmla="val 38941"/>
                  <a:gd name="f292" fmla="val 39193"/>
                  <a:gd name="f293" fmla="val 39446"/>
                  <a:gd name="f294" fmla="val 19959"/>
                  <a:gd name="f295" fmla="val 39699"/>
                  <a:gd name="f296" fmla="val 19989"/>
                  <a:gd name="f297" fmla="val 58456"/>
                  <a:gd name="f298" fmla="val 22175"/>
                  <a:gd name="f299" fmla="val 59082"/>
                  <a:gd name="f300" fmla="val 22248"/>
                  <a:gd name="f301" fmla="val 59671"/>
                  <a:gd name="f302" fmla="val 22280"/>
                  <a:gd name="f303" fmla="val 60230"/>
                  <a:gd name="f304" fmla="val 63392"/>
                  <a:gd name="f305" fmla="val 65542"/>
                  <a:gd name="f306" fmla="val 21243"/>
                  <a:gd name="f307" fmla="val 67622"/>
                  <a:gd name="f308" fmla="val 20772"/>
                  <a:gd name="f309" fmla="val 73069"/>
                  <a:gd name="f310" fmla="val 19239"/>
                  <a:gd name="f311" fmla="val 77114"/>
                  <a:gd name="f312" fmla="val 14835"/>
                  <a:gd name="f313" fmla="val 78223"/>
                  <a:gd name="f314" fmla="val 9322"/>
                  <a:gd name="f315" fmla="val 78615"/>
                  <a:gd name="f316" fmla="val 7332"/>
                  <a:gd name="f317" fmla="val 80553"/>
                  <a:gd name="f318" fmla="val 1"/>
                  <a:gd name="f319" fmla="val 79529"/>
                  <a:gd name="f320" fmla="val 78489"/>
                  <a:gd name="f321" fmla="val 269"/>
                  <a:gd name="f322" fmla="val 77538"/>
                  <a:gd name="f323" fmla="val 841"/>
                  <a:gd name="f324" fmla="val 75385"/>
                  <a:gd name="f325" fmla="val 2113"/>
                  <a:gd name="f326" fmla="val 72384"/>
                  <a:gd name="f327" fmla="val 3940"/>
                  <a:gd name="f328" fmla="val 72580"/>
                  <a:gd name="f329" fmla="val 7039"/>
                  <a:gd name="f330" fmla="val 72221"/>
                  <a:gd name="f331" fmla="val 8115"/>
                  <a:gd name="f332" fmla="val 71569"/>
                  <a:gd name="f333" fmla="val 11377"/>
                  <a:gd name="f334" fmla="val 69155"/>
                  <a:gd name="f335" fmla="val 13987"/>
                  <a:gd name="f336" fmla="val 65958"/>
                  <a:gd name="f337" fmla="val 14868"/>
                  <a:gd name="f338" fmla="val 63629"/>
                  <a:gd name="f339" fmla="val 15457"/>
                  <a:gd name="f340" fmla="val 62217"/>
                  <a:gd name="f341" fmla="val 16167"/>
                  <a:gd name="f342" fmla="val 60207"/>
                  <a:gd name="f343" fmla="val 59880"/>
                  <a:gd name="f344" fmla="val 59538"/>
                  <a:gd name="f345" fmla="val 16148"/>
                  <a:gd name="f346" fmla="val 59173"/>
                  <a:gd name="f347" fmla="val 16107"/>
                  <a:gd name="f348" fmla="val 40384"/>
                  <a:gd name="f349" fmla="val 13922"/>
                  <a:gd name="f350" fmla="val 39901"/>
                  <a:gd name="f351" fmla="val 13867"/>
                  <a:gd name="f352" fmla="val 39419"/>
                  <a:gd name="f353" fmla="val 13840"/>
                  <a:gd name="f354" fmla="val 38940"/>
                  <a:gd name="f355" fmla="val 35699"/>
                  <a:gd name="f356" fmla="val 32594"/>
                  <a:gd name="f357" fmla="val 15077"/>
                  <a:gd name="f358" fmla="val 30207"/>
                  <a:gd name="f359" fmla="val 17379"/>
                  <a:gd name="f360" fmla="val 19214"/>
                  <a:gd name="f361" fmla="val 28013"/>
                  <a:gd name="f362" fmla="val 15789"/>
                  <a:gd name="f363" fmla="val 31341"/>
                  <a:gd name="f364" fmla="val 14517"/>
                  <a:gd name="f365" fmla="val 36397"/>
                  <a:gd name="f366" fmla="val 16017"/>
                  <a:gd name="f367" fmla="val 40931"/>
                  <a:gd name="f368" fmla="val 17289"/>
                  <a:gd name="f369" fmla="val 44845"/>
                  <a:gd name="f370" fmla="val 13114"/>
                  <a:gd name="f371" fmla="val 43345"/>
                  <a:gd name="f372" fmla="val 12415"/>
                  <a:gd name="f373" fmla="val 43089"/>
                  <a:gd name="f374" fmla="val 11700"/>
                  <a:gd name="f375" fmla="val 42968"/>
                  <a:gd name="f376" fmla="val 10998"/>
                  <a:gd name="f377" fmla="val 8387"/>
                  <a:gd name="f378" fmla="val 5944"/>
                  <a:gd name="f379" fmla="val 44638"/>
                  <a:gd name="f380" fmla="val 5122"/>
                  <a:gd name="f381" fmla="val 47259"/>
                  <a:gd name="f382" fmla="val 3067"/>
                  <a:gd name="f383" fmla="val 53783"/>
                  <a:gd name="f384" fmla="val 2382"/>
                  <a:gd name="f385" fmla="val 55903"/>
                  <a:gd name="f386" fmla="val 2904"/>
                  <a:gd name="f387" fmla="val 58252"/>
                  <a:gd name="f388" fmla="val 4437"/>
                  <a:gd name="f389" fmla="val 59850"/>
                  <a:gd name="f390" fmla="val 24107"/>
                  <a:gd name="f391" fmla="val 80825"/>
                  <a:gd name="f392" fmla="val 24433"/>
                  <a:gd name="f393" fmla="val 81151"/>
                  <a:gd name="f394" fmla="val 24498"/>
                  <a:gd name="f395" fmla="val 81641"/>
                  <a:gd name="f396" fmla="val 24270"/>
                  <a:gd name="f397" fmla="val 82032"/>
                  <a:gd name="f398" fmla="val 23259"/>
                  <a:gd name="f399" fmla="val 83793"/>
                  <a:gd name="f400" fmla="val 23070"/>
                  <a:gd name="f401" fmla="val 84133"/>
                  <a:gd name="f402" fmla="val 22729"/>
                  <a:gd name="f403" fmla="val 84309"/>
                  <a:gd name="f404" fmla="val 22381"/>
                  <a:gd name="f405" fmla="val 22126"/>
                  <a:gd name="f406" fmla="val 21867"/>
                  <a:gd name="f407" fmla="val 84215"/>
                  <a:gd name="f408" fmla="val 21660"/>
                  <a:gd name="f409" fmla="val 84022"/>
                  <a:gd name="f410" fmla="val 19671"/>
                  <a:gd name="f411" fmla="val 82097"/>
                  <a:gd name="f412" fmla="val 18314"/>
                  <a:gd name="f413" fmla="val 80804"/>
                  <a:gd name="f414" fmla="val 16529"/>
                  <a:gd name="f415" fmla="val 80117"/>
                  <a:gd name="f416" fmla="val 14721"/>
                  <a:gd name="f417" fmla="val 13747"/>
                  <a:gd name="f418" fmla="val 12767"/>
                  <a:gd name="f419" fmla="val 80316"/>
                  <a:gd name="f420" fmla="val 11842"/>
                  <a:gd name="f421" fmla="val 80727"/>
                  <a:gd name="f422" fmla="val 9395"/>
                  <a:gd name="f423" fmla="val 81804"/>
                  <a:gd name="f424" fmla="val 5024"/>
                  <a:gd name="f425" fmla="val 83728"/>
                  <a:gd name="f426" fmla="val 2676"/>
                  <a:gd name="f427" fmla="val 88491"/>
                  <a:gd name="f428" fmla="val 3817"/>
                  <a:gd name="f429" fmla="val 93155"/>
                  <a:gd name="f430" fmla="val 10602"/>
                  <a:gd name="f431" fmla="val 120719"/>
                  <a:gd name="f432" fmla="val 11157"/>
                  <a:gd name="f433" fmla="val 122970"/>
                  <a:gd name="f434" fmla="val 12657"/>
                  <a:gd name="f435" fmla="val 124829"/>
                  <a:gd name="f436" fmla="val 14745"/>
                  <a:gd name="f437" fmla="val 125808"/>
                  <a:gd name="f438" fmla="val 127537"/>
                  <a:gd name="f439" fmla="val 19246"/>
                  <a:gd name="f440" fmla="val 127928"/>
                  <a:gd name="f441" fmla="val 19540"/>
                  <a:gd name="f442" fmla="val 128907"/>
                  <a:gd name="f443" fmla="val 19116"/>
                  <a:gd name="f444" fmla="val 129690"/>
                  <a:gd name="f445" fmla="val 14908"/>
                  <a:gd name="f446" fmla="val 136866"/>
                  <a:gd name="f447" fmla="val 15234"/>
                  <a:gd name="f448" fmla="val 136638"/>
                  <a:gd name="f449" fmla="val 14778"/>
                  <a:gd name="f450" fmla="val 136964"/>
                  <a:gd name="f451" fmla="val 140943"/>
                  <a:gd name="f452" fmla="val 6590"/>
                  <a:gd name="f453" fmla="val 143096"/>
                  <a:gd name="f454" fmla="val 4698"/>
                  <a:gd name="f455" fmla="val 146391"/>
                  <a:gd name="f456" fmla="val 4274"/>
                  <a:gd name="f457" fmla="val 149979"/>
                  <a:gd name="f458" fmla="val 2937"/>
                  <a:gd name="f459" fmla="val 163125"/>
                  <a:gd name="f460" fmla="val 1925"/>
                  <a:gd name="f461" fmla="val 164984"/>
                  <a:gd name="f462" fmla="val 168866"/>
                  <a:gd name="f463" fmla="val 5253"/>
                  <a:gd name="f464" fmla="val 178293"/>
                  <a:gd name="f465" fmla="val 5742"/>
                  <a:gd name="f466" fmla="val 180185"/>
                  <a:gd name="f467" fmla="val 5416"/>
                  <a:gd name="f468" fmla="val 182240"/>
                  <a:gd name="f469" fmla="val 4339"/>
                  <a:gd name="f470" fmla="val 183871"/>
                  <a:gd name="f471" fmla="val 1534"/>
                  <a:gd name="f472" fmla="val 188210"/>
                  <a:gd name="f473" fmla="val 66"/>
                  <a:gd name="f474" fmla="val 190493"/>
                  <a:gd name="f475" fmla="val 193364"/>
                  <a:gd name="f476" fmla="val 1371"/>
                  <a:gd name="f477" fmla="val 195712"/>
                  <a:gd name="f478" fmla="val 6949"/>
                  <a:gd name="f479" fmla="val 205237"/>
                  <a:gd name="f480" fmla="val 8328"/>
                  <a:gd name="f481" fmla="val 207575"/>
                  <a:gd name="f482" fmla="val 10721"/>
                  <a:gd name="f483" fmla="val 208759"/>
                  <a:gd name="f484" fmla="val 13119"/>
                  <a:gd name="f485" fmla="val 15372"/>
                  <a:gd name="f486" fmla="val 17629"/>
                  <a:gd name="f487" fmla="val 207714"/>
                  <a:gd name="f488" fmla="val 19051"/>
                  <a:gd name="f489" fmla="val 205596"/>
                  <a:gd name="f490" fmla="val 23487"/>
                  <a:gd name="f491" fmla="val 199007"/>
                  <a:gd name="f492" fmla="val 23704"/>
                  <a:gd name="f493" fmla="val 198717"/>
                  <a:gd name="f494" fmla="val 24029"/>
                  <a:gd name="f495" fmla="val 198553"/>
                  <a:gd name="f496" fmla="val 24354"/>
                  <a:gd name="f497" fmla="val 24469"/>
                  <a:gd name="f498" fmla="val 24584"/>
                  <a:gd name="f499" fmla="val 198573"/>
                  <a:gd name="f500" fmla="val 24694"/>
                  <a:gd name="f501" fmla="val 198615"/>
                  <a:gd name="f502" fmla="val 26716"/>
                  <a:gd name="f503" fmla="val 199333"/>
                  <a:gd name="f504" fmla="val 27689"/>
                  <a:gd name="f505" fmla="val 199677"/>
                  <a:gd name="f506" fmla="val 28693"/>
                  <a:gd name="f507" fmla="val 199842"/>
                  <a:gd name="f508" fmla="val 29688"/>
                  <a:gd name="f509" fmla="val 32567"/>
                  <a:gd name="f510" fmla="val 35369"/>
                  <a:gd name="f511" fmla="val 198462"/>
                  <a:gd name="f512" fmla="val 37090"/>
                  <a:gd name="f513" fmla="val 196038"/>
                  <a:gd name="f514" fmla="val 41069"/>
                  <a:gd name="f515" fmla="val 190395"/>
                  <a:gd name="f516" fmla="val 42178"/>
                  <a:gd name="f517" fmla="val 188862"/>
                  <a:gd name="f518" fmla="val 43613"/>
                  <a:gd name="f519" fmla="val 187557"/>
                  <a:gd name="f520" fmla="val 45277"/>
                  <a:gd name="f521" fmla="val 186644"/>
                  <a:gd name="f522" fmla="val 61783"/>
                  <a:gd name="f523" fmla="val 177478"/>
                  <a:gd name="f524" fmla="val 52747"/>
                  <a:gd name="f525" fmla="val 181881"/>
                  <a:gd name="f526" fmla="val 67915"/>
                  <a:gd name="f527" fmla="val 176010"/>
                  <a:gd name="f528" fmla="val 68000"/>
                  <a:gd name="f529" fmla="val 175976"/>
                  <a:gd name="f530" fmla="val 68090"/>
                  <a:gd name="f531" fmla="val 175960"/>
                  <a:gd name="f532" fmla="val 68182"/>
                  <a:gd name="f533" fmla="val 68443"/>
                  <a:gd name="f534" fmla="val 68708"/>
                  <a:gd name="f535" fmla="val 176094"/>
                  <a:gd name="f536" fmla="val 68829"/>
                  <a:gd name="f537" fmla="val 176336"/>
                  <a:gd name="f538" fmla="val 70362"/>
                  <a:gd name="f539" fmla="val 179076"/>
                  <a:gd name="f540" fmla="val 71594"/>
                  <a:gd name="f541" fmla="val 181295"/>
                  <a:gd name="f542" fmla="val 73885"/>
                  <a:gd name="f543" fmla="val 182616"/>
                  <a:gd name="f544" fmla="val 76325"/>
                  <a:gd name="f545" fmla="val 76791"/>
                  <a:gd name="f546" fmla="val 77263"/>
                  <a:gd name="f547" fmla="val 182568"/>
                  <a:gd name="f548" fmla="val 77734"/>
                  <a:gd name="f549" fmla="val 182469"/>
                  <a:gd name="f550" fmla="val 86411"/>
                  <a:gd name="f551" fmla="val 180707"/>
                  <a:gd name="f552" fmla="val 88596"/>
                  <a:gd name="f553" fmla="val 180250"/>
                  <a:gd name="f554" fmla="val 90325"/>
                  <a:gd name="f555" fmla="val 178652"/>
                  <a:gd name="f556" fmla="val 90945"/>
                  <a:gd name="f557" fmla="val 176532"/>
                  <a:gd name="f558" fmla="val 92543"/>
                  <a:gd name="f559" fmla="val 171149"/>
                  <a:gd name="f560" fmla="val 94925"/>
                  <a:gd name="f561" fmla="val 172748"/>
                  <a:gd name="f562" fmla="val 96971"/>
                  <a:gd name="f563" fmla="val 174099"/>
                  <a:gd name="f564" fmla="val 99344"/>
                  <a:gd name="f565" fmla="val 174796"/>
                  <a:gd name="f566" fmla="val 101734"/>
                  <a:gd name="f567" fmla="val 103268"/>
                  <a:gd name="f568" fmla="val 104810"/>
                  <a:gd name="f569" fmla="val 174509"/>
                  <a:gd name="f570" fmla="val 106276"/>
                  <a:gd name="f571" fmla="val 173922"/>
                  <a:gd name="f572" fmla="val 111300"/>
                  <a:gd name="f573" fmla="val 171965"/>
                  <a:gd name="f574" fmla="val 114138"/>
                  <a:gd name="f575" fmla="val 170823"/>
                  <a:gd name="f576" fmla="val 116454"/>
                  <a:gd name="f577" fmla="val 168703"/>
                  <a:gd name="f578" fmla="val 117824"/>
                  <a:gd name="f579" fmla="val 165930"/>
                  <a:gd name="f580" fmla="val 124935"/>
                  <a:gd name="f581" fmla="val 151251"/>
                  <a:gd name="f582" fmla="val 125587"/>
                  <a:gd name="f583" fmla="val 150729"/>
                  <a:gd name="f584" fmla="val 126403"/>
                  <a:gd name="f585" fmla="val 147696"/>
                  <a:gd name="f586" fmla="val 131524"/>
                  <a:gd name="f587" fmla="val 129070"/>
                  <a:gd name="f588" fmla="val 132535"/>
                  <a:gd name="f589" fmla="val 125351"/>
                  <a:gd name="f590" fmla="val 130480"/>
                  <a:gd name="f591" fmla="val 126794"/>
                  <a:gd name="f592" fmla="val 120426"/>
                  <a:gd name="f593" fmla="val 125033"/>
                  <a:gd name="f594" fmla="val 119871"/>
                  <a:gd name="f595" fmla="val 124609"/>
                  <a:gd name="f596" fmla="val 119741"/>
                  <a:gd name="f597" fmla="val 124315"/>
                  <a:gd name="f598" fmla="val 119316"/>
                  <a:gd name="f599" fmla="val 124348"/>
                  <a:gd name="f600" fmla="val 118860"/>
                  <a:gd name="f601" fmla="val 127283"/>
                  <a:gd name="f602" fmla="val 91883"/>
                  <a:gd name="f603" fmla="val 126207"/>
                  <a:gd name="f604" fmla="val 107475"/>
                  <a:gd name="f605" fmla="val 126174"/>
                  <a:gd name="f606" fmla="val 81771"/>
                  <a:gd name="f607" fmla="val 126109"/>
                  <a:gd name="f608" fmla="val 78215"/>
                  <a:gd name="f609" fmla="val 125261"/>
                  <a:gd name="f610" fmla="val 74627"/>
                  <a:gd name="f611" fmla="val 123695"/>
                  <a:gd name="f612" fmla="val 71431"/>
                  <a:gd name="f613" fmla="val 114040"/>
                  <a:gd name="f614" fmla="val 51826"/>
                  <a:gd name="f615" fmla="val 114007"/>
                  <a:gd name="f616" fmla="val 51010"/>
                  <a:gd name="f617" fmla="val 111985"/>
                  <a:gd name="f618" fmla="val 48173"/>
                  <a:gd name="f619" fmla="val 96588"/>
                  <a:gd name="f620" fmla="val 26252"/>
                  <a:gd name="f621" fmla="val 96164"/>
                  <a:gd name="f622" fmla="val 26448"/>
                  <a:gd name="f623" fmla="val 94729"/>
                  <a:gd name="f624" fmla="val 23186"/>
                  <a:gd name="f625" fmla="val 85954"/>
                  <a:gd name="f626" fmla="val 3483"/>
                  <a:gd name="f627" fmla="val 84969"/>
                  <a:gd name="f628" fmla="val 1288"/>
                  <a:gd name="f629" fmla="val 82799"/>
                  <a:gd name="f630" fmla="*/ f0 1 132536"/>
                  <a:gd name="f631" fmla="*/ f1 1 208760"/>
                  <a:gd name="f632" fmla="val f2"/>
                  <a:gd name="f633" fmla="val f3"/>
                  <a:gd name="f634" fmla="val f4"/>
                  <a:gd name="f635" fmla="+- f634 0 f632"/>
                  <a:gd name="f636" fmla="+- f633 0 f632"/>
                  <a:gd name="f637" fmla="*/ f636 1 132536"/>
                  <a:gd name="f638" fmla="*/ f635 1 208760"/>
                  <a:gd name="f639" fmla="*/ f632 1 f637"/>
                  <a:gd name="f640" fmla="*/ f633 1 f637"/>
                  <a:gd name="f641" fmla="*/ f632 1 f638"/>
                  <a:gd name="f642" fmla="*/ f634 1 f638"/>
                  <a:gd name="f643" fmla="*/ f639 f630 1"/>
                  <a:gd name="f644" fmla="*/ f640 f630 1"/>
                  <a:gd name="f645" fmla="*/ f642 f631 1"/>
                  <a:gd name="f646" fmla="*/ f641 f631 1"/>
                </a:gdLst>
                <a:ahLst/>
                <a:cxnLst>
                  <a:cxn ang="3cd4">
                    <a:pos x="hc" y="t"/>
                  </a:cxn>
                  <a:cxn ang="0">
                    <a:pos x="r" y="vc"/>
                  </a:cxn>
                  <a:cxn ang="cd4">
                    <a:pos x="hc" y="b"/>
                  </a:cxn>
                  <a:cxn ang="cd2">
                    <a:pos x="l" y="vc"/>
                  </a:cxn>
                </a:cxnLst>
                <a:rect l="f643" t="f646" r="f644" b="f645"/>
                <a:pathLst>
                  <a:path w="132536" h="208760">
                    <a:moveTo>
                      <a:pt x="f5" y="f6"/>
                    </a:moveTo>
                    <a:lnTo>
                      <a:pt x="f7" y="f8"/>
                    </a:lnTo>
                    <a:cubicBezTo>
                      <a:pt x="f9" y="f10"/>
                      <a:pt x="f11" y="f12"/>
                      <a:pt x="f13" y="f14"/>
                    </a:cubicBezTo>
                    <a:cubicBezTo>
                      <a:pt x="f15" y="f16"/>
                      <a:pt x="f15" y="f17"/>
                      <a:pt x="f18" y="f19"/>
                    </a:cubicBezTo>
                    <a:cubicBezTo>
                      <a:pt x="f20" y="f21"/>
                      <a:pt x="f22" y="f23"/>
                      <a:pt x="f24" y="f25"/>
                    </a:cubicBezTo>
                    <a:cubicBezTo>
                      <a:pt x="f26" y="f27"/>
                      <a:pt x="f28" y="f29"/>
                      <a:pt x="f30" y="f31"/>
                    </a:cubicBezTo>
                    <a:cubicBezTo>
                      <a:pt x="f32" y="f33"/>
                      <a:pt x="f34" y="f35"/>
                      <a:pt x="f36" y="f37"/>
                    </a:cubicBezTo>
                    <a:lnTo>
                      <a:pt x="f38" y="f39"/>
                    </a:lnTo>
                    <a:cubicBezTo>
                      <a:pt x="f40" y="f41"/>
                      <a:pt x="f42" y="f43"/>
                      <a:pt x="f44" y="f45"/>
                    </a:cubicBezTo>
                    <a:lnTo>
                      <a:pt x="f46" y="f47"/>
                    </a:lnTo>
                    <a:cubicBezTo>
                      <a:pt x="f48" y="f49"/>
                      <a:pt x="f50" y="f49"/>
                      <a:pt x="f51" y="f52"/>
                    </a:cubicBezTo>
                    <a:cubicBezTo>
                      <a:pt x="f53" y="f54"/>
                      <a:pt x="f55" y="f56"/>
                      <a:pt x="f57" y="f58"/>
                    </a:cubicBezTo>
                    <a:lnTo>
                      <a:pt x="f59" y="f60"/>
                    </a:lnTo>
                    <a:cubicBezTo>
                      <a:pt x="f61" y="f62"/>
                      <a:pt x="f63" y="f64"/>
                      <a:pt x="f65" y="f64"/>
                    </a:cubicBezTo>
                    <a:cubicBezTo>
                      <a:pt x="f66" y="f64"/>
                      <a:pt x="f67" y="f68"/>
                      <a:pt x="f69" y="f70"/>
                    </a:cubicBezTo>
                    <a:lnTo>
                      <a:pt x="f71" y="f72"/>
                    </a:lnTo>
                    <a:cubicBezTo>
                      <a:pt x="f73" y="f74"/>
                      <a:pt x="f75" y="f76"/>
                      <a:pt x="f77" y="f76"/>
                    </a:cubicBezTo>
                    <a:cubicBezTo>
                      <a:pt x="f78" y="f76"/>
                      <a:pt x="f79" y="f80"/>
                      <a:pt x="f81" y="f82"/>
                    </a:cubicBezTo>
                    <a:lnTo>
                      <a:pt x="f83" y="f84"/>
                    </a:lnTo>
                    <a:lnTo>
                      <a:pt x="f85" y="f86"/>
                    </a:lnTo>
                    <a:cubicBezTo>
                      <a:pt x="f87" y="f88"/>
                      <a:pt x="f89" y="f90"/>
                      <a:pt x="f91" y="f90"/>
                    </a:cubicBezTo>
                    <a:cubicBezTo>
                      <a:pt x="f92" y="f90"/>
                      <a:pt x="f93" y="f94"/>
                      <a:pt x="f95" y="f96"/>
                    </a:cubicBezTo>
                    <a:lnTo>
                      <a:pt x="f97" y="f98"/>
                    </a:lnTo>
                    <a:cubicBezTo>
                      <a:pt x="f99" y="f100"/>
                      <a:pt x="f101" y="f102"/>
                      <a:pt x="f103" y="f102"/>
                    </a:cubicBezTo>
                    <a:cubicBezTo>
                      <a:pt x="f104" y="f102"/>
                      <a:pt x="f105" y="f106"/>
                      <a:pt x="f107" y="f108"/>
                    </a:cubicBezTo>
                    <a:lnTo>
                      <a:pt x="f109" y="f110"/>
                    </a:lnTo>
                    <a:cubicBezTo>
                      <a:pt x="f111" y="f112"/>
                      <a:pt x="f113" y="f114"/>
                      <a:pt x="f115" y="f116"/>
                    </a:cubicBezTo>
                    <a:cubicBezTo>
                      <a:pt x="f117" y="f118"/>
                      <a:pt x="f119" y="f120"/>
                      <a:pt x="f121" y="f122"/>
                    </a:cubicBezTo>
                    <a:cubicBezTo>
                      <a:pt x="f123" y="f124"/>
                      <a:pt x="f125" y="f126"/>
                      <a:pt x="f127" y="f126"/>
                    </a:cubicBezTo>
                    <a:cubicBezTo>
                      <a:pt x="f128" y="f126"/>
                      <a:pt x="f129" y="f130"/>
                      <a:pt x="f131" y="f132"/>
                    </a:cubicBezTo>
                    <a:lnTo>
                      <a:pt x="f133" y="f134"/>
                    </a:lnTo>
                    <a:cubicBezTo>
                      <a:pt x="f135" y="f136"/>
                      <a:pt x="f137" y="f138"/>
                      <a:pt x="f139" y="f138"/>
                    </a:cubicBezTo>
                    <a:cubicBezTo>
                      <a:pt x="f140" y="f138"/>
                      <a:pt x="f141" y="f142"/>
                      <a:pt x="f143" y="f144"/>
                    </a:cubicBezTo>
                    <a:lnTo>
                      <a:pt x="f145" y="f146"/>
                    </a:lnTo>
                    <a:cubicBezTo>
                      <a:pt x="f147" y="f148"/>
                      <a:pt x="f149" y="f150"/>
                      <a:pt x="f151" y="f150"/>
                    </a:cubicBezTo>
                    <a:cubicBezTo>
                      <a:pt x="f152" y="f150"/>
                      <a:pt x="f153" y="f154"/>
                      <a:pt x="f155" y="f156"/>
                    </a:cubicBezTo>
                    <a:lnTo>
                      <a:pt x="f157" y="f158"/>
                    </a:lnTo>
                    <a:cubicBezTo>
                      <a:pt x="f159" y="f160"/>
                      <a:pt x="f159" y="f161"/>
                      <a:pt x="f162" y="f163"/>
                    </a:cubicBezTo>
                    <a:lnTo>
                      <a:pt x="f164" y="f165"/>
                    </a:lnTo>
                    <a:cubicBezTo>
                      <a:pt x="f166" y="f167"/>
                      <a:pt x="f168" y="f169"/>
                      <a:pt x="f170" y="f171"/>
                    </a:cubicBezTo>
                    <a:lnTo>
                      <a:pt x="f172" y="f173"/>
                    </a:lnTo>
                    <a:cubicBezTo>
                      <a:pt x="f174" y="f175"/>
                      <a:pt x="f176" y="f177"/>
                      <a:pt x="f178" y="f179"/>
                    </a:cubicBezTo>
                    <a:cubicBezTo>
                      <a:pt x="f180" y="f181"/>
                      <a:pt x="f182" y="f183"/>
                      <a:pt x="f184" y="f185"/>
                    </a:cubicBezTo>
                    <a:lnTo>
                      <a:pt x="f143" y="f186"/>
                    </a:lnTo>
                    <a:cubicBezTo>
                      <a:pt x="f187" y="f188"/>
                      <a:pt x="f189" y="f190"/>
                      <a:pt x="f191" y="f192"/>
                    </a:cubicBezTo>
                    <a:cubicBezTo>
                      <a:pt x="f193" y="f194"/>
                      <a:pt x="f195" y="f196"/>
                      <a:pt x="f197" y="f198"/>
                    </a:cubicBezTo>
                    <a:lnTo>
                      <a:pt x="f199" y="f200"/>
                    </a:lnTo>
                    <a:cubicBezTo>
                      <a:pt x="f201" y="f202"/>
                      <a:pt x="f203" y="f204"/>
                      <a:pt x="f205" y="f206"/>
                    </a:cubicBezTo>
                    <a:lnTo>
                      <a:pt x="f207" y="f208"/>
                    </a:lnTo>
                    <a:cubicBezTo>
                      <a:pt x="f209" y="f210"/>
                      <a:pt x="f211" y="f212"/>
                      <a:pt x="f213" y="f214"/>
                    </a:cubicBezTo>
                    <a:lnTo>
                      <a:pt x="f215" y="f216"/>
                    </a:lnTo>
                    <a:cubicBezTo>
                      <a:pt x="f217" y="f218"/>
                      <a:pt x="f219" y="f220"/>
                      <a:pt x="f221" y="f220"/>
                    </a:cubicBezTo>
                    <a:cubicBezTo>
                      <a:pt x="f222" y="f220"/>
                      <a:pt x="f223" y="f224"/>
                      <a:pt x="f225" y="f226"/>
                    </a:cubicBezTo>
                    <a:lnTo>
                      <a:pt x="f227" y="f228"/>
                    </a:lnTo>
                    <a:cubicBezTo>
                      <a:pt x="f229" y="f230"/>
                      <a:pt x="f231" y="f232"/>
                      <a:pt x="f233" y="f232"/>
                    </a:cubicBezTo>
                    <a:cubicBezTo>
                      <a:pt x="f234" y="f232"/>
                      <a:pt x="f235" y="f236"/>
                      <a:pt x="f237" y="f238"/>
                    </a:cubicBezTo>
                    <a:cubicBezTo>
                      <a:pt x="f239" y="f240"/>
                      <a:pt x="f241" y="f242"/>
                      <a:pt x="f243" y="f244"/>
                    </a:cubicBezTo>
                    <a:cubicBezTo>
                      <a:pt x="f245" y="f246"/>
                      <a:pt x="f247" y="f248"/>
                      <a:pt x="f249" y="f250"/>
                    </a:cubicBezTo>
                    <a:cubicBezTo>
                      <a:pt x="f251" y="f252"/>
                      <a:pt x="f253" y="f254"/>
                      <a:pt x="f255" y="f254"/>
                    </a:cubicBezTo>
                    <a:cubicBezTo>
                      <a:pt x="f256" y="f254"/>
                      <a:pt x="f257" y="f254"/>
                      <a:pt x="f258" y="f254"/>
                    </a:cubicBezTo>
                    <a:cubicBezTo>
                      <a:pt x="f259" y="f254"/>
                      <a:pt x="f259" y="f254"/>
                      <a:pt x="f259" y="f260"/>
                    </a:cubicBezTo>
                    <a:lnTo>
                      <a:pt x="f261" y="f262"/>
                    </a:lnTo>
                    <a:cubicBezTo>
                      <a:pt x="f261" y="f262"/>
                      <a:pt x="f263" y="f264"/>
                      <a:pt x="f263" y="f264"/>
                    </a:cubicBezTo>
                    <a:lnTo>
                      <a:pt x="f265" y="f266"/>
                    </a:lnTo>
                    <a:cubicBezTo>
                      <a:pt x="f267" y="f268"/>
                      <a:pt x="f269" y="f270"/>
                      <a:pt x="f271" y="f270"/>
                    </a:cubicBezTo>
                    <a:cubicBezTo>
                      <a:pt x="f272" y="f270"/>
                      <a:pt x="f273" y="f274"/>
                      <a:pt x="f275" y="f276"/>
                    </a:cubicBezTo>
                    <a:lnTo>
                      <a:pt x="f277" y="f278"/>
                    </a:lnTo>
                    <a:cubicBezTo>
                      <a:pt x="f279" y="f280"/>
                      <a:pt x="f281" y="f282"/>
                      <a:pt x="f283" y="f284"/>
                    </a:cubicBezTo>
                    <a:lnTo>
                      <a:pt x="f285" y="f286"/>
                    </a:lnTo>
                    <a:cubicBezTo>
                      <a:pt x="f287" y="f288"/>
                      <a:pt x="f289" y="f290"/>
                      <a:pt x="f291" y="f290"/>
                    </a:cubicBezTo>
                    <a:cubicBezTo>
                      <a:pt x="f292" y="f290"/>
                      <a:pt x="f293" y="f294"/>
                      <a:pt x="f295" y="f296"/>
                    </a:cubicBezTo>
                    <a:lnTo>
                      <a:pt x="f297" y="f298"/>
                    </a:lnTo>
                    <a:cubicBezTo>
                      <a:pt x="f299" y="f300"/>
                      <a:pt x="f301" y="f302"/>
                      <a:pt x="f303" y="f302"/>
                    </a:cubicBezTo>
                    <a:cubicBezTo>
                      <a:pt x="f304" y="f302"/>
                      <a:pt x="f305" y="f306"/>
                      <a:pt x="f307" y="f308"/>
                    </a:cubicBezTo>
                    <a:cubicBezTo>
                      <a:pt x="f309" y="f310"/>
                      <a:pt x="f311" y="f312"/>
                      <a:pt x="f313" y="f314"/>
                    </a:cubicBezTo>
                    <a:lnTo>
                      <a:pt x="f315" y="f316"/>
                    </a:lnTo>
                    <a:lnTo>
                      <a:pt x="f5" y="f6"/>
                    </a:lnTo>
                    <a:close/>
                    <a:moveTo>
                      <a:pt x="f317" y="f318"/>
                    </a:moveTo>
                    <a:cubicBezTo>
                      <a:pt x="f319" y="f318"/>
                      <a:pt x="f320" y="f321"/>
                      <a:pt x="f322" y="f323"/>
                    </a:cubicBezTo>
                    <a:lnTo>
                      <a:pt x="f324" y="f325"/>
                    </a:lnTo>
                    <a:cubicBezTo>
                      <a:pt x="f326" y="f327"/>
                      <a:pt x="f328" y="f329"/>
                      <a:pt x="f330" y="f331"/>
                    </a:cubicBezTo>
                    <a:cubicBezTo>
                      <a:pt x="f332" y="f333"/>
                      <a:pt x="f334" y="f335"/>
                      <a:pt x="f336" y="f337"/>
                    </a:cubicBezTo>
                    <a:cubicBezTo>
                      <a:pt x="f338" y="f339"/>
                      <a:pt x="f340" y="f341"/>
                      <a:pt x="f342" y="f341"/>
                    </a:cubicBezTo>
                    <a:cubicBezTo>
                      <a:pt x="f343" y="f341"/>
                      <a:pt x="f344" y="f345"/>
                      <a:pt x="f346" y="f347"/>
                    </a:cubicBezTo>
                    <a:lnTo>
                      <a:pt x="f348" y="f349"/>
                    </a:lnTo>
                    <a:cubicBezTo>
                      <a:pt x="f350" y="f351"/>
                      <a:pt x="f352" y="f353"/>
                      <a:pt x="f354" y="f353"/>
                    </a:cubicBezTo>
                    <a:cubicBezTo>
                      <a:pt x="f355" y="f353"/>
                      <a:pt x="f356" y="f357"/>
                      <a:pt x="f358" y="f359"/>
                    </a:cubicBezTo>
                    <a:lnTo>
                      <a:pt x="f360" y="f361"/>
                    </a:lnTo>
                    <a:cubicBezTo>
                      <a:pt x="f362" y="f363"/>
                      <a:pt x="f364" y="f365"/>
                      <a:pt x="f366" y="f367"/>
                    </a:cubicBezTo>
                    <a:lnTo>
                      <a:pt x="f368" y="f369"/>
                    </a:lnTo>
                    <a:lnTo>
                      <a:pt x="f368" y="f369"/>
                    </a:lnTo>
                    <a:lnTo>
                      <a:pt x="f370" y="f371"/>
                    </a:lnTo>
                    <a:cubicBezTo>
                      <a:pt x="f372" y="f373"/>
                      <a:pt x="f374" y="f375"/>
                      <a:pt x="f376" y="f375"/>
                    </a:cubicBezTo>
                    <a:cubicBezTo>
                      <a:pt x="f377" y="f375"/>
                      <a:pt x="f378" y="f379"/>
                      <a:pt x="f380" y="f381"/>
                    </a:cubicBezTo>
                    <a:lnTo>
                      <a:pt x="f382" y="f383"/>
                    </a:lnTo>
                    <a:cubicBezTo>
                      <a:pt x="f384" y="f385"/>
                      <a:pt x="f386" y="f387"/>
                      <a:pt x="f388" y="f389"/>
                    </a:cubicBezTo>
                    <a:lnTo>
                      <a:pt x="f390" y="f391"/>
                    </a:lnTo>
                    <a:cubicBezTo>
                      <a:pt x="f392" y="f393"/>
                      <a:pt x="f394" y="f395"/>
                      <a:pt x="f396" y="f397"/>
                    </a:cubicBezTo>
                    <a:lnTo>
                      <a:pt x="f398" y="f399"/>
                    </a:lnTo>
                    <a:cubicBezTo>
                      <a:pt x="f400" y="f401"/>
                      <a:pt x="f402" y="f403"/>
                      <a:pt x="f404" y="f403"/>
                    </a:cubicBezTo>
                    <a:cubicBezTo>
                      <a:pt x="f405" y="f403"/>
                      <a:pt x="f406" y="f407"/>
                      <a:pt x="f408" y="f409"/>
                    </a:cubicBezTo>
                    <a:lnTo>
                      <a:pt x="f410" y="f411"/>
                    </a:lnTo>
                    <a:cubicBezTo>
                      <a:pt x="f412" y="f413"/>
                      <a:pt x="f414" y="f415"/>
                      <a:pt x="f416" y="f415"/>
                    </a:cubicBezTo>
                    <a:cubicBezTo>
                      <a:pt x="f417" y="f415"/>
                      <a:pt x="f418" y="f419"/>
                      <a:pt x="f420" y="f421"/>
                    </a:cubicBezTo>
                    <a:lnTo>
                      <a:pt x="f422" y="f423"/>
                    </a:lnTo>
                    <a:cubicBezTo>
                      <a:pt x="f424" y="f425"/>
                      <a:pt x="f426" y="f427"/>
                      <a:pt x="f428" y="f429"/>
                    </a:cubicBezTo>
                    <a:lnTo>
                      <a:pt x="f430" y="f431"/>
                    </a:lnTo>
                    <a:cubicBezTo>
                      <a:pt x="f432" y="f433"/>
                      <a:pt x="f434" y="f435"/>
                      <a:pt x="f436" y="f437"/>
                    </a:cubicBezTo>
                    <a:lnTo>
                      <a:pt x="f143" y="f438"/>
                    </a:lnTo>
                    <a:cubicBezTo>
                      <a:pt x="f439" y="f440"/>
                      <a:pt x="f441" y="f442"/>
                      <a:pt x="f443" y="f444"/>
                    </a:cubicBezTo>
                    <a:cubicBezTo>
                      <a:pt x="f445" y="f446"/>
                      <a:pt x="f447" y="f448"/>
                      <a:pt x="f449" y="f450"/>
                    </a:cubicBezTo>
                    <a:lnTo>
                      <a:pt x="f164" y="f451"/>
                    </a:lnTo>
                    <a:cubicBezTo>
                      <a:pt x="f452" y="f453"/>
                      <a:pt x="f454" y="f455"/>
                      <a:pt x="f456" y="f457"/>
                    </a:cubicBezTo>
                    <a:cubicBezTo>
                      <a:pt x="f458" y="f459"/>
                      <a:pt x="f460" y="f461"/>
                      <a:pt x="f386" y="f462"/>
                    </a:cubicBezTo>
                    <a:lnTo>
                      <a:pt x="f463" y="f464"/>
                    </a:lnTo>
                    <a:cubicBezTo>
                      <a:pt x="f465" y="f466"/>
                      <a:pt x="f467" y="f468"/>
                      <a:pt x="f469" y="f470"/>
                    </a:cubicBezTo>
                    <a:lnTo>
                      <a:pt x="f471" y="f472"/>
                    </a:lnTo>
                    <a:cubicBezTo>
                      <a:pt x="f473" y="f474"/>
                      <a:pt x="f318" y="f475"/>
                      <a:pt x="f476" y="f477"/>
                    </a:cubicBezTo>
                    <a:lnTo>
                      <a:pt x="f478" y="f479"/>
                    </a:lnTo>
                    <a:cubicBezTo>
                      <a:pt x="f480" y="f481"/>
                      <a:pt x="f482" y="f483"/>
                      <a:pt x="f484" y="f483"/>
                    </a:cubicBezTo>
                    <a:cubicBezTo>
                      <a:pt x="f485" y="f483"/>
                      <a:pt x="f486" y="f487"/>
                      <a:pt x="f488" y="f489"/>
                    </a:cubicBezTo>
                    <a:lnTo>
                      <a:pt x="f490" y="f491"/>
                    </a:lnTo>
                    <a:cubicBezTo>
                      <a:pt x="f492" y="f493"/>
                      <a:pt x="f494" y="f495"/>
                      <a:pt x="f496" y="f495"/>
                    </a:cubicBezTo>
                    <a:cubicBezTo>
                      <a:pt x="f497" y="f495"/>
                      <a:pt x="f498" y="f499"/>
                      <a:pt x="f500" y="f501"/>
                    </a:cubicBezTo>
                    <a:lnTo>
                      <a:pt x="f502" y="f503"/>
                    </a:lnTo>
                    <a:cubicBezTo>
                      <a:pt x="f504" y="f505"/>
                      <a:pt x="f506" y="f507"/>
                      <a:pt x="f508" y="f507"/>
                    </a:cubicBezTo>
                    <a:cubicBezTo>
                      <a:pt x="f509" y="f507"/>
                      <a:pt x="f510" y="f511"/>
                      <a:pt x="f512" y="f513"/>
                    </a:cubicBezTo>
                    <a:lnTo>
                      <a:pt x="f514" y="f515"/>
                    </a:lnTo>
                    <a:cubicBezTo>
                      <a:pt x="f516" y="f517"/>
                      <a:pt x="f518" y="f519"/>
                      <a:pt x="f520" y="f521"/>
                    </a:cubicBezTo>
                    <a:cubicBezTo>
                      <a:pt x="f522" y="f523"/>
                      <a:pt x="f524" y="f525"/>
                      <a:pt x="f526" y="f527"/>
                    </a:cubicBezTo>
                    <a:cubicBezTo>
                      <a:pt x="f528" y="f529"/>
                      <a:pt x="f530" y="f531"/>
                      <a:pt x="f532" y="f531"/>
                    </a:cubicBezTo>
                    <a:cubicBezTo>
                      <a:pt x="f533" y="f531"/>
                      <a:pt x="f534" y="f535"/>
                      <a:pt x="f536" y="f537"/>
                    </a:cubicBezTo>
                    <a:lnTo>
                      <a:pt x="f538" y="f539"/>
                    </a:lnTo>
                    <a:cubicBezTo>
                      <a:pt x="f540" y="f541"/>
                      <a:pt x="f542" y="f543"/>
                      <a:pt x="f544" y="f543"/>
                    </a:cubicBezTo>
                    <a:cubicBezTo>
                      <a:pt x="f545" y="f543"/>
                      <a:pt x="f546" y="f547"/>
                      <a:pt x="f548" y="f549"/>
                    </a:cubicBezTo>
                    <a:lnTo>
                      <a:pt x="f550" y="f551"/>
                    </a:lnTo>
                    <a:cubicBezTo>
                      <a:pt x="f552" y="f553"/>
                      <a:pt x="f554" y="f555"/>
                      <a:pt x="f556" y="f557"/>
                    </a:cubicBezTo>
                    <a:lnTo>
                      <a:pt x="f558" y="f559"/>
                    </a:lnTo>
                    <a:lnTo>
                      <a:pt x="f560" y="f561"/>
                    </a:lnTo>
                    <a:cubicBezTo>
                      <a:pt x="f562" y="f563"/>
                      <a:pt x="f564" y="f565"/>
                      <a:pt x="f566" y="f565"/>
                    </a:cubicBezTo>
                    <a:cubicBezTo>
                      <a:pt x="f567" y="f565"/>
                      <a:pt x="f568" y="f569"/>
                      <a:pt x="f570" y="f571"/>
                    </a:cubicBezTo>
                    <a:lnTo>
                      <a:pt x="f572" y="f573"/>
                    </a:lnTo>
                    <a:cubicBezTo>
                      <a:pt x="f574" y="f575"/>
                      <a:pt x="f576" y="f577"/>
                      <a:pt x="f578" y="f579"/>
                    </a:cubicBezTo>
                    <a:cubicBezTo>
                      <a:pt x="f580" y="f581"/>
                      <a:pt x="f582" y="f583"/>
                      <a:pt x="f584" y="f585"/>
                    </a:cubicBezTo>
                    <a:lnTo>
                      <a:pt x="f586" y="f587"/>
                    </a:lnTo>
                    <a:cubicBezTo>
                      <a:pt x="f588" y="f589"/>
                      <a:pt x="f590" y="f33"/>
                      <a:pt x="f591" y="f592"/>
                    </a:cubicBezTo>
                    <a:lnTo>
                      <a:pt x="f593" y="f594"/>
                    </a:lnTo>
                    <a:cubicBezTo>
                      <a:pt x="f595" y="f596"/>
                      <a:pt x="f597" y="f598"/>
                      <a:pt x="f599" y="f600"/>
                    </a:cubicBezTo>
                    <a:cubicBezTo>
                      <a:pt x="f601" y="f602"/>
                      <a:pt x="f603" y="f604"/>
                      <a:pt x="f605" y="f606"/>
                    </a:cubicBezTo>
                    <a:cubicBezTo>
                      <a:pt x="f607" y="f608"/>
                      <a:pt x="f609" y="f610"/>
                      <a:pt x="f611" y="f612"/>
                    </a:cubicBezTo>
                    <a:cubicBezTo>
                      <a:pt x="f613" y="f614"/>
                      <a:pt x="f615" y="f616"/>
                      <a:pt x="f617" y="f618"/>
                    </a:cubicBezTo>
                    <a:cubicBezTo>
                      <a:pt x="f619" y="f620"/>
                      <a:pt x="f621" y="f622"/>
                      <a:pt x="f623" y="f624"/>
                    </a:cubicBezTo>
                    <a:lnTo>
                      <a:pt x="f625" y="f626"/>
                    </a:lnTo>
                    <a:cubicBezTo>
                      <a:pt x="f627" y="f628"/>
                      <a:pt x="f629" y="f318"/>
                      <a:pt x="f317" y="f318"/>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4" name="Google Shape;3101;p73">
                <a:extLst>
                  <a:ext uri="{FF2B5EF4-FFF2-40B4-BE49-F238E27FC236}">
                    <a16:creationId xmlns:a16="http://schemas.microsoft.com/office/drawing/2014/main" id="{BC0AC3A1-19AB-3EA1-42C6-55933ADDDDDC}"/>
                  </a:ext>
                </a:extLst>
              </p:cNvPr>
              <p:cNvSpPr/>
              <p:nvPr/>
            </p:nvSpPr>
            <p:spPr>
              <a:xfrm>
                <a:off x="2877433" y="3703384"/>
                <a:ext cx="254111" cy="254221"/>
              </a:xfrm>
              <a:custGeom>
                <a:avLst/>
                <a:gdLst>
                  <a:gd name="f0" fmla="val w"/>
                  <a:gd name="f1" fmla="val h"/>
                  <a:gd name="f2" fmla="val 0"/>
                  <a:gd name="f3" fmla="val 76494"/>
                  <a:gd name="f4" fmla="val 76527"/>
                  <a:gd name="f5" fmla="val 38263"/>
                  <a:gd name="f6" fmla="val 31152"/>
                  <a:gd name="f7" fmla="val 24204"/>
                  <a:gd name="f8" fmla="val 1990"/>
                  <a:gd name="f9" fmla="val 18169"/>
                  <a:gd name="f10" fmla="val 5709"/>
                  <a:gd name="f11" fmla="val 16734"/>
                  <a:gd name="f12" fmla="val 6590"/>
                  <a:gd name="f13" fmla="val 16310"/>
                  <a:gd name="f14" fmla="val 8482"/>
                  <a:gd name="f15" fmla="val 17191"/>
                  <a:gd name="f16" fmla="val 9917"/>
                  <a:gd name="f17" fmla="val 17762"/>
                  <a:gd name="f18" fmla="val 10849"/>
                  <a:gd name="f19" fmla="val 18760"/>
                  <a:gd name="f20" fmla="val 11368"/>
                  <a:gd name="f21" fmla="val 19782"/>
                  <a:gd name="f22" fmla="val 20335"/>
                  <a:gd name="f23" fmla="val 20895"/>
                  <a:gd name="f24" fmla="val 11216"/>
                  <a:gd name="f25" fmla="val 21399"/>
                  <a:gd name="f26" fmla="val 10896"/>
                  <a:gd name="f27" fmla="val 26455"/>
                  <a:gd name="f28" fmla="val 7797"/>
                  <a:gd name="f29" fmla="val 32294"/>
                  <a:gd name="f30" fmla="val 6133"/>
                  <a:gd name="f31" fmla="val 48930"/>
                  <a:gd name="f32" fmla="val 58390"/>
                  <a:gd name="f33" fmla="val 11352"/>
                  <a:gd name="f34" fmla="val 64261"/>
                  <a:gd name="f35" fmla="val 19409"/>
                  <a:gd name="f36" fmla="val 61478"/>
                  <a:gd name="f37" fmla="val 18173"/>
                  <a:gd name="f38" fmla="val 58629"/>
                  <a:gd name="f39" fmla="val 17603"/>
                  <a:gd name="f40" fmla="val 55855"/>
                  <a:gd name="f41" fmla="val 44943"/>
                  <a:gd name="f42" fmla="val 35197"/>
                  <a:gd name="f43" fmla="val 26430"/>
                  <a:gd name="f44" fmla="val 38264"/>
                  <a:gd name="f45" fmla="val 46288"/>
                  <a:gd name="f46" fmla="val 28673"/>
                  <a:gd name="f47" fmla="val 52812"/>
                  <a:gd name="f48" fmla="val 20648"/>
                  <a:gd name="f49" fmla="val 13276"/>
                  <a:gd name="f50" fmla="val 6361"/>
                  <a:gd name="f51" fmla="val 47201"/>
                  <a:gd name="f52" fmla="val 6100"/>
                  <a:gd name="f53" fmla="val 38166"/>
                  <a:gd name="f54" fmla="val 30924"/>
                  <a:gd name="f55" fmla="val 8514"/>
                  <a:gd name="f56" fmla="val 24041"/>
                  <a:gd name="f57" fmla="val 13048"/>
                  <a:gd name="f58" fmla="val 18365"/>
                  <a:gd name="f59" fmla="val 14092"/>
                  <a:gd name="f60" fmla="val 17028"/>
                  <a:gd name="f61" fmla="val 13863"/>
                  <a:gd name="f62" fmla="val 15103"/>
                  <a:gd name="f63" fmla="val 12526"/>
                  <a:gd name="f64" fmla="val 14060"/>
                  <a:gd name="f65" fmla="val 11973"/>
                  <a:gd name="f66" fmla="val 13617"/>
                  <a:gd name="f67" fmla="val 11308"/>
                  <a:gd name="f68" fmla="val 13403"/>
                  <a:gd name="f69" fmla="val 10646"/>
                  <a:gd name="f70" fmla="val 9747"/>
                  <a:gd name="f71" fmla="val 8854"/>
                  <a:gd name="f72" fmla="val 13797"/>
                  <a:gd name="f73" fmla="val 8253"/>
                  <a:gd name="f74" fmla="val 14549"/>
                  <a:gd name="f75" fmla="val 2838"/>
                  <a:gd name="f76" fmla="val 21366"/>
                  <a:gd name="f77" fmla="val 29587"/>
                  <a:gd name="f78" fmla="val 59369"/>
                  <a:gd name="f79" fmla="val 17158"/>
                  <a:gd name="f80" fmla="val 45244"/>
                  <a:gd name="f81" fmla="val 52094"/>
                  <a:gd name="f82" fmla="val 74602"/>
                  <a:gd name="f83" fmla="val 58063"/>
                  <a:gd name="f84" fmla="val 70981"/>
                  <a:gd name="f85" fmla="val 59499"/>
                  <a:gd name="f86" fmla="val 70101"/>
                  <a:gd name="f87" fmla="val 59955"/>
                  <a:gd name="f88" fmla="val 68241"/>
                  <a:gd name="f89" fmla="val 59075"/>
                  <a:gd name="f90" fmla="val 66773"/>
                  <a:gd name="f91" fmla="val 58519"/>
                  <a:gd name="f92" fmla="val 65834"/>
                  <a:gd name="f93" fmla="val 57517"/>
                  <a:gd name="f94" fmla="val 65313"/>
                  <a:gd name="f95" fmla="val 56487"/>
                  <a:gd name="f96" fmla="val 55945"/>
                  <a:gd name="f97" fmla="val 55395"/>
                  <a:gd name="f98" fmla="val 65458"/>
                  <a:gd name="f99" fmla="val 54899"/>
                  <a:gd name="f100" fmla="val 65762"/>
                  <a:gd name="f101" fmla="val 49761"/>
                  <a:gd name="f102" fmla="val 68876"/>
                  <a:gd name="f103" fmla="val 44002"/>
                  <a:gd name="f104" fmla="val 70403"/>
                  <a:gd name="f105" fmla="val 38274"/>
                  <a:gd name="f106" fmla="val 28402"/>
                  <a:gd name="f107" fmla="val 18623"/>
                  <a:gd name="f108" fmla="val 65870"/>
                  <a:gd name="f109" fmla="val 12265"/>
                  <a:gd name="f110" fmla="val 57118"/>
                  <a:gd name="f111" fmla="val 15022"/>
                  <a:gd name="f112" fmla="val 58360"/>
                  <a:gd name="f113" fmla="val 17861"/>
                  <a:gd name="f114" fmla="val 58934"/>
                  <a:gd name="f115" fmla="val 20633"/>
                  <a:gd name="f116" fmla="val 31471"/>
                  <a:gd name="f117" fmla="val 41297"/>
                  <a:gd name="f118" fmla="val 50161"/>
                  <a:gd name="f119" fmla="val 30239"/>
                  <a:gd name="f120" fmla="val 47821"/>
                  <a:gd name="f121" fmla="val 23715"/>
                  <a:gd name="f122" fmla="val 55845"/>
                  <a:gd name="f123" fmla="val 63217"/>
                  <a:gd name="f124" fmla="val 70100"/>
                  <a:gd name="f125" fmla="val 29326"/>
                  <a:gd name="f126" fmla="val 70394"/>
                  <a:gd name="f127" fmla="val 38361"/>
                  <a:gd name="f128" fmla="val 70361"/>
                  <a:gd name="f129" fmla="val 45701"/>
                  <a:gd name="f130" fmla="val 67915"/>
                  <a:gd name="f131" fmla="val 52616"/>
                  <a:gd name="f132" fmla="val 63315"/>
                  <a:gd name="f133" fmla="val 58357"/>
                  <a:gd name="f134" fmla="val 62239"/>
                  <a:gd name="f135" fmla="val 59695"/>
                  <a:gd name="f136" fmla="val 62467"/>
                  <a:gd name="f137" fmla="val 61619"/>
                  <a:gd name="f138" fmla="val 63772"/>
                  <a:gd name="f139" fmla="val 62663"/>
                  <a:gd name="f140" fmla="val 64331"/>
                  <a:gd name="f141" fmla="val 63125"/>
                  <a:gd name="f142" fmla="val 65004"/>
                  <a:gd name="f143" fmla="val 63346"/>
                  <a:gd name="f144" fmla="val 65675"/>
                  <a:gd name="f145" fmla="val 66570"/>
                  <a:gd name="f146" fmla="val 67463"/>
                  <a:gd name="f147" fmla="val 62952"/>
                  <a:gd name="f148" fmla="val 68078"/>
                  <a:gd name="f149" fmla="val 62207"/>
                  <a:gd name="f150" fmla="val 73493"/>
                  <a:gd name="f151" fmla="val 55454"/>
                  <a:gd name="f152" fmla="val 46940"/>
                  <a:gd name="f153" fmla="val 17159"/>
                  <a:gd name="f154" fmla="val 59336"/>
                  <a:gd name="f155" fmla="*/ f0 1 76494"/>
                  <a:gd name="f156" fmla="*/ f1 1 76527"/>
                  <a:gd name="f157" fmla="val f2"/>
                  <a:gd name="f158" fmla="val f3"/>
                  <a:gd name="f159" fmla="val f4"/>
                  <a:gd name="f160" fmla="+- f159 0 f157"/>
                  <a:gd name="f161" fmla="+- f158 0 f157"/>
                  <a:gd name="f162" fmla="*/ f161 1 76494"/>
                  <a:gd name="f163" fmla="*/ f160 1 76527"/>
                  <a:gd name="f164" fmla="*/ f157 1 f162"/>
                  <a:gd name="f165" fmla="*/ f158 1 f162"/>
                  <a:gd name="f166" fmla="*/ f157 1 f163"/>
                  <a:gd name="f167" fmla="*/ f159 1 f163"/>
                  <a:gd name="f168" fmla="*/ f164 f155 1"/>
                  <a:gd name="f169" fmla="*/ f165 f155 1"/>
                  <a:gd name="f170" fmla="*/ f167 f156 1"/>
                  <a:gd name="f171" fmla="*/ f166 f156 1"/>
                </a:gdLst>
                <a:ahLst/>
                <a:cxnLst>
                  <a:cxn ang="3cd4">
                    <a:pos x="hc" y="t"/>
                  </a:cxn>
                  <a:cxn ang="0">
                    <a:pos x="r" y="vc"/>
                  </a:cxn>
                  <a:cxn ang="cd4">
                    <a:pos x="hc" y="b"/>
                  </a:cxn>
                  <a:cxn ang="cd2">
                    <a:pos x="l" y="vc"/>
                  </a:cxn>
                </a:cxnLst>
                <a:rect l="f168" t="f171" r="f169" b="f170"/>
                <a:pathLst>
                  <a:path w="76494" h="76527">
                    <a:moveTo>
                      <a:pt x="f5" y="f2"/>
                    </a:moveTo>
                    <a:cubicBezTo>
                      <a:pt x="f6" y="f2"/>
                      <a:pt x="f7" y="f8"/>
                      <a:pt x="f9" y="f10"/>
                    </a:cubicBezTo>
                    <a:cubicBezTo>
                      <a:pt x="f11" y="f12"/>
                      <a:pt x="f13" y="f14"/>
                      <a:pt x="f15" y="f16"/>
                    </a:cubicBezTo>
                    <a:cubicBezTo>
                      <a:pt x="f17" y="f18"/>
                      <a:pt x="f19" y="f20"/>
                      <a:pt x="f21" y="f20"/>
                    </a:cubicBezTo>
                    <a:cubicBezTo>
                      <a:pt x="f22" y="f20"/>
                      <a:pt x="f23" y="f24"/>
                      <a:pt x="f25" y="f26"/>
                    </a:cubicBezTo>
                    <a:cubicBezTo>
                      <a:pt x="f27" y="f28"/>
                      <a:pt x="f29" y="f30"/>
                      <a:pt x="f5" y="f30"/>
                    </a:cubicBezTo>
                    <a:cubicBezTo>
                      <a:pt x="f31" y="f30"/>
                      <a:pt x="f32" y="f33"/>
                      <a:pt x="f34" y="f35"/>
                    </a:cubicBezTo>
                    <a:cubicBezTo>
                      <a:pt x="f36" y="f37"/>
                      <a:pt x="f38" y="f39"/>
                      <a:pt x="f40" y="f39"/>
                    </a:cubicBezTo>
                    <a:cubicBezTo>
                      <a:pt x="f41" y="f39"/>
                      <a:pt x="f42" y="f43"/>
                      <a:pt x="f42" y="f44"/>
                    </a:cubicBezTo>
                    <a:cubicBezTo>
                      <a:pt x="f42" y="f45"/>
                      <a:pt x="f46" y="f47"/>
                      <a:pt x="f48" y="f47"/>
                    </a:cubicBezTo>
                    <a:cubicBezTo>
                      <a:pt x="f49" y="f47"/>
                      <a:pt x="f50" y="f51"/>
                      <a:pt x="f52" y="f53"/>
                    </a:cubicBezTo>
                    <a:cubicBezTo>
                      <a:pt x="f30" y="f54"/>
                      <a:pt x="f55" y="f56"/>
                      <a:pt x="f57" y="f58"/>
                    </a:cubicBezTo>
                    <a:cubicBezTo>
                      <a:pt x="f59" y="f60"/>
                      <a:pt x="f61" y="f62"/>
                      <a:pt x="f63" y="f64"/>
                    </a:cubicBezTo>
                    <a:cubicBezTo>
                      <a:pt x="f65" y="f66"/>
                      <a:pt x="f67" y="f68"/>
                      <a:pt x="f69" y="f68"/>
                    </a:cubicBezTo>
                    <a:cubicBezTo>
                      <a:pt x="f70" y="f68"/>
                      <a:pt x="f71" y="f72"/>
                      <a:pt x="f73" y="f74"/>
                    </a:cubicBezTo>
                    <a:cubicBezTo>
                      <a:pt x="f75" y="f76"/>
                      <a:pt x="f2" y="f77"/>
                      <a:pt x="f2" y="f44"/>
                    </a:cubicBezTo>
                    <a:cubicBezTo>
                      <a:pt x="f2" y="f78"/>
                      <a:pt x="f79" y="f4"/>
                      <a:pt x="f5" y="f4"/>
                    </a:cubicBezTo>
                    <a:cubicBezTo>
                      <a:pt x="f80" y="f4"/>
                      <a:pt x="f81" y="f82"/>
                      <a:pt x="f83" y="f84"/>
                    </a:cubicBezTo>
                    <a:cubicBezTo>
                      <a:pt x="f85" y="f86"/>
                      <a:pt x="f87" y="f88"/>
                      <a:pt x="f89" y="f90"/>
                    </a:cubicBezTo>
                    <a:cubicBezTo>
                      <a:pt x="f91" y="f92"/>
                      <a:pt x="f93" y="f94"/>
                      <a:pt x="f95" y="f94"/>
                    </a:cubicBezTo>
                    <a:cubicBezTo>
                      <a:pt x="f96" y="f94"/>
                      <a:pt x="f97" y="f98"/>
                      <a:pt x="f99" y="f100"/>
                    </a:cubicBezTo>
                    <a:cubicBezTo>
                      <a:pt x="f101" y="f102"/>
                      <a:pt x="f103" y="f104"/>
                      <a:pt x="f105" y="f104"/>
                    </a:cubicBezTo>
                    <a:cubicBezTo>
                      <a:pt x="f106" y="f104"/>
                      <a:pt x="f107" y="f108"/>
                      <a:pt x="f109" y="f110"/>
                    </a:cubicBezTo>
                    <a:lnTo>
                      <a:pt x="f109" y="f110"/>
                    </a:lnTo>
                    <a:cubicBezTo>
                      <a:pt x="f111" y="f112"/>
                      <a:pt x="f113" y="f114"/>
                      <a:pt x="f115" y="f114"/>
                    </a:cubicBezTo>
                    <a:cubicBezTo>
                      <a:pt x="f116" y="f114"/>
                      <a:pt x="f117" y="f118"/>
                      <a:pt x="f117" y="f44"/>
                    </a:cubicBezTo>
                    <a:cubicBezTo>
                      <a:pt x="f117" y="f119"/>
                      <a:pt x="f120" y="f121"/>
                      <a:pt x="f122" y="f121"/>
                    </a:cubicBezTo>
                    <a:cubicBezTo>
                      <a:pt x="f123" y="f121"/>
                      <a:pt x="f124" y="f125"/>
                      <a:pt x="f126" y="f127"/>
                    </a:cubicBezTo>
                    <a:cubicBezTo>
                      <a:pt x="f128" y="f129"/>
                      <a:pt x="f130" y="f131"/>
                      <a:pt x="f132" y="f133"/>
                    </a:cubicBezTo>
                    <a:cubicBezTo>
                      <a:pt x="f134" y="f135"/>
                      <a:pt x="f136" y="f137"/>
                      <a:pt x="f138" y="f139"/>
                    </a:cubicBezTo>
                    <a:cubicBezTo>
                      <a:pt x="f140" y="f141"/>
                      <a:pt x="f142" y="f143"/>
                      <a:pt x="f144" y="f143"/>
                    </a:cubicBezTo>
                    <a:cubicBezTo>
                      <a:pt x="f145" y="f143"/>
                      <a:pt x="f146" y="f147"/>
                      <a:pt x="f148" y="f149"/>
                    </a:cubicBezTo>
                    <a:cubicBezTo>
                      <a:pt x="f150" y="f151"/>
                      <a:pt x="f3" y="f152"/>
                      <a:pt x="f3" y="f44"/>
                    </a:cubicBezTo>
                    <a:cubicBezTo>
                      <a:pt x="f3" y="f153"/>
                      <a:pt x="f154"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5" name="Google Shape;3102;p73">
                <a:extLst>
                  <a:ext uri="{FF2B5EF4-FFF2-40B4-BE49-F238E27FC236}">
                    <a16:creationId xmlns:a16="http://schemas.microsoft.com/office/drawing/2014/main" id="{8279C5C4-DFE4-DC11-8664-F5C8002EF133}"/>
                  </a:ext>
                </a:extLst>
              </p:cNvPr>
              <p:cNvSpPr/>
              <p:nvPr/>
            </p:nvSpPr>
            <p:spPr>
              <a:xfrm>
                <a:off x="2885343" y="3628503"/>
                <a:ext cx="20272" cy="36521"/>
              </a:xfrm>
              <a:custGeom>
                <a:avLst/>
                <a:gdLst>
                  <a:gd name="f0" fmla="val w"/>
                  <a:gd name="f1" fmla="val h"/>
                  <a:gd name="f2" fmla="val 0"/>
                  <a:gd name="f3" fmla="val 6101"/>
                  <a:gd name="f4" fmla="val 10994"/>
                  <a:gd name="f5" fmla="val 3034"/>
                  <a:gd name="f6" fmla="val 1370"/>
                  <a:gd name="f7" fmla="val 7927"/>
                  <a:gd name="f8" fmla="val 9623"/>
                  <a:gd name="f9" fmla="val 10993"/>
                  <a:gd name="f10" fmla="val 4730"/>
                  <a:gd name="f11" fmla="val 6100"/>
                  <a:gd name="f12" fmla="*/ f0 1 6101"/>
                  <a:gd name="f13" fmla="*/ f1 1 10994"/>
                  <a:gd name="f14" fmla="val f2"/>
                  <a:gd name="f15" fmla="val f3"/>
                  <a:gd name="f16" fmla="val f4"/>
                  <a:gd name="f17" fmla="+- f16 0 f14"/>
                  <a:gd name="f18" fmla="+- f15 0 f14"/>
                  <a:gd name="f19" fmla="*/ f18 1 6101"/>
                  <a:gd name="f20" fmla="*/ f17 1 1099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01" h="10994">
                    <a:moveTo>
                      <a:pt x="f5" y="f2"/>
                    </a:moveTo>
                    <a:cubicBezTo>
                      <a:pt x="f6" y="f2"/>
                      <a:pt x="f2" y="f6"/>
                      <a:pt x="f2" y="f5"/>
                    </a:cubicBezTo>
                    <a:lnTo>
                      <a:pt x="f2" y="f7"/>
                    </a:lnTo>
                    <a:cubicBezTo>
                      <a:pt x="f2" y="f8"/>
                      <a:pt x="f6" y="f9"/>
                      <a:pt x="f5" y="f9"/>
                    </a:cubicBezTo>
                    <a:cubicBezTo>
                      <a:pt x="f10" y="f9"/>
                      <a:pt x="f11" y="f8"/>
                      <a:pt x="f11" y="f7"/>
                    </a:cubicBezTo>
                    <a:lnTo>
                      <a:pt x="f11" y="f5"/>
                    </a:lnTo>
                    <a:cubicBezTo>
                      <a:pt x="f11" y="f6"/>
                      <a:pt x="f1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6" name="Google Shape;3103;p73">
                <a:extLst>
                  <a:ext uri="{FF2B5EF4-FFF2-40B4-BE49-F238E27FC236}">
                    <a16:creationId xmlns:a16="http://schemas.microsoft.com/office/drawing/2014/main" id="{0B921225-0759-3B83-7E49-1F81027F0054}"/>
                  </a:ext>
                </a:extLst>
              </p:cNvPr>
              <p:cNvSpPr/>
              <p:nvPr/>
            </p:nvSpPr>
            <p:spPr>
              <a:xfrm>
                <a:off x="3054498" y="3628503"/>
                <a:ext cx="20272" cy="36521"/>
              </a:xfrm>
              <a:custGeom>
                <a:avLst/>
                <a:gdLst>
                  <a:gd name="f0" fmla="val w"/>
                  <a:gd name="f1" fmla="val h"/>
                  <a:gd name="f2" fmla="val 0"/>
                  <a:gd name="f3" fmla="val 6101"/>
                  <a:gd name="f4" fmla="val 10994"/>
                  <a:gd name="f5" fmla="val 3067"/>
                  <a:gd name="f6" fmla="val 1371"/>
                  <a:gd name="f7" fmla="val 1"/>
                  <a:gd name="f8" fmla="val 1370"/>
                  <a:gd name="f9" fmla="val 3034"/>
                  <a:gd name="f10" fmla="val 7927"/>
                  <a:gd name="f11" fmla="val 9623"/>
                  <a:gd name="f12" fmla="val 10993"/>
                  <a:gd name="f13" fmla="val 4731"/>
                  <a:gd name="f14" fmla="*/ f0 1 6101"/>
                  <a:gd name="f15" fmla="*/ f1 1 10994"/>
                  <a:gd name="f16" fmla="val f2"/>
                  <a:gd name="f17" fmla="val f3"/>
                  <a:gd name="f18" fmla="val f4"/>
                  <a:gd name="f19" fmla="+- f18 0 f16"/>
                  <a:gd name="f20" fmla="+- f17 0 f16"/>
                  <a:gd name="f21" fmla="*/ f20 1 6101"/>
                  <a:gd name="f22" fmla="*/ f19 1 10994"/>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101" h="10994">
                    <a:moveTo>
                      <a:pt x="f5" y="f2"/>
                    </a:moveTo>
                    <a:cubicBezTo>
                      <a:pt x="f6" y="f2"/>
                      <a:pt x="f7" y="f8"/>
                      <a:pt x="f7" y="f9"/>
                    </a:cubicBezTo>
                    <a:lnTo>
                      <a:pt x="f7" y="f10"/>
                    </a:lnTo>
                    <a:cubicBezTo>
                      <a:pt x="f7" y="f11"/>
                      <a:pt x="f6" y="f12"/>
                      <a:pt x="f5" y="f12"/>
                    </a:cubicBezTo>
                    <a:cubicBezTo>
                      <a:pt x="f13" y="f12"/>
                      <a:pt x="f3" y="f11"/>
                      <a:pt x="f3" y="f10"/>
                    </a:cubicBezTo>
                    <a:lnTo>
                      <a:pt x="f3" y="f9"/>
                    </a:lnTo>
                    <a:cubicBezTo>
                      <a:pt x="f3" y="f8"/>
                      <a:pt x="f13"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7" name="Google Shape;3104;p73">
                <a:extLst>
                  <a:ext uri="{FF2B5EF4-FFF2-40B4-BE49-F238E27FC236}">
                    <a16:creationId xmlns:a16="http://schemas.microsoft.com/office/drawing/2014/main" id="{CBDA0CC3-5867-5EF3-C717-CCA6DEFB7DC2}"/>
                  </a:ext>
                </a:extLst>
              </p:cNvPr>
              <p:cNvSpPr/>
              <p:nvPr/>
            </p:nvSpPr>
            <p:spPr>
              <a:xfrm>
                <a:off x="2946352" y="3644213"/>
                <a:ext cx="67299" cy="30568"/>
              </a:xfrm>
              <a:custGeom>
                <a:avLst/>
                <a:gdLst>
                  <a:gd name="f0" fmla="val w"/>
                  <a:gd name="f1" fmla="val h"/>
                  <a:gd name="f2" fmla="val 0"/>
                  <a:gd name="f3" fmla="val 20258"/>
                  <a:gd name="f4" fmla="val 9202"/>
                  <a:gd name="f5" fmla="val 3442"/>
                  <a:gd name="f6" fmla="val 2730"/>
                  <a:gd name="f7" fmla="val 2015"/>
                  <a:gd name="f8" fmla="val 248"/>
                  <a:gd name="f9" fmla="val 1436"/>
                  <a:gd name="f10" fmla="val 753"/>
                  <a:gd name="f11" fmla="val 131"/>
                  <a:gd name="f12" fmla="val 1862"/>
                  <a:gd name="f13" fmla="val 3820"/>
                  <a:gd name="f14" fmla="val 1109"/>
                  <a:gd name="f15" fmla="val 5092"/>
                  <a:gd name="f16" fmla="val 3393"/>
                  <a:gd name="f17" fmla="val 7701"/>
                  <a:gd name="f18" fmla="val 6687"/>
                  <a:gd name="f19" fmla="val 10145"/>
                  <a:gd name="f20" fmla="val 13603"/>
                  <a:gd name="f21" fmla="val 16897"/>
                  <a:gd name="f22" fmla="val 19148"/>
                  <a:gd name="f23" fmla="val 20257"/>
                  <a:gd name="f24" fmla="val 20127"/>
                  <a:gd name="f25" fmla="val 18855"/>
                  <a:gd name="f26" fmla="val 18275"/>
                  <a:gd name="f27" fmla="val 17560"/>
                  <a:gd name="f28" fmla="val 16848"/>
                  <a:gd name="f29" fmla="val 15998"/>
                  <a:gd name="f30" fmla="val 15153"/>
                  <a:gd name="f31" fmla="val 354"/>
                  <a:gd name="f32" fmla="val 14549"/>
                  <a:gd name="f33" fmla="val 1047"/>
                  <a:gd name="f34" fmla="val 13440"/>
                  <a:gd name="f35" fmla="val 2352"/>
                  <a:gd name="f36" fmla="val 11841"/>
                  <a:gd name="f37" fmla="val 3069"/>
                  <a:gd name="f38" fmla="val 8449"/>
                  <a:gd name="f39" fmla="val 6850"/>
                  <a:gd name="f40" fmla="val 5741"/>
                  <a:gd name="f41" fmla="val 5138"/>
                  <a:gd name="f42" fmla="val 4292"/>
                  <a:gd name="f43" fmla="*/ f0 1 20258"/>
                  <a:gd name="f44" fmla="*/ f1 1 9202"/>
                  <a:gd name="f45" fmla="val f2"/>
                  <a:gd name="f46" fmla="val f3"/>
                  <a:gd name="f47" fmla="val f4"/>
                  <a:gd name="f48" fmla="+- f47 0 f45"/>
                  <a:gd name="f49" fmla="+- f46 0 f45"/>
                  <a:gd name="f50" fmla="*/ f49 1 20258"/>
                  <a:gd name="f51" fmla="*/ f48 1 9202"/>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20258" h="9202">
                    <a:moveTo>
                      <a:pt x="f5" y="f2"/>
                    </a:moveTo>
                    <a:cubicBezTo>
                      <a:pt x="f6" y="f2"/>
                      <a:pt x="f7" y="f8"/>
                      <a:pt x="f9" y="f10"/>
                    </a:cubicBezTo>
                    <a:cubicBezTo>
                      <a:pt x="f11" y="f12"/>
                      <a:pt x="f2" y="f13"/>
                      <a:pt x="f14" y="f15"/>
                    </a:cubicBezTo>
                    <a:cubicBezTo>
                      <a:pt x="f16" y="f17"/>
                      <a:pt x="f18" y="f4"/>
                      <a:pt x="f19" y="f4"/>
                    </a:cubicBezTo>
                    <a:cubicBezTo>
                      <a:pt x="f20" y="f4"/>
                      <a:pt x="f21" y="f17"/>
                      <a:pt x="f22" y="f15"/>
                    </a:cubicBezTo>
                    <a:cubicBezTo>
                      <a:pt x="f23" y="f13"/>
                      <a:pt x="f24" y="f12"/>
                      <a:pt x="f25" y="f10"/>
                    </a:cubicBezTo>
                    <a:cubicBezTo>
                      <a:pt x="f26" y="f8"/>
                      <a:pt x="f27" y="f2"/>
                      <a:pt x="f28" y="f2"/>
                    </a:cubicBezTo>
                    <a:cubicBezTo>
                      <a:pt x="f29" y="f2"/>
                      <a:pt x="f30" y="f31"/>
                      <a:pt x="f32" y="f33"/>
                    </a:cubicBezTo>
                    <a:cubicBezTo>
                      <a:pt x="f34" y="f35"/>
                      <a:pt x="f36" y="f37"/>
                      <a:pt x="f19" y="f37"/>
                    </a:cubicBezTo>
                    <a:cubicBezTo>
                      <a:pt x="f38" y="f37"/>
                      <a:pt x="f39" y="f35"/>
                      <a:pt x="f40" y="f33"/>
                    </a:cubicBezTo>
                    <a:cubicBezTo>
                      <a:pt x="f41" y="f31"/>
                      <a:pt x="f42"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08" name="Google Shape;3105;p73">
              <a:extLst>
                <a:ext uri="{FF2B5EF4-FFF2-40B4-BE49-F238E27FC236}">
                  <a16:creationId xmlns:a16="http://schemas.microsoft.com/office/drawing/2014/main" id="{99BEEA5A-2DE3-9212-8D00-B0F1D77F2C08}"/>
                </a:ext>
              </a:extLst>
            </p:cNvPr>
            <p:cNvGrpSpPr/>
            <p:nvPr/>
          </p:nvGrpSpPr>
          <p:grpSpPr>
            <a:xfrm>
              <a:off x="6775438" y="3458315"/>
              <a:ext cx="600084" cy="744714"/>
              <a:chOff x="6775438" y="3458315"/>
              <a:chExt cx="600084" cy="744714"/>
            </a:xfrm>
          </p:grpSpPr>
          <p:sp>
            <p:nvSpPr>
              <p:cNvPr id="109" name="Google Shape;3106;p73">
                <a:extLst>
                  <a:ext uri="{FF2B5EF4-FFF2-40B4-BE49-F238E27FC236}">
                    <a16:creationId xmlns:a16="http://schemas.microsoft.com/office/drawing/2014/main" id="{A4A6F564-EBB6-BA27-02DA-99920BC9F8DC}"/>
                  </a:ext>
                </a:extLst>
              </p:cNvPr>
              <p:cNvSpPr/>
              <p:nvPr/>
            </p:nvSpPr>
            <p:spPr>
              <a:xfrm>
                <a:off x="6957075" y="3684748"/>
                <a:ext cx="21762" cy="42473"/>
              </a:xfrm>
              <a:custGeom>
                <a:avLst/>
                <a:gdLst>
                  <a:gd name="f0" fmla="val w"/>
                  <a:gd name="f1" fmla="val h"/>
                  <a:gd name="f2" fmla="val 0"/>
                  <a:gd name="f3" fmla="val 6101"/>
                  <a:gd name="f4" fmla="val 11907"/>
                  <a:gd name="f5" fmla="val 3034"/>
                  <a:gd name="f6" fmla="val 1371"/>
                  <a:gd name="f7" fmla="val 1"/>
                  <a:gd name="f8" fmla="val 1370"/>
                  <a:gd name="f9" fmla="val 3067"/>
                  <a:gd name="f10" fmla="val 8840"/>
                  <a:gd name="f11" fmla="val 10536"/>
                  <a:gd name="f12" fmla="val 4731"/>
                  <a:gd name="f13" fmla="*/ f0 1 6101"/>
                  <a:gd name="f14" fmla="*/ f1 1 11907"/>
                  <a:gd name="f15" fmla="val f2"/>
                  <a:gd name="f16" fmla="val f3"/>
                  <a:gd name="f17" fmla="val f4"/>
                  <a:gd name="f18" fmla="+- f17 0 f15"/>
                  <a:gd name="f19" fmla="+- f16 0 f15"/>
                  <a:gd name="f20" fmla="*/ f19 1 6101"/>
                  <a:gd name="f21" fmla="*/ f18 1 11907"/>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01" h="11907">
                    <a:moveTo>
                      <a:pt x="f5" y="f2"/>
                    </a:moveTo>
                    <a:cubicBezTo>
                      <a:pt x="f6" y="f2"/>
                      <a:pt x="f7" y="f8"/>
                      <a:pt x="f7" y="f9"/>
                    </a:cubicBezTo>
                    <a:lnTo>
                      <a:pt x="f7" y="f10"/>
                    </a:lnTo>
                    <a:cubicBezTo>
                      <a:pt x="f7" y="f11"/>
                      <a:pt x="f6" y="f4"/>
                      <a:pt x="f5" y="f4"/>
                    </a:cubicBezTo>
                    <a:cubicBezTo>
                      <a:pt x="f12" y="f4"/>
                      <a:pt x="f3" y="f11"/>
                      <a:pt x="f3" y="f10"/>
                    </a:cubicBezTo>
                    <a:lnTo>
                      <a:pt x="f3" y="f9"/>
                    </a:lnTo>
                    <a:cubicBezTo>
                      <a:pt x="f3" y="f8"/>
                      <a:pt x="f12"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0" name="Google Shape;3107;p73">
                <a:extLst>
                  <a:ext uri="{FF2B5EF4-FFF2-40B4-BE49-F238E27FC236}">
                    <a16:creationId xmlns:a16="http://schemas.microsoft.com/office/drawing/2014/main" id="{6B7AF15A-2B45-F3DF-F739-1AD8D7E83443}"/>
                  </a:ext>
                </a:extLst>
              </p:cNvPr>
              <p:cNvSpPr/>
              <p:nvPr/>
            </p:nvSpPr>
            <p:spPr>
              <a:xfrm>
                <a:off x="7171767" y="3684748"/>
                <a:ext cx="21762" cy="42473"/>
              </a:xfrm>
              <a:custGeom>
                <a:avLst/>
                <a:gdLst>
                  <a:gd name="f0" fmla="val w"/>
                  <a:gd name="f1" fmla="val h"/>
                  <a:gd name="f2" fmla="val 0"/>
                  <a:gd name="f3" fmla="val 6101"/>
                  <a:gd name="f4" fmla="val 11907"/>
                  <a:gd name="f5" fmla="val 3067"/>
                  <a:gd name="f6" fmla="val 1370"/>
                  <a:gd name="f7" fmla="val 8840"/>
                  <a:gd name="f8" fmla="val 10536"/>
                  <a:gd name="f9" fmla="val 4730"/>
                  <a:gd name="f10" fmla="val 6100"/>
                  <a:gd name="f11" fmla="*/ f0 1 6101"/>
                  <a:gd name="f12" fmla="*/ f1 1 11907"/>
                  <a:gd name="f13" fmla="val f2"/>
                  <a:gd name="f14" fmla="val f3"/>
                  <a:gd name="f15" fmla="val f4"/>
                  <a:gd name="f16" fmla="+- f15 0 f13"/>
                  <a:gd name="f17" fmla="+- f14 0 f13"/>
                  <a:gd name="f18" fmla="*/ f17 1 6101"/>
                  <a:gd name="f19" fmla="*/ f16 1 1190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101" h="11907">
                    <a:moveTo>
                      <a:pt x="f5" y="f2"/>
                    </a:moveTo>
                    <a:cubicBezTo>
                      <a:pt x="f6" y="f2"/>
                      <a:pt x="f2" y="f6"/>
                      <a:pt x="f2" y="f5"/>
                    </a:cubicBezTo>
                    <a:lnTo>
                      <a:pt x="f2" y="f7"/>
                    </a:lnTo>
                    <a:cubicBezTo>
                      <a:pt x="f2" y="f8"/>
                      <a:pt x="f6" y="f4"/>
                      <a:pt x="f5" y="f4"/>
                    </a:cubicBezTo>
                    <a:cubicBezTo>
                      <a:pt x="f9" y="f4"/>
                      <a:pt x="f10" y="f8"/>
                      <a:pt x="f10" y="f7"/>
                    </a:cubicBezTo>
                    <a:lnTo>
                      <a:pt x="f10" y="f5"/>
                    </a:lnTo>
                    <a:cubicBezTo>
                      <a:pt x="f10" y="f6"/>
                      <a:pt x="f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1" name="Google Shape;3108;p73">
                <a:extLst>
                  <a:ext uri="{FF2B5EF4-FFF2-40B4-BE49-F238E27FC236}">
                    <a16:creationId xmlns:a16="http://schemas.microsoft.com/office/drawing/2014/main" id="{9AA0F331-75C3-1E49-6264-B1079F035B6E}"/>
                  </a:ext>
                </a:extLst>
              </p:cNvPr>
              <p:cNvSpPr/>
              <p:nvPr/>
            </p:nvSpPr>
            <p:spPr>
              <a:xfrm>
                <a:off x="7034799" y="3704755"/>
                <a:ext cx="80997" cy="34719"/>
              </a:xfrm>
              <a:custGeom>
                <a:avLst/>
                <a:gdLst>
                  <a:gd name="f0" fmla="val w"/>
                  <a:gd name="f1" fmla="val h"/>
                  <a:gd name="f2" fmla="val 0"/>
                  <a:gd name="f3" fmla="val 22705"/>
                  <a:gd name="f4" fmla="val 9733"/>
                  <a:gd name="f5" fmla="val 3410"/>
                  <a:gd name="f6" fmla="val 1"/>
                  <a:gd name="f7" fmla="val 2698"/>
                  <a:gd name="f8" fmla="val 1983"/>
                  <a:gd name="f9" fmla="val 249"/>
                  <a:gd name="f10" fmla="val 1404"/>
                  <a:gd name="f11" fmla="val 754"/>
                  <a:gd name="f12" fmla="val 131"/>
                  <a:gd name="f13" fmla="val 1863"/>
                  <a:gd name="f14" fmla="val 3788"/>
                  <a:gd name="f15" fmla="val 1110"/>
                  <a:gd name="f16" fmla="val 5060"/>
                  <a:gd name="f17" fmla="val 3817"/>
                  <a:gd name="f18" fmla="val 8175"/>
                  <a:gd name="f19" fmla="val 7585"/>
                  <a:gd name="f20" fmla="val 11353"/>
                  <a:gd name="f21" fmla="val 15120"/>
                  <a:gd name="f22" fmla="val 18888"/>
                  <a:gd name="f23" fmla="val 21595"/>
                  <a:gd name="f24" fmla="val 22704"/>
                  <a:gd name="f25" fmla="val 22574"/>
                  <a:gd name="f26" fmla="val 21302"/>
                  <a:gd name="f27" fmla="val 20722"/>
                  <a:gd name="f28" fmla="val 20007"/>
                  <a:gd name="f29" fmla="val 19296"/>
                  <a:gd name="f30" fmla="val 18445"/>
                  <a:gd name="f31" fmla="val 17600"/>
                  <a:gd name="f32" fmla="val 355"/>
                  <a:gd name="f33" fmla="val 16996"/>
                  <a:gd name="f34" fmla="val 1048"/>
                  <a:gd name="f35" fmla="val 15495"/>
                  <a:gd name="f36" fmla="val 2760"/>
                  <a:gd name="f37" fmla="val 13424"/>
                  <a:gd name="f38" fmla="val 3617"/>
                  <a:gd name="f39" fmla="val 9281"/>
                  <a:gd name="f40" fmla="val 7210"/>
                  <a:gd name="f41" fmla="val 5709"/>
                  <a:gd name="f42" fmla="val 5106"/>
                  <a:gd name="f43" fmla="val 4260"/>
                  <a:gd name="f44" fmla="*/ f0 1 22705"/>
                  <a:gd name="f45" fmla="*/ f1 1 9733"/>
                  <a:gd name="f46" fmla="val f2"/>
                  <a:gd name="f47" fmla="val f3"/>
                  <a:gd name="f48" fmla="val f4"/>
                  <a:gd name="f49" fmla="+- f48 0 f46"/>
                  <a:gd name="f50" fmla="+- f47 0 f46"/>
                  <a:gd name="f51" fmla="*/ f50 1 22705"/>
                  <a:gd name="f52" fmla="*/ f49 1 9733"/>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22705" h="9733">
                    <a:moveTo>
                      <a:pt x="f5" y="f6"/>
                    </a:moveTo>
                    <a:cubicBezTo>
                      <a:pt x="f7" y="f6"/>
                      <a:pt x="f8" y="f9"/>
                      <a:pt x="f10" y="f11"/>
                    </a:cubicBezTo>
                    <a:cubicBezTo>
                      <a:pt x="f12" y="f13"/>
                      <a:pt x="f6" y="f14"/>
                      <a:pt x="f15" y="f16"/>
                    </a:cubicBezTo>
                    <a:cubicBezTo>
                      <a:pt x="f17" y="f18"/>
                      <a:pt x="f19" y="f4"/>
                      <a:pt x="f20" y="f4"/>
                    </a:cubicBezTo>
                    <a:cubicBezTo>
                      <a:pt x="f21" y="f4"/>
                      <a:pt x="f22" y="f18"/>
                      <a:pt x="f23" y="f16"/>
                    </a:cubicBezTo>
                    <a:cubicBezTo>
                      <a:pt x="f24" y="f14"/>
                      <a:pt x="f25" y="f13"/>
                      <a:pt x="f26" y="f11"/>
                    </a:cubicBezTo>
                    <a:cubicBezTo>
                      <a:pt x="f27" y="f9"/>
                      <a:pt x="f28" y="f6"/>
                      <a:pt x="f29" y="f6"/>
                    </a:cubicBezTo>
                    <a:cubicBezTo>
                      <a:pt x="f30" y="f6"/>
                      <a:pt x="f31" y="f32"/>
                      <a:pt x="f33" y="f34"/>
                    </a:cubicBezTo>
                    <a:cubicBezTo>
                      <a:pt x="f35" y="f36"/>
                      <a:pt x="f37" y="f38"/>
                      <a:pt x="f20" y="f38"/>
                    </a:cubicBezTo>
                    <a:cubicBezTo>
                      <a:pt x="f39" y="f38"/>
                      <a:pt x="f40" y="f36"/>
                      <a:pt x="f41" y="f34"/>
                    </a:cubicBezTo>
                    <a:cubicBezTo>
                      <a:pt x="f42" y="f32"/>
                      <a:pt x="f43"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2" name="Google Shape;3109;p73">
                <a:extLst>
                  <a:ext uri="{FF2B5EF4-FFF2-40B4-BE49-F238E27FC236}">
                    <a16:creationId xmlns:a16="http://schemas.microsoft.com/office/drawing/2014/main" id="{715B80F8-B392-E265-E26B-1E6FE916FAFE}"/>
                  </a:ext>
                </a:extLst>
              </p:cNvPr>
              <p:cNvSpPr/>
              <p:nvPr/>
            </p:nvSpPr>
            <p:spPr>
              <a:xfrm>
                <a:off x="6775438" y="3458315"/>
                <a:ext cx="600084" cy="744714"/>
              </a:xfrm>
              <a:custGeom>
                <a:avLst/>
                <a:gdLst>
                  <a:gd name="f0" fmla="val w"/>
                  <a:gd name="f1" fmla="val h"/>
                  <a:gd name="f2" fmla="val 0"/>
                  <a:gd name="f3" fmla="val 168221"/>
                  <a:gd name="f4" fmla="val 208767"/>
                  <a:gd name="f5" fmla="val 128490"/>
                  <a:gd name="f6" fmla="val 6133"/>
                  <a:gd name="f7" fmla="val 133285"/>
                  <a:gd name="f8" fmla="val 137167"/>
                  <a:gd name="f9" fmla="val 10014"/>
                  <a:gd name="f10" fmla="val 14809"/>
                  <a:gd name="f11" fmla="val 19572"/>
                  <a:gd name="f12" fmla="val 23486"/>
                  <a:gd name="f13" fmla="val 39633"/>
                  <a:gd name="f14" fmla="val 34838"/>
                  <a:gd name="f15" fmla="val 30956"/>
                  <a:gd name="f16" fmla="val 125424"/>
                  <a:gd name="f17" fmla="val 29586"/>
                  <a:gd name="f18" fmla="val 48440"/>
                  <a:gd name="f19" fmla="val 42700"/>
                  <a:gd name="f20" fmla="val 65823"/>
                  <a:gd name="f21" fmla="val 101364"/>
                  <a:gd name="f22" fmla="val 69616"/>
                  <a:gd name="f23" fmla="val 73437"/>
                  <a:gd name="f24" fmla="val 103101"/>
                  <a:gd name="f25" fmla="val 75874"/>
                  <a:gd name="f26" fmla="val 106797"/>
                  <a:gd name="f27" fmla="val 76469"/>
                  <a:gd name="f28" fmla="val 107690"/>
                  <a:gd name="f29" fmla="val 77449"/>
                  <a:gd name="f30" fmla="val 108181"/>
                  <a:gd name="f31" fmla="val 78453"/>
                  <a:gd name="f32" fmla="val 78881"/>
                  <a:gd name="f33" fmla="val 79314"/>
                  <a:gd name="f34" fmla="val 108092"/>
                  <a:gd name="f35" fmla="val 79723"/>
                  <a:gd name="f36" fmla="val 107907"/>
                  <a:gd name="f37" fmla="val 80981"/>
                  <a:gd name="f38" fmla="val 107321"/>
                  <a:gd name="f39" fmla="val 82311"/>
                  <a:gd name="f40" fmla="val 107042"/>
                  <a:gd name="f41" fmla="val 83624"/>
                  <a:gd name="f42" fmla="val 87216"/>
                  <a:gd name="f43" fmla="val 90679"/>
                  <a:gd name="f44" fmla="val 109128"/>
                  <a:gd name="f45" fmla="val 92184"/>
                  <a:gd name="f46" fmla="val 112734"/>
                  <a:gd name="f47" fmla="val 92619"/>
                  <a:gd name="f48" fmla="val 113808"/>
                  <a:gd name="f49" fmla="val 93726"/>
                  <a:gd name="f50" fmla="val 114598"/>
                  <a:gd name="f51" fmla="val 94999"/>
                  <a:gd name="f52" fmla="val 95157"/>
                  <a:gd name="f53" fmla="val 95317"/>
                  <a:gd name="f54" fmla="val 114586"/>
                  <a:gd name="f55" fmla="val 95479"/>
                  <a:gd name="f56" fmla="val 114561"/>
                  <a:gd name="f57" fmla="val 95847"/>
                  <a:gd name="f58" fmla="val 114504"/>
                  <a:gd name="f59" fmla="val 96212"/>
                  <a:gd name="f60" fmla="val 114476"/>
                  <a:gd name="f61" fmla="val 96570"/>
                  <a:gd name="f62" fmla="val 100904"/>
                  <a:gd name="f63" fmla="val 104334"/>
                  <a:gd name="f64" fmla="val 118515"/>
                  <a:gd name="f65" fmla="val 103340"/>
                  <a:gd name="f66" fmla="val 122944"/>
                  <a:gd name="f67" fmla="val 103209"/>
                  <a:gd name="f68" fmla="val 123662"/>
                  <a:gd name="f69" fmla="val 102948"/>
                  <a:gd name="f70" fmla="val 124184"/>
                  <a:gd name="f71" fmla="val 124216"/>
                  <a:gd name="f72" fmla="val 101307"/>
                  <a:gd name="f73" fmla="val 123654"/>
                  <a:gd name="f74" fmla="val 99621"/>
                  <a:gd name="f75" fmla="val 123381"/>
                  <a:gd name="f76" fmla="val 97954"/>
                  <a:gd name="f77" fmla="val 93723"/>
                  <a:gd name="f78" fmla="val 89610"/>
                  <a:gd name="f79" fmla="val 125139"/>
                  <a:gd name="f80" fmla="val 86639"/>
                  <a:gd name="f81" fmla="val 128392"/>
                  <a:gd name="f82" fmla="val 44428"/>
                  <a:gd name="f83" fmla="val 40677"/>
                  <a:gd name="f84" fmla="val 37350"/>
                  <a:gd name="f85" fmla="val 125423"/>
                  <a:gd name="f86" fmla="val 37448"/>
                  <a:gd name="f87" fmla="val 121346"/>
                  <a:gd name="f88" fmla="val 37589"/>
                  <a:gd name="f89" fmla="val 116302"/>
                  <a:gd name="f90" fmla="val 41819"/>
                  <a:gd name="f91" fmla="val 112329"/>
                  <a:gd name="f92" fmla="val 46732"/>
                  <a:gd name="f93" fmla="val 47507"/>
                  <a:gd name="f94" fmla="val 48298"/>
                  <a:gd name="f95" fmla="val 112428"/>
                  <a:gd name="f96" fmla="val 49093"/>
                  <a:gd name="f97" fmla="val 112636"/>
                  <a:gd name="f98" fmla="val 49697"/>
                  <a:gd name="f99" fmla="val 112803"/>
                  <a:gd name="f100" fmla="val 50327"/>
                  <a:gd name="f101" fmla="val 113102"/>
                  <a:gd name="f102" fmla="val 51068"/>
                  <a:gd name="f103" fmla="val 51489"/>
                  <a:gd name="f104" fmla="val 51945"/>
                  <a:gd name="f105" fmla="val 113006"/>
                  <a:gd name="f106" fmla="val 52453"/>
                  <a:gd name="f107" fmla="val 53236"/>
                  <a:gd name="f108" fmla="val 112310"/>
                  <a:gd name="f109" fmla="val 53790"/>
                  <a:gd name="f110" fmla="val 111593"/>
                  <a:gd name="f111" fmla="val 53986"/>
                  <a:gd name="f112" fmla="val 110744"/>
                  <a:gd name="f113" fmla="val 55387"/>
                  <a:gd name="f114" fmla="val 104687"/>
                  <a:gd name="f115" fmla="val 60578"/>
                  <a:gd name="f116" fmla="val 116290"/>
                  <a:gd name="f117" fmla="val 124673"/>
                  <a:gd name="f118" fmla="val 120433"/>
                  <a:gd name="f119" fmla="val 122651"/>
                  <a:gd name="f120" fmla="val 128261"/>
                  <a:gd name="f121" fmla="val 122586"/>
                  <a:gd name="f122" fmla="val 132208"/>
                  <a:gd name="f123" fmla="val 122553"/>
                  <a:gd name="f124" fmla="val 133741"/>
                  <a:gd name="f125" fmla="val 123760"/>
                  <a:gd name="f126" fmla="val 135111"/>
                  <a:gd name="f127" fmla="val 125326"/>
                  <a:gd name="f128" fmla="val 135275"/>
                  <a:gd name="f129" fmla="val 128098"/>
                  <a:gd name="f130" fmla="val 135568"/>
                  <a:gd name="f131" fmla="val 130186"/>
                  <a:gd name="f132" fmla="val 137884"/>
                  <a:gd name="f133" fmla="val 140657"/>
                  <a:gd name="f134" fmla="val 140722"/>
                  <a:gd name="f135" fmla="val 130153"/>
                  <a:gd name="f136" fmla="val 142581"/>
                  <a:gd name="f137" fmla="val 128555"/>
                  <a:gd name="f138" fmla="val 144115"/>
                  <a:gd name="f139" fmla="val 126598"/>
                  <a:gd name="f140" fmla="val 92608"/>
                  <a:gd name="f141" fmla="val 91075"/>
                  <a:gd name="f142" fmla="val 89737"/>
                  <a:gd name="f143" fmla="val 143169"/>
                  <a:gd name="f144" fmla="val 89248"/>
                  <a:gd name="f145" fmla="val 141766"/>
                  <a:gd name="f146" fmla="val 87113"/>
                  <a:gd name="f147" fmla="val 135665"/>
                  <a:gd name="f148" fmla="val 91766"/>
                  <a:gd name="f149" fmla="val 129508"/>
                  <a:gd name="f150" fmla="val 97927"/>
                  <a:gd name="f151" fmla="val 98355"/>
                  <a:gd name="f152" fmla="val 98790"/>
                  <a:gd name="f153" fmla="val 129537"/>
                  <a:gd name="f154" fmla="val 99230"/>
                  <a:gd name="f155" fmla="val 129599"/>
                  <a:gd name="f156" fmla="val 100991"/>
                  <a:gd name="f157" fmla="val 129827"/>
                  <a:gd name="f158" fmla="val 101709"/>
                  <a:gd name="f159" fmla="val 130382"/>
                  <a:gd name="f160" fmla="val 102688"/>
                  <a:gd name="f161" fmla="val 130675"/>
                  <a:gd name="f162" fmla="val 103339"/>
                  <a:gd name="f163" fmla="val 130873"/>
                  <a:gd name="f164" fmla="val 103994"/>
                  <a:gd name="f165" fmla="val 130969"/>
                  <a:gd name="f166" fmla="val 104637"/>
                  <a:gd name="f167" fmla="val 106537"/>
                  <a:gd name="f168" fmla="val 108327"/>
                  <a:gd name="f169" fmla="val 130131"/>
                  <a:gd name="f170" fmla="val 109570"/>
                  <a:gd name="f171" fmla="val 128620"/>
                  <a:gd name="f172" fmla="val 109701"/>
                  <a:gd name="f173" fmla="val 109929"/>
                  <a:gd name="f174" fmla="val 128196"/>
                  <a:gd name="f175" fmla="val 110027"/>
                  <a:gd name="f176" fmla="val 128033"/>
                  <a:gd name="f177" fmla="val 111430"/>
                  <a:gd name="f178" fmla="val 125945"/>
                  <a:gd name="f179" fmla="val 113778"/>
                  <a:gd name="f180" fmla="val 83213"/>
                  <a:gd name="f181" fmla="val 134492"/>
                  <a:gd name="f182" fmla="val 82333"/>
                  <a:gd name="f183" fmla="val 137591"/>
                  <a:gd name="f184" fmla="val 82431"/>
                  <a:gd name="f185" fmla="val 140820"/>
                  <a:gd name="f186" fmla="val 83474"/>
                  <a:gd name="f187" fmla="val 143788"/>
                  <a:gd name="f188" fmla="val 84747"/>
                  <a:gd name="f189" fmla="val 147474"/>
                  <a:gd name="f190" fmla="val 88172"/>
                  <a:gd name="f191" fmla="val 149986"/>
                  <a:gd name="f192" fmla="val 92053"/>
                  <a:gd name="f193" fmla="val 150214"/>
                  <a:gd name="f194" fmla="val 90292"/>
                  <a:gd name="f195" fmla="val 151389"/>
                  <a:gd name="f196" fmla="val 88596"/>
                  <a:gd name="f197" fmla="val 152335"/>
                  <a:gd name="f198" fmla="val 87030"/>
                  <a:gd name="f199" fmla="val 153052"/>
                  <a:gd name="f200" fmla="val 84783"/>
                  <a:gd name="f201" fmla="val 154024"/>
                  <a:gd name="f202" fmla="val 82220"/>
                  <a:gd name="f203" fmla="val 154507"/>
                  <a:gd name="f204" fmla="val 79376"/>
                  <a:gd name="f205" fmla="val 74580"/>
                  <a:gd name="f206" fmla="val 68985"/>
                  <a:gd name="f207" fmla="val 153133"/>
                  <a:gd name="f208" fmla="val 62761"/>
                  <a:gd name="f209" fmla="val 150410"/>
                  <a:gd name="f210" fmla="val 68567"/>
                  <a:gd name="f211" fmla="val 144604"/>
                  <a:gd name="f212" fmla="val 71699"/>
                  <a:gd name="f213" fmla="val 138928"/>
                  <a:gd name="f214" fmla="val 73395"/>
                  <a:gd name="f215" fmla="val 66740"/>
                  <a:gd name="f216" fmla="val 64783"/>
                  <a:gd name="f217" fmla="val 138667"/>
                  <a:gd name="f218" fmla="val 61358"/>
                  <a:gd name="f219" fmla="val 55356"/>
                  <a:gd name="f220" fmla="val 148910"/>
                  <a:gd name="f221" fmla="val 53692"/>
                  <a:gd name="f222" fmla="val 150312"/>
                  <a:gd name="f223" fmla="val 54019"/>
                  <a:gd name="f224" fmla="val 152955"/>
                  <a:gd name="f225" fmla="val 55943"/>
                  <a:gd name="f226" fmla="val 153966"/>
                  <a:gd name="f227" fmla="val 64732"/>
                  <a:gd name="f228" fmla="val 158413"/>
                  <a:gd name="f229" fmla="val 72539"/>
                  <a:gd name="f230" fmla="val 160654"/>
                  <a:gd name="f231" fmla="val 79305"/>
                  <a:gd name="f232" fmla="val 83012"/>
                  <a:gd name="f233" fmla="val 86406"/>
                  <a:gd name="f234" fmla="val 159981"/>
                  <a:gd name="f235" fmla="val 89476"/>
                  <a:gd name="f236" fmla="val 158630"/>
                  <a:gd name="f237" fmla="val 93326"/>
                  <a:gd name="f238" fmla="val 156934"/>
                  <a:gd name="f239" fmla="val 97501"/>
                  <a:gd name="f240" fmla="val 154129"/>
                  <a:gd name="f241" fmla="val 101937"/>
                  <a:gd name="f242" fmla="val 150247"/>
                  <a:gd name="f243" fmla="val 105297"/>
                  <a:gd name="f244" fmla="val 154944"/>
                  <a:gd name="f245" fmla="val 100078"/>
                  <a:gd name="f246" fmla="val 159413"/>
                  <a:gd name="f247" fmla="val 94435"/>
                  <a:gd name="f248" fmla="val 162447"/>
                  <a:gd name="f249" fmla="val 89490"/>
                  <a:gd name="f250" fmla="val 165099"/>
                  <a:gd name="f251" fmla="val 84323"/>
                  <a:gd name="f252" fmla="val 166218"/>
                  <a:gd name="f253" fmla="val 79093"/>
                  <a:gd name="f254" fmla="val 68693"/>
                  <a:gd name="f255" fmla="val 58045"/>
                  <a:gd name="f256" fmla="val 161795"/>
                  <a:gd name="f257" fmla="val 48408"/>
                  <a:gd name="f258" fmla="val 156217"/>
                  <a:gd name="f259" fmla="val 47886"/>
                  <a:gd name="f260" fmla="val 155923"/>
                  <a:gd name="f261" fmla="val 47299"/>
                  <a:gd name="f262" fmla="val 155792"/>
                  <a:gd name="f263" fmla="val 46842"/>
                  <a:gd name="f264" fmla="val 45081"/>
                  <a:gd name="f265" fmla="val 155825"/>
                  <a:gd name="f266" fmla="val 44950"/>
                  <a:gd name="f267" fmla="val 156967"/>
                  <a:gd name="f268" fmla="val 36371"/>
                  <a:gd name="f269" fmla="val 161142"/>
                  <a:gd name="f270" fmla="val 34871"/>
                  <a:gd name="f271" fmla="val 158859"/>
                  <a:gd name="f272" fmla="val 33860"/>
                  <a:gd name="f273" fmla="val 157326"/>
                  <a:gd name="f274" fmla="val 33240"/>
                  <a:gd name="f275" fmla="val 156380"/>
                  <a:gd name="f276" fmla="val 43711"/>
                  <a:gd name="f277" fmla="val 151128"/>
                  <a:gd name="f278" fmla="val 54410"/>
                  <a:gd name="f279" fmla="val 141407"/>
                  <a:gd name="f280" fmla="val 59205"/>
                  <a:gd name="f281" fmla="val 127283"/>
                  <a:gd name="f282" fmla="val 54573"/>
                  <a:gd name="f283" fmla="val 128425"/>
                  <a:gd name="f284" fmla="val 55454"/>
                  <a:gd name="f285" fmla="val 56824"/>
                  <a:gd name="f286" fmla="val 131165"/>
                  <a:gd name="f287" fmla="val 57183"/>
                  <a:gd name="f288" fmla="val 134851"/>
                  <a:gd name="f289" fmla="val 60118"/>
                  <a:gd name="f290" fmla="val 138276"/>
                  <a:gd name="f291" fmla="val 63674"/>
                  <a:gd name="f292" fmla="val 141375"/>
                  <a:gd name="f293" fmla="val 67751"/>
                  <a:gd name="f294" fmla="val 161599"/>
                  <a:gd name="f295" fmla="val 94239"/>
                  <a:gd name="f296" fmla="val 152857"/>
                  <a:gd name="f297" fmla="val 156412"/>
                  <a:gd name="f298" fmla="val 129697"/>
                  <a:gd name="f299" fmla="val 164437"/>
                  <a:gd name="f300" fmla="val 124412"/>
                  <a:gd name="f301" fmla="val 172102"/>
                  <a:gd name="f302" fmla="val 119161"/>
                  <a:gd name="f303" fmla="val 179181"/>
                  <a:gd name="f304" fmla="val 48963"/>
                  <a:gd name="f305" fmla="val 45896"/>
                  <a:gd name="f306" fmla="val 175038"/>
                  <a:gd name="f307" fmla="val 42830"/>
                  <a:gd name="f308" fmla="val 170700"/>
                  <a:gd name="f309" fmla="val 39796"/>
                  <a:gd name="f310" fmla="val 166263"/>
                  <a:gd name="f311" fmla="val 42308"/>
                  <a:gd name="f312" fmla="val 165024"/>
                  <a:gd name="f313" fmla="val 44885"/>
                  <a:gd name="f314" fmla="val 163621"/>
                  <a:gd name="f315" fmla="val 46908"/>
                  <a:gd name="f316" fmla="val 162414"/>
                  <a:gd name="f317" fmla="val 58737"/>
                  <a:gd name="f318" fmla="val 169020"/>
                  <a:gd name="f319" fmla="val 69212"/>
                  <a:gd name="f320" fmla="val 172355"/>
                  <a:gd name="f321" fmla="val 78855"/>
                  <a:gd name="f322" fmla="val 93117"/>
                  <a:gd name="f323" fmla="val 105556"/>
                  <a:gd name="f324" fmla="val 165058"/>
                  <a:gd name="f325" fmla="val 117856"/>
                  <a:gd name="f326" fmla="val 131915"/>
                  <a:gd name="f327" fmla="val 136253"/>
                  <a:gd name="f328" fmla="val 145974"/>
                  <a:gd name="f329" fmla="val 136286"/>
                  <a:gd name="f330" fmla="val 140755"/>
                  <a:gd name="f331" fmla="val 135633"/>
                  <a:gd name="f332" fmla="val 133089"/>
                  <a:gd name="f333" fmla="val 131328"/>
                  <a:gd name="f334" fmla="val 128522"/>
                  <a:gd name="f335" fmla="val 129762"/>
                  <a:gd name="f336" fmla="val 127484"/>
                  <a:gd name="f337" fmla="val 122492"/>
                  <a:gd name="f338" fmla="val 122038"/>
                  <a:gd name="f339" fmla="val 118535"/>
                  <a:gd name="f340" fmla="val 116215"/>
                  <a:gd name="f341" fmla="val 113991"/>
                  <a:gd name="f342" fmla="val 111712"/>
                  <a:gd name="f343" fmla="val 119112"/>
                  <a:gd name="f344" fmla="val 109603"/>
                  <a:gd name="f345" fmla="val 120302"/>
                  <a:gd name="f346" fmla="val 109048"/>
                  <a:gd name="f347" fmla="val 113843"/>
                  <a:gd name="f348" fmla="val 103601"/>
                  <a:gd name="f349" fmla="val 108494"/>
                  <a:gd name="f350" fmla="val 96816"/>
                  <a:gd name="f351" fmla="val 108363"/>
                  <a:gd name="f352" fmla="val 93950"/>
                  <a:gd name="f353" fmla="val 103586"/>
                  <a:gd name="f354" fmla="val 88856"/>
                  <a:gd name="f355" fmla="val 100915"/>
                  <a:gd name="f356" fmla="val 83621"/>
                  <a:gd name="f357" fmla="val 82242"/>
                  <a:gd name="f358" fmla="val 80854"/>
                  <a:gd name="f359" fmla="val 101100"/>
                  <a:gd name="f360" fmla="val 79495"/>
                  <a:gd name="f361" fmla="val 101480"/>
                  <a:gd name="f362" fmla="val 75821"/>
                  <a:gd name="f363" fmla="val 97261"/>
                  <a:gd name="f364" fmla="val 70787"/>
                  <a:gd name="f365" fmla="val 95248"/>
                  <a:gd name="f366" fmla="val 65795"/>
                  <a:gd name="f367" fmla="val 58862"/>
                  <a:gd name="f368" fmla="val 52010"/>
                  <a:gd name="f369" fmla="val 99129"/>
                  <a:gd name="f370" fmla="val 48995"/>
                  <a:gd name="f371" fmla="val 106373"/>
                  <a:gd name="f372" fmla="val 48231"/>
                  <a:gd name="f373" fmla="val 106260"/>
                  <a:gd name="f374" fmla="val 47474"/>
                  <a:gd name="f375" fmla="val 106205"/>
                  <a:gd name="f376" fmla="val 46728"/>
                  <a:gd name="f377" fmla="val 38246"/>
                  <a:gd name="f378" fmla="val 31228"/>
                  <a:gd name="f379" fmla="val 113290"/>
                  <a:gd name="f380" fmla="val 31348"/>
                  <a:gd name="f381" fmla="val 121835"/>
                  <a:gd name="f382" fmla="val 31446"/>
                  <a:gd name="f383" fmla="val 128816"/>
                  <a:gd name="f384" fmla="val 37317"/>
                  <a:gd name="f385" fmla="val 51376"/>
                  <a:gd name="f386" fmla="val 45113"/>
                  <a:gd name="f387" fmla="val 141440"/>
                  <a:gd name="f388" fmla="val 38394"/>
                  <a:gd name="f389" fmla="val 147050"/>
                  <a:gd name="f390" fmla="val 30043"/>
                  <a:gd name="f391" fmla="val 14320"/>
                  <a:gd name="f392" fmla="val 7731"/>
                  <a:gd name="f393" fmla="val 92640"/>
                  <a:gd name="f394" fmla="val 26748"/>
                  <a:gd name="f395" fmla="val 29847"/>
                  <a:gd name="f396" fmla="val 33272"/>
                  <a:gd name="f397" fmla="val 36926"/>
                  <a:gd name="f398" fmla="val 37480"/>
                  <a:gd name="f399" fmla="val 56791"/>
                  <a:gd name="f400" fmla="val 39699"/>
                  <a:gd name="f401" fmla="val 55486"/>
                  <a:gd name="f402" fmla="val 40840"/>
                  <a:gd name="f403" fmla="val 120694"/>
                  <a:gd name="f404" fmla="val 185281"/>
                  <a:gd name="f405" fmla="val 125456"/>
                  <a:gd name="f406" fmla="val 129371"/>
                  <a:gd name="f407" fmla="val 189195"/>
                  <a:gd name="f408" fmla="val 193958"/>
                  <a:gd name="f409" fmla="val 198753"/>
                  <a:gd name="f410" fmla="val 202667"/>
                  <a:gd name="f411" fmla="val 47429"/>
                  <a:gd name="f412" fmla="val 42667"/>
                  <a:gd name="f413" fmla="val 38753"/>
                  <a:gd name="f414" fmla="val 31478"/>
                  <a:gd name="f415" fmla="val 24824"/>
                  <a:gd name="f416" fmla="val 6654"/>
                  <a:gd name="f417" fmla="val 21921"/>
                  <a:gd name="f418" fmla="val 29880"/>
                  <a:gd name="f419" fmla="val 27857"/>
                  <a:gd name="f420" fmla="val 36567"/>
                  <a:gd name="f421" fmla="val 29260"/>
                  <a:gd name="f422" fmla="val 42602"/>
                  <a:gd name="f423" fmla="val 47951"/>
                  <a:gd name="f424" fmla="val 50104"/>
                  <a:gd name="f425" fmla="val 35295"/>
                  <a:gd name="f426" fmla="val 51017"/>
                  <a:gd name="f427" fmla="val 33631"/>
                  <a:gd name="f428" fmla="val 51996"/>
                  <a:gd name="f429" fmla="val 33175"/>
                  <a:gd name="f430" fmla="val 52355"/>
                  <a:gd name="f431" fmla="val 29097"/>
                  <a:gd name="f432" fmla="val 55649"/>
                  <a:gd name="f433" fmla="val 25313"/>
                  <a:gd name="f434" fmla="val 59564"/>
                  <a:gd name="f435" fmla="val 21888"/>
                  <a:gd name="f436" fmla="val 64033"/>
                  <a:gd name="f437" fmla="val 92673"/>
                  <a:gd name="f438" fmla="val 8579"/>
                  <a:gd name="f439" fmla="val 129273"/>
                  <a:gd name="f440" fmla="val 28151"/>
                  <a:gd name="f441" fmla="val 159739"/>
                  <a:gd name="f442" fmla="val 32653"/>
                  <a:gd name="f443" fmla="val 166720"/>
                  <a:gd name="f444" fmla="val 37154"/>
                  <a:gd name="f445" fmla="val 173342"/>
                  <a:gd name="f446" fmla="val 42112"/>
                  <a:gd name="f447" fmla="val 180160"/>
                  <a:gd name="f448" fmla="val 182312"/>
                  <a:gd name="f449" fmla="val 187695"/>
                  <a:gd name="f450" fmla="val 202145"/>
                  <a:gd name="f451" fmla="val 39274"/>
                  <a:gd name="f452" fmla="val 128849"/>
                  <a:gd name="f453" fmla="val 135470"/>
                  <a:gd name="f454" fmla="val 131556"/>
                  <a:gd name="f455" fmla="val 126011"/>
                  <a:gd name="f456" fmla="val 130708"/>
                  <a:gd name="f457" fmla="val 173733"/>
                  <a:gd name="f458" fmla="val 135405"/>
                  <a:gd name="f459" fmla="val 166883"/>
                  <a:gd name="f460" fmla="val 139972"/>
                  <a:gd name="f461" fmla="val 159707"/>
                  <a:gd name="f462" fmla="val 159381"/>
                  <a:gd name="f463" fmla="val 129533"/>
                  <a:gd name="f464" fmla="val 92804"/>
                  <a:gd name="f465" fmla="val 146235"/>
                  <a:gd name="f466" fmla="val 145583"/>
                  <a:gd name="f467" fmla="val 63283"/>
                  <a:gd name="f468" fmla="val 141636"/>
                  <a:gd name="f469" fmla="val 57737"/>
                  <a:gd name="f470" fmla="val 134949"/>
                  <a:gd name="f471" fmla="val 132959"/>
                  <a:gd name="f472" fmla="val 51083"/>
                  <a:gd name="f473" fmla="val 138243"/>
                  <a:gd name="f474" fmla="val 143299"/>
                  <a:gd name="f475" fmla="val 6622"/>
                  <a:gd name="f476" fmla="val 136645"/>
                  <a:gd name="f477" fmla="*/ f0 1 168221"/>
                  <a:gd name="f478" fmla="*/ f1 1 208767"/>
                  <a:gd name="f479" fmla="val f2"/>
                  <a:gd name="f480" fmla="val f3"/>
                  <a:gd name="f481" fmla="val f4"/>
                  <a:gd name="f482" fmla="+- f481 0 f479"/>
                  <a:gd name="f483" fmla="+- f480 0 f479"/>
                  <a:gd name="f484" fmla="*/ f483 1 168221"/>
                  <a:gd name="f485" fmla="*/ f482 1 208767"/>
                  <a:gd name="f486" fmla="*/ f479 1 f484"/>
                  <a:gd name="f487" fmla="*/ f480 1 f484"/>
                  <a:gd name="f488" fmla="*/ f479 1 f485"/>
                  <a:gd name="f489" fmla="*/ f481 1 f485"/>
                  <a:gd name="f490" fmla="*/ f486 f477 1"/>
                  <a:gd name="f491" fmla="*/ f487 f477 1"/>
                  <a:gd name="f492" fmla="*/ f489 f478 1"/>
                  <a:gd name="f493" fmla="*/ f488 f478 1"/>
                </a:gdLst>
                <a:ahLst/>
                <a:cxnLst>
                  <a:cxn ang="3cd4">
                    <a:pos x="hc" y="t"/>
                  </a:cxn>
                  <a:cxn ang="0">
                    <a:pos x="r" y="vc"/>
                  </a:cxn>
                  <a:cxn ang="cd4">
                    <a:pos x="hc" y="b"/>
                  </a:cxn>
                  <a:cxn ang="cd2">
                    <a:pos x="l" y="vc"/>
                  </a:cxn>
                </a:cxnLst>
                <a:rect l="f490" t="f493" r="f491" b="f492"/>
                <a:pathLst>
                  <a:path w="168221" h="208767">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lnTo>
                      <a:pt x="f16" y="f18"/>
                    </a:lnTo>
                    <a:lnTo>
                      <a:pt x="f19" y="f18"/>
                    </a:lnTo>
                    <a:lnTo>
                      <a:pt x="f19" y="f17"/>
                    </a:lnTo>
                    <a:close/>
                    <a:moveTo>
                      <a:pt x="f20" y="f21"/>
                    </a:moveTo>
                    <a:cubicBezTo>
                      <a:pt x="f22" y="f21"/>
                      <a:pt x="f23" y="f24"/>
                      <a:pt x="f25" y="f26"/>
                    </a:cubicBezTo>
                    <a:cubicBezTo>
                      <a:pt x="f27" y="f28"/>
                      <a:pt x="f29" y="f30"/>
                      <a:pt x="f31" y="f30"/>
                    </a:cubicBezTo>
                    <a:cubicBezTo>
                      <a:pt x="f32" y="f30"/>
                      <a:pt x="f33" y="f34"/>
                      <a:pt x="f35" y="f36"/>
                    </a:cubicBezTo>
                    <a:cubicBezTo>
                      <a:pt x="f37" y="f38"/>
                      <a:pt x="f39" y="f40"/>
                      <a:pt x="f41" y="f40"/>
                    </a:cubicBezTo>
                    <a:cubicBezTo>
                      <a:pt x="f42" y="f40"/>
                      <a:pt x="f43" y="f44"/>
                      <a:pt x="f45" y="f46"/>
                    </a:cubicBezTo>
                    <a:cubicBezTo>
                      <a:pt x="f47" y="f48"/>
                      <a:pt x="f49" y="f50"/>
                      <a:pt x="f51" y="f50"/>
                    </a:cubicBezTo>
                    <a:cubicBezTo>
                      <a:pt x="f52" y="f50"/>
                      <a:pt x="f53" y="f54"/>
                      <a:pt x="f55" y="f56"/>
                    </a:cubicBezTo>
                    <a:cubicBezTo>
                      <a:pt x="f57" y="f58"/>
                      <a:pt x="f59" y="f60"/>
                      <a:pt x="f61" y="f60"/>
                    </a:cubicBezTo>
                    <a:cubicBezTo>
                      <a:pt x="f62" y="f60"/>
                      <a:pt x="f63" y="f64"/>
                      <a:pt x="f65" y="f66"/>
                    </a:cubicBezTo>
                    <a:cubicBezTo>
                      <a:pt x="f67" y="f68"/>
                      <a:pt x="f69" y="f70"/>
                      <a:pt x="f69" y="f71"/>
                    </a:cubicBezTo>
                    <a:cubicBezTo>
                      <a:pt x="f72" y="f73"/>
                      <a:pt x="f74" y="f75"/>
                      <a:pt x="f76" y="f75"/>
                    </a:cubicBezTo>
                    <a:cubicBezTo>
                      <a:pt x="f77" y="f75"/>
                      <a:pt x="f78" y="f79"/>
                      <a:pt x="f80" y="f81"/>
                    </a:cubicBezTo>
                    <a:lnTo>
                      <a:pt x="f82" y="f81"/>
                    </a:lnTo>
                    <a:cubicBezTo>
                      <a:pt x="f83" y="f81"/>
                      <a:pt x="f84" y="f85"/>
                      <a:pt x="f86" y="f87"/>
                    </a:cubicBezTo>
                    <a:cubicBezTo>
                      <a:pt x="f88" y="f89"/>
                      <a:pt x="f90" y="f91"/>
                      <a:pt x="f92" y="f91"/>
                    </a:cubicBezTo>
                    <a:cubicBezTo>
                      <a:pt x="f93" y="f91"/>
                      <a:pt x="f94" y="f95"/>
                      <a:pt x="f96" y="f97"/>
                    </a:cubicBezTo>
                    <a:cubicBezTo>
                      <a:pt x="f98" y="f99"/>
                      <a:pt x="f100" y="f101"/>
                      <a:pt x="f102" y="f101"/>
                    </a:cubicBezTo>
                    <a:cubicBezTo>
                      <a:pt x="f103" y="f101"/>
                      <a:pt x="f104" y="f105"/>
                      <a:pt x="f106" y="f46"/>
                    </a:cubicBezTo>
                    <a:cubicBezTo>
                      <a:pt x="f107" y="f108"/>
                      <a:pt x="f109" y="f110"/>
                      <a:pt x="f111" y="f112"/>
                    </a:cubicBezTo>
                    <a:cubicBezTo>
                      <a:pt x="f113" y="f114"/>
                      <a:pt x="f115" y="f21"/>
                      <a:pt x="f20" y="f21"/>
                    </a:cubicBezTo>
                    <a:close/>
                    <a:moveTo>
                      <a:pt x="f116" y="f117"/>
                    </a:moveTo>
                    <a:cubicBezTo>
                      <a:pt x="f118" y="f117"/>
                      <a:pt x="f119" y="f120"/>
                      <a:pt x="f121" y="f122"/>
                    </a:cubicBezTo>
                    <a:cubicBezTo>
                      <a:pt x="f123" y="f124"/>
                      <a:pt x="f125" y="f126"/>
                      <a:pt x="f127" y="f128"/>
                    </a:cubicBezTo>
                    <a:cubicBezTo>
                      <a:pt x="f129" y="f130"/>
                      <a:pt x="f131" y="f132"/>
                      <a:pt x="f131" y="f133"/>
                    </a:cubicBezTo>
                    <a:lnTo>
                      <a:pt x="f131" y="f134"/>
                    </a:lnTo>
                    <a:cubicBezTo>
                      <a:pt x="f135" y="f136"/>
                      <a:pt x="f137" y="f138"/>
                      <a:pt x="f139" y="f138"/>
                    </a:cubicBezTo>
                    <a:lnTo>
                      <a:pt x="f140" y="f138"/>
                    </a:lnTo>
                    <a:cubicBezTo>
                      <a:pt x="f141" y="f138"/>
                      <a:pt x="f142" y="f143"/>
                      <a:pt x="f144" y="f145"/>
                    </a:cubicBezTo>
                    <a:cubicBezTo>
                      <a:pt x="f146" y="f147"/>
                      <a:pt x="f148" y="f149"/>
                      <a:pt x="f150" y="f149"/>
                    </a:cubicBezTo>
                    <a:cubicBezTo>
                      <a:pt x="f151" y="f149"/>
                      <a:pt x="f152" y="f153"/>
                      <a:pt x="f154" y="f155"/>
                    </a:cubicBezTo>
                    <a:cubicBezTo>
                      <a:pt x="f156" y="f157"/>
                      <a:pt x="f158" y="f159"/>
                      <a:pt x="f160" y="f161"/>
                    </a:cubicBezTo>
                    <a:cubicBezTo>
                      <a:pt x="f162" y="f163"/>
                      <a:pt x="f164" y="f165"/>
                      <a:pt x="f166" y="f165"/>
                    </a:cubicBezTo>
                    <a:cubicBezTo>
                      <a:pt x="f167" y="f165"/>
                      <a:pt x="f168" y="f169"/>
                      <a:pt x="f170" y="f171"/>
                    </a:cubicBezTo>
                    <a:cubicBezTo>
                      <a:pt x="f172" y="f5"/>
                      <a:pt x="f173" y="f174"/>
                      <a:pt x="f175" y="f176"/>
                    </a:cubicBezTo>
                    <a:cubicBezTo>
                      <a:pt x="f177" y="f178"/>
                      <a:pt x="f179" y="f117"/>
                      <a:pt x="f116" y="f117"/>
                    </a:cubicBezTo>
                    <a:close/>
                    <a:moveTo>
                      <a:pt x="f180" y="f181"/>
                    </a:moveTo>
                    <a:cubicBezTo>
                      <a:pt x="f182" y="f183"/>
                      <a:pt x="f184" y="f185"/>
                      <a:pt x="f186" y="f187"/>
                    </a:cubicBezTo>
                    <a:cubicBezTo>
                      <a:pt x="f188" y="f189"/>
                      <a:pt x="f190" y="f191"/>
                      <a:pt x="f192" y="f193"/>
                    </a:cubicBezTo>
                    <a:cubicBezTo>
                      <a:pt x="f194" y="f195"/>
                      <a:pt x="f196" y="f197"/>
                      <a:pt x="f198" y="f199"/>
                    </a:cubicBezTo>
                    <a:cubicBezTo>
                      <a:pt x="f200" y="f201"/>
                      <a:pt x="f202" y="f203"/>
                      <a:pt x="f204" y="f203"/>
                    </a:cubicBezTo>
                    <a:cubicBezTo>
                      <a:pt x="f205" y="f203"/>
                      <a:pt x="f206" y="f207"/>
                      <a:pt x="f208" y="f209"/>
                    </a:cubicBezTo>
                    <a:cubicBezTo>
                      <a:pt x="f210" y="f211"/>
                      <a:pt x="f212" y="f213"/>
                      <a:pt x="f214" y="f181"/>
                    </a:cubicBezTo>
                    <a:close/>
                    <a:moveTo>
                      <a:pt x="f215" y="f181"/>
                    </a:moveTo>
                    <a:cubicBezTo>
                      <a:pt x="f216" y="f217"/>
                      <a:pt x="f218" y="f187"/>
                      <a:pt x="f219" y="f220"/>
                    </a:cubicBezTo>
                    <a:cubicBezTo>
                      <a:pt x="f221" y="f222"/>
                      <a:pt x="f223" y="f224"/>
                      <a:pt x="f225" y="f226"/>
                    </a:cubicBezTo>
                    <a:cubicBezTo>
                      <a:pt x="f227" y="f228"/>
                      <a:pt x="f229" y="f230"/>
                      <a:pt x="f231" y="f230"/>
                    </a:cubicBezTo>
                    <a:cubicBezTo>
                      <a:pt x="f232" y="f230"/>
                      <a:pt x="f233" y="f234"/>
                      <a:pt x="f235" y="f236"/>
                    </a:cubicBezTo>
                    <a:cubicBezTo>
                      <a:pt x="f237" y="f238"/>
                      <a:pt x="f239" y="f240"/>
                      <a:pt x="f241" y="f242"/>
                    </a:cubicBezTo>
                    <a:lnTo>
                      <a:pt x="f172" y="f242"/>
                    </a:lnTo>
                    <a:cubicBezTo>
                      <a:pt x="f243" y="f244"/>
                      <a:pt x="f245" y="f246"/>
                      <a:pt x="f247" y="f248"/>
                    </a:cubicBezTo>
                    <a:cubicBezTo>
                      <a:pt x="f249" y="f250"/>
                      <a:pt x="f251" y="f252"/>
                      <a:pt x="f253" y="f252"/>
                    </a:cubicBezTo>
                    <a:cubicBezTo>
                      <a:pt x="f254" y="f252"/>
                      <a:pt x="f255" y="f256"/>
                      <a:pt x="f257" y="f258"/>
                    </a:cubicBezTo>
                    <a:cubicBezTo>
                      <a:pt x="f259" y="f260"/>
                      <a:pt x="f261" y="f262"/>
                      <a:pt x="f263" y="f262"/>
                    </a:cubicBezTo>
                    <a:cubicBezTo>
                      <a:pt x="f264" y="f265"/>
                      <a:pt x="f266" y="f267"/>
                      <a:pt x="f268" y="f269"/>
                    </a:cubicBezTo>
                    <a:cubicBezTo>
                      <a:pt x="f270" y="f271"/>
                      <a:pt x="f272" y="f273"/>
                      <a:pt x="f274" y="f275"/>
                    </a:cubicBezTo>
                    <a:cubicBezTo>
                      <a:pt x="f276" y="f277"/>
                      <a:pt x="f278" y="f279"/>
                      <a:pt x="f280" y="f181"/>
                    </a:cubicBezTo>
                    <a:close/>
                    <a:moveTo>
                      <a:pt x="f281" y="f282"/>
                    </a:moveTo>
                    <a:cubicBezTo>
                      <a:pt x="f283" y="f284"/>
                      <a:pt x="f161" y="f285"/>
                      <a:pt x="f286" y="f287"/>
                    </a:cubicBezTo>
                    <a:cubicBezTo>
                      <a:pt x="f288" y="f289"/>
                      <a:pt x="f290" y="f291"/>
                      <a:pt x="f292" y="f293"/>
                    </a:cubicBezTo>
                    <a:cubicBezTo>
                      <a:pt x="f294" y="f295"/>
                      <a:pt x="f296" y="f81"/>
                      <a:pt x="f288" y="f297"/>
                    </a:cubicBezTo>
                    <a:cubicBezTo>
                      <a:pt x="f298" y="f299"/>
                      <a:pt x="f300" y="f301"/>
                      <a:pt x="f302" y="f303"/>
                    </a:cubicBezTo>
                    <a:lnTo>
                      <a:pt x="f304" y="f303"/>
                    </a:lnTo>
                    <a:cubicBezTo>
                      <a:pt x="f305" y="f306"/>
                      <a:pt x="f307" y="f308"/>
                      <a:pt x="f309" y="f310"/>
                    </a:cubicBezTo>
                    <a:cubicBezTo>
                      <a:pt x="f311" y="f312"/>
                      <a:pt x="f313" y="f314"/>
                      <a:pt x="f315" y="f316"/>
                    </a:cubicBezTo>
                    <a:cubicBezTo>
                      <a:pt x="f317" y="f318"/>
                      <a:pt x="f319" y="f320"/>
                      <a:pt x="f321" y="f320"/>
                    </a:cubicBezTo>
                    <a:cubicBezTo>
                      <a:pt x="f322" y="f320"/>
                      <a:pt x="f323" y="f324"/>
                      <a:pt x="f325" y="f242"/>
                    </a:cubicBezTo>
                    <a:lnTo>
                      <a:pt x="f139" y="f242"/>
                    </a:lnTo>
                    <a:cubicBezTo>
                      <a:pt x="f326" y="f242"/>
                      <a:pt x="f327" y="f328"/>
                      <a:pt x="f329" y="f330"/>
                    </a:cubicBezTo>
                    <a:lnTo>
                      <a:pt x="f329" y="f133"/>
                    </a:lnTo>
                    <a:cubicBezTo>
                      <a:pt x="f329" y="f331"/>
                      <a:pt x="f332" y="f333"/>
                      <a:pt x="f334" y="f335"/>
                    </a:cubicBezTo>
                    <a:cubicBezTo>
                      <a:pt x="f336" y="f337"/>
                      <a:pt x="f338" y="f339"/>
                      <a:pt x="f340" y="f339"/>
                    </a:cubicBezTo>
                    <a:cubicBezTo>
                      <a:pt x="f341" y="f339"/>
                      <a:pt x="f342" y="f343"/>
                      <a:pt x="f344" y="f345"/>
                    </a:cubicBezTo>
                    <a:cubicBezTo>
                      <a:pt x="f346" y="f347"/>
                      <a:pt x="f348" y="f349"/>
                      <a:pt x="f350" y="f351"/>
                    </a:cubicBezTo>
                    <a:cubicBezTo>
                      <a:pt x="f352" y="f353"/>
                      <a:pt x="f354" y="f355"/>
                      <a:pt x="f356" y="f355"/>
                    </a:cubicBezTo>
                    <a:cubicBezTo>
                      <a:pt x="f357" y="f355"/>
                      <a:pt x="f358" y="f359"/>
                      <a:pt x="f360" y="f361"/>
                    </a:cubicBezTo>
                    <a:cubicBezTo>
                      <a:pt x="f362" y="f363"/>
                      <a:pt x="f364" y="f365"/>
                      <a:pt x="f366" y="f365"/>
                    </a:cubicBezTo>
                    <a:cubicBezTo>
                      <a:pt x="f367" y="f365"/>
                      <a:pt x="f368" y="f369"/>
                      <a:pt x="f370" y="f371"/>
                    </a:cubicBezTo>
                    <a:cubicBezTo>
                      <a:pt x="f372" y="f373"/>
                      <a:pt x="f374" y="f375"/>
                      <a:pt x="f376" y="f375"/>
                    </a:cubicBezTo>
                    <a:cubicBezTo>
                      <a:pt x="f377" y="f375"/>
                      <a:pt x="f378" y="f379"/>
                      <a:pt x="f380" y="f381"/>
                    </a:cubicBezTo>
                    <a:cubicBezTo>
                      <a:pt x="f382" y="f383"/>
                      <a:pt x="f384" y="f181"/>
                      <a:pt x="f82" y="f181"/>
                    </a:cubicBezTo>
                    <a:lnTo>
                      <a:pt x="f385" y="f181"/>
                    </a:lnTo>
                    <a:cubicBezTo>
                      <a:pt x="f386" y="f387"/>
                      <a:pt x="f388" y="f389"/>
                      <a:pt x="f390" y="f277"/>
                    </a:cubicBezTo>
                    <a:cubicBezTo>
                      <a:pt x="f391" y="f70"/>
                      <a:pt x="f392" y="f393"/>
                      <a:pt x="f394" y="f293"/>
                    </a:cubicBezTo>
                    <a:cubicBezTo>
                      <a:pt x="f395" y="f291"/>
                      <a:pt x="f396" y="f289"/>
                      <a:pt x="f397" y="f287"/>
                    </a:cubicBezTo>
                    <a:cubicBezTo>
                      <a:pt x="f398" y="f399"/>
                      <a:pt x="f400" y="f401"/>
                      <a:pt x="f402" y="f282"/>
                    </a:cubicBezTo>
                    <a:close/>
                    <a:moveTo>
                      <a:pt x="f403" y="f404"/>
                    </a:moveTo>
                    <a:cubicBezTo>
                      <a:pt x="f405" y="f404"/>
                      <a:pt x="f406" y="f407"/>
                      <a:pt x="f406" y="f408"/>
                    </a:cubicBezTo>
                    <a:cubicBezTo>
                      <a:pt x="f406" y="f409"/>
                      <a:pt x="f405" y="f410"/>
                      <a:pt x="f403" y="f410"/>
                    </a:cubicBezTo>
                    <a:lnTo>
                      <a:pt x="f411" y="f410"/>
                    </a:lnTo>
                    <a:cubicBezTo>
                      <a:pt x="f412" y="f410"/>
                      <a:pt x="f413" y="f409"/>
                      <a:pt x="f413" y="f408"/>
                    </a:cubicBezTo>
                    <a:cubicBezTo>
                      <a:pt x="f413" y="f407"/>
                      <a:pt x="f412" y="f404"/>
                      <a:pt x="f411" y="f404"/>
                    </a:cubicBezTo>
                    <a:close/>
                    <a:moveTo>
                      <a:pt x="f13" y="f2"/>
                    </a:moveTo>
                    <a:cubicBezTo>
                      <a:pt x="f414" y="f2"/>
                      <a:pt x="f415" y="f416"/>
                      <a:pt x="f415" y="f10"/>
                    </a:cubicBezTo>
                    <a:cubicBezTo>
                      <a:pt x="f415" y="f417"/>
                      <a:pt x="f418" y="f419"/>
                      <a:pt x="f420" y="f421"/>
                    </a:cubicBezTo>
                    <a:cubicBezTo>
                      <a:pt x="f420" y="f422"/>
                      <a:pt x="f420" y="f423"/>
                      <a:pt x="f420" y="f424"/>
                    </a:cubicBezTo>
                    <a:cubicBezTo>
                      <a:pt x="f425" y="f426"/>
                      <a:pt x="f427" y="f428"/>
                      <a:pt x="f429" y="f430"/>
                    </a:cubicBezTo>
                    <a:cubicBezTo>
                      <a:pt x="f431" y="f432"/>
                      <a:pt x="f433" y="f434"/>
                      <a:pt x="f435" y="f436"/>
                    </a:cubicBezTo>
                    <a:cubicBezTo>
                      <a:pt x="f2" y="f437"/>
                      <a:pt x="f438" y="f439"/>
                      <a:pt x="f440" y="f441"/>
                    </a:cubicBezTo>
                    <a:cubicBezTo>
                      <a:pt x="f442" y="f443"/>
                      <a:pt x="f444" y="f445"/>
                      <a:pt x="f446" y="f447"/>
                    </a:cubicBezTo>
                    <a:cubicBezTo>
                      <a:pt x="f420" y="f448"/>
                      <a:pt x="f442" y="f449"/>
                      <a:pt x="f442" y="f408"/>
                    </a:cubicBezTo>
                    <a:cubicBezTo>
                      <a:pt x="f442" y="f450"/>
                      <a:pt x="f451" y="f4"/>
                      <a:pt x="f411" y="f4"/>
                    </a:cubicBezTo>
                    <a:lnTo>
                      <a:pt x="f403" y="f4"/>
                    </a:lnTo>
                    <a:cubicBezTo>
                      <a:pt x="f452" y="f4"/>
                      <a:pt x="f453" y="f450"/>
                      <a:pt x="f453" y="f408"/>
                    </a:cubicBezTo>
                    <a:cubicBezTo>
                      <a:pt x="f453" y="f449"/>
                      <a:pt x="f454" y="f448"/>
                      <a:pt x="f455" y="f447"/>
                    </a:cubicBezTo>
                    <a:cubicBezTo>
                      <a:pt x="f456" y="f457"/>
                      <a:pt x="f458" y="f459"/>
                      <a:pt x="f460" y="f461"/>
                    </a:cubicBezTo>
                    <a:cubicBezTo>
                      <a:pt x="f462" y="f463"/>
                      <a:pt x="f3" y="f464"/>
                      <a:pt x="f465" y="f436"/>
                    </a:cubicBezTo>
                    <a:cubicBezTo>
                      <a:pt x="f466" y="f467"/>
                      <a:pt x="f468" y="f469"/>
                      <a:pt x="f470" y="f430"/>
                    </a:cubicBezTo>
                    <a:cubicBezTo>
                      <a:pt x="f181" y="f428"/>
                      <a:pt x="f471" y="f472"/>
                      <a:pt x="f454" y="f424"/>
                    </a:cubicBezTo>
                    <a:lnTo>
                      <a:pt x="f454" y="f421"/>
                    </a:lnTo>
                    <a:cubicBezTo>
                      <a:pt x="f473" y="f419"/>
                      <a:pt x="f474" y="f417"/>
                      <a:pt x="f474" y="f10"/>
                    </a:cubicBezTo>
                    <a:cubicBezTo>
                      <a:pt x="f474" y="f475"/>
                      <a:pt x="f476"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13" name="Google Shape;3110;p73">
              <a:extLst>
                <a:ext uri="{FF2B5EF4-FFF2-40B4-BE49-F238E27FC236}">
                  <a16:creationId xmlns:a16="http://schemas.microsoft.com/office/drawing/2014/main" id="{C277DBAF-028A-99D7-285E-02067E0C95D7}"/>
                </a:ext>
              </a:extLst>
            </p:cNvPr>
            <p:cNvGrpSpPr/>
            <p:nvPr/>
          </p:nvGrpSpPr>
          <p:grpSpPr>
            <a:xfrm>
              <a:off x="696178" y="3460263"/>
              <a:ext cx="691030" cy="740508"/>
              <a:chOff x="696178" y="3460263"/>
              <a:chExt cx="691030" cy="740508"/>
            </a:xfrm>
          </p:grpSpPr>
          <p:sp>
            <p:nvSpPr>
              <p:cNvPr id="114" name="Google Shape;3111;p73">
                <a:extLst>
                  <a:ext uri="{FF2B5EF4-FFF2-40B4-BE49-F238E27FC236}">
                    <a16:creationId xmlns:a16="http://schemas.microsoft.com/office/drawing/2014/main" id="{5678D769-26BA-65E8-EB5E-A116DF9044AB}"/>
                  </a:ext>
                </a:extLst>
              </p:cNvPr>
              <p:cNvSpPr/>
              <p:nvPr/>
            </p:nvSpPr>
            <p:spPr>
              <a:xfrm>
                <a:off x="898087" y="3745702"/>
                <a:ext cx="21753" cy="44668"/>
              </a:xfrm>
              <a:custGeom>
                <a:avLst/>
                <a:gdLst>
                  <a:gd name="f0" fmla="val w"/>
                  <a:gd name="f1" fmla="val h"/>
                  <a:gd name="f2" fmla="val 0"/>
                  <a:gd name="f3" fmla="val 6134"/>
                  <a:gd name="f4" fmla="val 12592"/>
                  <a:gd name="f5" fmla="val 3067"/>
                  <a:gd name="f6" fmla="val 1371"/>
                  <a:gd name="f7" fmla="val 1"/>
                  <a:gd name="f8" fmla="val 1370"/>
                  <a:gd name="f9" fmla="val 3066"/>
                  <a:gd name="f10" fmla="val 9525"/>
                  <a:gd name="f11" fmla="val 11221"/>
                  <a:gd name="f12" fmla="val 12591"/>
                  <a:gd name="f13" fmla="val 4763"/>
                  <a:gd name="f14" fmla="val 6133"/>
                  <a:gd name="f15" fmla="*/ f0 1 6134"/>
                  <a:gd name="f16" fmla="*/ f1 1 12592"/>
                  <a:gd name="f17" fmla="val f2"/>
                  <a:gd name="f18" fmla="val f3"/>
                  <a:gd name="f19" fmla="val f4"/>
                  <a:gd name="f20" fmla="+- f19 0 f17"/>
                  <a:gd name="f21" fmla="+- f18 0 f17"/>
                  <a:gd name="f22" fmla="*/ f21 1 6134"/>
                  <a:gd name="f23" fmla="*/ f20 1 12592"/>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134" h="12592">
                    <a:moveTo>
                      <a:pt x="f5" y="f2"/>
                    </a:moveTo>
                    <a:cubicBezTo>
                      <a:pt x="f6" y="f2"/>
                      <a:pt x="f7" y="f8"/>
                      <a:pt x="f7" y="f9"/>
                    </a:cubicBezTo>
                    <a:lnTo>
                      <a:pt x="f7" y="f10"/>
                    </a:lnTo>
                    <a:cubicBezTo>
                      <a:pt x="f7" y="f11"/>
                      <a:pt x="f6" y="f12"/>
                      <a:pt x="f5" y="f12"/>
                    </a:cubicBezTo>
                    <a:cubicBezTo>
                      <a:pt x="f13" y="f12"/>
                      <a:pt x="f14" y="f11"/>
                      <a:pt x="f14" y="f10"/>
                    </a:cubicBezTo>
                    <a:lnTo>
                      <a:pt x="f14" y="f9"/>
                    </a:lnTo>
                    <a:cubicBezTo>
                      <a:pt x="f14" y="f8"/>
                      <a:pt x="f13"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5" name="Google Shape;3112;p73">
                <a:extLst>
                  <a:ext uri="{FF2B5EF4-FFF2-40B4-BE49-F238E27FC236}">
                    <a16:creationId xmlns:a16="http://schemas.microsoft.com/office/drawing/2014/main" id="{605F12BD-DE3E-A4D9-E5A8-3B2A423CE881}"/>
                  </a:ext>
                </a:extLst>
              </p:cNvPr>
              <p:cNvSpPr/>
              <p:nvPr/>
            </p:nvSpPr>
            <p:spPr>
              <a:xfrm>
                <a:off x="1136900" y="3745702"/>
                <a:ext cx="21634" cy="44668"/>
              </a:xfrm>
              <a:custGeom>
                <a:avLst/>
                <a:gdLst>
                  <a:gd name="f0" fmla="val w"/>
                  <a:gd name="f1" fmla="val h"/>
                  <a:gd name="f2" fmla="val 0"/>
                  <a:gd name="f3" fmla="val 6100"/>
                  <a:gd name="f4" fmla="val 12592"/>
                  <a:gd name="f5" fmla="val 3066"/>
                  <a:gd name="f6" fmla="val 1370"/>
                  <a:gd name="f7" fmla="val 9525"/>
                  <a:gd name="f8" fmla="val 11221"/>
                  <a:gd name="f9" fmla="val 12591"/>
                  <a:gd name="f10" fmla="val 4730"/>
                  <a:gd name="f11" fmla="*/ f0 1 6100"/>
                  <a:gd name="f12" fmla="*/ f1 1 12592"/>
                  <a:gd name="f13" fmla="val f2"/>
                  <a:gd name="f14" fmla="val f3"/>
                  <a:gd name="f15" fmla="val f4"/>
                  <a:gd name="f16" fmla="+- f15 0 f13"/>
                  <a:gd name="f17" fmla="+- f14 0 f13"/>
                  <a:gd name="f18" fmla="*/ f17 1 6100"/>
                  <a:gd name="f19" fmla="*/ f16 1 12592"/>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100" h="12592">
                    <a:moveTo>
                      <a:pt x="f5" y="f2"/>
                    </a:moveTo>
                    <a:cubicBezTo>
                      <a:pt x="f6" y="f2"/>
                      <a:pt x="f2" y="f6"/>
                      <a:pt x="f2" y="f5"/>
                    </a:cubicBezTo>
                    <a:lnTo>
                      <a:pt x="f2" y="f7"/>
                    </a:lnTo>
                    <a:cubicBezTo>
                      <a:pt x="f2" y="f8"/>
                      <a:pt x="f6" y="f9"/>
                      <a:pt x="f5" y="f9"/>
                    </a:cubicBezTo>
                    <a:cubicBezTo>
                      <a:pt x="f10" y="f9"/>
                      <a:pt x="f3" y="f8"/>
                      <a:pt x="f3" y="f7"/>
                    </a:cubicBezTo>
                    <a:lnTo>
                      <a:pt x="f3" y="f5"/>
                    </a:lnTo>
                    <a:cubicBezTo>
                      <a:pt x="f3" y="f6"/>
                      <a:pt x="f1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6" name="Google Shape;3113;p73">
                <a:extLst>
                  <a:ext uri="{FF2B5EF4-FFF2-40B4-BE49-F238E27FC236}">
                    <a16:creationId xmlns:a16="http://schemas.microsoft.com/office/drawing/2014/main" id="{C323E013-2B81-8926-84BD-D1D1CA48079F}"/>
                  </a:ext>
                </a:extLst>
              </p:cNvPr>
              <p:cNvSpPr/>
              <p:nvPr/>
            </p:nvSpPr>
            <p:spPr>
              <a:xfrm>
                <a:off x="984744" y="3767913"/>
                <a:ext cx="87242" cy="36109"/>
              </a:xfrm>
              <a:custGeom>
                <a:avLst/>
                <a:gdLst>
                  <a:gd name="f0" fmla="val w"/>
                  <a:gd name="f1" fmla="val h"/>
                  <a:gd name="f2" fmla="val 0"/>
                  <a:gd name="f3" fmla="val 24597"/>
                  <a:gd name="f4" fmla="val 10181"/>
                  <a:gd name="f5" fmla="val 3424"/>
                  <a:gd name="f6" fmla="val 2705"/>
                  <a:gd name="f7" fmla="val 1983"/>
                  <a:gd name="f8" fmla="val 248"/>
                  <a:gd name="f9" fmla="val 1404"/>
                  <a:gd name="f10" fmla="val 753"/>
                  <a:gd name="f11" fmla="val 131"/>
                  <a:gd name="f12" fmla="val 1863"/>
                  <a:gd name="f13" fmla="val 1"/>
                  <a:gd name="f14" fmla="val 3820"/>
                  <a:gd name="f15" fmla="val 1110"/>
                  <a:gd name="f16" fmla="val 5092"/>
                  <a:gd name="f17" fmla="val 3948"/>
                  <a:gd name="f18" fmla="val 8321"/>
                  <a:gd name="f19" fmla="val 8025"/>
                  <a:gd name="f20" fmla="val 12299"/>
                  <a:gd name="f21" fmla="val 16572"/>
                  <a:gd name="f22" fmla="val 20649"/>
                  <a:gd name="f23" fmla="val 23487"/>
                  <a:gd name="f24" fmla="val 24596"/>
                  <a:gd name="f25" fmla="val 24466"/>
                  <a:gd name="f26" fmla="val 23194"/>
                  <a:gd name="f27" fmla="val 22599"/>
                  <a:gd name="f28" fmla="val 21876"/>
                  <a:gd name="f29" fmla="val 21160"/>
                  <a:gd name="f30" fmla="val 20305"/>
                  <a:gd name="f31" fmla="val 19459"/>
                  <a:gd name="f32" fmla="val 354"/>
                  <a:gd name="f33" fmla="val 18855"/>
                  <a:gd name="f34" fmla="val 1047"/>
                  <a:gd name="f35" fmla="val 17192"/>
                  <a:gd name="f36" fmla="val 2972"/>
                  <a:gd name="f37" fmla="val 14810"/>
                  <a:gd name="f38" fmla="val 4048"/>
                  <a:gd name="f39" fmla="val 9787"/>
                  <a:gd name="f40" fmla="val 7373"/>
                  <a:gd name="f41" fmla="val 5742"/>
                  <a:gd name="f42" fmla="val 5138"/>
                  <a:gd name="f43" fmla="val 4283"/>
                  <a:gd name="f44" fmla="*/ f0 1 24597"/>
                  <a:gd name="f45" fmla="*/ f1 1 10181"/>
                  <a:gd name="f46" fmla="val f2"/>
                  <a:gd name="f47" fmla="val f3"/>
                  <a:gd name="f48" fmla="val f4"/>
                  <a:gd name="f49" fmla="+- f48 0 f46"/>
                  <a:gd name="f50" fmla="+- f47 0 f46"/>
                  <a:gd name="f51" fmla="*/ f50 1 24597"/>
                  <a:gd name="f52" fmla="*/ f49 1 10181"/>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24597" h="10181">
                    <a:moveTo>
                      <a:pt x="f5" y="f2"/>
                    </a:moveTo>
                    <a:cubicBezTo>
                      <a:pt x="f6" y="f2"/>
                      <a:pt x="f7" y="f8"/>
                      <a:pt x="f9" y="f10"/>
                    </a:cubicBezTo>
                    <a:cubicBezTo>
                      <a:pt x="f11" y="f12"/>
                      <a:pt x="f13" y="f14"/>
                      <a:pt x="f15" y="f16"/>
                    </a:cubicBezTo>
                    <a:cubicBezTo>
                      <a:pt x="f17" y="f18"/>
                      <a:pt x="f19" y="f4"/>
                      <a:pt x="f20" y="f4"/>
                    </a:cubicBezTo>
                    <a:cubicBezTo>
                      <a:pt x="f21" y="f4"/>
                      <a:pt x="f22" y="f18"/>
                      <a:pt x="f23" y="f16"/>
                    </a:cubicBezTo>
                    <a:cubicBezTo>
                      <a:pt x="f24" y="f14"/>
                      <a:pt x="f25" y="f12"/>
                      <a:pt x="f26" y="f10"/>
                    </a:cubicBezTo>
                    <a:cubicBezTo>
                      <a:pt x="f27" y="f8"/>
                      <a:pt x="f28" y="f2"/>
                      <a:pt x="f29" y="f2"/>
                    </a:cubicBezTo>
                    <a:cubicBezTo>
                      <a:pt x="f30" y="f2"/>
                      <a:pt x="f31" y="f32"/>
                      <a:pt x="f33" y="f34"/>
                    </a:cubicBezTo>
                    <a:cubicBezTo>
                      <a:pt x="f35" y="f36"/>
                      <a:pt x="f37" y="f38"/>
                      <a:pt x="f20" y="f38"/>
                    </a:cubicBezTo>
                    <a:cubicBezTo>
                      <a:pt x="f39" y="f38"/>
                      <a:pt x="f40" y="f36"/>
                      <a:pt x="f41" y="f34"/>
                    </a:cubicBezTo>
                    <a:cubicBezTo>
                      <a:pt x="f42" y="f32"/>
                      <a:pt x="f43"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7" name="Google Shape;3114;p73">
                <a:extLst>
                  <a:ext uri="{FF2B5EF4-FFF2-40B4-BE49-F238E27FC236}">
                    <a16:creationId xmlns:a16="http://schemas.microsoft.com/office/drawing/2014/main" id="{6A131491-D675-40A3-7EC6-7E90C80FB5DB}"/>
                  </a:ext>
                </a:extLst>
              </p:cNvPr>
              <p:cNvSpPr/>
              <p:nvPr/>
            </p:nvSpPr>
            <p:spPr>
              <a:xfrm>
                <a:off x="696178" y="3460263"/>
                <a:ext cx="691030" cy="740508"/>
              </a:xfrm>
              <a:custGeom>
                <a:avLst/>
                <a:gdLst>
                  <a:gd name="f0" fmla="val w"/>
                  <a:gd name="f1" fmla="val h"/>
                  <a:gd name="f2" fmla="val 0"/>
                  <a:gd name="f3" fmla="val 194819"/>
                  <a:gd name="f4" fmla="val 208767"/>
                  <a:gd name="f5" fmla="val 21041"/>
                  <a:gd name="f6" fmla="val 75678"/>
                  <a:gd name="f7" fmla="val 19149"/>
                  <a:gd name="f8" fmla="val 86606"/>
                  <a:gd name="f9" fmla="val 19703"/>
                  <a:gd name="f10" fmla="val 98186"/>
                  <a:gd name="f11" fmla="val 23031"/>
                  <a:gd name="f12" fmla="val 109342"/>
                  <a:gd name="f13" fmla="val 7667"/>
                  <a:gd name="f14" fmla="val 392"/>
                  <a:gd name="f15" fmla="val 90520"/>
                  <a:gd name="f16" fmla="val 11483"/>
                  <a:gd name="f17" fmla="val 80114"/>
                  <a:gd name="f18" fmla="val 11744"/>
                  <a:gd name="f19" fmla="val 79951"/>
                  <a:gd name="f20" fmla="val 15104"/>
                  <a:gd name="f21" fmla="val 76363"/>
                  <a:gd name="f22" fmla="val 166264"/>
                  <a:gd name="f23" fmla="val 174648"/>
                  <a:gd name="f24" fmla="val 76657"/>
                  <a:gd name="f25" fmla="val 181172"/>
                  <a:gd name="f26" fmla="val 83833"/>
                  <a:gd name="f27" fmla="val 92445"/>
                  <a:gd name="f28" fmla="val 101741"/>
                  <a:gd name="f29" fmla="val 173604"/>
                  <a:gd name="f30" fmla="val 164307"/>
                  <a:gd name="f31" fmla="val 167602"/>
                  <a:gd name="f32" fmla="val 168124"/>
                  <a:gd name="f33" fmla="val 86508"/>
                  <a:gd name="f34" fmla="val 64034"/>
                  <a:gd name="f35" fmla="val 157032"/>
                  <a:gd name="f36" fmla="val 168123"/>
                  <a:gd name="f37" fmla="val 54443"/>
                  <a:gd name="f38" fmla="val 57445"/>
                  <a:gd name="f39" fmla="val 163621"/>
                  <a:gd name="f40" fmla="val 60739"/>
                  <a:gd name="f41" fmla="val 159935"/>
                  <a:gd name="f42" fmla="val 70134"/>
                  <a:gd name="f43" fmla="val 158108"/>
                  <a:gd name="f44" fmla="val 76723"/>
                  <a:gd name="f45" fmla="val 160359"/>
                  <a:gd name="f46" fmla="val 83573"/>
                  <a:gd name="f47" fmla="val 161631"/>
                  <a:gd name="f48" fmla="val 90586"/>
                  <a:gd name="f49" fmla="val 161892"/>
                  <a:gd name="f50" fmla="val 117171"/>
                  <a:gd name="f51" fmla="val 158141"/>
                  <a:gd name="f52" fmla="val 96719"/>
                  <a:gd name="f53" fmla="val 103928"/>
                  <a:gd name="f54" fmla="val 161599"/>
                  <a:gd name="f55" fmla="val 110843"/>
                  <a:gd name="f56" fmla="val 160261"/>
                  <a:gd name="f57" fmla="val 123271"/>
                  <a:gd name="f58" fmla="val 126533"/>
                  <a:gd name="f59" fmla="val 159903"/>
                  <a:gd name="f60" fmla="val 129828"/>
                  <a:gd name="f61" fmla="val 163589"/>
                  <a:gd name="f62" fmla="val 132862"/>
                  <a:gd name="f63" fmla="val 174255"/>
                  <a:gd name="f64" fmla="val 185803"/>
                  <a:gd name="f65" fmla="val 46256"/>
                  <a:gd name="f66" fmla="val 47430"/>
                  <a:gd name="f67" fmla="val 181791"/>
                  <a:gd name="f68" fmla="val 48963"/>
                  <a:gd name="f69" fmla="val 177909"/>
                  <a:gd name="f70" fmla="val 50855"/>
                  <a:gd name="f71" fmla="val 136450"/>
                  <a:gd name="f72" fmla="val 138342"/>
                  <a:gd name="f73" fmla="val 139875"/>
                  <a:gd name="f74" fmla="val 141017"/>
                  <a:gd name="f75" fmla="val 191935"/>
                  <a:gd name="f76" fmla="val 202667"/>
                  <a:gd name="f77" fmla="val 43646"/>
                  <a:gd name="f78" fmla="val 43777"/>
                  <a:gd name="f79" fmla="val 198949"/>
                  <a:gd name="f80" fmla="val 44168"/>
                  <a:gd name="f81" fmla="val 195393"/>
                  <a:gd name="f82" fmla="val 44821"/>
                  <a:gd name="f83" fmla="val 142485"/>
                  <a:gd name="f84" fmla="val 143104"/>
                  <a:gd name="f85" fmla="val 143528"/>
                  <a:gd name="f86" fmla="val 143659"/>
                  <a:gd name="f87" fmla="val 93653"/>
                  <a:gd name="f88" fmla="val 76397"/>
                  <a:gd name="f89" fmla="val 59663"/>
                  <a:gd name="f90" fmla="val 4991"/>
                  <a:gd name="f91" fmla="val 45277"/>
                  <a:gd name="f92" fmla="val 14483"/>
                  <a:gd name="f93" fmla="val 43875"/>
                  <a:gd name="f94" fmla="val 15397"/>
                  <a:gd name="f95" fmla="val 43483"/>
                  <a:gd name="f96" fmla="val 17289"/>
                  <a:gd name="f97" fmla="val 44397"/>
                  <a:gd name="f98" fmla="val 18691"/>
                  <a:gd name="f99" fmla="val 44994"/>
                  <a:gd name="f100" fmla="val 19597"/>
                  <a:gd name="f101" fmla="val 45968"/>
                  <a:gd name="f102" fmla="val 20088"/>
                  <a:gd name="f103" fmla="val 46959"/>
                  <a:gd name="f104" fmla="val 47537"/>
                  <a:gd name="f105" fmla="val 48120"/>
                  <a:gd name="f106" fmla="val 19921"/>
                  <a:gd name="f107" fmla="val 48637"/>
                  <a:gd name="f108" fmla="val 19572"/>
                  <a:gd name="f109" fmla="val 62044"/>
                  <a:gd name="f110" fmla="val 10765"/>
                  <a:gd name="f111" fmla="val 77604"/>
                  <a:gd name="f112" fmla="val 6133"/>
                  <a:gd name="f113" fmla="val 113877"/>
                  <a:gd name="f114" fmla="val 133318"/>
                  <a:gd name="f115" fmla="val 13570"/>
                  <a:gd name="f116" fmla="val 148421"/>
                  <a:gd name="f117" fmla="val 27074"/>
                  <a:gd name="f118" fmla="val 161600"/>
                  <a:gd name="f119" fmla="val 38915"/>
                  <a:gd name="f120" fmla="val 170570"/>
                  <a:gd name="f121" fmla="val 54540"/>
                  <a:gd name="f122" fmla="val 174126"/>
                  <a:gd name="f123" fmla="val 71666"/>
                  <a:gd name="f124" fmla="val 171255"/>
                  <a:gd name="f125" fmla="val 70296"/>
                  <a:gd name="f126" fmla="val 167993"/>
                  <a:gd name="f127" fmla="val 69513"/>
                  <a:gd name="f128" fmla="val 164764"/>
                  <a:gd name="f129" fmla="val 69448"/>
                  <a:gd name="f130" fmla="val 162872"/>
                  <a:gd name="f131" fmla="val 64294"/>
                  <a:gd name="f132" fmla="val 158794"/>
                  <a:gd name="f133" fmla="val 59988"/>
                  <a:gd name="f134" fmla="val 153380"/>
                  <a:gd name="f135" fmla="val 57868"/>
                  <a:gd name="f136" fmla="val 143202"/>
                  <a:gd name="f137" fmla="val 53888"/>
                  <a:gd name="f138" fmla="val 132666"/>
                  <a:gd name="f139" fmla="val 44461"/>
                  <a:gd name="f140" fmla="val 126925"/>
                  <a:gd name="f141" fmla="val 36078"/>
                  <a:gd name="f142" fmla="val 126308"/>
                  <a:gd name="f143" fmla="val 35176"/>
                  <a:gd name="f144" fmla="val 125345"/>
                  <a:gd name="f145" fmla="val 34727"/>
                  <a:gd name="f146" fmla="val 124384"/>
                  <a:gd name="f147" fmla="val 123363"/>
                  <a:gd name="f148" fmla="val 122343"/>
                  <a:gd name="f149" fmla="val 35233"/>
                  <a:gd name="f150" fmla="val 121738"/>
                  <a:gd name="f151" fmla="val 36241"/>
                  <a:gd name="f152" fmla="val 113714"/>
                  <a:gd name="f153" fmla="val 49843"/>
                  <a:gd name="f154" fmla="val 98480"/>
                  <a:gd name="f155" fmla="val 57150"/>
                  <a:gd name="f156" fmla="val 82953"/>
                  <a:gd name="f157" fmla="val 59596"/>
                  <a:gd name="f158" fmla="val 88009"/>
                  <a:gd name="f159" fmla="val 49191"/>
                  <a:gd name="f160" fmla="val 37285"/>
                  <a:gd name="f161" fmla="val 83345"/>
                  <a:gd name="f162" fmla="val 36697"/>
                  <a:gd name="f163" fmla="val 82863"/>
                  <a:gd name="f164" fmla="val 35426"/>
                  <a:gd name="f165" fmla="val 81677"/>
                  <a:gd name="f166" fmla="val 34724"/>
                  <a:gd name="f167" fmla="val 80471"/>
                  <a:gd name="f168" fmla="val 79633"/>
                  <a:gd name="f169" fmla="val 78786"/>
                  <a:gd name="f170" fmla="val 35062"/>
                  <a:gd name="f171" fmla="val 78158"/>
                  <a:gd name="f172" fmla="val 35784"/>
                  <a:gd name="f173" fmla="val 68340"/>
                  <a:gd name="f174" fmla="val 47070"/>
                  <a:gd name="f175" fmla="val 53204"/>
                  <a:gd name="f176" fmla="val 52714"/>
                  <a:gd name="f177" fmla="val 38525"/>
                  <a:gd name="f178" fmla="val 54964"/>
                  <a:gd name="f179" fmla="val 30631"/>
                  <a:gd name="f180" fmla="val 56171"/>
                  <a:gd name="f181" fmla="val 24335"/>
                  <a:gd name="f182" fmla="val 61913"/>
                  <a:gd name="f183" fmla="val 22378"/>
                  <a:gd name="f184" fmla="val 19312"/>
                  <a:gd name="f185" fmla="val 69546"/>
                  <a:gd name="f186" fmla="val 16083"/>
                  <a:gd name="f187" fmla="val 70263"/>
                  <a:gd name="f188" fmla="val 13179"/>
                  <a:gd name="f189" fmla="val 16735"/>
                  <a:gd name="f190" fmla="val 54410"/>
                  <a:gd name="f191" fmla="val 25836"/>
                  <a:gd name="f192" fmla="val 38687"/>
                  <a:gd name="f193" fmla="val 39177"/>
                  <a:gd name="f194" fmla="val 26814"/>
                  <a:gd name="f195" fmla="val 40450"/>
                  <a:gd name="f196" fmla="val 25704"/>
                  <a:gd name="f197" fmla="val 40580"/>
                  <a:gd name="f198" fmla="val 23747"/>
                  <a:gd name="f199" fmla="val 39438"/>
                  <a:gd name="f200" fmla="val 22508"/>
                  <a:gd name="f201" fmla="val 38839"/>
                  <a:gd name="f202" fmla="val 21820"/>
                  <a:gd name="f203" fmla="val 38001"/>
                  <a:gd name="f204" fmla="val 21466"/>
                  <a:gd name="f205" fmla="val 37157"/>
                  <a:gd name="f206" fmla="val 36440"/>
                  <a:gd name="f207" fmla="val 35717"/>
                  <a:gd name="f208" fmla="val 21722"/>
                  <a:gd name="f209" fmla="val 35133"/>
                  <a:gd name="f210" fmla="val 22247"/>
                  <a:gd name="f211" fmla="val 19116"/>
                  <a:gd name="f212" fmla="val 36436"/>
                  <a:gd name="f213" fmla="val 8841"/>
                  <a:gd name="f214" fmla="val 55813"/>
                  <a:gd name="f215" fmla="val 6101"/>
                  <a:gd name="f216" fmla="val 76885"/>
                  <a:gd name="f217" fmla="val 2317"/>
                  <a:gd name="f218" fmla="val 80963"/>
                  <a:gd name="f219" fmla="val 1"/>
                  <a:gd name="f220" fmla="val 86443"/>
                  <a:gd name="f221" fmla="val 105186"/>
                  <a:gd name="f222" fmla="val 10387"/>
                  <a:gd name="f223" fmla="val 115447"/>
                  <a:gd name="f224" fmla="val 22966"/>
                  <a:gd name="f225" fmla="val 23687"/>
                  <a:gd name="f226" fmla="val 24416"/>
                  <a:gd name="f227" fmla="val 115413"/>
                  <a:gd name="f228" fmla="val 25151"/>
                  <a:gd name="f229" fmla="val 115344"/>
                  <a:gd name="f230" fmla="val 31642"/>
                  <a:gd name="f231" fmla="val 131589"/>
                  <a:gd name="f232" fmla="val 145061"/>
                  <a:gd name="f233" fmla="val 59076"/>
                  <a:gd name="f234" fmla="val 153281"/>
                  <a:gd name="f235" fmla="val 46289"/>
                  <a:gd name="f236" fmla="val 165024"/>
                  <a:gd name="f237" fmla="val 37449"/>
                  <a:gd name="f238" fmla="val 183552"/>
                  <a:gd name="f239" fmla="val 205701"/>
                  <a:gd name="f240" fmla="val 207397"/>
                  <a:gd name="f241" fmla="val 38819"/>
                  <a:gd name="f242" fmla="val 40515"/>
                  <a:gd name="f243" fmla="val 146790"/>
                  <a:gd name="f244" fmla="val 148454"/>
                  <a:gd name="f245" fmla="val 149824"/>
                  <a:gd name="f246" fmla="val 183780"/>
                  <a:gd name="f247" fmla="val 141147"/>
                  <a:gd name="f248" fmla="val 165187"/>
                  <a:gd name="f249" fmla="val 128295"/>
                  <a:gd name="f250" fmla="val 153346"/>
                  <a:gd name="f251" fmla="val 133905"/>
                  <a:gd name="f252" fmla="val 150345"/>
                  <a:gd name="f253" fmla="val 139125"/>
                  <a:gd name="f254" fmla="val 146626"/>
                  <a:gd name="f255" fmla="val 143855"/>
                  <a:gd name="f256" fmla="val 142223"/>
                  <a:gd name="f257" fmla="val 145094"/>
                  <a:gd name="f258" fmla="val 141048"/>
                  <a:gd name="f259" fmla="val 145159"/>
                  <a:gd name="f260" fmla="val 139124"/>
                  <a:gd name="f261" fmla="val 144018"/>
                  <a:gd name="f262" fmla="val 137884"/>
                  <a:gd name="f263" fmla="val 143424"/>
                  <a:gd name="f264" fmla="val 137239"/>
                  <a:gd name="f265" fmla="val 142609"/>
                  <a:gd name="f266" fmla="val 136912"/>
                  <a:gd name="f267" fmla="val 141789"/>
                  <a:gd name="f268" fmla="val 141034"/>
                  <a:gd name="f269" fmla="val 140274"/>
                  <a:gd name="f270" fmla="val 137190"/>
                  <a:gd name="f271" fmla="val 139679"/>
                  <a:gd name="f272" fmla="val 137754"/>
                  <a:gd name="f273" fmla="val 126694"/>
                  <a:gd name="f274" fmla="val 149831"/>
                  <a:gd name="f275" fmla="val 110142"/>
                  <a:gd name="f276" fmla="val 155869"/>
                  <a:gd name="f277" fmla="val 93594"/>
                  <a:gd name="f278" fmla="val 92308"/>
                  <a:gd name="f279" fmla="val 91022"/>
                  <a:gd name="f280" fmla="val 155833"/>
                  <a:gd name="f281" fmla="val 89738"/>
                  <a:gd name="f282" fmla="val 155760"/>
                  <a:gd name="f283" fmla="val 47626"/>
                  <a:gd name="f284" fmla="val 153313"/>
                  <a:gd name="f285" fmla="val 112506"/>
                  <a:gd name="f286" fmla="val 28348"/>
                  <a:gd name="f287" fmla="val 70916"/>
                  <a:gd name="f288" fmla="val 29718"/>
                  <a:gd name="f289" fmla="val 65696"/>
                  <a:gd name="f290" fmla="val 34089"/>
                  <a:gd name="f291" fmla="val 61815"/>
                  <a:gd name="f292" fmla="val 39471"/>
                  <a:gd name="f293" fmla="val 60999"/>
                  <a:gd name="f294" fmla="val 53758"/>
                  <a:gd name="f295" fmla="val 58814"/>
                  <a:gd name="f296" fmla="val 68242"/>
                  <a:gd name="f297" fmla="val 53627"/>
                  <a:gd name="f298" fmla="val 78843"/>
                  <a:gd name="f299" fmla="val 43841"/>
                  <a:gd name="f300" fmla="val 79626"/>
                  <a:gd name="f301" fmla="val 48669"/>
                  <a:gd name="f302" fmla="val 55976"/>
                  <a:gd name="f303" fmla="val 74407"/>
                  <a:gd name="f304" fmla="val 61162"/>
                  <a:gd name="f305" fmla="val 72515"/>
                  <a:gd name="f306" fmla="val 63087"/>
                  <a:gd name="f307" fmla="val 73820"/>
                  <a:gd name="f308" fmla="val 66414"/>
                  <a:gd name="f309" fmla="val 76625"/>
                  <a:gd name="f310" fmla="val 81159"/>
                  <a:gd name="f311" fmla="val 66316"/>
                  <a:gd name="f312" fmla="val 88890"/>
                  <a:gd name="f313" fmla="val 65109"/>
                  <a:gd name="f314" fmla="val 95903"/>
                  <a:gd name="f315" fmla="val 62826"/>
                  <a:gd name="f316" fmla="val 107255"/>
                  <a:gd name="f317" fmla="val 59140"/>
                  <a:gd name="f318" fmla="val 117530"/>
                  <a:gd name="f319" fmla="val 124576"/>
                  <a:gd name="f320" fmla="val 43058"/>
                  <a:gd name="f321" fmla="val 131524"/>
                  <a:gd name="f322" fmla="val 51637"/>
                  <a:gd name="f323" fmla="val 140919"/>
                  <a:gd name="f324" fmla="val 59531"/>
                  <a:gd name="f325" fmla="val 151161"/>
                  <a:gd name="f326" fmla="val 63543"/>
                  <a:gd name="f327" fmla="val 158403"/>
                  <a:gd name="f328" fmla="val 66381"/>
                  <a:gd name="f329" fmla="val 159512"/>
                  <a:gd name="f330" fmla="val 73232"/>
                  <a:gd name="f331" fmla="val 159545"/>
                  <a:gd name="f332" fmla="val 73264"/>
                  <a:gd name="f333" fmla="val 163851"/>
                  <a:gd name="f334" fmla="val 91466"/>
                  <a:gd name="f335" fmla="val 160132"/>
                  <a:gd name="f336" fmla="val 112408"/>
                  <a:gd name="f337" fmla="val 147541"/>
                  <a:gd name="f338" fmla="val 129044"/>
                  <a:gd name="f339" fmla="val 146529"/>
                  <a:gd name="f340" fmla="val 130382"/>
                  <a:gd name="f341" fmla="val 132306"/>
                  <a:gd name="f342" fmla="val 148128"/>
                  <a:gd name="f343" fmla="val 133317"/>
                  <a:gd name="f344" fmla="val 148687"/>
                  <a:gd name="f345" fmla="val 133744"/>
                  <a:gd name="f346" fmla="val 149334"/>
                  <a:gd name="f347" fmla="val 133947"/>
                  <a:gd name="f348" fmla="val 149975"/>
                  <a:gd name="f349" fmla="val 150902"/>
                  <a:gd name="f350" fmla="val 151816"/>
                  <a:gd name="f351" fmla="val 133521"/>
                  <a:gd name="f352" fmla="val 152434"/>
                  <a:gd name="f353" fmla="val 132730"/>
                  <a:gd name="f354" fmla="val 156511"/>
                  <a:gd name="f355" fmla="val 127348"/>
                  <a:gd name="f356" fmla="val 159773"/>
                  <a:gd name="f357" fmla="val 121509"/>
                  <a:gd name="f358" fmla="val 162220"/>
                  <a:gd name="f359" fmla="val 162975"/>
                  <a:gd name="f360" fmla="val 115412"/>
                  <a:gd name="f361" fmla="val 163720"/>
                  <a:gd name="f362" fmla="val 115445"/>
                  <a:gd name="f363" fmla="val 164452"/>
                  <a:gd name="f364" fmla="val 184034"/>
                  <a:gd name="f365" fmla="val 91664"/>
                  <a:gd name="f366" fmla="val 178464"/>
                  <a:gd name="f367" fmla="val 168319"/>
                  <a:gd name="f368" fmla="val 152499"/>
                  <a:gd name="f369" fmla="val 136287"/>
                  <a:gd name="f370" fmla="val 7992"/>
                  <a:gd name="f371" fmla="val 115377"/>
                  <a:gd name="f372" fmla="*/ f0 1 194819"/>
                  <a:gd name="f373" fmla="*/ f1 1 208767"/>
                  <a:gd name="f374" fmla="val f2"/>
                  <a:gd name="f375" fmla="val f3"/>
                  <a:gd name="f376" fmla="val f4"/>
                  <a:gd name="f377" fmla="+- f376 0 f374"/>
                  <a:gd name="f378" fmla="+- f375 0 f374"/>
                  <a:gd name="f379" fmla="*/ f378 1 194819"/>
                  <a:gd name="f380" fmla="*/ f377 1 208767"/>
                  <a:gd name="f381" fmla="*/ f374 1 f379"/>
                  <a:gd name="f382" fmla="*/ f375 1 f379"/>
                  <a:gd name="f383" fmla="*/ f374 1 f380"/>
                  <a:gd name="f384" fmla="*/ f376 1 f380"/>
                  <a:gd name="f385" fmla="*/ f381 f372 1"/>
                  <a:gd name="f386" fmla="*/ f382 f372 1"/>
                  <a:gd name="f387" fmla="*/ f384 f373 1"/>
                  <a:gd name="f388" fmla="*/ f383 f373 1"/>
                </a:gdLst>
                <a:ahLst/>
                <a:cxnLst>
                  <a:cxn ang="3cd4">
                    <a:pos x="hc" y="t"/>
                  </a:cxn>
                  <a:cxn ang="0">
                    <a:pos x="r" y="vc"/>
                  </a:cxn>
                  <a:cxn ang="cd4">
                    <a:pos x="hc" y="b"/>
                  </a:cxn>
                  <a:cxn ang="cd2">
                    <a:pos x="l" y="vc"/>
                  </a:cxn>
                </a:cxnLst>
                <a:rect l="f385" t="f388" r="f386" b="f387"/>
                <a:pathLst>
                  <a:path w="194819" h="208767">
                    <a:moveTo>
                      <a:pt x="f5" y="f6"/>
                    </a:moveTo>
                    <a:lnTo>
                      <a:pt x="f5" y="f6"/>
                    </a:lnTo>
                    <a:cubicBezTo>
                      <a:pt x="f7" y="f8"/>
                      <a:pt x="f9" y="f10"/>
                      <a:pt x="f11" y="f12"/>
                    </a:cubicBezTo>
                    <a:cubicBezTo>
                      <a:pt x="f13" y="f12"/>
                      <a:pt x="f14" y="f15"/>
                      <a:pt x="f16" y="f17"/>
                    </a:cubicBezTo>
                    <a:cubicBezTo>
                      <a:pt x="f18" y="f19"/>
                      <a:pt x="f20" y="f21"/>
                      <a:pt x="f5" y="f6"/>
                    </a:cubicBezTo>
                    <a:close/>
                    <a:moveTo>
                      <a:pt x="f22" y="f6"/>
                    </a:moveTo>
                    <a:cubicBezTo>
                      <a:pt x="f23" y="f24"/>
                      <a:pt x="f25" y="f26"/>
                      <a:pt x="f25" y="f27"/>
                    </a:cubicBezTo>
                    <a:cubicBezTo>
                      <a:pt x="f25" y="f28"/>
                      <a:pt x="f29" y="f12"/>
                      <a:pt x="f30" y="f12"/>
                    </a:cubicBezTo>
                    <a:cubicBezTo>
                      <a:pt x="f31" y="f10"/>
                      <a:pt x="f32" y="f33"/>
                      <a:pt x="f22" y="f6"/>
                    </a:cubicBezTo>
                    <a:close/>
                    <a:moveTo>
                      <a:pt x="f34" y="f35"/>
                    </a:moveTo>
                    <a:lnTo>
                      <a:pt x="f34" y="f36"/>
                    </a:lnTo>
                    <a:lnTo>
                      <a:pt x="f37" y="f36"/>
                    </a:lnTo>
                    <a:cubicBezTo>
                      <a:pt x="f38" y="f39"/>
                      <a:pt x="f40" y="f41"/>
                      <a:pt x="f34" y="f35"/>
                    </a:cubicBezTo>
                    <a:close/>
                    <a:moveTo>
                      <a:pt x="f42" y="f43"/>
                    </a:moveTo>
                    <a:cubicBezTo>
                      <a:pt x="f44" y="f45"/>
                      <a:pt x="f46" y="f47"/>
                      <a:pt x="f48" y="f49"/>
                    </a:cubicBezTo>
                    <a:lnTo>
                      <a:pt x="f48" y="f36"/>
                    </a:lnTo>
                    <a:lnTo>
                      <a:pt x="f42" y="f36"/>
                    </a:lnTo>
                    <a:lnTo>
                      <a:pt x="f42" y="f43"/>
                    </a:lnTo>
                    <a:close/>
                    <a:moveTo>
                      <a:pt x="f50" y="f51"/>
                    </a:moveTo>
                    <a:lnTo>
                      <a:pt x="f50" y="f36"/>
                    </a:lnTo>
                    <a:lnTo>
                      <a:pt x="f52" y="f36"/>
                    </a:lnTo>
                    <a:lnTo>
                      <a:pt x="f52" y="f49"/>
                    </a:lnTo>
                    <a:cubicBezTo>
                      <a:pt x="f53" y="f54"/>
                      <a:pt x="f55" y="f56"/>
                      <a:pt x="f50" y="f51"/>
                    </a:cubicBezTo>
                    <a:close/>
                    <a:moveTo>
                      <a:pt x="f57" y="f35"/>
                    </a:moveTo>
                    <a:cubicBezTo>
                      <a:pt x="f58" y="f59"/>
                      <a:pt x="f60" y="f61"/>
                      <a:pt x="f62" y="f36"/>
                    </a:cubicBezTo>
                    <a:lnTo>
                      <a:pt x="f57" y="f36"/>
                    </a:lnTo>
                    <a:lnTo>
                      <a:pt x="f57" y="f35"/>
                    </a:lnTo>
                    <a:close/>
                    <a:moveTo>
                      <a:pt x="f34" y="f63"/>
                    </a:moveTo>
                    <a:lnTo>
                      <a:pt x="f34" y="f64"/>
                    </a:lnTo>
                    <a:lnTo>
                      <a:pt x="f65" y="f64"/>
                    </a:lnTo>
                    <a:cubicBezTo>
                      <a:pt x="f66" y="f67"/>
                      <a:pt x="f68" y="f69"/>
                      <a:pt x="f70" y="f63"/>
                    </a:cubicBezTo>
                    <a:close/>
                    <a:moveTo>
                      <a:pt x="f48" y="f63"/>
                    </a:moveTo>
                    <a:lnTo>
                      <a:pt x="f48" y="f64"/>
                    </a:lnTo>
                    <a:lnTo>
                      <a:pt x="f42" y="f64"/>
                    </a:lnTo>
                    <a:lnTo>
                      <a:pt x="f42" y="f63"/>
                    </a:lnTo>
                    <a:close/>
                    <a:moveTo>
                      <a:pt x="f50" y="f63"/>
                    </a:moveTo>
                    <a:lnTo>
                      <a:pt x="f50" y="f64"/>
                    </a:lnTo>
                    <a:lnTo>
                      <a:pt x="f52" y="f64"/>
                    </a:lnTo>
                    <a:lnTo>
                      <a:pt x="f52" y="f63"/>
                    </a:lnTo>
                    <a:close/>
                    <a:moveTo>
                      <a:pt x="f71" y="f63"/>
                    </a:moveTo>
                    <a:cubicBezTo>
                      <a:pt x="f72" y="f69"/>
                      <a:pt x="f73" y="f67"/>
                      <a:pt x="f74" y="f64"/>
                    </a:cubicBezTo>
                    <a:lnTo>
                      <a:pt x="f57" y="f64"/>
                    </a:lnTo>
                    <a:lnTo>
                      <a:pt x="f57" y="f63"/>
                    </a:lnTo>
                    <a:close/>
                    <a:moveTo>
                      <a:pt x="f34" y="f75"/>
                    </a:moveTo>
                    <a:lnTo>
                      <a:pt x="f34" y="f76"/>
                    </a:lnTo>
                    <a:lnTo>
                      <a:pt x="f77" y="f76"/>
                    </a:lnTo>
                    <a:cubicBezTo>
                      <a:pt x="f78" y="f79"/>
                      <a:pt x="f80" y="f81"/>
                      <a:pt x="f82" y="f75"/>
                    </a:cubicBezTo>
                    <a:close/>
                    <a:moveTo>
                      <a:pt x="f48" y="f75"/>
                    </a:moveTo>
                    <a:lnTo>
                      <a:pt x="f48" y="f76"/>
                    </a:lnTo>
                    <a:lnTo>
                      <a:pt x="f42" y="f76"/>
                    </a:lnTo>
                    <a:lnTo>
                      <a:pt x="f42" y="f75"/>
                    </a:lnTo>
                    <a:close/>
                    <a:moveTo>
                      <a:pt x="f50" y="f75"/>
                    </a:moveTo>
                    <a:lnTo>
                      <a:pt x="f50" y="f76"/>
                    </a:lnTo>
                    <a:lnTo>
                      <a:pt x="f52" y="f76"/>
                    </a:lnTo>
                    <a:lnTo>
                      <a:pt x="f52" y="f75"/>
                    </a:lnTo>
                    <a:close/>
                    <a:moveTo>
                      <a:pt x="f83" y="f75"/>
                    </a:moveTo>
                    <a:cubicBezTo>
                      <a:pt x="f84" y="f81"/>
                      <a:pt x="f85" y="f79"/>
                      <a:pt x="f86" y="f76"/>
                    </a:cubicBezTo>
                    <a:lnTo>
                      <a:pt x="f57" y="f76"/>
                    </a:lnTo>
                    <a:lnTo>
                      <a:pt x="f57" y="f75"/>
                    </a:lnTo>
                    <a:close/>
                    <a:moveTo>
                      <a:pt x="f87" y="f2"/>
                    </a:moveTo>
                    <a:cubicBezTo>
                      <a:pt x="f88" y="f2"/>
                      <a:pt x="f89" y="f90"/>
                      <a:pt x="f91" y="f92"/>
                    </a:cubicBezTo>
                    <a:cubicBezTo>
                      <a:pt x="f93" y="f94"/>
                      <a:pt x="f95" y="f96"/>
                      <a:pt x="f97" y="f98"/>
                    </a:cubicBezTo>
                    <a:cubicBezTo>
                      <a:pt x="f99" y="f100"/>
                      <a:pt x="f101" y="f102"/>
                      <a:pt x="f103" y="f102"/>
                    </a:cubicBezTo>
                    <a:cubicBezTo>
                      <a:pt x="f104" y="f102"/>
                      <a:pt x="f105" y="f106"/>
                      <a:pt x="f107" y="f108"/>
                    </a:cubicBezTo>
                    <a:cubicBezTo>
                      <a:pt x="f109" y="f110"/>
                      <a:pt x="f111" y="f112"/>
                      <a:pt x="f87" y="f112"/>
                    </a:cubicBezTo>
                    <a:cubicBezTo>
                      <a:pt x="f113" y="f112"/>
                      <a:pt x="f114" y="f115"/>
                      <a:pt x="f116" y="f117"/>
                    </a:cubicBezTo>
                    <a:cubicBezTo>
                      <a:pt x="f118" y="f119"/>
                      <a:pt x="f120" y="f121"/>
                      <a:pt x="f122" y="f123"/>
                    </a:cubicBezTo>
                    <a:cubicBezTo>
                      <a:pt x="f124" y="f125"/>
                      <a:pt x="f126" y="f127"/>
                      <a:pt x="f128" y="f129"/>
                    </a:cubicBezTo>
                    <a:cubicBezTo>
                      <a:pt x="f130" y="f131"/>
                      <a:pt x="f132" y="f133"/>
                      <a:pt x="f134" y="f135"/>
                    </a:cubicBezTo>
                    <a:cubicBezTo>
                      <a:pt x="f136" y="f137"/>
                      <a:pt x="f138" y="f139"/>
                      <a:pt x="f140" y="f141"/>
                    </a:cubicBezTo>
                    <a:cubicBezTo>
                      <a:pt x="f142" y="f143"/>
                      <a:pt x="f144" y="f145"/>
                      <a:pt x="f146" y="f145"/>
                    </a:cubicBezTo>
                    <a:cubicBezTo>
                      <a:pt x="f147" y="f145"/>
                      <a:pt x="f148" y="f149"/>
                      <a:pt x="f150" y="f151"/>
                    </a:cubicBezTo>
                    <a:cubicBezTo>
                      <a:pt x="f152" y="f153"/>
                      <a:pt x="f154" y="f155"/>
                      <a:pt x="f156" y="f157"/>
                    </a:cubicBezTo>
                    <a:cubicBezTo>
                      <a:pt x="f158" y="f159"/>
                      <a:pt x="f46" y="f160"/>
                      <a:pt x="f161" y="f162"/>
                    </a:cubicBezTo>
                    <a:cubicBezTo>
                      <a:pt x="f163" y="f164"/>
                      <a:pt x="f165" y="f166"/>
                      <a:pt x="f167" y="f166"/>
                    </a:cubicBezTo>
                    <a:cubicBezTo>
                      <a:pt x="f168" y="f166"/>
                      <a:pt x="f169" y="f170"/>
                      <a:pt x="f171" y="f172"/>
                    </a:cubicBezTo>
                    <a:cubicBezTo>
                      <a:pt x="f173" y="f174"/>
                      <a:pt x="f175" y="f176"/>
                      <a:pt x="f177" y="f178"/>
                    </a:cubicBezTo>
                    <a:cubicBezTo>
                      <a:pt x="f179" y="f180"/>
                      <a:pt x="f181" y="f182"/>
                      <a:pt x="f183" y="f129"/>
                    </a:cubicBezTo>
                    <a:cubicBezTo>
                      <a:pt x="f184" y="f185"/>
                      <a:pt x="f186" y="f187"/>
                      <a:pt x="f188" y="f123"/>
                    </a:cubicBezTo>
                    <a:cubicBezTo>
                      <a:pt x="f189" y="f190"/>
                      <a:pt x="f191" y="f192"/>
                      <a:pt x="f193" y="f194"/>
                    </a:cubicBezTo>
                    <a:cubicBezTo>
                      <a:pt x="f195" y="f196"/>
                      <a:pt x="f197" y="f198"/>
                      <a:pt x="f199" y="f200"/>
                    </a:cubicBezTo>
                    <a:cubicBezTo>
                      <a:pt x="f201" y="f202"/>
                      <a:pt x="f203" y="f204"/>
                      <a:pt x="f205" y="f204"/>
                    </a:cubicBezTo>
                    <a:cubicBezTo>
                      <a:pt x="f206" y="f204"/>
                      <a:pt x="f207" y="f208"/>
                      <a:pt x="f209" y="f210"/>
                    </a:cubicBezTo>
                    <a:cubicBezTo>
                      <a:pt x="f211" y="f212"/>
                      <a:pt x="f213" y="f214"/>
                      <a:pt x="f215" y="f216"/>
                    </a:cubicBezTo>
                    <a:cubicBezTo>
                      <a:pt x="f217" y="f218"/>
                      <a:pt x="f219" y="f220"/>
                      <a:pt x="f219" y="f27"/>
                    </a:cubicBezTo>
                    <a:cubicBezTo>
                      <a:pt x="f219" y="f221"/>
                      <a:pt x="f222" y="f223"/>
                      <a:pt x="f224" y="f223"/>
                    </a:cubicBezTo>
                    <a:cubicBezTo>
                      <a:pt x="f225" y="f223"/>
                      <a:pt x="f226" y="f227"/>
                      <a:pt x="f228" y="f229"/>
                    </a:cubicBezTo>
                    <a:cubicBezTo>
                      <a:pt x="f230" y="f231"/>
                      <a:pt x="f78" y="f232"/>
                      <a:pt x="f233" y="f234"/>
                    </a:cubicBezTo>
                    <a:cubicBezTo>
                      <a:pt x="f235" y="f236"/>
                      <a:pt x="f237" y="f238"/>
                      <a:pt x="f237" y="f239"/>
                    </a:cubicBezTo>
                    <a:cubicBezTo>
                      <a:pt x="f237" y="f240"/>
                      <a:pt x="f241" y="f4"/>
                      <a:pt x="f242" y="f4"/>
                    </a:cubicBezTo>
                    <a:lnTo>
                      <a:pt x="f243" y="f4"/>
                    </a:lnTo>
                    <a:cubicBezTo>
                      <a:pt x="f244" y="f4"/>
                      <a:pt x="f245" y="f240"/>
                      <a:pt x="f245" y="f239"/>
                    </a:cubicBezTo>
                    <a:cubicBezTo>
                      <a:pt x="f245" y="f246"/>
                      <a:pt x="f247" y="f248"/>
                      <a:pt x="f249" y="f250"/>
                    </a:cubicBezTo>
                    <a:cubicBezTo>
                      <a:pt x="f251" y="f252"/>
                      <a:pt x="f253" y="f254"/>
                      <a:pt x="f255" y="f256"/>
                    </a:cubicBezTo>
                    <a:cubicBezTo>
                      <a:pt x="f257" y="f258"/>
                      <a:pt x="f259" y="f260"/>
                      <a:pt x="f261" y="f262"/>
                    </a:cubicBezTo>
                    <a:cubicBezTo>
                      <a:pt x="f263" y="f264"/>
                      <a:pt x="f265" y="f266"/>
                      <a:pt x="f267" y="f266"/>
                    </a:cubicBezTo>
                    <a:cubicBezTo>
                      <a:pt x="f268" y="f266"/>
                      <a:pt x="f269" y="f270"/>
                      <a:pt x="f271" y="f272"/>
                    </a:cubicBezTo>
                    <a:cubicBezTo>
                      <a:pt x="f273" y="f274"/>
                      <a:pt x="f275" y="f276"/>
                      <a:pt x="f277" y="f276"/>
                    </a:cubicBezTo>
                    <a:cubicBezTo>
                      <a:pt x="f278" y="f276"/>
                      <a:pt x="f279" y="f280"/>
                      <a:pt x="f281" y="f282"/>
                    </a:cubicBezTo>
                    <a:cubicBezTo>
                      <a:pt x="f283" y="f284"/>
                      <a:pt x="f96" y="f285"/>
                      <a:pt x="f286" y="f287"/>
                    </a:cubicBezTo>
                    <a:cubicBezTo>
                      <a:pt x="f288" y="f289"/>
                      <a:pt x="f290" y="f291"/>
                      <a:pt x="f292" y="f293"/>
                    </a:cubicBezTo>
                    <a:cubicBezTo>
                      <a:pt x="f294" y="f295"/>
                      <a:pt x="f296" y="f297"/>
                      <a:pt x="f298" y="f299"/>
                    </a:cubicBezTo>
                    <a:lnTo>
                      <a:pt x="f298" y="f299"/>
                    </a:lnTo>
                    <a:cubicBezTo>
                      <a:pt x="f300" y="f301"/>
                      <a:pt x="f300" y="f302"/>
                      <a:pt x="f303" y="f304"/>
                    </a:cubicBezTo>
                    <a:cubicBezTo>
                      <a:pt x="f305" y="f306"/>
                      <a:pt x="f307" y="f308"/>
                      <a:pt x="f309" y="f308"/>
                    </a:cubicBezTo>
                    <a:cubicBezTo>
                      <a:pt x="f310" y="f311"/>
                      <a:pt x="f312" y="f313"/>
                      <a:pt x="f314" y="f315"/>
                    </a:cubicBezTo>
                    <a:cubicBezTo>
                      <a:pt x="f316" y="f317"/>
                      <a:pt x="f318" y="f176"/>
                      <a:pt x="f319" y="f320"/>
                    </a:cubicBezTo>
                    <a:cubicBezTo>
                      <a:pt x="f321" y="f322"/>
                      <a:pt x="f323" y="f324"/>
                      <a:pt x="f325" y="f326"/>
                    </a:cubicBezTo>
                    <a:cubicBezTo>
                      <a:pt x="f327" y="f328"/>
                      <a:pt x="f329" y="f330"/>
                      <a:pt x="f331" y="f332"/>
                    </a:cubicBezTo>
                    <a:cubicBezTo>
                      <a:pt x="f333" y="f334"/>
                      <a:pt x="f335" y="f336"/>
                      <a:pt x="f337" y="f338"/>
                    </a:cubicBezTo>
                    <a:cubicBezTo>
                      <a:pt x="f339" y="f340"/>
                      <a:pt x="f243" y="f341"/>
                      <a:pt x="f342" y="f343"/>
                    </a:cubicBezTo>
                    <a:cubicBezTo>
                      <a:pt x="f344" y="f345"/>
                      <a:pt x="f346" y="f347"/>
                      <a:pt x="f348" y="f347"/>
                    </a:cubicBezTo>
                    <a:cubicBezTo>
                      <a:pt x="f349" y="f347"/>
                      <a:pt x="f350" y="f351"/>
                      <a:pt x="f352" y="f353"/>
                    </a:cubicBezTo>
                    <a:cubicBezTo>
                      <a:pt x="f354" y="f355"/>
                      <a:pt x="f356" y="f357"/>
                      <a:pt x="f358" y="f229"/>
                    </a:cubicBezTo>
                    <a:cubicBezTo>
                      <a:pt x="f359" y="f360"/>
                      <a:pt x="f361" y="f362"/>
                      <a:pt x="f363" y="f362"/>
                    </a:cubicBezTo>
                    <a:cubicBezTo>
                      <a:pt x="f364" y="f362"/>
                      <a:pt x="f3" y="f365"/>
                      <a:pt x="f25" y="f216"/>
                    </a:cubicBezTo>
                    <a:cubicBezTo>
                      <a:pt x="f366" y="f302"/>
                      <a:pt x="f367" y="f162"/>
                      <a:pt x="f368" y="f200"/>
                    </a:cubicBezTo>
                    <a:cubicBezTo>
                      <a:pt x="f369" y="f370"/>
                      <a:pt x="f371" y="f2"/>
                      <a:pt x="f87"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18" name="Google Shape;3115;p73">
              <a:extLst>
                <a:ext uri="{FF2B5EF4-FFF2-40B4-BE49-F238E27FC236}">
                  <a16:creationId xmlns:a16="http://schemas.microsoft.com/office/drawing/2014/main" id="{2D2D6B45-5255-DA49-E6F7-0D11C79F4E09}"/>
                </a:ext>
              </a:extLst>
            </p:cNvPr>
            <p:cNvGrpSpPr/>
            <p:nvPr/>
          </p:nvGrpSpPr>
          <p:grpSpPr>
            <a:xfrm>
              <a:off x="7790249" y="1416588"/>
              <a:ext cx="693005" cy="740508"/>
              <a:chOff x="7790249" y="1416588"/>
              <a:chExt cx="693005" cy="740508"/>
            </a:xfrm>
          </p:grpSpPr>
          <p:sp>
            <p:nvSpPr>
              <p:cNvPr id="119" name="Google Shape;3116;p73">
                <a:extLst>
                  <a:ext uri="{FF2B5EF4-FFF2-40B4-BE49-F238E27FC236}">
                    <a16:creationId xmlns:a16="http://schemas.microsoft.com/office/drawing/2014/main" id="{1E2C2B29-A79E-21DF-F2A6-3FEE8EFB243C}"/>
                  </a:ext>
                </a:extLst>
              </p:cNvPr>
              <p:cNvSpPr/>
              <p:nvPr/>
            </p:nvSpPr>
            <p:spPr>
              <a:xfrm>
                <a:off x="7790249" y="1416588"/>
                <a:ext cx="693005" cy="740508"/>
              </a:xfrm>
              <a:custGeom>
                <a:avLst/>
                <a:gdLst>
                  <a:gd name="f0" fmla="val w"/>
                  <a:gd name="f1" fmla="val h"/>
                  <a:gd name="f2" fmla="val 0"/>
                  <a:gd name="f3" fmla="val 195374"/>
                  <a:gd name="f4" fmla="val 208767"/>
                  <a:gd name="f5" fmla="val 141975"/>
                  <a:gd name="f6" fmla="val 86606"/>
                  <a:gd name="f7" fmla="val 145987"/>
                  <a:gd name="f8" fmla="val 148955"/>
                  <a:gd name="f9" fmla="val 90292"/>
                  <a:gd name="f10" fmla="val 148107"/>
                  <a:gd name="f11" fmla="val 94206"/>
                  <a:gd name="f12" fmla="val 147324"/>
                  <a:gd name="f13" fmla="val 97827"/>
                  <a:gd name="f14" fmla="val 146313"/>
                  <a:gd name="f15" fmla="val 102524"/>
                  <a:gd name="f16" fmla="val 142105"/>
                  <a:gd name="f17" fmla="val 105949"/>
                  <a:gd name="f18" fmla="val 137310"/>
                  <a:gd name="f19" fmla="val 132515"/>
                  <a:gd name="f20" fmla="val 127720"/>
                  <a:gd name="f21" fmla="val 123512"/>
                  <a:gd name="f22" fmla="val 122501"/>
                  <a:gd name="f23" fmla="val 121718"/>
                  <a:gd name="f24" fmla="val 120902"/>
                  <a:gd name="f25" fmla="val 123871"/>
                  <a:gd name="f26" fmla="val 127850"/>
                  <a:gd name="f27" fmla="val 56539"/>
                  <a:gd name="f28" fmla="val 86605"/>
                  <a:gd name="f29" fmla="val 56581"/>
                  <a:gd name="f30" fmla="val 56605"/>
                  <a:gd name="f31" fmla="val 56608"/>
                  <a:gd name="f32" fmla="val 70765"/>
                  <a:gd name="f33" fmla="val 74745"/>
                  <a:gd name="f34" fmla="val 77713"/>
                  <a:gd name="f35" fmla="val 76898"/>
                  <a:gd name="f36" fmla="val 76115"/>
                  <a:gd name="f37" fmla="val 75104"/>
                  <a:gd name="f38" fmla="val 70863"/>
                  <a:gd name="f39" fmla="val 66068"/>
                  <a:gd name="f40" fmla="val 65506"/>
                  <a:gd name="f41" fmla="val 105945"/>
                  <a:gd name="f42" fmla="val 65004"/>
                  <a:gd name="f43" fmla="val 105944"/>
                  <a:gd name="f44" fmla="val 64553"/>
                  <a:gd name="f45" fmla="val 63380"/>
                  <a:gd name="f46" fmla="val 62555"/>
                  <a:gd name="f47" fmla="val 105954"/>
                  <a:gd name="f48" fmla="val 61914"/>
                  <a:gd name="f49" fmla="val 60875"/>
                  <a:gd name="f50" fmla="val 60319"/>
                  <a:gd name="f51" fmla="val 105927"/>
                  <a:gd name="f52" fmla="val 59544"/>
                  <a:gd name="f53" fmla="val 105786"/>
                  <a:gd name="f54" fmla="val 55499"/>
                  <a:gd name="f55" fmla="val 105069"/>
                  <a:gd name="f56" fmla="val 52172"/>
                  <a:gd name="f57" fmla="val 101937"/>
                  <a:gd name="f58" fmla="val 51291"/>
                  <a:gd name="f59" fmla="val 50509"/>
                  <a:gd name="f60" fmla="val 49954"/>
                  <a:gd name="f61" fmla="val 91694"/>
                  <a:gd name="f62" fmla="val 50998"/>
                  <a:gd name="f63" fmla="val 89052"/>
                  <a:gd name="f64" fmla="val 53249"/>
                  <a:gd name="f65" fmla="val 87584"/>
                  <a:gd name="f66" fmla="val 54727"/>
                  <a:gd name="f67" fmla="val 86656"/>
                  <a:gd name="f68" fmla="val 56206"/>
                  <a:gd name="f69" fmla="val 170680"/>
                  <a:gd name="f70" fmla="val 76657"/>
                  <a:gd name="f71" fmla="val 175899"/>
                  <a:gd name="f72" fmla="val 77309"/>
                  <a:gd name="f73" fmla="val 180433"/>
                  <a:gd name="f74" fmla="val 80310"/>
                  <a:gd name="f75" fmla="val 183076"/>
                  <a:gd name="f76" fmla="val 84714"/>
                  <a:gd name="f77" fmla="val 188066"/>
                  <a:gd name="f78" fmla="val 93097"/>
                  <a:gd name="f79" fmla="val 184837"/>
                  <a:gd name="f80" fmla="val 104090"/>
                  <a:gd name="f81" fmla="val 175965"/>
                  <a:gd name="f82" fmla="val 108363"/>
                  <a:gd name="f83" fmla="val 174921"/>
                  <a:gd name="f84" fmla="val 105656"/>
                  <a:gd name="f85" fmla="val 172898"/>
                  <a:gd name="f86" fmla="val 103438"/>
                  <a:gd name="f87" fmla="val 170582"/>
                  <a:gd name="f88" fmla="val 102133"/>
                  <a:gd name="f89" fmla="val 172115"/>
                  <a:gd name="f90" fmla="val 93586"/>
                  <a:gd name="f91" fmla="val 172083"/>
                  <a:gd name="f92" fmla="val 84844"/>
                  <a:gd name="f93" fmla="val 11984"/>
                  <a:gd name="f94" fmla="val 90324"/>
                  <a:gd name="f95" fmla="val 13942"/>
                  <a:gd name="f96" fmla="val 92249"/>
                  <a:gd name="f97" fmla="val 16421"/>
                  <a:gd name="f98" fmla="val 93325"/>
                  <a:gd name="f99" fmla="val 18932"/>
                  <a:gd name="f100" fmla="val 19461"/>
                  <a:gd name="f101" fmla="val 93645"/>
                  <a:gd name="f102" fmla="val 19719"/>
                  <a:gd name="f103" fmla="val 93657"/>
                  <a:gd name="f104" fmla="val 21046"/>
                  <a:gd name="f105" fmla="val 21931"/>
                  <a:gd name="f106" fmla="val 23290"/>
                  <a:gd name="f107" fmla="val 93652"/>
                  <a:gd name="f108" fmla="val 25522"/>
                  <a:gd name="f109" fmla="val 25848"/>
                  <a:gd name="f110" fmla="val 98969"/>
                  <a:gd name="f111" fmla="val 26794"/>
                  <a:gd name="f112" fmla="val 104579"/>
                  <a:gd name="f113" fmla="val 28392"/>
                  <a:gd name="f114" fmla="val 110027"/>
                  <a:gd name="f115" fmla="val 18084"/>
                  <a:gd name="f116" fmla="val 109994"/>
                  <a:gd name="f117" fmla="val 10125"/>
                  <a:gd name="f118" fmla="val 100632"/>
                  <a:gd name="f119" fmla="val 164630"/>
                  <a:gd name="f120" fmla="val 106673"/>
                  <a:gd name="f121" fmla="val 165373"/>
                  <a:gd name="f122" fmla="val 166139"/>
                  <a:gd name="f123" fmla="val 106815"/>
                  <a:gd name="f124" fmla="val 166896"/>
                  <a:gd name="f125" fmla="val 107124"/>
                  <a:gd name="f126" fmla="val 169082"/>
                  <a:gd name="f127" fmla="val 108004"/>
                  <a:gd name="f128" fmla="val 170615"/>
                  <a:gd name="f129" fmla="val 110190"/>
                  <a:gd name="f130" fmla="val 112669"/>
                  <a:gd name="f131" fmla="val 115964"/>
                  <a:gd name="f132" fmla="val 167940"/>
                  <a:gd name="f133" fmla="val 118638"/>
                  <a:gd name="f134" fmla="val 164645"/>
                  <a:gd name="f135" fmla="val 161612"/>
                  <a:gd name="f136" fmla="val 159067"/>
                  <a:gd name="f137" fmla="val 116355"/>
                  <a:gd name="f138" fmla="val 158709"/>
                  <a:gd name="f139" fmla="val 113354"/>
                  <a:gd name="f140" fmla="val 158253"/>
                  <a:gd name="f141" fmla="val 109683"/>
                  <a:gd name="f142" fmla="val 161209"/>
                  <a:gd name="f143" fmla="val 141648"/>
                  <a:gd name="f144" fmla="val 37741"/>
                  <a:gd name="f145" fmla="val 160046"/>
                  <a:gd name="f146" fmla="val 53203"/>
                  <a:gd name="f147" fmla="val 168690"/>
                  <a:gd name="f148" fmla="val 77113"/>
                  <a:gd name="f149" fmla="val 100567"/>
                  <a:gd name="f150" fmla="val 153294"/>
                  <a:gd name="f151" fmla="val 148205"/>
                  <a:gd name="f152" fmla="val 114920"/>
                  <a:gd name="f153" fmla="val 157012"/>
                  <a:gd name="f154" fmla="val 122064"/>
                  <a:gd name="f155" fmla="val 150162"/>
                  <a:gd name="f156" fmla="val 134198"/>
                  <a:gd name="f157" fmla="val 139691"/>
                  <a:gd name="f158" fmla="val 144147"/>
                  <a:gd name="f159" fmla="val 126154"/>
                  <a:gd name="f160" fmla="val 150280"/>
                  <a:gd name="f161" fmla="val 117142"/>
                  <a:gd name="f162" fmla="val 154348"/>
                  <a:gd name="f163" fmla="val 107826"/>
                  <a:gd name="f164" fmla="val 156236"/>
                  <a:gd name="f165" fmla="val 98713"/>
                  <a:gd name="f166" fmla="val 65011"/>
                  <a:gd name="f167" fmla="val 34094"/>
                  <a:gd name="f168" fmla="val 130421"/>
                  <a:gd name="f169" fmla="val 31654"/>
                  <a:gd name="f170" fmla="val 44278"/>
                  <a:gd name="f171" fmla="val 44343"/>
                  <a:gd name="f172" fmla="val 94956"/>
                  <a:gd name="f173" fmla="val 44572"/>
                  <a:gd name="f174" fmla="val 95739"/>
                  <a:gd name="f175" fmla="val 45289"/>
                  <a:gd name="f176" fmla="val 99132"/>
                  <a:gd name="f177" fmla="val 46692"/>
                  <a:gd name="f178" fmla="val 105688"/>
                  <a:gd name="f179" fmla="val 52042"/>
                  <a:gd name="f180" fmla="val 110679"/>
                  <a:gd name="f181" fmla="val 58468"/>
                  <a:gd name="f182" fmla="val 111821"/>
                  <a:gd name="f183" fmla="val 59609"/>
                  <a:gd name="f184" fmla="val 112025"/>
                  <a:gd name="f185" fmla="val 60382"/>
                  <a:gd name="f186" fmla="val 112063"/>
                  <a:gd name="f187" fmla="val 61995"/>
                  <a:gd name="f188" fmla="val 62963"/>
                  <a:gd name="f189" fmla="val 64233"/>
                  <a:gd name="f190" fmla="val 112049"/>
                  <a:gd name="f191" fmla="val 73734"/>
                  <a:gd name="f192" fmla="val 80486"/>
                  <a:gd name="f193" fmla="val 106602"/>
                  <a:gd name="f194" fmla="val 82085"/>
                  <a:gd name="f195" fmla="val 82443"/>
                  <a:gd name="f196" fmla="val 96620"/>
                  <a:gd name="f197" fmla="val 83944"/>
                  <a:gd name="f198" fmla="val 93521"/>
                  <a:gd name="f199" fmla="val 82574"/>
                  <a:gd name="f200" fmla="val 89150"/>
                  <a:gd name="f201" fmla="val 87108"/>
                  <a:gd name="f202" fmla="val 88661"/>
                  <a:gd name="f203" fmla="val 92653"/>
                  <a:gd name="f204" fmla="val 88237"/>
                  <a:gd name="f205" fmla="val 99308"/>
                  <a:gd name="f206" fmla="val 105930"/>
                  <a:gd name="f207" fmla="val 111508"/>
                  <a:gd name="f208" fmla="val 116042"/>
                  <a:gd name="f209" fmla="val 115389"/>
                  <a:gd name="f210" fmla="val 91173"/>
                  <a:gd name="f211" fmla="val 115292"/>
                  <a:gd name="f212" fmla="val 93358"/>
                  <a:gd name="f213" fmla="val 115748"/>
                  <a:gd name="f214" fmla="val 95478"/>
                  <a:gd name="f215" fmla="val 116531"/>
                  <a:gd name="f216" fmla="val 118129"/>
                  <a:gd name="f217" fmla="val 124849"/>
                  <a:gd name="f218" fmla="val 144976"/>
                  <a:gd name="f219" fmla="val 151695"/>
                  <a:gd name="f220" fmla="val 153424"/>
                  <a:gd name="f221" fmla="val 97305"/>
                  <a:gd name="f222" fmla="val 156458"/>
                  <a:gd name="f223" fmla="val 91075"/>
                  <a:gd name="f224" fmla="val 151630"/>
                  <a:gd name="f225" fmla="val 85105"/>
                  <a:gd name="f226" fmla="val 149249"/>
                  <a:gd name="f227" fmla="val 82169"/>
                  <a:gd name="f228" fmla="val 145759"/>
                  <a:gd name="f229" fmla="val 80506"/>
                  <a:gd name="f230" fmla="val 122044"/>
                  <a:gd name="f231" fmla="val 81550"/>
                  <a:gd name="f232" fmla="val 119793"/>
                  <a:gd name="f233" fmla="val 83474"/>
                  <a:gd name="f234" fmla="val 114639"/>
                  <a:gd name="f235" fmla="val 82789"/>
                  <a:gd name="f236" fmla="val 107822"/>
                  <a:gd name="f237" fmla="val 82104"/>
                  <a:gd name="f238" fmla="val 90761"/>
                  <a:gd name="f239" fmla="val 83976"/>
                  <a:gd name="f240" fmla="val 78790"/>
                  <a:gd name="f241" fmla="val 76572"/>
                  <a:gd name="f242" fmla="val 68058"/>
                  <a:gd name="f243" fmla="val 73114"/>
                  <a:gd name="f244" fmla="val 57742"/>
                  <a:gd name="f245" fmla="val 84510"/>
                  <a:gd name="f246" fmla="val 42126"/>
                  <a:gd name="f247" fmla="val 103659"/>
                  <a:gd name="f248" fmla="val 107615"/>
                  <a:gd name="f249" fmla="val 111901"/>
                  <a:gd name="f250" fmla="val 42793"/>
                  <a:gd name="f251" fmla="val 44200"/>
                  <a:gd name="f252" fmla="val 118626"/>
                  <a:gd name="f253" fmla="val 44839"/>
                  <a:gd name="f254" fmla="val 120764"/>
                  <a:gd name="f255" fmla="val 45154"/>
                  <a:gd name="f256" fmla="val 122878"/>
                  <a:gd name="f257" fmla="val 126918"/>
                  <a:gd name="f258" fmla="val 130871"/>
                  <a:gd name="f259" fmla="val 44002"/>
                  <a:gd name="f260" fmla="val 134276"/>
                  <a:gd name="f261" fmla="val 41753"/>
                  <a:gd name="f262" fmla="val 136592"/>
                  <a:gd name="f263" fmla="val 40188"/>
                  <a:gd name="f264" fmla="val 139137"/>
                  <a:gd name="f265" fmla="val 38883"/>
                  <a:gd name="f266" fmla="val 85249"/>
                  <a:gd name="f267" fmla="val 161110"/>
                  <a:gd name="f268" fmla="val 89652"/>
                  <a:gd name="f269" fmla="val 161909"/>
                  <a:gd name="f270" fmla="val 94154"/>
                  <a:gd name="f271" fmla="val 162308"/>
                  <a:gd name="f272" fmla="val 98635"/>
                  <a:gd name="f273" fmla="val 103116"/>
                  <a:gd name="f274" fmla="val 107577"/>
                  <a:gd name="f275" fmla="val 111899"/>
                  <a:gd name="f276" fmla="val 110986"/>
                  <a:gd name="f277" fmla="val 167666"/>
                  <a:gd name="f278" fmla="val 105375"/>
                  <a:gd name="f279" fmla="val 172722"/>
                  <a:gd name="f280" fmla="val 98558"/>
                  <a:gd name="f281" fmla="val 91773"/>
                  <a:gd name="f282" fmla="val 86129"/>
                  <a:gd name="f283" fmla="val 66655"/>
                  <a:gd name="f284" fmla="val 159772"/>
                  <a:gd name="f285" fmla="val 202667"/>
                  <a:gd name="f286" fmla="val 48943"/>
                  <a:gd name="f287" fmla="val 49432"/>
                  <a:gd name="f288" fmla="val 189554"/>
                  <a:gd name="f289" fmla="val 53216"/>
                  <a:gd name="f290" fmla="val 177811"/>
                  <a:gd name="f291" fmla="val 60131"/>
                  <a:gd name="f292" fmla="val 167699"/>
                  <a:gd name="f293" fmla="val 62415"/>
                  <a:gd name="f294" fmla="val 164371"/>
                  <a:gd name="f295" fmla="val 64731"/>
                  <a:gd name="f296" fmla="val 161729"/>
                  <a:gd name="f297" fmla="val 124360"/>
                  <a:gd name="f298" fmla="val 157619"/>
                  <a:gd name="f299" fmla="val 72788"/>
                  <a:gd name="f300" fmla="val 157652"/>
                  <a:gd name="f301" fmla="val 74810"/>
                  <a:gd name="f302" fmla="val 158402"/>
                  <a:gd name="f303" fmla="val 159087"/>
                  <a:gd name="f304" fmla="val 78986"/>
                  <a:gd name="f305" fmla="val 159674"/>
                  <a:gd name="f306" fmla="val 79214"/>
                  <a:gd name="f307" fmla="val 170276"/>
                  <a:gd name="f308" fmla="val 87923"/>
                  <a:gd name="f309" fmla="val 178822"/>
                  <a:gd name="f310" fmla="val 109224"/>
                  <a:gd name="f311" fmla="val 117901"/>
                  <a:gd name="f312" fmla="val 120250"/>
                  <a:gd name="f313" fmla="val 158337"/>
                  <a:gd name="f314" fmla="val 76441"/>
                  <a:gd name="f315" fmla="val 55108"/>
                  <a:gd name="f316" fmla="val 8090"/>
                  <a:gd name="f317" fmla="val 38537"/>
                  <a:gd name="f318" fmla="val 22801"/>
                  <a:gd name="f319" fmla="val 37265"/>
                  <a:gd name="f320" fmla="val 23910"/>
                  <a:gd name="f321" fmla="val 37167"/>
                  <a:gd name="f322" fmla="val 25868"/>
                  <a:gd name="f323" fmla="val 38276"/>
                  <a:gd name="f324" fmla="val 27107"/>
                  <a:gd name="f325" fmla="val 38875"/>
                  <a:gd name="f326" fmla="val 27795"/>
                  <a:gd name="f327" fmla="val 39723"/>
                  <a:gd name="f328" fmla="val 28149"/>
                  <a:gd name="f329" fmla="val 40570"/>
                  <a:gd name="f330" fmla="val 41291"/>
                  <a:gd name="f331" fmla="val 42012"/>
                  <a:gd name="f332" fmla="val 27893"/>
                  <a:gd name="f333" fmla="val 42582"/>
                  <a:gd name="f334" fmla="val 27368"/>
                  <a:gd name="f335" fmla="val 58076"/>
                  <a:gd name="f336" fmla="val 13668"/>
                  <a:gd name="f337" fmla="val 77942"/>
                  <a:gd name="f338" fmla="val 6100"/>
                  <a:gd name="f339" fmla="val 139332"/>
                  <a:gd name="f340" fmla="val 173844"/>
                  <a:gd name="f341" fmla="val 35262"/>
                  <a:gd name="f342" fmla="val 181477"/>
                  <a:gd name="f343" fmla="val 74341"/>
                  <a:gd name="f344" fmla="val 177791"/>
                  <a:gd name="f345" fmla="val 71829"/>
                  <a:gd name="f346" fmla="val 173518"/>
                  <a:gd name="f347" fmla="val 70557"/>
                  <a:gd name="f348" fmla="val 169343"/>
                  <a:gd name="f349" fmla="val 70426"/>
                  <a:gd name="f350" fmla="val 165494"/>
                  <a:gd name="f351" fmla="val 55747"/>
                  <a:gd name="f352" fmla="val 156947"/>
                  <a:gd name="f353" fmla="val 42047"/>
                  <a:gd name="f354" fmla="val 144062"/>
                  <a:gd name="f355" fmla="val 31804"/>
                  <a:gd name="f356" fmla="val 143894"/>
                  <a:gd name="f357" fmla="val 31720"/>
                  <a:gd name="f358" fmla="val 143246"/>
                  <a:gd name="f359" fmla="val 31132"/>
                  <a:gd name="f360" fmla="val 142157"/>
                  <a:gd name="f361" fmla="val 141978"/>
                  <a:gd name="f362" fmla="val 141786"/>
                  <a:gd name="f363" fmla="val 31148"/>
                  <a:gd name="f364" fmla="val 141583"/>
                  <a:gd name="f365" fmla="val 31185"/>
                  <a:gd name="f366" fmla="val 140148"/>
                  <a:gd name="f367" fmla="val 31478"/>
                  <a:gd name="f368" fmla="val 134178"/>
                  <a:gd name="f369" fmla="val 34447"/>
                  <a:gd name="f370" fmla="val 130884"/>
                  <a:gd name="f371" fmla="val 36632"/>
                  <a:gd name="f372" fmla="val 128504"/>
                  <a:gd name="f373" fmla="val 38218"/>
                  <a:gd name="f374" fmla="val 125702"/>
                  <a:gd name="f375" fmla="val 39044"/>
                  <a:gd name="f376" fmla="val 122820"/>
                  <a:gd name="f377" fmla="val 121316"/>
                  <a:gd name="f378" fmla="val 119791"/>
                  <a:gd name="f379" fmla="val 38819"/>
                  <a:gd name="f380" fmla="val 118293"/>
                  <a:gd name="f381" fmla="val 38361"/>
                  <a:gd name="f382" fmla="val 113017"/>
                  <a:gd name="f383" fmla="val 36754"/>
                  <a:gd name="f384" fmla="val 108096"/>
                  <a:gd name="f385" fmla="val 35993"/>
                  <a:gd name="f386" fmla="val 103528"/>
                  <a:gd name="f387" fmla="val 81291"/>
                  <a:gd name="f388" fmla="val 67424"/>
                  <a:gd name="f389" fmla="val 54040"/>
                  <a:gd name="f390" fmla="val 61795"/>
                  <a:gd name="f391" fmla="val 52009"/>
                  <a:gd name="f392" fmla="val 47638"/>
                  <a:gd name="f393" fmla="val 83050"/>
                  <a:gd name="f394" fmla="val 45452"/>
                  <a:gd name="f395" fmla="val 87519"/>
                  <a:gd name="f396" fmla="val 38112"/>
                  <a:gd name="f397" fmla="val 87545"/>
                  <a:gd name="f398" fmla="val 32773"/>
                  <a:gd name="f399" fmla="val 87571"/>
                  <a:gd name="f400" fmla="val 28857"/>
                  <a:gd name="f401" fmla="val 18122"/>
                  <a:gd name="f402" fmla="val 18088"/>
                  <a:gd name="f403" fmla="val 87375"/>
                  <a:gd name="f404" fmla="val 16845"/>
                  <a:gd name="f405" fmla="val 86443"/>
                  <a:gd name="f406" fmla="val 15181"/>
                  <a:gd name="f407" fmla="val 85203"/>
                  <a:gd name="f408" fmla="val 14366"/>
                  <a:gd name="f409" fmla="val 83246"/>
                  <a:gd name="f410" fmla="val 14594"/>
                  <a:gd name="f411" fmla="val 81321"/>
                  <a:gd name="f412" fmla="val 64489"/>
                  <a:gd name="f413" fmla="val 23238"/>
                  <a:gd name="f414" fmla="val 48767"/>
                  <a:gd name="f415" fmla="val 34329"/>
                  <a:gd name="f416" fmla="val 35817"/>
                  <a:gd name="f417" fmla="val 35406"/>
                  <a:gd name="f418" fmla="val 34512"/>
                  <a:gd name="f419" fmla="val 35275"/>
                  <a:gd name="f420" fmla="val 32587"/>
                  <a:gd name="f421" fmla="val 33970"/>
                  <a:gd name="f422" fmla="val 33405"/>
                  <a:gd name="f423" fmla="val 31000"/>
                  <a:gd name="f424" fmla="val 32710"/>
                  <a:gd name="f425" fmla="val 30766"/>
                  <a:gd name="f426" fmla="val 32015"/>
                  <a:gd name="f427" fmla="val 30280"/>
                  <a:gd name="f428" fmla="val 31130"/>
                  <a:gd name="f429" fmla="val 29664"/>
                  <a:gd name="f430" fmla="val 31837"/>
                  <a:gd name="f431" fmla="val 17791"/>
                  <a:gd name="f432" fmla="val 45733"/>
                  <a:gd name="f433" fmla="val 10484"/>
                  <a:gd name="f434" fmla="val 62598"/>
                  <a:gd name="f435" fmla="val 8494"/>
                  <a:gd name="f436" fmla="val 80669"/>
                  <a:gd name="f437" fmla="val 8462"/>
                  <a:gd name="f438" fmla="val 81191"/>
                  <a:gd name="f439" fmla="val 8429"/>
                  <a:gd name="f440" fmla="val 81713"/>
                  <a:gd name="f441" fmla="val 82235"/>
                  <a:gd name="f442" fmla="val 97494"/>
                  <a:gd name="f443" fmla="val 11225"/>
                  <a:gd name="f444" fmla="val 116125"/>
                  <a:gd name="f445" fmla="val 28343"/>
                  <a:gd name="f446" fmla="val 29046"/>
                  <a:gd name="f447" fmla="val 29758"/>
                  <a:gd name="f448" fmla="val 116093"/>
                  <a:gd name="f449" fmla="val 30480"/>
                  <a:gd name="f450" fmla="val 116029"/>
                  <a:gd name="f451" fmla="val 36971"/>
                  <a:gd name="f452" fmla="val 132469"/>
                  <a:gd name="f453" fmla="val 49204"/>
                  <a:gd name="f454" fmla="val 145746"/>
                  <a:gd name="f455" fmla="val 64111"/>
                  <a:gd name="f456" fmla="val 153705"/>
                  <a:gd name="f457" fmla="val 57032"/>
                  <a:gd name="f458" fmla="val 160229"/>
                  <a:gd name="f459" fmla="val 42778"/>
                  <a:gd name="f460" fmla="val 176930"/>
                  <a:gd name="f461" fmla="val 205701"/>
                  <a:gd name="f462" fmla="val 207397"/>
                  <a:gd name="f463" fmla="val 44148"/>
                  <a:gd name="f464" fmla="val 45811"/>
                  <a:gd name="f465" fmla="val 151304"/>
                  <a:gd name="f466" fmla="val 153000"/>
                  <a:gd name="f467" fmla="val 154370"/>
                  <a:gd name="f468" fmla="val 196535"/>
                  <a:gd name="f469" fmla="val 152902"/>
                  <a:gd name="f470" fmla="val 187793"/>
                  <a:gd name="f471" fmla="val 149966"/>
                  <a:gd name="f472" fmla="val 179735"/>
                  <a:gd name="f473" fmla="val 149534"/>
                  <a:gd name="f474" fmla="val 178489"/>
                  <a:gd name="f475" fmla="val 148367"/>
                  <a:gd name="f476" fmla="val 177718"/>
                  <a:gd name="f477" fmla="val 147116"/>
                  <a:gd name="f478" fmla="val 146763"/>
                  <a:gd name="f479" fmla="val 146404"/>
                  <a:gd name="f480" fmla="val 177780"/>
                  <a:gd name="f481" fmla="val 146052"/>
                  <a:gd name="f482" fmla="val 177909"/>
                  <a:gd name="f483" fmla="val 144486"/>
                  <a:gd name="f484" fmla="val 178463"/>
                  <a:gd name="f485" fmla="val 143638"/>
                  <a:gd name="f486" fmla="val 180225"/>
                  <a:gd name="f487" fmla="val 144225"/>
                  <a:gd name="f488" fmla="val 181823"/>
                  <a:gd name="f489" fmla="val 146574"/>
                  <a:gd name="f490" fmla="val 188314"/>
                  <a:gd name="f491" fmla="val 147911"/>
                  <a:gd name="f492" fmla="val 195295"/>
                  <a:gd name="f493" fmla="val 202635"/>
                  <a:gd name="f494" fmla="val 130492"/>
                  <a:gd name="f495" fmla="val 159805"/>
                  <a:gd name="f496" fmla="val 133102"/>
                  <a:gd name="f497" fmla="val 162447"/>
                  <a:gd name="f498" fmla="val 136429"/>
                  <a:gd name="f499" fmla="val 166361"/>
                  <a:gd name="f500" fmla="val 139495"/>
                  <a:gd name="f501" fmla="val 171613"/>
                  <a:gd name="f502" fmla="val 140062"/>
                  <a:gd name="f503" fmla="val 172594"/>
                  <a:gd name="f504" fmla="val 141080"/>
                  <a:gd name="f505" fmla="val 173138"/>
                  <a:gd name="f506" fmla="val 142131"/>
                  <a:gd name="f507" fmla="val 142654"/>
                  <a:gd name="f508" fmla="val 143184"/>
                  <a:gd name="f509" fmla="val 173004"/>
                  <a:gd name="f510" fmla="val 143671"/>
                  <a:gd name="f511" fmla="val 145106"/>
                  <a:gd name="f512" fmla="val 171874"/>
                  <a:gd name="f513" fmla="val 145628"/>
                  <a:gd name="f514" fmla="val 170015"/>
                  <a:gd name="f515" fmla="val 144780"/>
                  <a:gd name="f516" fmla="val 168547"/>
                  <a:gd name="f517" fmla="val 140670"/>
                  <a:gd name="f518" fmla="val 161501"/>
                  <a:gd name="f519" fmla="val 136136"/>
                  <a:gd name="f520" fmla="val 156608"/>
                  <a:gd name="f521" fmla="val 133004"/>
                  <a:gd name="f522" fmla="val 145269"/>
                  <a:gd name="f523" fmla="val 147181"/>
                  <a:gd name="f524" fmla="val 155642"/>
                  <a:gd name="f525" fmla="val 137134"/>
                  <a:gd name="f526" fmla="val 162590"/>
                  <a:gd name="f527" fmla="val 124575"/>
                  <a:gd name="f528" fmla="val 163287"/>
                  <a:gd name="f529" fmla="val 124695"/>
                  <a:gd name="f530" fmla="val 163979"/>
                  <a:gd name="f531" fmla="val 124752"/>
                  <a:gd name="f532" fmla="val 164659"/>
                  <a:gd name="f533" fmla="val 170481"/>
                  <a:gd name="f534" fmla="val 175530"/>
                  <a:gd name="f535" fmla="val 120536"/>
                  <a:gd name="f536" fmla="val 176552"/>
                  <a:gd name="f537" fmla="val 114724"/>
                  <a:gd name="f538" fmla="val 189697"/>
                  <a:gd name="f539" fmla="val 109929"/>
                  <a:gd name="f540" fmla="val 195373"/>
                  <a:gd name="f541" fmla="val 94565"/>
                  <a:gd name="f542" fmla="val 188817"/>
                  <a:gd name="f543" fmla="val 82430"/>
                  <a:gd name="f544" fmla="val 184641"/>
                  <a:gd name="f545" fmla="val 36110"/>
                  <a:gd name="f546" fmla="*/ f0 1 195374"/>
                  <a:gd name="f547" fmla="*/ f1 1 208767"/>
                  <a:gd name="f548" fmla="val f2"/>
                  <a:gd name="f549" fmla="val f3"/>
                  <a:gd name="f550" fmla="val f4"/>
                  <a:gd name="f551" fmla="+- f550 0 f548"/>
                  <a:gd name="f552" fmla="+- f549 0 f548"/>
                  <a:gd name="f553" fmla="*/ f552 1 195374"/>
                  <a:gd name="f554" fmla="*/ f551 1 208767"/>
                  <a:gd name="f555" fmla="*/ f548 1 f553"/>
                  <a:gd name="f556" fmla="*/ f549 1 f553"/>
                  <a:gd name="f557" fmla="*/ f548 1 f554"/>
                  <a:gd name="f558" fmla="*/ f550 1 f554"/>
                  <a:gd name="f559" fmla="*/ f555 f546 1"/>
                  <a:gd name="f560" fmla="*/ f556 f546 1"/>
                  <a:gd name="f561" fmla="*/ f558 f547 1"/>
                  <a:gd name="f562" fmla="*/ f557 f547 1"/>
                </a:gdLst>
                <a:ahLst/>
                <a:cxnLst>
                  <a:cxn ang="3cd4">
                    <a:pos x="hc" y="t"/>
                  </a:cxn>
                  <a:cxn ang="0">
                    <a:pos x="r" y="vc"/>
                  </a:cxn>
                  <a:cxn ang="cd4">
                    <a:pos x="hc" y="b"/>
                  </a:cxn>
                  <a:cxn ang="cd2">
                    <a:pos x="l" y="vc"/>
                  </a:cxn>
                </a:cxnLst>
                <a:rect l="f559" t="f562" r="f560" b="f561"/>
                <a:pathLst>
                  <a:path w="195374" h="208767">
                    <a:moveTo>
                      <a:pt x="f5" y="f6"/>
                    </a:moveTo>
                    <a:cubicBezTo>
                      <a:pt x="f7" y="f6"/>
                      <a:pt x="f8" y="f9"/>
                      <a:pt x="f10" y="f11"/>
                    </a:cubicBezTo>
                    <a:lnTo>
                      <a:pt x="f12" y="f13"/>
                    </a:lnTo>
                    <a:cubicBezTo>
                      <a:pt x="f14" y="f15"/>
                      <a:pt x="f16" y="f17"/>
                      <a:pt x="f18" y="f17"/>
                    </a:cubicBezTo>
                    <a:lnTo>
                      <a:pt x="f19" y="f17"/>
                    </a:lnTo>
                    <a:cubicBezTo>
                      <a:pt x="f20" y="f17"/>
                      <a:pt x="f21" y="f15"/>
                      <a:pt x="f22" y="f13"/>
                    </a:cubicBezTo>
                    <a:lnTo>
                      <a:pt x="f23" y="f11"/>
                    </a:lnTo>
                    <a:cubicBezTo>
                      <a:pt x="f24" y="f9"/>
                      <a:pt x="f25" y="f6"/>
                      <a:pt x="f26" y="f6"/>
                    </a:cubicBezTo>
                    <a:close/>
                    <a:moveTo>
                      <a:pt x="f27" y="f28"/>
                    </a:moveTo>
                    <a:cubicBezTo>
                      <a:pt x="f29" y="f28"/>
                      <a:pt x="f30" y="f6"/>
                      <a:pt x="f31" y="f6"/>
                    </a:cubicBezTo>
                    <a:lnTo>
                      <a:pt x="f32" y="f6"/>
                    </a:lnTo>
                    <a:cubicBezTo>
                      <a:pt x="f33" y="f6"/>
                      <a:pt x="f34" y="f9"/>
                      <a:pt x="f35" y="f11"/>
                    </a:cubicBezTo>
                    <a:lnTo>
                      <a:pt x="f36" y="f13"/>
                    </a:lnTo>
                    <a:cubicBezTo>
                      <a:pt x="f37" y="f15"/>
                      <a:pt x="f38" y="f17"/>
                      <a:pt x="f39" y="f17"/>
                    </a:cubicBezTo>
                    <a:cubicBezTo>
                      <a:pt x="f40" y="f41"/>
                      <a:pt x="f42" y="f43"/>
                      <a:pt x="f44" y="f43"/>
                    </a:cubicBezTo>
                    <a:cubicBezTo>
                      <a:pt x="f45" y="f43"/>
                      <a:pt x="f46" y="f47"/>
                      <a:pt x="f48" y="f47"/>
                    </a:cubicBezTo>
                    <a:cubicBezTo>
                      <a:pt x="f49" y="f47"/>
                      <a:pt x="f50" y="f51"/>
                      <a:pt x="f52" y="f53"/>
                    </a:cubicBezTo>
                    <a:cubicBezTo>
                      <a:pt x="f54" y="f55"/>
                      <a:pt x="f56" y="f57"/>
                      <a:pt x="f58" y="f13"/>
                    </a:cubicBezTo>
                    <a:lnTo>
                      <a:pt x="f59" y="f11"/>
                    </a:lnTo>
                    <a:cubicBezTo>
                      <a:pt x="f60" y="f61"/>
                      <a:pt x="f62" y="f63"/>
                      <a:pt x="f64" y="f65"/>
                    </a:cubicBezTo>
                    <a:cubicBezTo>
                      <a:pt x="f66" y="f67"/>
                      <a:pt x="f68" y="f28"/>
                      <a:pt x="f27" y="f28"/>
                    </a:cubicBezTo>
                    <a:close/>
                    <a:moveTo>
                      <a:pt x="f69" y="f70"/>
                    </a:moveTo>
                    <a:lnTo>
                      <a:pt x="f69" y="f70"/>
                    </a:lnTo>
                    <a:cubicBezTo>
                      <a:pt x="f71" y="f72"/>
                      <a:pt x="f73" y="f74"/>
                      <a:pt x="f75" y="f76"/>
                    </a:cubicBezTo>
                    <a:cubicBezTo>
                      <a:pt x="f77" y="f78"/>
                      <a:pt x="f79" y="f80"/>
                      <a:pt x="f81" y="f82"/>
                    </a:cubicBezTo>
                    <a:cubicBezTo>
                      <a:pt x="f83" y="f84"/>
                      <a:pt x="f85" y="f86"/>
                      <a:pt x="f87" y="f88"/>
                    </a:cubicBezTo>
                    <a:cubicBezTo>
                      <a:pt x="f89" y="f90"/>
                      <a:pt x="f91" y="f92"/>
                      <a:pt x="f69" y="f70"/>
                    </a:cubicBezTo>
                    <a:close/>
                    <a:moveTo>
                      <a:pt x="f93" y="f94"/>
                    </a:moveTo>
                    <a:lnTo>
                      <a:pt x="f93" y="f94"/>
                    </a:lnTo>
                    <a:cubicBezTo>
                      <a:pt x="f95" y="f96"/>
                      <a:pt x="f97" y="f98"/>
                      <a:pt x="f99" y="f90"/>
                    </a:cubicBezTo>
                    <a:cubicBezTo>
                      <a:pt x="f100" y="f101"/>
                      <a:pt x="f102" y="f103"/>
                      <a:pt x="f104" y="f103"/>
                    </a:cubicBezTo>
                    <a:cubicBezTo>
                      <a:pt x="f105" y="f103"/>
                      <a:pt x="f106" y="f107"/>
                      <a:pt x="f108" y="f107"/>
                    </a:cubicBezTo>
                    <a:cubicBezTo>
                      <a:pt x="f109" y="f110"/>
                      <a:pt x="f111" y="f112"/>
                      <a:pt x="f113" y="f114"/>
                    </a:cubicBezTo>
                    <a:cubicBezTo>
                      <a:pt x="f115" y="f116"/>
                      <a:pt x="f117" y="f118"/>
                      <a:pt x="f93" y="f94"/>
                    </a:cubicBezTo>
                    <a:close/>
                    <a:moveTo>
                      <a:pt x="f119" y="f120"/>
                    </a:moveTo>
                    <a:cubicBezTo>
                      <a:pt x="f121" y="f120"/>
                      <a:pt x="f122" y="f123"/>
                      <a:pt x="f124" y="f125"/>
                    </a:cubicBezTo>
                    <a:cubicBezTo>
                      <a:pt x="f126" y="f127"/>
                      <a:pt x="f128" y="f129"/>
                      <a:pt x="f128" y="f130"/>
                    </a:cubicBezTo>
                    <a:cubicBezTo>
                      <a:pt x="f128" y="f131"/>
                      <a:pt x="f132" y="f133"/>
                      <a:pt x="f134" y="f133"/>
                    </a:cubicBezTo>
                    <a:cubicBezTo>
                      <a:pt x="f135" y="f133"/>
                      <a:pt x="f136" y="f137"/>
                      <a:pt x="f138" y="f139"/>
                    </a:cubicBezTo>
                    <a:cubicBezTo>
                      <a:pt x="f140" y="f141"/>
                      <a:pt x="f142" y="f120"/>
                      <a:pt x="f119" y="f120"/>
                    </a:cubicBezTo>
                    <a:close/>
                    <a:moveTo>
                      <a:pt x="f143" y="f144"/>
                    </a:moveTo>
                    <a:cubicBezTo>
                      <a:pt x="f145" y="f146"/>
                      <a:pt x="f147" y="f148"/>
                      <a:pt x="f134" y="f149"/>
                    </a:cubicBezTo>
                    <a:cubicBezTo>
                      <a:pt x="f150" y="f149"/>
                      <a:pt x="f151" y="f152"/>
                      <a:pt x="f153" y="f154"/>
                    </a:cubicBezTo>
                    <a:cubicBezTo>
                      <a:pt x="f155" y="f156"/>
                      <a:pt x="f157" y="f158"/>
                      <a:pt x="f159" y="f160"/>
                    </a:cubicBezTo>
                    <a:cubicBezTo>
                      <a:pt x="f161" y="f162"/>
                      <a:pt x="f163" y="f164"/>
                      <a:pt x="f165" y="f164"/>
                    </a:cubicBezTo>
                    <a:cubicBezTo>
                      <a:pt x="f166" y="f164"/>
                      <a:pt x="f167" y="f168"/>
                      <a:pt x="f169" y="f107"/>
                    </a:cubicBezTo>
                    <a:lnTo>
                      <a:pt x="f170" y="f107"/>
                    </a:lnTo>
                    <a:cubicBezTo>
                      <a:pt x="f171" y="f172"/>
                      <a:pt x="f173" y="f174"/>
                      <a:pt x="f175" y="f176"/>
                    </a:cubicBezTo>
                    <a:cubicBezTo>
                      <a:pt x="f177" y="f178"/>
                      <a:pt x="f179" y="f180"/>
                      <a:pt x="f181" y="f182"/>
                    </a:cubicBezTo>
                    <a:cubicBezTo>
                      <a:pt x="f183" y="f184"/>
                      <a:pt x="f185" y="f186"/>
                      <a:pt x="f187" y="f186"/>
                    </a:cubicBezTo>
                    <a:cubicBezTo>
                      <a:pt x="f188" y="f186"/>
                      <a:pt x="f189" y="f190"/>
                      <a:pt x="f39" y="f190"/>
                    </a:cubicBezTo>
                    <a:cubicBezTo>
                      <a:pt x="f191" y="f190"/>
                      <a:pt x="f192" y="f193"/>
                      <a:pt x="f194" y="f176"/>
                    </a:cubicBezTo>
                    <a:cubicBezTo>
                      <a:pt x="f195" y="f196"/>
                      <a:pt x="f197" y="f198"/>
                      <a:pt x="f199" y="f200"/>
                    </a:cubicBezTo>
                    <a:cubicBezTo>
                      <a:pt x="f201" y="f202"/>
                      <a:pt x="f203" y="f204"/>
                      <a:pt x="f205" y="f204"/>
                    </a:cubicBezTo>
                    <a:cubicBezTo>
                      <a:pt x="f206" y="f204"/>
                      <a:pt x="f207" y="f202"/>
                      <a:pt x="f208" y="f200"/>
                    </a:cubicBezTo>
                    <a:cubicBezTo>
                      <a:pt x="f209" y="f210"/>
                      <a:pt x="f211" y="f212"/>
                      <a:pt x="f213" y="f214"/>
                    </a:cubicBezTo>
                    <a:lnTo>
                      <a:pt x="f215" y="f176"/>
                    </a:lnTo>
                    <a:cubicBezTo>
                      <a:pt x="f216" y="f193"/>
                      <a:pt x="f217" y="f190"/>
                      <a:pt x="f19" y="f190"/>
                    </a:cubicBezTo>
                    <a:lnTo>
                      <a:pt x="f18" y="f190"/>
                    </a:lnTo>
                    <a:cubicBezTo>
                      <a:pt x="f218" y="f190"/>
                      <a:pt x="f219" y="f193"/>
                      <a:pt x="f150" y="f176"/>
                    </a:cubicBezTo>
                    <a:cubicBezTo>
                      <a:pt x="f220" y="f221"/>
                      <a:pt x="f222" y="f223"/>
                      <a:pt x="f224" y="f225"/>
                    </a:cubicBezTo>
                    <a:cubicBezTo>
                      <a:pt x="f226" y="f227"/>
                      <a:pt x="f228" y="f229"/>
                      <a:pt x="f5" y="f229"/>
                    </a:cubicBezTo>
                    <a:lnTo>
                      <a:pt x="f26" y="f229"/>
                    </a:lnTo>
                    <a:cubicBezTo>
                      <a:pt x="f217" y="f229"/>
                      <a:pt x="f230" y="f231"/>
                      <a:pt x="f232" y="f233"/>
                    </a:cubicBezTo>
                    <a:cubicBezTo>
                      <a:pt x="f234" y="f235"/>
                      <a:pt x="f236" y="f237"/>
                      <a:pt x="f205" y="f237"/>
                    </a:cubicBezTo>
                    <a:cubicBezTo>
                      <a:pt x="f238" y="f237"/>
                      <a:pt x="f239" y="f235"/>
                      <a:pt x="f240" y="f233"/>
                    </a:cubicBezTo>
                    <a:cubicBezTo>
                      <a:pt x="f241" y="f231"/>
                      <a:pt x="f191" y="f229"/>
                      <a:pt x="f32" y="f229"/>
                    </a:cubicBezTo>
                    <a:lnTo>
                      <a:pt x="f242" y="f229"/>
                    </a:lnTo>
                    <a:cubicBezTo>
                      <a:pt x="f243" y="f244"/>
                      <a:pt x="f245" y="f246"/>
                      <a:pt x="f247" y="f246"/>
                    </a:cubicBezTo>
                    <a:cubicBezTo>
                      <a:pt x="f248" y="f246"/>
                      <a:pt x="f249" y="f250"/>
                      <a:pt x="f215" y="f251"/>
                    </a:cubicBezTo>
                    <a:cubicBezTo>
                      <a:pt x="f252" y="f253"/>
                      <a:pt x="f254" y="f255"/>
                      <a:pt x="f256" y="f255"/>
                    </a:cubicBezTo>
                    <a:cubicBezTo>
                      <a:pt x="f257" y="f255"/>
                      <a:pt x="f258" y="f259"/>
                      <a:pt x="f260" y="f261"/>
                    </a:cubicBezTo>
                    <a:cubicBezTo>
                      <a:pt x="f262" y="f263"/>
                      <a:pt x="f264" y="f265"/>
                      <a:pt x="f143" y="f144"/>
                    </a:cubicBezTo>
                    <a:close/>
                    <a:moveTo>
                      <a:pt x="f266" y="f267"/>
                    </a:moveTo>
                    <a:lnTo>
                      <a:pt x="f266" y="f267"/>
                    </a:lnTo>
                    <a:cubicBezTo>
                      <a:pt x="f268" y="f269"/>
                      <a:pt x="f270" y="f271"/>
                      <a:pt x="f272" y="f271"/>
                    </a:cubicBezTo>
                    <a:cubicBezTo>
                      <a:pt x="f273" y="f271"/>
                      <a:pt x="f274" y="f269"/>
                      <a:pt x="f275" y="f267"/>
                    </a:cubicBezTo>
                    <a:lnTo>
                      <a:pt x="f275" y="f267"/>
                    </a:lnTo>
                    <a:cubicBezTo>
                      <a:pt x="f276" y="f277"/>
                      <a:pt x="f278" y="f279"/>
                      <a:pt x="f280" y="f279"/>
                    </a:cubicBezTo>
                    <a:cubicBezTo>
                      <a:pt x="f281" y="f279"/>
                      <a:pt x="f282" y="f277"/>
                      <a:pt x="f266" y="f267"/>
                    </a:cubicBezTo>
                    <a:close/>
                    <a:moveTo>
                      <a:pt x="f283" y="f284"/>
                    </a:moveTo>
                    <a:lnTo>
                      <a:pt x="f283" y="f285"/>
                    </a:lnTo>
                    <a:lnTo>
                      <a:pt x="f286" y="f285"/>
                    </a:lnTo>
                    <a:cubicBezTo>
                      <a:pt x="f287" y="f288"/>
                      <a:pt x="f289" y="f290"/>
                      <a:pt x="f291" y="f292"/>
                    </a:cubicBezTo>
                    <a:cubicBezTo>
                      <a:pt x="f293" y="f294"/>
                      <a:pt x="f295" y="f296"/>
                      <a:pt x="f283" y="f284"/>
                    </a:cubicBezTo>
                    <a:close/>
                    <a:moveTo>
                      <a:pt x="f297" y="f298"/>
                    </a:moveTo>
                    <a:lnTo>
                      <a:pt x="f297" y="f285"/>
                    </a:lnTo>
                    <a:lnTo>
                      <a:pt x="f299" y="f285"/>
                    </a:lnTo>
                    <a:lnTo>
                      <a:pt x="f299" y="f300"/>
                    </a:lnTo>
                    <a:cubicBezTo>
                      <a:pt x="f301" y="f302"/>
                      <a:pt x="f35" y="f303"/>
                      <a:pt x="f304" y="f305"/>
                    </a:cubicBezTo>
                    <a:cubicBezTo>
                      <a:pt x="f306" y="f307"/>
                      <a:pt x="f308" y="f309"/>
                      <a:pt x="f280" y="f309"/>
                    </a:cubicBezTo>
                    <a:cubicBezTo>
                      <a:pt x="f310" y="f309"/>
                      <a:pt x="f311" y="f307"/>
                      <a:pt x="f216" y="f305"/>
                    </a:cubicBezTo>
                    <a:cubicBezTo>
                      <a:pt x="f312" y="f303"/>
                      <a:pt x="f22" y="f313"/>
                      <a:pt x="f297" y="f298"/>
                    </a:cubicBezTo>
                    <a:close/>
                    <a:moveTo>
                      <a:pt x="f280" y="f2"/>
                    </a:moveTo>
                    <a:cubicBezTo>
                      <a:pt x="f314" y="f2"/>
                      <a:pt x="f315" y="f316"/>
                      <a:pt x="f317" y="f318"/>
                    </a:cubicBezTo>
                    <a:cubicBezTo>
                      <a:pt x="f319" y="f320"/>
                      <a:pt x="f321" y="f322"/>
                      <a:pt x="f323" y="f324"/>
                    </a:cubicBezTo>
                    <a:cubicBezTo>
                      <a:pt x="f325" y="f326"/>
                      <a:pt x="f327" y="f328"/>
                      <a:pt x="f329" y="f328"/>
                    </a:cubicBezTo>
                    <a:cubicBezTo>
                      <a:pt x="f330" y="f328"/>
                      <a:pt x="f331" y="f332"/>
                      <a:pt x="f333" y="f334"/>
                    </a:cubicBezTo>
                    <a:cubicBezTo>
                      <a:pt x="f335" y="f336"/>
                      <a:pt x="f337" y="f338"/>
                      <a:pt x="f280" y="f338"/>
                    </a:cubicBezTo>
                    <a:cubicBezTo>
                      <a:pt x="f339" y="f338"/>
                      <a:pt x="f340" y="f341"/>
                      <a:pt x="f342" y="f343"/>
                    </a:cubicBezTo>
                    <a:cubicBezTo>
                      <a:pt x="f344" y="f345"/>
                      <a:pt x="f346" y="f347"/>
                      <a:pt x="f348" y="f349"/>
                    </a:cubicBezTo>
                    <a:cubicBezTo>
                      <a:pt x="f350" y="f351"/>
                      <a:pt x="f352" y="f353"/>
                      <a:pt x="f354" y="f355"/>
                    </a:cubicBezTo>
                    <a:cubicBezTo>
                      <a:pt x="f356" y="f357"/>
                      <a:pt x="f358" y="f359"/>
                      <a:pt x="f360" y="f359"/>
                    </a:cubicBezTo>
                    <a:cubicBezTo>
                      <a:pt x="f361" y="f359"/>
                      <a:pt x="f362" y="f363"/>
                      <a:pt x="f364" y="f365"/>
                    </a:cubicBezTo>
                    <a:cubicBezTo>
                      <a:pt x="f366" y="f367"/>
                      <a:pt x="f368" y="f369"/>
                      <a:pt x="f370" y="f371"/>
                    </a:cubicBezTo>
                    <a:cubicBezTo>
                      <a:pt x="f372" y="f373"/>
                      <a:pt x="f374" y="f375"/>
                      <a:pt x="f376" y="f375"/>
                    </a:cubicBezTo>
                    <a:cubicBezTo>
                      <a:pt x="f377" y="f375"/>
                      <a:pt x="f378" y="f379"/>
                      <a:pt x="f380" y="f381"/>
                    </a:cubicBezTo>
                    <a:cubicBezTo>
                      <a:pt x="f382" y="f383"/>
                      <a:pt x="f384" y="f385"/>
                      <a:pt x="f386" y="f385"/>
                    </a:cubicBezTo>
                    <a:cubicBezTo>
                      <a:pt x="f387" y="f385"/>
                      <a:pt x="f388" y="f389"/>
                      <a:pt x="f390" y="f229"/>
                    </a:cubicBezTo>
                    <a:lnTo>
                      <a:pt x="f31" y="f229"/>
                    </a:lnTo>
                    <a:cubicBezTo>
                      <a:pt x="f391" y="f229"/>
                      <a:pt x="f392" y="f393"/>
                      <a:pt x="f394" y="f395"/>
                    </a:cubicBezTo>
                    <a:cubicBezTo>
                      <a:pt x="f396" y="f397"/>
                      <a:pt x="f398" y="f399"/>
                      <a:pt x="f400" y="f399"/>
                    </a:cubicBezTo>
                    <a:cubicBezTo>
                      <a:pt x="f401" y="f399"/>
                      <a:pt x="f402" y="f403"/>
                      <a:pt x="f404" y="f405"/>
                    </a:cubicBezTo>
                    <a:cubicBezTo>
                      <a:pt x="f406" y="f407"/>
                      <a:pt x="f408" y="f409"/>
                      <a:pt x="f410" y="f411"/>
                    </a:cubicBezTo>
                    <a:cubicBezTo>
                      <a:pt x="f97" y="f412"/>
                      <a:pt x="f413" y="f414"/>
                      <a:pt x="f415" y="f416"/>
                    </a:cubicBezTo>
                    <a:cubicBezTo>
                      <a:pt x="f417" y="f418"/>
                      <a:pt x="f419" y="f420"/>
                      <a:pt x="f421" y="f367"/>
                    </a:cubicBezTo>
                    <a:cubicBezTo>
                      <a:pt x="f422" y="f423"/>
                      <a:pt x="f424" y="f425"/>
                      <a:pt x="f426" y="f425"/>
                    </a:cubicBezTo>
                    <a:cubicBezTo>
                      <a:pt x="f363" y="f425"/>
                      <a:pt x="f427" y="f428"/>
                      <a:pt x="f429" y="f430"/>
                    </a:cubicBezTo>
                    <a:cubicBezTo>
                      <a:pt x="f431" y="f432"/>
                      <a:pt x="f433" y="f434"/>
                      <a:pt x="f435" y="f436"/>
                    </a:cubicBezTo>
                    <a:cubicBezTo>
                      <a:pt x="f437" y="f438"/>
                      <a:pt x="f439" y="f440"/>
                      <a:pt x="f439" y="f441"/>
                    </a:cubicBezTo>
                    <a:cubicBezTo>
                      <a:pt x="f2" y="f442"/>
                      <a:pt x="f443" y="f444"/>
                      <a:pt x="f445" y="f444"/>
                    </a:cubicBezTo>
                    <a:cubicBezTo>
                      <a:pt x="f446" y="f444"/>
                      <a:pt x="f447" y="f448"/>
                      <a:pt x="f449" y="f450"/>
                    </a:cubicBezTo>
                    <a:cubicBezTo>
                      <a:pt x="f451" y="f452"/>
                      <a:pt x="f453" y="f454"/>
                      <a:pt x="f455" y="f456"/>
                    </a:cubicBezTo>
                    <a:cubicBezTo>
                      <a:pt x="f457" y="f458"/>
                      <a:pt x="f459" y="f460"/>
                      <a:pt x="f459" y="f461"/>
                    </a:cubicBezTo>
                    <a:cubicBezTo>
                      <a:pt x="f459" y="f462"/>
                      <a:pt x="f463" y="f4"/>
                      <a:pt x="f464" y="f4"/>
                    </a:cubicBezTo>
                    <a:lnTo>
                      <a:pt x="f465" y="f4"/>
                    </a:lnTo>
                    <a:cubicBezTo>
                      <a:pt x="f466" y="f4"/>
                      <a:pt x="f467" y="f462"/>
                      <a:pt x="f467" y="f461"/>
                    </a:cubicBezTo>
                    <a:cubicBezTo>
                      <a:pt x="f467" y="f468"/>
                      <a:pt x="f469" y="f470"/>
                      <a:pt x="f471" y="f472"/>
                    </a:cubicBezTo>
                    <a:cubicBezTo>
                      <a:pt x="f473" y="f474"/>
                      <a:pt x="f475" y="f476"/>
                      <a:pt x="f477" y="f476"/>
                    </a:cubicBezTo>
                    <a:cubicBezTo>
                      <a:pt x="f478" y="f476"/>
                      <a:pt x="f479" y="f480"/>
                      <a:pt x="f481" y="f482"/>
                    </a:cubicBezTo>
                    <a:cubicBezTo>
                      <a:pt x="f483" y="f484"/>
                      <a:pt x="f485" y="f486"/>
                      <a:pt x="f487" y="f488"/>
                    </a:cubicBezTo>
                    <a:cubicBezTo>
                      <a:pt x="f489" y="f490"/>
                      <a:pt x="f491" y="f492"/>
                      <a:pt x="f151" y="f493"/>
                    </a:cubicBezTo>
                    <a:lnTo>
                      <a:pt x="f494" y="f493"/>
                    </a:lnTo>
                    <a:lnTo>
                      <a:pt x="f494" y="f495"/>
                    </a:lnTo>
                    <a:cubicBezTo>
                      <a:pt x="f496" y="f497"/>
                      <a:pt x="f498" y="f499"/>
                      <a:pt x="f500" y="f501"/>
                    </a:cubicBezTo>
                    <a:cubicBezTo>
                      <a:pt x="f502" y="f503"/>
                      <a:pt x="f504" y="f505"/>
                      <a:pt x="f506" y="f505"/>
                    </a:cubicBezTo>
                    <a:cubicBezTo>
                      <a:pt x="f507" y="f505"/>
                      <a:pt x="f508" y="f509"/>
                      <a:pt x="f510" y="f279"/>
                    </a:cubicBezTo>
                    <a:cubicBezTo>
                      <a:pt x="f511" y="f512"/>
                      <a:pt x="f513" y="f514"/>
                      <a:pt x="f515" y="f516"/>
                    </a:cubicBezTo>
                    <a:cubicBezTo>
                      <a:pt x="f517" y="f518"/>
                      <a:pt x="f519" y="f520"/>
                      <a:pt x="f521" y="f456"/>
                    </a:cubicBezTo>
                    <a:cubicBezTo>
                      <a:pt x="f522" y="f523"/>
                      <a:pt x="f524" y="f525"/>
                      <a:pt x="f526" y="f527"/>
                    </a:cubicBezTo>
                    <a:cubicBezTo>
                      <a:pt x="f528" y="f529"/>
                      <a:pt x="f530" y="f531"/>
                      <a:pt x="f532" y="f531"/>
                    </a:cubicBezTo>
                    <a:cubicBezTo>
                      <a:pt x="f533" y="f531"/>
                      <a:pt x="f534" y="f535"/>
                      <a:pt x="f536" y="f537"/>
                    </a:cubicBezTo>
                    <a:cubicBezTo>
                      <a:pt x="f538" y="f539"/>
                      <a:pt x="f540" y="f541"/>
                      <a:pt x="f542" y="f543"/>
                    </a:cubicBezTo>
                    <a:cubicBezTo>
                      <a:pt x="f544" y="f545"/>
                      <a:pt x="f513" y="f2"/>
                      <a:pt x="f280"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0" name="Google Shape;3117;p73">
                <a:extLst>
                  <a:ext uri="{FF2B5EF4-FFF2-40B4-BE49-F238E27FC236}">
                    <a16:creationId xmlns:a16="http://schemas.microsoft.com/office/drawing/2014/main" id="{59D2E6C4-ECF4-2F96-BAEE-9F64B0EA42CD}"/>
                  </a:ext>
                </a:extLst>
              </p:cNvPr>
              <p:cNvSpPr/>
              <p:nvPr/>
            </p:nvSpPr>
            <p:spPr>
              <a:xfrm>
                <a:off x="8094021" y="1778270"/>
                <a:ext cx="91412" cy="36923"/>
              </a:xfrm>
              <a:custGeom>
                <a:avLst/>
                <a:gdLst>
                  <a:gd name="f0" fmla="val w"/>
                  <a:gd name="f1" fmla="val h"/>
                  <a:gd name="f2" fmla="val 0"/>
                  <a:gd name="f3" fmla="val 25770"/>
                  <a:gd name="f4" fmla="val 10410"/>
                  <a:gd name="f5" fmla="val 3423"/>
                  <a:gd name="f6" fmla="val 1"/>
                  <a:gd name="f7" fmla="val 2704"/>
                  <a:gd name="f8" fmla="val 1982"/>
                  <a:gd name="f9" fmla="val 249"/>
                  <a:gd name="f10" fmla="val 1403"/>
                  <a:gd name="f11" fmla="val 754"/>
                  <a:gd name="f12" fmla="val 131"/>
                  <a:gd name="f13" fmla="val 1863"/>
                  <a:gd name="f14" fmla="val 3788"/>
                  <a:gd name="f15" fmla="val 1109"/>
                  <a:gd name="f16" fmla="val 5060"/>
                  <a:gd name="f17" fmla="val 4078"/>
                  <a:gd name="f18" fmla="val 8452"/>
                  <a:gd name="f19" fmla="val 8383"/>
                  <a:gd name="f20" fmla="val 10409"/>
                  <a:gd name="f21" fmla="val 12885"/>
                  <a:gd name="f22" fmla="val 17419"/>
                  <a:gd name="f23" fmla="val 21692"/>
                  <a:gd name="f24" fmla="val 24661"/>
                  <a:gd name="f25" fmla="val 25639"/>
                  <a:gd name="f26" fmla="val 24367"/>
                  <a:gd name="f27" fmla="val 23788"/>
                  <a:gd name="f28" fmla="val 23073"/>
                  <a:gd name="f29" fmla="val 22361"/>
                  <a:gd name="f30" fmla="val 21511"/>
                  <a:gd name="f31" fmla="val 20665"/>
                  <a:gd name="f32" fmla="val 355"/>
                  <a:gd name="f33" fmla="val 20061"/>
                  <a:gd name="f34" fmla="val 1048"/>
                  <a:gd name="f35" fmla="val 18267"/>
                  <a:gd name="f36" fmla="val 3103"/>
                  <a:gd name="f37" fmla="val 15658"/>
                  <a:gd name="f38" fmla="val 4310"/>
                  <a:gd name="f39" fmla="val 10145"/>
                  <a:gd name="f40" fmla="val 7535"/>
                  <a:gd name="f41" fmla="val 5741"/>
                  <a:gd name="f42" fmla="val 5137"/>
                  <a:gd name="f43" fmla="val 4282"/>
                  <a:gd name="f44" fmla="*/ f0 1 25770"/>
                  <a:gd name="f45" fmla="*/ f1 1 10410"/>
                  <a:gd name="f46" fmla="val f2"/>
                  <a:gd name="f47" fmla="val f3"/>
                  <a:gd name="f48" fmla="val f4"/>
                  <a:gd name="f49" fmla="+- f48 0 f46"/>
                  <a:gd name="f50" fmla="+- f47 0 f46"/>
                  <a:gd name="f51" fmla="*/ f50 1 25770"/>
                  <a:gd name="f52" fmla="*/ f49 1 10410"/>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25770" h="10410">
                    <a:moveTo>
                      <a:pt x="f5" y="f6"/>
                    </a:moveTo>
                    <a:cubicBezTo>
                      <a:pt x="f7" y="f6"/>
                      <a:pt x="f8" y="f9"/>
                      <a:pt x="f10" y="f11"/>
                    </a:cubicBezTo>
                    <a:cubicBezTo>
                      <a:pt x="f12" y="f13"/>
                      <a:pt x="f2" y="f14"/>
                      <a:pt x="f15" y="f16"/>
                    </a:cubicBezTo>
                    <a:cubicBezTo>
                      <a:pt x="f17" y="f18"/>
                      <a:pt x="f19" y="f20"/>
                      <a:pt x="f21" y="f20"/>
                    </a:cubicBezTo>
                    <a:cubicBezTo>
                      <a:pt x="f22" y="f20"/>
                      <a:pt x="f23" y="f18"/>
                      <a:pt x="f24" y="f16"/>
                    </a:cubicBezTo>
                    <a:cubicBezTo>
                      <a:pt x="f3" y="f14"/>
                      <a:pt x="f25" y="f13"/>
                      <a:pt x="f26" y="f11"/>
                    </a:cubicBezTo>
                    <a:cubicBezTo>
                      <a:pt x="f27" y="f9"/>
                      <a:pt x="f28" y="f6"/>
                      <a:pt x="f29" y="f6"/>
                    </a:cubicBezTo>
                    <a:cubicBezTo>
                      <a:pt x="f30" y="f6"/>
                      <a:pt x="f31" y="f32"/>
                      <a:pt x="f33" y="f34"/>
                    </a:cubicBezTo>
                    <a:cubicBezTo>
                      <a:pt x="f35" y="f36"/>
                      <a:pt x="f37" y="f38"/>
                      <a:pt x="f21" y="f38"/>
                    </a:cubicBezTo>
                    <a:cubicBezTo>
                      <a:pt x="f39" y="f38"/>
                      <a:pt x="f40" y="f36"/>
                      <a:pt x="f41" y="f34"/>
                    </a:cubicBezTo>
                    <a:cubicBezTo>
                      <a:pt x="f42" y="f32"/>
                      <a:pt x="f43"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21" name="Google Shape;3118;p73">
              <a:extLst>
                <a:ext uri="{FF2B5EF4-FFF2-40B4-BE49-F238E27FC236}">
                  <a16:creationId xmlns:a16="http://schemas.microsoft.com/office/drawing/2014/main" id="{5EDC201F-1E49-8243-AFA6-8F5784AA42D3}"/>
                </a:ext>
              </a:extLst>
            </p:cNvPr>
            <p:cNvGrpSpPr/>
            <p:nvPr/>
          </p:nvGrpSpPr>
          <p:grpSpPr>
            <a:xfrm>
              <a:off x="7783007" y="2392783"/>
              <a:ext cx="638918" cy="740508"/>
              <a:chOff x="7783007" y="2392783"/>
              <a:chExt cx="638918" cy="740508"/>
            </a:xfrm>
          </p:grpSpPr>
          <p:sp>
            <p:nvSpPr>
              <p:cNvPr id="122" name="Google Shape;3119;p73">
                <a:extLst>
                  <a:ext uri="{FF2B5EF4-FFF2-40B4-BE49-F238E27FC236}">
                    <a16:creationId xmlns:a16="http://schemas.microsoft.com/office/drawing/2014/main" id="{5D3A5057-2D86-3B21-6F02-1A8BD2C334EE}"/>
                  </a:ext>
                </a:extLst>
              </p:cNvPr>
              <p:cNvSpPr/>
              <p:nvPr/>
            </p:nvSpPr>
            <p:spPr>
              <a:xfrm>
                <a:off x="7976585" y="2689451"/>
                <a:ext cx="21753" cy="43854"/>
              </a:xfrm>
              <a:custGeom>
                <a:avLst/>
                <a:gdLst>
                  <a:gd name="f0" fmla="val w"/>
                  <a:gd name="f1" fmla="val h"/>
                  <a:gd name="f2" fmla="val 0"/>
                  <a:gd name="f3" fmla="val 6133"/>
                  <a:gd name="f4" fmla="val 12364"/>
                  <a:gd name="f5" fmla="val 3066"/>
                  <a:gd name="f6" fmla="val 1370"/>
                  <a:gd name="f7" fmla="val 3067"/>
                  <a:gd name="f8" fmla="val 9297"/>
                  <a:gd name="f9" fmla="val 10993"/>
                  <a:gd name="f10" fmla="val 12363"/>
                  <a:gd name="f11" fmla="val 4763"/>
                  <a:gd name="f12" fmla="*/ f0 1 6133"/>
                  <a:gd name="f13" fmla="*/ f1 1 12364"/>
                  <a:gd name="f14" fmla="val f2"/>
                  <a:gd name="f15" fmla="val f3"/>
                  <a:gd name="f16" fmla="val f4"/>
                  <a:gd name="f17" fmla="+- f16 0 f14"/>
                  <a:gd name="f18" fmla="+- f15 0 f14"/>
                  <a:gd name="f19" fmla="*/ f18 1 6133"/>
                  <a:gd name="f20" fmla="*/ f17 1 1236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12364">
                    <a:moveTo>
                      <a:pt x="f5" y="f2"/>
                    </a:moveTo>
                    <a:cubicBezTo>
                      <a:pt x="f6" y="f2"/>
                      <a:pt x="f2" y="f6"/>
                      <a:pt x="f2" y="f7"/>
                    </a:cubicBezTo>
                    <a:lnTo>
                      <a:pt x="f2" y="f8"/>
                    </a:lnTo>
                    <a:cubicBezTo>
                      <a:pt x="f2" y="f9"/>
                      <a:pt x="f6" y="f10"/>
                      <a:pt x="f5" y="f10"/>
                    </a:cubicBezTo>
                    <a:cubicBezTo>
                      <a:pt x="f11" y="f10"/>
                      <a:pt x="f3" y="f9"/>
                      <a:pt x="f3" y="f8"/>
                    </a:cubicBezTo>
                    <a:lnTo>
                      <a:pt x="f3" y="f7"/>
                    </a:lnTo>
                    <a:cubicBezTo>
                      <a:pt x="f3" y="f6"/>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3" name="Google Shape;3120;p73">
                <a:extLst>
                  <a:ext uri="{FF2B5EF4-FFF2-40B4-BE49-F238E27FC236}">
                    <a16:creationId xmlns:a16="http://schemas.microsoft.com/office/drawing/2014/main" id="{AF0F2D37-215A-5D63-6D35-9C5414C2BD0E}"/>
                  </a:ext>
                </a:extLst>
              </p:cNvPr>
              <p:cNvSpPr/>
              <p:nvPr/>
            </p:nvSpPr>
            <p:spPr>
              <a:xfrm>
                <a:off x="8206602" y="2689451"/>
                <a:ext cx="21753" cy="43854"/>
              </a:xfrm>
              <a:custGeom>
                <a:avLst/>
                <a:gdLst>
                  <a:gd name="f0" fmla="val w"/>
                  <a:gd name="f1" fmla="val h"/>
                  <a:gd name="f2" fmla="val 0"/>
                  <a:gd name="f3" fmla="val 6133"/>
                  <a:gd name="f4" fmla="val 12364"/>
                  <a:gd name="f5" fmla="val 3067"/>
                  <a:gd name="f6" fmla="val 1370"/>
                  <a:gd name="f7" fmla="val 9297"/>
                  <a:gd name="f8" fmla="val 10993"/>
                  <a:gd name="f9" fmla="val 12363"/>
                  <a:gd name="f10" fmla="val 4763"/>
                  <a:gd name="f11" fmla="*/ f0 1 6133"/>
                  <a:gd name="f12" fmla="*/ f1 1 12364"/>
                  <a:gd name="f13" fmla="val f2"/>
                  <a:gd name="f14" fmla="val f3"/>
                  <a:gd name="f15" fmla="val f4"/>
                  <a:gd name="f16" fmla="+- f15 0 f13"/>
                  <a:gd name="f17" fmla="+- f14 0 f13"/>
                  <a:gd name="f18" fmla="*/ f17 1 6133"/>
                  <a:gd name="f19" fmla="*/ f16 1 1236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133" h="12364">
                    <a:moveTo>
                      <a:pt x="f5" y="f2"/>
                    </a:moveTo>
                    <a:cubicBezTo>
                      <a:pt x="f6" y="f2"/>
                      <a:pt x="f2" y="f6"/>
                      <a:pt x="f2" y="f5"/>
                    </a:cubicBezTo>
                    <a:lnTo>
                      <a:pt x="f2" y="f7"/>
                    </a:lnTo>
                    <a:cubicBezTo>
                      <a:pt x="f2" y="f8"/>
                      <a:pt x="f6" y="f9"/>
                      <a:pt x="f5" y="f9"/>
                    </a:cubicBezTo>
                    <a:cubicBezTo>
                      <a:pt x="f10" y="f9"/>
                      <a:pt x="f3" y="f8"/>
                      <a:pt x="f3" y="f7"/>
                    </a:cubicBezTo>
                    <a:lnTo>
                      <a:pt x="f3" y="f5"/>
                    </a:lnTo>
                    <a:cubicBezTo>
                      <a:pt x="f3" y="f6"/>
                      <a:pt x="f1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4" name="Google Shape;3121;p73">
                <a:extLst>
                  <a:ext uri="{FF2B5EF4-FFF2-40B4-BE49-F238E27FC236}">
                    <a16:creationId xmlns:a16="http://schemas.microsoft.com/office/drawing/2014/main" id="{2E3BFB90-EDB9-0C85-2142-9DB7D4758A60}"/>
                  </a:ext>
                </a:extLst>
              </p:cNvPr>
              <p:cNvSpPr/>
              <p:nvPr/>
            </p:nvSpPr>
            <p:spPr>
              <a:xfrm>
                <a:off x="8060006" y="2710958"/>
                <a:ext cx="84929" cy="35423"/>
              </a:xfrm>
              <a:custGeom>
                <a:avLst/>
                <a:gdLst>
                  <a:gd name="f0" fmla="val w"/>
                  <a:gd name="f1" fmla="val h"/>
                  <a:gd name="f2" fmla="val 0"/>
                  <a:gd name="f3" fmla="val 23944"/>
                  <a:gd name="f4" fmla="val 9986"/>
                  <a:gd name="f5" fmla="val 3423"/>
                  <a:gd name="f6" fmla="val 1"/>
                  <a:gd name="f7" fmla="val 2704"/>
                  <a:gd name="f8" fmla="val 1982"/>
                  <a:gd name="f9" fmla="val 249"/>
                  <a:gd name="f10" fmla="val 1403"/>
                  <a:gd name="f11" fmla="val 754"/>
                  <a:gd name="f12" fmla="val 131"/>
                  <a:gd name="f13" fmla="val 1863"/>
                  <a:gd name="f14" fmla="val 3788"/>
                  <a:gd name="f15" fmla="val 1109"/>
                  <a:gd name="f16" fmla="val 5060"/>
                  <a:gd name="f17" fmla="val 3849"/>
                  <a:gd name="f18" fmla="val 8191"/>
                  <a:gd name="f19" fmla="val 7796"/>
                  <a:gd name="f20" fmla="val 9985"/>
                  <a:gd name="f21" fmla="val 11972"/>
                  <a:gd name="f22" fmla="val 16147"/>
                  <a:gd name="f23" fmla="val 20094"/>
                  <a:gd name="f24" fmla="val 22834"/>
                  <a:gd name="f25" fmla="val 23943"/>
                  <a:gd name="f26" fmla="val 23813"/>
                  <a:gd name="f27" fmla="val 22540"/>
                  <a:gd name="f28" fmla="val 21961"/>
                  <a:gd name="f29" fmla="val 21239"/>
                  <a:gd name="f30" fmla="val 20520"/>
                  <a:gd name="f31" fmla="val 19661"/>
                  <a:gd name="f32" fmla="val 18806"/>
                  <a:gd name="f33" fmla="val 355"/>
                  <a:gd name="f34" fmla="val 18202"/>
                  <a:gd name="f35" fmla="val 1047"/>
                  <a:gd name="f36" fmla="val 16636"/>
                  <a:gd name="f37" fmla="val 2842"/>
                  <a:gd name="f38" fmla="val 14353"/>
                  <a:gd name="f39" fmla="val 3885"/>
                  <a:gd name="f40" fmla="val 9590"/>
                  <a:gd name="f41" fmla="val 7307"/>
                  <a:gd name="f42" fmla="val 5741"/>
                  <a:gd name="f43" fmla="val 5137"/>
                  <a:gd name="f44" fmla="val 4282"/>
                  <a:gd name="f45" fmla="*/ f0 1 23944"/>
                  <a:gd name="f46" fmla="*/ f1 1 9986"/>
                  <a:gd name="f47" fmla="val f2"/>
                  <a:gd name="f48" fmla="val f3"/>
                  <a:gd name="f49" fmla="val f4"/>
                  <a:gd name="f50" fmla="+- f49 0 f47"/>
                  <a:gd name="f51" fmla="+- f48 0 f47"/>
                  <a:gd name="f52" fmla="*/ f51 1 23944"/>
                  <a:gd name="f53" fmla="*/ f50 1 9986"/>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23944" h="9986">
                    <a:moveTo>
                      <a:pt x="f5" y="f6"/>
                    </a:moveTo>
                    <a:cubicBezTo>
                      <a:pt x="f7" y="f6"/>
                      <a:pt x="f8" y="f9"/>
                      <a:pt x="f10" y="f11"/>
                    </a:cubicBezTo>
                    <a:cubicBezTo>
                      <a:pt x="f12" y="f13"/>
                      <a:pt x="f2" y="f14"/>
                      <a:pt x="f15" y="f16"/>
                    </a:cubicBezTo>
                    <a:cubicBezTo>
                      <a:pt x="f17" y="f18"/>
                      <a:pt x="f19" y="f20"/>
                      <a:pt x="f21" y="f20"/>
                    </a:cubicBezTo>
                    <a:cubicBezTo>
                      <a:pt x="f22" y="f20"/>
                      <a:pt x="f23" y="f18"/>
                      <a:pt x="f24" y="f16"/>
                    </a:cubicBezTo>
                    <a:cubicBezTo>
                      <a:pt x="f25" y="f14"/>
                      <a:pt x="f26" y="f13"/>
                      <a:pt x="f27" y="f11"/>
                    </a:cubicBezTo>
                    <a:cubicBezTo>
                      <a:pt x="f28" y="f9"/>
                      <a:pt x="f29" y="f6"/>
                      <a:pt x="f30" y="f6"/>
                    </a:cubicBezTo>
                    <a:cubicBezTo>
                      <a:pt x="f31" y="f6"/>
                      <a:pt x="f32" y="f33"/>
                      <a:pt x="f34" y="f35"/>
                    </a:cubicBezTo>
                    <a:cubicBezTo>
                      <a:pt x="f36" y="f37"/>
                      <a:pt x="f38" y="f39"/>
                      <a:pt x="f21" y="f39"/>
                    </a:cubicBezTo>
                    <a:cubicBezTo>
                      <a:pt x="f40" y="f39"/>
                      <a:pt x="f41" y="f37"/>
                      <a:pt x="f42" y="f35"/>
                    </a:cubicBezTo>
                    <a:cubicBezTo>
                      <a:pt x="f43" y="f33"/>
                      <a:pt x="f44"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5" name="Google Shape;3122;p73">
                <a:extLst>
                  <a:ext uri="{FF2B5EF4-FFF2-40B4-BE49-F238E27FC236}">
                    <a16:creationId xmlns:a16="http://schemas.microsoft.com/office/drawing/2014/main" id="{A5C6314F-5BBA-1490-1710-DF64A45E6E5A}"/>
                  </a:ext>
                </a:extLst>
              </p:cNvPr>
              <p:cNvSpPr/>
              <p:nvPr/>
            </p:nvSpPr>
            <p:spPr>
              <a:xfrm>
                <a:off x="7783007" y="2392783"/>
                <a:ext cx="638918" cy="740508"/>
              </a:xfrm>
              <a:custGeom>
                <a:avLst/>
                <a:gdLst>
                  <a:gd name="f0" fmla="val w"/>
                  <a:gd name="f1" fmla="val h"/>
                  <a:gd name="f2" fmla="val 0"/>
                  <a:gd name="f3" fmla="val 180127"/>
                  <a:gd name="f4" fmla="val 208767"/>
                  <a:gd name="f5" fmla="val 25868"/>
                  <a:gd name="f6" fmla="val 62826"/>
                  <a:gd name="f7" fmla="val 24041"/>
                  <a:gd name="f8" fmla="val 66675"/>
                  <a:gd name="f9" fmla="val 22606"/>
                  <a:gd name="f10" fmla="val 70655"/>
                  <a:gd name="f11" fmla="val 21529"/>
                  <a:gd name="f12" fmla="val 74732"/>
                  <a:gd name="f13" fmla="val 18593"/>
                  <a:gd name="f14" fmla="val 74830"/>
                  <a:gd name="f15" fmla="val 15592"/>
                  <a:gd name="f16" fmla="val 75515"/>
                  <a:gd name="f17" fmla="val 12950"/>
                  <a:gd name="f18" fmla="val 76722"/>
                  <a:gd name="f19" fmla="val 13929"/>
                  <a:gd name="f20" fmla="val 71959"/>
                  <a:gd name="f21" fmla="val 15364"/>
                  <a:gd name="f22" fmla="val 67327"/>
                  <a:gd name="f23" fmla="val 17256"/>
                  <a:gd name="f24" fmla="val 17397"/>
                  <a:gd name="f25" fmla="val 62837"/>
                  <a:gd name="f26" fmla="val 17459"/>
                  <a:gd name="f27" fmla="val 62840"/>
                  <a:gd name="f28" fmla="val 17792"/>
                  <a:gd name="f29" fmla="val 18459"/>
                  <a:gd name="f30" fmla="val 20214"/>
                  <a:gd name="f31" fmla="val 162871"/>
                  <a:gd name="f32" fmla="val 164763"/>
                  <a:gd name="f33" fmla="val 166198"/>
                  <a:gd name="f34" fmla="val 167177"/>
                  <a:gd name="f35" fmla="val 164535"/>
                  <a:gd name="f36" fmla="val 161501"/>
                  <a:gd name="f37" fmla="val 158598"/>
                  <a:gd name="f38" fmla="val 157521"/>
                  <a:gd name="f39" fmla="val 156086"/>
                  <a:gd name="f40" fmla="val 154259"/>
                  <a:gd name="f41" fmla="val 159892"/>
                  <a:gd name="f42" fmla="val 161653"/>
                  <a:gd name="f43" fmla="val 162327"/>
                  <a:gd name="f44" fmla="val 162665"/>
                  <a:gd name="f45" fmla="val 162730"/>
                  <a:gd name="f46" fmla="val 20192"/>
                  <a:gd name="f47" fmla="val 80963"/>
                  <a:gd name="f48" fmla="val 18854"/>
                  <a:gd name="f49" fmla="val 88693"/>
                  <a:gd name="f50" fmla="val 18789"/>
                  <a:gd name="f51" fmla="val 97011"/>
                  <a:gd name="f52" fmla="val 20257"/>
                  <a:gd name="f53" fmla="val 105395"/>
                  <a:gd name="f54" fmla="val 17941"/>
                  <a:gd name="f55" fmla="val 106667"/>
                  <a:gd name="f56" fmla="val 16049"/>
                  <a:gd name="f57" fmla="val 108885"/>
                  <a:gd name="f58" fmla="val 15103"/>
                  <a:gd name="f59" fmla="val 111364"/>
                  <a:gd name="f60" fmla="val 5480"/>
                  <a:gd name="f61" fmla="val 106602"/>
                  <a:gd name="f62" fmla="val 2708"/>
                  <a:gd name="f63" fmla="val 93521"/>
                  <a:gd name="f64" fmla="val 11189"/>
                  <a:gd name="f65" fmla="val 85236"/>
                  <a:gd name="f66" fmla="val 13668"/>
                  <a:gd name="f67" fmla="val 82887"/>
                  <a:gd name="f68" fmla="val 16832"/>
                  <a:gd name="f69" fmla="val 81387"/>
                  <a:gd name="f70" fmla="val 159935"/>
                  <a:gd name="f71" fmla="val 167829"/>
                  <a:gd name="f72" fmla="val 81941"/>
                  <a:gd name="f73" fmla="val 173994"/>
                  <a:gd name="f74" fmla="val 88726"/>
                  <a:gd name="f75" fmla="val 96914"/>
                  <a:gd name="f76" fmla="val 105754"/>
                  <a:gd name="f77" fmla="val 166883"/>
                  <a:gd name="f78" fmla="val 112930"/>
                  <a:gd name="f79" fmla="val 158076"/>
                  <a:gd name="f80" fmla="val 113028"/>
                  <a:gd name="f81" fmla="val 161110"/>
                  <a:gd name="f82" fmla="val 102720"/>
                  <a:gd name="f83" fmla="val 161762"/>
                  <a:gd name="f84" fmla="val 91597"/>
                  <a:gd name="f85" fmla="val 26129"/>
                  <a:gd name="f86" fmla="val 109929"/>
                  <a:gd name="f87" fmla="val 29293"/>
                  <a:gd name="f88" fmla="val 31870"/>
                  <a:gd name="f89" fmla="val 112539"/>
                  <a:gd name="f90" fmla="val 115670"/>
                  <a:gd name="f91" fmla="val 118834"/>
                  <a:gd name="f92" fmla="val 29325"/>
                  <a:gd name="f93" fmla="val 121411"/>
                  <a:gd name="f94" fmla="val 26109"/>
                  <a:gd name="f95" fmla="val 26089"/>
                  <a:gd name="f96" fmla="val 26070"/>
                  <a:gd name="f97" fmla="val 22933"/>
                  <a:gd name="f98" fmla="val 20388"/>
                  <a:gd name="f99" fmla="val 118815"/>
                  <a:gd name="f100" fmla="val 113158"/>
                  <a:gd name="f101" fmla="val 22084"/>
                  <a:gd name="f102" fmla="val 110875"/>
                  <a:gd name="f103" fmla="val 24563"/>
                  <a:gd name="f104" fmla="val 110157"/>
                  <a:gd name="f105" fmla="val 25052"/>
                  <a:gd name="f106" fmla="val 110027"/>
                  <a:gd name="f107" fmla="val 25639"/>
                  <a:gd name="f108" fmla="val 147442"/>
                  <a:gd name="f109" fmla="val 160914"/>
                  <a:gd name="f110" fmla="val 88530"/>
                  <a:gd name="f111" fmla="val 155695"/>
                  <a:gd name="f112" fmla="val 120530"/>
                  <a:gd name="f113" fmla="val 133905"/>
                  <a:gd name="f114" fmla="val 140592"/>
                  <a:gd name="f115" fmla="val 110940"/>
                  <a:gd name="f116" fmla="val 103438"/>
                  <a:gd name="f117" fmla="val 97338"/>
                  <a:gd name="f118" fmla="val 146692"/>
                  <a:gd name="f119" fmla="val 154194"/>
                  <a:gd name="f120" fmla="val 157293"/>
                  <a:gd name="f121" fmla="val 95020"/>
                  <a:gd name="f122" fmla="val 157558"/>
                  <a:gd name="f123" fmla="val 92584"/>
                  <a:gd name="f124" fmla="val 157697"/>
                  <a:gd name="f125" fmla="val 90099"/>
                  <a:gd name="f126" fmla="val 87688"/>
                  <a:gd name="f127" fmla="val 85231"/>
                  <a:gd name="f128" fmla="val 157566"/>
                  <a:gd name="f129" fmla="val 82789"/>
                  <a:gd name="f130" fmla="val 76689"/>
                  <a:gd name="f131" fmla="val 69187"/>
                  <a:gd name="f132" fmla="val 46222"/>
                  <a:gd name="f133" fmla="val 41232"/>
                  <a:gd name="f134" fmla="val 135992"/>
                  <a:gd name="f135" fmla="val 37024"/>
                  <a:gd name="f136" fmla="val 130708"/>
                  <a:gd name="f137" fmla="val 33696"/>
                  <a:gd name="f138" fmla="val 124836"/>
                  <a:gd name="f139" fmla="val 36339"/>
                  <a:gd name="f140" fmla="val 122651"/>
                  <a:gd name="f141" fmla="val 38002"/>
                  <a:gd name="f142" fmla="val 119323"/>
                  <a:gd name="f143" fmla="val 115637"/>
                  <a:gd name="f144" fmla="val 37970"/>
                  <a:gd name="f145" fmla="val 109244"/>
                  <a:gd name="f146" fmla="val 32816"/>
                  <a:gd name="f147" fmla="val 103862"/>
                  <a:gd name="f148" fmla="val 26194"/>
                  <a:gd name="f149" fmla="val 103829"/>
                  <a:gd name="f150" fmla="val 23813"/>
                  <a:gd name="f151" fmla="val 89770"/>
                  <a:gd name="f152" fmla="val 26096"/>
                  <a:gd name="f153" fmla="val 75385"/>
                  <a:gd name="f154" fmla="val 32685"/>
                  <a:gd name="f155" fmla="val 57998"/>
                  <a:gd name="f156" fmla="val 186357"/>
                  <a:gd name="f157" fmla="val 202667"/>
                  <a:gd name="f158" fmla="val 42145"/>
                  <a:gd name="f159" fmla="val 42373"/>
                  <a:gd name="f160" fmla="val 196959"/>
                  <a:gd name="f161" fmla="val 43254"/>
                  <a:gd name="f162" fmla="val 191511"/>
                  <a:gd name="f163" fmla="val 44755"/>
                  <a:gd name="f164" fmla="val 146724"/>
                  <a:gd name="f165" fmla="val 73330"/>
                  <a:gd name="f166" fmla="val 76657"/>
                  <a:gd name="f167" fmla="val 150051"/>
                  <a:gd name="f168" fmla="val 64098"/>
                  <a:gd name="f169" fmla="val 183291"/>
                  <a:gd name="f170" fmla="val 181595"/>
                  <a:gd name="f171" fmla="val 62728"/>
                  <a:gd name="f172" fmla="val 180225"/>
                  <a:gd name="f173" fmla="val 61065"/>
                  <a:gd name="f174" fmla="val 46907"/>
                  <a:gd name="f175" fmla="val 49191"/>
                  <a:gd name="f176" fmla="val 174647"/>
                  <a:gd name="f177" fmla="val 52225"/>
                  <a:gd name="f178" fmla="val 169525"/>
                  <a:gd name="f179" fmla="val 56008"/>
                  <a:gd name="f180" fmla="val 164926"/>
                  <a:gd name="f181" fmla="val 57150"/>
                  <a:gd name="f182" fmla="val 163589"/>
                  <a:gd name="f183" fmla="val 56889"/>
                  <a:gd name="f184" fmla="val 161566"/>
                  <a:gd name="f185" fmla="val 55454"/>
                  <a:gd name="f186" fmla="val 160522"/>
                  <a:gd name="f187" fmla="val 50887"/>
                  <a:gd name="f188" fmla="val 157195"/>
                  <a:gd name="f189" fmla="val 47038"/>
                  <a:gd name="f190" fmla="val 153607"/>
                  <a:gd name="f191" fmla="val 43939"/>
                  <a:gd name="f192" fmla="val 149888"/>
                  <a:gd name="f193" fmla="val 42895"/>
                  <a:gd name="f194" fmla="val 148616"/>
                  <a:gd name="f195" fmla="val 43809"/>
                  <a:gd name="f196" fmla="val 45472"/>
                  <a:gd name="f197" fmla="val 134655"/>
                  <a:gd name="f198" fmla="val 136319"/>
                  <a:gd name="f199" fmla="val 137232"/>
                  <a:gd name="f200" fmla="val 136188"/>
                  <a:gd name="f201" fmla="val 133089"/>
                  <a:gd name="f202" fmla="val 129240"/>
                  <a:gd name="f203" fmla="val 124673"/>
                  <a:gd name="f204" fmla="val 123238"/>
                  <a:gd name="f205" fmla="val 122977"/>
                  <a:gd name="f206" fmla="val 124119"/>
                  <a:gd name="f207" fmla="val 127903"/>
                  <a:gd name="f208" fmla="val 130936"/>
                  <a:gd name="f209" fmla="val 133220"/>
                  <a:gd name="f210" fmla="val 119063"/>
                  <a:gd name="f211" fmla="val 117399"/>
                  <a:gd name="f212" fmla="val 116029"/>
                  <a:gd name="f213" fmla="val 103470"/>
                  <a:gd name="f214" fmla="val 186651"/>
                  <a:gd name="f215" fmla="val 184955"/>
                  <a:gd name="f216" fmla="val 102100"/>
                  <a:gd name="f217" fmla="val 183585"/>
                  <a:gd name="f218" fmla="val 100404"/>
                  <a:gd name="f219" fmla="val 98708"/>
                  <a:gd name="f220" fmla="val 163458"/>
                  <a:gd name="f221" fmla="val 85046"/>
                  <a:gd name="f222" fmla="val 163690"/>
                  <a:gd name="f223" fmla="val 87496"/>
                  <a:gd name="f224" fmla="val 163813"/>
                  <a:gd name="f225" fmla="val 90008"/>
                  <a:gd name="f226" fmla="val 92434"/>
                  <a:gd name="f227" fmla="val 94917"/>
                  <a:gd name="f228" fmla="val 163699"/>
                  <a:gd name="f229" fmla="val 174451"/>
                  <a:gd name="f230" fmla="val 176115"/>
                  <a:gd name="f231" fmla="val 177485"/>
                  <a:gd name="f232" fmla="val 106798"/>
                  <a:gd name="f233" fmla="val 135373"/>
                  <a:gd name="f234" fmla="val 136873"/>
                  <a:gd name="f235" fmla="val 137754"/>
                  <a:gd name="f236" fmla="val 137982"/>
                  <a:gd name="f237" fmla="val 122129"/>
                  <a:gd name="f238" fmla="val 90064"/>
                  <a:gd name="f239" fmla="val 77342"/>
                  <a:gd name="f240" fmla="val 64979"/>
                  <a:gd name="f241" fmla="val 2544"/>
                  <a:gd name="f242" fmla="val 53366"/>
                  <a:gd name="f243" fmla="val 7568"/>
                  <a:gd name="f244" fmla="val 51800"/>
                  <a:gd name="f245" fmla="val 8220"/>
                  <a:gd name="f246" fmla="val 51083"/>
                  <a:gd name="f247" fmla="val 10014"/>
                  <a:gd name="f248" fmla="val 51768"/>
                  <a:gd name="f249" fmla="val 11580"/>
                  <a:gd name="f250" fmla="val 52254"/>
                  <a:gd name="f251" fmla="val 12747"/>
                  <a:gd name="f252" fmla="val 53392"/>
                  <a:gd name="f253" fmla="val 13424"/>
                  <a:gd name="f254" fmla="val 54574"/>
                  <a:gd name="f255" fmla="val 54979"/>
                  <a:gd name="f256" fmla="val 55389"/>
                  <a:gd name="f257" fmla="val 13345"/>
                  <a:gd name="f258" fmla="val 55780"/>
                  <a:gd name="f259" fmla="val 13178"/>
                  <a:gd name="f260" fmla="val 66643"/>
                  <a:gd name="f261" fmla="val 8481"/>
                  <a:gd name="f262" fmla="val 78157"/>
                  <a:gd name="f263" fmla="val 6133"/>
                  <a:gd name="f264" fmla="val 121509"/>
                  <a:gd name="f265" fmla="val 150573"/>
                  <a:gd name="f266" fmla="val 23225"/>
                  <a:gd name="f267" fmla="val 165937"/>
                  <a:gd name="f268" fmla="val 50789"/>
                  <a:gd name="f269" fmla="val 167373"/>
                  <a:gd name="f270" fmla="val 165579"/>
                  <a:gd name="f271" fmla="val 56367"/>
                  <a:gd name="f272" fmla="val 162904"/>
                  <a:gd name="f273" fmla="val 56693"/>
                  <a:gd name="f274" fmla="val 162545"/>
                  <a:gd name="f275" fmla="val 56726"/>
                  <a:gd name="f276" fmla="val 164111"/>
                  <a:gd name="f277" fmla="val 144213"/>
                  <a:gd name="f278" fmla="val 46842"/>
                  <a:gd name="f279" fmla="val 45146"/>
                  <a:gd name="f280" fmla="val 142843"/>
                  <a:gd name="f281" fmla="val 43776"/>
                  <a:gd name="f282" fmla="val 141146"/>
                  <a:gd name="f283" fmla="val 139483"/>
                  <a:gd name="f284" fmla="val 138113"/>
                  <a:gd name="f285" fmla="val 118671"/>
                  <a:gd name="f286" fmla="val 117301"/>
                  <a:gd name="f287" fmla="val 115605"/>
                  <a:gd name="f288" fmla="val 113909"/>
                  <a:gd name="f289" fmla="val 93130"/>
                  <a:gd name="f290" fmla="val 91760"/>
                  <a:gd name="f291" fmla="val 88367"/>
                  <a:gd name="f292" fmla="val 86997"/>
                  <a:gd name="f293" fmla="val 67588"/>
                  <a:gd name="f294" fmla="val 66218"/>
                  <a:gd name="f295" fmla="val 64522"/>
                  <a:gd name="f296" fmla="val 61456"/>
                  <a:gd name="f297" fmla="val 42015"/>
                  <a:gd name="f298" fmla="val 40644"/>
                  <a:gd name="f299" fmla="val 38981"/>
                  <a:gd name="f300" fmla="val 37285"/>
                  <a:gd name="f301" fmla="val 35915"/>
                  <a:gd name="f302" fmla="val 35849"/>
                  <a:gd name="f303" fmla="val 17517"/>
                  <a:gd name="f304" fmla="val 17126"/>
                  <a:gd name="f305" fmla="val 14483"/>
                  <a:gd name="f306" fmla="val 56302"/>
                  <a:gd name="f307" fmla="val 12787"/>
                  <a:gd name="f308" fmla="val 53333"/>
                  <a:gd name="f309" fmla="val 14190"/>
                  <a:gd name="f310" fmla="val 21464"/>
                  <a:gd name="f311" fmla="val 37741"/>
                  <a:gd name="f312" fmla="val 32033"/>
                  <a:gd name="f313" fmla="val 26716"/>
                  <a:gd name="f314" fmla="val 44787"/>
                  <a:gd name="f315" fmla="val 18887"/>
                  <a:gd name="f316" fmla="val 18006"/>
                  <a:gd name="f317" fmla="val 46679"/>
                  <a:gd name="f318" fmla="val 16114"/>
                  <a:gd name="f319" fmla="val 45798"/>
                  <a:gd name="f320" fmla="val 14679"/>
                  <a:gd name="f321" fmla="val 45222"/>
                  <a:gd name="f322" fmla="val 13739"/>
                  <a:gd name="f323" fmla="val 44212"/>
                  <a:gd name="f324" fmla="val 13219"/>
                  <a:gd name="f325" fmla="val 43180"/>
                  <a:gd name="f326" fmla="val 42636"/>
                  <a:gd name="f327" fmla="val 42086"/>
                  <a:gd name="f328" fmla="val 13364"/>
                  <a:gd name="f329" fmla="val 41590"/>
                  <a:gd name="f330" fmla="val 27955"/>
                  <a:gd name="f331" fmla="val 22051"/>
                  <a:gd name="f332" fmla="val 16636"/>
                  <a:gd name="f333" fmla="val 33859"/>
                  <a:gd name="f334" fmla="val 8840"/>
                  <a:gd name="f335" fmla="val 47821"/>
                  <a:gd name="f336" fmla="val 6328"/>
                  <a:gd name="f337" fmla="val 52290"/>
                  <a:gd name="f338" fmla="val 7633"/>
                  <a:gd name="f339" fmla="val 57737"/>
                  <a:gd name="f340" fmla="val 11482"/>
                  <a:gd name="f341" fmla="val 60738"/>
                  <a:gd name="f342" fmla="val 8710"/>
                  <a:gd name="f343" fmla="val 67491"/>
                  <a:gd name="f344" fmla="val 6818"/>
                  <a:gd name="f345" fmla="val 74602"/>
                  <a:gd name="f346" fmla="val 5872"/>
                  <a:gd name="f347" fmla="val 81908"/>
                  <a:gd name="f348" fmla="val 2251"/>
                  <a:gd name="f349" fmla="val 85855"/>
                  <a:gd name="f350" fmla="val 91140"/>
                  <a:gd name="f351" fmla="val 106276"/>
                  <a:gd name="f352" fmla="val 5839"/>
                  <a:gd name="f353" fmla="val 114528"/>
                  <a:gd name="f354" fmla="val 14451"/>
                  <a:gd name="f355" fmla="val 117725"/>
                  <a:gd name="f356" fmla="val 15429"/>
                  <a:gd name="f357" fmla="val 123303"/>
                  <a:gd name="f358" fmla="val 20290"/>
                  <a:gd name="f359" fmla="val 127544"/>
                  <a:gd name="f360" fmla="val 26814"/>
                  <a:gd name="f361" fmla="val 27466"/>
                  <a:gd name="f362" fmla="val 127478"/>
                  <a:gd name="f363" fmla="val 28118"/>
                  <a:gd name="f364" fmla="val 127381"/>
                  <a:gd name="f365" fmla="val 31283"/>
                  <a:gd name="f366" fmla="val 35197"/>
                  <a:gd name="f367" fmla="val 138276"/>
                  <a:gd name="f368" fmla="val 39796"/>
                  <a:gd name="f369" fmla="val 142908"/>
                  <a:gd name="f370" fmla="val 36926"/>
                  <a:gd name="f371" fmla="val 145746"/>
                  <a:gd name="f372" fmla="val 36469"/>
                  <a:gd name="f373" fmla="val 150443"/>
                  <a:gd name="f374" fmla="val 39242"/>
                  <a:gd name="f375" fmla="val 153770"/>
                  <a:gd name="f376" fmla="val 42047"/>
                  <a:gd name="f377" fmla="val 45440"/>
                  <a:gd name="f378" fmla="val 160457"/>
                  <a:gd name="f379" fmla="val 49321"/>
                  <a:gd name="f380" fmla="val 163556"/>
                  <a:gd name="f381" fmla="val 169199"/>
                  <a:gd name="f382" fmla="val 41884"/>
                  <a:gd name="f383" fmla="val 175495"/>
                  <a:gd name="f384" fmla="val 39601"/>
                  <a:gd name="f385" fmla="val 182345"/>
                  <a:gd name="f386" fmla="val 37187"/>
                  <a:gd name="f387" fmla="val 189619"/>
                  <a:gd name="f388" fmla="val 35980"/>
                  <a:gd name="f389" fmla="val 197481"/>
                  <a:gd name="f390" fmla="val 205701"/>
                  <a:gd name="f391" fmla="val 207397"/>
                  <a:gd name="f392" fmla="val 37350"/>
                  <a:gd name="f393" fmla="val 39046"/>
                  <a:gd name="f394" fmla="val 141081"/>
                  <a:gd name="f395" fmla="val 142777"/>
                  <a:gd name="f396" fmla="val 144147"/>
                  <a:gd name="f397" fmla="val 142940"/>
                  <a:gd name="f398" fmla="val 140526"/>
                  <a:gd name="f399" fmla="val 182312"/>
                  <a:gd name="f400" fmla="val 138243"/>
                  <a:gd name="f401" fmla="val 134981"/>
                  <a:gd name="f402" fmla="val 130806"/>
                  <a:gd name="f403" fmla="val 134688"/>
                  <a:gd name="f404" fmla="val 138080"/>
                  <a:gd name="f405" fmla="val 140885"/>
                  <a:gd name="f406" fmla="val 143658"/>
                  <a:gd name="f407" fmla="val 150410"/>
                  <a:gd name="f408" fmla="val 143201"/>
                  <a:gd name="f409" fmla="val 140331"/>
                  <a:gd name="f410" fmla="val 147148"/>
                  <a:gd name="f411" fmla="val 136057"/>
                  <a:gd name="f412" fmla="val 152433"/>
                  <a:gd name="f413" fmla="val 127902"/>
                  <a:gd name="f414" fmla="val 155956"/>
                  <a:gd name="f415" fmla="val 156619"/>
                  <a:gd name="f416" fmla="val 119120"/>
                  <a:gd name="f417" fmla="val 157277"/>
                  <a:gd name="f418" fmla="val 119149"/>
                  <a:gd name="f419" fmla="val 157928"/>
                  <a:gd name="f420" fmla="val 170159"/>
                  <a:gd name="f421" fmla="val 109178"/>
                  <a:gd name="f422" fmla="val 177909"/>
                  <a:gd name="f423" fmla="val 174255"/>
                  <a:gd name="f424" fmla="val 173309"/>
                  <a:gd name="f425" fmla="val 171418"/>
                  <a:gd name="f426" fmla="val 168645"/>
                  <a:gd name="f427" fmla="val 172461"/>
                  <a:gd name="f428" fmla="val 173799"/>
                  <a:gd name="f429" fmla="val 52322"/>
                  <a:gd name="f430" fmla="val 171287"/>
                  <a:gd name="f431" fmla="val 154847"/>
                  <a:gd name="f432" fmla="val 18332"/>
                  <a:gd name="f433" fmla="val 123727"/>
                  <a:gd name="f434" fmla="*/ f0 1 180127"/>
                  <a:gd name="f435" fmla="*/ f1 1 208767"/>
                  <a:gd name="f436" fmla="val f2"/>
                  <a:gd name="f437" fmla="val f3"/>
                  <a:gd name="f438" fmla="val f4"/>
                  <a:gd name="f439" fmla="+- f438 0 f436"/>
                  <a:gd name="f440" fmla="+- f437 0 f436"/>
                  <a:gd name="f441" fmla="*/ f440 1 180127"/>
                  <a:gd name="f442" fmla="*/ f439 1 208767"/>
                  <a:gd name="f443" fmla="*/ f436 1 f441"/>
                  <a:gd name="f444" fmla="*/ f437 1 f441"/>
                  <a:gd name="f445" fmla="*/ f436 1 f442"/>
                  <a:gd name="f446" fmla="*/ f438 1 f442"/>
                  <a:gd name="f447" fmla="*/ f443 f434 1"/>
                  <a:gd name="f448" fmla="*/ f444 f434 1"/>
                  <a:gd name="f449" fmla="*/ f446 f435 1"/>
                  <a:gd name="f450" fmla="*/ f445 f435 1"/>
                </a:gdLst>
                <a:ahLst/>
                <a:cxnLst>
                  <a:cxn ang="3cd4">
                    <a:pos x="hc" y="t"/>
                  </a:cxn>
                  <a:cxn ang="0">
                    <a:pos x="r" y="vc"/>
                  </a:cxn>
                  <a:cxn ang="cd4">
                    <a:pos x="hc" y="b"/>
                  </a:cxn>
                  <a:cxn ang="cd2">
                    <a:pos x="l" y="vc"/>
                  </a:cxn>
                </a:cxnLst>
                <a:rect l="f447" t="f450" r="f448" b="f449"/>
                <a:pathLst>
                  <a:path w="180127" h="208767">
                    <a:moveTo>
                      <a:pt x="f5" y="f6"/>
                    </a:moveTo>
                    <a:cubicBezTo>
                      <a:pt x="f7" y="f8"/>
                      <a:pt x="f9" y="f10"/>
                      <a:pt x="f11" y="f12"/>
                    </a:cubicBezTo>
                    <a:cubicBezTo>
                      <a:pt x="f13" y="f14"/>
                      <a:pt x="f15" y="f16"/>
                      <a:pt x="f17" y="f18"/>
                    </a:cubicBezTo>
                    <a:cubicBezTo>
                      <a:pt x="f19" y="f20"/>
                      <a:pt x="f21" y="f22"/>
                      <a:pt x="f23" y="f6"/>
                    </a:cubicBezTo>
                    <a:cubicBezTo>
                      <a:pt x="f24" y="f25"/>
                      <a:pt x="f26" y="f27"/>
                      <a:pt x="f28" y="f27"/>
                    </a:cubicBezTo>
                    <a:cubicBezTo>
                      <a:pt x="f29" y="f27"/>
                      <a:pt x="f30" y="f6"/>
                      <a:pt x="f5" y="f6"/>
                    </a:cubicBezTo>
                    <a:close/>
                    <a:moveTo>
                      <a:pt x="f31" y="f6"/>
                    </a:moveTo>
                    <a:cubicBezTo>
                      <a:pt x="f32" y="f22"/>
                      <a:pt x="f33" y="f20"/>
                      <a:pt x="f34" y="f18"/>
                    </a:cubicBezTo>
                    <a:cubicBezTo>
                      <a:pt x="f35" y="f16"/>
                      <a:pt x="f36" y="f14"/>
                      <a:pt x="f37" y="f12"/>
                    </a:cubicBezTo>
                    <a:cubicBezTo>
                      <a:pt x="f38" y="f10"/>
                      <a:pt x="f39" y="f8"/>
                      <a:pt x="f40" y="f6"/>
                    </a:cubicBezTo>
                    <a:cubicBezTo>
                      <a:pt x="f41" y="f6"/>
                      <a:pt x="f42" y="f27"/>
                      <a:pt x="f43" y="f27"/>
                    </a:cubicBezTo>
                    <a:cubicBezTo>
                      <a:pt x="f44" y="f27"/>
                      <a:pt x="f45" y="f25"/>
                      <a:pt x="f31" y="f6"/>
                    </a:cubicBezTo>
                    <a:close/>
                    <a:moveTo>
                      <a:pt x="f46" y="f47"/>
                    </a:moveTo>
                    <a:lnTo>
                      <a:pt x="f46" y="f47"/>
                    </a:lnTo>
                    <a:cubicBezTo>
                      <a:pt x="f48" y="f49"/>
                      <a:pt x="f50" y="f51"/>
                      <a:pt x="f52" y="f53"/>
                    </a:cubicBezTo>
                    <a:cubicBezTo>
                      <a:pt x="f54" y="f55"/>
                      <a:pt x="f56" y="f57"/>
                      <a:pt x="f58" y="f59"/>
                    </a:cubicBezTo>
                    <a:cubicBezTo>
                      <a:pt x="f60" y="f61"/>
                      <a:pt x="f62" y="f63"/>
                      <a:pt x="f64" y="f65"/>
                    </a:cubicBezTo>
                    <a:cubicBezTo>
                      <a:pt x="f66" y="f67"/>
                      <a:pt x="f68" y="f69"/>
                      <a:pt x="f46" y="f47"/>
                    </a:cubicBezTo>
                    <a:close/>
                    <a:moveTo>
                      <a:pt x="f70" y="f47"/>
                    </a:moveTo>
                    <a:cubicBezTo>
                      <a:pt x="f71" y="f72"/>
                      <a:pt x="f73" y="f74"/>
                      <a:pt x="f73" y="f75"/>
                    </a:cubicBezTo>
                    <a:cubicBezTo>
                      <a:pt x="f73" y="f76"/>
                      <a:pt x="f77" y="f78"/>
                      <a:pt x="f79" y="f80"/>
                    </a:cubicBezTo>
                    <a:cubicBezTo>
                      <a:pt x="f81" y="f82"/>
                      <a:pt x="f83" y="f84"/>
                      <a:pt x="f70" y="f47"/>
                    </a:cubicBezTo>
                    <a:close/>
                    <a:moveTo>
                      <a:pt x="f85" y="f86"/>
                    </a:moveTo>
                    <a:cubicBezTo>
                      <a:pt x="f87" y="f86"/>
                      <a:pt x="f88" y="f89"/>
                      <a:pt x="f88" y="f90"/>
                    </a:cubicBezTo>
                    <a:cubicBezTo>
                      <a:pt x="f88" y="f91"/>
                      <a:pt x="f92" y="f93"/>
                      <a:pt x="f85" y="f93"/>
                    </a:cubicBezTo>
                    <a:cubicBezTo>
                      <a:pt x="f94" y="f93"/>
                      <a:pt x="f95" y="f93"/>
                      <a:pt x="f96" y="f93"/>
                    </a:cubicBezTo>
                    <a:cubicBezTo>
                      <a:pt x="f97" y="f93"/>
                      <a:pt x="f98" y="f99"/>
                      <a:pt x="f98" y="f90"/>
                    </a:cubicBezTo>
                    <a:cubicBezTo>
                      <a:pt x="f98" y="f100"/>
                      <a:pt x="f101" y="f102"/>
                      <a:pt x="f103" y="f104"/>
                    </a:cubicBezTo>
                    <a:cubicBezTo>
                      <a:pt x="f105" y="f106"/>
                      <a:pt x="f107" y="f86"/>
                      <a:pt x="f85" y="f86"/>
                    </a:cubicBezTo>
                    <a:close/>
                    <a:moveTo>
                      <a:pt x="f108" y="f6"/>
                    </a:moveTo>
                    <a:cubicBezTo>
                      <a:pt x="f109" y="f110"/>
                      <a:pt x="f111" y="f112"/>
                      <a:pt x="f113" y="f114"/>
                    </a:cubicBezTo>
                    <a:lnTo>
                      <a:pt x="f115" y="f114"/>
                    </a:lnTo>
                    <a:cubicBezTo>
                      <a:pt x="f116" y="f114"/>
                      <a:pt x="f117" y="f118"/>
                      <a:pt x="f117" y="f119"/>
                    </a:cubicBezTo>
                    <a:lnTo>
                      <a:pt x="f117" y="f120"/>
                    </a:lnTo>
                    <a:cubicBezTo>
                      <a:pt x="f121" y="f122"/>
                      <a:pt x="f123" y="f124"/>
                      <a:pt x="f125" y="f124"/>
                    </a:cubicBezTo>
                    <a:cubicBezTo>
                      <a:pt x="f126" y="f124"/>
                      <a:pt x="f127" y="f128"/>
                      <a:pt x="f129" y="f120"/>
                    </a:cubicBezTo>
                    <a:lnTo>
                      <a:pt x="f129" y="f119"/>
                    </a:lnTo>
                    <a:cubicBezTo>
                      <a:pt x="f129" y="f118"/>
                      <a:pt x="f130" y="f114"/>
                      <a:pt x="f131" y="f114"/>
                    </a:cubicBezTo>
                    <a:lnTo>
                      <a:pt x="f132" y="f114"/>
                    </a:lnTo>
                    <a:cubicBezTo>
                      <a:pt x="f133" y="f134"/>
                      <a:pt x="f135" y="f136"/>
                      <a:pt x="f137" y="f138"/>
                    </a:cubicBezTo>
                    <a:cubicBezTo>
                      <a:pt x="f139" y="f140"/>
                      <a:pt x="f141" y="f142"/>
                      <a:pt x="f141" y="f90"/>
                    </a:cubicBezTo>
                    <a:cubicBezTo>
                      <a:pt x="f141" y="f90"/>
                      <a:pt x="f141" y="f143"/>
                      <a:pt x="f141" y="f143"/>
                    </a:cubicBezTo>
                    <a:cubicBezTo>
                      <a:pt x="f144" y="f145"/>
                      <a:pt x="f146" y="f147"/>
                      <a:pt x="f148" y="f149"/>
                    </a:cubicBezTo>
                    <a:cubicBezTo>
                      <a:pt x="f150" y="f151"/>
                      <a:pt x="f152" y="f153"/>
                      <a:pt x="f154" y="f6"/>
                    </a:cubicBezTo>
                    <a:close/>
                    <a:moveTo>
                      <a:pt x="f155" y="f156"/>
                    </a:moveTo>
                    <a:lnTo>
                      <a:pt x="f155" y="f157"/>
                    </a:lnTo>
                    <a:lnTo>
                      <a:pt x="f158" y="f157"/>
                    </a:lnTo>
                    <a:cubicBezTo>
                      <a:pt x="f159" y="f160"/>
                      <a:pt x="f161" y="f162"/>
                      <a:pt x="f163" y="f156"/>
                    </a:cubicBezTo>
                    <a:close/>
                    <a:moveTo>
                      <a:pt x="f131" y="f164"/>
                    </a:moveTo>
                    <a:cubicBezTo>
                      <a:pt x="f165" y="f164"/>
                      <a:pt x="f166" y="f167"/>
                      <a:pt x="f166" y="f119"/>
                    </a:cubicBezTo>
                    <a:lnTo>
                      <a:pt x="f166" y="f157"/>
                    </a:lnTo>
                    <a:lnTo>
                      <a:pt x="f168" y="f157"/>
                    </a:lnTo>
                    <a:lnTo>
                      <a:pt x="f168" y="f169"/>
                    </a:lnTo>
                    <a:cubicBezTo>
                      <a:pt x="f168" y="f170"/>
                      <a:pt x="f171" y="f172"/>
                      <a:pt x="f173" y="f172"/>
                    </a:cubicBezTo>
                    <a:lnTo>
                      <a:pt x="f174" y="f172"/>
                    </a:lnTo>
                    <a:cubicBezTo>
                      <a:pt x="f175" y="f176"/>
                      <a:pt x="f177" y="f178"/>
                      <a:pt x="f179" y="f180"/>
                    </a:cubicBezTo>
                    <a:cubicBezTo>
                      <a:pt x="f181" y="f182"/>
                      <a:pt x="f183" y="f184"/>
                      <a:pt x="f185" y="f186"/>
                    </a:cubicBezTo>
                    <a:cubicBezTo>
                      <a:pt x="f187" y="f188"/>
                      <a:pt x="f189" y="f190"/>
                      <a:pt x="f191" y="f192"/>
                    </a:cubicBezTo>
                    <a:cubicBezTo>
                      <a:pt x="f193" y="f194"/>
                      <a:pt x="f195" y="f164"/>
                      <a:pt x="f196" y="f164"/>
                    </a:cubicBezTo>
                    <a:close/>
                    <a:moveTo>
                      <a:pt x="f197" y="f164"/>
                    </a:moveTo>
                    <a:cubicBezTo>
                      <a:pt x="f198" y="f164"/>
                      <a:pt x="f199" y="f194"/>
                      <a:pt x="f200" y="f192"/>
                    </a:cubicBezTo>
                    <a:cubicBezTo>
                      <a:pt x="f201" y="f190"/>
                      <a:pt x="f202" y="f188"/>
                      <a:pt x="f203" y="f186"/>
                    </a:cubicBezTo>
                    <a:cubicBezTo>
                      <a:pt x="f204" y="f184"/>
                      <a:pt x="f205" y="f182"/>
                      <a:pt x="f206" y="f180"/>
                    </a:cubicBezTo>
                    <a:cubicBezTo>
                      <a:pt x="f207" y="f178"/>
                      <a:pt x="f208" y="f176"/>
                      <a:pt x="f209" y="f172"/>
                    </a:cubicBezTo>
                    <a:lnTo>
                      <a:pt x="f210" y="f172"/>
                    </a:lnTo>
                    <a:cubicBezTo>
                      <a:pt x="f211" y="f172"/>
                      <a:pt x="f212" y="f170"/>
                      <a:pt x="f212" y="f169"/>
                    </a:cubicBezTo>
                    <a:lnTo>
                      <a:pt x="f212" y="f157"/>
                    </a:lnTo>
                    <a:lnTo>
                      <a:pt x="f213" y="f157"/>
                    </a:lnTo>
                    <a:lnTo>
                      <a:pt x="f213" y="f214"/>
                    </a:lnTo>
                    <a:cubicBezTo>
                      <a:pt x="f213" y="f215"/>
                      <a:pt x="f216" y="f217"/>
                      <a:pt x="f218" y="f217"/>
                    </a:cubicBezTo>
                    <a:cubicBezTo>
                      <a:pt x="f219" y="f217"/>
                      <a:pt x="f117" y="f215"/>
                      <a:pt x="f117" y="f214"/>
                    </a:cubicBezTo>
                    <a:lnTo>
                      <a:pt x="f117" y="f157"/>
                    </a:lnTo>
                    <a:lnTo>
                      <a:pt x="f129" y="f157"/>
                    </a:lnTo>
                    <a:lnTo>
                      <a:pt x="f129" y="f220"/>
                    </a:lnTo>
                    <a:cubicBezTo>
                      <a:pt x="f221" y="f222"/>
                      <a:pt x="f223" y="f224"/>
                      <a:pt x="f225" y="f224"/>
                    </a:cubicBezTo>
                    <a:cubicBezTo>
                      <a:pt x="f226" y="f224"/>
                      <a:pt x="f227" y="f228"/>
                      <a:pt x="f117" y="f220"/>
                    </a:cubicBezTo>
                    <a:lnTo>
                      <a:pt x="f117" y="f229"/>
                    </a:lnTo>
                    <a:cubicBezTo>
                      <a:pt x="f117" y="f230"/>
                      <a:pt x="f219" y="f231"/>
                      <a:pt x="f218" y="f231"/>
                    </a:cubicBezTo>
                    <a:cubicBezTo>
                      <a:pt x="f216" y="f231"/>
                      <a:pt x="f213" y="f230"/>
                      <a:pt x="f213" y="f229"/>
                    </a:cubicBezTo>
                    <a:lnTo>
                      <a:pt x="f213" y="f119"/>
                    </a:lnTo>
                    <a:cubicBezTo>
                      <a:pt x="f213" y="f167"/>
                      <a:pt x="f232" y="f164"/>
                      <a:pt x="f115" y="f164"/>
                    </a:cubicBezTo>
                    <a:close/>
                    <a:moveTo>
                      <a:pt x="f233" y="f156"/>
                    </a:moveTo>
                    <a:cubicBezTo>
                      <a:pt x="f234" y="f162"/>
                      <a:pt x="f235" y="f160"/>
                      <a:pt x="f236" y="f157"/>
                    </a:cubicBezTo>
                    <a:lnTo>
                      <a:pt x="f237" y="f157"/>
                    </a:lnTo>
                    <a:lnTo>
                      <a:pt x="f237" y="f156"/>
                    </a:lnTo>
                    <a:close/>
                    <a:moveTo>
                      <a:pt x="f238" y="f2"/>
                    </a:moveTo>
                    <a:cubicBezTo>
                      <a:pt x="f239" y="f2"/>
                      <a:pt x="f240" y="f241"/>
                      <a:pt x="f242" y="f243"/>
                    </a:cubicBezTo>
                    <a:cubicBezTo>
                      <a:pt x="f244" y="f245"/>
                      <a:pt x="f246" y="f247"/>
                      <a:pt x="f248" y="f249"/>
                    </a:cubicBezTo>
                    <a:cubicBezTo>
                      <a:pt x="f250" y="f251"/>
                      <a:pt x="f252" y="f253"/>
                      <a:pt x="f254" y="f253"/>
                    </a:cubicBezTo>
                    <a:cubicBezTo>
                      <a:pt x="f255" y="f253"/>
                      <a:pt x="f256" y="f257"/>
                      <a:pt x="f258" y="f259"/>
                    </a:cubicBezTo>
                    <a:cubicBezTo>
                      <a:pt x="f260" y="f261"/>
                      <a:pt x="f262" y="f263"/>
                      <a:pt x="f238" y="f263"/>
                    </a:cubicBezTo>
                    <a:cubicBezTo>
                      <a:pt x="f264" y="f263"/>
                      <a:pt x="f265" y="f266"/>
                      <a:pt x="f267" y="f268"/>
                    </a:cubicBezTo>
                    <a:cubicBezTo>
                      <a:pt x="f269" y="f242"/>
                      <a:pt x="f270" y="f271"/>
                      <a:pt x="f272" y="f273"/>
                    </a:cubicBezTo>
                    <a:cubicBezTo>
                      <a:pt x="f274" y="f275"/>
                      <a:pt x="f276" y="f275"/>
                      <a:pt x="f277" y="f275"/>
                    </a:cubicBezTo>
                    <a:lnTo>
                      <a:pt x="f277" y="f278"/>
                    </a:lnTo>
                    <a:cubicBezTo>
                      <a:pt x="f277" y="f279"/>
                      <a:pt x="f280" y="f281"/>
                      <a:pt x="f282" y="f281"/>
                    </a:cubicBezTo>
                    <a:cubicBezTo>
                      <a:pt x="f283" y="f281"/>
                      <a:pt x="f284" y="f279"/>
                      <a:pt x="f284" y="f278"/>
                    </a:cubicBezTo>
                    <a:lnTo>
                      <a:pt x="f284" y="f275"/>
                    </a:lnTo>
                    <a:lnTo>
                      <a:pt x="f285" y="f275"/>
                    </a:lnTo>
                    <a:lnTo>
                      <a:pt x="f285" y="f278"/>
                    </a:lnTo>
                    <a:cubicBezTo>
                      <a:pt x="f285" y="f279"/>
                      <a:pt x="f286" y="f281"/>
                      <a:pt x="f287" y="f281"/>
                    </a:cubicBezTo>
                    <a:cubicBezTo>
                      <a:pt x="f288" y="f281"/>
                      <a:pt x="f89" y="f279"/>
                      <a:pt x="f89" y="f278"/>
                    </a:cubicBezTo>
                    <a:lnTo>
                      <a:pt x="f89" y="f275"/>
                    </a:lnTo>
                    <a:lnTo>
                      <a:pt x="f289" y="f275"/>
                    </a:lnTo>
                    <a:lnTo>
                      <a:pt x="f289" y="f278"/>
                    </a:lnTo>
                    <a:cubicBezTo>
                      <a:pt x="f289" y="f279"/>
                      <a:pt x="f290" y="f281"/>
                      <a:pt x="f238" y="f281"/>
                    </a:cubicBezTo>
                    <a:cubicBezTo>
                      <a:pt x="f291" y="f281"/>
                      <a:pt x="f292" y="f279"/>
                      <a:pt x="f292" y="f278"/>
                    </a:cubicBezTo>
                    <a:lnTo>
                      <a:pt x="f292" y="f275"/>
                    </a:lnTo>
                    <a:lnTo>
                      <a:pt x="f293" y="f275"/>
                    </a:lnTo>
                    <a:lnTo>
                      <a:pt x="f293" y="f278"/>
                    </a:lnTo>
                    <a:cubicBezTo>
                      <a:pt x="f293" y="f279"/>
                      <a:pt x="f294" y="f281"/>
                      <a:pt x="f295" y="f281"/>
                    </a:cubicBezTo>
                    <a:cubicBezTo>
                      <a:pt x="f6" y="f281"/>
                      <a:pt x="f296" y="f279"/>
                      <a:pt x="f296" y="f278"/>
                    </a:cubicBezTo>
                    <a:lnTo>
                      <a:pt x="f296" y="f275"/>
                    </a:lnTo>
                    <a:lnTo>
                      <a:pt x="f297" y="f275"/>
                    </a:lnTo>
                    <a:lnTo>
                      <a:pt x="f297" y="f278"/>
                    </a:lnTo>
                    <a:cubicBezTo>
                      <a:pt x="f297" y="f279"/>
                      <a:pt x="f298" y="f281"/>
                      <a:pt x="f299" y="f281"/>
                    </a:cubicBezTo>
                    <a:cubicBezTo>
                      <a:pt x="f300" y="f281"/>
                      <a:pt x="f301" y="f279"/>
                      <a:pt x="f301" y="f278"/>
                    </a:cubicBezTo>
                    <a:lnTo>
                      <a:pt x="f301" y="f275"/>
                    </a:lnTo>
                    <a:cubicBezTo>
                      <a:pt x="f302" y="f275"/>
                      <a:pt x="f303" y="f275"/>
                      <a:pt x="f304" y="f273"/>
                    </a:cubicBezTo>
                    <a:cubicBezTo>
                      <a:pt x="f305" y="f306"/>
                      <a:pt x="f307" y="f308"/>
                      <a:pt x="f309" y="f268"/>
                    </a:cubicBezTo>
                    <a:cubicBezTo>
                      <a:pt x="f310" y="f311"/>
                      <a:pt x="f312" y="f313"/>
                      <a:pt x="f314" y="f315"/>
                    </a:cubicBezTo>
                    <a:cubicBezTo>
                      <a:pt x="f132" y="f316"/>
                      <a:pt x="f317" y="f318"/>
                      <a:pt x="f319" y="f320"/>
                    </a:cubicBezTo>
                    <a:cubicBezTo>
                      <a:pt x="f321" y="f322"/>
                      <a:pt x="f323" y="f324"/>
                      <a:pt x="f325" y="f324"/>
                    </a:cubicBezTo>
                    <a:cubicBezTo>
                      <a:pt x="f326" y="f324"/>
                      <a:pt x="f327" y="f328"/>
                      <a:pt x="f329" y="f66"/>
                    </a:cubicBezTo>
                    <a:cubicBezTo>
                      <a:pt x="f330" y="f331"/>
                      <a:pt x="f332" y="f333"/>
                      <a:pt x="f334" y="f335"/>
                    </a:cubicBezTo>
                    <a:cubicBezTo>
                      <a:pt x="f336" y="f337"/>
                      <a:pt x="f338" y="f339"/>
                      <a:pt x="f340" y="f341"/>
                    </a:cubicBezTo>
                    <a:cubicBezTo>
                      <a:pt x="f342" y="f343"/>
                      <a:pt x="f344" y="f345"/>
                      <a:pt x="f346" y="f347"/>
                    </a:cubicBezTo>
                    <a:cubicBezTo>
                      <a:pt x="f348" y="f349"/>
                      <a:pt x="f2" y="f350"/>
                      <a:pt x="f2" y="f75"/>
                    </a:cubicBezTo>
                    <a:cubicBezTo>
                      <a:pt x="f2" y="f351"/>
                      <a:pt x="f352" y="f353"/>
                      <a:pt x="f354" y="f355"/>
                    </a:cubicBezTo>
                    <a:cubicBezTo>
                      <a:pt x="f356" y="f357"/>
                      <a:pt x="f358" y="f359"/>
                      <a:pt x="f85" y="f359"/>
                    </a:cubicBezTo>
                    <a:cubicBezTo>
                      <a:pt x="f360" y="f359"/>
                      <a:pt x="f361" y="f362"/>
                      <a:pt x="f363" y="f364"/>
                    </a:cubicBezTo>
                    <a:cubicBezTo>
                      <a:pt x="f365" y="f201"/>
                      <a:pt x="f366" y="f367"/>
                      <a:pt x="f368" y="f369"/>
                    </a:cubicBezTo>
                    <a:cubicBezTo>
                      <a:pt x="f370" y="f371"/>
                      <a:pt x="f372" y="f373"/>
                      <a:pt x="f374" y="f375"/>
                    </a:cubicBezTo>
                    <a:cubicBezTo>
                      <a:pt x="f376" y="f188"/>
                      <a:pt x="f377" y="f378"/>
                      <a:pt x="f379" y="f380"/>
                    </a:cubicBezTo>
                    <a:cubicBezTo>
                      <a:pt x="f279" y="f381"/>
                      <a:pt x="f382" y="f383"/>
                      <a:pt x="f384" y="f385"/>
                    </a:cubicBezTo>
                    <a:cubicBezTo>
                      <a:pt x="f386" y="f387"/>
                      <a:pt x="f388" y="f389"/>
                      <a:pt x="f388" y="f390"/>
                    </a:cubicBezTo>
                    <a:cubicBezTo>
                      <a:pt x="f388" y="f391"/>
                      <a:pt x="f392" y="f4"/>
                      <a:pt x="f393" y="f4"/>
                    </a:cubicBezTo>
                    <a:lnTo>
                      <a:pt x="f394" y="f4"/>
                    </a:lnTo>
                    <a:cubicBezTo>
                      <a:pt x="f395" y="f4"/>
                      <a:pt x="f396" y="f391"/>
                      <a:pt x="f396" y="f390"/>
                    </a:cubicBezTo>
                    <a:cubicBezTo>
                      <a:pt x="f396" y="f389"/>
                      <a:pt x="f397" y="f387"/>
                      <a:pt x="f398" y="f385"/>
                    </a:cubicBezTo>
                    <a:cubicBezTo>
                      <a:pt x="f398" y="f385"/>
                      <a:pt x="f398" y="f399"/>
                      <a:pt x="f398" y="f399"/>
                    </a:cubicBezTo>
                    <a:cubicBezTo>
                      <a:pt x="f400" y="f383"/>
                      <a:pt x="f401" y="f381"/>
                      <a:pt x="f402" y="f380"/>
                    </a:cubicBezTo>
                    <a:cubicBezTo>
                      <a:pt x="f403" y="f378"/>
                      <a:pt x="f404" y="f188"/>
                      <a:pt x="f405" y="f375"/>
                    </a:cubicBezTo>
                    <a:cubicBezTo>
                      <a:pt x="f406" y="f407"/>
                      <a:pt x="f408" y="f371"/>
                      <a:pt x="f409" y="f369"/>
                    </a:cubicBezTo>
                    <a:cubicBezTo>
                      <a:pt x="f410" y="f411"/>
                      <a:pt x="f412" y="f413"/>
                      <a:pt x="f414" y="f210"/>
                    </a:cubicBezTo>
                    <a:cubicBezTo>
                      <a:pt x="f415" y="f416"/>
                      <a:pt x="f417" y="f418"/>
                      <a:pt x="f419" y="f418"/>
                    </a:cubicBezTo>
                    <a:cubicBezTo>
                      <a:pt x="f420" y="f418"/>
                      <a:pt x="f3" y="f421"/>
                      <a:pt x="f3" y="f75"/>
                    </a:cubicBezTo>
                    <a:cubicBezTo>
                      <a:pt x="f3" y="f350"/>
                      <a:pt x="f422" y="f349"/>
                      <a:pt x="f423" y="f347"/>
                    </a:cubicBezTo>
                    <a:cubicBezTo>
                      <a:pt x="f424" y="f345"/>
                      <a:pt x="f425" y="f343"/>
                      <a:pt x="f426" y="f341"/>
                    </a:cubicBezTo>
                    <a:cubicBezTo>
                      <a:pt x="f427" y="f339"/>
                      <a:pt x="f428" y="f429"/>
                      <a:pt x="f430" y="f335"/>
                    </a:cubicBezTo>
                    <a:cubicBezTo>
                      <a:pt x="f431" y="f432"/>
                      <a:pt x="f433" y="f2"/>
                      <a:pt x="f238"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26" name="Google Shape;3123;p73">
              <a:extLst>
                <a:ext uri="{FF2B5EF4-FFF2-40B4-BE49-F238E27FC236}">
                  <a16:creationId xmlns:a16="http://schemas.microsoft.com/office/drawing/2014/main" id="{D6C373BB-B79A-FCD3-2C85-B2C4FE998165}"/>
                </a:ext>
              </a:extLst>
            </p:cNvPr>
            <p:cNvGrpSpPr/>
            <p:nvPr/>
          </p:nvGrpSpPr>
          <p:grpSpPr>
            <a:xfrm>
              <a:off x="7714390" y="3460263"/>
              <a:ext cx="731721" cy="740508"/>
              <a:chOff x="7714390" y="3460263"/>
              <a:chExt cx="731721" cy="740508"/>
            </a:xfrm>
          </p:grpSpPr>
          <p:sp>
            <p:nvSpPr>
              <p:cNvPr id="127" name="Google Shape;3124;p73">
                <a:extLst>
                  <a:ext uri="{FF2B5EF4-FFF2-40B4-BE49-F238E27FC236}">
                    <a16:creationId xmlns:a16="http://schemas.microsoft.com/office/drawing/2014/main" id="{B566D9C1-974C-CD6A-F87F-41F3F84583B6}"/>
                  </a:ext>
                </a:extLst>
              </p:cNvPr>
              <p:cNvSpPr/>
              <p:nvPr/>
            </p:nvSpPr>
            <p:spPr>
              <a:xfrm>
                <a:off x="7982245" y="3522049"/>
                <a:ext cx="142207" cy="84463"/>
              </a:xfrm>
              <a:custGeom>
                <a:avLst/>
                <a:gdLst>
                  <a:gd name="f0" fmla="val w"/>
                  <a:gd name="f1" fmla="val h"/>
                  <a:gd name="f2" fmla="val 0"/>
                  <a:gd name="f3" fmla="val 40091"/>
                  <a:gd name="f4" fmla="val 23813"/>
                  <a:gd name="f5" fmla="val 28184"/>
                  <a:gd name="f6" fmla="val 6133"/>
                  <a:gd name="f7" fmla="val 31381"/>
                  <a:gd name="f8" fmla="val 33958"/>
                  <a:gd name="f9" fmla="val 8710"/>
                  <a:gd name="f10" fmla="val 11906"/>
                  <a:gd name="f11" fmla="val 15103"/>
                  <a:gd name="f12" fmla="val 17713"/>
                  <a:gd name="f13" fmla="val 11907"/>
                  <a:gd name="f14" fmla="val 6100"/>
                  <a:gd name="f15" fmla="val 5318"/>
                  <a:gd name="f16" fmla="val 1"/>
                  <a:gd name="f17" fmla="val 5350"/>
                  <a:gd name="f18" fmla="val 18495"/>
                  <a:gd name="f19" fmla="val 34741"/>
                  <a:gd name="f20" fmla="val 40090"/>
                  <a:gd name="f21" fmla="*/ f0 1 40091"/>
                  <a:gd name="f22" fmla="*/ f1 1 23813"/>
                  <a:gd name="f23" fmla="val f2"/>
                  <a:gd name="f24" fmla="val f3"/>
                  <a:gd name="f25" fmla="val f4"/>
                  <a:gd name="f26" fmla="+- f25 0 f23"/>
                  <a:gd name="f27" fmla="+- f24 0 f23"/>
                  <a:gd name="f28" fmla="*/ f27 1 40091"/>
                  <a:gd name="f29" fmla="*/ f26 1 2381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0091" h="23813">
                    <a:moveTo>
                      <a:pt x="f5" y="f6"/>
                    </a:moveTo>
                    <a:cubicBezTo>
                      <a:pt x="f7" y="f6"/>
                      <a:pt x="f8" y="f9"/>
                      <a:pt x="f8" y="f10"/>
                    </a:cubicBezTo>
                    <a:cubicBezTo>
                      <a:pt x="f8" y="f11"/>
                      <a:pt x="f7" y="f12"/>
                      <a:pt x="f5" y="f12"/>
                    </a:cubicBezTo>
                    <a:lnTo>
                      <a:pt x="f13" y="f12"/>
                    </a:lnTo>
                    <a:cubicBezTo>
                      <a:pt x="f9" y="f12"/>
                      <a:pt x="f14" y="f11"/>
                      <a:pt x="f14" y="f10"/>
                    </a:cubicBezTo>
                    <a:cubicBezTo>
                      <a:pt x="f14" y="f9"/>
                      <a:pt x="f9" y="f6"/>
                      <a:pt x="f13" y="f6"/>
                    </a:cubicBezTo>
                    <a:close/>
                    <a:moveTo>
                      <a:pt x="f13" y="f2"/>
                    </a:moveTo>
                    <a:cubicBezTo>
                      <a:pt x="f15" y="f2"/>
                      <a:pt x="f16" y="f17"/>
                      <a:pt x="f16" y="f10"/>
                    </a:cubicBezTo>
                    <a:cubicBezTo>
                      <a:pt x="f16" y="f18"/>
                      <a:pt x="f15" y="f4"/>
                      <a:pt x="f13" y="f4"/>
                    </a:cubicBezTo>
                    <a:lnTo>
                      <a:pt x="f5" y="f4"/>
                    </a:lnTo>
                    <a:cubicBezTo>
                      <a:pt x="f19" y="f4"/>
                      <a:pt x="f20" y="f18"/>
                      <a:pt x="f20" y="f10"/>
                    </a:cubicBezTo>
                    <a:cubicBezTo>
                      <a:pt x="f20" y="f17"/>
                      <a:pt x="f1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8" name="Google Shape;3125;p73">
                <a:extLst>
                  <a:ext uri="{FF2B5EF4-FFF2-40B4-BE49-F238E27FC236}">
                    <a16:creationId xmlns:a16="http://schemas.microsoft.com/office/drawing/2014/main" id="{77D8301E-A0C1-684D-C193-EB1515763AB8}"/>
                  </a:ext>
                </a:extLst>
              </p:cNvPr>
              <p:cNvSpPr/>
              <p:nvPr/>
            </p:nvSpPr>
            <p:spPr>
              <a:xfrm>
                <a:off x="7918146" y="3749296"/>
                <a:ext cx="21753" cy="45591"/>
              </a:xfrm>
              <a:custGeom>
                <a:avLst/>
                <a:gdLst>
                  <a:gd name="f0" fmla="val w"/>
                  <a:gd name="f1" fmla="val h"/>
                  <a:gd name="f2" fmla="val 0"/>
                  <a:gd name="f3" fmla="val 6133"/>
                  <a:gd name="f4" fmla="val 12852"/>
                  <a:gd name="f5" fmla="val 3066"/>
                  <a:gd name="f6" fmla="val 1370"/>
                  <a:gd name="f7" fmla="val 3067"/>
                  <a:gd name="f8" fmla="val 9786"/>
                  <a:gd name="f9" fmla="val 11483"/>
                  <a:gd name="f10" fmla="val 12853"/>
                  <a:gd name="f11" fmla="val 4763"/>
                  <a:gd name="f12" fmla="*/ f0 1 6133"/>
                  <a:gd name="f13" fmla="*/ f1 1 12852"/>
                  <a:gd name="f14" fmla="val f2"/>
                  <a:gd name="f15" fmla="val f3"/>
                  <a:gd name="f16" fmla="val f4"/>
                  <a:gd name="f17" fmla="+- f16 0 f14"/>
                  <a:gd name="f18" fmla="+- f15 0 f14"/>
                  <a:gd name="f19" fmla="*/ f18 1 6133"/>
                  <a:gd name="f20" fmla="*/ f17 1 1285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12852">
                    <a:moveTo>
                      <a:pt x="f5" y="f2"/>
                    </a:moveTo>
                    <a:cubicBezTo>
                      <a:pt x="f6" y="f2"/>
                      <a:pt x="f2" y="f6"/>
                      <a:pt x="f2" y="f7"/>
                    </a:cubicBezTo>
                    <a:lnTo>
                      <a:pt x="f2" y="f8"/>
                    </a:lnTo>
                    <a:cubicBezTo>
                      <a:pt x="f2" y="f9"/>
                      <a:pt x="f6" y="f10"/>
                      <a:pt x="f5" y="f10"/>
                    </a:cubicBezTo>
                    <a:cubicBezTo>
                      <a:pt x="f11" y="f10"/>
                      <a:pt x="f3" y="f9"/>
                      <a:pt x="f3" y="f8"/>
                    </a:cubicBezTo>
                    <a:lnTo>
                      <a:pt x="f3" y="f7"/>
                    </a:lnTo>
                    <a:cubicBezTo>
                      <a:pt x="f3" y="f6"/>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9" name="Google Shape;3126;p73">
                <a:extLst>
                  <a:ext uri="{FF2B5EF4-FFF2-40B4-BE49-F238E27FC236}">
                    <a16:creationId xmlns:a16="http://schemas.microsoft.com/office/drawing/2014/main" id="{D0E04527-F10F-FC99-87DD-DF59EE7C9040}"/>
                  </a:ext>
                </a:extLst>
              </p:cNvPr>
              <p:cNvSpPr/>
              <p:nvPr/>
            </p:nvSpPr>
            <p:spPr>
              <a:xfrm>
                <a:off x="8166799" y="3749296"/>
                <a:ext cx="21643" cy="45591"/>
              </a:xfrm>
              <a:custGeom>
                <a:avLst/>
                <a:gdLst>
                  <a:gd name="f0" fmla="val w"/>
                  <a:gd name="f1" fmla="val h"/>
                  <a:gd name="f2" fmla="val 0"/>
                  <a:gd name="f3" fmla="val 6101"/>
                  <a:gd name="f4" fmla="val 12852"/>
                  <a:gd name="f5" fmla="val 3034"/>
                  <a:gd name="f6" fmla="val 1370"/>
                  <a:gd name="f7" fmla="val 3067"/>
                  <a:gd name="f8" fmla="val 9786"/>
                  <a:gd name="f9" fmla="val 11483"/>
                  <a:gd name="f10" fmla="val 12853"/>
                  <a:gd name="f11" fmla="val 4730"/>
                  <a:gd name="f12" fmla="val 6100"/>
                  <a:gd name="f13" fmla="*/ f0 1 6101"/>
                  <a:gd name="f14" fmla="*/ f1 1 12852"/>
                  <a:gd name="f15" fmla="val f2"/>
                  <a:gd name="f16" fmla="val f3"/>
                  <a:gd name="f17" fmla="val f4"/>
                  <a:gd name="f18" fmla="+- f17 0 f15"/>
                  <a:gd name="f19" fmla="+- f16 0 f15"/>
                  <a:gd name="f20" fmla="*/ f19 1 6101"/>
                  <a:gd name="f21" fmla="*/ f18 1 12852"/>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101" h="12852">
                    <a:moveTo>
                      <a:pt x="f5" y="f2"/>
                    </a:moveTo>
                    <a:cubicBezTo>
                      <a:pt x="f6" y="f2"/>
                      <a:pt x="f2" y="f6"/>
                      <a:pt x="f2" y="f7"/>
                    </a:cubicBezTo>
                    <a:lnTo>
                      <a:pt x="f2" y="f8"/>
                    </a:lnTo>
                    <a:cubicBezTo>
                      <a:pt x="f2" y="f9"/>
                      <a:pt x="f6" y="f10"/>
                      <a:pt x="f5" y="f10"/>
                    </a:cubicBezTo>
                    <a:cubicBezTo>
                      <a:pt x="f11" y="f10"/>
                      <a:pt x="f12" y="f9"/>
                      <a:pt x="f12" y="f8"/>
                    </a:cubicBezTo>
                    <a:lnTo>
                      <a:pt x="f12" y="f7"/>
                    </a:lnTo>
                    <a:cubicBezTo>
                      <a:pt x="f12" y="f6"/>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0" name="Google Shape;3127;p73">
                <a:extLst>
                  <a:ext uri="{FF2B5EF4-FFF2-40B4-BE49-F238E27FC236}">
                    <a16:creationId xmlns:a16="http://schemas.microsoft.com/office/drawing/2014/main" id="{E86E4274-F232-B37C-FDC0-B09127BDC7D0}"/>
                  </a:ext>
                </a:extLst>
              </p:cNvPr>
              <p:cNvSpPr/>
              <p:nvPr/>
            </p:nvSpPr>
            <p:spPr>
              <a:xfrm>
                <a:off x="8008397" y="3772421"/>
                <a:ext cx="89794" cy="36676"/>
              </a:xfrm>
              <a:custGeom>
                <a:avLst/>
                <a:gdLst>
                  <a:gd name="f0" fmla="val w"/>
                  <a:gd name="f1" fmla="val h"/>
                  <a:gd name="f2" fmla="val 0"/>
                  <a:gd name="f3" fmla="val 25314"/>
                  <a:gd name="f4" fmla="val 10340"/>
                  <a:gd name="f5" fmla="val 3423"/>
                  <a:gd name="f6" fmla="val 2705"/>
                  <a:gd name="f7" fmla="val 1983"/>
                  <a:gd name="f8" fmla="val 248"/>
                  <a:gd name="f9" fmla="val 1403"/>
                  <a:gd name="f10" fmla="val 754"/>
                  <a:gd name="f11" fmla="val 131"/>
                  <a:gd name="f12" fmla="val 1863"/>
                  <a:gd name="f13" fmla="val 1"/>
                  <a:gd name="f14" fmla="val 3820"/>
                  <a:gd name="f15" fmla="val 1110"/>
                  <a:gd name="f16" fmla="val 5092"/>
                  <a:gd name="f17" fmla="val 4172"/>
                  <a:gd name="f18" fmla="val 8595"/>
                  <a:gd name="f19" fmla="val 8415"/>
                  <a:gd name="f20" fmla="val 12655"/>
                  <a:gd name="f21" fmla="val 16904"/>
                  <a:gd name="f22" fmla="val 21151"/>
                  <a:gd name="f23" fmla="val 8586"/>
                  <a:gd name="f24" fmla="val 24205"/>
                  <a:gd name="f25" fmla="val 25183"/>
                  <a:gd name="f26" fmla="val 23911"/>
                  <a:gd name="f27" fmla="val 23331"/>
                  <a:gd name="f28" fmla="val 22616"/>
                  <a:gd name="f29" fmla="val 21905"/>
                  <a:gd name="f30" fmla="val 21055"/>
                  <a:gd name="f31" fmla="val 20209"/>
                  <a:gd name="f32" fmla="val 355"/>
                  <a:gd name="f33" fmla="val 19605"/>
                  <a:gd name="f34" fmla="val 1047"/>
                  <a:gd name="f35" fmla="val 17759"/>
                  <a:gd name="f36" fmla="val 3155"/>
                  <a:gd name="f37" fmla="val 15200"/>
                  <a:gd name="f38" fmla="val 4215"/>
                  <a:gd name="f39" fmla="val 12646"/>
                  <a:gd name="f40" fmla="val 10103"/>
                  <a:gd name="f41" fmla="val 7565"/>
                  <a:gd name="f42" fmla="val 3163"/>
                  <a:gd name="f43" fmla="val 5742"/>
                  <a:gd name="f44" fmla="val 5138"/>
                  <a:gd name="f45" fmla="val 4283"/>
                  <a:gd name="f46" fmla="*/ f0 1 25314"/>
                  <a:gd name="f47" fmla="*/ f1 1 10340"/>
                  <a:gd name="f48" fmla="val f2"/>
                  <a:gd name="f49" fmla="val f3"/>
                  <a:gd name="f50" fmla="val f4"/>
                  <a:gd name="f51" fmla="+- f50 0 f48"/>
                  <a:gd name="f52" fmla="+- f49 0 f48"/>
                  <a:gd name="f53" fmla="*/ f52 1 25314"/>
                  <a:gd name="f54" fmla="*/ f51 1 10340"/>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25314" h="10340">
                    <a:moveTo>
                      <a:pt x="f5" y="f2"/>
                    </a:moveTo>
                    <a:cubicBezTo>
                      <a:pt x="f6" y="f2"/>
                      <a:pt x="f7" y="f8"/>
                      <a:pt x="f9" y="f10"/>
                    </a:cubicBezTo>
                    <a:cubicBezTo>
                      <a:pt x="f11" y="f12"/>
                      <a:pt x="f13" y="f14"/>
                      <a:pt x="f15" y="f16"/>
                    </a:cubicBezTo>
                    <a:cubicBezTo>
                      <a:pt x="f17" y="f18"/>
                      <a:pt x="f19" y="f4"/>
                      <a:pt x="f20" y="f4"/>
                    </a:cubicBezTo>
                    <a:cubicBezTo>
                      <a:pt x="f21" y="f4"/>
                      <a:pt x="f22" y="f23"/>
                      <a:pt x="f24" y="f16"/>
                    </a:cubicBezTo>
                    <a:cubicBezTo>
                      <a:pt x="f3" y="f14"/>
                      <a:pt x="f25" y="f12"/>
                      <a:pt x="f26" y="f10"/>
                    </a:cubicBezTo>
                    <a:cubicBezTo>
                      <a:pt x="f27" y="f8"/>
                      <a:pt x="f28" y="f2"/>
                      <a:pt x="f29" y="f2"/>
                    </a:cubicBezTo>
                    <a:cubicBezTo>
                      <a:pt x="f30" y="f2"/>
                      <a:pt x="f31" y="f32"/>
                      <a:pt x="f33" y="f34"/>
                    </a:cubicBezTo>
                    <a:cubicBezTo>
                      <a:pt x="f35" y="f36"/>
                      <a:pt x="f37" y="f38"/>
                      <a:pt x="f39" y="f38"/>
                    </a:cubicBezTo>
                    <a:cubicBezTo>
                      <a:pt x="f40" y="f38"/>
                      <a:pt x="f41" y="f42"/>
                      <a:pt x="f43" y="f34"/>
                    </a:cubicBezTo>
                    <a:cubicBezTo>
                      <a:pt x="f44" y="f32"/>
                      <a:pt x="f45"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1" name="Google Shape;3128;p73">
                <a:extLst>
                  <a:ext uri="{FF2B5EF4-FFF2-40B4-BE49-F238E27FC236}">
                    <a16:creationId xmlns:a16="http://schemas.microsoft.com/office/drawing/2014/main" id="{C306DBEE-AD15-1DA2-CFDF-AB928996487E}"/>
                  </a:ext>
                </a:extLst>
              </p:cNvPr>
              <p:cNvSpPr/>
              <p:nvPr/>
            </p:nvSpPr>
            <p:spPr>
              <a:xfrm>
                <a:off x="7714390" y="3460263"/>
                <a:ext cx="731721" cy="740508"/>
              </a:xfrm>
              <a:custGeom>
                <a:avLst/>
                <a:gdLst>
                  <a:gd name="f0" fmla="val w"/>
                  <a:gd name="f1" fmla="val h"/>
                  <a:gd name="f2" fmla="val 0"/>
                  <a:gd name="f3" fmla="val 206289"/>
                  <a:gd name="f4" fmla="val 208767"/>
                  <a:gd name="f5" fmla="val 191675"/>
                  <a:gd name="f6" fmla="val 31511"/>
                  <a:gd name="f7" fmla="val 196340"/>
                  <a:gd name="f8" fmla="val 200156"/>
                  <a:gd name="f9" fmla="val 35327"/>
                  <a:gd name="f10" fmla="val 39992"/>
                  <a:gd name="f11" fmla="val 44689"/>
                  <a:gd name="f12" fmla="val 48506"/>
                  <a:gd name="f13" fmla="val 175430"/>
                  <a:gd name="f14" fmla="val 172299"/>
                  <a:gd name="f15" fmla="val 42471"/>
                  <a:gd name="f16" fmla="val 168286"/>
                  <a:gd name="f17" fmla="val 36599"/>
                  <a:gd name="f18" fmla="val 163915"/>
                  <a:gd name="f19" fmla="val 95544"/>
                  <a:gd name="f20" fmla="val 6100"/>
                  <a:gd name="f21" fmla="val 126076"/>
                  <a:gd name="f22" fmla="val 153640"/>
                  <a:gd name="f23" fmla="val 22606"/>
                  <a:gd name="f24" fmla="val 168482"/>
                  <a:gd name="f25" fmla="val 64979"/>
                  <a:gd name="f26" fmla="val 63316"/>
                  <a:gd name="f27" fmla="val 61946"/>
                  <a:gd name="f28" fmla="val 49876"/>
                  <a:gd name="f29" fmla="val 51572"/>
                  <a:gd name="f30" fmla="val 53236"/>
                  <a:gd name="f31" fmla="val 54606"/>
                  <a:gd name="f32" fmla="val 171646"/>
                  <a:gd name="f33" fmla="val 174419"/>
                  <a:gd name="f34" fmla="val 60575"/>
                  <a:gd name="f35" fmla="val 176507"/>
                  <a:gd name="f36" fmla="val 66805"/>
                  <a:gd name="f37" fmla="val 177811"/>
                  <a:gd name="f38" fmla="val 73199"/>
                  <a:gd name="f39" fmla="val 174733"/>
                  <a:gd name="f40" fmla="val 71722"/>
                  <a:gd name="f41" fmla="val 171233"/>
                  <a:gd name="f42" fmla="val 70918"/>
                  <a:gd name="f43" fmla="val 167649"/>
                  <a:gd name="f44" fmla="val 166561"/>
                  <a:gd name="f45" fmla="val 165466"/>
                  <a:gd name="f46" fmla="val 70992"/>
                  <a:gd name="f47" fmla="val 164372"/>
                  <a:gd name="f48" fmla="val 71144"/>
                  <a:gd name="f49" fmla="val 156250"/>
                  <a:gd name="f50" fmla="val 70916"/>
                  <a:gd name="f51" fmla="val 148584"/>
                  <a:gd name="f52" fmla="val 68763"/>
                  <a:gd name="f53" fmla="val 141538"/>
                  <a:gd name="f54" fmla="val 65207"/>
                  <a:gd name="f55" fmla="val 134962"/>
                  <a:gd name="f56" fmla="val 61864"/>
                  <a:gd name="f57" fmla="val 127722"/>
                  <a:gd name="f58" fmla="val 60179"/>
                  <a:gd name="f59" fmla="val 120440"/>
                  <a:gd name="f60" fmla="val 114719"/>
                  <a:gd name="f61" fmla="val 108972"/>
                  <a:gd name="f62" fmla="val 61220"/>
                  <a:gd name="f63" fmla="val 103503"/>
                  <a:gd name="f64" fmla="val 63315"/>
                  <a:gd name="f65" fmla="val 87465"/>
                  <a:gd name="f66" fmla="val 69500"/>
                  <a:gd name="f67" fmla="val 66240"/>
                  <a:gd name="f68" fmla="val 72158"/>
                  <a:gd name="f69" fmla="val 46866"/>
                  <a:gd name="f70" fmla="val 39366"/>
                  <a:gd name="f71" fmla="val 32144"/>
                  <a:gd name="f72" fmla="val 71760"/>
                  <a:gd name="f73" fmla="val 25607"/>
                  <a:gd name="f74" fmla="val 71013"/>
                  <a:gd name="f75" fmla="val 24933"/>
                  <a:gd name="f76" fmla="val 70932"/>
                  <a:gd name="f77" fmla="val 24212"/>
                  <a:gd name="f78" fmla="val 70890"/>
                  <a:gd name="f79" fmla="val 23458"/>
                  <a:gd name="f80" fmla="val 20305"/>
                  <a:gd name="f81" fmla="val 16574"/>
                  <a:gd name="f82" fmla="val 71620"/>
                  <a:gd name="f83" fmla="val 13309"/>
                  <a:gd name="f84" fmla="val 14614"/>
                  <a:gd name="f85" fmla="val 16669"/>
                  <a:gd name="f86" fmla="val 19442"/>
                  <a:gd name="f87" fmla="val 52747"/>
                  <a:gd name="f88" fmla="val 54443"/>
                  <a:gd name="f89" fmla="val 55813"/>
                  <a:gd name="f90" fmla="val 22639"/>
                  <a:gd name="f91" fmla="val 37513"/>
                  <a:gd name="f92" fmla="val 22508"/>
                  <a:gd name="f93" fmla="val 65175"/>
                  <a:gd name="f94" fmla="val 21497"/>
                  <a:gd name="f95" fmla="val 77146"/>
                  <a:gd name="f96" fmla="val 19507"/>
                  <a:gd name="f97" fmla="val 88693"/>
                  <a:gd name="f98" fmla="val 20192"/>
                  <a:gd name="f99" fmla="val 100502"/>
                  <a:gd name="f100" fmla="val 23552"/>
                  <a:gd name="f101" fmla="val 111625"/>
                  <a:gd name="f102" fmla="val 23512"/>
                  <a:gd name="f103" fmla="val 23472"/>
                  <a:gd name="f104" fmla="val 111626"/>
                  <a:gd name="f105" fmla="val 23432"/>
                  <a:gd name="f106" fmla="val 13800"/>
                  <a:gd name="f107" fmla="val 6133"/>
                  <a:gd name="f108" fmla="val 103790"/>
                  <a:gd name="f109" fmla="val 94337"/>
                  <a:gd name="f110" fmla="val 85497"/>
                  <a:gd name="f111" fmla="val 12820"/>
                  <a:gd name="f112" fmla="val 78125"/>
                  <a:gd name="f113" fmla="val 169624"/>
                  <a:gd name="f114" fmla="val 178170"/>
                  <a:gd name="f115" fmla="val 78092"/>
                  <a:gd name="f116" fmla="val 184955"/>
                  <a:gd name="f117" fmla="val 85399"/>
                  <a:gd name="f118" fmla="val 103855"/>
                  <a:gd name="f119" fmla="val 177224"/>
                  <a:gd name="f120" fmla="val 167720"/>
                  <a:gd name="f121" fmla="val 167681"/>
                  <a:gd name="f122" fmla="val 167641"/>
                  <a:gd name="f123" fmla="val 167601"/>
                  <a:gd name="f124" fmla="val 170994"/>
                  <a:gd name="f125" fmla="val 100306"/>
                  <a:gd name="f126" fmla="val 171548"/>
                  <a:gd name="f127" fmla="val 88367"/>
                  <a:gd name="f128" fmla="val 68926"/>
                  <a:gd name="f129" fmla="val 160327"/>
                  <a:gd name="f130" fmla="val 72775"/>
                  <a:gd name="f131" fmla="val 161795"/>
                  <a:gd name="f132" fmla="val 76690"/>
                  <a:gd name="f133" fmla="val 162936"/>
                  <a:gd name="f134" fmla="val 80735"/>
                  <a:gd name="f135" fmla="val 163752"/>
                  <a:gd name="f136" fmla="val 172951"/>
                  <a:gd name="f137" fmla="val 122162"/>
                  <a:gd name="f138" fmla="val 160392"/>
                  <a:gd name="f139" fmla="val 110354"/>
                  <a:gd name="f140" fmla="val 163784"/>
                  <a:gd name="f141" fmla="val 114301"/>
                  <a:gd name="f142" fmla="val 163001"/>
                  <a:gd name="f143" fmla="val 118378"/>
                  <a:gd name="f144" fmla="val 161827"/>
                  <a:gd name="f145" fmla="val 128294"/>
                  <a:gd name="f146" fmla="val 161631"/>
                  <a:gd name="f147" fmla="val 129338"/>
                  <a:gd name="f148" fmla="val 162512"/>
                  <a:gd name="f149" fmla="val 130513"/>
                  <a:gd name="f150" fmla="val 163556"/>
                  <a:gd name="f151" fmla="val 131752"/>
                  <a:gd name="f152" fmla="val 164828"/>
                  <a:gd name="f153" fmla="val 135177"/>
                  <a:gd name="f154" fmla="val 168319"/>
                  <a:gd name="f155" fmla="val 139679"/>
                  <a:gd name="f156" fmla="val 174060"/>
                  <a:gd name="f157" fmla="val 142810"/>
                  <a:gd name="f158" fmla="val 182443"/>
                  <a:gd name="f159" fmla="val 132339"/>
                  <a:gd name="f160" fmla="val 132209"/>
                  <a:gd name="f161" fmla="val 179377"/>
                  <a:gd name="f162" fmla="val 130676"/>
                  <a:gd name="f163" fmla="val 176637"/>
                  <a:gd name="f164" fmla="val 174875"/>
                  <a:gd name="f165" fmla="val 62826"/>
                  <a:gd name="f166" fmla="val 60413"/>
                  <a:gd name="f167" fmla="val 58879"/>
                  <a:gd name="f168" fmla="val 179442"/>
                  <a:gd name="f169" fmla="val 58749"/>
                  <a:gd name="f170" fmla="val 182476"/>
                  <a:gd name="f171" fmla="val 48278"/>
                  <a:gd name="f172" fmla="val 51442"/>
                  <a:gd name="f173" fmla="val 55911"/>
                  <a:gd name="f174" fmla="val 59336"/>
                  <a:gd name="f175" fmla="val 60576"/>
                  <a:gd name="f176" fmla="val 61750"/>
                  <a:gd name="f177" fmla="val 80996"/>
                  <a:gd name="f178" fmla="val 179083"/>
                  <a:gd name="f179" fmla="val 83865"/>
                  <a:gd name="f180" fmla="val 84695"/>
                  <a:gd name="f181" fmla="val 181824"/>
                  <a:gd name="f182" fmla="val 84651"/>
                  <a:gd name="f183" fmla="val 84650"/>
                  <a:gd name="f184" fmla="val 84649"/>
                  <a:gd name="f185" fmla="val 181823"/>
                  <a:gd name="f186" fmla="val 85367"/>
                  <a:gd name="f187" fmla="val 184270"/>
                  <a:gd name="f188" fmla="val 83507"/>
                  <a:gd name="f189" fmla="val 186716"/>
                  <a:gd name="f190" fmla="val 68698"/>
                  <a:gd name="f191" fmla="val 66610"/>
                  <a:gd name="f192" fmla="val 64849"/>
                  <a:gd name="f193" fmla="val 185020"/>
                  <a:gd name="f194" fmla="val 182900"/>
                  <a:gd name="f195" fmla="val 64881"/>
                  <a:gd name="f196" fmla="val 180779"/>
                  <a:gd name="f197" fmla="val 66578"/>
                  <a:gd name="f198" fmla="val 110825"/>
                  <a:gd name="f199" fmla="val 179048"/>
                  <a:gd name="f200" fmla="val 112029"/>
                  <a:gd name="f201" fmla="val 114057"/>
                  <a:gd name="f202" fmla="val 179108"/>
                  <a:gd name="f203" fmla="val 117901"/>
                  <a:gd name="f204" fmla="val 119191"/>
                  <a:gd name="f205" fmla="val 120686"/>
                  <a:gd name="f206" fmla="val 179101"/>
                  <a:gd name="f207" fmla="val 122423"/>
                  <a:gd name="f208" fmla="val 124511"/>
                  <a:gd name="f209" fmla="val 126239"/>
                  <a:gd name="f210" fmla="val 180812"/>
                  <a:gd name="f211" fmla="val 124478"/>
                  <a:gd name="f212" fmla="val 108918"/>
                  <a:gd name="f213" fmla="val 109701"/>
                  <a:gd name="f214" fmla="val 186683"/>
                  <a:gd name="f215" fmla="val 107744"/>
                  <a:gd name="f216" fmla="val 186488"/>
                  <a:gd name="f217" fmla="val 106309"/>
                  <a:gd name="f218" fmla="val 184792"/>
                  <a:gd name="f219" fmla="val 180388"/>
                  <a:gd name="f220" fmla="val 108527"/>
                  <a:gd name="f221" fmla="val 108559"/>
                  <a:gd name="f222" fmla="val 179409"/>
                  <a:gd name="f223" fmla="val 109186"/>
                  <a:gd name="f224" fmla="val 179118"/>
                  <a:gd name="f225" fmla="val 109526"/>
                  <a:gd name="f226" fmla="val 60543"/>
                  <a:gd name="f227" fmla="val 188575"/>
                  <a:gd name="f228" fmla="val 61130"/>
                  <a:gd name="f229" fmla="val 189424"/>
                  <a:gd name="f230" fmla="val 190272"/>
                  <a:gd name="f231" fmla="val 190924"/>
                  <a:gd name="f232" fmla="val 202635"/>
                  <a:gd name="f233" fmla="val 44429"/>
                  <a:gd name="f234" fmla="val 44625"/>
                  <a:gd name="f235" fmla="val 197709"/>
                  <a:gd name="f236" fmla="val 45277"/>
                  <a:gd name="f237" fmla="val 192979"/>
                  <a:gd name="f238" fmla="val 46386"/>
                  <a:gd name="f239" fmla="val 192849"/>
                  <a:gd name="f240" fmla="val 104254"/>
                  <a:gd name="f241" fmla="val 164730"/>
                  <a:gd name="f242" fmla="val 101579"/>
                  <a:gd name="f243" fmla="val 176898"/>
                  <a:gd name="f244" fmla="val 100176"/>
                  <a:gd name="f245" fmla="val 179833"/>
                  <a:gd name="f246" fmla="val 185998"/>
                  <a:gd name="f247" fmla="val 101644"/>
                  <a:gd name="f248" fmla="val 188999"/>
                  <a:gd name="f249" fmla="val 86835"/>
                  <a:gd name="f250" fmla="val 86867"/>
                  <a:gd name="f251" fmla="val 190891"/>
                  <a:gd name="f252" fmla="val 89444"/>
                  <a:gd name="f253" fmla="val 90912"/>
                  <a:gd name="f254" fmla="val 179866"/>
                  <a:gd name="f255" fmla="val 89542"/>
                  <a:gd name="f256" fmla="val 89738"/>
                  <a:gd name="f257" fmla="val 165073"/>
                  <a:gd name="f258" fmla="val 92665"/>
                  <a:gd name="f259" fmla="val 165244"/>
                  <a:gd name="f260" fmla="val 95581"/>
                  <a:gd name="f261" fmla="val 98496"/>
                  <a:gd name="f262" fmla="val 101399"/>
                  <a:gd name="f263" fmla="val 144702"/>
                  <a:gd name="f264" fmla="val 145844"/>
                  <a:gd name="f265" fmla="val 146496"/>
                  <a:gd name="f266" fmla="val 146692"/>
                  <a:gd name="f267" fmla="val 202667"/>
                  <a:gd name="f268" fmla="val 129110"/>
                  <a:gd name="f269" fmla="val 190304"/>
                  <a:gd name="f270" fmla="val 129958"/>
                  <a:gd name="f271" fmla="val 189456"/>
                  <a:gd name="f272" fmla="val 130578"/>
                  <a:gd name="f273" fmla="val 60217"/>
                  <a:gd name="f274" fmla="val 29522"/>
                  <a:gd name="f275" fmla="val 20453"/>
                  <a:gd name="f276" fmla="val 14810"/>
                  <a:gd name="f277" fmla="val 50202"/>
                  <a:gd name="f278" fmla="val 10374"/>
                  <a:gd name="f279" fmla="val 59107"/>
                  <a:gd name="f280" fmla="val 7503"/>
                  <a:gd name="f281" fmla="val 68600"/>
                  <a:gd name="f282" fmla="val 6231"/>
                  <a:gd name="f283" fmla="val 78451"/>
                  <a:gd name="f284" fmla="val 2382"/>
                  <a:gd name="f285" fmla="val 82626"/>
                  <a:gd name="f286" fmla="val 1"/>
                  <a:gd name="f287" fmla="val 88204"/>
                  <a:gd name="f288" fmla="val 107302"/>
                  <a:gd name="f289" fmla="val 10585"/>
                  <a:gd name="f290" fmla="val 117738"/>
                  <a:gd name="f291" fmla="val 23380"/>
                  <a:gd name="f292" fmla="val 24137"/>
                  <a:gd name="f293" fmla="val 24902"/>
                  <a:gd name="f294" fmla="val 117702"/>
                  <a:gd name="f295" fmla="val 25672"/>
                  <a:gd name="f296" fmla="val 117627"/>
                  <a:gd name="f297" fmla="val 127250"/>
                  <a:gd name="f298" fmla="val 35393"/>
                  <a:gd name="f299" fmla="val 136057"/>
                  <a:gd name="f300" fmla="val 43091"/>
                  <a:gd name="f301" fmla="val 143593"/>
                  <a:gd name="f302" fmla="val 48180"/>
                  <a:gd name="f303" fmla="val 148616"/>
                  <a:gd name="f304" fmla="val 53856"/>
                  <a:gd name="f305" fmla="val 152791"/>
                  <a:gd name="f306" fmla="val 59923"/>
                  <a:gd name="f307" fmla="val 156119"/>
                  <a:gd name="f308" fmla="val 54508"/>
                  <a:gd name="f309" fmla="val 160294"/>
                  <a:gd name="f310" fmla="val 45668"/>
                  <a:gd name="f311" fmla="val 169134"/>
                  <a:gd name="f312" fmla="val 41102"/>
                  <a:gd name="f313" fmla="val 184661"/>
                  <a:gd name="f314" fmla="val 39210"/>
                  <a:gd name="f315" fmla="val 191120"/>
                  <a:gd name="f316" fmla="val 38231"/>
                  <a:gd name="f317" fmla="val 198231"/>
                  <a:gd name="f318" fmla="val 205701"/>
                  <a:gd name="f319" fmla="val 207397"/>
                  <a:gd name="f320" fmla="val 39601"/>
                  <a:gd name="f321" fmla="val 41297"/>
                  <a:gd name="f322" fmla="val 149791"/>
                  <a:gd name="f323" fmla="val 151487"/>
                  <a:gd name="f324" fmla="val 152857"/>
                  <a:gd name="f325" fmla="val 151879"/>
                  <a:gd name="f326" fmla="val 149987"/>
                  <a:gd name="f327" fmla="val 145485"/>
                  <a:gd name="f328" fmla="val 169232"/>
                  <a:gd name="f329" fmla="val 136743"/>
                  <a:gd name="f330" fmla="val 160424"/>
                  <a:gd name="f331" fmla="val 131296"/>
                  <a:gd name="f332" fmla="val 156217"/>
                  <a:gd name="f333" fmla="val 136971"/>
                  <a:gd name="f334" fmla="val 153150"/>
                  <a:gd name="f335" fmla="val 142288"/>
                  <a:gd name="f336" fmla="val 149334"/>
                  <a:gd name="f337" fmla="val 147084"/>
                  <a:gd name="f338" fmla="val 144800"/>
                  <a:gd name="f339" fmla="val 148290"/>
                  <a:gd name="f340" fmla="val 143658"/>
                  <a:gd name="f341" fmla="val 148356"/>
                  <a:gd name="f342" fmla="val 141733"/>
                  <a:gd name="f343" fmla="val 147214"/>
                  <a:gd name="f344" fmla="val 140494"/>
                  <a:gd name="f345" fmla="val 146603"/>
                  <a:gd name="f346" fmla="val 139849"/>
                  <a:gd name="f347" fmla="val 145789"/>
                  <a:gd name="f348" fmla="val 139522"/>
                  <a:gd name="f349" fmla="val 144974"/>
                  <a:gd name="f350" fmla="val 144223"/>
                  <a:gd name="f351" fmla="val 143470"/>
                  <a:gd name="f352" fmla="val 139800"/>
                  <a:gd name="f353" fmla="val 142876"/>
                  <a:gd name="f354" fmla="val 140363"/>
                  <a:gd name="f355" fmla="val 130317"/>
                  <a:gd name="f356" fmla="val 152172"/>
                  <a:gd name="f357" fmla="val 113909"/>
                  <a:gd name="f358" fmla="val 158859"/>
                  <a:gd name="f359" fmla="val 96686"/>
                  <a:gd name="f360" fmla="val 159120"/>
                  <a:gd name="f361" fmla="val 96313"/>
                  <a:gd name="f362" fmla="val 159126"/>
                  <a:gd name="f363" fmla="val 95939"/>
                  <a:gd name="f364" fmla="val 159129"/>
                  <a:gd name="f365" fmla="val 95566"/>
                  <a:gd name="f366" fmla="val 78041"/>
                  <a:gd name="f367" fmla="val 60779"/>
                  <a:gd name="f368" fmla="val 152381"/>
                  <a:gd name="f369" fmla="val 47365"/>
                  <a:gd name="f370" fmla="val 139222"/>
                  <a:gd name="f371" fmla="val 30109"/>
                  <a:gd name="f372" fmla="val 122324"/>
                  <a:gd name="f373" fmla="val 23617"/>
                  <a:gd name="f374" fmla="val 99262"/>
                  <a:gd name="f375" fmla="val 27662"/>
                  <a:gd name="f376" fmla="val 77374"/>
                  <a:gd name="f377" fmla="val 34010"/>
                  <a:gd name="f378" fmla="val 77971"/>
                  <a:gd name="f379" fmla="val 40744"/>
                  <a:gd name="f380" fmla="val 78295"/>
                  <a:gd name="f381" fmla="val 47637"/>
                  <a:gd name="f382" fmla="val 67485"/>
                  <a:gd name="f383" fmla="val 88652"/>
                  <a:gd name="f384" fmla="val 75609"/>
                  <a:gd name="f385" fmla="val 105722"/>
                  <a:gd name="f386" fmla="val 69024"/>
                  <a:gd name="f387" fmla="val 110479"/>
                  <a:gd name="f388" fmla="val 67198"/>
                  <a:gd name="f389" fmla="val 115477"/>
                  <a:gd name="f390" fmla="val 66291"/>
                  <a:gd name="f391" fmla="val 120453"/>
                  <a:gd name="f392" fmla="val 126771"/>
                  <a:gd name="f393" fmla="val 133054"/>
                  <a:gd name="f394" fmla="val 67753"/>
                  <a:gd name="f395" fmla="val 138765"/>
                  <a:gd name="f396" fmla="val 70655"/>
                  <a:gd name="f397" fmla="val 146888"/>
                  <a:gd name="f398" fmla="val 74797"/>
                  <a:gd name="f399" fmla="val 155238"/>
                  <a:gd name="f400" fmla="val 76885"/>
                  <a:gd name="f401" fmla="val 163393"/>
                  <a:gd name="f402" fmla="val 77244"/>
                  <a:gd name="f403" fmla="val 166949"/>
                  <a:gd name="f404" fmla="val 96000"/>
                  <a:gd name="f405" fmla="val 162676"/>
                  <a:gd name="f406" fmla="val 115768"/>
                  <a:gd name="f407" fmla="val 150704"/>
                  <a:gd name="f408" fmla="val 131621"/>
                  <a:gd name="f409" fmla="val 149693"/>
                  <a:gd name="f410" fmla="val 132959"/>
                  <a:gd name="f411" fmla="val 149954"/>
                  <a:gd name="f412" fmla="val 134883"/>
                  <a:gd name="f413" fmla="val 151291"/>
                  <a:gd name="f414" fmla="val 135894"/>
                  <a:gd name="f415" fmla="val 151851"/>
                  <a:gd name="f416" fmla="val 136321"/>
                  <a:gd name="f417" fmla="val 152504"/>
                  <a:gd name="f418" fmla="val 136524"/>
                  <a:gd name="f419" fmla="val 153148"/>
                  <a:gd name="f420" fmla="val 154082"/>
                  <a:gd name="f421" fmla="val 154999"/>
                  <a:gd name="f422" fmla="val 136098"/>
                  <a:gd name="f423" fmla="val 155597"/>
                  <a:gd name="f424" fmla="val 135307"/>
                  <a:gd name="f425" fmla="val 159740"/>
                  <a:gd name="f426" fmla="val 129827"/>
                  <a:gd name="f427" fmla="val 163035"/>
                  <a:gd name="f428" fmla="val 123890"/>
                  <a:gd name="f429" fmla="val 165514"/>
                  <a:gd name="f430" fmla="val 117660"/>
                  <a:gd name="f431" fmla="val 166294"/>
                  <a:gd name="f432" fmla="val 117731"/>
                  <a:gd name="f433" fmla="val 167063"/>
                  <a:gd name="f434" fmla="val 117766"/>
                  <a:gd name="f435" fmla="val 167819"/>
                  <a:gd name="f436" fmla="val 187752"/>
                  <a:gd name="f437" fmla="val 198780"/>
                  <a:gd name="f438" fmla="val 93536"/>
                  <a:gd name="f439" fmla="val 184857"/>
                  <a:gd name="f440" fmla="val 183813"/>
                  <a:gd name="f441" fmla="val 70231"/>
                  <a:gd name="f442" fmla="val 181628"/>
                  <a:gd name="f443" fmla="val 62239"/>
                  <a:gd name="f444" fmla="val 178333"/>
                  <a:gd name="f445" fmla="val 199732"/>
                  <a:gd name="f446" fmla="val 48049"/>
                  <a:gd name="f447" fmla="val 31935"/>
                  <a:gd name="f448" fmla="val 25378"/>
                  <a:gd name="f449" fmla="val 158174"/>
                  <a:gd name="f450" fmla="val 141930"/>
                  <a:gd name="f451" fmla="val 9655"/>
                  <a:gd name="f452" fmla="val 119781"/>
                  <a:gd name="f453" fmla="*/ f0 1 206289"/>
                  <a:gd name="f454" fmla="*/ f1 1 208767"/>
                  <a:gd name="f455" fmla="val f2"/>
                  <a:gd name="f456" fmla="val f3"/>
                  <a:gd name="f457" fmla="val f4"/>
                  <a:gd name="f458" fmla="+- f457 0 f455"/>
                  <a:gd name="f459" fmla="+- f456 0 f455"/>
                  <a:gd name="f460" fmla="*/ f459 1 206289"/>
                  <a:gd name="f461" fmla="*/ f458 1 208767"/>
                  <a:gd name="f462" fmla="*/ f455 1 f460"/>
                  <a:gd name="f463" fmla="*/ f456 1 f460"/>
                  <a:gd name="f464" fmla="*/ f455 1 f461"/>
                  <a:gd name="f465" fmla="*/ f457 1 f461"/>
                  <a:gd name="f466" fmla="*/ f462 f453 1"/>
                  <a:gd name="f467" fmla="*/ f463 f453 1"/>
                  <a:gd name="f468" fmla="*/ f465 f454 1"/>
                  <a:gd name="f469" fmla="*/ f464 f454 1"/>
                </a:gdLst>
                <a:ahLst/>
                <a:cxnLst>
                  <a:cxn ang="3cd4">
                    <a:pos x="hc" y="t"/>
                  </a:cxn>
                  <a:cxn ang="0">
                    <a:pos x="r" y="vc"/>
                  </a:cxn>
                  <a:cxn ang="cd4">
                    <a:pos x="hc" y="b"/>
                  </a:cxn>
                  <a:cxn ang="cd2">
                    <a:pos x="l" y="vc"/>
                  </a:cxn>
                </a:cxnLst>
                <a:rect l="f466" t="f469" r="f467" b="f468"/>
                <a:pathLst>
                  <a:path w="206289" h="208767">
                    <a:moveTo>
                      <a:pt x="f5" y="f6"/>
                    </a:moveTo>
                    <a:cubicBezTo>
                      <a:pt x="f7" y="f6"/>
                      <a:pt x="f8" y="f9"/>
                      <a:pt x="f8" y="f10"/>
                    </a:cubicBezTo>
                    <a:cubicBezTo>
                      <a:pt x="f8" y="f11"/>
                      <a:pt x="f7" y="f12"/>
                      <a:pt x="f5" y="f12"/>
                    </a:cubicBezTo>
                    <a:lnTo>
                      <a:pt x="f13" y="f12"/>
                    </a:lnTo>
                    <a:cubicBezTo>
                      <a:pt x="f14" y="f15"/>
                      <a:pt x="f16" y="f17"/>
                      <a:pt x="f18" y="f6"/>
                    </a:cubicBezTo>
                    <a:close/>
                    <a:moveTo>
                      <a:pt x="f19" y="f20"/>
                    </a:moveTo>
                    <a:cubicBezTo>
                      <a:pt x="f21" y="f20"/>
                      <a:pt x="f22" y="f23"/>
                      <a:pt x="f24" y="f12"/>
                    </a:cubicBezTo>
                    <a:lnTo>
                      <a:pt x="f25" y="f12"/>
                    </a:lnTo>
                    <a:cubicBezTo>
                      <a:pt x="f26" y="f12"/>
                      <a:pt x="f27" y="f28"/>
                      <a:pt x="f27" y="f29"/>
                    </a:cubicBezTo>
                    <a:cubicBezTo>
                      <a:pt x="f27" y="f30"/>
                      <a:pt x="f26" y="f31"/>
                      <a:pt x="f25" y="f31"/>
                    </a:cubicBezTo>
                    <a:lnTo>
                      <a:pt x="f32" y="f31"/>
                    </a:lnTo>
                    <a:cubicBezTo>
                      <a:pt x="f33" y="f34"/>
                      <a:pt x="f35" y="f36"/>
                      <a:pt x="f37" y="f38"/>
                    </a:cubicBezTo>
                    <a:cubicBezTo>
                      <a:pt x="f39" y="f40"/>
                      <a:pt x="f41" y="f42"/>
                      <a:pt x="f43" y="f42"/>
                    </a:cubicBezTo>
                    <a:cubicBezTo>
                      <a:pt x="f44" y="f42"/>
                      <a:pt x="f45" y="f46"/>
                      <a:pt x="f47" y="f48"/>
                    </a:cubicBezTo>
                    <a:cubicBezTo>
                      <a:pt x="f49" y="f50"/>
                      <a:pt x="f51" y="f52"/>
                      <a:pt x="f53" y="f54"/>
                    </a:cubicBezTo>
                    <a:cubicBezTo>
                      <a:pt x="f55" y="f56"/>
                      <a:pt x="f57" y="f58"/>
                      <a:pt x="f59" y="f58"/>
                    </a:cubicBezTo>
                    <a:cubicBezTo>
                      <a:pt x="f60" y="f58"/>
                      <a:pt x="f61" y="f62"/>
                      <a:pt x="f63" y="f64"/>
                    </a:cubicBezTo>
                    <a:cubicBezTo>
                      <a:pt x="f65" y="f66"/>
                      <a:pt x="f67" y="f68"/>
                      <a:pt x="f69" y="f68"/>
                    </a:cubicBezTo>
                    <a:cubicBezTo>
                      <a:pt x="f70" y="f68"/>
                      <a:pt x="f71" y="f72"/>
                      <a:pt x="f73" y="f74"/>
                    </a:cubicBezTo>
                    <a:cubicBezTo>
                      <a:pt x="f75" y="f76"/>
                      <a:pt x="f77" y="f78"/>
                      <a:pt x="f79" y="f78"/>
                    </a:cubicBezTo>
                    <a:cubicBezTo>
                      <a:pt x="f80" y="f78"/>
                      <a:pt x="f81" y="f82"/>
                      <a:pt x="f83" y="f38"/>
                    </a:cubicBezTo>
                    <a:lnTo>
                      <a:pt x="f83" y="f38"/>
                    </a:lnTo>
                    <a:cubicBezTo>
                      <a:pt x="f84" y="f36"/>
                      <a:pt x="f85" y="f34"/>
                      <a:pt x="f86" y="f31"/>
                    </a:cubicBezTo>
                    <a:lnTo>
                      <a:pt x="f87" y="f31"/>
                    </a:lnTo>
                    <a:cubicBezTo>
                      <a:pt x="f88" y="f31"/>
                      <a:pt x="f89" y="f30"/>
                      <a:pt x="f89" y="f29"/>
                    </a:cubicBezTo>
                    <a:cubicBezTo>
                      <a:pt x="f89" y="f28"/>
                      <a:pt x="f88" y="f12"/>
                      <a:pt x="f87" y="f12"/>
                    </a:cubicBezTo>
                    <a:lnTo>
                      <a:pt x="f90" y="f12"/>
                    </a:lnTo>
                    <a:cubicBezTo>
                      <a:pt x="f91" y="f92"/>
                      <a:pt x="f93" y="f20"/>
                      <a:pt x="f19" y="f20"/>
                    </a:cubicBezTo>
                    <a:close/>
                    <a:moveTo>
                      <a:pt x="f94" y="f95"/>
                    </a:moveTo>
                    <a:lnTo>
                      <a:pt x="f94" y="f95"/>
                    </a:lnTo>
                    <a:cubicBezTo>
                      <a:pt x="f96" y="f97"/>
                      <a:pt x="f98" y="f99"/>
                      <a:pt x="f100" y="f101"/>
                    </a:cubicBezTo>
                    <a:cubicBezTo>
                      <a:pt x="f102" y="f101"/>
                      <a:pt x="f103" y="f104"/>
                      <a:pt x="f105" y="f104"/>
                    </a:cubicBezTo>
                    <a:cubicBezTo>
                      <a:pt x="f106" y="f104"/>
                      <a:pt x="f107" y="f108"/>
                      <a:pt x="f107" y="f109"/>
                    </a:cubicBezTo>
                    <a:cubicBezTo>
                      <a:pt x="f107" y="f110"/>
                      <a:pt x="f111" y="f112"/>
                      <a:pt x="f94" y="f95"/>
                    </a:cubicBezTo>
                    <a:close/>
                    <a:moveTo>
                      <a:pt x="f113" y="f95"/>
                    </a:moveTo>
                    <a:lnTo>
                      <a:pt x="f113" y="f95"/>
                    </a:lnTo>
                    <a:cubicBezTo>
                      <a:pt x="f114" y="f115"/>
                      <a:pt x="f116" y="f117"/>
                      <a:pt x="f116" y="f109"/>
                    </a:cubicBezTo>
                    <a:cubicBezTo>
                      <a:pt x="f116" y="f118"/>
                      <a:pt x="f119" y="f104"/>
                      <a:pt x="f120" y="f104"/>
                    </a:cubicBezTo>
                    <a:cubicBezTo>
                      <a:pt x="f121" y="f104"/>
                      <a:pt x="f122" y="f101"/>
                      <a:pt x="f123" y="f101"/>
                    </a:cubicBezTo>
                    <a:cubicBezTo>
                      <a:pt x="f124" y="f125"/>
                      <a:pt x="f126" y="f127"/>
                      <a:pt x="f113" y="f95"/>
                    </a:cubicBezTo>
                    <a:close/>
                    <a:moveTo>
                      <a:pt x="f128" y="f129"/>
                    </a:moveTo>
                    <a:cubicBezTo>
                      <a:pt x="f130" y="f131"/>
                      <a:pt x="f132" y="f133"/>
                      <a:pt x="f134" y="f135"/>
                    </a:cubicBezTo>
                    <a:lnTo>
                      <a:pt x="f134" y="f136"/>
                    </a:lnTo>
                    <a:lnTo>
                      <a:pt x="f128" y="f136"/>
                    </a:lnTo>
                    <a:lnTo>
                      <a:pt x="f128" y="f129"/>
                    </a:lnTo>
                    <a:close/>
                    <a:moveTo>
                      <a:pt x="f137" y="f138"/>
                    </a:moveTo>
                    <a:lnTo>
                      <a:pt x="f137" y="f136"/>
                    </a:lnTo>
                    <a:lnTo>
                      <a:pt x="f139" y="f136"/>
                    </a:lnTo>
                    <a:lnTo>
                      <a:pt x="f139" y="f140"/>
                    </a:lnTo>
                    <a:cubicBezTo>
                      <a:pt x="f141" y="f142"/>
                      <a:pt x="f143" y="f144"/>
                      <a:pt x="f137" y="f138"/>
                    </a:cubicBezTo>
                    <a:close/>
                    <a:moveTo>
                      <a:pt x="f145" y="f146"/>
                    </a:moveTo>
                    <a:cubicBezTo>
                      <a:pt x="f147" y="f148"/>
                      <a:pt x="f149" y="f150"/>
                      <a:pt x="f151" y="f152"/>
                    </a:cubicBezTo>
                    <a:cubicBezTo>
                      <a:pt x="f153" y="f154"/>
                      <a:pt x="f155" y="f156"/>
                      <a:pt x="f157" y="f158"/>
                    </a:cubicBezTo>
                    <a:lnTo>
                      <a:pt x="f159" y="f158"/>
                    </a:lnTo>
                    <a:cubicBezTo>
                      <a:pt x="f160" y="f161"/>
                      <a:pt x="f162" y="f163"/>
                      <a:pt x="f145" y="f164"/>
                    </a:cubicBezTo>
                    <a:lnTo>
                      <a:pt x="f145" y="f146"/>
                    </a:lnTo>
                    <a:close/>
                    <a:moveTo>
                      <a:pt x="f165" y="f146"/>
                    </a:moveTo>
                    <a:lnTo>
                      <a:pt x="f165" y="f164"/>
                    </a:lnTo>
                    <a:cubicBezTo>
                      <a:pt x="f166" y="f163"/>
                      <a:pt x="f167" y="f168"/>
                      <a:pt x="f169" y="f170"/>
                    </a:cubicBezTo>
                    <a:lnTo>
                      <a:pt x="f171" y="f170"/>
                    </a:lnTo>
                    <a:cubicBezTo>
                      <a:pt x="f172" y="f156"/>
                      <a:pt x="f173" y="f154"/>
                      <a:pt x="f174" y="f152"/>
                    </a:cubicBezTo>
                    <a:cubicBezTo>
                      <a:pt x="f175" y="f150"/>
                      <a:pt x="f176" y="f148"/>
                      <a:pt x="f165" y="f146"/>
                    </a:cubicBezTo>
                    <a:close/>
                    <a:moveTo>
                      <a:pt x="f177" y="f178"/>
                    </a:moveTo>
                    <a:cubicBezTo>
                      <a:pt x="f179" y="f178"/>
                      <a:pt x="f180" y="f181"/>
                      <a:pt x="f182" y="f181"/>
                    </a:cubicBezTo>
                    <a:cubicBezTo>
                      <a:pt x="f183" y="f181"/>
                      <a:pt x="f183" y="f181"/>
                      <a:pt x="f184" y="f185"/>
                    </a:cubicBezTo>
                    <a:lnTo>
                      <a:pt x="f184" y="f185"/>
                    </a:lnTo>
                    <a:cubicBezTo>
                      <a:pt x="f186" y="f187"/>
                      <a:pt x="f188" y="f189"/>
                      <a:pt x="f177" y="f189"/>
                    </a:cubicBezTo>
                    <a:lnTo>
                      <a:pt x="f190" y="f189"/>
                    </a:lnTo>
                    <a:cubicBezTo>
                      <a:pt x="f191" y="f189"/>
                      <a:pt x="f192" y="f193"/>
                      <a:pt x="f192" y="f194"/>
                    </a:cubicBezTo>
                    <a:cubicBezTo>
                      <a:pt x="f195" y="f196"/>
                      <a:pt x="f197" y="f178"/>
                      <a:pt x="f190" y="f178"/>
                    </a:cubicBezTo>
                    <a:close/>
                    <a:moveTo>
                      <a:pt x="f198" y="f199"/>
                    </a:moveTo>
                    <a:cubicBezTo>
                      <a:pt x="f200" y="f199"/>
                      <a:pt x="f201" y="f202"/>
                      <a:pt x="f203" y="f202"/>
                    </a:cubicBezTo>
                    <a:cubicBezTo>
                      <a:pt x="f204" y="f202"/>
                      <a:pt x="f205" y="f206"/>
                      <a:pt x="f207" y="f178"/>
                    </a:cubicBezTo>
                    <a:cubicBezTo>
                      <a:pt x="f208" y="f178"/>
                      <a:pt x="f209" y="f210"/>
                      <a:pt x="f209" y="f194"/>
                    </a:cubicBezTo>
                    <a:cubicBezTo>
                      <a:pt x="f209" y="f193"/>
                      <a:pt x="f211" y="f189"/>
                      <a:pt x="f207" y="f189"/>
                    </a:cubicBezTo>
                    <a:cubicBezTo>
                      <a:pt x="f212" y="f189"/>
                      <a:pt x="f213" y="f214"/>
                      <a:pt x="f213" y="f214"/>
                    </a:cubicBezTo>
                    <a:cubicBezTo>
                      <a:pt x="f215" y="f216"/>
                      <a:pt x="f217" y="f218"/>
                      <a:pt x="f217" y="f194"/>
                    </a:cubicBezTo>
                    <a:cubicBezTo>
                      <a:pt x="f217" y="f219"/>
                      <a:pt x="f220" y="f168"/>
                      <a:pt x="f221" y="f222"/>
                    </a:cubicBezTo>
                    <a:cubicBezTo>
                      <a:pt x="f223" y="f224"/>
                      <a:pt x="f225" y="f199"/>
                      <a:pt x="f198" y="f199"/>
                    </a:cubicBezTo>
                    <a:close/>
                    <a:moveTo>
                      <a:pt x="f226" y="f227"/>
                    </a:moveTo>
                    <a:cubicBezTo>
                      <a:pt x="f228" y="f229"/>
                      <a:pt x="f27" y="f230"/>
                      <a:pt x="f165" y="f231"/>
                    </a:cubicBezTo>
                    <a:lnTo>
                      <a:pt x="f165" y="f232"/>
                    </a:lnTo>
                    <a:lnTo>
                      <a:pt x="f233" y="f232"/>
                    </a:lnTo>
                    <a:cubicBezTo>
                      <a:pt x="f234" y="f235"/>
                      <a:pt x="f236" y="f237"/>
                      <a:pt x="f238" y="f227"/>
                    </a:cubicBezTo>
                    <a:close/>
                    <a:moveTo>
                      <a:pt x="f134" y="f239"/>
                    </a:moveTo>
                    <a:lnTo>
                      <a:pt x="f134" y="f232"/>
                    </a:lnTo>
                    <a:lnTo>
                      <a:pt x="f128" y="f232"/>
                    </a:lnTo>
                    <a:lnTo>
                      <a:pt x="f128" y="f239"/>
                    </a:lnTo>
                    <a:close/>
                    <a:moveTo>
                      <a:pt x="f240" y="f241"/>
                    </a:moveTo>
                    <a:lnTo>
                      <a:pt x="f240" y="f164"/>
                    </a:lnTo>
                    <a:cubicBezTo>
                      <a:pt x="f242" y="f243"/>
                      <a:pt x="f244" y="f245"/>
                      <a:pt x="f244" y="f194"/>
                    </a:cubicBezTo>
                    <a:cubicBezTo>
                      <a:pt x="f244" y="f246"/>
                      <a:pt x="f247" y="f248"/>
                      <a:pt x="f240" y="f231"/>
                    </a:cubicBezTo>
                    <a:lnTo>
                      <a:pt x="f240" y="f232"/>
                    </a:lnTo>
                    <a:lnTo>
                      <a:pt x="f249" y="f232"/>
                    </a:lnTo>
                    <a:lnTo>
                      <a:pt x="f249" y="f231"/>
                    </a:lnTo>
                    <a:cubicBezTo>
                      <a:pt x="f250" y="f251"/>
                      <a:pt x="f250" y="f251"/>
                      <a:pt x="f250" y="f251"/>
                    </a:cubicBezTo>
                    <a:cubicBezTo>
                      <a:pt x="f252" y="f248"/>
                      <a:pt x="f253" y="f246"/>
                      <a:pt x="f253" y="f194"/>
                    </a:cubicBezTo>
                    <a:cubicBezTo>
                      <a:pt x="f253" y="f254"/>
                      <a:pt x="f255" y="f243"/>
                      <a:pt x="f249" y="f164"/>
                    </a:cubicBezTo>
                    <a:lnTo>
                      <a:pt x="f249" y="f241"/>
                    </a:lnTo>
                    <a:cubicBezTo>
                      <a:pt x="f256" y="f257"/>
                      <a:pt x="f258" y="f259"/>
                      <a:pt x="f260" y="f259"/>
                    </a:cubicBezTo>
                    <a:cubicBezTo>
                      <a:pt x="f261" y="f259"/>
                      <a:pt x="f262" y="f257"/>
                      <a:pt x="f240" y="f241"/>
                    </a:cubicBezTo>
                    <a:close/>
                    <a:moveTo>
                      <a:pt x="f137" y="f239"/>
                    </a:moveTo>
                    <a:lnTo>
                      <a:pt x="f137" y="f232"/>
                    </a:lnTo>
                    <a:lnTo>
                      <a:pt x="f139" y="f232"/>
                    </a:lnTo>
                    <a:lnTo>
                      <a:pt x="f139" y="f239"/>
                    </a:lnTo>
                    <a:close/>
                    <a:moveTo>
                      <a:pt x="f263" y="f227"/>
                    </a:moveTo>
                    <a:cubicBezTo>
                      <a:pt x="f264" y="f237"/>
                      <a:pt x="f265" y="f235"/>
                      <a:pt x="f266" y="f267"/>
                    </a:cubicBezTo>
                    <a:lnTo>
                      <a:pt x="f145" y="f232"/>
                    </a:lnTo>
                    <a:lnTo>
                      <a:pt x="f145" y="f231"/>
                    </a:lnTo>
                    <a:cubicBezTo>
                      <a:pt x="f268" y="f269"/>
                      <a:pt x="f270" y="f271"/>
                      <a:pt x="f272" y="f227"/>
                    </a:cubicBezTo>
                    <a:close/>
                    <a:moveTo>
                      <a:pt x="f19" y="f2"/>
                    </a:moveTo>
                    <a:cubicBezTo>
                      <a:pt x="f273" y="f2"/>
                      <a:pt x="f274" y="f275"/>
                      <a:pt x="f276" y="f277"/>
                    </a:cubicBezTo>
                    <a:cubicBezTo>
                      <a:pt x="f278" y="f279"/>
                      <a:pt x="f280" y="f281"/>
                      <a:pt x="f282" y="f283"/>
                    </a:cubicBezTo>
                    <a:cubicBezTo>
                      <a:pt x="f284" y="f285"/>
                      <a:pt x="f286" y="f287"/>
                      <a:pt x="f286" y="f109"/>
                    </a:cubicBezTo>
                    <a:cubicBezTo>
                      <a:pt x="f286" y="f288"/>
                      <a:pt x="f289" y="f290"/>
                      <a:pt x="f291" y="f290"/>
                    </a:cubicBezTo>
                    <a:cubicBezTo>
                      <a:pt x="f292" y="f290"/>
                      <a:pt x="f293" y="f294"/>
                      <a:pt x="f295" y="f296"/>
                    </a:cubicBezTo>
                    <a:cubicBezTo>
                      <a:pt x="f274" y="f297"/>
                      <a:pt x="f298" y="f299"/>
                      <a:pt x="f300" y="f301"/>
                    </a:cubicBezTo>
                    <a:cubicBezTo>
                      <a:pt x="f302" y="f303"/>
                      <a:pt x="f304" y="f305"/>
                      <a:pt x="f306" y="f307"/>
                    </a:cubicBezTo>
                    <a:cubicBezTo>
                      <a:pt x="f308" y="f309"/>
                      <a:pt x="f310" y="f311"/>
                      <a:pt x="f312" y="f313"/>
                    </a:cubicBezTo>
                    <a:cubicBezTo>
                      <a:pt x="f314" y="f315"/>
                      <a:pt x="f316" y="f317"/>
                      <a:pt x="f316" y="f318"/>
                    </a:cubicBezTo>
                    <a:cubicBezTo>
                      <a:pt x="f316" y="f319"/>
                      <a:pt x="f320" y="f4"/>
                      <a:pt x="f321" y="f4"/>
                    </a:cubicBezTo>
                    <a:lnTo>
                      <a:pt x="f322" y="f4"/>
                    </a:lnTo>
                    <a:cubicBezTo>
                      <a:pt x="f323" y="f4"/>
                      <a:pt x="f324" y="f319"/>
                      <a:pt x="f324" y="f318"/>
                    </a:cubicBezTo>
                    <a:cubicBezTo>
                      <a:pt x="f324" y="f317"/>
                      <a:pt x="f325" y="f315"/>
                      <a:pt x="f326" y="f313"/>
                    </a:cubicBezTo>
                    <a:cubicBezTo>
                      <a:pt x="f327" y="f328"/>
                      <a:pt x="f329" y="f330"/>
                      <a:pt x="f331" y="f332"/>
                    </a:cubicBezTo>
                    <a:cubicBezTo>
                      <a:pt x="f333" y="f334"/>
                      <a:pt x="f335" y="f336"/>
                      <a:pt x="f337" y="f338"/>
                    </a:cubicBezTo>
                    <a:cubicBezTo>
                      <a:pt x="f339" y="f340"/>
                      <a:pt x="f341" y="f342"/>
                      <a:pt x="f343" y="f344"/>
                    </a:cubicBezTo>
                    <a:cubicBezTo>
                      <a:pt x="f345" y="f346"/>
                      <a:pt x="f347" y="f348"/>
                      <a:pt x="f349" y="f348"/>
                    </a:cubicBezTo>
                    <a:cubicBezTo>
                      <a:pt x="f350" y="f348"/>
                      <a:pt x="f351" y="f352"/>
                      <a:pt x="f353" y="f354"/>
                    </a:cubicBezTo>
                    <a:cubicBezTo>
                      <a:pt x="f355" y="f356"/>
                      <a:pt x="f357" y="f358"/>
                      <a:pt x="f359" y="f360"/>
                    </a:cubicBezTo>
                    <a:cubicBezTo>
                      <a:pt x="f361" y="f362"/>
                      <a:pt x="f363" y="f364"/>
                      <a:pt x="f365" y="f364"/>
                    </a:cubicBezTo>
                    <a:cubicBezTo>
                      <a:pt x="f366" y="f364"/>
                      <a:pt x="f367" y="f368"/>
                      <a:pt x="f369" y="f370"/>
                    </a:cubicBezTo>
                    <a:cubicBezTo>
                      <a:pt x="f371" y="f372"/>
                      <a:pt x="f373" y="f374"/>
                      <a:pt x="f375" y="f376"/>
                    </a:cubicBezTo>
                    <a:lnTo>
                      <a:pt x="f375" y="f376"/>
                    </a:lnTo>
                    <a:cubicBezTo>
                      <a:pt x="f377" y="f378"/>
                      <a:pt x="f379" y="f380"/>
                      <a:pt x="f381" y="f380"/>
                    </a:cubicBezTo>
                    <a:cubicBezTo>
                      <a:pt x="f382" y="f380"/>
                      <a:pt x="f383" y="f384"/>
                      <a:pt x="f385" y="f386"/>
                    </a:cubicBezTo>
                    <a:cubicBezTo>
                      <a:pt x="f387" y="f388"/>
                      <a:pt x="f389" y="f390"/>
                      <a:pt x="f391" y="f390"/>
                    </a:cubicBezTo>
                    <a:cubicBezTo>
                      <a:pt x="f392" y="f390"/>
                      <a:pt x="f393" y="f394"/>
                      <a:pt x="f395" y="f396"/>
                    </a:cubicBezTo>
                    <a:cubicBezTo>
                      <a:pt x="f397" y="f398"/>
                      <a:pt x="f399" y="f400"/>
                      <a:pt x="f401" y="f402"/>
                    </a:cubicBezTo>
                    <a:cubicBezTo>
                      <a:pt x="f403" y="f404"/>
                      <a:pt x="f405" y="f406"/>
                      <a:pt x="f407" y="f408"/>
                    </a:cubicBezTo>
                    <a:cubicBezTo>
                      <a:pt x="f409" y="f410"/>
                      <a:pt x="f411" y="f412"/>
                      <a:pt x="f413" y="f414"/>
                    </a:cubicBezTo>
                    <a:cubicBezTo>
                      <a:pt x="f415" y="f416"/>
                      <a:pt x="f417" y="f418"/>
                      <a:pt x="f419" y="f418"/>
                    </a:cubicBezTo>
                    <a:cubicBezTo>
                      <a:pt x="f420" y="f418"/>
                      <a:pt x="f421" y="f422"/>
                      <a:pt x="f423" y="f424"/>
                    </a:cubicBezTo>
                    <a:cubicBezTo>
                      <a:pt x="f425" y="f426"/>
                      <a:pt x="f427" y="f428"/>
                      <a:pt x="f429" y="f430"/>
                    </a:cubicBezTo>
                    <a:cubicBezTo>
                      <a:pt x="f431" y="f432"/>
                      <a:pt x="f433" y="f434"/>
                      <a:pt x="f435" y="f434"/>
                    </a:cubicBezTo>
                    <a:cubicBezTo>
                      <a:pt x="f436" y="f434"/>
                      <a:pt x="f437" y="f438"/>
                      <a:pt x="f439" y="f283"/>
                    </a:cubicBezTo>
                    <a:cubicBezTo>
                      <a:pt x="f440" y="f441"/>
                      <a:pt x="f442" y="f443"/>
                      <a:pt x="f444" y="f31"/>
                    </a:cubicBezTo>
                    <a:lnTo>
                      <a:pt x="f5" y="f31"/>
                    </a:lnTo>
                    <a:cubicBezTo>
                      <a:pt x="f445" y="f31"/>
                      <a:pt x="f3" y="f446"/>
                      <a:pt x="f3" y="f10"/>
                    </a:cubicBezTo>
                    <a:cubicBezTo>
                      <a:pt x="f3" y="f447"/>
                      <a:pt x="f445" y="f448"/>
                      <a:pt x="f5" y="f448"/>
                    </a:cubicBezTo>
                    <a:lnTo>
                      <a:pt x="f449" y="f448"/>
                    </a:lnTo>
                    <a:cubicBezTo>
                      <a:pt x="f450" y="f451"/>
                      <a:pt x="f452" y="f2"/>
                      <a:pt x="f19"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32" name="Google Shape;3129;p73">
              <a:extLst>
                <a:ext uri="{FF2B5EF4-FFF2-40B4-BE49-F238E27FC236}">
                  <a16:creationId xmlns:a16="http://schemas.microsoft.com/office/drawing/2014/main" id="{8275EB9E-B3B1-2F60-0D2D-A27EC8D67DAD}"/>
                </a:ext>
              </a:extLst>
            </p:cNvPr>
            <p:cNvGrpSpPr/>
            <p:nvPr/>
          </p:nvGrpSpPr>
          <p:grpSpPr>
            <a:xfrm>
              <a:off x="709629" y="1416588"/>
              <a:ext cx="664147" cy="740508"/>
              <a:chOff x="709629" y="1416588"/>
              <a:chExt cx="664147" cy="740508"/>
            </a:xfrm>
          </p:grpSpPr>
          <p:sp>
            <p:nvSpPr>
              <p:cNvPr id="133" name="Google Shape;3130;p73">
                <a:extLst>
                  <a:ext uri="{FF2B5EF4-FFF2-40B4-BE49-F238E27FC236}">
                    <a16:creationId xmlns:a16="http://schemas.microsoft.com/office/drawing/2014/main" id="{5E082ED2-1D7E-9795-ECF7-42812D24F94F}"/>
                  </a:ext>
                </a:extLst>
              </p:cNvPr>
              <p:cNvSpPr/>
              <p:nvPr/>
            </p:nvSpPr>
            <p:spPr>
              <a:xfrm>
                <a:off x="910842" y="1693468"/>
                <a:ext cx="21753" cy="44778"/>
              </a:xfrm>
              <a:custGeom>
                <a:avLst/>
                <a:gdLst>
                  <a:gd name="f0" fmla="val w"/>
                  <a:gd name="f1" fmla="val h"/>
                  <a:gd name="f2" fmla="val 0"/>
                  <a:gd name="f3" fmla="val 6134"/>
                  <a:gd name="f4" fmla="val 12625"/>
                  <a:gd name="f5" fmla="val 3067"/>
                  <a:gd name="f6" fmla="val 1371"/>
                  <a:gd name="f7" fmla="val 1"/>
                  <a:gd name="f8" fmla="val 1370"/>
                  <a:gd name="f9" fmla="val 9558"/>
                  <a:gd name="f10" fmla="val 11254"/>
                  <a:gd name="f11" fmla="val 12624"/>
                  <a:gd name="f12" fmla="val 4763"/>
                  <a:gd name="f13" fmla="val 6133"/>
                  <a:gd name="f14" fmla="*/ f0 1 6134"/>
                  <a:gd name="f15" fmla="*/ f1 1 12625"/>
                  <a:gd name="f16" fmla="val f2"/>
                  <a:gd name="f17" fmla="val f3"/>
                  <a:gd name="f18" fmla="val f4"/>
                  <a:gd name="f19" fmla="+- f18 0 f16"/>
                  <a:gd name="f20" fmla="+- f17 0 f16"/>
                  <a:gd name="f21" fmla="*/ f20 1 6134"/>
                  <a:gd name="f22" fmla="*/ f19 1 12625"/>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134" h="12625">
                    <a:moveTo>
                      <a:pt x="f5" y="f2"/>
                    </a:moveTo>
                    <a:cubicBezTo>
                      <a:pt x="f6" y="f2"/>
                      <a:pt x="f7" y="f8"/>
                      <a:pt x="f7" y="f5"/>
                    </a:cubicBezTo>
                    <a:lnTo>
                      <a:pt x="f7" y="f9"/>
                    </a:lnTo>
                    <a:cubicBezTo>
                      <a:pt x="f7" y="f10"/>
                      <a:pt x="f6" y="f11"/>
                      <a:pt x="f5" y="f11"/>
                    </a:cubicBezTo>
                    <a:cubicBezTo>
                      <a:pt x="f12" y="f11"/>
                      <a:pt x="f13" y="f10"/>
                      <a:pt x="f13" y="f9"/>
                    </a:cubicBezTo>
                    <a:lnTo>
                      <a:pt x="f13" y="f5"/>
                    </a:lnTo>
                    <a:cubicBezTo>
                      <a:pt x="f13" y="f8"/>
                      <a:pt x="f12"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4" name="Google Shape;3131;p73">
                <a:extLst>
                  <a:ext uri="{FF2B5EF4-FFF2-40B4-BE49-F238E27FC236}">
                    <a16:creationId xmlns:a16="http://schemas.microsoft.com/office/drawing/2014/main" id="{8BB6B7EB-1F9C-00E1-5507-5FB1D54F1C27}"/>
                  </a:ext>
                </a:extLst>
              </p:cNvPr>
              <p:cNvSpPr/>
              <p:nvPr/>
            </p:nvSpPr>
            <p:spPr>
              <a:xfrm>
                <a:off x="1150808" y="1693468"/>
                <a:ext cx="21753" cy="44778"/>
              </a:xfrm>
              <a:custGeom>
                <a:avLst/>
                <a:gdLst>
                  <a:gd name="f0" fmla="val w"/>
                  <a:gd name="f1" fmla="val h"/>
                  <a:gd name="f2" fmla="val 0"/>
                  <a:gd name="f3" fmla="val 6133"/>
                  <a:gd name="f4" fmla="val 12625"/>
                  <a:gd name="f5" fmla="val 3066"/>
                  <a:gd name="f6" fmla="val 1370"/>
                  <a:gd name="f7" fmla="val 3067"/>
                  <a:gd name="f8" fmla="val 9558"/>
                  <a:gd name="f9" fmla="val 11254"/>
                  <a:gd name="f10" fmla="val 12624"/>
                  <a:gd name="f11" fmla="val 4763"/>
                  <a:gd name="f12" fmla="*/ f0 1 6133"/>
                  <a:gd name="f13" fmla="*/ f1 1 12625"/>
                  <a:gd name="f14" fmla="val f2"/>
                  <a:gd name="f15" fmla="val f3"/>
                  <a:gd name="f16" fmla="val f4"/>
                  <a:gd name="f17" fmla="+- f16 0 f14"/>
                  <a:gd name="f18" fmla="+- f15 0 f14"/>
                  <a:gd name="f19" fmla="*/ f18 1 6133"/>
                  <a:gd name="f20" fmla="*/ f17 1 1262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133" h="12625">
                    <a:moveTo>
                      <a:pt x="f5" y="f2"/>
                    </a:moveTo>
                    <a:cubicBezTo>
                      <a:pt x="f6" y="f2"/>
                      <a:pt x="f2" y="f6"/>
                      <a:pt x="f2" y="f7"/>
                    </a:cubicBezTo>
                    <a:lnTo>
                      <a:pt x="f2" y="f8"/>
                    </a:lnTo>
                    <a:cubicBezTo>
                      <a:pt x="f2" y="f9"/>
                      <a:pt x="f6" y="f10"/>
                      <a:pt x="f5" y="f10"/>
                    </a:cubicBezTo>
                    <a:cubicBezTo>
                      <a:pt x="f11" y="f10"/>
                      <a:pt x="f3" y="f9"/>
                      <a:pt x="f3" y="f8"/>
                    </a:cubicBezTo>
                    <a:lnTo>
                      <a:pt x="f3" y="f7"/>
                    </a:lnTo>
                    <a:cubicBezTo>
                      <a:pt x="f3" y="f6"/>
                      <a:pt x="f11"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5" name="Google Shape;3132;p73">
                <a:extLst>
                  <a:ext uri="{FF2B5EF4-FFF2-40B4-BE49-F238E27FC236}">
                    <a16:creationId xmlns:a16="http://schemas.microsoft.com/office/drawing/2014/main" id="{69D7D220-D7ED-479E-FF52-22078A700D2A}"/>
                  </a:ext>
                </a:extLst>
              </p:cNvPr>
              <p:cNvSpPr/>
              <p:nvPr/>
            </p:nvSpPr>
            <p:spPr>
              <a:xfrm>
                <a:off x="997967" y="1715908"/>
                <a:ext cx="87471" cy="36109"/>
              </a:xfrm>
              <a:custGeom>
                <a:avLst/>
                <a:gdLst>
                  <a:gd name="f0" fmla="val w"/>
                  <a:gd name="f1" fmla="val h"/>
                  <a:gd name="f2" fmla="val 0"/>
                  <a:gd name="f3" fmla="val 24661"/>
                  <a:gd name="f4" fmla="val 10181"/>
                  <a:gd name="f5" fmla="val 3409"/>
                  <a:gd name="f6" fmla="val 1"/>
                  <a:gd name="f7" fmla="val 2697"/>
                  <a:gd name="f8" fmla="val 1982"/>
                  <a:gd name="f9" fmla="val 249"/>
                  <a:gd name="f10" fmla="val 1403"/>
                  <a:gd name="f11" fmla="val 754"/>
                  <a:gd name="f12" fmla="val 131"/>
                  <a:gd name="f13" fmla="val 1863"/>
                  <a:gd name="f14" fmla="val 3787"/>
                  <a:gd name="f15" fmla="val 1109"/>
                  <a:gd name="f16" fmla="val 5060"/>
                  <a:gd name="f17" fmla="val 3947"/>
                  <a:gd name="f18" fmla="val 8289"/>
                  <a:gd name="f19" fmla="val 8025"/>
                  <a:gd name="f20" fmla="val 12331"/>
                  <a:gd name="f21" fmla="val 16636"/>
                  <a:gd name="f22" fmla="val 20714"/>
                  <a:gd name="f23" fmla="val 23552"/>
                  <a:gd name="f24" fmla="val 24530"/>
                  <a:gd name="f25" fmla="val 23258"/>
                  <a:gd name="f26" fmla="val 22679"/>
                  <a:gd name="f27" fmla="val 21964"/>
                  <a:gd name="f28" fmla="val 21252"/>
                  <a:gd name="f29" fmla="val 20402"/>
                  <a:gd name="f30" fmla="val 19556"/>
                  <a:gd name="f31" fmla="val 355"/>
                  <a:gd name="f32" fmla="val 18952"/>
                  <a:gd name="f33" fmla="val 1047"/>
                  <a:gd name="f34" fmla="val 17289"/>
                  <a:gd name="f35" fmla="val 2939"/>
                  <a:gd name="f36" fmla="val 14875"/>
                  <a:gd name="f37" fmla="val 4048"/>
                  <a:gd name="f38" fmla="val 9786"/>
                  <a:gd name="f39" fmla="val 7372"/>
                  <a:gd name="f40" fmla="val 5709"/>
                  <a:gd name="f41" fmla="val 5105"/>
                  <a:gd name="f42" fmla="val 4259"/>
                  <a:gd name="f43" fmla="*/ f0 1 24661"/>
                  <a:gd name="f44" fmla="*/ f1 1 10181"/>
                  <a:gd name="f45" fmla="val f2"/>
                  <a:gd name="f46" fmla="val f3"/>
                  <a:gd name="f47" fmla="val f4"/>
                  <a:gd name="f48" fmla="+- f47 0 f45"/>
                  <a:gd name="f49" fmla="+- f46 0 f45"/>
                  <a:gd name="f50" fmla="*/ f49 1 24661"/>
                  <a:gd name="f51" fmla="*/ f48 1 10181"/>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24661" h="10181">
                    <a:moveTo>
                      <a:pt x="f5" y="f6"/>
                    </a:moveTo>
                    <a:cubicBezTo>
                      <a:pt x="f7" y="f6"/>
                      <a:pt x="f8" y="f9"/>
                      <a:pt x="f10" y="f11"/>
                    </a:cubicBezTo>
                    <a:cubicBezTo>
                      <a:pt x="f12" y="f13"/>
                      <a:pt x="f2" y="f14"/>
                      <a:pt x="f15" y="f16"/>
                    </a:cubicBezTo>
                    <a:cubicBezTo>
                      <a:pt x="f17" y="f18"/>
                      <a:pt x="f19" y="f4"/>
                      <a:pt x="f20" y="f4"/>
                    </a:cubicBezTo>
                    <a:cubicBezTo>
                      <a:pt x="f21" y="f4"/>
                      <a:pt x="f22" y="f18"/>
                      <a:pt x="f23" y="f16"/>
                    </a:cubicBezTo>
                    <a:cubicBezTo>
                      <a:pt x="f3" y="f14"/>
                      <a:pt x="f24" y="f13"/>
                      <a:pt x="f25" y="f11"/>
                    </a:cubicBezTo>
                    <a:cubicBezTo>
                      <a:pt x="f26" y="f9"/>
                      <a:pt x="f27" y="f6"/>
                      <a:pt x="f28" y="f6"/>
                    </a:cubicBezTo>
                    <a:cubicBezTo>
                      <a:pt x="f29" y="f6"/>
                      <a:pt x="f30" y="f31"/>
                      <a:pt x="f32" y="f33"/>
                    </a:cubicBezTo>
                    <a:cubicBezTo>
                      <a:pt x="f34" y="f35"/>
                      <a:pt x="f36" y="f37"/>
                      <a:pt x="f20" y="f37"/>
                    </a:cubicBezTo>
                    <a:cubicBezTo>
                      <a:pt x="f38" y="f37"/>
                      <a:pt x="f39" y="f35"/>
                      <a:pt x="f40" y="f33"/>
                    </a:cubicBezTo>
                    <a:cubicBezTo>
                      <a:pt x="f41" y="f31"/>
                      <a:pt x="f42" y="f6"/>
                      <a:pt x="f5" y="f6"/>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6" name="Google Shape;3133;p73">
                <a:extLst>
                  <a:ext uri="{FF2B5EF4-FFF2-40B4-BE49-F238E27FC236}">
                    <a16:creationId xmlns:a16="http://schemas.microsoft.com/office/drawing/2014/main" id="{C324F40A-116C-F421-B483-67678402E7BF}"/>
                  </a:ext>
                </a:extLst>
              </p:cNvPr>
              <p:cNvSpPr/>
              <p:nvPr/>
            </p:nvSpPr>
            <p:spPr>
              <a:xfrm>
                <a:off x="993568" y="2015474"/>
                <a:ext cx="96268" cy="96158"/>
              </a:xfrm>
              <a:custGeom>
                <a:avLst/>
                <a:gdLst>
                  <a:gd name="f0" fmla="val w"/>
                  <a:gd name="f1" fmla="val h"/>
                  <a:gd name="f2" fmla="val 0"/>
                  <a:gd name="f3" fmla="val 27141"/>
                  <a:gd name="f4" fmla="val 27108"/>
                  <a:gd name="f5" fmla="val 13571"/>
                  <a:gd name="f6" fmla="val 6100"/>
                  <a:gd name="f7" fmla="val 17681"/>
                  <a:gd name="f8" fmla="val 21008"/>
                  <a:gd name="f9" fmla="val 9460"/>
                  <a:gd name="f10" fmla="val 13538"/>
                  <a:gd name="f11" fmla="val 17648"/>
                  <a:gd name="f12" fmla="val 6133"/>
                  <a:gd name="f13" fmla="val 6101"/>
                  <a:gd name="f14" fmla="val 1"/>
                  <a:gd name="f15" fmla="val 6068"/>
                  <a:gd name="f16" fmla="val 21040"/>
                  <a:gd name="f17" fmla="val 21041"/>
                  <a:gd name="f18" fmla="val 27140"/>
                  <a:gd name="f19" fmla="*/ f0 1 27141"/>
                  <a:gd name="f20" fmla="*/ f1 1 27108"/>
                  <a:gd name="f21" fmla="val f2"/>
                  <a:gd name="f22" fmla="val f3"/>
                  <a:gd name="f23" fmla="val f4"/>
                  <a:gd name="f24" fmla="+- f23 0 f21"/>
                  <a:gd name="f25" fmla="+- f22 0 f21"/>
                  <a:gd name="f26" fmla="*/ f25 1 27141"/>
                  <a:gd name="f27" fmla="*/ f24 1 2710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141" h="27108">
                    <a:moveTo>
                      <a:pt x="f5" y="f6"/>
                    </a:moveTo>
                    <a:cubicBezTo>
                      <a:pt x="f7" y="f6"/>
                      <a:pt x="f8" y="f9"/>
                      <a:pt x="f8" y="f10"/>
                    </a:cubicBezTo>
                    <a:cubicBezTo>
                      <a:pt x="f8" y="f11"/>
                      <a:pt x="f7" y="f8"/>
                      <a:pt x="f5" y="f8"/>
                    </a:cubicBezTo>
                    <a:cubicBezTo>
                      <a:pt x="f9" y="f8"/>
                      <a:pt x="f12" y="f11"/>
                      <a:pt x="f12" y="f10"/>
                    </a:cubicBezTo>
                    <a:cubicBezTo>
                      <a:pt x="f12" y="f9"/>
                      <a:pt x="f9" y="f6"/>
                      <a:pt x="f5" y="f6"/>
                    </a:cubicBezTo>
                    <a:close/>
                    <a:moveTo>
                      <a:pt x="f5" y="f2"/>
                    </a:moveTo>
                    <a:cubicBezTo>
                      <a:pt x="f13" y="f2"/>
                      <a:pt x="f14" y="f15"/>
                      <a:pt x="f14" y="f10"/>
                    </a:cubicBezTo>
                    <a:cubicBezTo>
                      <a:pt x="f14" y="f16"/>
                      <a:pt x="f13" y="f4"/>
                      <a:pt x="f5" y="f4"/>
                    </a:cubicBezTo>
                    <a:cubicBezTo>
                      <a:pt x="f17" y="f4"/>
                      <a:pt x="f18" y="f16"/>
                      <a:pt x="f18" y="f10"/>
                    </a:cubicBezTo>
                    <a:cubicBezTo>
                      <a:pt x="f18" y="f15"/>
                      <a:pt x="f17"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7" name="Google Shape;3134;p73">
                <a:extLst>
                  <a:ext uri="{FF2B5EF4-FFF2-40B4-BE49-F238E27FC236}">
                    <a16:creationId xmlns:a16="http://schemas.microsoft.com/office/drawing/2014/main" id="{F5654AFC-B462-0752-89C7-BF584BD5294F}"/>
                  </a:ext>
                </a:extLst>
              </p:cNvPr>
              <p:cNvSpPr/>
              <p:nvPr/>
            </p:nvSpPr>
            <p:spPr>
              <a:xfrm>
                <a:off x="709629" y="1416588"/>
                <a:ext cx="664147" cy="740508"/>
              </a:xfrm>
              <a:custGeom>
                <a:avLst/>
                <a:gdLst>
                  <a:gd name="f0" fmla="val w"/>
                  <a:gd name="f1" fmla="val h"/>
                  <a:gd name="f2" fmla="val 0"/>
                  <a:gd name="f3" fmla="val 187239"/>
                  <a:gd name="f4" fmla="val 208767"/>
                  <a:gd name="f5" fmla="val 21008"/>
                  <a:gd name="f6" fmla="val 75678"/>
                  <a:gd name="f7" fmla="val 19083"/>
                  <a:gd name="f8" fmla="val 86769"/>
                  <a:gd name="f9" fmla="val 19736"/>
                  <a:gd name="f10" fmla="val 98382"/>
                  <a:gd name="f11" fmla="val 22998"/>
                  <a:gd name="f12" fmla="val 109342"/>
                  <a:gd name="f13" fmla="val 13668"/>
                  <a:gd name="f14" fmla="val 6100"/>
                  <a:gd name="f15" fmla="val 101774"/>
                  <a:gd name="f16" fmla="val 92445"/>
                  <a:gd name="f17" fmla="val 83703"/>
                  <a:gd name="f18" fmla="val 12755"/>
                  <a:gd name="f19" fmla="val 76624"/>
                  <a:gd name="f20" fmla="val 166231"/>
                  <a:gd name="f21" fmla="val 174582"/>
                  <a:gd name="f22" fmla="val 76657"/>
                  <a:gd name="f23" fmla="val 181139"/>
                  <a:gd name="f24" fmla="val 83800"/>
                  <a:gd name="f25" fmla="val 173571"/>
                  <a:gd name="f26" fmla="val 164242"/>
                  <a:gd name="f27" fmla="val 167471"/>
                  <a:gd name="f28" fmla="val 98479"/>
                  <a:gd name="f29" fmla="val 168156"/>
                  <a:gd name="f30" fmla="val 86899"/>
                  <a:gd name="f31" fmla="val 55552"/>
                  <a:gd name="f32" fmla="val 123499"/>
                  <a:gd name="f33" fmla="val 54900"/>
                  <a:gd name="f34" fmla="val 125228"/>
                  <a:gd name="f35" fmla="val 54606"/>
                  <a:gd name="f36" fmla="val 127152"/>
                  <a:gd name="f37" fmla="val 128848"/>
                  <a:gd name="f38" fmla="val 164502"/>
                  <a:gd name="f39" fmla="val 54280"/>
                  <a:gd name="f40" fmla="val 163099"/>
                  <a:gd name="f41" fmla="val 166590"/>
                  <a:gd name="f42" fmla="val 46125"/>
                  <a:gd name="f43" fmla="val 163980"/>
                  <a:gd name="f44" fmla="val 39177"/>
                  <a:gd name="f45" fmla="val 155303"/>
                  <a:gd name="f46" fmla="val 145028"/>
                  <a:gd name="f47" fmla="val 134785"/>
                  <a:gd name="f48" fmla="val 126108"/>
                  <a:gd name="f49" fmla="val 131687"/>
                  <a:gd name="f50" fmla="val 141114"/>
                  <a:gd name="f51" fmla="val 148062"/>
                  <a:gd name="f52" fmla="val 155336"/>
                  <a:gd name="f53" fmla="val 141081"/>
                  <a:gd name="f54" fmla="val 133383"/>
                  <a:gd name="f55" fmla="val 161990"/>
                  <a:gd name="f56" fmla="val 132339"/>
                  <a:gd name="f57" fmla="val 159772"/>
                  <a:gd name="f58" fmla="val 132633"/>
                  <a:gd name="f59" fmla="val 127087"/>
                  <a:gd name="f60" fmla="val 132307"/>
                  <a:gd name="f61" fmla="val 114084"/>
                  <a:gd name="f62" fmla="val 51572"/>
                  <a:gd name="f63" fmla="val 117098"/>
                  <a:gd name="f64" fmla="val 120107"/>
                  <a:gd name="f65" fmla="val 52322"/>
                  <a:gd name="f66" fmla="val 122847"/>
                  <a:gd name="f67" fmla="val 53823"/>
                  <a:gd name="f68" fmla="val 126517"/>
                  <a:gd name="f69" fmla="val 55796"/>
                  <a:gd name="f70" fmla="val 130537"/>
                  <a:gd name="f71" fmla="val 56783"/>
                  <a:gd name="f72" fmla="val 134553"/>
                  <a:gd name="f73" fmla="val 138570"/>
                  <a:gd name="f74" fmla="val 142582"/>
                  <a:gd name="f75" fmla="val 146235"/>
                  <a:gd name="f76" fmla="val 147638"/>
                  <a:gd name="f77" fmla="val 53073"/>
                  <a:gd name="f78" fmla="val 149236"/>
                  <a:gd name="f79" fmla="val 52453"/>
                  <a:gd name="f80" fmla="val 150704"/>
                  <a:gd name="f81" fmla="val 52094"/>
                  <a:gd name="f82" fmla="val 165220"/>
                  <a:gd name="f83" fmla="val 74960"/>
                  <a:gd name="f84" fmla="val 164829"/>
                  <a:gd name="f85" fmla="val 105101"/>
                  <a:gd name="f86" fmla="val 148421"/>
                  <a:gd name="f87" fmla="val 127837"/>
                  <a:gd name="f88" fmla="val 143169"/>
                  <a:gd name="f89" fmla="val 120922"/>
                  <a:gd name="f90" fmla="val 135079"/>
                  <a:gd name="f91" fmla="val 116844"/>
                  <a:gd name="f92" fmla="val 126663"/>
                  <a:gd name="f93" fmla="val 116583"/>
                  <a:gd name="f94" fmla="val 124935"/>
                  <a:gd name="f95" fmla="val 115213"/>
                  <a:gd name="f96" fmla="val 122945"/>
                  <a:gd name="f97" fmla="val 114267"/>
                  <a:gd name="f98" fmla="val 113745"/>
                  <a:gd name="f99" fmla="val 119733"/>
                  <a:gd name="f100" fmla="val 113440"/>
                  <a:gd name="f101" fmla="val 118601"/>
                  <a:gd name="f102" fmla="val 113298"/>
                  <a:gd name="f103" fmla="val 117540"/>
                  <a:gd name="f104" fmla="val 112021"/>
                  <a:gd name="f105" fmla="val 108396"/>
                  <a:gd name="f106" fmla="val 117140"/>
                  <a:gd name="f107" fmla="val 121900"/>
                  <a:gd name="f108" fmla="val 131752"/>
                  <a:gd name="f109" fmla="val 133448"/>
                  <a:gd name="f110" fmla="val 109766"/>
                  <a:gd name="f111" fmla="val 134818"/>
                  <a:gd name="f112" fmla="val 111463"/>
                  <a:gd name="f113" fmla="val 113159"/>
                  <a:gd name="f114" fmla="val 114529"/>
                  <a:gd name="f115" fmla="val 120596"/>
                  <a:gd name="f116" fmla="val 115507"/>
                  <a:gd name="f117" fmla="val 119519"/>
                  <a:gd name="f118" fmla="val 116780"/>
                  <a:gd name="f119" fmla="val 119389"/>
                  <a:gd name="f120" fmla="val 116922"/>
                  <a:gd name="f121" fmla="val 119374"/>
                  <a:gd name="f122" fmla="val 117078"/>
                  <a:gd name="f123" fmla="val 119366"/>
                  <a:gd name="f124" fmla="val 117245"/>
                  <a:gd name="f125" fmla="val 118532"/>
                  <a:gd name="f126" fmla="val 120487"/>
                  <a:gd name="f127" fmla="val 119821"/>
                  <a:gd name="f128" fmla="val 122162"/>
                  <a:gd name="f129" fmla="val 120889"/>
                  <a:gd name="f130" fmla="val 122683"/>
                  <a:gd name="f131" fmla="val 126500"/>
                  <a:gd name="f132" fmla="val 125717"/>
                  <a:gd name="f133" fmla="val 161207"/>
                  <a:gd name="f134" fmla="val 166427"/>
                  <a:gd name="f135" fmla="val 122292"/>
                  <a:gd name="f136" fmla="val 170667"/>
                  <a:gd name="f137" fmla="val 117041"/>
                  <a:gd name="f138" fmla="val 115638"/>
                  <a:gd name="f139" fmla="val 169558"/>
                  <a:gd name="f140" fmla="val 168155"/>
                  <a:gd name="f141" fmla="val 143854"/>
                  <a:gd name="f142" fmla="val 142157"/>
                  <a:gd name="f143" fmla="val 140787"/>
                  <a:gd name="f144" fmla="val 154227"/>
                  <a:gd name="f145" fmla="val 103483"/>
                  <a:gd name="f146" fmla="val 155331"/>
                  <a:gd name="f147" fmla="val 98515"/>
                  <a:gd name="f148" fmla="val 155854"/>
                  <a:gd name="f149" fmla="val 93631"/>
                  <a:gd name="f150" fmla="val 88559"/>
                  <a:gd name="f151" fmla="val 83578"/>
                  <a:gd name="f152" fmla="val 155290"/>
                  <a:gd name="f153" fmla="val 78843"/>
                  <a:gd name="f154" fmla="val 117138"/>
                  <a:gd name="f155" fmla="val 74961"/>
                  <a:gd name="f156" fmla="val 113256"/>
                  <a:gd name="f157" fmla="val 70199"/>
                  <a:gd name="f158" fmla="val 66806"/>
                  <a:gd name="f159" fmla="val 63381"/>
                  <a:gd name="f160" fmla="val 114365"/>
                  <a:gd name="f161" fmla="val 60576"/>
                  <a:gd name="f162" fmla="val 52127"/>
                  <a:gd name="f163" fmla="val 44070"/>
                  <a:gd name="f164" fmla="val 38818"/>
                  <a:gd name="f165" fmla="val 22704"/>
                  <a:gd name="f166" fmla="val 105493"/>
                  <a:gd name="f167" fmla="val 21725"/>
                  <a:gd name="f168" fmla="val 75417"/>
                  <a:gd name="f169" fmla="val 36535"/>
                  <a:gd name="f170" fmla="val 39438"/>
                  <a:gd name="f171" fmla="val 52812"/>
                  <a:gd name="f172" fmla="val 40775"/>
                  <a:gd name="f173" fmla="val 53758"/>
                  <a:gd name="f174" fmla="val 42406"/>
                  <a:gd name="f175" fmla="val 54508"/>
                  <a:gd name="f176" fmla="val 45674"/>
                  <a:gd name="f177" fmla="val 56028"/>
                  <a:gd name="f178" fmla="val 49183"/>
                  <a:gd name="f179" fmla="val 52692"/>
                  <a:gd name="f180" fmla="val 56713"/>
                  <a:gd name="f181" fmla="val 60734"/>
                  <a:gd name="f182" fmla="val 55791"/>
                  <a:gd name="f183" fmla="val 64392"/>
                  <a:gd name="f184" fmla="val 67105"/>
                  <a:gd name="f185" fmla="val 52343"/>
                  <a:gd name="f186" fmla="val 70117"/>
                  <a:gd name="f187" fmla="val 51584"/>
                  <a:gd name="f188" fmla="val 73155"/>
                  <a:gd name="f189" fmla="val 76144"/>
                  <a:gd name="f190" fmla="val 79159"/>
                  <a:gd name="f191" fmla="val 52318"/>
                  <a:gd name="f192" fmla="val 81942"/>
                  <a:gd name="f193" fmla="val 85595"/>
                  <a:gd name="f194" fmla="val 89607"/>
                  <a:gd name="f195" fmla="val 93620"/>
                  <a:gd name="f196" fmla="val 97632"/>
                  <a:gd name="f197" fmla="val 101644"/>
                  <a:gd name="f198" fmla="val 105297"/>
                  <a:gd name="f199" fmla="val 108054"/>
                  <a:gd name="f200" fmla="val 111071"/>
                  <a:gd name="f201" fmla="val 70009"/>
                  <a:gd name="f202" fmla="val 119376"/>
                  <a:gd name="f203" fmla="val 70311"/>
                  <a:gd name="f204" fmla="val 70574"/>
                  <a:gd name="f205" fmla="val 119403"/>
                  <a:gd name="f206" fmla="val 70786"/>
                  <a:gd name="f207" fmla="val 119454"/>
                  <a:gd name="f208" fmla="val 71895"/>
                  <a:gd name="f209" fmla="val 119715"/>
                  <a:gd name="f210" fmla="val 72710"/>
                  <a:gd name="f211" fmla="val 120726"/>
                  <a:gd name="f212" fmla="val 72515"/>
                  <a:gd name="f213" fmla="val 170243"/>
                  <a:gd name="f214" fmla="val 73200"/>
                  <a:gd name="f215" fmla="val 168482"/>
                  <a:gd name="f216" fmla="val 72156"/>
                  <a:gd name="f217" fmla="val 169754"/>
                  <a:gd name="f218" fmla="val 71666"/>
                  <a:gd name="f219" fmla="val 170341"/>
                  <a:gd name="f220" fmla="val 70981"/>
                  <a:gd name="f221" fmla="val 170700"/>
                  <a:gd name="f222" fmla="val 170537"/>
                  <a:gd name="f223" fmla="val 60739"/>
                  <a:gd name="f224" fmla="val 165970"/>
                  <a:gd name="f225" fmla="val 155564"/>
                  <a:gd name="f226" fmla="val 129142"/>
                  <a:gd name="f227" fmla="val 128751"/>
                  <a:gd name="f228" fmla="val 60771"/>
                  <a:gd name="f229" fmla="val 125847"/>
                  <a:gd name="f230" fmla="val 62141"/>
                  <a:gd name="f231" fmla="val 123075"/>
                  <a:gd name="f232" fmla="val 64523"/>
                  <a:gd name="f233" fmla="val 121281"/>
                  <a:gd name="f234" fmla="val 66299"/>
                  <a:gd name="f235" fmla="val 119962"/>
                  <a:gd name="f236" fmla="val 68585"/>
                  <a:gd name="f237" fmla="val 59760"/>
                  <a:gd name="f238" fmla="val 187271"/>
                  <a:gd name="f239" fmla="val 202667"/>
                  <a:gd name="f240" fmla="val 43613"/>
                  <a:gd name="f241" fmla="val 43809"/>
                  <a:gd name="f242" fmla="val 197318"/>
                  <a:gd name="f243" fmla="val 44559"/>
                  <a:gd name="f244" fmla="val 192164"/>
                  <a:gd name="f245" fmla="val 45864"/>
                  <a:gd name="f246" fmla="val 160490"/>
                  <a:gd name="f247" fmla="val 172918"/>
                  <a:gd name="f248" fmla="val 112278"/>
                  <a:gd name="f249" fmla="val 176800"/>
                  <a:gd name="f250" fmla="val 123956"/>
                  <a:gd name="f251" fmla="val 175593"/>
                  <a:gd name="f252" fmla="val 173472"/>
                  <a:gd name="f253" fmla="val 129632"/>
                  <a:gd name="f254" fmla="val 173375"/>
                  <a:gd name="f255" fmla="val 132568"/>
                  <a:gd name="f256" fmla="val 172820"/>
                  <a:gd name="f257" fmla="val 135145"/>
                  <a:gd name="f258" fmla="val 171907"/>
                  <a:gd name="f259" fmla="val 136808"/>
                  <a:gd name="f260" fmla="val 174842"/>
                  <a:gd name="f261" fmla="val 138276"/>
                  <a:gd name="f262" fmla="val 177941"/>
                  <a:gd name="f263" fmla="val 139450"/>
                  <a:gd name="f264" fmla="val 181138"/>
                  <a:gd name="f265" fmla="val 124445"/>
                  <a:gd name="f266" fmla="val 122749"/>
                  <a:gd name="f267" fmla="val 121379"/>
                  <a:gd name="f268" fmla="val 182508"/>
                  <a:gd name="f269" fmla="val 184204"/>
                  <a:gd name="f270" fmla="val 65860"/>
                  <a:gd name="f271" fmla="val 64490"/>
                  <a:gd name="f272" fmla="val 62826"/>
                  <a:gd name="f273" fmla="val 47789"/>
                  <a:gd name="f274" fmla="val 48963"/>
                  <a:gd name="f275" fmla="val 50431"/>
                  <a:gd name="f276" fmla="val 54704"/>
                  <a:gd name="f277" fmla="val 57640"/>
                  <a:gd name="f278" fmla="val 65110"/>
                  <a:gd name="f279" fmla="val 177028"/>
                  <a:gd name="f280" fmla="val 69807"/>
                  <a:gd name="f281" fmla="val 176734"/>
                  <a:gd name="f282" fmla="val 74374"/>
                  <a:gd name="f283" fmla="val 77864"/>
                  <a:gd name="f284" fmla="val 173831"/>
                  <a:gd name="f285" fmla="val 78647"/>
                  <a:gd name="f286" fmla="val 169884"/>
                  <a:gd name="f287" fmla="val 78973"/>
                  <a:gd name="f288" fmla="val 168416"/>
                  <a:gd name="f289" fmla="val 78778"/>
                  <a:gd name="f290" fmla="val 167862"/>
                  <a:gd name="f291" fmla="val 83618"/>
                  <a:gd name="f292" fmla="val 161451"/>
                  <a:gd name="f293" fmla="val 88613"/>
                  <a:gd name="f294" fmla="val 161958"/>
                  <a:gd name="f295" fmla="val 93672"/>
                  <a:gd name="f296" fmla="val 98566"/>
                  <a:gd name="f297" fmla="val 103521"/>
                  <a:gd name="f298" fmla="val 161484"/>
                  <a:gd name="f299" fmla="val 141375"/>
                  <a:gd name="f300" fmla="val 142680"/>
                  <a:gd name="f301" fmla="val 143430"/>
                  <a:gd name="f302" fmla="val 143626"/>
                  <a:gd name="f303" fmla="val 127479"/>
                  <a:gd name="f304" fmla="val 77375"/>
                  <a:gd name="f305" fmla="val 61489"/>
                  <a:gd name="f306" fmla="val 4469"/>
                  <a:gd name="f307" fmla="val 47691"/>
                  <a:gd name="f308" fmla="val 12917"/>
                  <a:gd name="f309" fmla="val 46223"/>
                  <a:gd name="f310" fmla="val 13798"/>
                  <a:gd name="f311" fmla="val 45799"/>
                  <a:gd name="f312" fmla="val 15690"/>
                  <a:gd name="f313" fmla="val 46680"/>
                  <a:gd name="f314" fmla="val 17125"/>
                  <a:gd name="f315" fmla="val 47256"/>
                  <a:gd name="f316" fmla="val 18065"/>
                  <a:gd name="f317" fmla="val 48252"/>
                  <a:gd name="f318" fmla="val 18585"/>
                  <a:gd name="f319" fmla="val 49284"/>
                  <a:gd name="f320" fmla="val 49827"/>
                  <a:gd name="f321" fmla="val 50381"/>
                  <a:gd name="f322" fmla="val 18441"/>
                  <a:gd name="f323" fmla="val 50888"/>
                  <a:gd name="f324" fmla="val 18137"/>
                  <a:gd name="f325" fmla="val 63740"/>
                  <a:gd name="f326" fmla="val 10275"/>
                  <a:gd name="f327" fmla="val 78517"/>
                  <a:gd name="f328" fmla="val 113844"/>
                  <a:gd name="f329" fmla="val 133285"/>
                  <a:gd name="f330" fmla="val 13570"/>
                  <a:gd name="f331" fmla="val 148388"/>
                  <a:gd name="f332" fmla="val 27074"/>
                  <a:gd name="f333" fmla="val 161567"/>
                  <a:gd name="f334" fmla="val 38915"/>
                  <a:gd name="f335" fmla="val 54540"/>
                  <a:gd name="f336" fmla="val 174093"/>
                  <a:gd name="f337" fmla="val 171190"/>
                  <a:gd name="f338" fmla="val 70263"/>
                  <a:gd name="f339" fmla="val 167928"/>
                  <a:gd name="f340" fmla="val 69546"/>
                  <a:gd name="f341" fmla="val 164894"/>
                  <a:gd name="f342" fmla="val 69448"/>
                  <a:gd name="f343" fmla="val 162839"/>
                  <a:gd name="f344" fmla="val 61749"/>
                  <a:gd name="f345" fmla="val 159479"/>
                  <a:gd name="f346" fmla="val 54116"/>
                  <a:gd name="f347" fmla="val 154684"/>
                  <a:gd name="f348" fmla="val 47005"/>
                  <a:gd name="f349" fmla="val 154111"/>
                  <a:gd name="f350" fmla="val 46175"/>
                  <a:gd name="f351" fmla="val 153161"/>
                  <a:gd name="f352" fmla="val 45671"/>
                  <a:gd name="f353" fmla="val 152165"/>
                  <a:gd name="f354" fmla="val 152026"/>
                  <a:gd name="f355" fmla="val 151887"/>
                  <a:gd name="f356" fmla="val 45681"/>
                  <a:gd name="f357" fmla="val 151748"/>
                  <a:gd name="f358" fmla="val 45700"/>
                  <a:gd name="f359" fmla="val 146562"/>
                  <a:gd name="f360" fmla="val 46385"/>
                  <a:gd name="f361" fmla="val 143822"/>
                  <a:gd name="f362" fmla="val 48277"/>
                  <a:gd name="f363" fmla="val 141897"/>
                  <a:gd name="f364" fmla="val 49126"/>
                  <a:gd name="f365" fmla="val 139543"/>
                  <a:gd name="f366" fmla="val 50147"/>
                  <a:gd name="f367" fmla="val 137040"/>
                  <a:gd name="f368" fmla="val 50658"/>
                  <a:gd name="f369" fmla="val 134540"/>
                  <a:gd name="f370" fmla="val 131532"/>
                  <a:gd name="f371" fmla="val 128526"/>
                  <a:gd name="f372" fmla="val 49919"/>
                  <a:gd name="f373" fmla="val 125783"/>
                  <a:gd name="f374" fmla="val 48440"/>
                  <a:gd name="f375" fmla="val 122122"/>
                  <a:gd name="f376" fmla="val 46463"/>
                  <a:gd name="f377" fmla="val 118101"/>
                  <a:gd name="f378" fmla="val 45468"/>
                  <a:gd name="f379" fmla="val 114076"/>
                  <a:gd name="f380" fmla="val 110068"/>
                  <a:gd name="f381" fmla="val 106056"/>
                  <a:gd name="f382" fmla="val 46455"/>
                  <a:gd name="f383" fmla="val 102394"/>
                  <a:gd name="f384" fmla="val 99654"/>
                  <a:gd name="f385" fmla="val 49925"/>
                  <a:gd name="f386" fmla="val 96645"/>
                  <a:gd name="f387" fmla="val 50667"/>
                  <a:gd name="f388" fmla="val 93632"/>
                  <a:gd name="f389" fmla="val 90619"/>
                  <a:gd name="f390" fmla="val 87601"/>
                  <a:gd name="f391" fmla="val 84845"/>
                  <a:gd name="f392" fmla="val 81183"/>
                  <a:gd name="f393" fmla="val 77171"/>
                  <a:gd name="f394" fmla="val 73163"/>
                  <a:gd name="f395" fmla="val 69139"/>
                  <a:gd name="f396" fmla="val 65117"/>
                  <a:gd name="f397" fmla="val 61456"/>
                  <a:gd name="f398" fmla="val 58716"/>
                  <a:gd name="f399" fmla="val 55707"/>
                  <a:gd name="f400" fmla="val 52694"/>
                  <a:gd name="f401" fmla="val 49681"/>
                  <a:gd name="f402" fmla="val 46663"/>
                  <a:gd name="f403" fmla="val 43907"/>
                  <a:gd name="f404" fmla="val 41363"/>
                  <a:gd name="f405" fmla="val 47070"/>
                  <a:gd name="f406" fmla="val 38557"/>
                  <a:gd name="f407" fmla="val 46124"/>
                  <a:gd name="f408" fmla="val 35491"/>
                  <a:gd name="f409" fmla="val 35363"/>
                  <a:gd name="f410" fmla="val 45684"/>
                  <a:gd name="f411" fmla="val 35234"/>
                  <a:gd name="f412" fmla="val 45676"/>
                  <a:gd name="f413" fmla="val 35106"/>
                  <a:gd name="f414" fmla="val 34228"/>
                  <a:gd name="f415" fmla="val 33382"/>
                  <a:gd name="f416" fmla="val 46061"/>
                  <a:gd name="f417" fmla="val 32784"/>
                  <a:gd name="f418" fmla="val 46744"/>
                  <a:gd name="f419" fmla="val 30468"/>
                  <a:gd name="f420" fmla="val 49419"/>
                  <a:gd name="f421" fmla="val 24955"/>
                  <a:gd name="f422" fmla="val 59564"/>
                  <a:gd name="f423" fmla="val 22345"/>
                  <a:gd name="f424" fmla="val 19246"/>
                  <a:gd name="f425" fmla="val 16017"/>
                  <a:gd name="f426" fmla="val 70296"/>
                  <a:gd name="f427" fmla="val 13146"/>
                  <a:gd name="f428" fmla="val 16898"/>
                  <a:gd name="f429" fmla="val 53497"/>
                  <a:gd name="f430" fmla="val 26651"/>
                  <a:gd name="f431" fmla="val 37154"/>
                  <a:gd name="f432" fmla="val 41134"/>
                  <a:gd name="f433" fmla="val 25117"/>
                  <a:gd name="f434" fmla="val 42439"/>
                  <a:gd name="f435" fmla="val 24041"/>
                  <a:gd name="f436" fmla="val 42635"/>
                  <a:gd name="f437" fmla="val 22116"/>
                  <a:gd name="f438" fmla="val 41526"/>
                  <a:gd name="f439" fmla="val 20811"/>
                  <a:gd name="f440" fmla="val 40925"/>
                  <a:gd name="f441" fmla="val 20083"/>
                  <a:gd name="f442" fmla="val 40060"/>
                  <a:gd name="f443" fmla="val 19711"/>
                  <a:gd name="f444" fmla="val 39186"/>
                  <a:gd name="f445" fmla="val 38494"/>
                  <a:gd name="f446" fmla="val 37796"/>
                  <a:gd name="f447" fmla="val 19944"/>
                  <a:gd name="f448" fmla="val 37220"/>
                  <a:gd name="f449" fmla="val 20420"/>
                  <a:gd name="f450" fmla="val 19964"/>
                  <a:gd name="f451" fmla="val 34773"/>
                  <a:gd name="f452" fmla="val 8938"/>
                  <a:gd name="f453" fmla="val 54801"/>
                  <a:gd name="f454" fmla="val 6068"/>
                  <a:gd name="f455" fmla="val 76885"/>
                  <a:gd name="f456" fmla="val 2317"/>
                  <a:gd name="f457" fmla="val 80963"/>
                  <a:gd name="f458" fmla="val 1"/>
                  <a:gd name="f459" fmla="val 86443"/>
                  <a:gd name="f460" fmla="val 105114"/>
                  <a:gd name="f461" fmla="val 10304"/>
                  <a:gd name="f462" fmla="val 115441"/>
                  <a:gd name="f463" fmla="val 22953"/>
                  <a:gd name="f464" fmla="val 23657"/>
                  <a:gd name="f465" fmla="val 24368"/>
                  <a:gd name="f466" fmla="val 115409"/>
                  <a:gd name="f467" fmla="val 25085"/>
                  <a:gd name="f468" fmla="val 115344"/>
                  <a:gd name="f469" fmla="val 27662"/>
                  <a:gd name="f470" fmla="val 121868"/>
                  <a:gd name="f471" fmla="val 31153"/>
                  <a:gd name="f472" fmla="val 128000"/>
                  <a:gd name="f473" fmla="val 133546"/>
                  <a:gd name="f474" fmla="val 33925"/>
                  <a:gd name="f475" fmla="val 137069"/>
                  <a:gd name="f476" fmla="val 33044"/>
                  <a:gd name="f477" fmla="val 140950"/>
                  <a:gd name="f478" fmla="val 155238"/>
                  <a:gd name="f479" fmla="val 38459"/>
                  <a:gd name="f480" fmla="val 164208"/>
                  <a:gd name="f481" fmla="val 46582"/>
                  <a:gd name="f482" fmla="val 169232"/>
                  <a:gd name="f483" fmla="val 40286"/>
                  <a:gd name="f484" fmla="val 180453"/>
                  <a:gd name="f485" fmla="val 37448"/>
                  <a:gd name="f486" fmla="val 192816"/>
                  <a:gd name="f487" fmla="val 205701"/>
                  <a:gd name="f488" fmla="val 207397"/>
                  <a:gd name="f489" fmla="val 38786"/>
                  <a:gd name="f490" fmla="val 40482"/>
                  <a:gd name="f491" fmla="val 146757"/>
                  <a:gd name="f492" fmla="val 148454"/>
                  <a:gd name="f493" fmla="val 149824"/>
                  <a:gd name="f494" fmla="val 192946"/>
                  <a:gd name="f495" fmla="val 146986"/>
                  <a:gd name="f496" fmla="val 180518"/>
                  <a:gd name="f497" fmla="val 140657"/>
                  <a:gd name="f498" fmla="val 148780"/>
                  <a:gd name="f499" fmla="val 164241"/>
                  <a:gd name="f500" fmla="val 154195"/>
                  <a:gd name="f501" fmla="val 153314"/>
                  <a:gd name="f502" fmla="val 156087"/>
                  <a:gd name="f503" fmla="val 159577"/>
                  <a:gd name="f504" fmla="val 162154"/>
                  <a:gd name="f505" fmla="val 162871"/>
                  <a:gd name="f506" fmla="val 163582"/>
                  <a:gd name="f507" fmla="val 164286"/>
                  <a:gd name="f508" fmla="val 176935"/>
                  <a:gd name="f509" fmla="val 184923"/>
                  <a:gd name="f510" fmla="val 181171"/>
                  <a:gd name="f511" fmla="val 178431"/>
                  <a:gd name="f512" fmla="val 55976"/>
                  <a:gd name="f513" fmla="val 168286"/>
                  <a:gd name="f514" fmla="val 36697"/>
                  <a:gd name="f515" fmla="val 152466"/>
                  <a:gd name="f516" fmla="val 22508"/>
                  <a:gd name="f517" fmla="val 136254"/>
                  <a:gd name="f518" fmla="val 7992"/>
                  <a:gd name="f519" fmla="*/ f0 1 187239"/>
                  <a:gd name="f520" fmla="*/ f1 1 208767"/>
                  <a:gd name="f521" fmla="val f2"/>
                  <a:gd name="f522" fmla="val f3"/>
                  <a:gd name="f523" fmla="val f4"/>
                  <a:gd name="f524" fmla="+- f523 0 f521"/>
                  <a:gd name="f525" fmla="+- f522 0 f521"/>
                  <a:gd name="f526" fmla="*/ f525 1 187239"/>
                  <a:gd name="f527" fmla="*/ f524 1 208767"/>
                  <a:gd name="f528" fmla="*/ f521 1 f526"/>
                  <a:gd name="f529" fmla="*/ f522 1 f526"/>
                  <a:gd name="f530" fmla="*/ f521 1 f527"/>
                  <a:gd name="f531" fmla="*/ f523 1 f527"/>
                  <a:gd name="f532" fmla="*/ f528 f519 1"/>
                  <a:gd name="f533" fmla="*/ f529 f519 1"/>
                  <a:gd name="f534" fmla="*/ f531 f520 1"/>
                  <a:gd name="f535" fmla="*/ f530 f520 1"/>
                </a:gdLst>
                <a:ahLst/>
                <a:cxnLst>
                  <a:cxn ang="3cd4">
                    <a:pos x="hc" y="t"/>
                  </a:cxn>
                  <a:cxn ang="0">
                    <a:pos x="r" y="vc"/>
                  </a:cxn>
                  <a:cxn ang="cd4">
                    <a:pos x="hc" y="b"/>
                  </a:cxn>
                  <a:cxn ang="cd2">
                    <a:pos x="l" y="vc"/>
                  </a:cxn>
                </a:cxnLst>
                <a:rect l="f532" t="f535" r="f533" b="f534"/>
                <a:pathLst>
                  <a:path w="187239" h="208767">
                    <a:moveTo>
                      <a:pt x="f5" y="f6"/>
                    </a:moveTo>
                    <a:cubicBezTo>
                      <a:pt x="f7" y="f8"/>
                      <a:pt x="f9" y="f10"/>
                      <a:pt x="f11" y="f12"/>
                    </a:cubicBezTo>
                    <a:cubicBezTo>
                      <a:pt x="f13" y="f12"/>
                      <a:pt x="f14" y="f15"/>
                      <a:pt x="f14" y="f16"/>
                    </a:cubicBezTo>
                    <a:cubicBezTo>
                      <a:pt x="f14" y="f17"/>
                      <a:pt x="f18" y="f19"/>
                      <a:pt x="f5" y="f6"/>
                    </a:cubicBezTo>
                    <a:close/>
                    <a:moveTo>
                      <a:pt x="f20" y="f6"/>
                    </a:moveTo>
                    <a:lnTo>
                      <a:pt x="f20" y="f6"/>
                    </a:lnTo>
                    <a:cubicBezTo>
                      <a:pt x="f21" y="f22"/>
                      <a:pt x="f23" y="f24"/>
                      <a:pt x="f23" y="f16"/>
                    </a:cubicBezTo>
                    <a:cubicBezTo>
                      <a:pt x="f23" y="f15"/>
                      <a:pt x="f25" y="f12"/>
                      <a:pt x="f26" y="f12"/>
                    </a:cubicBezTo>
                    <a:cubicBezTo>
                      <a:pt x="f27" y="f28"/>
                      <a:pt x="f29" y="f30"/>
                      <a:pt x="f20" y="f6"/>
                    </a:cubicBezTo>
                    <a:close/>
                    <a:moveTo>
                      <a:pt x="f31" y="f32"/>
                    </a:moveTo>
                    <a:lnTo>
                      <a:pt x="f31" y="f32"/>
                    </a:lnTo>
                    <a:cubicBezTo>
                      <a:pt x="f33" y="f34"/>
                      <a:pt x="f35" y="f36"/>
                      <a:pt x="f35" y="f37"/>
                    </a:cubicBezTo>
                    <a:cubicBezTo>
                      <a:pt x="f35" y="f38"/>
                      <a:pt x="f39" y="f40"/>
                      <a:pt x="f31" y="f41"/>
                    </a:cubicBezTo>
                    <a:cubicBezTo>
                      <a:pt x="f42" y="f43"/>
                      <a:pt x="f44" y="f45"/>
                      <a:pt x="f44" y="f46"/>
                    </a:cubicBezTo>
                    <a:cubicBezTo>
                      <a:pt x="f44" y="f47"/>
                      <a:pt x="f42" y="f48"/>
                      <a:pt x="f31" y="f32"/>
                    </a:cubicBezTo>
                    <a:close/>
                    <a:moveTo>
                      <a:pt x="f49" y="f32"/>
                    </a:moveTo>
                    <a:cubicBezTo>
                      <a:pt x="f50" y="f48"/>
                      <a:pt x="f51" y="f47"/>
                      <a:pt x="f51" y="f46"/>
                    </a:cubicBezTo>
                    <a:cubicBezTo>
                      <a:pt x="f51" y="f52"/>
                      <a:pt x="f53" y="f43"/>
                      <a:pt x="f49" y="f41"/>
                    </a:cubicBezTo>
                    <a:cubicBezTo>
                      <a:pt x="f54" y="f55"/>
                      <a:pt x="f56" y="f57"/>
                      <a:pt x="f58" y="f37"/>
                    </a:cubicBezTo>
                    <a:cubicBezTo>
                      <a:pt x="f58" y="f59"/>
                      <a:pt x="f60" y="f34"/>
                      <a:pt x="f49" y="f32"/>
                    </a:cubicBezTo>
                    <a:close/>
                    <a:moveTo>
                      <a:pt x="f61" y="f62"/>
                    </a:moveTo>
                    <a:cubicBezTo>
                      <a:pt x="f63" y="f62"/>
                      <a:pt x="f64" y="f65"/>
                      <a:pt x="f66" y="f67"/>
                    </a:cubicBezTo>
                    <a:cubicBezTo>
                      <a:pt x="f68" y="f69"/>
                      <a:pt x="f70" y="f71"/>
                      <a:pt x="f72" y="f71"/>
                    </a:cubicBezTo>
                    <a:cubicBezTo>
                      <a:pt x="f73" y="f71"/>
                      <a:pt x="f74" y="f69"/>
                      <a:pt x="f75" y="f67"/>
                    </a:cubicBezTo>
                    <a:cubicBezTo>
                      <a:pt x="f76" y="f77"/>
                      <a:pt x="f78" y="f79"/>
                      <a:pt x="f80" y="f81"/>
                    </a:cubicBezTo>
                    <a:lnTo>
                      <a:pt x="f80" y="f81"/>
                    </a:lnTo>
                    <a:cubicBezTo>
                      <a:pt x="f82" y="f83"/>
                      <a:pt x="f84" y="f85"/>
                      <a:pt x="f86" y="f87"/>
                    </a:cubicBezTo>
                    <a:cubicBezTo>
                      <a:pt x="f88" y="f89"/>
                      <a:pt x="f90" y="f91"/>
                      <a:pt x="f92" y="f93"/>
                    </a:cubicBezTo>
                    <a:cubicBezTo>
                      <a:pt x="f94" y="f95"/>
                      <a:pt x="f96" y="f97"/>
                      <a:pt x="f89" y="f98"/>
                    </a:cubicBezTo>
                    <a:cubicBezTo>
                      <a:pt x="f99" y="f100"/>
                      <a:pt x="f101" y="f102"/>
                      <a:pt x="f103" y="f102"/>
                    </a:cubicBezTo>
                    <a:cubicBezTo>
                      <a:pt x="f104" y="f102"/>
                      <a:pt x="f105" y="f106"/>
                      <a:pt x="f105" y="f107"/>
                    </a:cubicBezTo>
                    <a:lnTo>
                      <a:pt x="f105" y="f108"/>
                    </a:lnTo>
                    <a:cubicBezTo>
                      <a:pt x="f105" y="f109"/>
                      <a:pt x="f110" y="f111"/>
                      <a:pt x="f112" y="f111"/>
                    </a:cubicBezTo>
                    <a:cubicBezTo>
                      <a:pt x="f113" y="f111"/>
                      <a:pt x="f114" y="f109"/>
                      <a:pt x="f114" y="f108"/>
                    </a:cubicBezTo>
                    <a:lnTo>
                      <a:pt x="f114" y="f107"/>
                    </a:lnTo>
                    <a:cubicBezTo>
                      <a:pt x="f114" y="f115"/>
                      <a:pt x="f116" y="f117"/>
                      <a:pt x="f118" y="f119"/>
                    </a:cubicBezTo>
                    <a:cubicBezTo>
                      <a:pt x="f120" y="f121"/>
                      <a:pt x="f122" y="f123"/>
                      <a:pt x="f124" y="f123"/>
                    </a:cubicBezTo>
                    <a:cubicBezTo>
                      <a:pt x="f125" y="f123"/>
                      <a:pt x="f126" y="f127"/>
                      <a:pt x="f128" y="f129"/>
                    </a:cubicBezTo>
                    <a:cubicBezTo>
                      <a:pt x="f94" y="f130"/>
                      <a:pt x="f131" y="f132"/>
                      <a:pt x="f131" y="f37"/>
                    </a:cubicBezTo>
                    <a:lnTo>
                      <a:pt x="f131" y="f133"/>
                    </a:lnTo>
                    <a:cubicBezTo>
                      <a:pt x="f131" y="f134"/>
                      <a:pt x="f135" y="f136"/>
                      <a:pt x="f137" y="f136"/>
                    </a:cubicBezTo>
                    <a:cubicBezTo>
                      <a:pt x="f138" y="f136"/>
                      <a:pt x="f114" y="f139"/>
                      <a:pt x="f114" y="f140"/>
                    </a:cubicBezTo>
                    <a:lnTo>
                      <a:pt x="f114" y="f141"/>
                    </a:lnTo>
                    <a:cubicBezTo>
                      <a:pt x="f114" y="f142"/>
                      <a:pt x="f113" y="f143"/>
                      <a:pt x="f112" y="f143"/>
                    </a:cubicBezTo>
                    <a:cubicBezTo>
                      <a:pt x="f110" y="f143"/>
                      <a:pt x="f105" y="f142"/>
                      <a:pt x="f105" y="f141"/>
                    </a:cubicBezTo>
                    <a:lnTo>
                      <a:pt x="f105" y="f144"/>
                    </a:lnTo>
                    <a:cubicBezTo>
                      <a:pt x="f145" y="f146"/>
                      <a:pt x="f147" y="f148"/>
                      <a:pt x="f149" y="f148"/>
                    </a:cubicBezTo>
                    <a:cubicBezTo>
                      <a:pt x="f150" y="f148"/>
                      <a:pt x="f151" y="f152"/>
                      <a:pt x="f153" y="f144"/>
                    </a:cubicBezTo>
                    <a:lnTo>
                      <a:pt x="f153" y="f107"/>
                    </a:lnTo>
                    <a:cubicBezTo>
                      <a:pt x="f153" y="f154"/>
                      <a:pt x="f155" y="f156"/>
                      <a:pt x="f157" y="f156"/>
                    </a:cubicBezTo>
                    <a:cubicBezTo>
                      <a:pt x="f158" y="f156"/>
                      <a:pt x="f159" y="f160"/>
                      <a:pt x="f161" y="f93"/>
                    </a:cubicBezTo>
                    <a:cubicBezTo>
                      <a:pt x="f162" y="f91"/>
                      <a:pt x="f163" y="f89"/>
                      <a:pt x="f164" y="f87"/>
                    </a:cubicBezTo>
                    <a:cubicBezTo>
                      <a:pt x="f165" y="f166"/>
                      <a:pt x="f167" y="f168"/>
                      <a:pt x="f169" y="f81"/>
                    </a:cubicBezTo>
                    <a:lnTo>
                      <a:pt x="f169" y="f81"/>
                    </a:lnTo>
                    <a:cubicBezTo>
                      <a:pt x="f170" y="f171"/>
                      <a:pt x="f172" y="f173"/>
                      <a:pt x="f174" y="f175"/>
                    </a:cubicBezTo>
                    <a:cubicBezTo>
                      <a:pt x="f176" y="f177"/>
                      <a:pt x="f178" y="f71"/>
                      <a:pt x="f179" y="f71"/>
                    </a:cubicBezTo>
                    <a:cubicBezTo>
                      <a:pt x="f180" y="f71"/>
                      <a:pt x="f181" y="f182"/>
                      <a:pt x="f183" y="f67"/>
                    </a:cubicBezTo>
                    <a:cubicBezTo>
                      <a:pt x="f184" y="f185"/>
                      <a:pt x="f186" y="f187"/>
                      <a:pt x="f188" y="f187"/>
                    </a:cubicBezTo>
                    <a:cubicBezTo>
                      <a:pt x="f189" y="f187"/>
                      <a:pt x="f190" y="f191"/>
                      <a:pt x="f192" y="f67"/>
                    </a:cubicBezTo>
                    <a:cubicBezTo>
                      <a:pt x="f193" y="f69"/>
                      <a:pt x="f194" y="f71"/>
                      <a:pt x="f195" y="f71"/>
                    </a:cubicBezTo>
                    <a:cubicBezTo>
                      <a:pt x="f196" y="f71"/>
                      <a:pt x="f197" y="f69"/>
                      <a:pt x="f198" y="f67"/>
                    </a:cubicBezTo>
                    <a:cubicBezTo>
                      <a:pt x="f199" y="f65"/>
                      <a:pt x="f200" y="f62"/>
                      <a:pt x="f61" y="f62"/>
                    </a:cubicBezTo>
                    <a:close/>
                    <a:moveTo>
                      <a:pt x="f201" y="f202"/>
                    </a:moveTo>
                    <a:cubicBezTo>
                      <a:pt x="f203" y="f202"/>
                      <a:pt x="f204" y="f205"/>
                      <a:pt x="f206" y="f207"/>
                    </a:cubicBezTo>
                    <a:cubicBezTo>
                      <a:pt x="f208" y="f209"/>
                      <a:pt x="f210" y="f211"/>
                      <a:pt x="f210" y="f107"/>
                    </a:cubicBezTo>
                    <a:cubicBezTo>
                      <a:pt x="f212" y="f213"/>
                      <a:pt x="f214" y="f215"/>
                      <a:pt x="f216" y="f217"/>
                    </a:cubicBezTo>
                    <a:cubicBezTo>
                      <a:pt x="f218" y="f219"/>
                      <a:pt x="f220" y="f221"/>
                      <a:pt x="f157" y="f221"/>
                    </a:cubicBezTo>
                    <a:cubicBezTo>
                      <a:pt x="f183" y="f222"/>
                      <a:pt x="f223" y="f224"/>
                      <a:pt x="f223" y="f133"/>
                    </a:cubicBezTo>
                    <a:cubicBezTo>
                      <a:pt x="f223" y="f225"/>
                      <a:pt x="f223" y="f226"/>
                      <a:pt x="f223" y="f227"/>
                    </a:cubicBezTo>
                    <a:cubicBezTo>
                      <a:pt x="f228" y="f229"/>
                      <a:pt x="f230" y="f231"/>
                      <a:pt x="f232" y="f233"/>
                    </a:cubicBezTo>
                    <a:cubicBezTo>
                      <a:pt x="f234" y="f235"/>
                      <a:pt x="f236" y="f202"/>
                      <a:pt x="f201" y="f202"/>
                    </a:cubicBezTo>
                    <a:close/>
                    <a:moveTo>
                      <a:pt x="f237" y="f238"/>
                    </a:moveTo>
                    <a:lnTo>
                      <a:pt x="f237" y="f239"/>
                    </a:lnTo>
                    <a:lnTo>
                      <a:pt x="f240" y="f239"/>
                    </a:lnTo>
                    <a:cubicBezTo>
                      <a:pt x="f241" y="f242"/>
                      <a:pt x="f243" y="f244"/>
                      <a:pt x="f245" y="f238"/>
                    </a:cubicBezTo>
                    <a:close/>
                    <a:moveTo>
                      <a:pt x="f105" y="f246"/>
                    </a:moveTo>
                    <a:lnTo>
                      <a:pt x="f105" y="f140"/>
                    </a:lnTo>
                    <a:cubicBezTo>
                      <a:pt x="f105" y="f247"/>
                      <a:pt x="f248" y="f249"/>
                      <a:pt x="f137" y="f249"/>
                    </a:cubicBezTo>
                    <a:cubicBezTo>
                      <a:pt x="f115" y="f249"/>
                      <a:pt x="f250" y="f251"/>
                      <a:pt x="f92" y="f252"/>
                    </a:cubicBezTo>
                    <a:cubicBezTo>
                      <a:pt x="f253" y="f254"/>
                      <a:pt x="f255" y="f256"/>
                      <a:pt x="f257" y="f258"/>
                    </a:cubicBezTo>
                    <a:cubicBezTo>
                      <a:pt x="f259" y="f260"/>
                      <a:pt x="f261" y="f262"/>
                      <a:pt x="f263" y="f264"/>
                    </a:cubicBezTo>
                    <a:lnTo>
                      <a:pt x="f265" y="f264"/>
                    </a:lnTo>
                    <a:cubicBezTo>
                      <a:pt x="f266" y="f264"/>
                      <a:pt x="f267" y="f268"/>
                      <a:pt x="f267" y="f269"/>
                    </a:cubicBezTo>
                    <a:lnTo>
                      <a:pt x="f267" y="f239"/>
                    </a:lnTo>
                    <a:lnTo>
                      <a:pt x="f270" y="f239"/>
                    </a:lnTo>
                    <a:lnTo>
                      <a:pt x="f270" y="f269"/>
                    </a:lnTo>
                    <a:cubicBezTo>
                      <a:pt x="f270" y="f268"/>
                      <a:pt x="f271" y="f264"/>
                      <a:pt x="f272" y="f264"/>
                    </a:cubicBezTo>
                    <a:lnTo>
                      <a:pt x="f273" y="f264"/>
                    </a:lnTo>
                    <a:cubicBezTo>
                      <a:pt x="f274" y="f262"/>
                      <a:pt x="f275" y="f260"/>
                      <a:pt x="f81" y="f258"/>
                    </a:cubicBezTo>
                    <a:cubicBezTo>
                      <a:pt x="f276" y="f256"/>
                      <a:pt x="f277" y="f254"/>
                      <a:pt x="f161" y="f252"/>
                    </a:cubicBezTo>
                    <a:cubicBezTo>
                      <a:pt x="f278" y="f279"/>
                      <a:pt x="f280" y="f281"/>
                      <a:pt x="f157" y="f249"/>
                    </a:cubicBezTo>
                    <a:cubicBezTo>
                      <a:pt x="f282" y="f249"/>
                      <a:pt x="f283" y="f284"/>
                      <a:pt x="f285" y="f286"/>
                    </a:cubicBezTo>
                    <a:cubicBezTo>
                      <a:pt x="f287" y="f288"/>
                      <a:pt x="f289" y="f290"/>
                      <a:pt x="f153" y="f246"/>
                    </a:cubicBezTo>
                    <a:lnTo>
                      <a:pt x="f153" y="f246"/>
                    </a:lnTo>
                    <a:cubicBezTo>
                      <a:pt x="f291" y="f292"/>
                      <a:pt x="f293" y="f294"/>
                      <a:pt x="f295" y="f294"/>
                    </a:cubicBezTo>
                    <a:cubicBezTo>
                      <a:pt x="f296" y="f294"/>
                      <a:pt x="f297" y="f298"/>
                      <a:pt x="f105" y="f246"/>
                    </a:cubicBezTo>
                    <a:close/>
                    <a:moveTo>
                      <a:pt x="f299" y="f238"/>
                    </a:moveTo>
                    <a:cubicBezTo>
                      <a:pt x="f300" y="f244"/>
                      <a:pt x="f301" y="f242"/>
                      <a:pt x="f302" y="f239"/>
                    </a:cubicBezTo>
                    <a:lnTo>
                      <a:pt x="f303" y="f239"/>
                    </a:lnTo>
                    <a:lnTo>
                      <a:pt x="f303" y="f238"/>
                    </a:lnTo>
                    <a:close/>
                    <a:moveTo>
                      <a:pt x="f195" y="f2"/>
                    </a:moveTo>
                    <a:cubicBezTo>
                      <a:pt x="f304" y="f2"/>
                      <a:pt x="f305" y="f306"/>
                      <a:pt x="f307" y="f308"/>
                    </a:cubicBezTo>
                    <a:cubicBezTo>
                      <a:pt x="f309" y="f310"/>
                      <a:pt x="f311" y="f312"/>
                      <a:pt x="f313" y="f314"/>
                    </a:cubicBezTo>
                    <a:cubicBezTo>
                      <a:pt x="f315" y="f316"/>
                      <a:pt x="f317" y="f318"/>
                      <a:pt x="f319" y="f318"/>
                    </a:cubicBezTo>
                    <a:cubicBezTo>
                      <a:pt x="f320" y="f318"/>
                      <a:pt x="f321" y="f322"/>
                      <a:pt x="f323" y="f324"/>
                    </a:cubicBezTo>
                    <a:cubicBezTo>
                      <a:pt x="f325" y="f326"/>
                      <a:pt x="f327" y="f14"/>
                      <a:pt x="f195" y="f14"/>
                    </a:cubicBezTo>
                    <a:cubicBezTo>
                      <a:pt x="f328" y="f14"/>
                      <a:pt x="f329" y="f330"/>
                      <a:pt x="f331" y="f332"/>
                    </a:cubicBezTo>
                    <a:cubicBezTo>
                      <a:pt x="f333" y="f334"/>
                      <a:pt x="f222" y="f335"/>
                      <a:pt x="f336" y="f218"/>
                    </a:cubicBezTo>
                    <a:cubicBezTo>
                      <a:pt x="f337" y="f338"/>
                      <a:pt x="f339" y="f340"/>
                      <a:pt x="f341" y="f342"/>
                    </a:cubicBezTo>
                    <a:cubicBezTo>
                      <a:pt x="f343" y="f344"/>
                      <a:pt x="f345" y="f346"/>
                      <a:pt x="f347" y="f348"/>
                    </a:cubicBezTo>
                    <a:cubicBezTo>
                      <a:pt x="f349" y="f350"/>
                      <a:pt x="f351" y="f352"/>
                      <a:pt x="f353" y="f352"/>
                    </a:cubicBezTo>
                    <a:cubicBezTo>
                      <a:pt x="f354" y="f352"/>
                      <a:pt x="f355" y="f356"/>
                      <a:pt x="f357" y="f358"/>
                    </a:cubicBezTo>
                    <a:cubicBezTo>
                      <a:pt x="f359" y="f360"/>
                      <a:pt x="f361" y="f362"/>
                      <a:pt x="f363" y="f364"/>
                    </a:cubicBezTo>
                    <a:cubicBezTo>
                      <a:pt x="f365" y="f366"/>
                      <a:pt x="f367" y="f368"/>
                      <a:pt x="f369" y="f368"/>
                    </a:cubicBezTo>
                    <a:cubicBezTo>
                      <a:pt x="f370" y="f368"/>
                      <a:pt x="f371" y="f372"/>
                      <a:pt x="f373" y="f374"/>
                    </a:cubicBezTo>
                    <a:cubicBezTo>
                      <a:pt x="f375" y="f376"/>
                      <a:pt x="f377" y="f378"/>
                      <a:pt x="f379" y="f378"/>
                    </a:cubicBezTo>
                    <a:cubicBezTo>
                      <a:pt x="f380" y="f378"/>
                      <a:pt x="f381" y="f382"/>
                      <a:pt x="f383" y="f374"/>
                    </a:cubicBezTo>
                    <a:cubicBezTo>
                      <a:pt x="f384" y="f385"/>
                      <a:pt x="f386" y="f387"/>
                      <a:pt x="f388" y="f387"/>
                    </a:cubicBezTo>
                    <a:cubicBezTo>
                      <a:pt x="f389" y="f387"/>
                      <a:pt x="f390" y="f385"/>
                      <a:pt x="f391" y="f374"/>
                    </a:cubicBezTo>
                    <a:cubicBezTo>
                      <a:pt x="f392" y="f382"/>
                      <a:pt x="f393" y="f378"/>
                      <a:pt x="f394" y="f378"/>
                    </a:cubicBezTo>
                    <a:cubicBezTo>
                      <a:pt x="f395" y="f378"/>
                      <a:pt x="f396" y="f376"/>
                      <a:pt x="f397" y="f374"/>
                    </a:cubicBezTo>
                    <a:cubicBezTo>
                      <a:pt x="f398" y="f385"/>
                      <a:pt x="f399" y="f387"/>
                      <a:pt x="f400" y="f387"/>
                    </a:cubicBezTo>
                    <a:cubicBezTo>
                      <a:pt x="f401" y="f387"/>
                      <a:pt x="f402" y="f385"/>
                      <a:pt x="f403" y="f374"/>
                    </a:cubicBezTo>
                    <a:cubicBezTo>
                      <a:pt x="f404" y="f405"/>
                      <a:pt x="f406" y="f407"/>
                      <a:pt x="f408" y="f358"/>
                    </a:cubicBezTo>
                    <a:cubicBezTo>
                      <a:pt x="f409" y="f410"/>
                      <a:pt x="f411" y="f412"/>
                      <a:pt x="f413" y="f412"/>
                    </a:cubicBezTo>
                    <a:cubicBezTo>
                      <a:pt x="f414" y="f412"/>
                      <a:pt x="f415" y="f416"/>
                      <a:pt x="f417" y="f418"/>
                    </a:cubicBezTo>
                    <a:cubicBezTo>
                      <a:pt x="f419" y="f420"/>
                      <a:pt x="f421" y="f422"/>
                      <a:pt x="f423" y="f342"/>
                    </a:cubicBezTo>
                    <a:cubicBezTo>
                      <a:pt x="f424" y="f340"/>
                      <a:pt x="f425" y="f426"/>
                      <a:pt x="f427" y="f218"/>
                    </a:cubicBezTo>
                    <a:cubicBezTo>
                      <a:pt x="f428" y="f429"/>
                      <a:pt x="f430" y="f431"/>
                      <a:pt x="f432" y="f433"/>
                    </a:cubicBezTo>
                    <a:cubicBezTo>
                      <a:pt x="f434" y="f435"/>
                      <a:pt x="f436" y="f437"/>
                      <a:pt x="f438" y="f439"/>
                    </a:cubicBezTo>
                    <a:cubicBezTo>
                      <a:pt x="f440" y="f441"/>
                      <a:pt x="f442" y="f443"/>
                      <a:pt x="f444" y="f443"/>
                    </a:cubicBezTo>
                    <a:cubicBezTo>
                      <a:pt x="f445" y="f443"/>
                      <a:pt x="f446" y="f447"/>
                      <a:pt x="f448" y="f449"/>
                    </a:cubicBezTo>
                    <a:cubicBezTo>
                      <a:pt x="f450" y="f451"/>
                      <a:pt x="f452" y="f453"/>
                      <a:pt x="f454" y="f455"/>
                    </a:cubicBezTo>
                    <a:cubicBezTo>
                      <a:pt x="f456" y="f457"/>
                      <a:pt x="f458" y="f459"/>
                      <a:pt x="f458" y="f16"/>
                    </a:cubicBezTo>
                    <a:cubicBezTo>
                      <a:pt x="f458" y="f460"/>
                      <a:pt x="f461" y="f462"/>
                      <a:pt x="f463" y="f462"/>
                    </a:cubicBezTo>
                    <a:cubicBezTo>
                      <a:pt x="f464" y="f462"/>
                      <a:pt x="f465" y="f466"/>
                      <a:pt x="f467" y="f468"/>
                    </a:cubicBezTo>
                    <a:cubicBezTo>
                      <a:pt x="f469" y="f470"/>
                      <a:pt x="f471" y="f472"/>
                      <a:pt x="f408" y="f473"/>
                    </a:cubicBezTo>
                    <a:cubicBezTo>
                      <a:pt x="f474" y="f475"/>
                      <a:pt x="f476" y="f477"/>
                      <a:pt x="f476" y="f46"/>
                    </a:cubicBezTo>
                    <a:cubicBezTo>
                      <a:pt x="f476" y="f478"/>
                      <a:pt x="f479" y="f480"/>
                      <a:pt x="f481" y="f482"/>
                    </a:cubicBezTo>
                    <a:cubicBezTo>
                      <a:pt x="f483" y="f484"/>
                      <a:pt x="f485" y="f486"/>
                      <a:pt x="f485" y="f487"/>
                    </a:cubicBezTo>
                    <a:cubicBezTo>
                      <a:pt x="f485" y="f488"/>
                      <a:pt x="f489" y="f4"/>
                      <a:pt x="f490" y="f4"/>
                    </a:cubicBezTo>
                    <a:lnTo>
                      <a:pt x="f491" y="f4"/>
                    </a:lnTo>
                    <a:cubicBezTo>
                      <a:pt x="f492" y="f4"/>
                      <a:pt x="f493" y="f488"/>
                      <a:pt x="f493" y="f487"/>
                    </a:cubicBezTo>
                    <a:cubicBezTo>
                      <a:pt x="f493" y="f494"/>
                      <a:pt x="f495" y="f496"/>
                      <a:pt x="f497" y="f482"/>
                    </a:cubicBezTo>
                    <a:cubicBezTo>
                      <a:pt x="f498" y="f499"/>
                      <a:pt x="f500" y="f478"/>
                      <a:pt x="f500" y="f46"/>
                    </a:cubicBezTo>
                    <a:cubicBezTo>
                      <a:pt x="f500" y="f477"/>
                      <a:pt x="f501" y="f475"/>
                      <a:pt x="f357" y="f473"/>
                    </a:cubicBezTo>
                    <a:cubicBezTo>
                      <a:pt x="f502" y="f472"/>
                      <a:pt x="f503" y="f470"/>
                      <a:pt x="f504" y="f468"/>
                    </a:cubicBezTo>
                    <a:cubicBezTo>
                      <a:pt x="f505" y="f466"/>
                      <a:pt x="f506" y="f462"/>
                      <a:pt x="f507" y="f462"/>
                    </a:cubicBezTo>
                    <a:cubicBezTo>
                      <a:pt x="f508" y="f462"/>
                      <a:pt x="f3" y="f460"/>
                      <a:pt x="f3" y="f16"/>
                    </a:cubicBezTo>
                    <a:cubicBezTo>
                      <a:pt x="f3" y="f459"/>
                      <a:pt x="f509" y="f457"/>
                      <a:pt x="f510" y="f455"/>
                    </a:cubicBezTo>
                    <a:cubicBezTo>
                      <a:pt x="f511" y="f512"/>
                      <a:pt x="f513" y="f514"/>
                      <a:pt x="f515" y="f516"/>
                    </a:cubicBezTo>
                    <a:cubicBezTo>
                      <a:pt x="f517" y="f518"/>
                      <a:pt x="f468" y="f2"/>
                      <a:pt x="f19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38" name="Google Shape;3135;p73">
              <a:extLst>
                <a:ext uri="{FF2B5EF4-FFF2-40B4-BE49-F238E27FC236}">
                  <a16:creationId xmlns:a16="http://schemas.microsoft.com/office/drawing/2014/main" id="{D508B5E6-9CBA-1B18-CDEC-0A977E5949A4}"/>
                </a:ext>
              </a:extLst>
            </p:cNvPr>
            <p:cNvGrpSpPr/>
            <p:nvPr/>
          </p:nvGrpSpPr>
          <p:grpSpPr>
            <a:xfrm>
              <a:off x="660745" y="2445306"/>
              <a:ext cx="666579" cy="740508"/>
              <a:chOff x="660745" y="2445306"/>
              <a:chExt cx="666579" cy="740508"/>
            </a:xfrm>
          </p:grpSpPr>
          <p:sp>
            <p:nvSpPr>
              <p:cNvPr id="139" name="Google Shape;3136;p73">
                <a:extLst>
                  <a:ext uri="{FF2B5EF4-FFF2-40B4-BE49-F238E27FC236}">
                    <a16:creationId xmlns:a16="http://schemas.microsoft.com/office/drawing/2014/main" id="{2F045E5C-DF0F-087F-6081-2014E31DA38C}"/>
                  </a:ext>
                </a:extLst>
              </p:cNvPr>
              <p:cNvSpPr/>
              <p:nvPr/>
            </p:nvSpPr>
            <p:spPr>
              <a:xfrm>
                <a:off x="853281" y="2748448"/>
                <a:ext cx="21753" cy="44778"/>
              </a:xfrm>
              <a:custGeom>
                <a:avLst/>
                <a:gdLst>
                  <a:gd name="f0" fmla="val w"/>
                  <a:gd name="f1" fmla="val h"/>
                  <a:gd name="f2" fmla="val 0"/>
                  <a:gd name="f3" fmla="val 6133"/>
                  <a:gd name="f4" fmla="val 12624"/>
                  <a:gd name="f5" fmla="val 3067"/>
                  <a:gd name="f6" fmla="val 1370"/>
                  <a:gd name="f7" fmla="val 3034"/>
                  <a:gd name="f8" fmla="val 9590"/>
                  <a:gd name="f9" fmla="val 11254"/>
                  <a:gd name="f10" fmla="val 4763"/>
                  <a:gd name="f11" fmla="*/ f0 1 6133"/>
                  <a:gd name="f12" fmla="*/ f1 1 12624"/>
                  <a:gd name="f13" fmla="val f2"/>
                  <a:gd name="f14" fmla="val f3"/>
                  <a:gd name="f15" fmla="val f4"/>
                  <a:gd name="f16" fmla="+- f15 0 f13"/>
                  <a:gd name="f17" fmla="+- f14 0 f13"/>
                  <a:gd name="f18" fmla="*/ f17 1 6133"/>
                  <a:gd name="f19" fmla="*/ f16 1 1262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133" h="12624">
                    <a:moveTo>
                      <a:pt x="f5" y="f2"/>
                    </a:moveTo>
                    <a:cubicBezTo>
                      <a:pt x="f6" y="f2"/>
                      <a:pt x="f2" y="f6"/>
                      <a:pt x="f2" y="f7"/>
                    </a:cubicBezTo>
                    <a:lnTo>
                      <a:pt x="f2" y="f8"/>
                    </a:lnTo>
                    <a:cubicBezTo>
                      <a:pt x="f2" y="f9"/>
                      <a:pt x="f6" y="f4"/>
                      <a:pt x="f5" y="f4"/>
                    </a:cubicBezTo>
                    <a:cubicBezTo>
                      <a:pt x="f10" y="f4"/>
                      <a:pt x="f3" y="f9"/>
                      <a:pt x="f3" y="f8"/>
                    </a:cubicBezTo>
                    <a:lnTo>
                      <a:pt x="f3" y="f7"/>
                    </a:lnTo>
                    <a:cubicBezTo>
                      <a:pt x="f3" y="f6"/>
                      <a:pt x="f10"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0" name="Google Shape;3137;p73">
                <a:extLst>
                  <a:ext uri="{FF2B5EF4-FFF2-40B4-BE49-F238E27FC236}">
                    <a16:creationId xmlns:a16="http://schemas.microsoft.com/office/drawing/2014/main" id="{8BA09119-80FA-1234-B7F7-BD4220ED0D9E}"/>
                  </a:ext>
                </a:extLst>
              </p:cNvPr>
              <p:cNvSpPr/>
              <p:nvPr/>
            </p:nvSpPr>
            <p:spPr>
              <a:xfrm>
                <a:off x="1094408" y="2748448"/>
                <a:ext cx="21643" cy="44778"/>
              </a:xfrm>
              <a:custGeom>
                <a:avLst/>
                <a:gdLst>
                  <a:gd name="f0" fmla="val w"/>
                  <a:gd name="f1" fmla="val h"/>
                  <a:gd name="f2" fmla="val 0"/>
                  <a:gd name="f3" fmla="val 6101"/>
                  <a:gd name="f4" fmla="val 12624"/>
                  <a:gd name="f5" fmla="val 3034"/>
                  <a:gd name="f6" fmla="val 1370"/>
                  <a:gd name="f7" fmla="val 9590"/>
                  <a:gd name="f8" fmla="val 11254"/>
                  <a:gd name="f9" fmla="val 4730"/>
                  <a:gd name="f10" fmla="val 6100"/>
                  <a:gd name="f11" fmla="*/ f0 1 6101"/>
                  <a:gd name="f12" fmla="*/ f1 1 12624"/>
                  <a:gd name="f13" fmla="val f2"/>
                  <a:gd name="f14" fmla="val f3"/>
                  <a:gd name="f15" fmla="val f4"/>
                  <a:gd name="f16" fmla="+- f15 0 f13"/>
                  <a:gd name="f17" fmla="+- f14 0 f13"/>
                  <a:gd name="f18" fmla="*/ f17 1 6101"/>
                  <a:gd name="f19" fmla="*/ f16 1 1262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101" h="12624">
                    <a:moveTo>
                      <a:pt x="f5" y="f2"/>
                    </a:moveTo>
                    <a:cubicBezTo>
                      <a:pt x="f6" y="f2"/>
                      <a:pt x="f2" y="f6"/>
                      <a:pt x="f2" y="f5"/>
                    </a:cubicBezTo>
                    <a:lnTo>
                      <a:pt x="f2" y="f7"/>
                    </a:lnTo>
                    <a:cubicBezTo>
                      <a:pt x="f2" y="f8"/>
                      <a:pt x="f6" y="f4"/>
                      <a:pt x="f5" y="f4"/>
                    </a:cubicBezTo>
                    <a:cubicBezTo>
                      <a:pt x="f9" y="f4"/>
                      <a:pt x="f10" y="f8"/>
                      <a:pt x="f10" y="f7"/>
                    </a:cubicBezTo>
                    <a:lnTo>
                      <a:pt x="f10" y="f5"/>
                    </a:lnTo>
                    <a:cubicBezTo>
                      <a:pt x="f10" y="f6"/>
                      <a:pt x="f9"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1" name="Google Shape;3138;p73">
                <a:extLst>
                  <a:ext uri="{FF2B5EF4-FFF2-40B4-BE49-F238E27FC236}">
                    <a16:creationId xmlns:a16="http://schemas.microsoft.com/office/drawing/2014/main" id="{71CC82AB-3710-1640-1C80-A0D3FF05A4F5}"/>
                  </a:ext>
                </a:extLst>
              </p:cNvPr>
              <p:cNvSpPr/>
              <p:nvPr/>
            </p:nvSpPr>
            <p:spPr>
              <a:xfrm>
                <a:off x="940753" y="2770888"/>
                <a:ext cx="87818" cy="36228"/>
              </a:xfrm>
              <a:custGeom>
                <a:avLst/>
                <a:gdLst>
                  <a:gd name="f0" fmla="val w"/>
                  <a:gd name="f1" fmla="val h"/>
                  <a:gd name="f2" fmla="val 0"/>
                  <a:gd name="f3" fmla="val 24759"/>
                  <a:gd name="f4" fmla="val 10214"/>
                  <a:gd name="f5" fmla="val 3423"/>
                  <a:gd name="f6" fmla="val 2704"/>
                  <a:gd name="f7" fmla="val 1982"/>
                  <a:gd name="f8" fmla="val 248"/>
                  <a:gd name="f9" fmla="val 1403"/>
                  <a:gd name="f10" fmla="val 754"/>
                  <a:gd name="f11" fmla="val 131"/>
                  <a:gd name="f12" fmla="val 1863"/>
                  <a:gd name="f13" fmla="val 3787"/>
                  <a:gd name="f14" fmla="val 1109"/>
                  <a:gd name="f15" fmla="val 5059"/>
                  <a:gd name="f16" fmla="val 3947"/>
                  <a:gd name="f17" fmla="val 8321"/>
                  <a:gd name="f18" fmla="val 8057"/>
                  <a:gd name="f19" fmla="val 10213"/>
                  <a:gd name="f20" fmla="val 12396"/>
                  <a:gd name="f21" fmla="val 16701"/>
                  <a:gd name="f22" fmla="val 20811"/>
                  <a:gd name="f23" fmla="val 23649"/>
                  <a:gd name="f24" fmla="val 24758"/>
                  <a:gd name="f25" fmla="val 24628"/>
                  <a:gd name="f26" fmla="val 23356"/>
                  <a:gd name="f27" fmla="val 22776"/>
                  <a:gd name="f28" fmla="val 22061"/>
                  <a:gd name="f29" fmla="val 21350"/>
                  <a:gd name="f30" fmla="val 20499"/>
                  <a:gd name="f31" fmla="val 19654"/>
                  <a:gd name="f32" fmla="val 355"/>
                  <a:gd name="f33" fmla="val 19050"/>
                  <a:gd name="f34" fmla="val 1047"/>
                  <a:gd name="f35" fmla="val 17354"/>
                  <a:gd name="f36" fmla="val 2972"/>
                  <a:gd name="f37" fmla="val 14940"/>
                  <a:gd name="f38" fmla="val 4081"/>
                  <a:gd name="f39" fmla="val 9851"/>
                  <a:gd name="f40" fmla="val 7405"/>
                  <a:gd name="f41" fmla="val 5741"/>
                  <a:gd name="f42" fmla="val 5137"/>
                  <a:gd name="f43" fmla="val 4282"/>
                  <a:gd name="f44" fmla="*/ f0 1 24759"/>
                  <a:gd name="f45" fmla="*/ f1 1 10214"/>
                  <a:gd name="f46" fmla="val f2"/>
                  <a:gd name="f47" fmla="val f3"/>
                  <a:gd name="f48" fmla="val f4"/>
                  <a:gd name="f49" fmla="+- f48 0 f46"/>
                  <a:gd name="f50" fmla="+- f47 0 f46"/>
                  <a:gd name="f51" fmla="*/ f50 1 24759"/>
                  <a:gd name="f52" fmla="*/ f49 1 1021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24759" h="10214">
                    <a:moveTo>
                      <a:pt x="f5" y="f2"/>
                    </a:moveTo>
                    <a:cubicBezTo>
                      <a:pt x="f6" y="f2"/>
                      <a:pt x="f7" y="f8"/>
                      <a:pt x="f9" y="f10"/>
                    </a:cubicBezTo>
                    <a:cubicBezTo>
                      <a:pt x="f11" y="f12"/>
                      <a:pt x="f2" y="f13"/>
                      <a:pt x="f14" y="f15"/>
                    </a:cubicBezTo>
                    <a:cubicBezTo>
                      <a:pt x="f16" y="f17"/>
                      <a:pt x="f18" y="f19"/>
                      <a:pt x="f20" y="f19"/>
                    </a:cubicBezTo>
                    <a:cubicBezTo>
                      <a:pt x="f21" y="f19"/>
                      <a:pt x="f22" y="f17"/>
                      <a:pt x="f23" y="f15"/>
                    </a:cubicBezTo>
                    <a:cubicBezTo>
                      <a:pt x="f24" y="f13"/>
                      <a:pt x="f25" y="f12"/>
                      <a:pt x="f26" y="f10"/>
                    </a:cubicBezTo>
                    <a:cubicBezTo>
                      <a:pt x="f27" y="f8"/>
                      <a:pt x="f28" y="f2"/>
                      <a:pt x="f29" y="f2"/>
                    </a:cubicBezTo>
                    <a:cubicBezTo>
                      <a:pt x="f30" y="f2"/>
                      <a:pt x="f31" y="f32"/>
                      <a:pt x="f33" y="f34"/>
                    </a:cubicBezTo>
                    <a:cubicBezTo>
                      <a:pt x="f35" y="f36"/>
                      <a:pt x="f37" y="f38"/>
                      <a:pt x="f20" y="f38"/>
                    </a:cubicBezTo>
                    <a:cubicBezTo>
                      <a:pt x="f39" y="f38"/>
                      <a:pt x="f40" y="f36"/>
                      <a:pt x="f41" y="f34"/>
                    </a:cubicBezTo>
                    <a:cubicBezTo>
                      <a:pt x="f42" y="f32"/>
                      <a:pt x="f43" y="f2"/>
                      <a:pt x="f5"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2" name="Google Shape;3139;p73">
                <a:extLst>
                  <a:ext uri="{FF2B5EF4-FFF2-40B4-BE49-F238E27FC236}">
                    <a16:creationId xmlns:a16="http://schemas.microsoft.com/office/drawing/2014/main" id="{28DC3FC9-E9C6-6A4E-BEB5-E008500D5E28}"/>
                  </a:ext>
                </a:extLst>
              </p:cNvPr>
              <p:cNvSpPr/>
              <p:nvPr/>
            </p:nvSpPr>
            <p:spPr>
              <a:xfrm>
                <a:off x="660745" y="2445306"/>
                <a:ext cx="666579" cy="740508"/>
              </a:xfrm>
              <a:custGeom>
                <a:avLst/>
                <a:gdLst>
                  <a:gd name="f0" fmla="val w"/>
                  <a:gd name="f1" fmla="val h"/>
                  <a:gd name="f2" fmla="val 0"/>
                  <a:gd name="f3" fmla="val 187924"/>
                  <a:gd name="f4" fmla="val 208767"/>
                  <a:gd name="f5" fmla="val 19932"/>
                  <a:gd name="f6" fmla="val 53236"/>
                  <a:gd name="f7" fmla="val 22476"/>
                  <a:gd name="f8" fmla="val 54932"/>
                  <a:gd name="f9" fmla="val 25542"/>
                  <a:gd name="f10" fmla="val 56726"/>
                  <a:gd name="f11" fmla="val 28837"/>
                  <a:gd name="f12" fmla="val 58357"/>
                  <a:gd name="f13" fmla="val 25575"/>
                  <a:gd name="f14" fmla="val 63870"/>
                  <a:gd name="f15" fmla="val 22835"/>
                  <a:gd name="f16" fmla="val 70361"/>
                  <a:gd name="f17" fmla="val 21073"/>
                  <a:gd name="f18" fmla="val 77276"/>
                  <a:gd name="f19" fmla="val 17192"/>
                  <a:gd name="f20" fmla="val 77407"/>
                  <a:gd name="f21" fmla="val 13212"/>
                  <a:gd name="f22" fmla="val 78614"/>
                  <a:gd name="f23" fmla="val 9754"/>
                  <a:gd name="f24" fmla="val 80963"/>
                  <a:gd name="f25" fmla="val 11451"/>
                  <a:gd name="f26" fmla="val 71209"/>
                  <a:gd name="f27" fmla="val 14908"/>
                  <a:gd name="f28" fmla="val 61782"/>
                  <a:gd name="f29" fmla="val 19801"/>
                  <a:gd name="f30" fmla="val 83507"/>
                  <a:gd name="f31" fmla="val 18072"/>
                  <a:gd name="f32" fmla="val 94435"/>
                  <a:gd name="f33" fmla="val 18855"/>
                  <a:gd name="f34" fmla="val 105199"/>
                  <a:gd name="f35" fmla="val 21661"/>
                  <a:gd name="f36" fmla="val 114985"/>
                  <a:gd name="f37" fmla="val 13049"/>
                  <a:gd name="f38" fmla="val 114822"/>
                  <a:gd name="f39" fmla="val 6133"/>
                  <a:gd name="f40" fmla="val 107809"/>
                  <a:gd name="f41" fmla="val 99164"/>
                  <a:gd name="f42" fmla="val 91270"/>
                  <a:gd name="f43" fmla="val 11972"/>
                  <a:gd name="f44" fmla="val 84616"/>
                  <a:gd name="f45" fmla="val 162872"/>
                  <a:gd name="f46" fmla="val 170570"/>
                  <a:gd name="f47" fmla="val 84583"/>
                  <a:gd name="f48" fmla="val 176540"/>
                  <a:gd name="f49" fmla="val 91173"/>
                  <a:gd name="f50" fmla="val 169592"/>
                  <a:gd name="f51" fmla="val 161013"/>
                  <a:gd name="f52" fmla="val 163851"/>
                  <a:gd name="f53" fmla="val 105036"/>
                  <a:gd name="f54" fmla="val 164568"/>
                  <a:gd name="f55" fmla="val 94174"/>
                  <a:gd name="f56" fmla="val 135797"/>
                  <a:gd name="f57" fmla="val 45864"/>
                  <a:gd name="f58" fmla="val 152466"/>
                  <a:gd name="f59" fmla="val 60934"/>
                  <a:gd name="f60" fmla="val 160295"/>
                  <a:gd name="f61" fmla="val 83311"/>
                  <a:gd name="f62" fmla="val 156902"/>
                  <a:gd name="f63" fmla="val 151564"/>
                  <a:gd name="f64" fmla="val 139828"/>
                  <a:gd name="f65" fmla="val 121521"/>
                  <a:gd name="f66" fmla="val 161533"/>
                  <a:gd name="f67" fmla="val 90755"/>
                  <a:gd name="f68" fmla="val 78658"/>
                  <a:gd name="f69" fmla="val 66449"/>
                  <a:gd name="f70" fmla="val 158177"/>
                  <a:gd name="f71" fmla="val 55585"/>
                  <a:gd name="f72" fmla="val 150932"/>
                  <a:gd name="f73" fmla="val 24694"/>
                  <a:gd name="f74" fmla="val 131099"/>
                  <a:gd name="f75" fmla="val 16344"/>
                  <a:gd name="f76" fmla="val 91009"/>
                  <a:gd name="f77" fmla="val 34448"/>
                  <a:gd name="f78" fmla="val 60901"/>
                  <a:gd name="f79" fmla="val 47552"/>
                  <a:gd name="f80" fmla="val 66346"/>
                  <a:gd name="f81" fmla="val 61024"/>
                  <a:gd name="f82" fmla="val 68911"/>
                  <a:gd name="f83" fmla="val 74074"/>
                  <a:gd name="f84" fmla="val 97536"/>
                  <a:gd name="f85" fmla="val 119637"/>
                  <a:gd name="f86" fmla="val 60620"/>
                  <a:gd name="f87" fmla="val 38916"/>
                  <a:gd name="f88" fmla="val 178007"/>
                  <a:gd name="f89" fmla="val 202635"/>
                  <a:gd name="f90" fmla="val 25118"/>
                  <a:gd name="f91" fmla="val 25999"/>
                  <a:gd name="f92" fmla="val 192555"/>
                  <a:gd name="f93" fmla="val 31283"/>
                  <a:gd name="f94" fmla="val 184139"/>
                  <a:gd name="f95" fmla="val 45016"/>
                  <a:gd name="f96" fmla="val 180127"/>
                  <a:gd name="f97" fmla="val 53465"/>
                  <a:gd name="f98" fmla="val 189195"/>
                  <a:gd name="f99" fmla="val 55324"/>
                  <a:gd name="f100" fmla="val 194512"/>
                  <a:gd name="f101" fmla="val 57966"/>
                  <a:gd name="f102" fmla="val 137624"/>
                  <a:gd name="f103" fmla="val 124674"/>
                  <a:gd name="f104" fmla="val 127773"/>
                  <a:gd name="f105" fmla="val 193012"/>
                  <a:gd name="f106" fmla="val 129795"/>
                  <a:gd name="f107" fmla="val 188575"/>
                  <a:gd name="f108" fmla="val 143724"/>
                  <a:gd name="f109" fmla="val 148780"/>
                  <a:gd name="f110" fmla="val 182051"/>
                  <a:gd name="f111" fmla="val 156446"/>
                  <a:gd name="f112" fmla="val 190174"/>
                  <a:gd name="f113" fmla="val 157522"/>
                  <a:gd name="f114" fmla="val 40874"/>
                  <a:gd name="f115" fmla="val 147050"/>
                  <a:gd name="f116" fmla="val 50236"/>
                  <a:gd name="f117" fmla="val 156151"/>
                  <a:gd name="f118" fmla="val 62631"/>
                  <a:gd name="f119" fmla="val 163099"/>
                  <a:gd name="f120" fmla="val 76560"/>
                  <a:gd name="f121" fmla="val 166002"/>
                  <a:gd name="f122" fmla="val 202667"/>
                  <a:gd name="f123" fmla="val 64393"/>
                  <a:gd name="f124" fmla="val 63871"/>
                  <a:gd name="f125" fmla="val 200971"/>
                  <a:gd name="f126" fmla="val 63414"/>
                  <a:gd name="f127" fmla="val 199536"/>
                  <a:gd name="f128" fmla="val 62403"/>
                  <a:gd name="f129" fmla="val 196567"/>
                  <a:gd name="f130" fmla="val 56955"/>
                  <a:gd name="f131" fmla="val 180323"/>
                  <a:gd name="f132" fmla="val 46321"/>
                  <a:gd name="f133" fmla="val 174549"/>
                  <a:gd name="f134" fmla="val 41363"/>
                  <a:gd name="f135" fmla="val 166133"/>
                  <a:gd name="f136" fmla="val 37775"/>
                  <a:gd name="f137" fmla="val 160000"/>
                  <a:gd name="f138" fmla="val 37644"/>
                  <a:gd name="f139" fmla="val 153216"/>
                  <a:gd name="f140" fmla="val 99981"/>
                  <a:gd name="f141" fmla="val 167014"/>
                  <a:gd name="f142" fmla="val 82660"/>
                  <a:gd name="f143" fmla="val 85483"/>
                  <a:gd name="f144" fmla="val 167344"/>
                  <a:gd name="f145" fmla="val 88398"/>
                  <a:gd name="f146" fmla="val 167515"/>
                  <a:gd name="f147" fmla="val 91341"/>
                  <a:gd name="f148" fmla="val 94213"/>
                  <a:gd name="f149" fmla="val 97113"/>
                  <a:gd name="f150" fmla="val 167352"/>
                  <a:gd name="f151" fmla="val 141767"/>
                  <a:gd name="f152" fmla="val 145029"/>
                  <a:gd name="f153" fmla="val 144866"/>
                  <a:gd name="f154" fmla="val 141278"/>
                  <a:gd name="f155" fmla="val 140429"/>
                  <a:gd name="f156" fmla="val 167601"/>
                  <a:gd name="f157" fmla="val 139386"/>
                  <a:gd name="f158" fmla="val 168971"/>
                  <a:gd name="f159" fmla="val 138277"/>
                  <a:gd name="f160" fmla="val 170341"/>
                  <a:gd name="f161" fmla="val 127512"/>
                  <a:gd name="f162" fmla="val 183258"/>
                  <a:gd name="f163" fmla="val 124283"/>
                  <a:gd name="f164" fmla="val 183193"/>
                  <a:gd name="f165" fmla="val 118281"/>
                  <a:gd name="f166" fmla="val 106113"/>
                  <a:gd name="f167" fmla="val 118966"/>
                  <a:gd name="f168" fmla="val 163328"/>
                  <a:gd name="f169" fmla="val 131622"/>
                  <a:gd name="f170" fmla="val 91337"/>
                  <a:gd name="f171" fmla="val 76821"/>
                  <a:gd name="f172" fmla="val 62892"/>
                  <a:gd name="f173" fmla="val 3197"/>
                  <a:gd name="f174" fmla="val 49877"/>
                  <a:gd name="f175" fmla="val 9525"/>
                  <a:gd name="f176" fmla="val 48376"/>
                  <a:gd name="f177" fmla="val 10275"/>
                  <a:gd name="f178" fmla="val 47724"/>
                  <a:gd name="f179" fmla="val 12102"/>
                  <a:gd name="f180" fmla="val 48474"/>
                  <a:gd name="f181" fmla="val 13602"/>
                  <a:gd name="f182" fmla="val 48990"/>
                  <a:gd name="f183" fmla="val 14705"/>
                  <a:gd name="f184" fmla="val 50097"/>
                  <a:gd name="f185" fmla="val 15335"/>
                  <a:gd name="f186" fmla="val 51236"/>
                  <a:gd name="f187" fmla="val 51681"/>
                  <a:gd name="f188" fmla="val 52130"/>
                  <a:gd name="f189" fmla="val 15239"/>
                  <a:gd name="f190" fmla="val 52552"/>
                  <a:gd name="f191" fmla="val 15038"/>
                  <a:gd name="f192" fmla="val 64719"/>
                  <a:gd name="f193" fmla="val 9101"/>
                  <a:gd name="f194" fmla="val 77767"/>
                  <a:gd name="f195" fmla="val 6100"/>
                  <a:gd name="f196" fmla="val 107092"/>
                  <a:gd name="f197" fmla="val 122586"/>
                  <a:gd name="f198" fmla="val 10308"/>
                  <a:gd name="f199" fmla="val 136156"/>
                  <a:gd name="f200" fmla="val 18267"/>
                  <a:gd name="f201" fmla="val 139581"/>
                  <a:gd name="f202" fmla="val 20257"/>
                  <a:gd name="f203" fmla="val 141310"/>
                  <a:gd name="f204" fmla="val 23845"/>
                  <a:gd name="f205" fmla="val 141180"/>
                  <a:gd name="f206" fmla="val 27466"/>
                  <a:gd name="f207" fmla="val 140821"/>
                  <a:gd name="f208" fmla="val 37611"/>
                  <a:gd name="f209" fmla="val 113224"/>
                  <a:gd name="f210" fmla="val 80311"/>
                  <a:gd name="f211" fmla="val 62728"/>
                  <a:gd name="f212" fmla="val 78797"/>
                  <a:gd name="f213" fmla="val 62809"/>
                  <a:gd name="f214" fmla="val 77254"/>
                  <a:gd name="f215" fmla="val 62849"/>
                  <a:gd name="f216" fmla="val 75690"/>
                  <a:gd name="f217" fmla="val 57642"/>
                  <a:gd name="f218" fmla="val 36666"/>
                  <a:gd name="f219" fmla="val 57500"/>
                  <a:gd name="f220" fmla="val 21987"/>
                  <a:gd name="f221" fmla="val 47234"/>
                  <a:gd name="f222" fmla="val 19834"/>
                  <a:gd name="f223" fmla="val 45700"/>
                  <a:gd name="f224" fmla="val 19410"/>
                  <a:gd name="f225" fmla="val 42732"/>
                  <a:gd name="f226" fmla="val 20976"/>
                  <a:gd name="f227" fmla="val 40677"/>
                  <a:gd name="f228" fmla="val 26880"/>
                  <a:gd name="f229" fmla="val 33077"/>
                  <a:gd name="f230" fmla="val 33926"/>
                  <a:gd name="f231" fmla="val 26520"/>
                  <a:gd name="f232" fmla="val 41950"/>
                  <a:gd name="f233" fmla="val 21138"/>
                  <a:gd name="f234" fmla="val 43353"/>
                  <a:gd name="f235" fmla="val 20192"/>
                  <a:gd name="f236" fmla="val 43712"/>
                  <a:gd name="f237" fmla="val 18300"/>
                  <a:gd name="f238" fmla="val 42766"/>
                  <a:gd name="f239" fmla="val 16897"/>
                  <a:gd name="f240" fmla="val 42170"/>
                  <a:gd name="f241" fmla="val 16014"/>
                  <a:gd name="f242" fmla="val 41199"/>
                  <a:gd name="f243" fmla="val 15532"/>
                  <a:gd name="f244" fmla="val 40212"/>
                  <a:gd name="f245" fmla="val 39631"/>
                  <a:gd name="f246" fmla="val 39045"/>
                  <a:gd name="f247" fmla="val 15699"/>
                  <a:gd name="f248" fmla="val 38525"/>
                  <a:gd name="f249" fmla="val 16049"/>
                  <a:gd name="f250" fmla="val 29979"/>
                  <a:gd name="f251" fmla="val 21790"/>
                  <a:gd name="f252" fmla="val 22443"/>
                  <a:gd name="f253" fmla="val 28803"/>
                  <a:gd name="f254" fmla="val 16148"/>
                  <a:gd name="f255" fmla="val 36926"/>
                  <a:gd name="f256" fmla="val 13408"/>
                  <a:gd name="f257" fmla="val 40481"/>
                  <a:gd name="f258" fmla="val 13245"/>
                  <a:gd name="f259" fmla="val 45179"/>
                  <a:gd name="f260" fmla="val 15398"/>
                  <a:gd name="f261" fmla="val 48897"/>
                  <a:gd name="f262" fmla="val 8058"/>
                  <a:gd name="f263" fmla="val 3654"/>
                  <a:gd name="f264" fmla="val 74634"/>
                  <a:gd name="f265" fmla="val 2676"/>
                  <a:gd name="f266" fmla="val 88726"/>
                  <a:gd name="f267" fmla="val 980"/>
                  <a:gd name="f268" fmla="val 91825"/>
                  <a:gd name="f269" fmla="val 1"/>
                  <a:gd name="f270" fmla="val 95380"/>
                  <a:gd name="f271" fmla="val 111240"/>
                  <a:gd name="f272" fmla="val 9830"/>
                  <a:gd name="f273" fmla="val 121089"/>
                  <a:gd name="f274" fmla="val 21923"/>
                  <a:gd name="f275" fmla="val 22505"/>
                  <a:gd name="f276" fmla="val 23092"/>
                  <a:gd name="f277" fmla="val 121066"/>
                  <a:gd name="f278" fmla="val 23683"/>
                  <a:gd name="f279" fmla="val 121020"/>
                  <a:gd name="f280" fmla="val 26717"/>
                  <a:gd name="f281" fmla="val 128881"/>
                  <a:gd name="f282" fmla="val 31088"/>
                  <a:gd name="f283" fmla="val 136090"/>
                  <a:gd name="f284" fmla="val 36503"/>
                  <a:gd name="f285" fmla="val 142386"/>
                  <a:gd name="f286" fmla="val 30859"/>
                  <a:gd name="f287" fmla="val 151454"/>
                  <a:gd name="f288" fmla="val 30892"/>
                  <a:gd name="f289" fmla="val 161958"/>
                  <a:gd name="f290" fmla="val 37514"/>
                  <a:gd name="f291" fmla="val 171417"/>
                  <a:gd name="f292" fmla="val 31512"/>
                  <a:gd name="f293" fmla="val 175560"/>
                  <a:gd name="f294" fmla="val 186586"/>
                  <a:gd name="f295" fmla="val 205701"/>
                  <a:gd name="f296" fmla="val 207397"/>
                  <a:gd name="f297" fmla="val 20225"/>
                  <a:gd name="f298" fmla="val 21921"/>
                  <a:gd name="f299" fmla="val 160719"/>
                  <a:gd name="f300" fmla="val 162415"/>
                  <a:gd name="f301" fmla="val 163785"/>
                  <a:gd name="f302" fmla="val 151129"/>
                  <a:gd name="f303" fmla="val 145159"/>
                  <a:gd name="f304" fmla="val 151749"/>
                  <a:gd name="f305" fmla="val 161990"/>
                  <a:gd name="f306" fmla="val 151814"/>
                  <a:gd name="f307" fmla="val 151487"/>
                  <a:gd name="f308" fmla="val 146138"/>
                  <a:gd name="f309" fmla="val 151585"/>
                  <a:gd name="f310" fmla="val 155924"/>
                  <a:gd name="f311" fmla="val 158958"/>
                  <a:gd name="f312" fmla="val 159583"/>
                  <a:gd name="f313" fmla="val 121070"/>
                  <a:gd name="f314" fmla="val 160201"/>
                  <a:gd name="f315" fmla="val 121094"/>
                  <a:gd name="f316" fmla="val 160811"/>
                  <a:gd name="f317" fmla="val 177259"/>
                  <a:gd name="f318" fmla="val 103257"/>
                  <a:gd name="f319" fmla="val 179997"/>
                  <a:gd name="f320" fmla="val 179280"/>
                  <a:gd name="f321" fmla="val 78842"/>
                  <a:gd name="f322" fmla="val 176964"/>
                  <a:gd name="f323" fmla="val 69252"/>
                  <a:gd name="f324" fmla="val 173049"/>
                  <a:gd name="f325" fmla="val 60151"/>
                  <a:gd name="f326" fmla="val 172560"/>
                  <a:gd name="f327" fmla="val 58977"/>
                  <a:gd name="f328" fmla="val 171429"/>
                  <a:gd name="f329" fmla="val 58279"/>
                  <a:gd name="f330" fmla="val 170233"/>
                  <a:gd name="f331" fmla="val 169834"/>
                  <a:gd name="f332" fmla="val 169429"/>
                  <a:gd name="f333" fmla="val 169037"/>
                  <a:gd name="f334" fmla="val 58520"/>
                  <a:gd name="f335" fmla="val 167504"/>
                  <a:gd name="f336" fmla="val 59205"/>
                  <a:gd name="f337" fmla="val 166786"/>
                  <a:gd name="f338" fmla="val 60999"/>
                  <a:gd name="f339" fmla="val 167439"/>
                  <a:gd name="f340" fmla="val 62565"/>
                  <a:gd name="f341" fmla="val 169983"/>
                  <a:gd name="f342" fmla="val 68469"/>
                  <a:gd name="f343" fmla="val 171810"/>
                  <a:gd name="f344" fmla="val 172886"/>
                  <a:gd name="f345" fmla="val 78646"/>
                  <a:gd name="f346" fmla="val 165449"/>
                  <a:gd name="f347" fmla="val 161567"/>
                  <a:gd name="f348" fmla="val 158142"/>
                  <a:gd name="f349" fmla="val 63739"/>
                  <a:gd name="f350" fmla="val 150803"/>
                  <a:gd name="f351" fmla="val 51246"/>
                  <a:gd name="f352" fmla="val 140169"/>
                  <a:gd name="f353" fmla="val 41558"/>
                  <a:gd name="f354" fmla="val 142452"/>
                  <a:gd name="f355" fmla="val 39079"/>
                  <a:gd name="f356" fmla="val 144931"/>
                  <a:gd name="f357" fmla="val 36273"/>
                  <a:gd name="f358" fmla="val 146171"/>
                  <a:gd name="f359" fmla="val 33109"/>
                  <a:gd name="f360" fmla="val 38687"/>
                  <a:gd name="f361" fmla="val 157816"/>
                  <a:gd name="f362" fmla="val 45113"/>
                  <a:gd name="f363" fmla="val 162187"/>
                  <a:gd name="f364" fmla="val 52322"/>
                  <a:gd name="f365" fmla="val 162764"/>
                  <a:gd name="f366" fmla="val 53262"/>
                  <a:gd name="f367" fmla="val 163760"/>
                  <a:gd name="f368" fmla="val 53782"/>
                  <a:gd name="f369" fmla="val 164791"/>
                  <a:gd name="f370" fmla="val 165335"/>
                  <a:gd name="f371" fmla="val 165888"/>
                  <a:gd name="f372" fmla="val 53638"/>
                  <a:gd name="f373" fmla="val 166395"/>
                  <a:gd name="f374" fmla="val 53333"/>
                  <a:gd name="f375" fmla="val 167830"/>
                  <a:gd name="f376" fmla="val 52485"/>
                  <a:gd name="f377" fmla="val 168287"/>
                  <a:gd name="f378" fmla="val 50593"/>
                  <a:gd name="f379" fmla="val 167406"/>
                  <a:gd name="f380" fmla="val 49158"/>
                  <a:gd name="f381" fmla="val 162056"/>
                  <a:gd name="f382" fmla="val 40318"/>
                  <a:gd name="f383" fmla="val 155272"/>
                  <a:gd name="f384" fmla="val 32522"/>
                  <a:gd name="f385" fmla="val 147247"/>
                  <a:gd name="f386" fmla="val 26031"/>
                  <a:gd name="f387" fmla="val 146888"/>
                  <a:gd name="f388" fmla="val 20387"/>
                  <a:gd name="f389" fmla="val 143757"/>
                  <a:gd name="f390" fmla="val 15625"/>
                  <a:gd name="f391" fmla="val 139255"/>
                  <a:gd name="f392" fmla="val 12983"/>
                  <a:gd name="f393" fmla="val 124739"/>
                  <a:gd name="f394" fmla="val 4502"/>
                  <a:gd name="f395" fmla="val 108168"/>
                  <a:gd name="f396" fmla="*/ f0 1 187924"/>
                  <a:gd name="f397" fmla="*/ f1 1 208767"/>
                  <a:gd name="f398" fmla="val f2"/>
                  <a:gd name="f399" fmla="val f3"/>
                  <a:gd name="f400" fmla="val f4"/>
                  <a:gd name="f401" fmla="+- f400 0 f398"/>
                  <a:gd name="f402" fmla="+- f399 0 f398"/>
                  <a:gd name="f403" fmla="*/ f402 1 187924"/>
                  <a:gd name="f404" fmla="*/ f401 1 208767"/>
                  <a:gd name="f405" fmla="*/ f398 1 f403"/>
                  <a:gd name="f406" fmla="*/ f399 1 f403"/>
                  <a:gd name="f407" fmla="*/ f398 1 f404"/>
                  <a:gd name="f408" fmla="*/ f400 1 f404"/>
                  <a:gd name="f409" fmla="*/ f405 f396 1"/>
                  <a:gd name="f410" fmla="*/ f406 f396 1"/>
                  <a:gd name="f411" fmla="*/ f408 f397 1"/>
                  <a:gd name="f412" fmla="*/ f407 f397 1"/>
                </a:gdLst>
                <a:ahLst/>
                <a:cxnLst>
                  <a:cxn ang="3cd4">
                    <a:pos x="hc" y="t"/>
                  </a:cxn>
                  <a:cxn ang="0">
                    <a:pos x="r" y="vc"/>
                  </a:cxn>
                  <a:cxn ang="cd4">
                    <a:pos x="hc" y="b"/>
                  </a:cxn>
                  <a:cxn ang="cd2">
                    <a:pos x="l" y="vc"/>
                  </a:cxn>
                </a:cxnLst>
                <a:rect l="f409" t="f412" r="f410" b="f411"/>
                <a:pathLst>
                  <a:path w="187924" h="208767">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29" y="f30"/>
                    </a:lnTo>
                    <a:cubicBezTo>
                      <a:pt x="f31" y="f32"/>
                      <a:pt x="f33" y="f34"/>
                      <a:pt x="f35" y="f36"/>
                    </a:cubicBezTo>
                    <a:cubicBezTo>
                      <a:pt x="f37" y="f38"/>
                      <a:pt x="f39" y="f40"/>
                      <a:pt x="f39" y="f41"/>
                    </a:cubicBezTo>
                    <a:cubicBezTo>
                      <a:pt x="f39" y="f42"/>
                      <a:pt x="f43" y="f44"/>
                      <a:pt x="f29" y="f30"/>
                    </a:cubicBezTo>
                    <a:close/>
                    <a:moveTo>
                      <a:pt x="f45" y="f30"/>
                    </a:moveTo>
                    <a:lnTo>
                      <a:pt x="f45" y="f30"/>
                    </a:lnTo>
                    <a:cubicBezTo>
                      <a:pt x="f46" y="f47"/>
                      <a:pt x="f48" y="f49"/>
                      <a:pt x="f48" y="f41"/>
                    </a:cubicBezTo>
                    <a:cubicBezTo>
                      <a:pt x="f48" y="f40"/>
                      <a:pt x="f50" y="f38"/>
                      <a:pt x="f51" y="f36"/>
                    </a:cubicBezTo>
                    <a:cubicBezTo>
                      <a:pt x="f52" y="f53"/>
                      <a:pt x="f54" y="f55"/>
                      <a:pt x="f45" y="f30"/>
                    </a:cubicBezTo>
                    <a:close/>
                    <a:moveTo>
                      <a:pt x="f56" y="f57"/>
                    </a:moveTo>
                    <a:cubicBezTo>
                      <a:pt x="f58" y="f59"/>
                      <a:pt x="f60" y="f61"/>
                      <a:pt x="f62" y="f34"/>
                    </a:cubicBezTo>
                    <a:cubicBezTo>
                      <a:pt x="f63" y="f64"/>
                      <a:pt x="f65" y="f66"/>
                      <a:pt x="f67" y="f66"/>
                    </a:cubicBezTo>
                    <a:cubicBezTo>
                      <a:pt x="f68" y="f66"/>
                      <a:pt x="f69" y="f70"/>
                      <a:pt x="f71" y="f72"/>
                    </a:cubicBezTo>
                    <a:cubicBezTo>
                      <a:pt x="f73" y="f74"/>
                      <a:pt x="f75" y="f76"/>
                      <a:pt x="f77" y="f78"/>
                    </a:cubicBezTo>
                    <a:lnTo>
                      <a:pt x="f77" y="f78"/>
                    </a:lnTo>
                    <a:cubicBezTo>
                      <a:pt x="f79" y="f80"/>
                      <a:pt x="f81" y="f82"/>
                      <a:pt x="f83" y="f82"/>
                    </a:cubicBezTo>
                    <a:cubicBezTo>
                      <a:pt x="f84" y="f82"/>
                      <a:pt x="f85" y="f86"/>
                      <a:pt x="f56" y="f57"/>
                    </a:cubicBezTo>
                    <a:close/>
                    <a:moveTo>
                      <a:pt x="f87" y="f88"/>
                    </a:moveTo>
                    <a:lnTo>
                      <a:pt x="f87" y="f89"/>
                    </a:lnTo>
                    <a:lnTo>
                      <a:pt x="f90" y="f89"/>
                    </a:lnTo>
                    <a:cubicBezTo>
                      <a:pt x="f91" y="f92"/>
                      <a:pt x="f93" y="f94"/>
                      <a:pt x="f87" y="f88"/>
                    </a:cubicBezTo>
                    <a:close/>
                    <a:moveTo>
                      <a:pt x="f95" y="f96"/>
                    </a:moveTo>
                    <a:cubicBezTo>
                      <a:pt x="f97" y="f98"/>
                      <a:pt x="f99" y="f100"/>
                      <a:pt x="f101" y="f89"/>
                    </a:cubicBezTo>
                    <a:lnTo>
                      <a:pt x="f95" y="f89"/>
                    </a:lnTo>
                    <a:lnTo>
                      <a:pt x="f95" y="f96"/>
                    </a:lnTo>
                    <a:close/>
                    <a:moveTo>
                      <a:pt x="f102" y="f96"/>
                    </a:moveTo>
                    <a:lnTo>
                      <a:pt x="f102" y="f89"/>
                    </a:lnTo>
                    <a:lnTo>
                      <a:pt x="f103" y="f89"/>
                    </a:lnTo>
                    <a:cubicBezTo>
                      <a:pt x="f104" y="f105"/>
                      <a:pt x="f106" y="f107"/>
                      <a:pt x="f102" y="f96"/>
                    </a:cubicBezTo>
                    <a:close/>
                    <a:moveTo>
                      <a:pt x="f108" y="f88"/>
                    </a:moveTo>
                    <a:cubicBezTo>
                      <a:pt x="f109" y="f110"/>
                      <a:pt x="f111" y="f112"/>
                      <a:pt x="f113" y="f89"/>
                    </a:cubicBezTo>
                    <a:lnTo>
                      <a:pt x="f108" y="f89"/>
                    </a:lnTo>
                    <a:lnTo>
                      <a:pt x="f108" y="f88"/>
                    </a:lnTo>
                    <a:close/>
                    <a:moveTo>
                      <a:pt x="f114" y="f115"/>
                    </a:moveTo>
                    <a:cubicBezTo>
                      <a:pt x="f116" y="f117"/>
                      <a:pt x="f118" y="f119"/>
                      <a:pt x="f120" y="f121"/>
                    </a:cubicBezTo>
                    <a:lnTo>
                      <a:pt x="f120" y="f122"/>
                    </a:lnTo>
                    <a:lnTo>
                      <a:pt x="f123" y="f122"/>
                    </a:lnTo>
                    <a:cubicBezTo>
                      <a:pt x="f124" y="f125"/>
                      <a:pt x="f126" y="f127"/>
                      <a:pt x="f128" y="f129"/>
                    </a:cubicBezTo>
                    <a:cubicBezTo>
                      <a:pt x="f130" y="f131"/>
                      <a:pt x="f132" y="f133"/>
                      <a:pt x="f134" y="f135"/>
                    </a:cubicBezTo>
                    <a:cubicBezTo>
                      <a:pt x="f136" y="f137"/>
                      <a:pt x="f138" y="f139"/>
                      <a:pt x="f114" y="f115"/>
                    </a:cubicBezTo>
                    <a:close/>
                    <a:moveTo>
                      <a:pt x="f140" y="f141"/>
                    </a:moveTo>
                    <a:lnTo>
                      <a:pt x="f140" y="f122"/>
                    </a:lnTo>
                    <a:lnTo>
                      <a:pt x="f142" y="f122"/>
                    </a:lnTo>
                    <a:lnTo>
                      <a:pt x="f142" y="f141"/>
                    </a:lnTo>
                    <a:cubicBezTo>
                      <a:pt x="f143" y="f144"/>
                      <a:pt x="f145" y="f146"/>
                      <a:pt x="f147" y="f146"/>
                    </a:cubicBezTo>
                    <a:cubicBezTo>
                      <a:pt x="f148" y="f146"/>
                      <a:pt x="f149" y="f150"/>
                      <a:pt x="f140" y="f141"/>
                    </a:cubicBezTo>
                    <a:close/>
                    <a:moveTo>
                      <a:pt x="f151" y="f115"/>
                    </a:moveTo>
                    <a:lnTo>
                      <a:pt x="f151" y="f115"/>
                    </a:lnTo>
                    <a:cubicBezTo>
                      <a:pt x="f152" y="f139"/>
                      <a:pt x="f153" y="f137"/>
                      <a:pt x="f154" y="f135"/>
                    </a:cubicBezTo>
                    <a:cubicBezTo>
                      <a:pt x="f155" y="f156"/>
                      <a:pt x="f157" y="f158"/>
                      <a:pt x="f159" y="f160"/>
                    </a:cubicBezTo>
                    <a:cubicBezTo>
                      <a:pt x="f161" y="f162"/>
                      <a:pt x="f163" y="f164"/>
                      <a:pt x="f165" y="f122"/>
                    </a:cubicBezTo>
                    <a:lnTo>
                      <a:pt x="f166" y="f122"/>
                    </a:lnTo>
                    <a:lnTo>
                      <a:pt x="f166" y="f121"/>
                    </a:lnTo>
                    <a:cubicBezTo>
                      <a:pt x="f167" y="f168"/>
                      <a:pt x="f169" y="f62"/>
                      <a:pt x="f151" y="f115"/>
                    </a:cubicBezTo>
                    <a:close/>
                    <a:moveTo>
                      <a:pt x="f170" y="f2"/>
                    </a:moveTo>
                    <a:cubicBezTo>
                      <a:pt x="f171" y="f2"/>
                      <a:pt x="f172" y="f173"/>
                      <a:pt x="f174" y="f175"/>
                    </a:cubicBezTo>
                    <a:cubicBezTo>
                      <a:pt x="f176" y="f177"/>
                      <a:pt x="f178" y="f179"/>
                      <a:pt x="f180" y="f181"/>
                    </a:cubicBezTo>
                    <a:cubicBezTo>
                      <a:pt x="f182" y="f183"/>
                      <a:pt x="f184" y="f185"/>
                      <a:pt x="f186" y="f185"/>
                    </a:cubicBezTo>
                    <a:cubicBezTo>
                      <a:pt x="f187" y="f185"/>
                      <a:pt x="f188" y="f189"/>
                      <a:pt x="f190" y="f191"/>
                    </a:cubicBezTo>
                    <a:cubicBezTo>
                      <a:pt x="f192" y="f193"/>
                      <a:pt x="f194" y="f195"/>
                      <a:pt x="f170" y="f195"/>
                    </a:cubicBezTo>
                    <a:cubicBezTo>
                      <a:pt x="f196" y="f195"/>
                      <a:pt x="f197" y="f198"/>
                      <a:pt x="f199" y="f200"/>
                    </a:cubicBezTo>
                    <a:cubicBezTo>
                      <a:pt x="f201" y="f202"/>
                      <a:pt x="f203" y="f204"/>
                      <a:pt x="f205" y="f206"/>
                    </a:cubicBezTo>
                    <a:cubicBezTo>
                      <a:pt x="f207" y="f208"/>
                      <a:pt x="f209" y="f78"/>
                      <a:pt x="f210" y="f211"/>
                    </a:cubicBezTo>
                    <a:cubicBezTo>
                      <a:pt x="f212" y="f213"/>
                      <a:pt x="f214" y="f215"/>
                      <a:pt x="f216" y="f215"/>
                    </a:cubicBezTo>
                    <a:cubicBezTo>
                      <a:pt x="f217" y="f215"/>
                      <a:pt x="f218" y="f219"/>
                      <a:pt x="f220" y="f221"/>
                    </a:cubicBezTo>
                    <a:cubicBezTo>
                      <a:pt x="f222" y="f223"/>
                      <a:pt x="f224" y="f225"/>
                      <a:pt x="f226" y="f227"/>
                    </a:cubicBezTo>
                    <a:cubicBezTo>
                      <a:pt x="f228" y="f229"/>
                      <a:pt x="f230" y="f231"/>
                      <a:pt x="f232" y="f233"/>
                    </a:cubicBezTo>
                    <a:cubicBezTo>
                      <a:pt x="f234" y="f235"/>
                      <a:pt x="f236" y="f237"/>
                      <a:pt x="f238" y="f239"/>
                    </a:cubicBezTo>
                    <a:cubicBezTo>
                      <a:pt x="f240" y="f241"/>
                      <a:pt x="f242" y="f243"/>
                      <a:pt x="f244" y="f243"/>
                    </a:cubicBezTo>
                    <a:cubicBezTo>
                      <a:pt x="f245" y="f243"/>
                      <a:pt x="f246" y="f247"/>
                      <a:pt x="f248" y="f249"/>
                    </a:cubicBezTo>
                    <a:cubicBezTo>
                      <a:pt x="f250" y="f251"/>
                      <a:pt x="f252" y="f253"/>
                      <a:pt x="f254" y="f255"/>
                    </a:cubicBezTo>
                    <a:cubicBezTo>
                      <a:pt x="f256" y="f257"/>
                      <a:pt x="f258" y="f259"/>
                      <a:pt x="f260" y="f261"/>
                    </a:cubicBezTo>
                    <a:cubicBezTo>
                      <a:pt x="f262" y="f59"/>
                      <a:pt x="f263" y="f264"/>
                      <a:pt x="f265" y="f266"/>
                    </a:cubicBezTo>
                    <a:cubicBezTo>
                      <a:pt x="f267" y="f268"/>
                      <a:pt x="f269" y="f270"/>
                      <a:pt x="f269" y="f41"/>
                    </a:cubicBezTo>
                    <a:cubicBezTo>
                      <a:pt x="f269" y="f271"/>
                      <a:pt x="f272" y="f273"/>
                      <a:pt x="f274" y="f273"/>
                    </a:cubicBezTo>
                    <a:cubicBezTo>
                      <a:pt x="f275" y="f273"/>
                      <a:pt x="f276" y="f277"/>
                      <a:pt x="f278" y="f279"/>
                    </a:cubicBezTo>
                    <a:cubicBezTo>
                      <a:pt x="f280" y="f281"/>
                      <a:pt x="f282" y="f283"/>
                      <a:pt x="f284" y="f285"/>
                    </a:cubicBezTo>
                    <a:cubicBezTo>
                      <a:pt x="f286" y="f287"/>
                      <a:pt x="f288" y="f289"/>
                      <a:pt x="f290" y="f291"/>
                    </a:cubicBezTo>
                    <a:cubicBezTo>
                      <a:pt x="f292" y="f293"/>
                      <a:pt x="f33" y="f294"/>
                      <a:pt x="f33" y="f295"/>
                    </a:cubicBezTo>
                    <a:cubicBezTo>
                      <a:pt x="f33" y="f296"/>
                      <a:pt x="f297" y="f4"/>
                      <a:pt x="f298" y="f4"/>
                    </a:cubicBezTo>
                    <a:lnTo>
                      <a:pt x="f299" y="f4"/>
                    </a:lnTo>
                    <a:cubicBezTo>
                      <a:pt x="f300" y="f4"/>
                      <a:pt x="f301" y="f296"/>
                      <a:pt x="f301" y="f295"/>
                    </a:cubicBezTo>
                    <a:cubicBezTo>
                      <a:pt x="f301" y="f294"/>
                      <a:pt x="f302" y="f293"/>
                      <a:pt x="f303" y="f291"/>
                    </a:cubicBezTo>
                    <a:cubicBezTo>
                      <a:pt x="f304" y="f305"/>
                      <a:pt x="f306" y="f307"/>
                      <a:pt x="f308" y="f285"/>
                    </a:cubicBezTo>
                    <a:cubicBezTo>
                      <a:pt x="f309" y="f283"/>
                      <a:pt x="f310" y="f281"/>
                      <a:pt x="f311" y="f279"/>
                    </a:cubicBezTo>
                    <a:cubicBezTo>
                      <a:pt x="f312" y="f313"/>
                      <a:pt x="f314" y="f315"/>
                      <a:pt x="f316" y="f315"/>
                    </a:cubicBezTo>
                    <a:cubicBezTo>
                      <a:pt x="f317" y="f315"/>
                      <a:pt x="f3" y="f318"/>
                      <a:pt x="f319" y="f266"/>
                    </a:cubicBezTo>
                    <a:cubicBezTo>
                      <a:pt x="f320" y="f321"/>
                      <a:pt x="f322" y="f323"/>
                      <a:pt x="f324" y="f325"/>
                    </a:cubicBezTo>
                    <a:cubicBezTo>
                      <a:pt x="f326" y="f327"/>
                      <a:pt x="f328" y="f329"/>
                      <a:pt x="f330" y="f329"/>
                    </a:cubicBezTo>
                    <a:cubicBezTo>
                      <a:pt x="f331" y="f329"/>
                      <a:pt x="f332" y="f12"/>
                      <a:pt x="f333" y="f334"/>
                    </a:cubicBezTo>
                    <a:cubicBezTo>
                      <a:pt x="f335" y="f336"/>
                      <a:pt x="f337" y="f338"/>
                      <a:pt x="f339" y="f340"/>
                    </a:cubicBezTo>
                    <a:cubicBezTo>
                      <a:pt x="f341" y="f342"/>
                      <a:pt x="f343" y="f264"/>
                      <a:pt x="f344" y="f24"/>
                    </a:cubicBezTo>
                    <a:cubicBezTo>
                      <a:pt x="f332" y="f345"/>
                      <a:pt x="f346" y="f20"/>
                      <a:pt x="f347" y="f18"/>
                    </a:cubicBezTo>
                    <a:cubicBezTo>
                      <a:pt x="f348" y="f349"/>
                      <a:pt x="f350" y="f351"/>
                      <a:pt x="f352" y="f353"/>
                    </a:cubicBezTo>
                    <a:cubicBezTo>
                      <a:pt x="f354" y="f355"/>
                      <a:pt x="f356" y="f357"/>
                      <a:pt x="f358" y="f359"/>
                    </a:cubicBezTo>
                    <a:cubicBezTo>
                      <a:pt x="f58" y="f360"/>
                      <a:pt x="f361" y="f362"/>
                      <a:pt x="f363" y="f364"/>
                    </a:cubicBezTo>
                    <a:cubicBezTo>
                      <a:pt x="f365" y="f366"/>
                      <a:pt x="f367" y="f368"/>
                      <a:pt x="f369" y="f368"/>
                    </a:cubicBezTo>
                    <a:cubicBezTo>
                      <a:pt x="f370" y="f368"/>
                      <a:pt x="f371" y="f372"/>
                      <a:pt x="f373" y="f374"/>
                    </a:cubicBezTo>
                    <a:cubicBezTo>
                      <a:pt x="f375" y="f376"/>
                      <a:pt x="f377" y="f378"/>
                      <a:pt x="f379" y="f380"/>
                    </a:cubicBezTo>
                    <a:cubicBezTo>
                      <a:pt x="f381" y="f382"/>
                      <a:pt x="f383" y="f384"/>
                      <a:pt x="f385" y="f386"/>
                    </a:cubicBezTo>
                    <a:cubicBezTo>
                      <a:pt x="f387" y="f388"/>
                      <a:pt x="f389" y="f390"/>
                      <a:pt x="f391" y="f392"/>
                    </a:cubicBezTo>
                    <a:cubicBezTo>
                      <a:pt x="f393" y="f394"/>
                      <a:pt x="f395" y="f2"/>
                      <a:pt x="f170" y="f2"/>
                    </a:cubicBezTo>
                    <a:close/>
                  </a:path>
                </a:pathLst>
              </a:custGeom>
              <a:solidFill>
                <a:srgbClr val="6E4CC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sp>
        <p:nvSpPr>
          <p:cNvPr id="143" name="Google Shape;2968;p70">
            <a:extLst>
              <a:ext uri="{FF2B5EF4-FFF2-40B4-BE49-F238E27FC236}">
                <a16:creationId xmlns:a16="http://schemas.microsoft.com/office/drawing/2014/main" id="{DBF6AEE4-4498-B499-805B-3AC840772C67}"/>
              </a:ext>
            </a:extLst>
          </p:cNvPr>
          <p:cNvSpPr txBox="1"/>
          <p:nvPr/>
        </p:nvSpPr>
        <p:spPr>
          <a:xfrm>
            <a:off x="263246" y="272920"/>
            <a:ext cx="7704002" cy="572697"/>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s-PE" sz="2000" b="0" i="0" u="none" strike="noStrike" kern="0" cap="none" spc="0" baseline="0">
                <a:solidFill>
                  <a:srgbClr val="EC72A5"/>
                </a:solidFill>
                <a:uFillTx/>
                <a:latin typeface="Barlow Black"/>
                <a:ea typeface="Barlow Black"/>
                <a:cs typeface="Poppins" pitchFamily="2"/>
              </a:rPr>
              <a:t>RESOURCES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79">
    <p:spTree>
      <p:nvGrpSpPr>
        <p:cNvPr id="1" name=""/>
        <p:cNvGrpSpPr/>
        <p:nvPr/>
      </p:nvGrpSpPr>
      <p:grpSpPr>
        <a:xfrm>
          <a:off x="0" y="0"/>
          <a:ext cx="0" cy="0"/>
          <a:chOff x="0" y="0"/>
          <a:chExt cx="0" cy="0"/>
        </a:xfrm>
      </p:grpSpPr>
      <p:pic>
        <p:nvPicPr>
          <p:cNvPr id="2" name="Picture 4" descr="❇Detras de cámara de ❄Spring Day❄❇ | Park Jimin Amino Oficial Amino">
            <a:extLst>
              <a:ext uri="{FF2B5EF4-FFF2-40B4-BE49-F238E27FC236}">
                <a16:creationId xmlns:a16="http://schemas.microsoft.com/office/drawing/2014/main" id="{FCEFCA75-8A1A-05F1-7962-29205A6769EF}"/>
              </a:ext>
            </a:extLst>
          </p:cNvPr>
          <p:cNvPicPr>
            <a:picLocks noChangeAspect="1"/>
          </p:cNvPicPr>
          <p:nvPr/>
        </p:nvPicPr>
        <p:blipFill>
          <a:blip r:embed="rId3"/>
          <a:stretch>
            <a:fillRect/>
          </a:stretch>
        </p:blipFill>
        <p:spPr>
          <a:xfrm>
            <a:off x="0" y="1623873"/>
            <a:ext cx="9144000" cy="3551648"/>
          </a:xfrm>
          <a:prstGeom prst="rect">
            <a:avLst/>
          </a:prstGeom>
          <a:noFill/>
          <a:ln cap="flat">
            <a:noFill/>
          </a:ln>
        </p:spPr>
      </p:pic>
      <p:sp>
        <p:nvSpPr>
          <p:cNvPr id="3" name="Rectángulo 2">
            <a:extLst>
              <a:ext uri="{FF2B5EF4-FFF2-40B4-BE49-F238E27FC236}">
                <a16:creationId xmlns:a16="http://schemas.microsoft.com/office/drawing/2014/main" id="{271EC54D-1F26-3B2D-644F-9C6D6F608506}"/>
              </a:ext>
            </a:extLst>
          </p:cNvPr>
          <p:cNvSpPr/>
          <p:nvPr/>
        </p:nvSpPr>
        <p:spPr>
          <a:xfrm>
            <a:off x="0" y="27"/>
            <a:ext cx="9199942" cy="2756486"/>
          </a:xfrm>
          <a:prstGeom prst="rect">
            <a:avLst/>
          </a:prstGeom>
          <a:solidFill>
            <a:srgbClr val="F8ECD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4" name="タイトル 1">
            <a:extLst>
              <a:ext uri="{FF2B5EF4-FFF2-40B4-BE49-F238E27FC236}">
                <a16:creationId xmlns:a16="http://schemas.microsoft.com/office/drawing/2014/main" id="{7E5B489A-FA96-FE36-7751-7524E0B1B99F}"/>
              </a:ext>
            </a:extLst>
          </p:cNvPr>
          <p:cNvSpPr txBox="1"/>
          <p:nvPr/>
        </p:nvSpPr>
        <p:spPr>
          <a:xfrm>
            <a:off x="3066047" y="710379"/>
            <a:ext cx="5595323" cy="2214064"/>
          </a:xfrm>
          <a:prstGeom prst="rect">
            <a:avLst/>
          </a:prstGeom>
          <a:noFill/>
          <a:ln cap="flat">
            <a:noFill/>
          </a:ln>
        </p:spPr>
        <p:txBody>
          <a:bodyPr vert="horz" wrap="square" lIns="163275" tIns="81637" rIns="163275" bIns="81637" anchor="b" anchorCtr="0" compatLnSpc="1">
            <a:noAutofit/>
          </a:bodyPr>
          <a:lstStyle/>
          <a:p>
            <a:pPr marL="0" marR="0" lvl="0" indent="0" algn="l" defTabSz="1632752" rtl="0" fontAlgn="auto" hangingPunct="1">
              <a:lnSpc>
                <a:spcPts val="9000"/>
              </a:lnSpc>
              <a:spcBef>
                <a:spcPts val="0"/>
              </a:spcBef>
              <a:spcAft>
                <a:spcPts val="0"/>
              </a:spcAft>
              <a:buNone/>
              <a:tabLst/>
              <a:defRPr sz="1800" b="0" i="0" u="none" strike="noStrike" kern="0" cap="none" spc="0" baseline="0">
                <a:solidFill>
                  <a:srgbClr val="000000"/>
                </a:solidFill>
                <a:uFillTx/>
              </a:defRPr>
            </a:pPr>
            <a:r>
              <a:rPr lang="en-US" sz="4400" b="0" i="0" u="none" strike="noStrike" kern="1200" cap="none" spc="0" baseline="0">
                <a:solidFill>
                  <a:srgbClr val="D041E7"/>
                </a:solidFill>
                <a:uFillTx/>
                <a:latin typeface="Arial Black" pitchFamily="34"/>
                <a:ea typeface="ＭＳ Ｐゴシック" pitchFamily="34"/>
                <a:cs typeface="Arial"/>
              </a:rPr>
              <a:t>Presentation</a:t>
            </a:r>
            <a:br>
              <a:rPr lang="en-US" sz="4400" b="0" i="0" u="none" strike="noStrike" kern="1200" cap="none" spc="0" baseline="0">
                <a:solidFill>
                  <a:srgbClr val="D041E7"/>
                </a:solidFill>
                <a:uFillTx/>
                <a:latin typeface="Arial Black" pitchFamily="34"/>
                <a:ea typeface="ＭＳ Ｐゴシック" pitchFamily="34"/>
                <a:cs typeface="Arial"/>
              </a:rPr>
            </a:br>
            <a:r>
              <a:rPr lang="en-US" sz="4400" b="0" i="0" u="none" strike="noStrike" kern="1200" cap="none" spc="0" baseline="0">
                <a:solidFill>
                  <a:srgbClr val="D041E7"/>
                </a:solidFill>
                <a:uFillTx/>
                <a:latin typeface="Arial Black" pitchFamily="34"/>
                <a:ea typeface="ＭＳ Ｐゴシック" pitchFamily="34"/>
                <a:cs typeface="Arial"/>
              </a:rPr>
              <a:t>Title Here</a:t>
            </a:r>
            <a:endParaRPr lang="en-US" sz="4400" b="0" i="0" u="none" strike="noStrike" kern="1200" cap="none" spc="0" baseline="0">
              <a:solidFill>
                <a:srgbClr val="D041E7"/>
              </a:solidFill>
              <a:uFillTx/>
              <a:latin typeface="Arial Black" pitchFamily="34"/>
              <a:ea typeface="Arial"/>
              <a:cs typeface="Arial"/>
            </a:endParaRPr>
          </a:p>
        </p:txBody>
      </p:sp>
      <p:grpSp>
        <p:nvGrpSpPr>
          <p:cNvPr id="5" name="Grupo 1">
            <a:extLst>
              <a:ext uri="{FF2B5EF4-FFF2-40B4-BE49-F238E27FC236}">
                <a16:creationId xmlns:a16="http://schemas.microsoft.com/office/drawing/2014/main" id="{09E5D1BF-5438-ED74-AE8C-6259D77B404F}"/>
              </a:ext>
            </a:extLst>
          </p:cNvPr>
          <p:cNvGrpSpPr/>
          <p:nvPr/>
        </p:nvGrpSpPr>
        <p:grpSpPr>
          <a:xfrm>
            <a:off x="438317" y="-563478"/>
            <a:ext cx="1361477" cy="6236486"/>
            <a:chOff x="438317" y="-563478"/>
            <a:chExt cx="1361477" cy="6236486"/>
          </a:xfrm>
        </p:grpSpPr>
        <p:sp>
          <p:nvSpPr>
            <p:cNvPr id="6" name="Forma libre: forma 13">
              <a:extLst>
                <a:ext uri="{FF2B5EF4-FFF2-40B4-BE49-F238E27FC236}">
                  <a16:creationId xmlns:a16="http://schemas.microsoft.com/office/drawing/2014/main" id="{3781B660-5055-0A4F-0C2F-A61C9D66D875}"/>
                </a:ext>
              </a:extLst>
            </p:cNvPr>
            <p:cNvSpPr/>
            <p:nvPr/>
          </p:nvSpPr>
          <p:spPr>
            <a:xfrm rot="18000008">
              <a:off x="-1384781" y="2488432"/>
              <a:ext cx="6135038" cy="234113"/>
            </a:xfrm>
            <a:custGeom>
              <a:avLst/>
              <a:gdLst>
                <a:gd name="f0" fmla="val 10800000"/>
                <a:gd name="f1" fmla="val 5400000"/>
                <a:gd name="f2" fmla="val 180"/>
                <a:gd name="f3" fmla="val w"/>
                <a:gd name="f4" fmla="val h"/>
                <a:gd name="f5" fmla="val 0"/>
                <a:gd name="f6" fmla="val 12091765"/>
                <a:gd name="f7" fmla="val 468020"/>
                <a:gd name="f8" fmla="val 11821554"/>
                <a:gd name="f9" fmla="val 1"/>
                <a:gd name="f10" fmla="val 270211"/>
                <a:gd name="f11" fmla="val 468021"/>
                <a:gd name="f12" fmla="+- 0 0 -90"/>
                <a:gd name="f13" fmla="*/ f3 1 12091765"/>
                <a:gd name="f14" fmla="*/ f4 1 468020"/>
                <a:gd name="f15" fmla="val f5"/>
                <a:gd name="f16" fmla="val f6"/>
                <a:gd name="f17" fmla="val f7"/>
                <a:gd name="f18" fmla="*/ f12 f0 1"/>
                <a:gd name="f19" fmla="+- f17 0 f15"/>
                <a:gd name="f20" fmla="+- f16 0 f15"/>
                <a:gd name="f21" fmla="*/ f18 1 f2"/>
                <a:gd name="f22" fmla="*/ f20 1 12091765"/>
                <a:gd name="f23" fmla="*/ f19 1 468020"/>
                <a:gd name="f24" fmla="*/ 11821554 f20 1"/>
                <a:gd name="f25" fmla="*/ 1 f19 1"/>
                <a:gd name="f26" fmla="*/ 12091765 f20 1"/>
                <a:gd name="f27" fmla="*/ 468020 f19 1"/>
                <a:gd name="f28" fmla="*/ 270211 f20 1"/>
                <a:gd name="f29" fmla="*/ 468021 f19 1"/>
                <a:gd name="f30" fmla="*/ 0 f20 1"/>
                <a:gd name="f31" fmla="*/ 0 f19 1"/>
                <a:gd name="f32" fmla="+- f21 0 f1"/>
                <a:gd name="f33" fmla="*/ f24 1 12091765"/>
                <a:gd name="f34" fmla="*/ f25 1 468021"/>
                <a:gd name="f35" fmla="*/ f26 1 12091765"/>
                <a:gd name="f36" fmla="*/ f27 1 468021"/>
                <a:gd name="f37" fmla="*/ f28 1 12091765"/>
                <a:gd name="f38" fmla="*/ f29 1 468021"/>
                <a:gd name="f39" fmla="*/ f30 1 12091765"/>
                <a:gd name="f40" fmla="*/ f31 1 468021"/>
                <a:gd name="f41" fmla="*/ f15 1 f22"/>
                <a:gd name="f42" fmla="*/ f16 1 f22"/>
                <a:gd name="f43" fmla="*/ f15 1 f23"/>
                <a:gd name="f44" fmla="*/ f17 1 f23"/>
                <a:gd name="f45" fmla="*/ f33 1 f22"/>
                <a:gd name="f46" fmla="*/ f34 1 f23"/>
                <a:gd name="f47" fmla="*/ f35 1 f22"/>
                <a:gd name="f48" fmla="*/ f36 1 f23"/>
                <a:gd name="f49" fmla="*/ f37 1 f22"/>
                <a:gd name="f50" fmla="*/ f38 1 f23"/>
                <a:gd name="f51" fmla="*/ f39 1 f22"/>
                <a:gd name="f52" fmla="*/ f40 1 f23"/>
                <a:gd name="f53" fmla="*/ f41 f13 1"/>
                <a:gd name="f54" fmla="*/ f42 f13 1"/>
                <a:gd name="f55" fmla="*/ f44 f14 1"/>
                <a:gd name="f56" fmla="*/ f43 f14 1"/>
                <a:gd name="f57" fmla="*/ f45 f13 1"/>
                <a:gd name="f58" fmla="*/ f46 f14 1"/>
                <a:gd name="f59" fmla="*/ f47 f13 1"/>
                <a:gd name="f60" fmla="*/ f48 f14 1"/>
                <a:gd name="f61" fmla="*/ f49 f13 1"/>
                <a:gd name="f62" fmla="*/ f50 f14 1"/>
                <a:gd name="f63" fmla="*/ f51 f13 1"/>
                <a:gd name="f64" fmla="*/ f52 f14 1"/>
              </a:gdLst>
              <a:ahLst/>
              <a:cxnLst>
                <a:cxn ang="3cd4">
                  <a:pos x="hc" y="t"/>
                </a:cxn>
                <a:cxn ang="0">
                  <a:pos x="r" y="vc"/>
                </a:cxn>
                <a:cxn ang="cd4">
                  <a:pos x="hc" y="b"/>
                </a:cxn>
                <a:cxn ang="cd2">
                  <a:pos x="l" y="vc"/>
                </a:cxn>
                <a:cxn ang="f32">
                  <a:pos x="f57" y="f58"/>
                </a:cxn>
                <a:cxn ang="f32">
                  <a:pos x="f59" y="f60"/>
                </a:cxn>
                <a:cxn ang="f32">
                  <a:pos x="f61" y="f62"/>
                </a:cxn>
                <a:cxn ang="f32">
                  <a:pos x="f63" y="f64"/>
                </a:cxn>
              </a:cxnLst>
              <a:rect l="f53" t="f56" r="f54" b="f55"/>
              <a:pathLst>
                <a:path w="12091765" h="468020">
                  <a:moveTo>
                    <a:pt x="f8" y="f9"/>
                  </a:moveTo>
                  <a:lnTo>
                    <a:pt x="f6" y="f7"/>
                  </a:lnTo>
                  <a:lnTo>
                    <a:pt x="f10" y="f11"/>
                  </a:lnTo>
                  <a:lnTo>
                    <a:pt x="f5" y="f5"/>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7" name="Forma libre: forma 14">
              <a:extLst>
                <a:ext uri="{FF2B5EF4-FFF2-40B4-BE49-F238E27FC236}">
                  <a16:creationId xmlns:a16="http://schemas.microsoft.com/office/drawing/2014/main" id="{6625EE9F-88EF-2238-FFBC-157EDD8DE4F9}"/>
                </a:ext>
              </a:extLst>
            </p:cNvPr>
            <p:cNvSpPr/>
            <p:nvPr/>
          </p:nvSpPr>
          <p:spPr>
            <a:xfrm rot="18000008">
              <a:off x="-1806404" y="2024320"/>
              <a:ext cx="5877772" cy="702176"/>
            </a:xfrm>
            <a:custGeom>
              <a:avLst/>
              <a:gdLst>
                <a:gd name="f0" fmla="val 10800000"/>
                <a:gd name="f1" fmla="val 5400000"/>
                <a:gd name="f2" fmla="val 180"/>
                <a:gd name="f3" fmla="val w"/>
                <a:gd name="f4" fmla="val h"/>
                <a:gd name="f5" fmla="val 0"/>
                <a:gd name="f6" fmla="val 11584710"/>
                <a:gd name="f7" fmla="val 1403702"/>
                <a:gd name="f8" fmla="val 10774282"/>
                <a:gd name="f9" fmla="val 2431283"/>
                <a:gd name="f10" fmla="+- 0 0 -90"/>
                <a:gd name="f11" fmla="*/ f3 1 11584710"/>
                <a:gd name="f12" fmla="*/ f4 1 1403702"/>
                <a:gd name="f13" fmla="val f5"/>
                <a:gd name="f14" fmla="val f6"/>
                <a:gd name="f15" fmla="val f7"/>
                <a:gd name="f16" fmla="*/ f10 f0 1"/>
                <a:gd name="f17" fmla="+- f15 0 f13"/>
                <a:gd name="f18" fmla="+- f14 0 f13"/>
                <a:gd name="f19" fmla="*/ f16 1 f2"/>
                <a:gd name="f20" fmla="*/ f18 1 11584710"/>
                <a:gd name="f21" fmla="*/ f17 1 1403702"/>
                <a:gd name="f22" fmla="*/ 10774282 f18 1"/>
                <a:gd name="f23" fmla="*/ 0 f17 1"/>
                <a:gd name="f24" fmla="*/ 11584710 f18 1"/>
                <a:gd name="f25" fmla="*/ 1403702 f17 1"/>
                <a:gd name="f26" fmla="*/ 0 f18 1"/>
                <a:gd name="f27" fmla="*/ 2431283 f18 1"/>
                <a:gd name="f28" fmla="+- f19 0 f1"/>
                <a:gd name="f29" fmla="*/ f22 1 11584710"/>
                <a:gd name="f30" fmla="*/ f23 1 1403702"/>
                <a:gd name="f31" fmla="*/ f24 1 11584710"/>
                <a:gd name="f32" fmla="*/ f25 1 1403702"/>
                <a:gd name="f33" fmla="*/ f26 1 11584710"/>
                <a:gd name="f34" fmla="*/ f27 1 11584710"/>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11584710" h="1403702">
                  <a:moveTo>
                    <a:pt x="f8" y="f5"/>
                  </a:moveTo>
                  <a:lnTo>
                    <a:pt x="f6" y="f7"/>
                  </a:lnTo>
                  <a:lnTo>
                    <a:pt x="f5" y="f7"/>
                  </a:lnTo>
                  <a:lnTo>
                    <a:pt x="f9" y="f5"/>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8" name="Forma libre: forma 15">
              <a:extLst>
                <a:ext uri="{FF2B5EF4-FFF2-40B4-BE49-F238E27FC236}">
                  <a16:creationId xmlns:a16="http://schemas.microsoft.com/office/drawing/2014/main" id="{4E7F3B11-0CB8-6D9B-E82C-204705DB626C}"/>
                </a:ext>
              </a:extLst>
            </p:cNvPr>
            <p:cNvSpPr/>
            <p:nvPr/>
          </p:nvSpPr>
          <p:spPr>
            <a:xfrm rot="18000008">
              <a:off x="-999848" y="1533827"/>
              <a:ext cx="3711083" cy="108063"/>
            </a:xfrm>
            <a:custGeom>
              <a:avLst/>
              <a:gdLst>
                <a:gd name="f0" fmla="val 10800000"/>
                <a:gd name="f1" fmla="val 5400000"/>
                <a:gd name="f2" fmla="val 180"/>
                <a:gd name="f3" fmla="val w"/>
                <a:gd name="f4" fmla="val h"/>
                <a:gd name="f5" fmla="val 0"/>
                <a:gd name="f6" fmla="val 7314309"/>
                <a:gd name="f7" fmla="val 216024"/>
                <a:gd name="f8" fmla="val 7189587"/>
                <a:gd name="f9" fmla="val 374165"/>
                <a:gd name="f10" fmla="+- 0 0 -90"/>
                <a:gd name="f11" fmla="*/ f3 1 7314309"/>
                <a:gd name="f12" fmla="*/ f4 1 216024"/>
                <a:gd name="f13" fmla="val f5"/>
                <a:gd name="f14" fmla="val f6"/>
                <a:gd name="f15" fmla="val f7"/>
                <a:gd name="f16" fmla="*/ f10 f0 1"/>
                <a:gd name="f17" fmla="+- f15 0 f13"/>
                <a:gd name="f18" fmla="+- f14 0 f13"/>
                <a:gd name="f19" fmla="*/ f16 1 f2"/>
                <a:gd name="f20" fmla="*/ f18 1 7314309"/>
                <a:gd name="f21" fmla="*/ f17 1 216024"/>
                <a:gd name="f22" fmla="*/ 7189587 f18 1"/>
                <a:gd name="f23" fmla="*/ 0 f17 1"/>
                <a:gd name="f24" fmla="*/ 7314309 f18 1"/>
                <a:gd name="f25" fmla="*/ 216024 f17 1"/>
                <a:gd name="f26" fmla="*/ 0 f18 1"/>
                <a:gd name="f27" fmla="*/ 374165 f18 1"/>
                <a:gd name="f28" fmla="+- f19 0 f1"/>
                <a:gd name="f29" fmla="*/ f22 1 7314309"/>
                <a:gd name="f30" fmla="*/ f23 1 216024"/>
                <a:gd name="f31" fmla="*/ f24 1 7314309"/>
                <a:gd name="f32" fmla="*/ f25 1 216024"/>
                <a:gd name="f33" fmla="*/ f26 1 7314309"/>
                <a:gd name="f34" fmla="*/ f27 1 7314309"/>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7314309" h="216024">
                  <a:moveTo>
                    <a:pt x="f8" y="f5"/>
                  </a:moveTo>
                  <a:lnTo>
                    <a:pt x="f6" y="f7"/>
                  </a:lnTo>
                  <a:lnTo>
                    <a:pt x="f5" y="f7"/>
                  </a:lnTo>
                  <a:lnTo>
                    <a:pt x="f9" y="f5"/>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9" name="Forma libre: forma 16">
              <a:extLst>
                <a:ext uri="{FF2B5EF4-FFF2-40B4-BE49-F238E27FC236}">
                  <a16:creationId xmlns:a16="http://schemas.microsoft.com/office/drawing/2014/main" id="{6EA3F00D-2E04-187B-070E-FB2D72417508}"/>
                </a:ext>
              </a:extLst>
            </p:cNvPr>
            <p:cNvSpPr/>
            <p:nvPr/>
          </p:nvSpPr>
          <p:spPr>
            <a:xfrm rot="18000008">
              <a:off x="-905714" y="1073283"/>
              <a:ext cx="2996863" cy="308802"/>
            </a:xfrm>
            <a:custGeom>
              <a:avLst/>
              <a:gdLst>
                <a:gd name="f0" fmla="val 10800000"/>
                <a:gd name="f1" fmla="val 5400000"/>
                <a:gd name="f2" fmla="val 180"/>
                <a:gd name="f3" fmla="val w"/>
                <a:gd name="f4" fmla="val h"/>
                <a:gd name="f5" fmla="val 0"/>
                <a:gd name="f6" fmla="val 5906630"/>
                <a:gd name="f7" fmla="val 617326"/>
                <a:gd name="f8" fmla="val 5550217"/>
                <a:gd name="f9" fmla="val 1069238"/>
                <a:gd name="f10" fmla="+- 0 0 -90"/>
                <a:gd name="f11" fmla="*/ f3 1 5906630"/>
                <a:gd name="f12" fmla="*/ f4 1 617326"/>
                <a:gd name="f13" fmla="val f5"/>
                <a:gd name="f14" fmla="val f6"/>
                <a:gd name="f15" fmla="val f7"/>
                <a:gd name="f16" fmla="*/ f10 f0 1"/>
                <a:gd name="f17" fmla="+- f15 0 f13"/>
                <a:gd name="f18" fmla="+- f14 0 f13"/>
                <a:gd name="f19" fmla="*/ f16 1 f2"/>
                <a:gd name="f20" fmla="*/ f18 1 5906630"/>
                <a:gd name="f21" fmla="*/ f17 1 617326"/>
                <a:gd name="f22" fmla="*/ 5550217 f18 1"/>
                <a:gd name="f23" fmla="*/ 0 f17 1"/>
                <a:gd name="f24" fmla="*/ 5906630 f18 1"/>
                <a:gd name="f25" fmla="*/ 617326 f17 1"/>
                <a:gd name="f26" fmla="*/ 0 f18 1"/>
                <a:gd name="f27" fmla="*/ 1069238 f18 1"/>
                <a:gd name="f28" fmla="+- f19 0 f1"/>
                <a:gd name="f29" fmla="*/ f22 1 5906630"/>
                <a:gd name="f30" fmla="*/ f23 1 617326"/>
                <a:gd name="f31" fmla="*/ f24 1 5906630"/>
                <a:gd name="f32" fmla="*/ f25 1 617326"/>
                <a:gd name="f33" fmla="*/ f26 1 5906630"/>
                <a:gd name="f34" fmla="*/ f27 1 5906630"/>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5906630" h="617326">
                  <a:moveTo>
                    <a:pt x="f8" y="f5"/>
                  </a:moveTo>
                  <a:lnTo>
                    <a:pt x="f6" y="f7"/>
                  </a:lnTo>
                  <a:lnTo>
                    <a:pt x="f5" y="f7"/>
                  </a:lnTo>
                  <a:lnTo>
                    <a:pt x="f9" y="f5"/>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grpSp>
        <p:nvGrpSpPr>
          <p:cNvPr id="10" name="Grupo 3">
            <a:extLst>
              <a:ext uri="{FF2B5EF4-FFF2-40B4-BE49-F238E27FC236}">
                <a16:creationId xmlns:a16="http://schemas.microsoft.com/office/drawing/2014/main" id="{42457327-166E-79A4-0588-638D02ACFD4A}"/>
              </a:ext>
            </a:extLst>
          </p:cNvPr>
          <p:cNvGrpSpPr/>
          <p:nvPr/>
        </p:nvGrpSpPr>
        <p:grpSpPr>
          <a:xfrm>
            <a:off x="8301940" y="2123060"/>
            <a:ext cx="1078032" cy="3356451"/>
            <a:chOff x="8301940" y="2123060"/>
            <a:chExt cx="1078032" cy="3356451"/>
          </a:xfrm>
        </p:grpSpPr>
        <p:sp>
          <p:nvSpPr>
            <p:cNvPr id="11" name="Forma libre: forma 17">
              <a:extLst>
                <a:ext uri="{FF2B5EF4-FFF2-40B4-BE49-F238E27FC236}">
                  <a16:creationId xmlns:a16="http://schemas.microsoft.com/office/drawing/2014/main" id="{3175F6F5-0111-E597-FFDE-51165CEBA5EE}"/>
                </a:ext>
              </a:extLst>
            </p:cNvPr>
            <p:cNvSpPr/>
            <p:nvPr/>
          </p:nvSpPr>
          <p:spPr>
            <a:xfrm rot="18000008">
              <a:off x="8324431" y="4421567"/>
              <a:ext cx="1473180" cy="637903"/>
            </a:xfrm>
            <a:custGeom>
              <a:avLst/>
              <a:gdLst>
                <a:gd name="f0" fmla="val 10800000"/>
                <a:gd name="f1" fmla="val 5400000"/>
                <a:gd name="f2" fmla="val 180"/>
                <a:gd name="f3" fmla="val w"/>
                <a:gd name="f4" fmla="val h"/>
                <a:gd name="f5" fmla="val 0"/>
                <a:gd name="f6" fmla="val 2945009"/>
                <a:gd name="f7" fmla="val 1275227"/>
                <a:gd name="f8" fmla="val 736252"/>
                <a:gd name="f9" fmla="val 1"/>
                <a:gd name="f10" fmla="+- 0 0 -90"/>
                <a:gd name="f11" fmla="*/ f3 1 2945009"/>
                <a:gd name="f12" fmla="*/ f4 1 1275227"/>
                <a:gd name="f13" fmla="val f5"/>
                <a:gd name="f14" fmla="val f6"/>
                <a:gd name="f15" fmla="val f7"/>
                <a:gd name="f16" fmla="*/ f10 f0 1"/>
                <a:gd name="f17" fmla="+- f15 0 f13"/>
                <a:gd name="f18" fmla="+- f14 0 f13"/>
                <a:gd name="f19" fmla="*/ f16 1 f2"/>
                <a:gd name="f20" fmla="*/ f18 1 2945009"/>
                <a:gd name="f21" fmla="*/ f17 1 1275227"/>
                <a:gd name="f22" fmla="*/ 2945009 f18 1"/>
                <a:gd name="f23" fmla="*/ 0 f17 1"/>
                <a:gd name="f24" fmla="*/ 736252 f18 1"/>
                <a:gd name="f25" fmla="*/ 1275227 f17 1"/>
                <a:gd name="f26" fmla="*/ 0 f18 1"/>
                <a:gd name="f27" fmla="*/ 1 f17 1"/>
                <a:gd name="f28" fmla="+- f19 0 f1"/>
                <a:gd name="f29" fmla="*/ f22 1 2945009"/>
                <a:gd name="f30" fmla="*/ f23 1 1275227"/>
                <a:gd name="f31" fmla="*/ f24 1 2945009"/>
                <a:gd name="f32" fmla="*/ f25 1 1275227"/>
                <a:gd name="f33" fmla="*/ f26 1 2945009"/>
                <a:gd name="f34" fmla="*/ f27 1 1275227"/>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2945009" h="1275227">
                  <a:moveTo>
                    <a:pt x="f6" y="f5"/>
                  </a:moveTo>
                  <a:lnTo>
                    <a:pt x="f8" y="f7"/>
                  </a:lnTo>
                  <a:lnTo>
                    <a:pt x="f5" y="f9"/>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2" name="Forma libre: forma 18">
              <a:extLst>
                <a:ext uri="{FF2B5EF4-FFF2-40B4-BE49-F238E27FC236}">
                  <a16:creationId xmlns:a16="http://schemas.microsoft.com/office/drawing/2014/main" id="{34C4F4A2-CC65-9A02-1931-C05E09593548}"/>
                </a:ext>
              </a:extLst>
            </p:cNvPr>
            <p:cNvSpPr/>
            <p:nvPr/>
          </p:nvSpPr>
          <p:spPr>
            <a:xfrm rot="18000008">
              <a:off x="7567010" y="4202724"/>
              <a:ext cx="2188698" cy="108063"/>
            </a:xfrm>
            <a:custGeom>
              <a:avLst/>
              <a:gdLst>
                <a:gd name="f0" fmla="val 10800000"/>
                <a:gd name="f1" fmla="val 5400000"/>
                <a:gd name="f2" fmla="val 180"/>
                <a:gd name="f3" fmla="val w"/>
                <a:gd name="f4" fmla="val h"/>
                <a:gd name="f5" fmla="val 0"/>
                <a:gd name="f6" fmla="val 4375393"/>
                <a:gd name="f7" fmla="val 216024"/>
                <a:gd name="f8" fmla="val 4001228"/>
                <a:gd name="f9" fmla="val 124721"/>
                <a:gd name="f10" fmla="+- 0 0 -90"/>
                <a:gd name="f11" fmla="*/ f3 1 4375393"/>
                <a:gd name="f12" fmla="*/ f4 1 216024"/>
                <a:gd name="f13" fmla="val f5"/>
                <a:gd name="f14" fmla="val f6"/>
                <a:gd name="f15" fmla="val f7"/>
                <a:gd name="f16" fmla="*/ f10 f0 1"/>
                <a:gd name="f17" fmla="+- f15 0 f13"/>
                <a:gd name="f18" fmla="+- f14 0 f13"/>
                <a:gd name="f19" fmla="*/ f16 1 f2"/>
                <a:gd name="f20" fmla="*/ f18 1 4375393"/>
                <a:gd name="f21" fmla="*/ f17 1 216024"/>
                <a:gd name="f22" fmla="*/ 4375393 f18 1"/>
                <a:gd name="f23" fmla="*/ 0 f17 1"/>
                <a:gd name="f24" fmla="*/ 4001228 f18 1"/>
                <a:gd name="f25" fmla="*/ 216024 f17 1"/>
                <a:gd name="f26" fmla="*/ 124721 f18 1"/>
                <a:gd name="f27" fmla="*/ 0 f18 1"/>
                <a:gd name="f28" fmla="+- f19 0 f1"/>
                <a:gd name="f29" fmla="*/ f22 1 4375393"/>
                <a:gd name="f30" fmla="*/ f23 1 216024"/>
                <a:gd name="f31" fmla="*/ f24 1 4375393"/>
                <a:gd name="f32" fmla="*/ f25 1 216024"/>
                <a:gd name="f33" fmla="*/ f26 1 4375393"/>
                <a:gd name="f34" fmla="*/ f27 1 437539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375393" h="216024">
                  <a:moveTo>
                    <a:pt x="f6" y="f5"/>
                  </a:moveTo>
                  <a:lnTo>
                    <a:pt x="f8" y="f7"/>
                  </a:lnTo>
                  <a:lnTo>
                    <a:pt x="f9" y="f7"/>
                  </a:lnTo>
                  <a:lnTo>
                    <a:pt x="f5" y="f5"/>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13" name="Forma libre: forma 19">
              <a:extLst>
                <a:ext uri="{FF2B5EF4-FFF2-40B4-BE49-F238E27FC236}">
                  <a16:creationId xmlns:a16="http://schemas.microsoft.com/office/drawing/2014/main" id="{4C50A7F8-2B80-A48F-0A55-185C3AFCD2BA}"/>
                </a:ext>
              </a:extLst>
            </p:cNvPr>
            <p:cNvSpPr/>
            <p:nvPr/>
          </p:nvSpPr>
          <p:spPr>
            <a:xfrm rot="18000008">
              <a:off x="6778115" y="3646885"/>
              <a:ext cx="3356451" cy="308802"/>
            </a:xfrm>
            <a:custGeom>
              <a:avLst/>
              <a:gdLst>
                <a:gd name="f0" fmla="val 10800000"/>
                <a:gd name="f1" fmla="val 5400000"/>
                <a:gd name="f2" fmla="val 180"/>
                <a:gd name="f3" fmla="val w"/>
                <a:gd name="f4" fmla="val h"/>
                <a:gd name="f5" fmla="val 0"/>
                <a:gd name="f6" fmla="val 6709835"/>
                <a:gd name="f7" fmla="val 617325"/>
                <a:gd name="f8" fmla="val 5640597"/>
                <a:gd name="f9" fmla="val 356413"/>
                <a:gd name="f10" fmla="+- 0 0 -90"/>
                <a:gd name="f11" fmla="*/ f3 1 6709835"/>
                <a:gd name="f12" fmla="*/ f4 1 617325"/>
                <a:gd name="f13" fmla="val f5"/>
                <a:gd name="f14" fmla="val f6"/>
                <a:gd name="f15" fmla="val f7"/>
                <a:gd name="f16" fmla="*/ f10 f0 1"/>
                <a:gd name="f17" fmla="+- f15 0 f13"/>
                <a:gd name="f18" fmla="+- f14 0 f13"/>
                <a:gd name="f19" fmla="*/ f16 1 f2"/>
                <a:gd name="f20" fmla="*/ f18 1 6709835"/>
                <a:gd name="f21" fmla="*/ f17 1 617325"/>
                <a:gd name="f22" fmla="*/ 6709835 f18 1"/>
                <a:gd name="f23" fmla="*/ 0 f17 1"/>
                <a:gd name="f24" fmla="*/ 5640597 f18 1"/>
                <a:gd name="f25" fmla="*/ 617325 f17 1"/>
                <a:gd name="f26" fmla="*/ 356413 f18 1"/>
                <a:gd name="f27" fmla="*/ 0 f18 1"/>
                <a:gd name="f28" fmla="+- f19 0 f1"/>
                <a:gd name="f29" fmla="*/ f22 1 6709835"/>
                <a:gd name="f30" fmla="*/ f23 1 617325"/>
                <a:gd name="f31" fmla="*/ f24 1 6709835"/>
                <a:gd name="f32" fmla="*/ f25 1 617325"/>
                <a:gd name="f33" fmla="*/ f26 1 6709835"/>
                <a:gd name="f34" fmla="*/ f27 1 6709835"/>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6709835" h="617325">
                  <a:moveTo>
                    <a:pt x="f6" y="f5"/>
                  </a:moveTo>
                  <a:lnTo>
                    <a:pt x="f8" y="f7"/>
                  </a:lnTo>
                  <a:lnTo>
                    <a:pt x="f9" y="f7"/>
                  </a:lnTo>
                  <a:lnTo>
                    <a:pt x="f5" y="f5"/>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sp>
        <p:nvSpPr>
          <p:cNvPr id="14" name="正方形/長方形 22">
            <a:extLst>
              <a:ext uri="{FF2B5EF4-FFF2-40B4-BE49-F238E27FC236}">
                <a16:creationId xmlns:a16="http://schemas.microsoft.com/office/drawing/2014/main" id="{8DB7065A-780C-9F84-F56B-B5CFE127C78A}"/>
              </a:ext>
            </a:extLst>
          </p:cNvPr>
          <p:cNvSpPr/>
          <p:nvPr/>
        </p:nvSpPr>
        <p:spPr>
          <a:xfrm>
            <a:off x="2821180" y="3041458"/>
            <a:ext cx="5078888" cy="72036"/>
          </a:xfrm>
          <a:prstGeom prst="rect">
            <a:avLst/>
          </a:prstGeom>
          <a:blipFill>
            <a:blip r:embed="rId4">
              <a:alphaModFix/>
            </a:blip>
            <a:tile sx="50001" sy="50001" algn="tl"/>
          </a:blip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19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C9E51B-74FF-8B06-BEEF-A6CE7AA292BC}"/>
              </a:ext>
            </a:extLst>
          </p:cNvPr>
          <p:cNvSpPr txBox="1">
            <a:spLocks noGrp="1"/>
          </p:cNvSpPr>
          <p:nvPr>
            <p:ph type="body" idx="4294967295"/>
          </p:nvPr>
        </p:nvSpPr>
        <p:spPr>
          <a:xfrm>
            <a:off x="242645" y="92610"/>
            <a:ext cx="8679896" cy="543181"/>
          </a:xfrm>
        </p:spPr>
        <p:txBody>
          <a:bodyPr anchor="ctr" anchorCtr="1"/>
          <a:lstStyle/>
          <a:p>
            <a:pPr marL="0" lvl="0" indent="0" algn="ctr">
              <a:buNone/>
            </a:pPr>
            <a:r>
              <a:rPr lang="en-US" sz="4800">
                <a:solidFill>
                  <a:srgbClr val="000000"/>
                </a:solidFill>
                <a:latin typeface="Arial"/>
                <a:cs typeface="Arial" pitchFamily="34"/>
              </a:rPr>
              <a:t>Fully Editable Icon Sets: A</a:t>
            </a:r>
          </a:p>
        </p:txBody>
      </p:sp>
      <p:sp>
        <p:nvSpPr>
          <p:cNvPr id="3" name="Diamond 5">
            <a:extLst>
              <a:ext uri="{FF2B5EF4-FFF2-40B4-BE49-F238E27FC236}">
                <a16:creationId xmlns:a16="http://schemas.microsoft.com/office/drawing/2014/main" id="{A6FAD2B2-DE65-AEC8-AB3A-4040481D2AC3}"/>
              </a:ext>
            </a:extLst>
          </p:cNvPr>
          <p:cNvSpPr/>
          <p:nvPr/>
        </p:nvSpPr>
        <p:spPr>
          <a:xfrm>
            <a:off x="4584051" y="1119115"/>
            <a:ext cx="392359" cy="393521"/>
          </a:xfrm>
          <a:custGeom>
            <a:avLst/>
            <a:gdLst>
              <a:gd name="f0" fmla="val w"/>
              <a:gd name="f1" fmla="val h"/>
              <a:gd name="f2" fmla="val 0"/>
              <a:gd name="f3" fmla="val 3240001"/>
              <a:gd name="f4" fmla="val 3249575"/>
              <a:gd name="f5" fmla="val 1275349"/>
              <a:gd name="f6" fmla="val 2002569"/>
              <a:gd name="f7" fmla="val 1625117"/>
              <a:gd name="f8" fmla="val 2233002"/>
              <a:gd name="f9" fmla="val 1968772"/>
              <a:gd name="f10" fmla="val 2006596"/>
              <a:gd name="f11" fmla="val 1067116"/>
              <a:gd name="f12" fmla="val 1473605"/>
              <a:gd name="f13" fmla="val 1581605"/>
              <a:gd name="f14" fmla="val 2183116"/>
              <a:gd name="f15" fmla="val 1267205"/>
              <a:gd name="f16" fmla="val 1375205"/>
              <a:gd name="f17" fmla="val 1172196"/>
              <a:gd name="f18" fmla="val 3142550"/>
              <a:gd name="f19" fmla="val 2026252"/>
              <a:gd name="f20" fmla="val 1968728"/>
              <a:gd name="f21" fmla="val 3049854"/>
              <a:gd name="f22" fmla="val 1294362"/>
              <a:gd name="f23" fmla="val 602850"/>
              <a:gd name="f24" fmla="val 1559516"/>
              <a:gd name="f25" fmla="val 1217896"/>
              <a:gd name="f26" fmla="val 1964719"/>
              <a:gd name="f27" fmla="val 1060805"/>
              <a:gd name="f28" fmla="val 1168805"/>
              <a:gd name="f29" fmla="val 869032"/>
              <a:gd name="f30" fmla="val 816137"/>
              <a:gd name="f31" fmla="val 2381200"/>
              <a:gd name="f32" fmla="val 1623491"/>
              <a:gd name="f33" fmla="val 1668045"/>
              <a:gd name="f34" fmla="val 2093329"/>
              <a:gd name="f35" fmla="val 1625116"/>
              <a:gd name="f36" fmla="val 2121611"/>
              <a:gd name="f37" fmla="val 3235286"/>
              <a:gd name="f38" fmla="val 1060806"/>
              <a:gd name="f39" fmla="val 2489212"/>
              <a:gd name="f40" fmla="val 1552331"/>
              <a:gd name="f41" fmla="val 708008"/>
              <a:gd name="f42" fmla="val 761020"/>
              <a:gd name="f43" fmla="val 14946"/>
              <a:gd name="f44" fmla="*/ f0 1 3240001"/>
              <a:gd name="f45" fmla="*/ f1 1 3249575"/>
              <a:gd name="f46" fmla="val f2"/>
              <a:gd name="f47" fmla="val f3"/>
              <a:gd name="f48" fmla="val f4"/>
              <a:gd name="f49" fmla="+- f48 0 f46"/>
              <a:gd name="f50" fmla="+- f47 0 f46"/>
              <a:gd name="f51" fmla="*/ f50 1 3240001"/>
              <a:gd name="f52" fmla="*/ f49 1 3249575"/>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3240001" h="3249575">
                <a:moveTo>
                  <a:pt x="f5" y="f6"/>
                </a:moveTo>
                <a:lnTo>
                  <a:pt x="f7" y="f8"/>
                </a:lnTo>
                <a:lnTo>
                  <a:pt x="f9" y="f10"/>
                </a:lnTo>
                <a:lnTo>
                  <a:pt x="f3" y="f4"/>
                </a:lnTo>
                <a:lnTo>
                  <a:pt x="f2" y="f4"/>
                </a:lnTo>
                <a:close/>
                <a:moveTo>
                  <a:pt x="f11" y="f12"/>
                </a:moveTo>
                <a:lnTo>
                  <a:pt x="f11" y="f13"/>
                </a:lnTo>
                <a:lnTo>
                  <a:pt x="f14" y="f13"/>
                </a:lnTo>
                <a:lnTo>
                  <a:pt x="f14" y="f12"/>
                </a:lnTo>
                <a:close/>
                <a:moveTo>
                  <a:pt x="f11" y="f15"/>
                </a:moveTo>
                <a:lnTo>
                  <a:pt x="f11" y="f16"/>
                </a:lnTo>
                <a:lnTo>
                  <a:pt x="f14" y="f16"/>
                </a:lnTo>
                <a:lnTo>
                  <a:pt x="f14" y="f15"/>
                </a:lnTo>
                <a:close/>
                <a:moveTo>
                  <a:pt x="f3" y="f17"/>
                </a:moveTo>
                <a:lnTo>
                  <a:pt x="f3" y="f18"/>
                </a:lnTo>
                <a:lnTo>
                  <a:pt x="f19" y="f20"/>
                </a:lnTo>
                <a:lnTo>
                  <a:pt x="f21" y="f22"/>
                </a:lnTo>
                <a:close/>
                <a:moveTo>
                  <a:pt x="f2" y="f17"/>
                </a:moveTo>
                <a:lnTo>
                  <a:pt x="f23" y="f24"/>
                </a:lnTo>
                <a:lnTo>
                  <a:pt x="f25" y="f26"/>
                </a:lnTo>
                <a:lnTo>
                  <a:pt x="f2" y="f18"/>
                </a:lnTo>
                <a:close/>
                <a:moveTo>
                  <a:pt x="f11" y="f27"/>
                </a:moveTo>
                <a:lnTo>
                  <a:pt x="f11" y="f28"/>
                </a:lnTo>
                <a:lnTo>
                  <a:pt x="f14" y="f28"/>
                </a:lnTo>
                <a:lnTo>
                  <a:pt x="f14" y="f27"/>
                </a:lnTo>
                <a:close/>
                <a:moveTo>
                  <a:pt x="f29" y="f30"/>
                </a:moveTo>
                <a:lnTo>
                  <a:pt x="f31" y="f30"/>
                </a:lnTo>
                <a:lnTo>
                  <a:pt x="f31" y="f32"/>
                </a:lnTo>
                <a:lnTo>
                  <a:pt x="f33" y="f34"/>
                </a:lnTo>
                <a:lnTo>
                  <a:pt x="f35" y="f36"/>
                </a:lnTo>
                <a:lnTo>
                  <a:pt x="f29" y="f32"/>
                </a:lnTo>
                <a:close/>
                <a:moveTo>
                  <a:pt x="f35" y="f2"/>
                </a:moveTo>
                <a:lnTo>
                  <a:pt x="f37" y="f38"/>
                </a:lnTo>
                <a:lnTo>
                  <a:pt x="f39" y="f40"/>
                </a:lnTo>
                <a:lnTo>
                  <a:pt x="f39" y="f41"/>
                </a:lnTo>
                <a:lnTo>
                  <a:pt x="f42" y="f41"/>
                </a:lnTo>
                <a:lnTo>
                  <a:pt x="f42" y="f40"/>
                </a:lnTo>
                <a:lnTo>
                  <a:pt x="f43" y="f38"/>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4" name="Isosceles Triangle 51">
            <a:extLst>
              <a:ext uri="{FF2B5EF4-FFF2-40B4-BE49-F238E27FC236}">
                <a16:creationId xmlns:a16="http://schemas.microsoft.com/office/drawing/2014/main" id="{A673C208-04A2-CCF7-20BC-C80FE1CCE425}"/>
              </a:ext>
            </a:extLst>
          </p:cNvPr>
          <p:cNvSpPr/>
          <p:nvPr/>
        </p:nvSpPr>
        <p:spPr>
          <a:xfrm>
            <a:off x="3954990" y="1172013"/>
            <a:ext cx="392359" cy="287715"/>
          </a:xfrm>
          <a:custGeom>
            <a:avLst/>
            <a:gdLst>
              <a:gd name="f0" fmla="val w"/>
              <a:gd name="f1" fmla="val h"/>
              <a:gd name="f2" fmla="val 0"/>
              <a:gd name="f3" fmla="val 3240001"/>
              <a:gd name="f4" fmla="val 2375905"/>
              <a:gd name="f5" fmla="val 1974640"/>
              <a:gd name="f6" fmla="val 1379575"/>
              <a:gd name="f7" fmla="val 1"/>
              <a:gd name="f8" fmla="val 1269863"/>
              <a:gd name="f9" fmla="val 1399042"/>
              <a:gd name="f10" fmla="val 1610574"/>
              <a:gd name="f11" fmla="val 1745545"/>
              <a:gd name="f12" fmla="val 126952"/>
              <a:gd name="f13" fmla="val 2258912"/>
              <a:gd name="f14" fmla="val 2032457"/>
              <a:gd name="f15" fmla="val 1334195"/>
              <a:gd name="f16" fmla="val 117525"/>
              <a:gd name="f17" fmla="val 1207545"/>
              <a:gd name="f18" fmla="val 1324768"/>
              <a:gd name="f19" fmla="val 2249485"/>
              <a:gd name="f20" fmla="val 3240000"/>
              <a:gd name="f21" fmla="val 1610572"/>
              <a:gd name="f22" fmla="val 1620513"/>
              <a:gd name="f23" fmla="*/ f0 1 3240001"/>
              <a:gd name="f24" fmla="*/ f1 1 2375905"/>
              <a:gd name="f25" fmla="val f2"/>
              <a:gd name="f26" fmla="val f3"/>
              <a:gd name="f27" fmla="val f4"/>
              <a:gd name="f28" fmla="+- f27 0 f25"/>
              <a:gd name="f29" fmla="+- f26 0 f25"/>
              <a:gd name="f30" fmla="*/ f29 1 3240001"/>
              <a:gd name="f31" fmla="*/ f28 1 237590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240001" h="2375905">
                <a:moveTo>
                  <a:pt x="f5" y="f6"/>
                </a:moveTo>
                <a:lnTo>
                  <a:pt x="f3" y="f4"/>
                </a:lnTo>
                <a:lnTo>
                  <a:pt x="f7" y="f4"/>
                </a:lnTo>
                <a:lnTo>
                  <a:pt x="f8" y="f9"/>
                </a:lnTo>
                <a:lnTo>
                  <a:pt x="f10" y="f11"/>
                </a:lnTo>
                <a:close/>
                <a:moveTo>
                  <a:pt x="f3" y="f12"/>
                </a:moveTo>
                <a:lnTo>
                  <a:pt x="f3" y="f13"/>
                </a:lnTo>
                <a:lnTo>
                  <a:pt x="f14" y="f15"/>
                </a:lnTo>
                <a:close/>
                <a:moveTo>
                  <a:pt x="f2" y="f16"/>
                </a:moveTo>
                <a:lnTo>
                  <a:pt x="f17" y="f18"/>
                </a:lnTo>
                <a:lnTo>
                  <a:pt x="f2" y="f19"/>
                </a:lnTo>
                <a:close/>
                <a:moveTo>
                  <a:pt x="f2" y="f2"/>
                </a:moveTo>
                <a:lnTo>
                  <a:pt x="f20" y="f2"/>
                </a:lnTo>
                <a:lnTo>
                  <a:pt x="f21" y="f22"/>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5" name="Isosceles Triangle 57">
            <a:extLst>
              <a:ext uri="{FF2B5EF4-FFF2-40B4-BE49-F238E27FC236}">
                <a16:creationId xmlns:a16="http://schemas.microsoft.com/office/drawing/2014/main" id="{7410EFCD-D1ED-79B1-3597-000AB88C92C1}"/>
              </a:ext>
            </a:extLst>
          </p:cNvPr>
          <p:cNvSpPr/>
          <p:nvPr/>
        </p:nvSpPr>
        <p:spPr>
          <a:xfrm>
            <a:off x="4585615" y="3390156"/>
            <a:ext cx="234854" cy="530928"/>
          </a:xfrm>
          <a:custGeom>
            <a:avLst/>
            <a:gdLst>
              <a:gd name="f0" fmla="val 10800000"/>
              <a:gd name="f1" fmla="val 5400000"/>
              <a:gd name="f2" fmla="val 180"/>
              <a:gd name="f3" fmla="val w"/>
              <a:gd name="f4" fmla="val h"/>
              <a:gd name="f5" fmla="val 0"/>
              <a:gd name="f6" fmla="val 1346449"/>
              <a:gd name="f7" fmla="val 3166775"/>
              <a:gd name="f8" fmla="val 1148449"/>
              <a:gd name="f9" fmla="val 2374775"/>
              <a:gd name="f10" fmla="val 198001"/>
              <a:gd name="f11" fmla="val 1"/>
              <a:gd name="f12" fmla="val 755186"/>
              <a:gd name="f13" fmla="val 438198"/>
              <a:gd name="f14" fmla="val 734449"/>
              <a:gd name="f15" fmla="val 793446"/>
              <a:gd name="f16" fmla="val 1231644"/>
              <a:gd name="f17" fmla="val 803843"/>
              <a:gd name="f18" fmla="val 1256124"/>
              <a:gd name="f19" fmla="val 853246"/>
              <a:gd name="f20" fmla="val 1322425"/>
              <a:gd name="f21" fmla="val 1400264"/>
              <a:gd name="f22" fmla="val 1499686"/>
              <a:gd name="f23" fmla="val 772648"/>
              <a:gd name="f24" fmla="val 1580284"/>
              <a:gd name="f25" fmla="val 673226"/>
              <a:gd name="f26" fmla="val 573804"/>
              <a:gd name="f27" fmla="val 493206"/>
              <a:gd name="f28" fmla="val 1322426"/>
              <a:gd name="f29" fmla="val 542608"/>
              <a:gd name="f30" fmla="val 1256126"/>
              <a:gd name="f31" fmla="val 612000"/>
              <a:gd name="f32" fmla="val 1231645"/>
              <a:gd name="f33" fmla="val 591263"/>
              <a:gd name="f34" fmla="val 10368"/>
              <a:gd name="f35" fmla="val 2939"/>
              <a:gd name="f36" fmla="val 1491744"/>
              <a:gd name="f37" fmla="val 2009"/>
              <a:gd name="f38" fmla="val 1494147"/>
              <a:gd name="f39" fmla="val 1499342"/>
              <a:gd name="f40" fmla="val 6353"/>
              <a:gd name="f41" fmla="val 274151"/>
              <a:gd name="f42" fmla="val 1797289"/>
              <a:gd name="f43" fmla="val 320153"/>
              <a:gd name="f44" fmla="val 2031319"/>
              <a:gd name="f45" fmla="val 273414"/>
              <a:gd name="f46" fmla="val 2293171"/>
              <a:gd name="f47" fmla="val 1091887"/>
              <a:gd name="f48" fmla="val 2283744"/>
              <a:gd name="f49" fmla="val 1035756"/>
              <a:gd name="f50" fmla="val 1984266"/>
              <a:gd name="f51" fmla="val 1081794"/>
              <a:gd name="f52" fmla="val 1833397"/>
              <a:gd name="f53" fmla="val 1340768"/>
              <a:gd name="f54" fmla="val 1344512"/>
              <a:gd name="f55" fmla="val 1494334"/>
              <a:gd name="f56" fmla="val 1345124"/>
              <a:gd name="f57" fmla="val 1493447"/>
              <a:gd name="f58" fmla="val 1345785"/>
              <a:gd name="f59" fmla="val 1492596"/>
              <a:gd name="f60" fmla="val 1346448"/>
              <a:gd name="f61" fmla="val 1343510"/>
              <a:gd name="f62" fmla="val 1140490"/>
              <a:gd name="f63" fmla="val 966846"/>
              <a:gd name="f64" fmla="val 958206"/>
              <a:gd name="f65" fmla="val 524898"/>
              <a:gd name="f66" fmla="+- 0 0 -90"/>
              <a:gd name="f67" fmla="*/ f3 1 1346449"/>
              <a:gd name="f68" fmla="*/ f4 1 3166775"/>
              <a:gd name="f69" fmla="val f5"/>
              <a:gd name="f70" fmla="val f6"/>
              <a:gd name="f71" fmla="val f7"/>
              <a:gd name="f72" fmla="*/ f66 f0 1"/>
              <a:gd name="f73" fmla="+- f71 0 f69"/>
              <a:gd name="f74" fmla="+- f70 0 f69"/>
              <a:gd name="f75" fmla="*/ f72 1 f2"/>
              <a:gd name="f76" fmla="*/ f74 1 1346449"/>
              <a:gd name="f77" fmla="*/ f73 1 3166775"/>
              <a:gd name="f78" fmla="*/ 1148449 f74 1"/>
              <a:gd name="f79" fmla="*/ 2374775 f73 1"/>
              <a:gd name="f80" fmla="*/ 198001 f74 1"/>
              <a:gd name="f81" fmla="*/ 1 f74 1"/>
              <a:gd name="f82" fmla="*/ 3166775 f73 1"/>
              <a:gd name="f83" fmla="*/ 1346449 f74 1"/>
              <a:gd name="f84" fmla="*/ 755186 f74 1"/>
              <a:gd name="f85" fmla="*/ 0 f73 1"/>
              <a:gd name="f86" fmla="*/ 734449 f74 1"/>
              <a:gd name="f87" fmla="*/ 1231644 f73 1"/>
              <a:gd name="f88" fmla="*/ 853246 f74 1"/>
              <a:gd name="f89" fmla="*/ 1400264 f73 1"/>
              <a:gd name="f90" fmla="*/ 673226 f74 1"/>
              <a:gd name="f91" fmla="*/ 1580284 f73 1"/>
              <a:gd name="f92" fmla="*/ 493206 f74 1"/>
              <a:gd name="f93" fmla="*/ 612000 f74 1"/>
              <a:gd name="f94" fmla="*/ 1231645 f73 1"/>
              <a:gd name="f95" fmla="*/ 591263 f74 1"/>
              <a:gd name="f96" fmla="*/ 10368 f73 1"/>
              <a:gd name="f97" fmla="*/ 2939 f74 1"/>
              <a:gd name="f98" fmla="*/ 1491744 f73 1"/>
              <a:gd name="f99" fmla="*/ 0 f74 1"/>
              <a:gd name="f100" fmla="*/ 2009 f74 1"/>
              <a:gd name="f101" fmla="*/ 1494147 f73 1"/>
              <a:gd name="f102" fmla="*/ 1499342 f73 1"/>
              <a:gd name="f103" fmla="*/ 6353 f74 1"/>
              <a:gd name="f104" fmla="*/ 273414 f74 1"/>
              <a:gd name="f105" fmla="*/ 2293171 f73 1"/>
              <a:gd name="f106" fmla="*/ 1091887 f74 1"/>
              <a:gd name="f107" fmla="*/ 2283744 f73 1"/>
              <a:gd name="f108" fmla="*/ 1340768 f74 1"/>
              <a:gd name="f109" fmla="*/ 1344512 f74 1"/>
              <a:gd name="f110" fmla="*/ 1494334 f73 1"/>
              <a:gd name="f111" fmla="*/ 1346448 f74 1"/>
              <a:gd name="f112" fmla="*/ 1343510 f74 1"/>
              <a:gd name="f113" fmla="+- f75 0 f1"/>
              <a:gd name="f114" fmla="*/ f78 1 1346449"/>
              <a:gd name="f115" fmla="*/ f79 1 3166775"/>
              <a:gd name="f116" fmla="*/ f80 1 1346449"/>
              <a:gd name="f117" fmla="*/ f81 1 1346449"/>
              <a:gd name="f118" fmla="*/ f82 1 3166775"/>
              <a:gd name="f119" fmla="*/ f83 1 1346449"/>
              <a:gd name="f120" fmla="*/ f84 1 1346449"/>
              <a:gd name="f121" fmla="*/ f85 1 3166775"/>
              <a:gd name="f122" fmla="*/ f86 1 1346449"/>
              <a:gd name="f123" fmla="*/ f87 1 3166775"/>
              <a:gd name="f124" fmla="*/ f88 1 1346449"/>
              <a:gd name="f125" fmla="*/ f89 1 3166775"/>
              <a:gd name="f126" fmla="*/ f90 1 1346449"/>
              <a:gd name="f127" fmla="*/ f91 1 3166775"/>
              <a:gd name="f128" fmla="*/ f92 1 1346449"/>
              <a:gd name="f129" fmla="*/ f93 1 1346449"/>
              <a:gd name="f130" fmla="*/ f94 1 3166775"/>
              <a:gd name="f131" fmla="*/ f95 1 1346449"/>
              <a:gd name="f132" fmla="*/ f96 1 3166775"/>
              <a:gd name="f133" fmla="*/ f97 1 1346449"/>
              <a:gd name="f134" fmla="*/ f98 1 3166775"/>
              <a:gd name="f135" fmla="*/ f99 1 1346449"/>
              <a:gd name="f136" fmla="*/ f100 1 1346449"/>
              <a:gd name="f137" fmla="*/ f101 1 3166775"/>
              <a:gd name="f138" fmla="*/ f102 1 3166775"/>
              <a:gd name="f139" fmla="*/ f103 1 1346449"/>
              <a:gd name="f140" fmla="*/ f104 1 1346449"/>
              <a:gd name="f141" fmla="*/ f105 1 3166775"/>
              <a:gd name="f142" fmla="*/ f106 1 1346449"/>
              <a:gd name="f143" fmla="*/ f107 1 3166775"/>
              <a:gd name="f144" fmla="*/ f108 1 1346449"/>
              <a:gd name="f145" fmla="*/ f109 1 1346449"/>
              <a:gd name="f146" fmla="*/ f110 1 3166775"/>
              <a:gd name="f147" fmla="*/ f111 1 1346449"/>
              <a:gd name="f148" fmla="*/ f112 1 1346449"/>
              <a:gd name="f149" fmla="*/ f69 1 f76"/>
              <a:gd name="f150" fmla="*/ f70 1 f76"/>
              <a:gd name="f151" fmla="*/ f69 1 f77"/>
              <a:gd name="f152" fmla="*/ f71 1 f77"/>
              <a:gd name="f153" fmla="*/ f114 1 f76"/>
              <a:gd name="f154" fmla="*/ f115 1 f77"/>
              <a:gd name="f155" fmla="*/ f116 1 f76"/>
              <a:gd name="f156" fmla="*/ f117 1 f76"/>
              <a:gd name="f157" fmla="*/ f118 1 f77"/>
              <a:gd name="f158" fmla="*/ f119 1 f76"/>
              <a:gd name="f159" fmla="*/ f120 1 f76"/>
              <a:gd name="f160" fmla="*/ f121 1 f77"/>
              <a:gd name="f161" fmla="*/ f122 1 f76"/>
              <a:gd name="f162" fmla="*/ f123 1 f77"/>
              <a:gd name="f163" fmla="*/ f124 1 f76"/>
              <a:gd name="f164" fmla="*/ f125 1 f77"/>
              <a:gd name="f165" fmla="*/ f126 1 f76"/>
              <a:gd name="f166" fmla="*/ f127 1 f77"/>
              <a:gd name="f167" fmla="*/ f128 1 f76"/>
              <a:gd name="f168" fmla="*/ f129 1 f76"/>
              <a:gd name="f169" fmla="*/ f130 1 f77"/>
              <a:gd name="f170" fmla="*/ f131 1 f76"/>
              <a:gd name="f171" fmla="*/ f132 1 f77"/>
              <a:gd name="f172" fmla="*/ f133 1 f76"/>
              <a:gd name="f173" fmla="*/ f134 1 f77"/>
              <a:gd name="f174" fmla="*/ f135 1 f76"/>
              <a:gd name="f175" fmla="*/ f136 1 f76"/>
              <a:gd name="f176" fmla="*/ f137 1 f77"/>
              <a:gd name="f177" fmla="*/ f138 1 f77"/>
              <a:gd name="f178" fmla="*/ f139 1 f76"/>
              <a:gd name="f179" fmla="*/ f140 1 f76"/>
              <a:gd name="f180" fmla="*/ f141 1 f77"/>
              <a:gd name="f181" fmla="*/ f142 1 f76"/>
              <a:gd name="f182" fmla="*/ f143 1 f77"/>
              <a:gd name="f183" fmla="*/ f144 1 f76"/>
              <a:gd name="f184" fmla="*/ f145 1 f76"/>
              <a:gd name="f185" fmla="*/ f146 1 f77"/>
              <a:gd name="f186" fmla="*/ f147 1 f76"/>
              <a:gd name="f187" fmla="*/ f148 1 f76"/>
              <a:gd name="f188" fmla="*/ f149 f67 1"/>
              <a:gd name="f189" fmla="*/ f150 f67 1"/>
              <a:gd name="f190" fmla="*/ f152 f68 1"/>
              <a:gd name="f191" fmla="*/ f151 f68 1"/>
              <a:gd name="f192" fmla="*/ f153 f67 1"/>
              <a:gd name="f193" fmla="*/ f154 f68 1"/>
              <a:gd name="f194" fmla="*/ f155 f67 1"/>
              <a:gd name="f195" fmla="*/ f156 f67 1"/>
              <a:gd name="f196" fmla="*/ f157 f68 1"/>
              <a:gd name="f197" fmla="*/ f158 f67 1"/>
              <a:gd name="f198" fmla="*/ f159 f67 1"/>
              <a:gd name="f199" fmla="*/ f160 f68 1"/>
              <a:gd name="f200" fmla="*/ f161 f67 1"/>
              <a:gd name="f201" fmla="*/ f162 f68 1"/>
              <a:gd name="f202" fmla="*/ f163 f67 1"/>
              <a:gd name="f203" fmla="*/ f164 f68 1"/>
              <a:gd name="f204" fmla="*/ f165 f67 1"/>
              <a:gd name="f205" fmla="*/ f166 f68 1"/>
              <a:gd name="f206" fmla="*/ f167 f67 1"/>
              <a:gd name="f207" fmla="*/ f168 f67 1"/>
              <a:gd name="f208" fmla="*/ f169 f68 1"/>
              <a:gd name="f209" fmla="*/ f170 f67 1"/>
              <a:gd name="f210" fmla="*/ f171 f68 1"/>
              <a:gd name="f211" fmla="*/ f172 f67 1"/>
              <a:gd name="f212" fmla="*/ f173 f68 1"/>
              <a:gd name="f213" fmla="*/ f174 f67 1"/>
              <a:gd name="f214" fmla="*/ f175 f67 1"/>
              <a:gd name="f215" fmla="*/ f176 f68 1"/>
              <a:gd name="f216" fmla="*/ f177 f68 1"/>
              <a:gd name="f217" fmla="*/ f178 f67 1"/>
              <a:gd name="f218" fmla="*/ f179 f67 1"/>
              <a:gd name="f219" fmla="*/ f180 f68 1"/>
              <a:gd name="f220" fmla="*/ f181 f67 1"/>
              <a:gd name="f221" fmla="*/ f182 f68 1"/>
              <a:gd name="f222" fmla="*/ f183 f67 1"/>
              <a:gd name="f223" fmla="*/ f184 f67 1"/>
              <a:gd name="f224" fmla="*/ f185 f68 1"/>
              <a:gd name="f225" fmla="*/ f186 f67 1"/>
              <a:gd name="f226" fmla="*/ f187 f67 1"/>
            </a:gdLst>
            <a:ahLst/>
            <a:cxnLst>
              <a:cxn ang="3cd4">
                <a:pos x="hc" y="t"/>
              </a:cxn>
              <a:cxn ang="0">
                <a:pos x="r" y="vc"/>
              </a:cxn>
              <a:cxn ang="cd4">
                <a:pos x="hc" y="b"/>
              </a:cxn>
              <a:cxn ang="cd2">
                <a:pos x="l" y="vc"/>
              </a:cxn>
              <a:cxn ang="f113">
                <a:pos x="f192" y="f193"/>
              </a:cxn>
              <a:cxn ang="f113">
                <a:pos x="f194" y="f193"/>
              </a:cxn>
              <a:cxn ang="f113">
                <a:pos x="f195" y="f196"/>
              </a:cxn>
              <a:cxn ang="f113">
                <a:pos x="f197" y="f196"/>
              </a:cxn>
              <a:cxn ang="f113">
                <a:pos x="f192" y="f193"/>
              </a:cxn>
              <a:cxn ang="f113">
                <a:pos x="f198" y="f199"/>
              </a:cxn>
              <a:cxn ang="f113">
                <a:pos x="f200" y="f201"/>
              </a:cxn>
              <a:cxn ang="f113">
                <a:pos x="f202" y="f203"/>
              </a:cxn>
              <a:cxn ang="f113">
                <a:pos x="f204" y="f205"/>
              </a:cxn>
              <a:cxn ang="f113">
                <a:pos x="f206" y="f203"/>
              </a:cxn>
              <a:cxn ang="f113">
                <a:pos x="f207" y="f208"/>
              </a:cxn>
              <a:cxn ang="f113">
                <a:pos x="f209" y="f210"/>
              </a:cxn>
              <a:cxn ang="f113">
                <a:pos x="f211" y="f212"/>
              </a:cxn>
              <a:cxn ang="f113">
                <a:pos x="f213" y="f212"/>
              </a:cxn>
              <a:cxn ang="f113">
                <a:pos x="f214" y="f215"/>
              </a:cxn>
              <a:cxn ang="f113">
                <a:pos x="f213" y="f216"/>
              </a:cxn>
              <a:cxn ang="f113">
                <a:pos x="f217" y="f216"/>
              </a:cxn>
              <a:cxn ang="f113">
                <a:pos x="f218" y="f219"/>
              </a:cxn>
              <a:cxn ang="f113">
                <a:pos x="f220" y="f221"/>
              </a:cxn>
              <a:cxn ang="f113">
                <a:pos x="f222" y="f216"/>
              </a:cxn>
              <a:cxn ang="f113">
                <a:pos x="f197" y="f216"/>
              </a:cxn>
              <a:cxn ang="f113">
                <a:pos x="f223" y="f224"/>
              </a:cxn>
              <a:cxn ang="f113">
                <a:pos x="f225" y="f212"/>
              </a:cxn>
              <a:cxn ang="f113">
                <a:pos x="f226" y="f212"/>
              </a:cxn>
              <a:cxn ang="f113">
                <a:pos x="f198" y="f199"/>
              </a:cxn>
            </a:cxnLst>
            <a:rect l="f188" t="f191" r="f189" b="f190"/>
            <a:pathLst>
              <a:path w="1346449" h="3166775">
                <a:moveTo>
                  <a:pt x="f8" y="f9"/>
                </a:moveTo>
                <a:lnTo>
                  <a:pt x="f10" y="f9"/>
                </a:lnTo>
                <a:lnTo>
                  <a:pt x="f11" y="f7"/>
                </a:lnTo>
                <a:lnTo>
                  <a:pt x="f6" y="f7"/>
                </a:lnTo>
                <a:lnTo>
                  <a:pt x="f8" y="f9"/>
                </a:lnTo>
                <a:close/>
                <a:moveTo>
                  <a:pt x="f12" y="f5"/>
                </a:moveTo>
                <a:cubicBezTo>
                  <a:pt x="f12" y="f13"/>
                  <a:pt x="f14" y="f15"/>
                  <a:pt x="f14" y="f16"/>
                </a:cubicBezTo>
                <a:cubicBezTo>
                  <a:pt x="f17" y="f18"/>
                  <a:pt x="f19" y="f20"/>
                  <a:pt x="f19" y="f21"/>
                </a:cubicBezTo>
                <a:cubicBezTo>
                  <a:pt x="f19" y="f22"/>
                  <a:pt x="f23" y="f24"/>
                  <a:pt x="f25" y="f24"/>
                </a:cubicBezTo>
                <a:cubicBezTo>
                  <a:pt x="f26" y="f24"/>
                  <a:pt x="f27" y="f22"/>
                  <a:pt x="f27" y="f21"/>
                </a:cubicBezTo>
                <a:cubicBezTo>
                  <a:pt x="f27" y="f28"/>
                  <a:pt x="f29" y="f30"/>
                  <a:pt x="f31" y="f32"/>
                </a:cubicBezTo>
                <a:lnTo>
                  <a:pt x="f33" y="f34"/>
                </a:lnTo>
                <a:lnTo>
                  <a:pt x="f35" y="f36"/>
                </a:lnTo>
                <a:lnTo>
                  <a:pt x="f5" y="f36"/>
                </a:lnTo>
                <a:lnTo>
                  <a:pt x="f37" y="f38"/>
                </a:lnTo>
                <a:lnTo>
                  <a:pt x="f5" y="f39"/>
                </a:lnTo>
                <a:lnTo>
                  <a:pt x="f40" y="f39"/>
                </a:lnTo>
                <a:cubicBezTo>
                  <a:pt x="f41" y="f42"/>
                  <a:pt x="f43" y="f44"/>
                  <a:pt x="f45" y="f46"/>
                </a:cubicBezTo>
                <a:lnTo>
                  <a:pt x="f47" y="f48"/>
                </a:lnTo>
                <a:cubicBezTo>
                  <a:pt x="f49" y="f50"/>
                  <a:pt x="f51" y="f52"/>
                  <a:pt x="f53" y="f39"/>
                </a:cubicBezTo>
                <a:lnTo>
                  <a:pt x="f6" y="f39"/>
                </a:lnTo>
                <a:lnTo>
                  <a:pt x="f54" y="f55"/>
                </a:lnTo>
                <a:cubicBezTo>
                  <a:pt x="f56" y="f57"/>
                  <a:pt x="f58" y="f59"/>
                  <a:pt x="f60" y="f36"/>
                </a:cubicBezTo>
                <a:lnTo>
                  <a:pt x="f61" y="f36"/>
                </a:lnTo>
                <a:cubicBezTo>
                  <a:pt x="f62" y="f63"/>
                  <a:pt x="f64" y="f65"/>
                  <a:pt x="f12" y="f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6" name="Rectangle 7">
            <a:extLst>
              <a:ext uri="{FF2B5EF4-FFF2-40B4-BE49-F238E27FC236}">
                <a16:creationId xmlns:a16="http://schemas.microsoft.com/office/drawing/2014/main" id="{CC80DD92-2E36-D8DC-D2D0-426965094D3D}"/>
              </a:ext>
            </a:extLst>
          </p:cNvPr>
          <p:cNvSpPr/>
          <p:nvPr/>
        </p:nvSpPr>
        <p:spPr>
          <a:xfrm rot="18900010">
            <a:off x="7189300" y="2740924"/>
            <a:ext cx="169246" cy="377052"/>
          </a:xfrm>
          <a:custGeom>
            <a:avLst/>
            <a:gdLst>
              <a:gd name="f0" fmla="val w"/>
              <a:gd name="f1" fmla="val h"/>
              <a:gd name="f2" fmla="val 0"/>
              <a:gd name="f3" fmla="val 154109"/>
              <a:gd name="f4" fmla="val 343323"/>
              <a:gd name="f5" fmla="val 102909"/>
              <a:gd name="f6" fmla="val 313772"/>
              <a:gd name="f7" fmla="val 328547"/>
              <a:gd name="f8" fmla="val 336708"/>
              <a:gd name="f9" fmla="val 96294"/>
              <a:gd name="f10" fmla="val 343322"/>
              <a:gd name="f11" fmla="val 88133"/>
              <a:gd name="f12" fmla="val 65975"/>
              <a:gd name="f13" fmla="val 57814"/>
              <a:gd name="f14" fmla="val 51199"/>
              <a:gd name="f15" fmla="val 323622"/>
              <a:gd name="f16" fmla="val 51200"/>
              <a:gd name="f17" fmla="val 318696"/>
              <a:gd name="f18" fmla="val 313771"/>
              <a:gd name="f19" fmla="val 123327"/>
              <a:gd name="f20" fmla="val 15459"/>
              <a:gd name="f21" fmla="val 141678"/>
              <a:gd name="f22" fmla="val 29245"/>
              <a:gd name="f23" fmla="val 152926"/>
              <a:gd name="f24" fmla="val 50497"/>
              <a:gd name="f25" fmla="val 154008"/>
              <a:gd name="f26" fmla="val 73425"/>
              <a:gd name="f27" fmla="val 155089"/>
              <a:gd name="f28" fmla="val 96353"/>
              <a:gd name="f29" fmla="val 145890"/>
              <a:gd name="f30" fmla="val 118568"/>
              <a:gd name="f31" fmla="val 128916"/>
              <a:gd name="f32" fmla="val 134021"/>
              <a:gd name="f33" fmla="val 119294"/>
              <a:gd name="f34" fmla="val 123450"/>
              <a:gd name="f35" fmla="val 133118"/>
              <a:gd name="f36" fmla="val 110865"/>
              <a:gd name="f37" fmla="val 140611"/>
              <a:gd name="f38" fmla="val 92772"/>
              <a:gd name="f39" fmla="val 139730"/>
              <a:gd name="f40" fmla="val 74098"/>
              <a:gd name="f41" fmla="val 138850"/>
              <a:gd name="f42" fmla="val 55424"/>
              <a:gd name="f43" fmla="val 129689"/>
              <a:gd name="f44" fmla="val 38115"/>
              <a:gd name="f45" fmla="val 114743"/>
              <a:gd name="f46" fmla="val 26887"/>
              <a:gd name="f47" fmla="val 136698"/>
              <a:gd name="f48" fmla="val 17411"/>
              <a:gd name="f49" fmla="val 103758"/>
              <a:gd name="f50" fmla="val -15529"/>
              <a:gd name="f51" fmla="val 50351"/>
              <a:gd name="f52" fmla="val 17412"/>
              <a:gd name="f53" fmla="val -15528"/>
              <a:gd name="f54" fmla="val 103757"/>
              <a:gd name="f55" fmla="val 136697"/>
              <a:gd name="f56" fmla="val 169637"/>
              <a:gd name="f57" fmla="val 196665"/>
              <a:gd name="f58" fmla="val 42556"/>
              <a:gd name="f59" fmla="val 111552"/>
              <a:gd name="f60" fmla="val 154108"/>
              <a:gd name="f61" fmla="val 139576"/>
              <a:gd name="f62" fmla="val 168641"/>
              <a:gd name="f63" fmla="val 121959"/>
              <a:gd name="f64" fmla="val 178211"/>
              <a:gd name="f65" fmla="val 102912"/>
              <a:gd name="f66" fmla="val 180994"/>
              <a:gd name="f67" fmla="val 308310"/>
              <a:gd name="f68" fmla="val 51197"/>
              <a:gd name="f69" fmla="val 32150"/>
              <a:gd name="f70" fmla="val 14534"/>
              <a:gd name="f71" fmla="val -42555"/>
              <a:gd name="f72" fmla="val -42556"/>
              <a:gd name="f73" fmla="val 111553"/>
              <a:gd name="f74" fmla="*/ f0 1 154109"/>
              <a:gd name="f75" fmla="*/ f1 1 343323"/>
              <a:gd name="f76" fmla="val f2"/>
              <a:gd name="f77" fmla="val f3"/>
              <a:gd name="f78" fmla="val f4"/>
              <a:gd name="f79" fmla="+- f78 0 f76"/>
              <a:gd name="f80" fmla="+- f77 0 f76"/>
              <a:gd name="f81" fmla="*/ f80 1 154109"/>
              <a:gd name="f82" fmla="*/ f79 1 343323"/>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54109" h="343323">
                <a:moveTo>
                  <a:pt x="f5" y="f6"/>
                </a:moveTo>
                <a:lnTo>
                  <a:pt x="f5" y="f7"/>
                </a:lnTo>
                <a:cubicBezTo>
                  <a:pt x="f5" y="f8"/>
                  <a:pt x="f9" y="f10"/>
                  <a:pt x="f11" y="f4"/>
                </a:cubicBezTo>
                <a:lnTo>
                  <a:pt x="f12" y="f10"/>
                </a:lnTo>
                <a:cubicBezTo>
                  <a:pt x="f13" y="f10"/>
                  <a:pt x="f14" y="f8"/>
                  <a:pt x="f14" y="f7"/>
                </a:cubicBezTo>
                <a:cubicBezTo>
                  <a:pt x="f14" y="f15"/>
                  <a:pt x="f16" y="f17"/>
                  <a:pt x="f16" y="f18"/>
                </a:cubicBezTo>
                <a:close/>
                <a:moveTo>
                  <a:pt x="f19" y="f20"/>
                </a:moveTo>
                <a:cubicBezTo>
                  <a:pt x="f21" y="f22"/>
                  <a:pt x="f23" y="f24"/>
                  <a:pt x="f25" y="f26"/>
                </a:cubicBezTo>
                <a:cubicBezTo>
                  <a:pt x="f27" y="f28"/>
                  <a:pt x="f29" y="f30"/>
                  <a:pt x="f31" y="f32"/>
                </a:cubicBezTo>
                <a:lnTo>
                  <a:pt x="f33" y="f34"/>
                </a:lnTo>
                <a:cubicBezTo>
                  <a:pt x="f35" y="f36"/>
                  <a:pt x="f37" y="f38"/>
                  <a:pt x="f39" y="f40"/>
                </a:cubicBezTo>
                <a:cubicBezTo>
                  <a:pt x="f41" y="f42"/>
                  <a:pt x="f43" y="f44"/>
                  <a:pt x="f45" y="f46"/>
                </a:cubicBezTo>
                <a:close/>
                <a:moveTo>
                  <a:pt x="f47" y="f48"/>
                </a:moveTo>
                <a:cubicBezTo>
                  <a:pt x="f49" y="f50"/>
                  <a:pt x="f51" y="f50"/>
                  <a:pt x="f52" y="f48"/>
                </a:cubicBezTo>
                <a:cubicBezTo>
                  <a:pt x="f53" y="f51"/>
                  <a:pt x="f53" y="f54"/>
                  <a:pt x="f52" y="f55"/>
                </a:cubicBezTo>
                <a:cubicBezTo>
                  <a:pt x="f51" y="f56"/>
                  <a:pt x="f49" y="f56"/>
                  <a:pt x="f47" y="f55"/>
                </a:cubicBezTo>
                <a:cubicBezTo>
                  <a:pt x="f56" y="f54"/>
                  <a:pt x="f56" y="f51"/>
                  <a:pt x="f47" y="f48"/>
                </a:cubicBezTo>
                <a:close/>
                <a:moveTo>
                  <a:pt x="f3" y="f2"/>
                </a:moveTo>
                <a:cubicBezTo>
                  <a:pt x="f57" y="f58"/>
                  <a:pt x="f57" y="f59"/>
                  <a:pt x="f3" y="f60"/>
                </a:cubicBezTo>
                <a:cubicBezTo>
                  <a:pt x="f61" y="f62"/>
                  <a:pt x="f63" y="f64"/>
                  <a:pt x="f65" y="f66"/>
                </a:cubicBezTo>
                <a:lnTo>
                  <a:pt x="f65" y="f67"/>
                </a:lnTo>
                <a:lnTo>
                  <a:pt x="f68" y="f67"/>
                </a:lnTo>
                <a:lnTo>
                  <a:pt x="f68" y="f66"/>
                </a:lnTo>
                <a:cubicBezTo>
                  <a:pt x="f69" y="f64"/>
                  <a:pt x="f70" y="f62"/>
                  <a:pt x="f2" y="f60"/>
                </a:cubicBezTo>
                <a:cubicBezTo>
                  <a:pt x="f71" y="f59"/>
                  <a:pt x="f71" y="f58"/>
                  <a:pt x="f2" y="f2"/>
                </a:cubicBezTo>
                <a:cubicBezTo>
                  <a:pt x="f58" y="f72"/>
                  <a:pt x="f73" y="f72"/>
                  <a:pt x="f3" y="f2"/>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7" name="Parallelogram 15">
            <a:extLst>
              <a:ext uri="{FF2B5EF4-FFF2-40B4-BE49-F238E27FC236}">
                <a16:creationId xmlns:a16="http://schemas.microsoft.com/office/drawing/2014/main" id="{C0AA84AF-FEBD-6125-88DD-3A136A9974B3}"/>
              </a:ext>
            </a:extLst>
          </p:cNvPr>
          <p:cNvSpPr/>
          <p:nvPr/>
        </p:nvSpPr>
        <p:spPr>
          <a:xfrm flipH="1">
            <a:off x="3950272" y="3481431"/>
            <a:ext cx="348368" cy="348368"/>
          </a:xfrm>
          <a:custGeom>
            <a:avLst/>
            <a:gdLst>
              <a:gd name="f0" fmla="val w"/>
              <a:gd name="f1" fmla="val h"/>
              <a:gd name="f2" fmla="val 0"/>
              <a:gd name="f3" fmla="val 3242753"/>
              <a:gd name="f4" fmla="val 3227814"/>
              <a:gd name="f5" fmla="val 1621376"/>
              <a:gd name="f6" fmla="val 1043635"/>
              <a:gd name="f7" fmla="val 1557188"/>
              <a:gd name="f8" fmla="val 1505154"/>
              <a:gd name="f9" fmla="val 1095669"/>
              <a:gd name="f10" fmla="val 1159857"/>
              <a:gd name="f11" fmla="val 1625483"/>
              <a:gd name="f12" fmla="val 1033577"/>
              <a:gd name="f13" fmla="val 969389"/>
              <a:gd name="f14" fmla="val 917355"/>
              <a:gd name="f15" fmla="val 1677517"/>
              <a:gd name="f16" fmla="val 1741705"/>
              <a:gd name="f17" fmla="val 1805893"/>
              <a:gd name="f18" fmla="val 1857927"/>
              <a:gd name="f19" fmla="val 1614688"/>
              <a:gd name="f20" fmla="val 1619859"/>
              <a:gd name="f21" fmla="val 1856884"/>
              <a:gd name="f22" fmla="val 1620361"/>
              <a:gd name="f23" fmla="val 1857187"/>
              <a:gd name="f24" fmla="val 1620868"/>
              <a:gd name="f25" fmla="val 1857190"/>
              <a:gd name="f26" fmla="val 1685564"/>
              <a:gd name="f27" fmla="val 1737598"/>
              <a:gd name="f28" fmla="val 1805156"/>
              <a:gd name="f29" fmla="val 1740968"/>
              <a:gd name="f30" fmla="val 628818"/>
              <a:gd name="f31" fmla="val 2206882"/>
              <a:gd name="f32" fmla="val 2681529"/>
              <a:gd name="f33" fmla="val 1103464"/>
              <a:gd name="f34" fmla="val 1688970"/>
              <a:gd name="f35" fmla="val 2274476"/>
              <a:gd name="f36" fmla="val 2749122"/>
              <a:gd name="f37" fmla="val 1035870"/>
              <a:gd name="f38" fmla="val 561223"/>
              <a:gd name="f39" fmla="val 424596"/>
              <a:gd name="f40" fmla="val 923081"/>
              <a:gd name="f41" fmla="val 357001"/>
              <a:gd name="f42" fmla="val 990676"/>
              <a:gd name="f43" fmla="val 2128645"/>
              <a:gd name="f44" fmla="val 581423"/>
              <a:gd name="f45" fmla="val 2515905"/>
              <a:gd name="f46" fmla="val 922189"/>
              <a:gd name="f47" fmla="val 2742109"/>
              <a:gd name="f48" fmla="val 652992"/>
              <a:gd name="f49" fmla="val 911997"/>
              <a:gd name="f50" fmla="val 1121304"/>
              <a:gd name="f51" fmla="val 2850168"/>
              <a:gd name="f52" fmla="val 1274563"/>
              <a:gd name="f53" fmla="val 2916691"/>
              <a:gd name="f54" fmla="val 1443689"/>
              <a:gd name="f55" fmla="val 2953344"/>
              <a:gd name="f56" fmla="val 1799063"/>
              <a:gd name="f57" fmla="val 1968189"/>
              <a:gd name="f58" fmla="val 2121449"/>
              <a:gd name="f59" fmla="val 2330755"/>
              <a:gd name="f60" fmla="val 2589760"/>
              <a:gd name="f61" fmla="val 2320563"/>
              <a:gd name="f62" fmla="val 2661329"/>
              <a:gd name="f63" fmla="val 2885751"/>
              <a:gd name="f64" fmla="val 2319671"/>
              <a:gd name="f65" fmla="val 2599800"/>
              <a:gd name="f66" fmla="val 123238"/>
              <a:gd name="f67" fmla="val 2434609"/>
              <a:gd name="f68" fmla="val 120698"/>
              <a:gd name="f69" fmla="val 2268460"/>
              <a:gd name="f70" fmla="val 180476"/>
              <a:gd name="f71" fmla="val 2139563"/>
              <a:gd name="f72" fmla="val 303161"/>
              <a:gd name="f73" fmla="val 3057258"/>
              <a:gd name="f74" fmla="val 1232053"/>
              <a:gd name="f75" fmla="val 3305736"/>
              <a:gd name="f76" fmla="val 977255"/>
              <a:gd name="f77" fmla="val 3304415"/>
              <a:gd name="f78" fmla="val 570405"/>
              <a:gd name="f79" fmla="val 3054287"/>
              <a:gd name="f80" fmla="val 317226"/>
              <a:gd name="f81" fmla="val 2929224"/>
              <a:gd name="f82" fmla="val 190636"/>
              <a:gd name="f83" fmla="val 2764991"/>
              <a:gd name="f84" fmla="val 125778"/>
              <a:gd name="f85" fmla="val 642953"/>
              <a:gd name="f86" fmla="val 477762"/>
              <a:gd name="f87" fmla="val 313529"/>
              <a:gd name="f88" fmla="val 188466"/>
              <a:gd name="f89" fmla="val -61662"/>
              <a:gd name="f90" fmla="val -62983"/>
              <a:gd name="f91" fmla="val 185495"/>
              <a:gd name="f92" fmla="val 1103190"/>
              <a:gd name="f93" fmla="val 974294"/>
              <a:gd name="f94" fmla="val 808144"/>
              <a:gd name="f95" fmla="val 1722692"/>
              <a:gd name="f96" fmla="val 1520061"/>
              <a:gd name="f97" fmla="val 1440152"/>
              <a:gd name="f98" fmla="val 1375373"/>
              <a:gd name="f99" fmla="val 64779"/>
              <a:gd name="f100" fmla="val 144688"/>
              <a:gd name="f101" fmla="val 289376"/>
              <a:gd name="f102" fmla="val 1867380"/>
              <a:gd name="f103" fmla="val 1802601"/>
              <a:gd name="f104" fmla="*/ f0 1 3242753"/>
              <a:gd name="f105" fmla="*/ f1 1 3227814"/>
              <a:gd name="f106" fmla="val f2"/>
              <a:gd name="f107" fmla="val f3"/>
              <a:gd name="f108" fmla="val f4"/>
              <a:gd name="f109" fmla="+- f108 0 f106"/>
              <a:gd name="f110" fmla="+- f107 0 f106"/>
              <a:gd name="f111" fmla="*/ f110 1 3242753"/>
              <a:gd name="f112" fmla="*/ f109 1 3227814"/>
              <a:gd name="f113" fmla="*/ f106 1 f111"/>
              <a:gd name="f114" fmla="*/ f107 1 f111"/>
              <a:gd name="f115" fmla="*/ f106 1 f112"/>
              <a:gd name="f116" fmla="*/ f108 1 f112"/>
              <a:gd name="f117" fmla="*/ f113 f104 1"/>
              <a:gd name="f118" fmla="*/ f114 f104 1"/>
              <a:gd name="f119" fmla="*/ f116 f105 1"/>
              <a:gd name="f120" fmla="*/ f115 f105 1"/>
            </a:gdLst>
            <a:ahLst/>
            <a:cxnLst>
              <a:cxn ang="3cd4">
                <a:pos x="hc" y="t"/>
              </a:cxn>
              <a:cxn ang="0">
                <a:pos x="r" y="vc"/>
              </a:cxn>
              <a:cxn ang="cd4">
                <a:pos x="hc" y="b"/>
              </a:cxn>
              <a:cxn ang="cd2">
                <a:pos x="l" y="vc"/>
              </a:cxn>
            </a:cxnLst>
            <a:rect l="f117" t="f120" r="f118" b="f119"/>
            <a:pathLst>
              <a:path w="3242753" h="3227814">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lnTo>
                  <a:pt x="f20" y="f21"/>
                </a:lnTo>
                <a:cubicBezTo>
                  <a:pt x="f22" y="f23"/>
                  <a:pt x="f24" y="f25"/>
                  <a:pt x="f5" y="f25"/>
                </a:cubicBezTo>
                <a:cubicBezTo>
                  <a:pt x="f26" y="f25"/>
                  <a:pt x="f27" y="f28"/>
                  <a:pt x="f27" y="f29"/>
                </a:cubicBezTo>
                <a:lnTo>
                  <a:pt x="f27" y="f10"/>
                </a:lnTo>
                <a:cubicBezTo>
                  <a:pt x="f27" y="f9"/>
                  <a:pt x="f26" y="f6"/>
                  <a:pt x="f5" y="f6"/>
                </a:cubicBezTo>
                <a:close/>
                <a:moveTo>
                  <a:pt x="f5" y="f30"/>
                </a:moveTo>
                <a:cubicBezTo>
                  <a:pt x="f31" y="f30"/>
                  <a:pt x="f32" y="f33"/>
                  <a:pt x="f32" y="f34"/>
                </a:cubicBezTo>
                <a:cubicBezTo>
                  <a:pt x="f32" y="f35"/>
                  <a:pt x="f31" y="f36"/>
                  <a:pt x="f5" y="f36"/>
                </a:cubicBezTo>
                <a:cubicBezTo>
                  <a:pt x="f37" y="f36"/>
                  <a:pt x="f38" y="f35"/>
                  <a:pt x="f38" y="f34"/>
                </a:cubicBezTo>
                <a:cubicBezTo>
                  <a:pt x="f38" y="f33"/>
                  <a:pt x="f37" y="f30"/>
                  <a:pt x="f5" y="f30"/>
                </a:cubicBezTo>
                <a:close/>
                <a:moveTo>
                  <a:pt x="f5" y="f39"/>
                </a:moveTo>
                <a:cubicBezTo>
                  <a:pt x="f40" y="f39"/>
                  <a:pt x="f41" y="f42"/>
                  <a:pt x="f41" y="f34"/>
                </a:cubicBezTo>
                <a:cubicBezTo>
                  <a:pt x="f41" y="f43"/>
                  <a:pt x="f44" y="f45"/>
                  <a:pt x="f46" y="f47"/>
                </a:cubicBezTo>
                <a:lnTo>
                  <a:pt x="f48" y="f4"/>
                </a:lnTo>
                <a:lnTo>
                  <a:pt x="f49" y="f4"/>
                </a:lnTo>
                <a:lnTo>
                  <a:pt x="f50" y="f51"/>
                </a:lnTo>
                <a:cubicBezTo>
                  <a:pt x="f52" y="f53"/>
                  <a:pt x="f54" y="f55"/>
                  <a:pt x="f5" y="f55"/>
                </a:cubicBezTo>
                <a:cubicBezTo>
                  <a:pt x="f56" y="f55"/>
                  <a:pt x="f57" y="f53"/>
                  <a:pt x="f58" y="f51"/>
                </a:cubicBezTo>
                <a:lnTo>
                  <a:pt x="f59" y="f4"/>
                </a:lnTo>
                <a:lnTo>
                  <a:pt x="f60" y="f4"/>
                </a:lnTo>
                <a:lnTo>
                  <a:pt x="f61" y="f47"/>
                </a:lnTo>
                <a:cubicBezTo>
                  <a:pt x="f62" y="f45"/>
                  <a:pt x="f63" y="f43"/>
                  <a:pt x="f63" y="f34"/>
                </a:cubicBezTo>
                <a:cubicBezTo>
                  <a:pt x="f63" y="f42"/>
                  <a:pt x="f64" y="f39"/>
                  <a:pt x="f5" y="f39"/>
                </a:cubicBezTo>
                <a:close/>
                <a:moveTo>
                  <a:pt x="f65" y="f66"/>
                </a:moveTo>
                <a:cubicBezTo>
                  <a:pt x="f67" y="f68"/>
                  <a:pt x="f69" y="f70"/>
                  <a:pt x="f71" y="f72"/>
                </a:cubicBezTo>
                <a:lnTo>
                  <a:pt x="f73" y="f74"/>
                </a:lnTo>
                <a:cubicBezTo>
                  <a:pt x="f75" y="f76"/>
                  <a:pt x="f77" y="f78"/>
                  <a:pt x="f79" y="f80"/>
                </a:cubicBezTo>
                <a:cubicBezTo>
                  <a:pt x="f81" y="f82"/>
                  <a:pt x="f83" y="f84"/>
                  <a:pt x="f65" y="f66"/>
                </a:cubicBezTo>
                <a:close/>
                <a:moveTo>
                  <a:pt x="f85" y="f66"/>
                </a:moveTo>
                <a:cubicBezTo>
                  <a:pt x="f86" y="f84"/>
                  <a:pt x="f87" y="f82"/>
                  <a:pt x="f88" y="f80"/>
                </a:cubicBezTo>
                <a:cubicBezTo>
                  <a:pt x="f89" y="f78"/>
                  <a:pt x="f90" y="f76"/>
                  <a:pt x="f91" y="f74"/>
                </a:cubicBezTo>
                <a:lnTo>
                  <a:pt x="f92" y="f72"/>
                </a:lnTo>
                <a:cubicBezTo>
                  <a:pt x="f93" y="f70"/>
                  <a:pt x="f94" y="f68"/>
                  <a:pt x="f85" y="f66"/>
                </a:cubicBezTo>
                <a:close/>
                <a:moveTo>
                  <a:pt x="f95" y="f2"/>
                </a:moveTo>
                <a:lnTo>
                  <a:pt x="f96" y="f2"/>
                </a:lnTo>
                <a:cubicBezTo>
                  <a:pt x="f97" y="f2"/>
                  <a:pt x="f98" y="f99"/>
                  <a:pt x="f98" y="f100"/>
                </a:cubicBezTo>
                <a:lnTo>
                  <a:pt x="f98" y="f101"/>
                </a:lnTo>
                <a:lnTo>
                  <a:pt x="f102" y="f101"/>
                </a:lnTo>
                <a:lnTo>
                  <a:pt x="f102" y="f100"/>
                </a:lnTo>
                <a:cubicBezTo>
                  <a:pt x="f102" y="f99"/>
                  <a:pt x="f103" y="f2"/>
                  <a:pt x="f95" y="f2"/>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8" name="Freeform 19">
            <a:extLst>
              <a:ext uri="{FF2B5EF4-FFF2-40B4-BE49-F238E27FC236}">
                <a16:creationId xmlns:a16="http://schemas.microsoft.com/office/drawing/2014/main" id="{1059DBE1-503A-3D08-B606-8C6F600785B4}"/>
              </a:ext>
            </a:extLst>
          </p:cNvPr>
          <p:cNvSpPr/>
          <p:nvPr/>
        </p:nvSpPr>
        <p:spPr>
          <a:xfrm>
            <a:off x="5809055" y="2731879"/>
            <a:ext cx="345588" cy="340037"/>
          </a:xfrm>
          <a:custGeom>
            <a:avLst/>
            <a:gdLst>
              <a:gd name="f0" fmla="val w"/>
              <a:gd name="f1" fmla="val h"/>
              <a:gd name="f2" fmla="val 0"/>
              <a:gd name="f3" fmla="val 3214097"/>
              <a:gd name="f4" fmla="val 3162551"/>
              <a:gd name="f5" fmla="val 1014592"/>
              <a:gd name="f6" fmla="val 2306036"/>
              <a:gd name="f7" fmla="val 854868"/>
              <a:gd name="f8" fmla="val 725386"/>
              <a:gd name="f9" fmla="val 2435518"/>
              <a:gd name="f10" fmla="val 2595242"/>
              <a:gd name="f11" fmla="val 2754966"/>
              <a:gd name="f12" fmla="val 2884448"/>
              <a:gd name="f13" fmla="val 1174316"/>
              <a:gd name="f14" fmla="val 1303798"/>
              <a:gd name="f15" fmla="val 481275"/>
              <a:gd name="f16" fmla="val 1691816"/>
              <a:gd name="f17" fmla="val 321551"/>
              <a:gd name="f18" fmla="val 192069"/>
              <a:gd name="f19" fmla="val 1821298"/>
              <a:gd name="f20" fmla="val 1981022"/>
              <a:gd name="f21" fmla="val 2140746"/>
              <a:gd name="f22" fmla="val 2270228"/>
              <a:gd name="f23" fmla="val 640999"/>
              <a:gd name="f24" fmla="val 770481"/>
              <a:gd name="f25" fmla="val 2764751"/>
              <a:gd name="f26" fmla="val 1113404"/>
              <a:gd name="f27" fmla="val 2605027"/>
              <a:gd name="f28" fmla="val 2475545"/>
              <a:gd name="f29" fmla="val 1242886"/>
              <a:gd name="f30" fmla="val 1402610"/>
              <a:gd name="f31" fmla="val 1562334"/>
              <a:gd name="f32" fmla="val 2924475"/>
              <a:gd name="f33" fmla="val 3053957"/>
              <a:gd name="f34" fmla="val 532503"/>
              <a:gd name="f35" fmla="val 881964"/>
              <a:gd name="f36" fmla="val 372779"/>
              <a:gd name="f37" fmla="val 243297"/>
              <a:gd name="f38" fmla="val 1011446"/>
              <a:gd name="f39" fmla="val 1171170"/>
              <a:gd name="f40" fmla="val 1330894"/>
              <a:gd name="f41" fmla="val 1460376"/>
              <a:gd name="f42" fmla="val 692227"/>
              <a:gd name="f43" fmla="val 821709"/>
              <a:gd name="f44" fmla="val 1162143"/>
              <a:gd name="f45" fmla="val 321316"/>
              <a:gd name="f46" fmla="val 1002419"/>
              <a:gd name="f47" fmla="val 872937"/>
              <a:gd name="f48" fmla="val 450798"/>
              <a:gd name="f49" fmla="val 610522"/>
              <a:gd name="f50" fmla="val 770246"/>
              <a:gd name="f51" fmla="val 899728"/>
              <a:gd name="f52" fmla="val 1321867"/>
              <a:gd name="f53" fmla="val 1451349"/>
              <a:gd name="f54" fmla="val 1963447"/>
              <a:gd name="f55" fmla="val 177300"/>
              <a:gd name="f56" fmla="val 1803723"/>
              <a:gd name="f57" fmla="val 1674241"/>
              <a:gd name="f58" fmla="val 306782"/>
              <a:gd name="f59" fmla="val 466506"/>
              <a:gd name="f60" fmla="val 626230"/>
              <a:gd name="f61" fmla="val 755712"/>
              <a:gd name="f62" fmla="val 2123171"/>
              <a:gd name="f63" fmla="val 2252653"/>
              <a:gd name="f64" fmla="val 1752672"/>
              <a:gd name="f65" fmla="val 312"/>
              <a:gd name="f66" fmla="val 1817888"/>
              <a:gd name="f67" fmla="val -690"/>
              <a:gd name="f68" fmla="val 1885249"/>
              <a:gd name="f69" fmla="val 703"/>
              <a:gd name="f70" fmla="val 1954799"/>
              <a:gd name="f71" fmla="val 4657"/>
              <a:gd name="f72" fmla="val 2504015"/>
              <a:gd name="f73" fmla="val 53541"/>
              <a:gd name="f74" fmla="val 2975590"/>
              <a:gd name="f75" fmla="val 412975"/>
              <a:gd name="f76" fmla="val 3145244"/>
              <a:gd name="f77" fmla="val 944937"/>
              <a:gd name="f78" fmla="val 3412664"/>
              <a:gd name="f79" fmla="val 2126757"/>
              <a:gd name="f80" fmla="val 2837568"/>
              <a:gd name="f81" fmla="val 2017487"/>
              <a:gd name="f82" fmla="val 2506889"/>
              <a:gd name="f83" fmla="val 1867964"/>
              <a:gd name="f84" fmla="val 1580987"/>
              <a:gd name="f85" fmla="val 1673869"/>
              <a:gd name="f86" fmla="val 2725425"/>
              <a:gd name="f87" fmla="val 3197869"/>
              <a:gd name="f88" fmla="val 1014520"/>
              <a:gd name="f89" fmla="val 3161925"/>
              <a:gd name="f90" fmla="val -14898"/>
              <a:gd name="f91" fmla="val 3061283"/>
              <a:gd name="f92" fmla="val -138545"/>
              <a:gd name="f93" fmla="val 1873713"/>
              <a:gd name="f94" fmla="val 108747"/>
              <a:gd name="f95" fmla="val 1100212"/>
              <a:gd name="f96" fmla="val 278579"/>
              <a:gd name="f97" fmla="val 569148"/>
              <a:gd name="f98" fmla="val 774429"/>
              <a:gd name="f99" fmla="val 15339"/>
              <a:gd name="f100" fmla="*/ f0 1 3214097"/>
              <a:gd name="f101" fmla="*/ f1 1 3162551"/>
              <a:gd name="f102" fmla="val f2"/>
              <a:gd name="f103" fmla="val f3"/>
              <a:gd name="f104" fmla="val f4"/>
              <a:gd name="f105" fmla="+- f104 0 f102"/>
              <a:gd name="f106" fmla="+- f103 0 f102"/>
              <a:gd name="f107" fmla="*/ f106 1 3214097"/>
              <a:gd name="f108" fmla="*/ f105 1 31625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3214097" h="316255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6"/>
                  <a:pt x="f28" y="f29"/>
                  <a:pt x="f28" y="f30"/>
                </a:cubicBezTo>
                <a:cubicBezTo>
                  <a:pt x="f28" y="f31"/>
                  <a:pt x="f27" y="f16"/>
                  <a:pt x="f25" y="f16"/>
                </a:cubicBezTo>
                <a:cubicBezTo>
                  <a:pt x="f32" y="f16"/>
                  <a:pt x="f33" y="f31"/>
                  <a:pt x="f33" y="f30"/>
                </a:cubicBezTo>
                <a:cubicBezTo>
                  <a:pt x="f33" y="f29"/>
                  <a:pt x="f32" y="f26"/>
                  <a:pt x="f25" y="f26"/>
                </a:cubicBezTo>
                <a:close/>
                <a:moveTo>
                  <a:pt x="f34" y="f35"/>
                </a:moveTo>
                <a:cubicBezTo>
                  <a:pt x="f36" y="f35"/>
                  <a:pt x="f37" y="f38"/>
                  <a:pt x="f37" y="f39"/>
                </a:cubicBezTo>
                <a:cubicBezTo>
                  <a:pt x="f37" y="f40"/>
                  <a:pt x="f36" y="f41"/>
                  <a:pt x="f34" y="f41"/>
                </a:cubicBezTo>
                <a:cubicBezTo>
                  <a:pt x="f42" y="f41"/>
                  <a:pt x="f43" y="f40"/>
                  <a:pt x="f43" y="f39"/>
                </a:cubicBezTo>
                <a:cubicBezTo>
                  <a:pt x="f43" y="f38"/>
                  <a:pt x="f42" y="f35"/>
                  <a:pt x="f34" y="f35"/>
                </a:cubicBezTo>
                <a:close/>
                <a:moveTo>
                  <a:pt x="f44" y="f45"/>
                </a:moveTo>
                <a:cubicBezTo>
                  <a:pt x="f46" y="f45"/>
                  <a:pt x="f47" y="f48"/>
                  <a:pt x="f47" y="f49"/>
                </a:cubicBezTo>
                <a:cubicBezTo>
                  <a:pt x="f47" y="f50"/>
                  <a:pt x="f46" y="f51"/>
                  <a:pt x="f44" y="f51"/>
                </a:cubicBezTo>
                <a:cubicBezTo>
                  <a:pt x="f52" y="f51"/>
                  <a:pt x="f53" y="f50"/>
                  <a:pt x="f53" y="f49"/>
                </a:cubicBezTo>
                <a:cubicBezTo>
                  <a:pt x="f53" y="f48"/>
                  <a:pt x="f52" y="f45"/>
                  <a:pt x="f44" y="f45"/>
                </a:cubicBezTo>
                <a:close/>
                <a:moveTo>
                  <a:pt x="f54" y="f55"/>
                </a:moveTo>
                <a:cubicBezTo>
                  <a:pt x="f56" y="f55"/>
                  <a:pt x="f57" y="f58"/>
                  <a:pt x="f57" y="f59"/>
                </a:cubicBezTo>
                <a:cubicBezTo>
                  <a:pt x="f57" y="f60"/>
                  <a:pt x="f56" y="f61"/>
                  <a:pt x="f54" y="f61"/>
                </a:cubicBezTo>
                <a:cubicBezTo>
                  <a:pt x="f62" y="f61"/>
                  <a:pt x="f63" y="f60"/>
                  <a:pt x="f63" y="f59"/>
                </a:cubicBezTo>
                <a:cubicBezTo>
                  <a:pt x="f63" y="f58"/>
                  <a:pt x="f62" y="f55"/>
                  <a:pt x="f54" y="f55"/>
                </a:cubicBezTo>
                <a:close/>
                <a:moveTo>
                  <a:pt x="f64" y="f65"/>
                </a:move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64" y="f6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9" name="Rectangle 30">
            <a:extLst>
              <a:ext uri="{FF2B5EF4-FFF2-40B4-BE49-F238E27FC236}">
                <a16:creationId xmlns:a16="http://schemas.microsoft.com/office/drawing/2014/main" id="{DADA0DA8-4F81-2062-5385-F93554B5CEBB}"/>
              </a:ext>
            </a:extLst>
          </p:cNvPr>
          <p:cNvSpPr/>
          <p:nvPr/>
        </p:nvSpPr>
        <p:spPr>
          <a:xfrm>
            <a:off x="8297777" y="2700424"/>
            <a:ext cx="348368" cy="347353"/>
          </a:xfrm>
          <a:custGeom>
            <a:avLst/>
            <a:gdLst>
              <a:gd name="f0" fmla="val w"/>
              <a:gd name="f1" fmla="val h"/>
              <a:gd name="f2" fmla="val 0"/>
              <a:gd name="f3" fmla="val 3240000"/>
              <a:gd name="f4" fmla="val 3230531"/>
              <a:gd name="f5" fmla="val 720000"/>
              <a:gd name="f6" fmla="val 2697973"/>
              <a:gd name="f7" fmla="val 680235"/>
              <a:gd name="f8" fmla="val 648000"/>
              <a:gd name="f9" fmla="val 2730208"/>
              <a:gd name="f10" fmla="val 2769973"/>
              <a:gd name="f11" fmla="val 2809738"/>
              <a:gd name="f12" fmla="val 2841973"/>
              <a:gd name="f13" fmla="val 2520000"/>
              <a:gd name="f14" fmla="val 2559765"/>
              <a:gd name="f15" fmla="val 2592000"/>
              <a:gd name="f16" fmla="val 2366733"/>
              <a:gd name="f17" fmla="val 2398968"/>
              <a:gd name="f18" fmla="val 2438733"/>
              <a:gd name="f19" fmla="val 2478498"/>
              <a:gd name="f20" fmla="val 2510733"/>
              <a:gd name="f21" fmla="val 2035493"/>
              <a:gd name="f22" fmla="val 2067728"/>
              <a:gd name="f23" fmla="val 2107493"/>
              <a:gd name="f24" fmla="val 2147258"/>
              <a:gd name="f25" fmla="val 2179493"/>
              <a:gd name="f26" fmla="val 1704253"/>
              <a:gd name="f27" fmla="val 1736488"/>
              <a:gd name="f28" fmla="val 1776253"/>
              <a:gd name="f29" fmla="val 1816018"/>
              <a:gd name="f30" fmla="val 1848253"/>
              <a:gd name="f31" fmla="val 1373013"/>
              <a:gd name="f32" fmla="val 1405248"/>
              <a:gd name="f33" fmla="val 1445013"/>
              <a:gd name="f34" fmla="val 1484778"/>
              <a:gd name="f35" fmla="val 1517013"/>
              <a:gd name="f36" fmla="val 1041773"/>
              <a:gd name="f37" fmla="val 1074008"/>
              <a:gd name="f38" fmla="val 1113773"/>
              <a:gd name="f39" fmla="val 1153538"/>
              <a:gd name="f40" fmla="val 1185773"/>
              <a:gd name="f41" fmla="val 305988"/>
              <a:gd name="f42" fmla="val 181957"/>
              <a:gd name="f43" fmla="val 470032"/>
              <a:gd name="f44" fmla="val 599267"/>
              <a:gd name="f45" fmla="val 286722"/>
              <a:gd name="f46" fmla="val 704032"/>
              <a:gd name="f47" fmla="val 415957"/>
              <a:gd name="f48" fmla="val 545192"/>
              <a:gd name="f49" fmla="val 649957"/>
              <a:gd name="f50" fmla="val 802357"/>
              <a:gd name="f51" fmla="val 470031"/>
              <a:gd name="f52" fmla="val 599266"/>
              <a:gd name="f53" fmla="val 907122"/>
              <a:gd name="f54" fmla="val 704031"/>
              <a:gd name="f55" fmla="val 1036357"/>
              <a:gd name="f56" fmla="val 1165592"/>
              <a:gd name="f57" fmla="val 1270357"/>
              <a:gd name="f58" fmla="val 1422757"/>
              <a:gd name="f59" fmla="val 470030"/>
              <a:gd name="f60" fmla="val 599265"/>
              <a:gd name="f61" fmla="val 1527522"/>
              <a:gd name="f62" fmla="val 704030"/>
              <a:gd name="f63" fmla="val 1656757"/>
              <a:gd name="f64" fmla="val 1785992"/>
              <a:gd name="f65" fmla="val 1890757"/>
              <a:gd name="f66" fmla="val 2043157"/>
              <a:gd name="f67" fmla="val 470029"/>
              <a:gd name="f68" fmla="val 599264"/>
              <a:gd name="f69" fmla="val 2147922"/>
              <a:gd name="f70" fmla="val 704029"/>
              <a:gd name="f71" fmla="val 2277157"/>
              <a:gd name="f72" fmla="val 2406392"/>
              <a:gd name="f73" fmla="val 2511157"/>
              <a:gd name="f74" fmla="val 2663557"/>
              <a:gd name="f75" fmla="val 470028"/>
              <a:gd name="f76" fmla="val 599263"/>
              <a:gd name="f77" fmla="val 2768322"/>
              <a:gd name="f78" fmla="val 704028"/>
              <a:gd name="f79" fmla="val 2897557"/>
              <a:gd name="f80" fmla="val 3026792"/>
              <a:gd name="f81" fmla="val 3131557"/>
              <a:gd name="f82" fmla="val 4"/>
              <a:gd name="f83" fmla="val 485545"/>
              <a:gd name="f84" fmla="val 541957"/>
              <a:gd name="f85" fmla="val 56416"/>
              <a:gd name="f86" fmla="val 126004"/>
              <a:gd name="f87" fmla="val 485972"/>
              <a:gd name="f88" fmla="val 555560"/>
              <a:gd name="f89" fmla="val 611972"/>
              <a:gd name="f90" fmla="val 346369"/>
              <a:gd name="f91" fmla="val 289957"/>
              <a:gd name="f92" fmla="val 3"/>
              <a:gd name="f93" fmla="val 1105945"/>
              <a:gd name="f94" fmla="val 1162357"/>
              <a:gd name="f95" fmla="val 56415"/>
              <a:gd name="f96" fmla="val 126003"/>
              <a:gd name="f97" fmla="val 485971"/>
              <a:gd name="f98" fmla="val 555559"/>
              <a:gd name="f99" fmla="val 611971"/>
              <a:gd name="f100" fmla="val 966769"/>
              <a:gd name="f101" fmla="val 910357"/>
              <a:gd name="f102" fmla="val 2"/>
              <a:gd name="f103" fmla="val 1726345"/>
              <a:gd name="f104" fmla="val 1782757"/>
              <a:gd name="f105" fmla="val 56414"/>
              <a:gd name="f106" fmla="val 126002"/>
              <a:gd name="f107" fmla="val 485970"/>
              <a:gd name="f108" fmla="val 555558"/>
              <a:gd name="f109" fmla="val 611970"/>
              <a:gd name="f110" fmla="val 1587169"/>
              <a:gd name="f111" fmla="val 1530757"/>
              <a:gd name="f112" fmla="val 1"/>
              <a:gd name="f113" fmla="val 2346745"/>
              <a:gd name="f114" fmla="val 2403157"/>
              <a:gd name="f115" fmla="val 56413"/>
              <a:gd name="f116" fmla="val 126001"/>
              <a:gd name="f117" fmla="val 485969"/>
              <a:gd name="f118" fmla="val 555557"/>
              <a:gd name="f119" fmla="val 611969"/>
              <a:gd name="f120" fmla="val 2207569"/>
              <a:gd name="f121" fmla="val 2151157"/>
              <a:gd name="f122" fmla="val 2967145"/>
              <a:gd name="f123" fmla="val 3023557"/>
              <a:gd name="f124" fmla="val 56412"/>
              <a:gd name="f125" fmla="val 126000"/>
              <a:gd name="f126" fmla="val 485968"/>
              <a:gd name="f127" fmla="val 555556"/>
              <a:gd name="f128" fmla="val 611968"/>
              <a:gd name="f129" fmla="val 2827969"/>
              <a:gd name="f130" fmla="val 2771557"/>
              <a:gd name="f131" fmla="*/ f0 1 3240000"/>
              <a:gd name="f132" fmla="*/ f1 1 3230531"/>
              <a:gd name="f133" fmla="val f2"/>
              <a:gd name="f134" fmla="val f3"/>
              <a:gd name="f135" fmla="val f4"/>
              <a:gd name="f136" fmla="+- f135 0 f133"/>
              <a:gd name="f137" fmla="+- f134 0 f133"/>
              <a:gd name="f138" fmla="*/ f137 1 3240000"/>
              <a:gd name="f139" fmla="*/ f136 1 3230531"/>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3240000" h="3230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5" y="f26"/>
                </a:moveTo>
                <a:cubicBezTo>
                  <a:pt x="f7" y="f26"/>
                  <a:pt x="f8" y="f27"/>
                  <a:pt x="f8" y="f28"/>
                </a:cubicBezTo>
                <a:cubicBezTo>
                  <a:pt x="f8" y="f29"/>
                  <a:pt x="f7" y="f30"/>
                  <a:pt x="f5" y="f30"/>
                </a:cubicBezTo>
                <a:lnTo>
                  <a:pt x="f13" y="f30"/>
                </a:lnTo>
                <a:cubicBezTo>
                  <a:pt x="f14" y="f30"/>
                  <a:pt x="f15" y="f29"/>
                  <a:pt x="f15" y="f28"/>
                </a:cubicBezTo>
                <a:cubicBezTo>
                  <a:pt x="f15" y="f27"/>
                  <a:pt x="f14" y="f26"/>
                  <a:pt x="f13" y="f26"/>
                </a:cubicBezTo>
                <a:close/>
                <a:moveTo>
                  <a:pt x="f5" y="f31"/>
                </a:moveTo>
                <a:cubicBezTo>
                  <a:pt x="f7" y="f31"/>
                  <a:pt x="f8" y="f32"/>
                  <a:pt x="f8" y="f33"/>
                </a:cubicBezTo>
                <a:cubicBezTo>
                  <a:pt x="f8" y="f34"/>
                  <a:pt x="f7" y="f35"/>
                  <a:pt x="f5" y="f35"/>
                </a:cubicBezTo>
                <a:lnTo>
                  <a:pt x="f13" y="f35"/>
                </a:lnTo>
                <a:cubicBezTo>
                  <a:pt x="f14" y="f35"/>
                  <a:pt x="f15" y="f34"/>
                  <a:pt x="f15" y="f33"/>
                </a:cubicBezTo>
                <a:cubicBezTo>
                  <a:pt x="f15" y="f32"/>
                  <a:pt x="f14" y="f31"/>
                  <a:pt x="f13" y="f31"/>
                </a:cubicBezTo>
                <a:close/>
                <a:moveTo>
                  <a:pt x="f5" y="f36"/>
                </a:moveTo>
                <a:cubicBezTo>
                  <a:pt x="f7" y="f36"/>
                  <a:pt x="f8" y="f37"/>
                  <a:pt x="f8" y="f38"/>
                </a:cubicBezTo>
                <a:cubicBezTo>
                  <a:pt x="f8" y="f39"/>
                  <a:pt x="f7" y="f40"/>
                  <a:pt x="f5" y="f40"/>
                </a:cubicBezTo>
                <a:lnTo>
                  <a:pt x="f13" y="f40"/>
                </a:lnTo>
                <a:cubicBezTo>
                  <a:pt x="f14" y="f40"/>
                  <a:pt x="f15" y="f39"/>
                  <a:pt x="f15" y="f38"/>
                </a:cubicBezTo>
                <a:cubicBezTo>
                  <a:pt x="f15" y="f37"/>
                  <a:pt x="f14" y="f36"/>
                  <a:pt x="f13" y="f36"/>
                </a:cubicBezTo>
                <a:close/>
                <a:moveTo>
                  <a:pt x="f2" y="f41"/>
                </a:moveTo>
                <a:lnTo>
                  <a:pt x="f42" y="f41"/>
                </a:lnTo>
                <a:lnTo>
                  <a:pt x="f42" y="f43"/>
                </a:lnTo>
                <a:cubicBezTo>
                  <a:pt x="f42" y="f44"/>
                  <a:pt x="f45" y="f46"/>
                  <a:pt x="f47" y="f46"/>
                </a:cubicBezTo>
                <a:cubicBezTo>
                  <a:pt x="f48" y="f46"/>
                  <a:pt x="f49" y="f44"/>
                  <a:pt x="f49" y="f43"/>
                </a:cubicBezTo>
                <a:lnTo>
                  <a:pt x="f49" y="f41"/>
                </a:lnTo>
                <a:lnTo>
                  <a:pt x="f50" y="f41"/>
                </a:lnTo>
                <a:lnTo>
                  <a:pt x="f50" y="f51"/>
                </a:lnTo>
                <a:cubicBezTo>
                  <a:pt x="f50" y="f52"/>
                  <a:pt x="f53" y="f54"/>
                  <a:pt x="f55" y="f54"/>
                </a:cubicBezTo>
                <a:cubicBezTo>
                  <a:pt x="f56" y="f54"/>
                  <a:pt x="f57" y="f52"/>
                  <a:pt x="f57" y="f51"/>
                </a:cubicBezTo>
                <a:lnTo>
                  <a:pt x="f57" y="f41"/>
                </a:lnTo>
                <a:lnTo>
                  <a:pt x="f58" y="f41"/>
                </a:lnTo>
                <a:lnTo>
                  <a:pt x="f58" y="f59"/>
                </a:lnTo>
                <a:cubicBezTo>
                  <a:pt x="f58" y="f60"/>
                  <a:pt x="f61" y="f62"/>
                  <a:pt x="f63" y="f62"/>
                </a:cubicBezTo>
                <a:cubicBezTo>
                  <a:pt x="f64" y="f62"/>
                  <a:pt x="f65" y="f60"/>
                  <a:pt x="f65" y="f59"/>
                </a:cubicBezTo>
                <a:lnTo>
                  <a:pt x="f65" y="f41"/>
                </a:lnTo>
                <a:lnTo>
                  <a:pt x="f66" y="f41"/>
                </a:lnTo>
                <a:lnTo>
                  <a:pt x="f66" y="f67"/>
                </a:lnTo>
                <a:cubicBezTo>
                  <a:pt x="f66" y="f68"/>
                  <a:pt x="f69" y="f70"/>
                  <a:pt x="f71" y="f70"/>
                </a:cubicBezTo>
                <a:cubicBezTo>
                  <a:pt x="f72" y="f70"/>
                  <a:pt x="f73" y="f68"/>
                  <a:pt x="f73" y="f67"/>
                </a:cubicBezTo>
                <a:lnTo>
                  <a:pt x="f73" y="f41"/>
                </a:lnTo>
                <a:lnTo>
                  <a:pt x="f74" y="f41"/>
                </a:lnTo>
                <a:lnTo>
                  <a:pt x="f74" y="f75"/>
                </a:lnTo>
                <a:cubicBezTo>
                  <a:pt x="f74" y="f76"/>
                  <a:pt x="f77" y="f78"/>
                  <a:pt x="f79" y="f78"/>
                </a:cubicBezTo>
                <a:cubicBezTo>
                  <a:pt x="f80" y="f78"/>
                  <a:pt x="f81" y="f76"/>
                  <a:pt x="f81" y="f75"/>
                </a:cubicBezTo>
                <a:lnTo>
                  <a:pt x="f81" y="f41"/>
                </a:lnTo>
                <a:lnTo>
                  <a:pt x="f3" y="f41"/>
                </a:lnTo>
                <a:lnTo>
                  <a:pt x="f3" y="f4"/>
                </a:lnTo>
                <a:lnTo>
                  <a:pt x="f2" y="f4"/>
                </a:lnTo>
                <a:close/>
                <a:moveTo>
                  <a:pt x="f47" y="f82"/>
                </a:moveTo>
                <a:cubicBezTo>
                  <a:pt x="f83" y="f82"/>
                  <a:pt x="f84" y="f85"/>
                  <a:pt x="f84" y="f86"/>
                </a:cubicBezTo>
                <a:lnTo>
                  <a:pt x="f84" y="f87"/>
                </a:lnTo>
                <a:cubicBezTo>
                  <a:pt x="f84" y="f88"/>
                  <a:pt x="f83" y="f89"/>
                  <a:pt x="f47" y="f89"/>
                </a:cubicBezTo>
                <a:cubicBezTo>
                  <a:pt x="f90" y="f89"/>
                  <a:pt x="f91" y="f88"/>
                  <a:pt x="f91" y="f87"/>
                </a:cubicBezTo>
                <a:lnTo>
                  <a:pt x="f91" y="f86"/>
                </a:lnTo>
                <a:cubicBezTo>
                  <a:pt x="f91" y="f85"/>
                  <a:pt x="f90" y="f82"/>
                  <a:pt x="f47" y="f82"/>
                </a:cubicBezTo>
                <a:close/>
                <a:moveTo>
                  <a:pt x="f55" y="f92"/>
                </a:moveTo>
                <a:cubicBezTo>
                  <a:pt x="f93" y="f92"/>
                  <a:pt x="f94" y="f95"/>
                  <a:pt x="f94" y="f96"/>
                </a:cubicBezTo>
                <a:lnTo>
                  <a:pt x="f94" y="f97"/>
                </a:lnTo>
                <a:cubicBezTo>
                  <a:pt x="f94" y="f98"/>
                  <a:pt x="f93" y="f99"/>
                  <a:pt x="f55" y="f99"/>
                </a:cubicBezTo>
                <a:cubicBezTo>
                  <a:pt x="f100" y="f99"/>
                  <a:pt x="f101" y="f98"/>
                  <a:pt x="f101" y="f97"/>
                </a:cubicBezTo>
                <a:lnTo>
                  <a:pt x="f101" y="f96"/>
                </a:lnTo>
                <a:cubicBezTo>
                  <a:pt x="f101" y="f95"/>
                  <a:pt x="f100" y="f92"/>
                  <a:pt x="f55" y="f92"/>
                </a:cubicBezTo>
                <a:close/>
                <a:moveTo>
                  <a:pt x="f63" y="f102"/>
                </a:moveTo>
                <a:cubicBezTo>
                  <a:pt x="f103" y="f102"/>
                  <a:pt x="f104" y="f105"/>
                  <a:pt x="f104" y="f106"/>
                </a:cubicBezTo>
                <a:lnTo>
                  <a:pt x="f104" y="f107"/>
                </a:lnTo>
                <a:cubicBezTo>
                  <a:pt x="f104" y="f108"/>
                  <a:pt x="f103" y="f109"/>
                  <a:pt x="f63" y="f109"/>
                </a:cubicBezTo>
                <a:cubicBezTo>
                  <a:pt x="f110" y="f109"/>
                  <a:pt x="f111" y="f108"/>
                  <a:pt x="f111" y="f107"/>
                </a:cubicBezTo>
                <a:lnTo>
                  <a:pt x="f111" y="f106"/>
                </a:lnTo>
                <a:cubicBezTo>
                  <a:pt x="f111" y="f105"/>
                  <a:pt x="f110" y="f102"/>
                  <a:pt x="f63" y="f102"/>
                </a:cubicBezTo>
                <a:close/>
                <a:moveTo>
                  <a:pt x="f71" y="f112"/>
                </a:moveTo>
                <a:cubicBezTo>
                  <a:pt x="f113" y="f112"/>
                  <a:pt x="f114" y="f115"/>
                  <a:pt x="f114" y="f116"/>
                </a:cubicBezTo>
                <a:lnTo>
                  <a:pt x="f114" y="f117"/>
                </a:lnTo>
                <a:cubicBezTo>
                  <a:pt x="f114" y="f118"/>
                  <a:pt x="f113" y="f119"/>
                  <a:pt x="f71" y="f119"/>
                </a:cubicBezTo>
                <a:cubicBezTo>
                  <a:pt x="f120" y="f119"/>
                  <a:pt x="f121" y="f118"/>
                  <a:pt x="f121" y="f117"/>
                </a:cubicBezTo>
                <a:lnTo>
                  <a:pt x="f121" y="f116"/>
                </a:lnTo>
                <a:cubicBezTo>
                  <a:pt x="f121" y="f115"/>
                  <a:pt x="f120" y="f112"/>
                  <a:pt x="f71" y="f112"/>
                </a:cubicBezTo>
                <a:close/>
                <a:moveTo>
                  <a:pt x="f79" y="f2"/>
                </a:moveTo>
                <a:cubicBezTo>
                  <a:pt x="f122" y="f2"/>
                  <a:pt x="f123" y="f124"/>
                  <a:pt x="f123" y="f125"/>
                </a:cubicBezTo>
                <a:lnTo>
                  <a:pt x="f123" y="f126"/>
                </a:lnTo>
                <a:cubicBezTo>
                  <a:pt x="f123" y="f127"/>
                  <a:pt x="f122" y="f128"/>
                  <a:pt x="f79" y="f128"/>
                </a:cubicBezTo>
                <a:cubicBezTo>
                  <a:pt x="f129" y="f128"/>
                  <a:pt x="f130" y="f127"/>
                  <a:pt x="f130" y="f126"/>
                </a:cubicBezTo>
                <a:lnTo>
                  <a:pt x="f130" y="f125"/>
                </a:lnTo>
                <a:cubicBezTo>
                  <a:pt x="f130" y="f124"/>
                  <a:pt x="f129" y="f2"/>
                  <a:pt x="f79" y="f2"/>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0" name="Rectangle 7">
            <a:extLst>
              <a:ext uri="{FF2B5EF4-FFF2-40B4-BE49-F238E27FC236}">
                <a16:creationId xmlns:a16="http://schemas.microsoft.com/office/drawing/2014/main" id="{3C1949E7-59B7-8481-DCB3-BDF9703F3BA2}"/>
              </a:ext>
            </a:extLst>
          </p:cNvPr>
          <p:cNvSpPr/>
          <p:nvPr/>
        </p:nvSpPr>
        <p:spPr>
          <a:xfrm>
            <a:off x="5213122" y="1139040"/>
            <a:ext cx="353671" cy="353671"/>
          </a:xfrm>
          <a:custGeom>
            <a:avLst/>
            <a:gdLst>
              <a:gd name="f0" fmla="val w"/>
              <a:gd name="f1" fmla="val h"/>
              <a:gd name="f2" fmla="val 0"/>
              <a:gd name="f3" fmla="val 3240000"/>
              <a:gd name="f4" fmla="val 401869"/>
              <a:gd name="f5" fmla="val 2055482"/>
              <a:gd name="f6" fmla="val 869869"/>
              <a:gd name="f7" fmla="val 2919482"/>
              <a:gd name="f8" fmla="val 1121949"/>
              <a:gd name="f9" fmla="val 1695482"/>
              <a:gd name="f10" fmla="val 1589949"/>
              <a:gd name="f11" fmla="val 1842029"/>
              <a:gd name="f12" fmla="val 1335482"/>
              <a:gd name="f13" fmla="val 2310029"/>
              <a:gd name="f14" fmla="val 2562109"/>
              <a:gd name="f15" fmla="val 975482"/>
              <a:gd name="f16" fmla="val 3030109"/>
              <a:gd name="f17" fmla="val 2321888"/>
              <a:gd name="f18" fmla="val 224805"/>
              <a:gd name="f19" fmla="val 2880631"/>
              <a:gd name="f20" fmla="val 247420"/>
              <a:gd name="f21" fmla="val 2620844"/>
              <a:gd name="f22" fmla="val 742612"/>
              <a:gd name="f23" fmla="val 2546105"/>
              <a:gd name="f24" fmla="val 613161"/>
              <a:gd name="f25" fmla="val 541555"/>
              <a:gd name="f26" fmla="val 1770488"/>
              <a:gd name="f27" fmla="val 392077"/>
              <a:gd name="f28" fmla="val 1511585"/>
              <a:gd name="f29" fmla="val 2396627"/>
              <a:gd name="f30" fmla="val 354257"/>
              <a:gd name="f31" fmla="val 180000"/>
              <a:gd name="f32" fmla="val 3059999"/>
              <a:gd name="f33" fmla="val 3239999"/>
              <a:gd name="f34" fmla="*/ f0 1 3240000"/>
              <a:gd name="f35" fmla="*/ f1 1 3240000"/>
              <a:gd name="f36" fmla="val f2"/>
              <a:gd name="f37" fmla="val f3"/>
              <a:gd name="f38" fmla="+- f37 0 f36"/>
              <a:gd name="f39" fmla="*/ f38 1 3240000"/>
              <a:gd name="f40" fmla="*/ f36 1 f39"/>
              <a:gd name="f41" fmla="*/ f37 1 f39"/>
              <a:gd name="f42" fmla="*/ f40 f34 1"/>
              <a:gd name="f43" fmla="*/ f41 f34 1"/>
              <a:gd name="f44" fmla="*/ f41 f35 1"/>
              <a:gd name="f45" fmla="*/ f40 f35 1"/>
            </a:gdLst>
            <a:ahLst/>
            <a:cxnLst>
              <a:cxn ang="3cd4">
                <a:pos x="hc" y="t"/>
              </a:cxn>
              <a:cxn ang="0">
                <a:pos x="r" y="vc"/>
              </a:cxn>
              <a:cxn ang="cd4">
                <a:pos x="hc" y="b"/>
              </a:cxn>
              <a:cxn ang="cd2">
                <a:pos x="l" y="vc"/>
              </a:cxn>
            </a:cxnLst>
            <a:rect l="f42" t="f45" r="f43" b="f44"/>
            <a:pathLst>
              <a:path w="3240000" h="3240000">
                <a:moveTo>
                  <a:pt x="f4" y="f5"/>
                </a:moveTo>
                <a:lnTo>
                  <a:pt x="f6" y="f5"/>
                </a:lnTo>
                <a:lnTo>
                  <a:pt x="f6" y="f7"/>
                </a:lnTo>
                <a:lnTo>
                  <a:pt x="f4" y="f7"/>
                </a:lnTo>
                <a:close/>
                <a:moveTo>
                  <a:pt x="f8" y="f9"/>
                </a:moveTo>
                <a:lnTo>
                  <a:pt x="f10" y="f9"/>
                </a:lnTo>
                <a:lnTo>
                  <a:pt x="f10" y="f7"/>
                </a:lnTo>
                <a:lnTo>
                  <a:pt x="f8" y="f7"/>
                </a:lnTo>
                <a:close/>
                <a:moveTo>
                  <a:pt x="f11" y="f12"/>
                </a:moveTo>
                <a:lnTo>
                  <a:pt x="f13" y="f12"/>
                </a:lnTo>
                <a:lnTo>
                  <a:pt x="f13" y="f7"/>
                </a:lnTo>
                <a:lnTo>
                  <a:pt x="f11" y="f7"/>
                </a:lnTo>
                <a:close/>
                <a:moveTo>
                  <a:pt x="f14" y="f15"/>
                </a:moveTo>
                <a:lnTo>
                  <a:pt x="f16" y="f15"/>
                </a:lnTo>
                <a:lnTo>
                  <a:pt x="f16" y="f7"/>
                </a:lnTo>
                <a:lnTo>
                  <a:pt x="f14" y="f7"/>
                </a:lnTo>
                <a:close/>
                <a:moveTo>
                  <a:pt x="f17" y="f18"/>
                </a:moveTo>
                <a:lnTo>
                  <a:pt x="f19" y="f20"/>
                </a:lnTo>
                <a:lnTo>
                  <a:pt x="f21" y="f22"/>
                </a:lnTo>
                <a:lnTo>
                  <a:pt x="f23" y="f24"/>
                </a:lnTo>
                <a:lnTo>
                  <a:pt x="f25" y="f26"/>
                </a:lnTo>
                <a:lnTo>
                  <a:pt x="f27" y="f28"/>
                </a:lnTo>
                <a:lnTo>
                  <a:pt x="f29" y="f30"/>
                </a:lnTo>
                <a:close/>
                <a:moveTo>
                  <a:pt x="f2" y="f2"/>
                </a:moveTo>
                <a:lnTo>
                  <a:pt x="f31" y="f2"/>
                </a:lnTo>
                <a:lnTo>
                  <a:pt x="f31" y="f32"/>
                </a:lnTo>
                <a:lnTo>
                  <a:pt x="f3" y="f32"/>
                </a:lnTo>
                <a:lnTo>
                  <a:pt x="f3" y="f33"/>
                </a:lnTo>
                <a:lnTo>
                  <a:pt x="f31" y="f33"/>
                </a:lnTo>
                <a:lnTo>
                  <a:pt x="f31" y="f3"/>
                </a:lnTo>
                <a:lnTo>
                  <a:pt x="f2" y="f3"/>
                </a:lnTo>
                <a:lnTo>
                  <a:pt x="f2" y="f33"/>
                </a:lnTo>
                <a:lnTo>
                  <a:pt x="f2" y="f32"/>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1" name="Rectangle 15">
            <a:extLst>
              <a:ext uri="{FF2B5EF4-FFF2-40B4-BE49-F238E27FC236}">
                <a16:creationId xmlns:a16="http://schemas.microsoft.com/office/drawing/2014/main" id="{80D31084-2B36-2A87-3333-30A6270143D8}"/>
              </a:ext>
            </a:extLst>
          </p:cNvPr>
          <p:cNvSpPr/>
          <p:nvPr/>
        </p:nvSpPr>
        <p:spPr>
          <a:xfrm rot="5400013">
            <a:off x="5803266" y="1139041"/>
            <a:ext cx="354147" cy="353671"/>
          </a:xfrm>
          <a:custGeom>
            <a:avLst/>
            <a:gdLst>
              <a:gd name="f0" fmla="val w"/>
              <a:gd name="f1" fmla="val h"/>
              <a:gd name="f2" fmla="val 0"/>
              <a:gd name="f3" fmla="val 3244313"/>
              <a:gd name="f4" fmla="val 3240000"/>
              <a:gd name="f5" fmla="val 2055482"/>
              <a:gd name="f6" fmla="val 677891"/>
              <a:gd name="f7" fmla="val 209891"/>
              <a:gd name="f8" fmla="val 2919482"/>
              <a:gd name="f9" fmla="val 1695482"/>
              <a:gd name="f10" fmla="val 1397971"/>
              <a:gd name="f11" fmla="val 929971"/>
              <a:gd name="f12" fmla="val 1335482"/>
              <a:gd name="f13" fmla="val 2118051"/>
              <a:gd name="f14" fmla="val 1650051"/>
              <a:gd name="f15" fmla="val 975482"/>
              <a:gd name="f16" fmla="val 2838131"/>
              <a:gd name="f17" fmla="val 2370131"/>
              <a:gd name="f18" fmla="val 10788"/>
              <a:gd name="f19" fmla="val 2651034"/>
              <a:gd name="f20" fmla="val 1168116"/>
              <a:gd name="f21" fmla="val 646484"/>
              <a:gd name="f22" fmla="val 1038664"/>
              <a:gd name="f23" fmla="val 571745"/>
              <a:gd name="f24" fmla="val 1533856"/>
              <a:gd name="f25" fmla="val 311959"/>
              <a:gd name="f26" fmla="val 1556471"/>
              <a:gd name="f27" fmla="val 870701"/>
              <a:gd name="f28" fmla="val 1427019"/>
              <a:gd name="f29" fmla="val 795962"/>
              <a:gd name="f30" fmla="val 269691"/>
              <a:gd name="f31" fmla="val 2800512"/>
              <a:gd name="f32" fmla="val 3060000"/>
              <a:gd name="f33" fmla="val 3064313"/>
              <a:gd name="f34" fmla="*/ f0 1 3244313"/>
              <a:gd name="f35" fmla="*/ f1 1 3240000"/>
              <a:gd name="f36" fmla="val f2"/>
              <a:gd name="f37" fmla="val f3"/>
              <a:gd name="f38" fmla="val f4"/>
              <a:gd name="f39" fmla="+- f38 0 f36"/>
              <a:gd name="f40" fmla="+- f37 0 f36"/>
              <a:gd name="f41" fmla="*/ f40 1 3244313"/>
              <a:gd name="f42" fmla="*/ f39 1 3240000"/>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44313" h="3240000">
                <a:moveTo>
                  <a:pt x="f5" y="f6"/>
                </a:moveTo>
                <a:lnTo>
                  <a:pt x="f5" y="f7"/>
                </a:lnTo>
                <a:lnTo>
                  <a:pt x="f8" y="f7"/>
                </a:lnTo>
                <a:lnTo>
                  <a:pt x="f8" y="f6"/>
                </a:lnTo>
                <a:close/>
                <a:moveTo>
                  <a:pt x="f9" y="f10"/>
                </a:moveTo>
                <a:lnTo>
                  <a:pt x="f9" y="f11"/>
                </a:lnTo>
                <a:lnTo>
                  <a:pt x="f8" y="f11"/>
                </a:lnTo>
                <a:lnTo>
                  <a:pt x="f8" y="f10"/>
                </a:lnTo>
                <a:close/>
                <a:moveTo>
                  <a:pt x="f12" y="f13"/>
                </a:moveTo>
                <a:lnTo>
                  <a:pt x="f12" y="f14"/>
                </a:lnTo>
                <a:lnTo>
                  <a:pt x="f8" y="f14"/>
                </a:lnTo>
                <a:lnTo>
                  <a:pt x="f8" y="f13"/>
                </a:lnTo>
                <a:close/>
                <a:moveTo>
                  <a:pt x="f15" y="f16"/>
                </a:moveTo>
                <a:lnTo>
                  <a:pt x="f15" y="f17"/>
                </a:lnTo>
                <a:lnTo>
                  <a:pt x="f8" y="f17"/>
                </a:lnTo>
                <a:lnTo>
                  <a:pt x="f8" y="f16"/>
                </a:lnTo>
                <a:close/>
                <a:moveTo>
                  <a:pt x="f18" y="f19"/>
                </a:moveTo>
                <a:lnTo>
                  <a:pt x="f20" y="f21"/>
                </a:lnTo>
                <a:lnTo>
                  <a:pt x="f22" y="f23"/>
                </a:lnTo>
                <a:lnTo>
                  <a:pt x="f24" y="f25"/>
                </a:lnTo>
                <a:lnTo>
                  <a:pt x="f26" y="f27"/>
                </a:lnTo>
                <a:lnTo>
                  <a:pt x="f28" y="f29"/>
                </a:lnTo>
                <a:lnTo>
                  <a:pt x="f30" y="f31"/>
                </a:lnTo>
                <a:close/>
                <a:moveTo>
                  <a:pt x="f2" y="f4"/>
                </a:moveTo>
                <a:lnTo>
                  <a:pt x="f2" y="f32"/>
                </a:lnTo>
                <a:lnTo>
                  <a:pt x="f33" y="f32"/>
                </a:lnTo>
                <a:lnTo>
                  <a:pt x="f33" y="f2"/>
                </a:lnTo>
                <a:lnTo>
                  <a:pt x="f3" y="f2"/>
                </a:lnTo>
                <a:lnTo>
                  <a:pt x="f3" y="f4"/>
                </a:lnTo>
                <a:lnTo>
                  <a:pt x="f4" y="f4"/>
                </a:lnTo>
                <a:lnTo>
                  <a:pt x="f33" y="f4"/>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2" name="Pie 24">
            <a:extLst>
              <a:ext uri="{FF2B5EF4-FFF2-40B4-BE49-F238E27FC236}">
                <a16:creationId xmlns:a16="http://schemas.microsoft.com/office/drawing/2014/main" id="{0F04176C-BFF6-F70B-9066-A49FBE6AE5E1}"/>
              </a:ext>
            </a:extLst>
          </p:cNvPr>
          <p:cNvSpPr/>
          <p:nvPr/>
        </p:nvSpPr>
        <p:spPr>
          <a:xfrm>
            <a:off x="5107445" y="3464240"/>
            <a:ext cx="384889" cy="382758"/>
          </a:xfrm>
          <a:custGeom>
            <a:avLst/>
            <a:gdLst>
              <a:gd name="f0" fmla="val w"/>
              <a:gd name="f1" fmla="val h"/>
              <a:gd name="f2" fmla="val 0"/>
              <a:gd name="f3" fmla="val 3228711"/>
              <a:gd name="f4" fmla="val 3210836"/>
              <a:gd name="f5" fmla="val 351626"/>
              <a:gd name="f6" fmla="val 695968"/>
              <a:gd name="f7" fmla="val 1548007"/>
              <a:gd name="f8" fmla="val 1678300"/>
              <a:gd name="f9" fmla="val 236194"/>
              <a:gd name="f10" fmla="val 2500159"/>
              <a:gd name="f11" fmla="val -116985"/>
              <a:gd name="f12" fmla="val 1936431"/>
              <a:gd name="f13" fmla="val -70514"/>
              <a:gd name="f14" fmla="val 1210092"/>
              <a:gd name="f15" fmla="val 1957429"/>
              <a:gd name="f16" fmla="val 262366"/>
              <a:gd name="f17" fmla="val 2634256"/>
              <a:gd name="f18" fmla="val 359480"/>
              <a:gd name="f19" fmla="val 3156733"/>
              <a:gd name="f20" fmla="val 907132"/>
              <a:gd name="f21" fmla="val 3221913"/>
              <a:gd name="f22" fmla="val 1587776"/>
              <a:gd name="f23" fmla="val 3287093"/>
              <a:gd name="f24" fmla="val 2268421"/>
              <a:gd name="f25" fmla="val 2878048"/>
              <a:gd name="f26" fmla="val 2905277"/>
              <a:gd name="f27" fmla="val 2231953"/>
              <a:gd name="f28" fmla="val 3129078"/>
              <a:gd name="f29" fmla="val 1585858"/>
              <a:gd name="f30" fmla="val 3352879"/>
              <a:gd name="f31" fmla="val 870522"/>
              <a:gd name="f32" fmla="val 3105497"/>
              <a:gd name="f33" fmla="val 500715"/>
              <a:gd name="f34" fmla="val 2530372"/>
              <a:gd name="f35" fmla="val 1746987"/>
              <a:gd name="f36" fmla="val 1729019"/>
              <a:gd name="f37" fmla="val 1604447"/>
              <a:gd name="f38" fmla="val 200"/>
              <a:gd name="f39" fmla="val 1665125"/>
              <a:gd name="f40" fmla="val -778"/>
              <a:gd name="f41" fmla="val 1726175"/>
              <a:gd name="f42" fmla="val 1809"/>
              <a:gd name="f43" fmla="val 1787307"/>
              <a:gd name="f44" fmla="val 8072"/>
              <a:gd name="f45" fmla="val 1629532"/>
              <a:gd name="f46" fmla="val 1548011"/>
              <a:gd name="f47" fmla="val 483856"/>
              <a:gd name="f48" fmla="val 506987"/>
              <a:gd name="f49" fmla="val 773141"/>
              <a:gd name="f50" fmla="val 188622"/>
              <a:gd name="f51" fmla="val 1179697"/>
              <a:gd name="f52" fmla="val 7051"/>
              <a:gd name="f53" fmla="*/ f0 1 3228711"/>
              <a:gd name="f54" fmla="*/ f1 1 3210836"/>
              <a:gd name="f55" fmla="val f2"/>
              <a:gd name="f56" fmla="val f3"/>
              <a:gd name="f57" fmla="val f4"/>
              <a:gd name="f58" fmla="+- f57 0 f55"/>
              <a:gd name="f59" fmla="+- f56 0 f55"/>
              <a:gd name="f60" fmla="*/ f59 1 3228711"/>
              <a:gd name="f61" fmla="*/ f58 1 3210836"/>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3228711" h="3210836">
                <a:moveTo>
                  <a:pt x="f5" y="f6"/>
                </a:moveTo>
                <a:lnTo>
                  <a:pt x="f7" y="f8"/>
                </a:lnTo>
                <a:lnTo>
                  <a:pt x="f9" y="f10"/>
                </a:lnTo>
                <a:cubicBezTo>
                  <a:pt x="f11" y="f12"/>
                  <a:pt x="f13" y="f14"/>
                  <a:pt x="f5" y="f6"/>
                </a:cubicBezTo>
                <a:close/>
                <a:moveTo>
                  <a:pt x="f15" y="f16"/>
                </a:moveTo>
                <a:cubicBezTo>
                  <a:pt x="f17" y="f18"/>
                  <a:pt x="f19" y="f20"/>
                  <a:pt x="f21" y="f22"/>
                </a:cubicBezTo>
                <a:cubicBezTo>
                  <a:pt x="f23" y="f24"/>
                  <a:pt x="f25" y="f26"/>
                  <a:pt x="f27" y="f28"/>
                </a:cubicBezTo>
                <a:cubicBezTo>
                  <a:pt x="f29" y="f30"/>
                  <a:pt x="f31" y="f32"/>
                  <a:pt x="f33" y="f34"/>
                </a:cubicBezTo>
                <a:lnTo>
                  <a:pt x="f35" y="f36"/>
                </a:lnTo>
                <a:close/>
                <a:moveTo>
                  <a:pt x="f37" y="f38"/>
                </a:moveTo>
                <a:cubicBezTo>
                  <a:pt x="f39" y="f40"/>
                  <a:pt x="f41" y="f42"/>
                  <a:pt x="f43" y="f44"/>
                </a:cubicBezTo>
                <a:lnTo>
                  <a:pt x="f45" y="f46"/>
                </a:lnTo>
                <a:lnTo>
                  <a:pt x="f47" y="f48"/>
                </a:lnTo>
                <a:cubicBezTo>
                  <a:pt x="f49" y="f50"/>
                  <a:pt x="f51" y="f52"/>
                  <a:pt x="f37" y="f38"/>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3" name="Block Arc 14">
            <a:extLst>
              <a:ext uri="{FF2B5EF4-FFF2-40B4-BE49-F238E27FC236}">
                <a16:creationId xmlns:a16="http://schemas.microsoft.com/office/drawing/2014/main" id="{A3789D8B-E4B6-FD72-E362-0C49DA4F1C1A}"/>
              </a:ext>
            </a:extLst>
          </p:cNvPr>
          <p:cNvSpPr/>
          <p:nvPr/>
        </p:nvSpPr>
        <p:spPr>
          <a:xfrm rot="16200004">
            <a:off x="6394015" y="1102958"/>
            <a:ext cx="425552" cy="425826"/>
          </a:xfrm>
          <a:custGeom>
            <a:avLst/>
            <a:gdLst>
              <a:gd name="f0" fmla="val w"/>
              <a:gd name="f1" fmla="val h"/>
              <a:gd name="f2" fmla="val 0"/>
              <a:gd name="f3" fmla="val 3185463"/>
              <a:gd name="f4" fmla="val 3187558"/>
              <a:gd name="f5" fmla="val 764000"/>
              <a:gd name="f6" fmla="val 2343999"/>
              <a:gd name="f7" fmla="val 566798"/>
              <a:gd name="f8" fmla="val 2256389"/>
              <a:gd name="f9" fmla="val 385374"/>
              <a:gd name="f10" fmla="val 2134753"/>
              <a:gd name="f11" fmla="val 230072"/>
              <a:gd name="f12" fmla="val 1981662"/>
              <a:gd name="f13" fmla="val 297001"/>
              <a:gd name="f14" fmla="val 2223876"/>
              <a:gd name="f15" fmla="val 428049"/>
              <a:gd name="f16" fmla="val 2439341"/>
              <a:gd name="f17" fmla="val 603989"/>
              <a:gd name="f18" fmla="val 2608945"/>
              <a:gd name="f19" fmla="val 667739"/>
              <a:gd name="f20" fmla="val 2525681"/>
              <a:gd name="f21" fmla="val 720588"/>
              <a:gd name="f22" fmla="val 2436567"/>
              <a:gd name="f23" fmla="val 783530"/>
              <a:gd name="f24" fmla="val 862903"/>
              <a:gd name="f25" fmla="val 737619"/>
              <a:gd name="f26" fmla="val 760936"/>
              <a:gd name="f27" fmla="val 681240"/>
              <a:gd name="f28" fmla="val 662513"/>
              <a:gd name="f29" fmla="val 611676"/>
              <a:gd name="f30" fmla="val 571152"/>
              <a:gd name="f31" fmla="val 419218"/>
              <a:gd name="f32" fmla="val 754019"/>
              <a:gd name="f33" fmla="val 279227"/>
              <a:gd name="f34" fmla="val 991173"/>
              <a:gd name="f35" fmla="val 215545"/>
              <a:gd name="f36" fmla="val 1258034"/>
              <a:gd name="f37" fmla="val 378729"/>
              <a:gd name="f38" fmla="val 1090139"/>
              <a:gd name="f39" fmla="val 571934"/>
              <a:gd name="f40" fmla="val 956907"/>
              <a:gd name="f41" fmla="val 935657"/>
              <a:gd name="f42" fmla="val 1673146"/>
              <a:gd name="f43" fmla="val 227023"/>
              <a:gd name="f44" fmla="val 393068"/>
              <a:gd name="f45" fmla="val 1882941"/>
              <a:gd name="f46" fmla="val 605618"/>
              <a:gd name="f47" fmla="val 2045968"/>
              <a:gd name="f48" fmla="val 844267"/>
              <a:gd name="f49" fmla="val 2153109"/>
              <a:gd name="f50" fmla="val 897907"/>
              <a:gd name="f51" fmla="val 1997390"/>
              <a:gd name="f52" fmla="val 928862"/>
              <a:gd name="f53" fmla="val 1835739"/>
              <a:gd name="f54" fmla="val 935928"/>
              <a:gd name="f55" fmla="val 1493146"/>
              <a:gd name="f56" fmla="val 928922"/>
              <a:gd name="f57" fmla="val 1345638"/>
              <a:gd name="f58" fmla="val 902278"/>
              <a:gd name="f59" fmla="val 1198995"/>
              <a:gd name="f60" fmla="val 856775"/>
              <a:gd name="f61" fmla="val 1056956"/>
              <a:gd name="f62" fmla="val 636768"/>
              <a:gd name="f63" fmla="val 1156959"/>
              <a:gd name="f64" fmla="val 439487"/>
              <a:gd name="f65" fmla="val 1304654"/>
              <a:gd name="f66" fmla="val 281464"/>
              <a:gd name="f67" fmla="val 1469785"/>
              <a:gd name="f68" fmla="val 2515107"/>
              <a:gd name="f69" fmla="val 1283000"/>
              <a:gd name="f70" fmla="val 2508124"/>
              <a:gd name="f71" fmla="val 1100523"/>
              <a:gd name="f72" fmla="val 2472287"/>
              <a:gd name="f73" fmla="val 927628"/>
              <a:gd name="f74" fmla="val 2411229"/>
              <a:gd name="f75" fmla="val 876831"/>
              <a:gd name="f76" fmla="val 2520843"/>
              <a:gd name="f77" fmla="val 814172"/>
              <a:gd name="f78" fmla="val 2626182"/>
              <a:gd name="f79" fmla="val 738220"/>
              <a:gd name="f80" fmla="val 2724387"/>
              <a:gd name="f81" fmla="val 944637"/>
              <a:gd name="f82" fmla="val 2881665"/>
              <a:gd name="f83" fmla="val 1196120"/>
              <a:gd name="f84" fmla="val 2982471"/>
              <a:gd name="f85" fmla="val 3005418"/>
              <a:gd name="f86" fmla="val 1112275"/>
              <a:gd name="f87" fmla="val 1105327"/>
              <a:gd name="f88" fmla="val 1858153"/>
              <a:gd name="f89" fmla="val 1070032"/>
              <a:gd name="f90" fmla="val 2042144"/>
              <a:gd name="f91" fmla="val 1008001"/>
              <a:gd name="f92" fmla="val 2219039"/>
              <a:gd name="f93" fmla="val 1155519"/>
              <a:gd name="f94" fmla="val 2270408"/>
              <a:gd name="f95" fmla="val 1310845"/>
              <a:gd name="f96" fmla="val 2300826"/>
              <a:gd name="f97" fmla="val 2307834"/>
              <a:gd name="f98" fmla="val 898989"/>
              <a:gd name="f99" fmla="val 1315103"/>
              <a:gd name="f100" fmla="val 907762"/>
              <a:gd name="f101" fmla="val 1164166"/>
              <a:gd name="f102" fmla="val 938783"/>
              <a:gd name="f103" fmla="val 1020939"/>
              <a:gd name="f104" fmla="val 990066"/>
              <a:gd name="f105" fmla="val 1074574"/>
              <a:gd name="f106" fmla="val 1153655"/>
              <a:gd name="f107" fmla="val 1105461"/>
              <a:gd name="f108" fmla="val 1322925"/>
              <a:gd name="f109" fmla="val 1112368"/>
              <a:gd name="f110" fmla="val 182141"/>
              <a:gd name="f111" fmla="val 1199839"/>
              <a:gd name="f112" fmla="val 204777"/>
              <a:gd name="f113" fmla="val 951477"/>
              <a:gd name="f114" fmla="val 303168"/>
              <a:gd name="f115" fmla="val 746615"/>
              <a:gd name="f116" fmla="val 456764"/>
              <a:gd name="f117" fmla="val 828296"/>
              <a:gd name="f118" fmla="val 562801"/>
              <a:gd name="f119" fmla="val 894225"/>
              <a:gd name="f120" fmla="val 677310"/>
              <a:gd name="f121" fmla="val 947434"/>
              <a:gd name="f122" fmla="val 796072"/>
              <a:gd name="f123" fmla="val 1113886"/>
              <a:gd name="f124" fmla="val 736067"/>
              <a:gd name="f125" fmla="val 1289644"/>
              <a:gd name="f126" fmla="val 700323"/>
              <a:gd name="f127" fmla="val 691530"/>
              <a:gd name="f128" fmla="val 2150063"/>
              <a:gd name="f129" fmla="val 992171"/>
              <a:gd name="f130" fmla="val 1990712"/>
              <a:gd name="f131" fmla="val 935501"/>
              <a:gd name="f132" fmla="val 1822242"/>
              <a:gd name="f133" fmla="val 902595"/>
              <a:gd name="f134" fmla="val 1649785"/>
              <a:gd name="f135" fmla="val 897224"/>
              <a:gd name="f136" fmla="val 2063712"/>
              <a:gd name="f137" fmla="val 2069089"/>
              <a:gd name="f138" fmla="val 1323887"/>
              <a:gd name="f139" fmla="val 2098366"/>
              <a:gd name="f140" fmla="val 1155330"/>
              <a:gd name="f141" fmla="val 2168848"/>
              <a:gd name="f142" fmla="val 2199110"/>
              <a:gd name="f143" fmla="val 2108555"/>
              <a:gd name="f144" fmla="val 2028681"/>
              <a:gd name="f145" fmla="val 2073581"/>
              <a:gd name="f146" fmla="val 1851532"/>
              <a:gd name="f147" fmla="val 2065295"/>
              <a:gd name="f148" fmla="val 2307299"/>
              <a:gd name="f149" fmla="val 1829404"/>
              <a:gd name="f150" fmla="val 2299517"/>
              <a:gd name="f151" fmla="val 2004315"/>
              <a:gd name="f152" fmla="val 2261965"/>
              <a:gd name="f153" fmla="val 2422394"/>
              <a:gd name="f154" fmla="val 446879"/>
              <a:gd name="f155" fmla="val 2204309"/>
              <a:gd name="f156" fmla="val 287209"/>
              <a:gd name="f157" fmla="val 1938140"/>
              <a:gd name="f158" fmla="val 189883"/>
              <a:gd name="f159" fmla="val 178919"/>
              <a:gd name="f160" fmla="val 689876"/>
              <a:gd name="f161" fmla="val 1846998"/>
              <a:gd name="f162" fmla="val 695154"/>
              <a:gd name="f163" fmla="val 2039668"/>
              <a:gd name="f164" fmla="val 732502"/>
              <a:gd name="f165" fmla="val 2221721"/>
              <a:gd name="f166" fmla="val 797410"/>
              <a:gd name="f167" fmla="val 2275056"/>
              <a:gd name="f168" fmla="val 675360"/>
              <a:gd name="f169" fmla="val 2341760"/>
              <a:gd name="f170" fmla="val 557662"/>
              <a:gd name="f171" fmla="val 2447278"/>
              <a:gd name="f172" fmla="val 2722123"/>
              <a:gd name="f173" fmla="val 2366121"/>
              <a:gd name="f174" fmla="val 2618714"/>
              <a:gd name="f175" fmla="val 2299534"/>
              <a:gd name="f176" fmla="val 2507403"/>
              <a:gd name="f177" fmla="val 2246145"/>
              <a:gd name="f178" fmla="val 2391362"/>
              <a:gd name="f179" fmla="val 2057375"/>
              <a:gd name="f180" fmla="val 2464119"/>
              <a:gd name="f181" fmla="val 1856285"/>
              <a:gd name="f182" fmla="val 2506958"/>
              <a:gd name="f183" fmla="val 2514779"/>
              <a:gd name="f184" fmla="val 3008639"/>
              <a:gd name="f185" fmla="val 1949198"/>
              <a:gd name="f186" fmla="val 2997255"/>
              <a:gd name="f187" fmla="val 2224691"/>
              <a:gd name="f188" fmla="val 2892757"/>
              <a:gd name="f189" fmla="val 2878934"/>
              <a:gd name="f190" fmla="val 2723190"/>
              <a:gd name="f191" fmla="val 1307255"/>
              <a:gd name="f192" fmla="val 2529440"/>
              <a:gd name="f193" fmla="val 1161128"/>
              <a:gd name="f194" fmla="val 2313862"/>
              <a:gd name="f195" fmla="val 1060620"/>
              <a:gd name="f196" fmla="val 2270535"/>
              <a:gd name="f197" fmla="val 1201714"/>
              <a:gd name="f198" fmla="val 2245604"/>
              <a:gd name="f199" fmla="val 1347104"/>
              <a:gd name="f200" fmla="val 2240109"/>
              <a:gd name="f201" fmla="val 2890636"/>
              <a:gd name="f202" fmla="val 2241814"/>
              <a:gd name="f203" fmla="val 2249736"/>
              <a:gd name="f204" fmla="val 1827102"/>
              <a:gd name="f205" fmla="val 2279520"/>
              <a:gd name="f206" fmla="val 1979973"/>
              <a:gd name="f207" fmla="val 2329964"/>
              <a:gd name="f208" fmla="val 2127513"/>
              <a:gd name="f209" fmla="val 2545677"/>
              <a:gd name="f210" fmla="val 2019923"/>
              <a:gd name="f211" fmla="val 2738160"/>
              <a:gd name="f212" fmla="val 1866413"/>
              <a:gd name="f213" fmla="val 2973035"/>
              <a:gd name="f214" fmla="val 1284386"/>
              <a:gd name="f215" fmla="val 2912066"/>
              <a:gd name="f216" fmla="val 1001840"/>
              <a:gd name="f217" fmla="val 2765308"/>
              <a:gd name="f218" fmla="val 751379"/>
              <a:gd name="f219" fmla="val 2561381"/>
              <a:gd name="f220" fmla="val 561108"/>
              <a:gd name="f221" fmla="val 2489321"/>
              <a:gd name="f222" fmla="val 656437"/>
              <a:gd name="f223" fmla="val 2431363"/>
              <a:gd name="f224" fmla="val 759225"/>
              <a:gd name="f225" fmla="val 2384553"/>
              <a:gd name="f226" fmla="val 865647"/>
              <a:gd name="f227" fmla="val 2604520"/>
              <a:gd name="f228" fmla="val 964977"/>
              <a:gd name="f229" fmla="val 2804622"/>
              <a:gd name="f230" fmla="val 1106677"/>
              <a:gd name="f231" fmla="val 2974277"/>
              <a:gd name="f232" fmla="val 1897328"/>
              <a:gd name="f233" fmla="val 2812488"/>
              <a:gd name="f234" fmla="val 2073933"/>
              <a:gd name="f235" fmla="val 2619878"/>
              <a:gd name="f236" fmla="val 2216690"/>
              <a:gd name="f237" fmla="val 2407486"/>
              <a:gd name="f238" fmla="val 2319665"/>
              <a:gd name="f239" fmla="val 2454169"/>
              <a:gd name="f240" fmla="val 2420503"/>
              <a:gd name="f241" fmla="val 2511856"/>
              <a:gd name="f242" fmla="val 2517376"/>
              <a:gd name="f243" fmla="val 2582047"/>
              <a:gd name="f244" fmla="val 2607468"/>
              <a:gd name="f245" fmla="val 2776399"/>
              <a:gd name="f246" fmla="val 2417974"/>
              <a:gd name="f247" fmla="val 2916061"/>
              <a:gd name="f248" fmla="val 2172750"/>
              <a:gd name="f249" fmla="val 1593779"/>
              <a:gd name="f250" fmla="val 2473999"/>
              <a:gd name="f251" fmla="val 2471904"/>
              <a:gd name="f252" fmla="val 1591684"/>
              <a:gd name="f253" fmla="val 738111"/>
              <a:gd name="f254" fmla="val 41261"/>
              <a:gd name="f255" fmla="val 2516549"/>
              <a:gd name="f256" fmla="val 1913"/>
              <a:gd name="f257" fmla="val 2750"/>
              <a:gd name="f258" fmla="val 50490"/>
              <a:gd name="f259" fmla="val 700174"/>
              <a:gd name="f260" fmla="val 679654"/>
              <a:gd name="f261" fmla="val 64473"/>
              <a:gd name="f262" fmla="val 6156"/>
              <a:gd name="f263" fmla="val 2934"/>
              <a:gd name="f264" fmla="val 2503127"/>
              <a:gd name="f265" fmla="val 31654"/>
              <a:gd name="f266" fmla="val 733032"/>
              <a:gd name="f267" fmla="*/ f0 1 3185463"/>
              <a:gd name="f268" fmla="*/ f1 1 3187558"/>
              <a:gd name="f269" fmla="val f2"/>
              <a:gd name="f270" fmla="val f3"/>
              <a:gd name="f271" fmla="val f4"/>
              <a:gd name="f272" fmla="+- f271 0 f269"/>
              <a:gd name="f273" fmla="+- f270 0 f269"/>
              <a:gd name="f274" fmla="*/ f273 1 3185463"/>
              <a:gd name="f275" fmla="*/ f272 1 3187558"/>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3185463" h="3187558">
                <a:moveTo>
                  <a:pt x="f5" y="f6"/>
                </a:moveTo>
                <a:cubicBezTo>
                  <a:pt x="f7" y="f8"/>
                  <a:pt x="f9" y="f10"/>
                  <a:pt x="f11" y="f12"/>
                </a:cubicBezTo>
                <a:cubicBezTo>
                  <a:pt x="f13" y="f14"/>
                  <a:pt x="f15" y="f16"/>
                  <a:pt x="f17" y="f18"/>
                </a:cubicBezTo>
                <a:cubicBezTo>
                  <a:pt x="f19" y="f20"/>
                  <a:pt x="f21" y="f22"/>
                  <a:pt x="f5" y="f6"/>
                </a:cubicBezTo>
                <a:close/>
                <a:moveTo>
                  <a:pt x="f23" y="f24"/>
                </a:moveTo>
                <a:cubicBezTo>
                  <a:pt x="f25" y="f26"/>
                  <a:pt x="f27" y="f28"/>
                  <a:pt x="f29" y="f30"/>
                </a:cubicBezTo>
                <a:cubicBezTo>
                  <a:pt x="f31" y="f32"/>
                  <a:pt x="f33" y="f34"/>
                  <a:pt x="f35" y="f36"/>
                </a:cubicBezTo>
                <a:cubicBezTo>
                  <a:pt x="f37" y="f38"/>
                  <a:pt x="f39" y="f40"/>
                  <a:pt x="f23" y="f24"/>
                </a:cubicBezTo>
                <a:close/>
                <a:moveTo>
                  <a:pt x="f41" y="f42"/>
                </a:moveTo>
                <a:lnTo>
                  <a:pt x="f43" y="f42"/>
                </a:lnTo>
                <a:cubicBezTo>
                  <a:pt x="f44" y="f45"/>
                  <a:pt x="f46" y="f47"/>
                  <a:pt x="f48" y="f49"/>
                </a:cubicBezTo>
                <a:cubicBezTo>
                  <a:pt x="f50" y="f51"/>
                  <a:pt x="f52" y="f53"/>
                  <a:pt x="f41" y="f42"/>
                </a:cubicBezTo>
                <a:close/>
                <a:moveTo>
                  <a:pt x="f54" y="f55"/>
                </a:moveTo>
                <a:cubicBezTo>
                  <a:pt x="f56" y="f57"/>
                  <a:pt x="f58" y="f59"/>
                  <a:pt x="f60" y="f61"/>
                </a:cubicBezTo>
                <a:cubicBezTo>
                  <a:pt x="f62" y="f63"/>
                  <a:pt x="f64" y="f65"/>
                  <a:pt x="f66" y="f55"/>
                </a:cubicBezTo>
                <a:close/>
                <a:moveTo>
                  <a:pt x="f67" y="f68"/>
                </a:moveTo>
                <a:cubicBezTo>
                  <a:pt x="f69" y="f70"/>
                  <a:pt x="f71" y="f72"/>
                  <a:pt x="f73" y="f74"/>
                </a:cubicBezTo>
                <a:cubicBezTo>
                  <a:pt x="f75" y="f76"/>
                  <a:pt x="f77" y="f78"/>
                  <a:pt x="f79" y="f80"/>
                </a:cubicBezTo>
                <a:cubicBezTo>
                  <a:pt x="f81" y="f82"/>
                  <a:pt x="f83" y="f84"/>
                  <a:pt x="f67" y="f85"/>
                </a:cubicBezTo>
                <a:close/>
                <a:moveTo>
                  <a:pt x="f67" y="f42"/>
                </a:moveTo>
                <a:lnTo>
                  <a:pt x="f86" y="f42"/>
                </a:lnTo>
                <a:cubicBezTo>
                  <a:pt x="f87" y="f88"/>
                  <a:pt x="f89" y="f90"/>
                  <a:pt x="f91" y="f92"/>
                </a:cubicBezTo>
                <a:cubicBezTo>
                  <a:pt x="f93" y="f94"/>
                  <a:pt x="f95" y="f96"/>
                  <a:pt x="f67" y="f97"/>
                </a:cubicBezTo>
                <a:close/>
                <a:moveTo>
                  <a:pt x="f67" y="f98"/>
                </a:moveTo>
                <a:cubicBezTo>
                  <a:pt x="f99" y="f100"/>
                  <a:pt x="f101" y="f102"/>
                  <a:pt x="f103" y="f104"/>
                </a:cubicBezTo>
                <a:cubicBezTo>
                  <a:pt x="f105" y="f106"/>
                  <a:pt x="f107" y="f108"/>
                  <a:pt x="f109" y="f55"/>
                </a:cubicBezTo>
                <a:lnTo>
                  <a:pt x="f67" y="f55"/>
                </a:lnTo>
                <a:close/>
                <a:moveTo>
                  <a:pt x="f67" y="f110"/>
                </a:moveTo>
                <a:cubicBezTo>
                  <a:pt x="f111" y="f112"/>
                  <a:pt x="f113" y="f114"/>
                  <a:pt x="f115" y="f116"/>
                </a:cubicBezTo>
                <a:cubicBezTo>
                  <a:pt x="f117" y="f118"/>
                  <a:pt x="f119" y="f120"/>
                  <a:pt x="f121" y="f122"/>
                </a:cubicBezTo>
                <a:cubicBezTo>
                  <a:pt x="f123" y="f124"/>
                  <a:pt x="f125" y="f126"/>
                  <a:pt x="f67" y="f127"/>
                </a:cubicBezTo>
                <a:close/>
                <a:moveTo>
                  <a:pt x="f128" y="f129"/>
                </a:moveTo>
                <a:cubicBezTo>
                  <a:pt x="f130" y="f131"/>
                  <a:pt x="f132" y="f133"/>
                  <a:pt x="f134" y="f135"/>
                </a:cubicBezTo>
                <a:lnTo>
                  <a:pt x="f134" y="f55"/>
                </a:lnTo>
                <a:lnTo>
                  <a:pt x="f136" y="f55"/>
                </a:lnTo>
                <a:cubicBezTo>
                  <a:pt x="f137" y="f138"/>
                  <a:pt x="f139" y="f140"/>
                  <a:pt x="f128" y="f129"/>
                </a:cubicBezTo>
                <a:close/>
                <a:moveTo>
                  <a:pt x="f141" y="f142"/>
                </a:moveTo>
                <a:cubicBezTo>
                  <a:pt x="f143" y="f144"/>
                  <a:pt x="f145" y="f146"/>
                  <a:pt x="f147" y="f42"/>
                </a:cubicBezTo>
                <a:lnTo>
                  <a:pt x="f134" y="f42"/>
                </a:lnTo>
                <a:lnTo>
                  <a:pt x="f134" y="f148"/>
                </a:lnTo>
                <a:cubicBezTo>
                  <a:pt x="f149" y="f150"/>
                  <a:pt x="f151" y="f152"/>
                  <a:pt x="f141" y="f142"/>
                </a:cubicBezTo>
                <a:close/>
                <a:moveTo>
                  <a:pt x="f153" y="f154"/>
                </a:moveTo>
                <a:cubicBezTo>
                  <a:pt x="f155" y="f156"/>
                  <a:pt x="f157" y="f158"/>
                  <a:pt x="f134" y="f159"/>
                </a:cubicBezTo>
                <a:lnTo>
                  <a:pt x="f134" y="f160"/>
                </a:lnTo>
                <a:cubicBezTo>
                  <a:pt x="f161" y="f162"/>
                  <a:pt x="f163" y="f164"/>
                  <a:pt x="f165" y="f166"/>
                </a:cubicBezTo>
                <a:cubicBezTo>
                  <a:pt x="f167" y="f168"/>
                  <a:pt x="f169" y="f170"/>
                  <a:pt x="f153" y="f154"/>
                </a:cubicBezTo>
                <a:close/>
                <a:moveTo>
                  <a:pt x="f171" y="f172"/>
                </a:moveTo>
                <a:cubicBezTo>
                  <a:pt x="f173" y="f174"/>
                  <a:pt x="f175" y="f176"/>
                  <a:pt x="f177" y="f178"/>
                </a:cubicBezTo>
                <a:cubicBezTo>
                  <a:pt x="f179" y="f180"/>
                  <a:pt x="f181" y="f182"/>
                  <a:pt x="f134" y="f183"/>
                </a:cubicBezTo>
                <a:lnTo>
                  <a:pt x="f134" y="f184"/>
                </a:lnTo>
                <a:cubicBezTo>
                  <a:pt x="f185" y="f186"/>
                  <a:pt x="f187" y="f188"/>
                  <a:pt x="f171" y="f172"/>
                </a:cubicBezTo>
                <a:close/>
                <a:moveTo>
                  <a:pt x="f189" y="f55"/>
                </a:moveTo>
                <a:cubicBezTo>
                  <a:pt x="f190" y="f191"/>
                  <a:pt x="f192" y="f193"/>
                  <a:pt x="f194" y="f195"/>
                </a:cubicBezTo>
                <a:cubicBezTo>
                  <a:pt x="f196" y="f197"/>
                  <a:pt x="f198" y="f199"/>
                  <a:pt x="f200" y="f55"/>
                </a:cubicBezTo>
                <a:close/>
                <a:moveTo>
                  <a:pt x="f201" y="f42"/>
                </a:moveTo>
                <a:lnTo>
                  <a:pt x="f202" y="f42"/>
                </a:lnTo>
                <a:cubicBezTo>
                  <a:pt x="f203" y="f204"/>
                  <a:pt x="f205" y="f206"/>
                  <a:pt x="f207" y="f208"/>
                </a:cubicBezTo>
                <a:cubicBezTo>
                  <a:pt x="f209" y="f210"/>
                  <a:pt x="f211" y="f212"/>
                  <a:pt x="f201" y="f42"/>
                </a:cubicBezTo>
                <a:close/>
                <a:moveTo>
                  <a:pt x="f213" y="f214"/>
                </a:moveTo>
                <a:cubicBezTo>
                  <a:pt x="f215" y="f216"/>
                  <a:pt x="f217" y="f218"/>
                  <a:pt x="f219" y="f220"/>
                </a:cubicBezTo>
                <a:cubicBezTo>
                  <a:pt x="f221" y="f222"/>
                  <a:pt x="f223" y="f224"/>
                  <a:pt x="f225" y="f226"/>
                </a:cubicBezTo>
                <a:cubicBezTo>
                  <a:pt x="f227" y="f228"/>
                  <a:pt x="f229" y="f230"/>
                  <a:pt x="f213" y="f214"/>
                </a:cubicBezTo>
                <a:close/>
                <a:moveTo>
                  <a:pt x="f231" y="f232"/>
                </a:moveTo>
                <a:cubicBezTo>
                  <a:pt x="f233" y="f234"/>
                  <a:pt x="f235" y="f236"/>
                  <a:pt x="f237" y="f238"/>
                </a:cubicBezTo>
                <a:cubicBezTo>
                  <a:pt x="f239" y="f240"/>
                  <a:pt x="f241" y="f242"/>
                  <a:pt x="f243" y="f244"/>
                </a:cubicBezTo>
                <a:cubicBezTo>
                  <a:pt x="f245" y="f246"/>
                  <a:pt x="f247" y="f248"/>
                  <a:pt x="f231" y="f232"/>
                </a:cubicBezTo>
                <a:close/>
                <a:moveTo>
                  <a:pt x="f3" y="f249"/>
                </a:moveTo>
                <a:cubicBezTo>
                  <a:pt x="f3" y="f250"/>
                  <a:pt x="f251" y="f4"/>
                  <a:pt x="f252" y="f4"/>
                </a:cubicBezTo>
                <a:cubicBezTo>
                  <a:pt x="f253" y="f4"/>
                  <a:pt x="f254" y="f255"/>
                  <a:pt x="f256" y="f42"/>
                </a:cubicBezTo>
                <a:lnTo>
                  <a:pt x="f2" y="f42"/>
                </a:lnTo>
                <a:lnTo>
                  <a:pt x="f2" y="f55"/>
                </a:lnTo>
                <a:lnTo>
                  <a:pt x="f257" y="f55"/>
                </a:lnTo>
                <a:cubicBezTo>
                  <a:pt x="f258" y="f259"/>
                  <a:pt x="f260" y="f261"/>
                  <a:pt x="f67" y="f262"/>
                </a:cubicBezTo>
                <a:lnTo>
                  <a:pt x="f67" y="f2"/>
                </a:lnTo>
                <a:lnTo>
                  <a:pt x="f252" y="f2"/>
                </a:lnTo>
                <a:lnTo>
                  <a:pt x="f134" y="f2"/>
                </a:lnTo>
                <a:lnTo>
                  <a:pt x="f134" y="f263"/>
                </a:lnTo>
                <a:cubicBezTo>
                  <a:pt x="f264" y="f265"/>
                  <a:pt x="f3" y="f266"/>
                  <a:pt x="f3" y="f249"/>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4" name="Block Arc 41">
            <a:extLst>
              <a:ext uri="{FF2B5EF4-FFF2-40B4-BE49-F238E27FC236}">
                <a16:creationId xmlns:a16="http://schemas.microsoft.com/office/drawing/2014/main" id="{0A69C805-A062-5CF6-591E-43F7C42FE859}"/>
              </a:ext>
            </a:extLst>
          </p:cNvPr>
          <p:cNvSpPr/>
          <p:nvPr/>
        </p:nvSpPr>
        <p:spPr>
          <a:xfrm>
            <a:off x="7056415" y="1068229"/>
            <a:ext cx="354979" cy="495293"/>
          </a:xfrm>
          <a:custGeom>
            <a:avLst/>
            <a:gdLst>
              <a:gd name="f0" fmla="val w"/>
              <a:gd name="f1" fmla="val h"/>
              <a:gd name="f2" fmla="val 0"/>
              <a:gd name="f3" fmla="val 2512265"/>
              <a:gd name="f4" fmla="val 3505352"/>
              <a:gd name="f5" fmla="val 1276582"/>
              <a:gd name="f6" fmla="val 2106401"/>
              <a:gd name="f7" fmla="val 1154832"/>
              <a:gd name="f8" fmla="val 2195007"/>
              <a:gd name="f9" fmla="val 1018024"/>
              <a:gd name="f10" fmla="val 2262207"/>
              <a:gd name="f11" fmla="val 871321"/>
              <a:gd name="f12" fmla="val 2302645"/>
              <a:gd name="f13" fmla="val 1041049"/>
              <a:gd name="f14" fmla="val 2346709"/>
              <a:gd name="f15" fmla="val 1216984"/>
              <a:gd name="f16" fmla="val 2342691"/>
              <a:gd name="f17" fmla="val 1380867"/>
              <a:gd name="f18" fmla="val 2295542"/>
              <a:gd name="f19" fmla="val 1352791"/>
              <a:gd name="f20" fmla="val 2227964"/>
              <a:gd name="f21" fmla="val 1317377"/>
              <a:gd name="f22" fmla="val 2164934"/>
              <a:gd name="f23" fmla="val 931061"/>
              <a:gd name="f24" fmla="val 1768598"/>
              <a:gd name="f25" fmla="val 785084"/>
              <a:gd name="f26" fmla="val 2021438"/>
              <a:gd name="f27" fmla="val 684448"/>
              <a:gd name="f28" fmla="val 2196711"/>
              <a:gd name="f29" fmla="val 868931"/>
              <a:gd name="f30" fmla="val 2169533"/>
              <a:gd name="f31" fmla="val 1041385"/>
              <a:gd name="f32" fmla="val 2098006"/>
              <a:gd name="f33" fmla="val 1189228"/>
              <a:gd name="f34" fmla="val 1991290"/>
              <a:gd name="f35" fmla="val 1113839"/>
              <a:gd name="f36" fmla="val 1904543"/>
              <a:gd name="f37" fmla="val 1026949"/>
              <a:gd name="f38" fmla="val 1829435"/>
              <a:gd name="f39" fmla="val 1626242"/>
              <a:gd name="f40" fmla="val 1739577"/>
              <a:gd name="f41" fmla="val 1556851"/>
              <a:gd name="f42" fmla="val 1850020"/>
              <a:gd name="f43" fmla="val 1471526"/>
              <a:gd name="f44" fmla="val 1947792"/>
              <a:gd name="f45" fmla="val 1374302"/>
              <a:gd name="f46" fmla="val 2030973"/>
              <a:gd name="f47" fmla="val 1422822"/>
              <a:gd name="f48" fmla="val 2099916"/>
              <a:gd name="f49" fmla="val 1464618"/>
              <a:gd name="f50" fmla="val 2174537"/>
              <a:gd name="f51" fmla="val 1497466"/>
              <a:gd name="f52" fmla="val 2254701"/>
              <a:gd name="f53" fmla="val 1664534"/>
              <a:gd name="f54" fmla="val 2184833"/>
              <a:gd name="f55" fmla="val 1813198"/>
              <a:gd name="f56" fmla="val 2068027"/>
              <a:gd name="f57" fmla="val 1922549"/>
              <a:gd name="f58" fmla="val 1910651"/>
              <a:gd name="f59" fmla="val 531158"/>
              <a:gd name="f60" fmla="val 1601275"/>
              <a:gd name="f61" fmla="val 514831"/>
              <a:gd name="f62" fmla="val 1769123"/>
              <a:gd name="f63" fmla="val 535254"/>
              <a:gd name="f64" fmla="val 1939877"/>
              <a:gd name="f65" fmla="val 594029"/>
              <a:gd name="f66" fmla="val 2101141"/>
              <a:gd name="f67" fmla="val 822377"/>
              <a:gd name="f68" fmla="val 1705631"/>
              <a:gd name="f69" fmla="val 730789"/>
              <a:gd name="f70" fmla="val 1658398"/>
              <a:gd name="f71" fmla="val 632873"/>
              <a:gd name="f72" fmla="val 1623335"/>
              <a:gd name="f73" fmla="val 270885"/>
              <a:gd name="f74" fmla="val 1572115"/>
              <a:gd name="f75" fmla="val 231457"/>
              <a:gd name="f76" fmla="val 1572339"/>
              <a:gd name="f77" fmla="val 191799"/>
              <a:gd name="f78" fmla="val 1574812"/>
              <a:gd name="f79" fmla="val 152057"/>
              <a:gd name="f80" fmla="val 1579894"/>
              <a:gd name="f81" fmla="val 195418"/>
              <a:gd name="f82" fmla="val 1760005"/>
              <a:gd name="f83" fmla="val 289893"/>
              <a:gd name="f84" fmla="val 1927350"/>
              <a:gd name="f85" fmla="val 428945"/>
              <a:gd name="f86" fmla="val 2058945"/>
              <a:gd name="f87" fmla="val 384418"/>
              <a:gd name="f88" fmla="val 1901749"/>
              <a:gd name="f89" fmla="val 371313"/>
              <a:gd name="f90" fmla="val 1738504"/>
              <a:gd name="f91" fmla="val 388331"/>
              <a:gd name="f92" fmla="val 1577832"/>
              <a:gd name="f93" fmla="val 349511"/>
              <a:gd name="f94" fmla="val 1573916"/>
              <a:gd name="f95" fmla="val 310313"/>
              <a:gd name="f96" fmla="val 1571891"/>
              <a:gd name="f97" fmla="val 1117422"/>
              <a:gd name="f98" fmla="val 1445810"/>
              <a:gd name="f99" fmla="val 992684"/>
              <a:gd name="f100" fmla="val 1661863"/>
              <a:gd name="f101" fmla="val 1102065"/>
              <a:gd name="f102" fmla="val 1730612"/>
              <a:gd name="f103" fmla="val 1200940"/>
              <a:gd name="f104" fmla="val 1816138"/>
              <a:gd name="f105" fmla="val 1286200"/>
              <a:gd name="f106" fmla="val 1915345"/>
              <a:gd name="f107" fmla="val 1368713"/>
              <a:gd name="f108" fmla="val 1844119"/>
              <a:gd name="f109" fmla="val 1441290"/>
              <a:gd name="f110" fmla="val 1760865"/>
              <a:gd name="f111" fmla="val 1500981"/>
              <a:gd name="f112" fmla="val 1667258"/>
              <a:gd name="f113" fmla="val 2092402"/>
              <a:gd name="f114" fmla="val 1221082"/>
              <a:gd name="f115" fmla="val 2001593"/>
              <a:gd name="f116" fmla="val 1234047"/>
              <a:gd name="f117" fmla="val 1911092"/>
              <a:gd name="f118" fmla="val 1235450"/>
              <a:gd name="f119" fmla="val 1822337"/>
              <a:gd name="f120" fmla="val 1227227"/>
              <a:gd name="f121" fmla="val 1800443"/>
              <a:gd name="f122" fmla="val 1366691"/>
              <a:gd name="f123" fmla="val 1756170"/>
              <a:gd name="f124" fmla="val 1503162"/>
              <a:gd name="f125" fmla="val 1688847"/>
              <a:gd name="f126" fmla="val 1630684"/>
              <a:gd name="f127" fmla="val 1987299"/>
              <a:gd name="f128" fmla="val 1802996"/>
              <a:gd name="f129" fmla="val 2084887"/>
              <a:gd name="f130" fmla="val 1618081"/>
              <a:gd name="f131" fmla="val 2117858"/>
              <a:gd name="f132" fmla="val 1415133"/>
              <a:gd name="f133" fmla="val 649579"/>
              <a:gd name="f134" fmla="val 1175701"/>
              <a:gd name="f135" fmla="val 600911"/>
              <a:gd name="f136" fmla="val 1272240"/>
              <a:gd name="f137" fmla="val 566994"/>
              <a:gd name="f138" fmla="val 1374279"/>
              <a:gd name="f139" fmla="val 548013"/>
              <a:gd name="f140" fmla="val 1478728"/>
              <a:gd name="f141" fmla="val 665588"/>
              <a:gd name="f142" fmla="val 1503392"/>
              <a:gd name="f143" fmla="val 778659"/>
              <a:gd name="f144" fmla="val 1543786"/>
              <a:gd name="f145" fmla="val 883938"/>
              <a:gd name="f146" fmla="val 1599004"/>
              <a:gd name="f147" fmla="val 1008644"/>
              <a:gd name="f148" fmla="val 1383007"/>
              <a:gd name="f149" fmla="val 1325201"/>
              <a:gd name="f150" fmla="val 1085928"/>
              <a:gd name="f151" fmla="val 1180226"/>
              <a:gd name="f152" fmla="val 1337032"/>
              <a:gd name="f153" fmla="val 1563461"/>
              <a:gd name="f154" fmla="val 1558293"/>
              <a:gd name="f155" fmla="val 1621429"/>
              <a:gd name="f156" fmla="val 1447029"/>
              <a:gd name="f157" fmla="val 1659763"/>
              <a:gd name="f158" fmla="val 1328223"/>
              <a:gd name="f159" fmla="val 1679185"/>
              <a:gd name="f160" fmla="val 1206861"/>
              <a:gd name="f161" fmla="val 1555153"/>
              <a:gd name="f162" fmla="val 1183834"/>
              <a:gd name="f163" fmla="val 1435895"/>
              <a:gd name="f164" fmla="val 1143161"/>
              <a:gd name="f165" fmla="val 216369"/>
              <a:gd name="f166" fmla="val 925587"/>
              <a:gd name="f167" fmla="val 135862"/>
              <a:gd name="f168" fmla="val 1096620"/>
              <a:gd name="f169" fmla="val 108667"/>
              <a:gd name="f170" fmla="val 1281041"/>
              <a:gd name="f171" fmla="val 130011"/>
              <a:gd name="f172" fmla="val 1458436"/>
              <a:gd name="f173" fmla="val 222591"/>
              <a:gd name="f174" fmla="val 1446071"/>
              <a:gd name="f175" fmla="val 314795"/>
              <a:gd name="f176" fmla="val 1446181"/>
              <a:gd name="f177" fmla="val 405131"/>
              <a:gd name="f178" fmla="val 1455463"/>
              <a:gd name="f179" fmla="val 426945"/>
              <a:gd name="f180" fmla="val 1333935"/>
              <a:gd name="f181" fmla="val 466667"/>
              <a:gd name="f182" fmla="val 1215249"/>
              <a:gd name="f183" fmla="val 524206"/>
              <a:gd name="f184" fmla="val 1103317"/>
              <a:gd name="f185" fmla="val 943246"/>
              <a:gd name="f186" fmla="val 797103"/>
              <a:gd name="f187" fmla="val 853400"/>
              <a:gd name="f188" fmla="val 873630"/>
              <a:gd name="f189" fmla="val 774733"/>
              <a:gd name="f190" fmla="val 963960"/>
              <a:gd name="f191" fmla="val 711316"/>
              <a:gd name="f192" fmla="val 1066306"/>
              <a:gd name="f193" fmla="val 1071447"/>
              <a:gd name="f194" fmla="val 1274228"/>
              <a:gd name="f195" fmla="val 1215869"/>
              <a:gd name="f196" fmla="val 1024081"/>
              <a:gd name="f197" fmla="val 1115458"/>
              <a:gd name="f198" fmla="val 961776"/>
              <a:gd name="f199" fmla="val 1023809"/>
              <a:gd name="f200" fmla="val 885272"/>
              <a:gd name="f201" fmla="val 1777831"/>
              <a:gd name="f202" fmla="val 614825"/>
              <a:gd name="f203" fmla="val 1828108"/>
              <a:gd name="f204" fmla="val 774217"/>
              <a:gd name="f205" fmla="val 1847177"/>
              <a:gd name="f206" fmla="val 940426"/>
              <a:gd name="f207" fmla="val 1835302"/>
              <a:gd name="f208" fmla="val 1104709"/>
              <a:gd name="f209" fmla="val 1912529"/>
              <a:gd name="f210" fmla="val 1111680"/>
              <a:gd name="f211" fmla="val 1991200"/>
              <a:gd name="f212" fmla="val 1110618"/>
              <a:gd name="f213" fmla="val 2070135"/>
              <a:gd name="f214" fmla="val 1099634"/>
              <a:gd name="f215" fmla="val 2023430"/>
              <a:gd name="f216" fmla="val 916066"/>
              <a:gd name="f217" fmla="val 1923963"/>
              <a:gd name="f218" fmla="val 746103"/>
              <a:gd name="f219" fmla="val 1613169"/>
              <a:gd name="f220" fmla="val 587153"/>
              <a:gd name="f221" fmla="val 1386789"/>
              <a:gd name="f222" fmla="val 979253"/>
              <a:gd name="f223" fmla="val 1482593"/>
              <a:gd name="f224" fmla="val 1028182"/>
              <a:gd name="f225" fmla="val 1585369"/>
              <a:gd name="f226" fmla="val 1063521"/>
              <a:gd name="f227" fmla="val 1692132"/>
              <a:gd name="f228" fmla="val 1084514"/>
              <a:gd name="f229" fmla="val 1702376"/>
              <a:gd name="f230" fmla="val 916614"/>
              <a:gd name="f231" fmla="val 1676765"/>
              <a:gd name="f232" fmla="val 746730"/>
              <a:gd name="f233" fmla="val 1500307"/>
              <a:gd name="f234" fmla="val 531421"/>
              <a:gd name="f235" fmla="val 1333628"/>
              <a:gd name="f236" fmla="val 560682"/>
              <a:gd name="f237" fmla="val 1177718"/>
              <a:gd name="f238" fmla="val 626786"/>
              <a:gd name="f239" fmla="val 1041762"/>
              <a:gd name="f240" fmla="val 721997"/>
              <a:gd name="f241" fmla="val 1111912"/>
              <a:gd name="f242" fmla="val 797410"/>
              <a:gd name="f243" fmla="val 1191076"/>
              <a:gd name="f244" fmla="val 863204"/>
              <a:gd name="f245" fmla="val 1277416"/>
              <a:gd name="f246" fmla="val 917480"/>
              <a:gd name="f247" fmla="val 708730"/>
              <a:gd name="f248" fmla="val 442269"/>
              <a:gd name="f249" fmla="val 536145"/>
              <a:gd name="f250" fmla="val 518354"/>
              <a:gd name="f251" fmla="val 384460"/>
              <a:gd name="f252" fmla="val 645249"/>
              <a:gd name="f253" fmla="val 277225"/>
              <a:gd name="f254" fmla="val 815684"/>
              <a:gd name="f255" fmla="val 586010"/>
              <a:gd name="f256" fmla="val 993961"/>
              <a:gd name="f257" fmla="val 658009"/>
              <a:gd name="f258" fmla="val 876621"/>
              <a:gd name="f259" fmla="val 747803"/>
              <a:gd name="f260" fmla="val 773217"/>
              <a:gd name="f261" fmla="val 850548"/>
              <a:gd name="f262" fmla="val 685844"/>
              <a:gd name="f263" fmla="val 795399"/>
              <a:gd name="f264" fmla="val 611028"/>
              <a:gd name="f265" fmla="val 747545"/>
              <a:gd name="f266" fmla="val 529652"/>
              <a:gd name="f267" fmla="val 1114411"/>
              <a:gd name="f268" fmla="val 355452"/>
              <a:gd name="f269" fmla="val 1016499"/>
              <a:gd name="f270" fmla="val 355167"/>
              <a:gd name="f271" fmla="val 919324"/>
              <a:gd name="f272" fmla="val 369705"/>
              <a:gd name="f273" fmla="val 826255"/>
              <a:gd name="f274" fmla="val 398131"/>
              <a:gd name="f275" fmla="val 858722"/>
              <a:gd name="f276" fmla="val 474940"/>
              <a:gd name="f277" fmla="val 900618"/>
              <a:gd name="f278" fmla="val 545829"/>
              <a:gd name="f279" fmla="val 948599"/>
              <a:gd name="f280" fmla="val 611249"/>
              <a:gd name="f281" fmla="val 1085375"/>
              <a:gd name="f282" fmla="val 512974"/>
              <a:gd name="f283" fmla="val 1240825"/>
              <a:gd name="f284" fmla="val 441488"/>
              <a:gd name="f285" fmla="val 1406980"/>
              <a:gd name="f286" fmla="val 401715"/>
              <a:gd name="f287" fmla="val 1310969"/>
              <a:gd name="f288" fmla="val 370847"/>
              <a:gd name="f289" fmla="val 1212322"/>
              <a:gd name="f290" fmla="val 355738"/>
              <a:gd name="f291" fmla="val 1776283"/>
              <a:gd name="f292" fmla="val 295101"/>
              <a:gd name="f293" fmla="val 1710896"/>
              <a:gd name="f294" fmla="val 408983"/>
              <a:gd name="f295" fmla="val 2209777"/>
              <a:gd name="f296" fmla="val 726145"/>
              <a:gd name="f297" fmla="val 2373723"/>
              <a:gd name="f298" fmla="val 1383396"/>
              <a:gd name="f299" fmla="val 2075153"/>
              <a:gd name="f300" fmla="val 1900534"/>
              <a:gd name="f301" fmla="val 1777480"/>
              <a:gd name="f302" fmla="val 2416119"/>
              <a:gd name="f303" fmla="val 1129323"/>
              <a:gd name="f304" fmla="val 2603192"/>
              <a:gd name="f305" fmla="val 606057"/>
              <a:gd name="f306" fmla="val 2333243"/>
              <a:gd name="f307" fmla="val 534769"/>
              <a:gd name="f308" fmla="val 2457402"/>
              <a:gd name="f309" fmla="val 1115347"/>
              <a:gd name="f310" fmla="val 2755664"/>
              <a:gd name="f311" fmla="val 1834151"/>
              <a:gd name="f312" fmla="val 2554240"/>
              <a:gd name="f313" fmla="val 2173557"/>
              <a:gd name="f314" fmla="val 1987198"/>
              <a:gd name="f315" fmla="val 2520801"/>
              <a:gd name="f316" fmla="val 1407062"/>
              <a:gd name="f317" fmla="val 2343129"/>
              <a:gd name="f318" fmla="val 657734"/>
              <a:gd name="f319" fmla="val 1831804"/>
              <a:gd name="f320" fmla="val 1881515"/>
              <a:gd name="f321" fmla="val 1921814"/>
              <a:gd name="f322" fmla="val 40299"/>
              <a:gd name="f323" fmla="val 90010"/>
              <a:gd name="f324" fmla="val 123853"/>
              <a:gd name="f325" fmla="val 1903137"/>
              <a:gd name="f326" fmla="val 153333"/>
              <a:gd name="f327" fmla="val 1874873"/>
              <a:gd name="f328" fmla="val 167531"/>
              <a:gd name="f329" fmla="val 2505724"/>
              <a:gd name="f330" fmla="val 579432"/>
              <a:gd name="f331" fmla="val 2701456"/>
              <a:gd name="f332" fmla="val 1419035"/>
              <a:gd name="f333" fmla="val 2311836"/>
              <a:gd name="f334" fmla="val 2069966"/>
              <a:gd name="f335" fmla="val 2067801"/>
              <a:gd name="f336" fmla="val 2477672"/>
              <a:gd name="f337" fmla="val 1650037"/>
              <a:gd name="f338" fmla="val 2717958"/>
              <a:gd name="f339" fmla="val 1209422"/>
              <a:gd name="f340" fmla="val 2750781"/>
              <a:gd name="f341" fmla="val 3191198"/>
              <a:gd name="f342" fmla="val 1228953"/>
              <a:gd name="f343" fmla="val 3190691"/>
              <a:gd name="f344" fmla="val 1248332"/>
              <a:gd name="f345" fmla="val 3191937"/>
              <a:gd name="f346" fmla="val 1267595"/>
              <a:gd name="f347" fmla="val 3193449"/>
              <a:gd name="f348" fmla="val 1660899"/>
              <a:gd name="f349" fmla="val 3224325"/>
              <a:gd name="f350" fmla="val 1926978"/>
              <a:gd name="f351" fmla="val 3358049"/>
              <a:gd name="f352" fmla="val 1884661"/>
              <a:gd name="f353" fmla="val 3503570"/>
              <a:gd name="f354" fmla="val 318693"/>
              <a:gd name="f355" fmla="val 273700"/>
              <a:gd name="f356" fmla="val 3359367"/>
              <a:gd name="f357" fmla="val 539657"/>
              <a:gd name="f358" fmla="val 3224666"/>
              <a:gd name="f359" fmla="val 934393"/>
              <a:gd name="f360" fmla="val 3193515"/>
              <a:gd name="f361" fmla="val 993398"/>
              <a:gd name="f362" fmla="val 3191208"/>
              <a:gd name="f363" fmla="val 2750894"/>
              <a:gd name="f364" fmla="val 812915"/>
              <a:gd name="f365" fmla="val 2737642"/>
              <a:gd name="f366" fmla="val 632784"/>
              <a:gd name="f367" fmla="val 2688481"/>
              <a:gd name="f368" fmla="val 463078"/>
              <a:gd name="f369" fmla="val 2601537"/>
              <a:gd name="f370" fmla="val 463677"/>
              <a:gd name="f371" fmla="val 2602537"/>
              <a:gd name="f372" fmla="val 463694"/>
              <a:gd name="f373" fmla="val 2603560"/>
              <a:gd name="f374" fmla="val 2604587"/>
              <a:gd name="f375" fmla="val 2654298"/>
              <a:gd name="f376" fmla="val 423395"/>
              <a:gd name="f377" fmla="val 2694597"/>
              <a:gd name="f378" fmla="val 373684"/>
              <a:gd name="f379" fmla="val 323973"/>
              <a:gd name="f380" fmla="val 283674"/>
              <a:gd name="f381" fmla="val 2554876"/>
              <a:gd name="f382" fmla="val 2514577"/>
              <a:gd name="f383" fmla="val 377019"/>
              <a:gd name="f384" fmla="val 2515250"/>
              <a:gd name="f385" fmla="val 511820"/>
              <a:gd name="f386" fmla="val 2280472"/>
              <a:gd name="f387" fmla="val 495824"/>
              <a:gd name="f388" fmla="val 2271237"/>
              <a:gd name="f389" fmla="val 496783"/>
              <a:gd name="f390" fmla="val 2269575"/>
              <a:gd name="f391" fmla="val 34226"/>
              <a:gd name="f392" fmla="val 1964050"/>
              <a:gd name="f393" fmla="val -130424"/>
              <a:gd name="f394" fmla="val 1362029"/>
              <a:gd name="f395" fmla="val 110016"/>
              <a:gd name="f396" fmla="val 864184"/>
              <a:gd name="f397" fmla="val 106296"/>
              <a:gd name="f398" fmla="val 862036"/>
              <a:gd name="f399" fmla="val 148828"/>
              <a:gd name="f400" fmla="val 788370"/>
              <a:gd name="f401" fmla="val 169099"/>
              <a:gd name="f402" fmla="val 753258"/>
              <a:gd name="f403" fmla="val 170873"/>
              <a:gd name="f404" fmla="val 754281"/>
              <a:gd name="f405" fmla="val 475914"/>
              <a:gd name="f406" fmla="val 264737"/>
              <a:gd name="f407" fmla="val 1106018"/>
              <a:gd name="f408" fmla="val 92008"/>
              <a:gd name="f409" fmla="val 1617242"/>
              <a:gd name="f410" fmla="val 355196"/>
              <a:gd name="f411" fmla="val 1748044"/>
              <a:gd name="f412" fmla="val 127384"/>
              <a:gd name="f413" fmla="val 1751959"/>
              <a:gd name="f414" fmla="val 129632"/>
              <a:gd name="f415" fmla="val 1745165"/>
              <a:gd name="f416" fmla="val 117975"/>
              <a:gd name="f417" fmla="val 1741794"/>
              <a:gd name="f418" fmla="val 104386"/>
              <a:gd name="f419" fmla="val 1782093"/>
              <a:gd name="f420" fmla="*/ f0 1 2512265"/>
              <a:gd name="f421" fmla="*/ f1 1 3505352"/>
              <a:gd name="f422" fmla="val f2"/>
              <a:gd name="f423" fmla="val f3"/>
              <a:gd name="f424" fmla="val f4"/>
              <a:gd name="f425" fmla="+- f424 0 f422"/>
              <a:gd name="f426" fmla="+- f423 0 f422"/>
              <a:gd name="f427" fmla="*/ f426 1 2512265"/>
              <a:gd name="f428" fmla="*/ f425 1 3505352"/>
              <a:gd name="f429" fmla="*/ f422 1 f427"/>
              <a:gd name="f430" fmla="*/ f423 1 f427"/>
              <a:gd name="f431" fmla="*/ f422 1 f428"/>
              <a:gd name="f432" fmla="*/ f424 1 f428"/>
              <a:gd name="f433" fmla="*/ f429 f420 1"/>
              <a:gd name="f434" fmla="*/ f430 f420 1"/>
              <a:gd name="f435" fmla="*/ f432 f421 1"/>
              <a:gd name="f436" fmla="*/ f431 f421 1"/>
            </a:gdLst>
            <a:ahLst/>
            <a:cxnLst>
              <a:cxn ang="3cd4">
                <a:pos x="hc" y="t"/>
              </a:cxn>
              <a:cxn ang="0">
                <a:pos x="r" y="vc"/>
              </a:cxn>
              <a:cxn ang="cd4">
                <a:pos x="hc" y="b"/>
              </a:cxn>
              <a:cxn ang="cd2">
                <a:pos x="l" y="vc"/>
              </a:cxn>
            </a:cxnLst>
            <a:rect l="f433" t="f436" r="f434" b="f435"/>
            <a:pathLst>
              <a:path w="2512265" h="3505352">
                <a:moveTo>
                  <a:pt x="f5" y="f6"/>
                </a:moveTo>
                <a:cubicBezTo>
                  <a:pt x="f7" y="f8"/>
                  <a:pt x="f9" y="f10"/>
                  <a:pt x="f11" y="f12"/>
                </a:cubicBezTo>
                <a:cubicBezTo>
                  <a:pt x="f13" y="f14"/>
                  <a:pt x="f15" y="f16"/>
                  <a:pt x="f17" y="f18"/>
                </a:cubicBezTo>
                <a:cubicBezTo>
                  <a:pt x="f19" y="f20"/>
                  <a:pt x="f21" y="f22"/>
                  <a:pt x="f5" y="f6"/>
                </a:cubicBezTo>
                <a:close/>
                <a:moveTo>
                  <a:pt x="f23" y="f24"/>
                </a:moveTo>
                <a:lnTo>
                  <a:pt x="f25" y="f26"/>
                </a:lnTo>
                <a:lnTo>
                  <a:pt x="f27" y="f28"/>
                </a:lnTo>
                <a:cubicBezTo>
                  <a:pt x="f29" y="f30"/>
                  <a:pt x="f31" y="f32"/>
                  <a:pt x="f33" y="f34"/>
                </a:cubicBezTo>
                <a:cubicBezTo>
                  <a:pt x="f35" y="f36"/>
                  <a:pt x="f37" y="f38"/>
                  <a:pt x="f23" y="f24"/>
                </a:cubicBezTo>
                <a:close/>
                <a:moveTo>
                  <a:pt x="f39" y="f40"/>
                </a:moveTo>
                <a:cubicBezTo>
                  <a:pt x="f41" y="f42"/>
                  <a:pt x="f43" y="f44"/>
                  <a:pt x="f45" y="f46"/>
                </a:cubicBezTo>
                <a:cubicBezTo>
                  <a:pt x="f47" y="f48"/>
                  <a:pt x="f49" y="f50"/>
                  <a:pt x="f51" y="f52"/>
                </a:cubicBezTo>
                <a:cubicBezTo>
                  <a:pt x="f53" y="f54"/>
                  <a:pt x="f55" y="f56"/>
                  <a:pt x="f57" y="f58"/>
                </a:cubicBezTo>
                <a:close/>
                <a:moveTo>
                  <a:pt x="f59" y="f60"/>
                </a:moveTo>
                <a:cubicBezTo>
                  <a:pt x="f61" y="f62"/>
                  <a:pt x="f63" y="f64"/>
                  <a:pt x="f65" y="f66"/>
                </a:cubicBezTo>
                <a:lnTo>
                  <a:pt x="f67" y="f68"/>
                </a:lnTo>
                <a:cubicBezTo>
                  <a:pt x="f69" y="f70"/>
                  <a:pt x="f71" y="f72"/>
                  <a:pt x="f59" y="f60"/>
                </a:cubicBezTo>
                <a:close/>
                <a:moveTo>
                  <a:pt x="f73" y="f74"/>
                </a:moveTo>
                <a:cubicBezTo>
                  <a:pt x="f75" y="f76"/>
                  <a:pt x="f77" y="f78"/>
                  <a:pt x="f79" y="f80"/>
                </a:cubicBezTo>
                <a:cubicBezTo>
                  <a:pt x="f81" y="f82"/>
                  <a:pt x="f83" y="f84"/>
                  <a:pt x="f85" y="f86"/>
                </a:cubicBezTo>
                <a:cubicBezTo>
                  <a:pt x="f87" y="f88"/>
                  <a:pt x="f89" y="f90"/>
                  <a:pt x="f91" y="f92"/>
                </a:cubicBezTo>
                <a:cubicBezTo>
                  <a:pt x="f93" y="f94"/>
                  <a:pt x="f95" y="f96"/>
                  <a:pt x="f73" y="f74"/>
                </a:cubicBezTo>
                <a:close/>
                <a:moveTo>
                  <a:pt x="f97" y="f98"/>
                </a:moveTo>
                <a:lnTo>
                  <a:pt x="f99" y="f100"/>
                </a:lnTo>
                <a:cubicBezTo>
                  <a:pt x="f101" y="f102"/>
                  <a:pt x="f103" y="f104"/>
                  <a:pt x="f105" y="f106"/>
                </a:cubicBezTo>
                <a:cubicBezTo>
                  <a:pt x="f107" y="f108"/>
                  <a:pt x="f109" y="f110"/>
                  <a:pt x="f111" y="f112"/>
                </a:cubicBezTo>
                <a:close/>
                <a:moveTo>
                  <a:pt x="f113" y="f114"/>
                </a:moveTo>
                <a:cubicBezTo>
                  <a:pt x="f115" y="f116"/>
                  <a:pt x="f117" y="f118"/>
                  <a:pt x="f119" y="f120"/>
                </a:cubicBezTo>
                <a:cubicBezTo>
                  <a:pt x="f121" y="f122"/>
                  <a:pt x="f123" y="f124"/>
                  <a:pt x="f125" y="f126"/>
                </a:cubicBezTo>
                <a:lnTo>
                  <a:pt x="f127" y="f128"/>
                </a:lnTo>
                <a:cubicBezTo>
                  <a:pt x="f129" y="f130"/>
                  <a:pt x="f131" y="f132"/>
                  <a:pt x="f113" y="f114"/>
                </a:cubicBezTo>
                <a:close/>
                <a:moveTo>
                  <a:pt x="f133" y="f134"/>
                </a:moveTo>
                <a:cubicBezTo>
                  <a:pt x="f135" y="f136"/>
                  <a:pt x="f137" y="f138"/>
                  <a:pt x="f139" y="f140"/>
                </a:cubicBezTo>
                <a:cubicBezTo>
                  <a:pt x="f141" y="f142"/>
                  <a:pt x="f143" y="f144"/>
                  <a:pt x="f145" y="f146"/>
                </a:cubicBezTo>
                <a:lnTo>
                  <a:pt x="f147" y="f148"/>
                </a:lnTo>
                <a:close/>
                <a:moveTo>
                  <a:pt x="f149" y="f150"/>
                </a:moveTo>
                <a:lnTo>
                  <a:pt x="f151" y="f152"/>
                </a:lnTo>
                <a:lnTo>
                  <a:pt x="f153" y="f154"/>
                </a:lnTo>
                <a:cubicBezTo>
                  <a:pt x="f155" y="f156"/>
                  <a:pt x="f157" y="f158"/>
                  <a:pt x="f159" y="f160"/>
                </a:cubicBezTo>
                <a:cubicBezTo>
                  <a:pt x="f161" y="f162"/>
                  <a:pt x="f163" y="f164"/>
                  <a:pt x="f149" y="f150"/>
                </a:cubicBezTo>
                <a:close/>
                <a:moveTo>
                  <a:pt x="f165" y="f166"/>
                </a:moveTo>
                <a:cubicBezTo>
                  <a:pt x="f167" y="f168"/>
                  <a:pt x="f169" y="f170"/>
                  <a:pt x="f171" y="f172"/>
                </a:cubicBezTo>
                <a:cubicBezTo>
                  <a:pt x="f173" y="f174"/>
                  <a:pt x="f175" y="f176"/>
                  <a:pt x="f177" y="f178"/>
                </a:cubicBezTo>
                <a:cubicBezTo>
                  <a:pt x="f179" y="f180"/>
                  <a:pt x="f181" y="f182"/>
                  <a:pt x="f183" y="f184"/>
                </a:cubicBezTo>
                <a:close/>
                <a:moveTo>
                  <a:pt x="f185" y="f186"/>
                </a:moveTo>
                <a:cubicBezTo>
                  <a:pt x="f187" y="f188"/>
                  <a:pt x="f189" y="f190"/>
                  <a:pt x="f191" y="f192"/>
                </a:cubicBezTo>
                <a:lnTo>
                  <a:pt x="f193" y="f194"/>
                </a:lnTo>
                <a:lnTo>
                  <a:pt x="f195" y="f196"/>
                </a:lnTo>
                <a:cubicBezTo>
                  <a:pt x="f197" y="f198"/>
                  <a:pt x="f199" y="f200"/>
                  <a:pt x="f185" y="f186"/>
                </a:cubicBezTo>
                <a:close/>
                <a:moveTo>
                  <a:pt x="f201" y="f202"/>
                </a:moveTo>
                <a:cubicBezTo>
                  <a:pt x="f203" y="f204"/>
                  <a:pt x="f205" y="f206"/>
                  <a:pt x="f207" y="f208"/>
                </a:cubicBezTo>
                <a:cubicBezTo>
                  <a:pt x="f209" y="f210"/>
                  <a:pt x="f211" y="f212"/>
                  <a:pt x="f213" y="f214"/>
                </a:cubicBezTo>
                <a:cubicBezTo>
                  <a:pt x="f215" y="f216"/>
                  <a:pt x="f217" y="f218"/>
                  <a:pt x="f201" y="f202"/>
                </a:cubicBezTo>
                <a:close/>
                <a:moveTo>
                  <a:pt x="f219" y="f220"/>
                </a:moveTo>
                <a:lnTo>
                  <a:pt x="f221" y="f222"/>
                </a:lnTo>
                <a:cubicBezTo>
                  <a:pt x="f223" y="f224"/>
                  <a:pt x="f225" y="f226"/>
                  <a:pt x="f227" y="f228"/>
                </a:cubicBezTo>
                <a:cubicBezTo>
                  <a:pt x="f229" y="f230"/>
                  <a:pt x="f231" y="f232"/>
                  <a:pt x="f219" y="f220"/>
                </a:cubicBezTo>
                <a:close/>
                <a:moveTo>
                  <a:pt x="f233" y="f234"/>
                </a:moveTo>
                <a:cubicBezTo>
                  <a:pt x="f235" y="f236"/>
                  <a:pt x="f237" y="f238"/>
                  <a:pt x="f239" y="f240"/>
                </a:cubicBezTo>
                <a:cubicBezTo>
                  <a:pt x="f241" y="f242"/>
                  <a:pt x="f243" y="f244"/>
                  <a:pt x="f245" y="f246"/>
                </a:cubicBezTo>
                <a:close/>
                <a:moveTo>
                  <a:pt x="f247" y="f248"/>
                </a:moveTo>
                <a:cubicBezTo>
                  <a:pt x="f249" y="f250"/>
                  <a:pt x="f251" y="f252"/>
                  <a:pt x="f253" y="f254"/>
                </a:cubicBezTo>
                <a:lnTo>
                  <a:pt x="f255" y="f256"/>
                </a:lnTo>
                <a:cubicBezTo>
                  <a:pt x="f257" y="f258"/>
                  <a:pt x="f259" y="f260"/>
                  <a:pt x="f261" y="f262"/>
                </a:cubicBezTo>
                <a:cubicBezTo>
                  <a:pt x="f263" y="f264"/>
                  <a:pt x="f265" y="f266"/>
                  <a:pt x="f247" y="f248"/>
                </a:cubicBezTo>
                <a:close/>
                <a:moveTo>
                  <a:pt x="f267" y="f268"/>
                </a:moveTo>
                <a:cubicBezTo>
                  <a:pt x="f269" y="f270"/>
                  <a:pt x="f271" y="f272"/>
                  <a:pt x="f273" y="f274"/>
                </a:cubicBezTo>
                <a:cubicBezTo>
                  <a:pt x="f275" y="f276"/>
                  <a:pt x="f277" y="f278"/>
                  <a:pt x="f279" y="f280"/>
                </a:cubicBezTo>
                <a:cubicBezTo>
                  <a:pt x="f281" y="f282"/>
                  <a:pt x="f283" y="f284"/>
                  <a:pt x="f285" y="f286"/>
                </a:cubicBezTo>
                <a:cubicBezTo>
                  <a:pt x="f287" y="f288"/>
                  <a:pt x="f289" y="f290"/>
                  <a:pt x="f267" y="f268"/>
                </a:cubicBezTo>
                <a:close/>
                <a:moveTo>
                  <a:pt x="f291" y="f292"/>
                </a:moveTo>
                <a:lnTo>
                  <a:pt x="f293" y="f294"/>
                </a:lnTo>
                <a:cubicBezTo>
                  <a:pt x="f295" y="f296"/>
                  <a:pt x="f297" y="f298"/>
                  <a:pt x="f299" y="f300"/>
                </a:cubicBezTo>
                <a:cubicBezTo>
                  <a:pt x="f301" y="f302"/>
                  <a:pt x="f303" y="f304"/>
                  <a:pt x="f305" y="f306"/>
                </a:cubicBezTo>
                <a:lnTo>
                  <a:pt x="f307" y="f308"/>
                </a:lnTo>
                <a:cubicBezTo>
                  <a:pt x="f309" y="f310"/>
                  <a:pt x="f311" y="f312"/>
                  <a:pt x="f313" y="f314"/>
                </a:cubicBezTo>
                <a:cubicBezTo>
                  <a:pt x="f315" y="f316"/>
                  <a:pt x="f317" y="f318"/>
                  <a:pt x="f291" y="f292"/>
                </a:cubicBezTo>
                <a:close/>
                <a:moveTo>
                  <a:pt x="f319" y="f2"/>
                </a:moveTo>
                <a:cubicBezTo>
                  <a:pt x="f320" y="f2"/>
                  <a:pt x="f321" y="f322"/>
                  <a:pt x="f321" y="f323"/>
                </a:cubicBezTo>
                <a:cubicBezTo>
                  <a:pt x="f321" y="f324"/>
                  <a:pt x="f325" y="f326"/>
                  <a:pt x="f327" y="f328"/>
                </a:cubicBezTo>
                <a:cubicBezTo>
                  <a:pt x="f329" y="f330"/>
                  <a:pt x="f331" y="f332"/>
                  <a:pt x="f333" y="f334"/>
                </a:cubicBezTo>
                <a:cubicBezTo>
                  <a:pt x="f335" y="f336"/>
                  <a:pt x="f337" y="f338"/>
                  <a:pt x="f339" y="f340"/>
                </a:cubicBezTo>
                <a:lnTo>
                  <a:pt x="f339" y="f341"/>
                </a:lnTo>
                <a:cubicBezTo>
                  <a:pt x="f342" y="f343"/>
                  <a:pt x="f344" y="f345"/>
                  <a:pt x="f346" y="f347"/>
                </a:cubicBezTo>
                <a:cubicBezTo>
                  <a:pt x="f348" y="f349"/>
                  <a:pt x="f350" y="f351"/>
                  <a:pt x="f352" y="f353"/>
                </a:cubicBezTo>
                <a:lnTo>
                  <a:pt x="f354" y="f4"/>
                </a:lnTo>
                <a:cubicBezTo>
                  <a:pt x="f355" y="f356"/>
                  <a:pt x="f357" y="f358"/>
                  <a:pt x="f359" y="f360"/>
                </a:cubicBezTo>
                <a:lnTo>
                  <a:pt x="f361" y="f362"/>
                </a:lnTo>
                <a:lnTo>
                  <a:pt x="f361" y="f363"/>
                </a:lnTo>
                <a:cubicBezTo>
                  <a:pt x="f364" y="f365"/>
                  <a:pt x="f366" y="f367"/>
                  <a:pt x="f368" y="f369"/>
                </a:cubicBezTo>
                <a:cubicBezTo>
                  <a:pt x="f370" y="f371"/>
                  <a:pt x="f372" y="f373"/>
                  <a:pt x="f372" y="f374"/>
                </a:cubicBezTo>
                <a:cubicBezTo>
                  <a:pt x="f372" y="f375"/>
                  <a:pt x="f376" y="f377"/>
                  <a:pt x="f378" y="f377"/>
                </a:cubicBezTo>
                <a:cubicBezTo>
                  <a:pt x="f379" y="f377"/>
                  <a:pt x="f380" y="f375"/>
                  <a:pt x="f380" y="f374"/>
                </a:cubicBezTo>
                <a:cubicBezTo>
                  <a:pt x="f380" y="f381"/>
                  <a:pt x="f379" y="f382"/>
                  <a:pt x="f378" y="f382"/>
                </a:cubicBezTo>
                <a:lnTo>
                  <a:pt x="f383" y="f384"/>
                </a:lnTo>
                <a:lnTo>
                  <a:pt x="f385" y="f386"/>
                </a:lnTo>
                <a:lnTo>
                  <a:pt x="f387" y="f388"/>
                </a:lnTo>
                <a:lnTo>
                  <a:pt x="f389" y="f390"/>
                </a:lnTo>
                <a:cubicBezTo>
                  <a:pt x="f391" y="f392"/>
                  <a:pt x="f393" y="f394"/>
                  <a:pt x="f395" y="f396"/>
                </a:cubicBezTo>
                <a:lnTo>
                  <a:pt x="f397" y="f398"/>
                </a:lnTo>
                <a:lnTo>
                  <a:pt x="f399" y="f400"/>
                </a:lnTo>
                <a:lnTo>
                  <a:pt x="f401" y="f402"/>
                </a:lnTo>
                <a:lnTo>
                  <a:pt x="f403" y="f404"/>
                </a:lnTo>
                <a:cubicBezTo>
                  <a:pt x="f405" y="f406"/>
                  <a:pt x="f407" y="f408"/>
                  <a:pt x="f409" y="f410"/>
                </a:cubicBezTo>
                <a:lnTo>
                  <a:pt x="f411" y="f412"/>
                </a:lnTo>
                <a:lnTo>
                  <a:pt x="f413" y="f414"/>
                </a:lnTo>
                <a:cubicBezTo>
                  <a:pt x="f415" y="f416"/>
                  <a:pt x="f417" y="f418"/>
                  <a:pt x="f417" y="f323"/>
                </a:cubicBezTo>
                <a:cubicBezTo>
                  <a:pt x="f417" y="f322"/>
                  <a:pt x="f419" y="f2"/>
                  <a:pt x="f319" y="f2"/>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5" name="Right Triangle 17">
            <a:extLst>
              <a:ext uri="{FF2B5EF4-FFF2-40B4-BE49-F238E27FC236}">
                <a16:creationId xmlns:a16="http://schemas.microsoft.com/office/drawing/2014/main" id="{F2A30111-9E22-E3DE-D7E4-C0D366081CE6}"/>
              </a:ext>
            </a:extLst>
          </p:cNvPr>
          <p:cNvSpPr/>
          <p:nvPr/>
        </p:nvSpPr>
        <p:spPr>
          <a:xfrm>
            <a:off x="5779309" y="3450717"/>
            <a:ext cx="289343" cy="409797"/>
          </a:xfrm>
          <a:custGeom>
            <a:avLst/>
            <a:gdLst>
              <a:gd name="f0" fmla="val w"/>
              <a:gd name="f1" fmla="val h"/>
              <a:gd name="f2" fmla="val 0"/>
              <a:gd name="f3" fmla="val 2387678"/>
              <a:gd name="f4" fmla="val 3240000"/>
              <a:gd name="f5" fmla="val 1645041"/>
              <a:gd name="f6" fmla="val 17032"/>
              <a:gd name="f7" fmla="val 2376264"/>
              <a:gd name="f8" fmla="val 17033"/>
              <a:gd name="f9" fmla="val 1645042"/>
              <a:gd name="f10" fmla="val 1379678"/>
              <a:gd name="f11" fmla="val 996125"/>
              <a:gd name="f12" fmla="val 1498869"/>
              <a:gd name="f13" fmla="val 888809"/>
              <a:gd name="f14" fmla="*/ f0 1 2387678"/>
              <a:gd name="f15" fmla="*/ f1 1 3240000"/>
              <a:gd name="f16" fmla="val f2"/>
              <a:gd name="f17" fmla="val f3"/>
              <a:gd name="f18" fmla="val f4"/>
              <a:gd name="f19" fmla="+- f18 0 f16"/>
              <a:gd name="f20" fmla="+- f17 0 f16"/>
              <a:gd name="f21" fmla="*/ f20 1 2387678"/>
              <a:gd name="f22" fmla="*/ f19 1 3240000"/>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387678" h="3240000">
                <a:moveTo>
                  <a:pt x="f5" y="f6"/>
                </a:moveTo>
                <a:lnTo>
                  <a:pt x="f7" y="f6"/>
                </a:lnTo>
                <a:lnTo>
                  <a:pt x="f7" y="f8"/>
                </a:lnTo>
                <a:lnTo>
                  <a:pt x="f9" y="f8"/>
                </a:lnTo>
                <a:close/>
                <a:moveTo>
                  <a:pt x="f2" y="f6"/>
                </a:moveTo>
                <a:lnTo>
                  <a:pt x="f10" y="f6"/>
                </a:lnTo>
                <a:lnTo>
                  <a:pt x="f10" y="f11"/>
                </a:lnTo>
                <a:lnTo>
                  <a:pt x="f7" y="f11"/>
                </a:lnTo>
                <a:lnTo>
                  <a:pt x="f7" y="f4"/>
                </a:lnTo>
                <a:lnTo>
                  <a:pt x="f2" y="f4"/>
                </a:lnTo>
                <a:close/>
                <a:moveTo>
                  <a:pt x="f12" y="f2"/>
                </a:moveTo>
                <a:lnTo>
                  <a:pt x="f3" y="f13"/>
                </a:lnTo>
                <a:lnTo>
                  <a:pt x="f12" y="f13"/>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6" name="Oval 66">
            <a:extLst>
              <a:ext uri="{FF2B5EF4-FFF2-40B4-BE49-F238E27FC236}">
                <a16:creationId xmlns:a16="http://schemas.microsoft.com/office/drawing/2014/main" id="{DE5A4342-EDDA-2AFD-9D82-95CC703BE49D}"/>
              </a:ext>
            </a:extLst>
          </p:cNvPr>
          <p:cNvSpPr/>
          <p:nvPr/>
        </p:nvSpPr>
        <p:spPr>
          <a:xfrm rot="20700014">
            <a:off x="4603145" y="2725663"/>
            <a:ext cx="411507" cy="352492"/>
          </a:xfrm>
          <a:custGeom>
            <a:avLst/>
            <a:gdLst>
              <a:gd name="f0" fmla="val w"/>
              <a:gd name="f1" fmla="val h"/>
              <a:gd name="f2" fmla="val 0"/>
              <a:gd name="f3" fmla="val 2901316"/>
              <a:gd name="f4" fmla="val 2485205"/>
              <a:gd name="f5" fmla="val 8833"/>
              <a:gd name="f6" fmla="val 2885407"/>
              <a:gd name="f7" fmla="val 69738"/>
              <a:gd name="f8" fmla="val 2890344"/>
              <a:gd name="f9" fmla="val 71061"/>
              <a:gd name="f10" fmla="val 2331295"/>
              <a:gd name="f11" fmla="val 2157461"/>
              <a:gd name="f12" fmla="val 2322295"/>
              <a:gd name="f13" fmla="val 2155049"/>
              <a:gd name="f14" fmla="val 2311779"/>
              <a:gd name="f15" fmla="val 2339141"/>
              <a:gd name="f16" fmla="val 2127696"/>
              <a:gd name="f17" fmla="val 1902404"/>
              <a:gd name="f18" fmla="val 1669201"/>
              <a:gd name="f19" fmla="val 1480151"/>
              <a:gd name="f20" fmla="val 2328701"/>
              <a:gd name="f21" fmla="val 1480150"/>
              <a:gd name="f22" fmla="val 2135644"/>
              <a:gd name="f23" fmla="val 1942587"/>
              <a:gd name="f24" fmla="val 1669200"/>
              <a:gd name="f25" fmla="val 1786083"/>
              <a:gd name="f26" fmla="val 2026046"/>
              <a:gd name="f27" fmla="val 2137276"/>
              <a:gd name="f28" fmla="val 1830075"/>
              <a:gd name="f29" fmla="val 2213623"/>
              <a:gd name="f30" fmla="val 1901150"/>
              <a:gd name="f31" fmla="val 2586815"/>
              <a:gd name="f32" fmla="val 508378"/>
              <a:gd name="f33" fmla="val 1283297"/>
              <a:gd name="f34" fmla="val 847984"/>
              <a:gd name="f35" fmla="val 2132988"/>
              <a:gd name="f36" fmla="val 841776"/>
              <a:gd name="f37" fmla="val 2131324"/>
              <a:gd name="f38" fmla="val 829584"/>
              <a:gd name="f39" fmla="val 2314002"/>
              <a:gd name="f40" fmla="val 646295"/>
              <a:gd name="f41" fmla="val 2458448"/>
              <a:gd name="f42" fmla="val 422254"/>
              <a:gd name="f43" fmla="val 189051"/>
              <a:gd name="f44" fmla="val 1"/>
              <a:gd name="f45" fmla="val 2301944"/>
              <a:gd name="f46" fmla="val 2108887"/>
              <a:gd name="f47" fmla="val 1915830"/>
              <a:gd name="f48" fmla="val 1759326"/>
              <a:gd name="f49" fmla="val 422255"/>
              <a:gd name="f50" fmla="val 544771"/>
              <a:gd name="f51" fmla="val 655100"/>
              <a:gd name="f52" fmla="val 1802522"/>
              <a:gd name="f53" fmla="val 731465"/>
              <a:gd name="f54" fmla="val 1872378"/>
              <a:gd name="f55" fmla="val 1233167"/>
              <a:gd name="f56" fmla="val 1266129"/>
              <a:gd name="f57" fmla="*/ f0 1 2901316"/>
              <a:gd name="f58" fmla="*/ f1 1 2485205"/>
              <a:gd name="f59" fmla="val f2"/>
              <a:gd name="f60" fmla="val f3"/>
              <a:gd name="f61" fmla="val f4"/>
              <a:gd name="f62" fmla="+- f61 0 f59"/>
              <a:gd name="f63" fmla="+- f60 0 f59"/>
              <a:gd name="f64" fmla="*/ f63 1 2901316"/>
              <a:gd name="f65" fmla="*/ f62 1 2485205"/>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2901316" h="2485205">
                <a:moveTo>
                  <a:pt x="f3" y="f5"/>
                </a:moveTo>
                <a:lnTo>
                  <a:pt x="f6" y="f7"/>
                </a:lnTo>
                <a:lnTo>
                  <a:pt x="f8" y="f9"/>
                </a:lnTo>
                <a:lnTo>
                  <a:pt x="f10" y="f11"/>
                </a:lnTo>
                <a:lnTo>
                  <a:pt x="f12" y="f13"/>
                </a:lnTo>
                <a:cubicBezTo>
                  <a:pt x="f14" y="f15"/>
                  <a:pt x="f16" y="f4"/>
                  <a:pt x="f17" y="f4"/>
                </a:cubicBezTo>
                <a:cubicBezTo>
                  <a:pt x="f18" y="f4"/>
                  <a:pt x="f19" y="f20"/>
                  <a:pt x="f21" y="f22"/>
                </a:cubicBezTo>
                <a:cubicBezTo>
                  <a:pt x="f21" y="f23"/>
                  <a:pt x="f24" y="f25"/>
                  <a:pt x="f17" y="f25"/>
                </a:cubicBezTo>
                <a:cubicBezTo>
                  <a:pt x="f26" y="f25"/>
                  <a:pt x="f27" y="f28"/>
                  <a:pt x="f29" y="f30"/>
                </a:cubicBezTo>
                <a:lnTo>
                  <a:pt x="f31" y="f32"/>
                </a:lnTo>
                <a:lnTo>
                  <a:pt x="f33" y="f32"/>
                </a:lnTo>
                <a:lnTo>
                  <a:pt x="f34" y="f35"/>
                </a:lnTo>
                <a:lnTo>
                  <a:pt x="f36" y="f37"/>
                </a:lnTo>
                <a:cubicBezTo>
                  <a:pt x="f38" y="f39"/>
                  <a:pt x="f40" y="f41"/>
                  <a:pt x="f42" y="f41"/>
                </a:cubicBezTo>
                <a:cubicBezTo>
                  <a:pt x="f43" y="f41"/>
                  <a:pt x="f44" y="f45"/>
                  <a:pt x="f2" y="f46"/>
                </a:cubicBezTo>
                <a:cubicBezTo>
                  <a:pt x="f2" y="f47"/>
                  <a:pt x="f43" y="f48"/>
                  <a:pt x="f49" y="f48"/>
                </a:cubicBezTo>
                <a:cubicBezTo>
                  <a:pt x="f50" y="f48"/>
                  <a:pt x="f51" y="f52"/>
                  <a:pt x="f53" y="f54"/>
                </a:cubicBezTo>
                <a:lnTo>
                  <a:pt x="f55" y="f2"/>
                </a:lnTo>
                <a:lnTo>
                  <a:pt x="f56" y="f5"/>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7" name="Rectangle 9">
            <a:extLst>
              <a:ext uri="{FF2B5EF4-FFF2-40B4-BE49-F238E27FC236}">
                <a16:creationId xmlns:a16="http://schemas.microsoft.com/office/drawing/2014/main" id="{02E0ECA5-FA69-3155-11B7-14547FF2E2A2}"/>
              </a:ext>
            </a:extLst>
          </p:cNvPr>
          <p:cNvSpPr/>
          <p:nvPr/>
        </p:nvSpPr>
        <p:spPr>
          <a:xfrm>
            <a:off x="3300883" y="2658938"/>
            <a:ext cx="395505" cy="370222"/>
          </a:xfrm>
          <a:custGeom>
            <a:avLst/>
            <a:gdLst>
              <a:gd name="f0" fmla="val 10800000"/>
              <a:gd name="f1" fmla="val 5400000"/>
              <a:gd name="f2" fmla="val 180"/>
              <a:gd name="f3" fmla="val w"/>
              <a:gd name="f4" fmla="val h"/>
              <a:gd name="f5" fmla="val 0"/>
              <a:gd name="f6" fmla="val 3239999"/>
              <a:gd name="f7" fmla="val 3032924"/>
              <a:gd name="f8" fmla="val 1576606"/>
              <a:gd name="f9" fmla="val 2778202"/>
              <a:gd name="f10" fmla="val 2778795"/>
              <a:gd name="f11" fmla="val 1663394"/>
              <a:gd name="f12" fmla="val 2792670"/>
              <a:gd name="f13" fmla="val 2776423"/>
              <a:gd name="f14" fmla="val 2185083"/>
              <a:gd name="f15" fmla="val 2605634"/>
              <a:gd name="f16" fmla="val 2444552"/>
              <a:gd name="f17" fmla="val 2500589"/>
              <a:gd name="f18" fmla="val 2991331"/>
              <a:gd name="f19" fmla="val 2709748"/>
              <a:gd name="f20" fmla="val 3000856"/>
              <a:gd name="f21" fmla="val 526981"/>
              <a:gd name="f22" fmla="val 2855082"/>
              <a:gd name="f23" fmla="val 2857178"/>
              <a:gd name="f24" fmla="val 1175360"/>
              <a:gd name="f25" fmla="val 2859273"/>
              <a:gd name="f26" fmla="val 1823738"/>
              <a:gd name="f27" fmla="val 2861369"/>
              <a:gd name="f28" fmla="val 2472117"/>
              <a:gd name="f29" fmla="val 2483869"/>
              <a:gd name="f30" fmla="val 2318121"/>
              <a:gd name="f31" fmla="val 2052449"/>
              <a:gd name="f32" fmla="val 2439541"/>
              <a:gd name="f33" fmla="val 2765302"/>
              <a:gd name="f34" fmla="val 430441"/>
              <a:gd name="f35" fmla="val 402054"/>
              <a:gd name="f36" fmla="val 1896442"/>
              <a:gd name="f37" fmla="val 149589"/>
              <a:gd name="f38" fmla="val 2115835"/>
              <a:gd name="f39" fmla="val 2106"/>
              <a:gd name="f40" fmla="val 2406065"/>
              <a:gd name="f41" fmla="val 22"/>
              <a:gd name="f42" fmla="val 2537987"/>
              <a:gd name="f43" fmla="val -925"/>
              <a:gd name="f44" fmla="val 2684544"/>
              <a:gd name="f45" fmla="val 28169"/>
              <a:gd name="f46" fmla="val 2853673"/>
              <a:gd name="f47" fmla="val 91100"/>
              <a:gd name="f48" fmla="val 2854039"/>
              <a:gd name="f49" fmla="val 204214"/>
              <a:gd name="f50" fmla="val 2854404"/>
              <a:gd name="f51" fmla="val 317327"/>
              <a:gd name="f52" fmla="val 2854770"/>
              <a:gd name="f53" fmla="val 3120669"/>
              <a:gd name="f54" fmla="val 428517"/>
              <a:gd name="f55" fmla="val 738345"/>
              <a:gd name="f56" fmla="val 102477"/>
              <a:gd name="f57" fmla="val 385229"/>
              <a:gd name="f58" fmla="val 385595"/>
              <a:gd name="f59" fmla="val 385960"/>
              <a:gd name="f60" fmla="val 386326"/>
              <a:gd name="f61" fmla="val 555455"/>
              <a:gd name="f62" fmla="val 702013"/>
              <a:gd name="f63" fmla="val 833935"/>
              <a:gd name="f64" fmla="val 1124164"/>
              <a:gd name="f65" fmla="val 1343558"/>
              <a:gd name="f66" fmla="val 1187550"/>
              <a:gd name="f67" fmla="val 756130"/>
              <a:gd name="f68" fmla="val 378630"/>
              <a:gd name="f69" fmla="val 384918"/>
              <a:gd name="f70" fmla="val 239143"/>
              <a:gd name="f71" fmla="val 229618"/>
              <a:gd name="f72" fmla="val 2690698"/>
              <a:gd name="f73" fmla="val 773243"/>
              <a:gd name="f74" fmla="val 2466244"/>
              <a:gd name="f75" fmla="val 1081748"/>
              <a:gd name="f76" fmla="val 2626096"/>
              <a:gd name="f77" fmla="+- 0 0 -90"/>
              <a:gd name="f78" fmla="*/ f3 1 3239999"/>
              <a:gd name="f79" fmla="*/ f4 1 3032924"/>
              <a:gd name="f80" fmla="val f5"/>
              <a:gd name="f81" fmla="val f6"/>
              <a:gd name="f82" fmla="val f7"/>
              <a:gd name="f83" fmla="*/ f77 f0 1"/>
              <a:gd name="f84" fmla="+- f82 0 f80"/>
              <a:gd name="f85" fmla="+- f81 0 f80"/>
              <a:gd name="f86" fmla="*/ f83 1 f2"/>
              <a:gd name="f87" fmla="*/ f85 1 3239999"/>
              <a:gd name="f88" fmla="*/ f84 1 3032924"/>
              <a:gd name="f89" fmla="*/ 1576606 f85 1"/>
              <a:gd name="f90" fmla="*/ 2778202 f84 1"/>
              <a:gd name="f91" fmla="*/ 1663394 f85 1"/>
              <a:gd name="f92" fmla="*/ 2776423 f84 1"/>
              <a:gd name="f93" fmla="*/ 2991331 f85 1"/>
              <a:gd name="f94" fmla="*/ 2709748 f84 1"/>
              <a:gd name="f95" fmla="*/ 3000856 f85 1"/>
              <a:gd name="f96" fmla="*/ 526981 f84 1"/>
              <a:gd name="f97" fmla="*/ 2855082 f85 1"/>
              <a:gd name="f98" fmla="*/ 2861369 f85 1"/>
              <a:gd name="f99" fmla="*/ 2472117 f84 1"/>
              <a:gd name="f100" fmla="*/ 2765302 f84 1"/>
              <a:gd name="f101" fmla="*/ 430441 f84 1"/>
              <a:gd name="f102" fmla="*/ 402054 f84 1"/>
              <a:gd name="f103" fmla="*/ 2406065 f85 1"/>
              <a:gd name="f104" fmla="*/ 22 f84 1"/>
              <a:gd name="f105" fmla="*/ 2853673 f85 1"/>
              <a:gd name="f106" fmla="*/ 91100 f84 1"/>
              <a:gd name="f107" fmla="*/ 2854770 f85 1"/>
              <a:gd name="f108" fmla="*/ 3120669 f85 1"/>
              <a:gd name="f109" fmla="*/ 428517 f84 1"/>
              <a:gd name="f110" fmla="*/ 738345 f84 1"/>
              <a:gd name="f111" fmla="*/ 3239999 f85 1"/>
              <a:gd name="f112" fmla="*/ 3032924 f84 1"/>
              <a:gd name="f113" fmla="*/ 0 f85 1"/>
              <a:gd name="f114" fmla="*/ 102477 f85 1"/>
              <a:gd name="f115" fmla="*/ 385229 f85 1"/>
              <a:gd name="f116" fmla="*/ 386326 f85 1"/>
              <a:gd name="f117" fmla="*/ 833935 f85 1"/>
              <a:gd name="f118" fmla="*/ 378630 f85 1"/>
              <a:gd name="f119" fmla="*/ 384918 f85 1"/>
              <a:gd name="f120" fmla="*/ 239143 f85 1"/>
              <a:gd name="f121" fmla="*/ 229618 f85 1"/>
              <a:gd name="f122" fmla="*/ 2690698 f84 1"/>
              <a:gd name="f123" fmla="+- f86 0 f1"/>
              <a:gd name="f124" fmla="*/ f89 1 3239999"/>
              <a:gd name="f125" fmla="*/ f90 1 3032924"/>
              <a:gd name="f126" fmla="*/ f91 1 3239999"/>
              <a:gd name="f127" fmla="*/ f92 1 3032924"/>
              <a:gd name="f128" fmla="*/ f93 1 3239999"/>
              <a:gd name="f129" fmla="*/ f94 1 3032924"/>
              <a:gd name="f130" fmla="*/ f95 1 3239999"/>
              <a:gd name="f131" fmla="*/ f96 1 3032924"/>
              <a:gd name="f132" fmla="*/ f97 1 3239999"/>
              <a:gd name="f133" fmla="*/ f98 1 3239999"/>
              <a:gd name="f134" fmla="*/ f99 1 3032924"/>
              <a:gd name="f135" fmla="*/ f100 1 3032924"/>
              <a:gd name="f136" fmla="*/ f101 1 3032924"/>
              <a:gd name="f137" fmla="*/ f102 1 3032924"/>
              <a:gd name="f138" fmla="*/ f103 1 3239999"/>
              <a:gd name="f139" fmla="*/ f104 1 3032924"/>
              <a:gd name="f140" fmla="*/ f105 1 3239999"/>
              <a:gd name="f141" fmla="*/ f106 1 3032924"/>
              <a:gd name="f142" fmla="*/ f107 1 3239999"/>
              <a:gd name="f143" fmla="*/ f108 1 3239999"/>
              <a:gd name="f144" fmla="*/ f109 1 3032924"/>
              <a:gd name="f145" fmla="*/ f110 1 3032924"/>
              <a:gd name="f146" fmla="*/ f111 1 3239999"/>
              <a:gd name="f147" fmla="*/ f112 1 3032924"/>
              <a:gd name="f148" fmla="*/ f113 1 3239999"/>
              <a:gd name="f149" fmla="*/ f114 1 3239999"/>
              <a:gd name="f150" fmla="*/ f115 1 3239999"/>
              <a:gd name="f151" fmla="*/ f116 1 3239999"/>
              <a:gd name="f152" fmla="*/ f117 1 3239999"/>
              <a:gd name="f153" fmla="*/ f118 1 3239999"/>
              <a:gd name="f154" fmla="*/ f119 1 3239999"/>
              <a:gd name="f155" fmla="*/ f120 1 3239999"/>
              <a:gd name="f156" fmla="*/ f121 1 3239999"/>
              <a:gd name="f157" fmla="*/ f122 1 3032924"/>
              <a:gd name="f158" fmla="*/ f80 1 f87"/>
              <a:gd name="f159" fmla="*/ f81 1 f87"/>
              <a:gd name="f160" fmla="*/ f80 1 f88"/>
              <a:gd name="f161" fmla="*/ f82 1 f88"/>
              <a:gd name="f162" fmla="*/ f124 1 f87"/>
              <a:gd name="f163" fmla="*/ f125 1 f88"/>
              <a:gd name="f164" fmla="*/ f126 1 f87"/>
              <a:gd name="f165" fmla="*/ f127 1 f88"/>
              <a:gd name="f166" fmla="*/ f128 1 f87"/>
              <a:gd name="f167" fmla="*/ f129 1 f88"/>
              <a:gd name="f168" fmla="*/ f130 1 f87"/>
              <a:gd name="f169" fmla="*/ f131 1 f88"/>
              <a:gd name="f170" fmla="*/ f132 1 f87"/>
              <a:gd name="f171" fmla="*/ f133 1 f87"/>
              <a:gd name="f172" fmla="*/ f134 1 f88"/>
              <a:gd name="f173" fmla="*/ f135 1 f88"/>
              <a:gd name="f174" fmla="*/ f136 1 f88"/>
              <a:gd name="f175" fmla="*/ f137 1 f88"/>
              <a:gd name="f176" fmla="*/ f138 1 f87"/>
              <a:gd name="f177" fmla="*/ f139 1 f88"/>
              <a:gd name="f178" fmla="*/ f140 1 f87"/>
              <a:gd name="f179" fmla="*/ f141 1 f88"/>
              <a:gd name="f180" fmla="*/ f142 1 f87"/>
              <a:gd name="f181" fmla="*/ f143 1 f87"/>
              <a:gd name="f182" fmla="*/ f144 1 f88"/>
              <a:gd name="f183" fmla="*/ f145 1 f88"/>
              <a:gd name="f184" fmla="*/ f146 1 f87"/>
              <a:gd name="f185" fmla="*/ f147 1 f88"/>
              <a:gd name="f186" fmla="*/ f148 1 f87"/>
              <a:gd name="f187" fmla="*/ f149 1 f87"/>
              <a:gd name="f188" fmla="*/ f150 1 f87"/>
              <a:gd name="f189" fmla="*/ f151 1 f87"/>
              <a:gd name="f190" fmla="*/ f152 1 f87"/>
              <a:gd name="f191" fmla="*/ f153 1 f87"/>
              <a:gd name="f192" fmla="*/ f154 1 f87"/>
              <a:gd name="f193" fmla="*/ f155 1 f87"/>
              <a:gd name="f194" fmla="*/ f156 1 f87"/>
              <a:gd name="f195" fmla="*/ f157 1 f88"/>
              <a:gd name="f196" fmla="*/ f158 f78 1"/>
              <a:gd name="f197" fmla="*/ f159 f78 1"/>
              <a:gd name="f198" fmla="*/ f161 f79 1"/>
              <a:gd name="f199" fmla="*/ f160 f79 1"/>
              <a:gd name="f200" fmla="*/ f162 f78 1"/>
              <a:gd name="f201" fmla="*/ f163 f79 1"/>
              <a:gd name="f202" fmla="*/ f164 f78 1"/>
              <a:gd name="f203" fmla="*/ f165 f79 1"/>
              <a:gd name="f204" fmla="*/ f166 f78 1"/>
              <a:gd name="f205" fmla="*/ f167 f79 1"/>
              <a:gd name="f206" fmla="*/ f168 f78 1"/>
              <a:gd name="f207" fmla="*/ f169 f79 1"/>
              <a:gd name="f208" fmla="*/ f170 f78 1"/>
              <a:gd name="f209" fmla="*/ f171 f78 1"/>
              <a:gd name="f210" fmla="*/ f172 f79 1"/>
              <a:gd name="f211" fmla="*/ f173 f79 1"/>
              <a:gd name="f212" fmla="*/ f174 f79 1"/>
              <a:gd name="f213" fmla="*/ f175 f79 1"/>
              <a:gd name="f214" fmla="*/ f176 f78 1"/>
              <a:gd name="f215" fmla="*/ f177 f79 1"/>
              <a:gd name="f216" fmla="*/ f178 f78 1"/>
              <a:gd name="f217" fmla="*/ f179 f79 1"/>
              <a:gd name="f218" fmla="*/ f180 f78 1"/>
              <a:gd name="f219" fmla="*/ f181 f78 1"/>
              <a:gd name="f220" fmla="*/ f182 f79 1"/>
              <a:gd name="f221" fmla="*/ f183 f79 1"/>
              <a:gd name="f222" fmla="*/ f184 f78 1"/>
              <a:gd name="f223" fmla="*/ f185 f79 1"/>
              <a:gd name="f224" fmla="*/ f186 f78 1"/>
              <a:gd name="f225" fmla="*/ f187 f78 1"/>
              <a:gd name="f226" fmla="*/ f188 f78 1"/>
              <a:gd name="f227" fmla="*/ f189 f78 1"/>
              <a:gd name="f228" fmla="*/ f190 f78 1"/>
              <a:gd name="f229" fmla="*/ f191 f78 1"/>
              <a:gd name="f230" fmla="*/ f192 f78 1"/>
              <a:gd name="f231" fmla="*/ f193 f78 1"/>
              <a:gd name="f232" fmla="*/ f194 f78 1"/>
              <a:gd name="f233" fmla="*/ f195 f79 1"/>
            </a:gdLst>
            <a:ahLst/>
            <a:cxnLst>
              <a:cxn ang="3cd4">
                <a:pos x="hc" y="t"/>
              </a:cxn>
              <a:cxn ang="0">
                <a:pos x="r" y="vc"/>
              </a:cxn>
              <a:cxn ang="cd4">
                <a:pos x="hc" y="b"/>
              </a:cxn>
              <a:cxn ang="cd2">
                <a:pos x="l" y="vc"/>
              </a:cxn>
              <a:cxn ang="f123">
                <a:pos x="f200" y="f201"/>
              </a:cxn>
              <a:cxn ang="f123">
                <a:pos x="f202" y="f201"/>
              </a:cxn>
              <a:cxn ang="f123">
                <a:pos x="f202" y="f203"/>
              </a:cxn>
              <a:cxn ang="f123">
                <a:pos x="f204" y="f205"/>
              </a:cxn>
              <a:cxn ang="f123">
                <a:pos x="f206" y="f207"/>
              </a:cxn>
              <a:cxn ang="f123">
                <a:pos x="f208" y="f207"/>
              </a:cxn>
              <a:cxn ang="f123">
                <a:pos x="f209" y="f210"/>
              </a:cxn>
              <a:cxn ang="f123">
                <a:pos x="f202" y="f211"/>
              </a:cxn>
              <a:cxn ang="f123">
                <a:pos x="f202" y="f207"/>
              </a:cxn>
              <a:cxn ang="f123">
                <a:pos x="f202" y="f212"/>
              </a:cxn>
              <a:cxn ang="f123">
                <a:pos x="f202" y="f213"/>
              </a:cxn>
              <a:cxn ang="f123">
                <a:pos x="f214" y="f215"/>
              </a:cxn>
              <a:cxn ang="f123">
                <a:pos x="f216" y="f217"/>
              </a:cxn>
              <a:cxn ang="f123">
                <a:pos x="f218" y="f212"/>
              </a:cxn>
              <a:cxn ang="f123">
                <a:pos x="f219" y="f220"/>
              </a:cxn>
              <a:cxn ang="f123">
                <a:pos x="f219" y="f221"/>
              </a:cxn>
              <a:cxn ang="f123">
                <a:pos x="f222" y="f221"/>
              </a:cxn>
              <a:cxn ang="f123">
                <a:pos x="f222" y="f223"/>
              </a:cxn>
              <a:cxn ang="f123">
                <a:pos x="f224" y="f223"/>
              </a:cxn>
              <a:cxn ang="f123">
                <a:pos x="f224" y="f221"/>
              </a:cxn>
              <a:cxn ang="f123">
                <a:pos x="f225" y="f221"/>
              </a:cxn>
              <a:cxn ang="f123">
                <a:pos x="f225" y="f220"/>
              </a:cxn>
              <a:cxn ang="f123">
                <a:pos x="f226" y="f212"/>
              </a:cxn>
              <a:cxn ang="f123">
                <a:pos x="f227" y="f217"/>
              </a:cxn>
              <a:cxn ang="f123">
                <a:pos x="f228" y="f215"/>
              </a:cxn>
              <a:cxn ang="f123">
                <a:pos x="f200" y="f213"/>
              </a:cxn>
              <a:cxn ang="f123">
                <a:pos x="f200" y="f212"/>
              </a:cxn>
              <a:cxn ang="f123">
                <a:pos x="f200" y="f207"/>
              </a:cxn>
              <a:cxn ang="f123">
                <a:pos x="f200" y="f211"/>
              </a:cxn>
              <a:cxn ang="f123">
                <a:pos x="f229" y="f210"/>
              </a:cxn>
              <a:cxn ang="f123">
                <a:pos x="f230" y="f207"/>
              </a:cxn>
              <a:cxn ang="f123">
                <a:pos x="f231" y="f207"/>
              </a:cxn>
              <a:cxn ang="f123">
                <a:pos x="f232" y="f233"/>
              </a:cxn>
              <a:cxn ang="f123">
                <a:pos x="f200" y="f203"/>
              </a:cxn>
            </a:cxnLst>
            <a:rect l="f196" t="f199" r="f197" b="f198"/>
            <a:pathLst>
              <a:path w="3239999" h="3032924">
                <a:moveTo>
                  <a:pt x="f8" y="f9"/>
                </a:moveTo>
                <a:cubicBezTo>
                  <a:pt x="f8" y="f10"/>
                  <a:pt x="f11" y="f12"/>
                  <a:pt x="f11" y="f9"/>
                </a:cubicBezTo>
                <a:lnTo>
                  <a:pt x="f11" y="f13"/>
                </a:lnTo>
                <a:cubicBezTo>
                  <a:pt x="f14" y="f15"/>
                  <a:pt x="f16" y="f17"/>
                  <a:pt x="f18" y="f19"/>
                </a:cubicBezTo>
                <a:lnTo>
                  <a:pt x="f20" y="f21"/>
                </a:lnTo>
                <a:lnTo>
                  <a:pt x="f22" y="f21"/>
                </a:lnTo>
                <a:cubicBezTo>
                  <a:pt x="f23" y="f24"/>
                  <a:pt x="f25" y="f26"/>
                  <a:pt x="f27" y="f28"/>
                </a:cubicBezTo>
                <a:cubicBezTo>
                  <a:pt x="f29" y="f30"/>
                  <a:pt x="f31" y="f32"/>
                  <a:pt x="f11" y="f33"/>
                </a:cubicBezTo>
                <a:lnTo>
                  <a:pt x="f11" y="f21"/>
                </a:lnTo>
                <a:lnTo>
                  <a:pt x="f11" y="f34"/>
                </a:lnTo>
                <a:lnTo>
                  <a:pt x="f11" y="f35"/>
                </a:lnTo>
                <a:cubicBezTo>
                  <a:pt x="f36" y="f37"/>
                  <a:pt x="f38" y="f39"/>
                  <a:pt x="f40" y="f41"/>
                </a:cubicBezTo>
                <a:cubicBezTo>
                  <a:pt x="f42" y="f43"/>
                  <a:pt x="f44" y="f45"/>
                  <a:pt x="f46" y="f47"/>
                </a:cubicBezTo>
                <a:cubicBezTo>
                  <a:pt x="f48" y="f49"/>
                  <a:pt x="f50" y="f51"/>
                  <a:pt x="f52" y="f34"/>
                </a:cubicBezTo>
                <a:lnTo>
                  <a:pt x="f53" y="f54"/>
                </a:lnTo>
                <a:lnTo>
                  <a:pt x="f53" y="f55"/>
                </a:lnTo>
                <a:lnTo>
                  <a:pt x="f6" y="f55"/>
                </a:lnTo>
                <a:lnTo>
                  <a:pt x="f6" y="f7"/>
                </a:lnTo>
                <a:lnTo>
                  <a:pt x="f5" y="f7"/>
                </a:lnTo>
                <a:lnTo>
                  <a:pt x="f5" y="f55"/>
                </a:lnTo>
                <a:lnTo>
                  <a:pt x="f56" y="f55"/>
                </a:lnTo>
                <a:lnTo>
                  <a:pt x="f56" y="f54"/>
                </a:lnTo>
                <a:lnTo>
                  <a:pt x="f57" y="f34"/>
                </a:lnTo>
                <a:cubicBezTo>
                  <a:pt x="f58" y="f51"/>
                  <a:pt x="f59" y="f49"/>
                  <a:pt x="f60" y="f47"/>
                </a:cubicBezTo>
                <a:cubicBezTo>
                  <a:pt x="f61" y="f45"/>
                  <a:pt x="f62" y="f43"/>
                  <a:pt x="f63" y="f41"/>
                </a:cubicBezTo>
                <a:cubicBezTo>
                  <a:pt x="f64" y="f39"/>
                  <a:pt x="f65" y="f37"/>
                  <a:pt x="f8" y="f35"/>
                </a:cubicBezTo>
                <a:lnTo>
                  <a:pt x="f8" y="f34"/>
                </a:lnTo>
                <a:lnTo>
                  <a:pt x="f8" y="f21"/>
                </a:lnTo>
                <a:lnTo>
                  <a:pt x="f8" y="f33"/>
                </a:lnTo>
                <a:cubicBezTo>
                  <a:pt x="f66" y="f32"/>
                  <a:pt x="f67" y="f30"/>
                  <a:pt x="f68" y="f28"/>
                </a:cubicBezTo>
                <a:lnTo>
                  <a:pt x="f69" y="f21"/>
                </a:lnTo>
                <a:lnTo>
                  <a:pt x="f70" y="f21"/>
                </a:lnTo>
                <a:lnTo>
                  <a:pt x="f71" y="f72"/>
                </a:lnTo>
                <a:cubicBezTo>
                  <a:pt x="f73" y="f74"/>
                  <a:pt x="f75" y="f76"/>
                  <a:pt x="f8" y="f13"/>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8" name="Frame 17">
            <a:extLst>
              <a:ext uri="{FF2B5EF4-FFF2-40B4-BE49-F238E27FC236}">
                <a16:creationId xmlns:a16="http://schemas.microsoft.com/office/drawing/2014/main" id="{D9C32AD6-2B92-514A-2960-8D72414EBAAA}"/>
              </a:ext>
            </a:extLst>
          </p:cNvPr>
          <p:cNvSpPr/>
          <p:nvPr/>
        </p:nvSpPr>
        <p:spPr>
          <a:xfrm>
            <a:off x="3282174" y="3460062"/>
            <a:ext cx="381112" cy="381112"/>
          </a:xfrm>
          <a:custGeom>
            <a:avLst/>
            <a:gdLst>
              <a:gd name="f0" fmla="val w"/>
              <a:gd name="f1" fmla="val h"/>
              <a:gd name="f2" fmla="val 0"/>
              <a:gd name="f3" fmla="val 3240000"/>
              <a:gd name="f4" fmla="val 415456"/>
              <a:gd name="f5" fmla="val 380544"/>
              <a:gd name="f6" fmla="val 385333"/>
              <a:gd name="f7" fmla="val 2854667"/>
              <a:gd name="f8" fmla="val 1529120"/>
              <a:gd name="f9" fmla="val 1267123"/>
              <a:gd name="f10" fmla="val 2430711"/>
              <a:gd name="f11" fmla="val 997530"/>
              <a:gd name="f12" fmla="val 1721825"/>
              <a:gd name="f13" fmla="val 436017"/>
              <a:gd name="f14" fmla="val 1672600"/>
              <a:gd name="f15" fmla="val 600235"/>
              <a:gd name="f16" fmla="val 1185112"/>
              <a:gd name="f17" fmla="val 1132790"/>
              <a:gd name="f18" fmla="val 1359573"/>
              <a:gd name="f19" fmla="val 1278822"/>
              <a:gd name="f20" fmla="val 1550851"/>
              <a:gd name="f21" fmla="val 1544730"/>
              <a:gd name="f22" fmla="val 1923929"/>
              <a:gd name="f23" fmla="val 1789452"/>
              <a:gd name="f24" fmla="val 1379400"/>
              <a:gd name="f25" fmla="val 1927092"/>
              <a:gd name="f26" fmla="val 1088696"/>
              <a:gd name="f27" fmla="val 2233403"/>
              <a:gd name="f28" fmla="val 596568"/>
              <a:gd name="f29" fmla="val 2770666"/>
              <a:gd name="f30" fmla="val 2331495"/>
              <a:gd name="f31" fmla="val 1220469"/>
              <a:gd name="f32" fmla="val 1907612"/>
              <a:gd name="f33" fmla="val 2113878"/>
              <a:gd name="f34" fmla="val 1578489"/>
              <a:gd name="f35" fmla="val 2858395"/>
              <a:gd name="f36" fmla="*/ f0 1 3240000"/>
              <a:gd name="f37" fmla="*/ f1 1 3240000"/>
              <a:gd name="f38" fmla="val f2"/>
              <a:gd name="f39" fmla="val f3"/>
              <a:gd name="f40" fmla="+- f39 0 f38"/>
              <a:gd name="f41" fmla="*/ f40 1 3240000"/>
              <a:gd name="f42" fmla="*/ f38 1 f41"/>
              <a:gd name="f43" fmla="*/ f39 1 f41"/>
              <a:gd name="f44" fmla="*/ f42 f36 1"/>
              <a:gd name="f45" fmla="*/ f43 f36 1"/>
              <a:gd name="f46" fmla="*/ f43 f37 1"/>
              <a:gd name="f47" fmla="*/ f42 f37 1"/>
            </a:gdLst>
            <a:ahLst/>
            <a:cxnLst>
              <a:cxn ang="3cd4">
                <a:pos x="hc" y="t"/>
              </a:cxn>
              <a:cxn ang="0">
                <a:pos x="r" y="vc"/>
              </a:cxn>
              <a:cxn ang="cd4">
                <a:pos x="hc" y="b"/>
              </a:cxn>
              <a:cxn ang="cd2">
                <a:pos x="l" y="vc"/>
              </a:cxn>
            </a:cxnLst>
            <a:rect l="f44" t="f47" r="f45" b="f46"/>
            <a:pathLst>
              <a:path w="3240000" h="3240000">
                <a:moveTo>
                  <a:pt x="f4" y="f5"/>
                </a:moveTo>
                <a:lnTo>
                  <a:pt x="f4" y="f6"/>
                </a:lnTo>
                <a:lnTo>
                  <a:pt x="f6" y="f6"/>
                </a:lnTo>
                <a:lnTo>
                  <a:pt x="f6" y="f7"/>
                </a:lnTo>
                <a:lnTo>
                  <a:pt x="f8" y="f7"/>
                </a:lnTo>
                <a:cubicBezTo>
                  <a:pt x="f9" y="f10"/>
                  <a:pt x="f11" y="f12"/>
                  <a:pt x="f13" y="f14"/>
                </a:cubicBezTo>
                <a:lnTo>
                  <a:pt x="f15" y="f16"/>
                </a:lnTo>
                <a:cubicBezTo>
                  <a:pt x="f17" y="f18"/>
                  <a:pt x="f19" y="f20"/>
                  <a:pt x="f21" y="f22"/>
                </a:cubicBezTo>
                <a:cubicBezTo>
                  <a:pt x="f23" y="f24"/>
                  <a:pt x="f25" y="f26"/>
                  <a:pt x="f27" y="f28"/>
                </a:cubicBezTo>
                <a:lnTo>
                  <a:pt x="f29" y="f28"/>
                </a:lnTo>
                <a:cubicBezTo>
                  <a:pt x="f30" y="f31"/>
                  <a:pt x="f32" y="f33"/>
                  <a:pt x="f34" y="f7"/>
                </a:cubicBezTo>
                <a:lnTo>
                  <a:pt x="f7" y="f7"/>
                </a:lnTo>
                <a:lnTo>
                  <a:pt x="f7" y="f28"/>
                </a:lnTo>
                <a:lnTo>
                  <a:pt x="f35" y="f28"/>
                </a:lnTo>
                <a:lnTo>
                  <a:pt x="f35" y="f5"/>
                </a:lnTo>
                <a:close/>
                <a:moveTo>
                  <a:pt x="f2" y="f2"/>
                </a:moveTo>
                <a:lnTo>
                  <a:pt x="f3" y="f2"/>
                </a:lnTo>
                <a:lnTo>
                  <a:pt x="f3" y="f3"/>
                </a:lnTo>
                <a:lnTo>
                  <a:pt x="f2" y="f3"/>
                </a:ln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19" name="Teardrop 1">
            <a:extLst>
              <a:ext uri="{FF2B5EF4-FFF2-40B4-BE49-F238E27FC236}">
                <a16:creationId xmlns:a16="http://schemas.microsoft.com/office/drawing/2014/main" id="{B6D5DF2B-6C2E-B0A7-2EB5-6F7B941D4CDE}"/>
              </a:ext>
            </a:extLst>
          </p:cNvPr>
          <p:cNvSpPr/>
          <p:nvPr/>
        </p:nvSpPr>
        <p:spPr>
          <a:xfrm rot="18805987">
            <a:off x="7595027" y="1154508"/>
            <a:ext cx="413884" cy="409568"/>
          </a:xfrm>
          <a:custGeom>
            <a:avLst/>
            <a:gdLst>
              <a:gd name="f0" fmla="val w"/>
              <a:gd name="f1" fmla="val h"/>
              <a:gd name="f2" fmla="val 0"/>
              <a:gd name="f3" fmla="val 1807240"/>
              <a:gd name="f4" fmla="val 1788383"/>
              <a:gd name="f5" fmla="val 712876"/>
              <a:gd name="f6" fmla="val 1117592"/>
              <a:gd name="f7" fmla="val 771173"/>
              <a:gd name="f8" fmla="val 1181828"/>
              <a:gd name="f9" fmla="val 811089"/>
              <a:gd name="f10" fmla="val 1255910"/>
              <a:gd name="f11" fmla="val 847925"/>
              <a:gd name="f12" fmla="val 1348018"/>
              <a:gd name="f13" fmla="val 814544"/>
              <a:gd name="f14" fmla="val 1418896"/>
              <a:gd name="f15" fmla="val 753893"/>
              <a:gd name="f16" fmla="val 1474052"/>
              <a:gd name="f17" fmla="val 679064"/>
              <a:gd name="f18" fmla="val 1498332"/>
              <a:gd name="f19" fmla="val 308226"/>
              <a:gd name="f20" fmla="val 1106637"/>
              <a:gd name="f21" fmla="val 336560"/>
              <a:gd name="f22" fmla="val 1033247"/>
              <a:gd name="f23" fmla="val 394949"/>
              <a:gd name="f24" fmla="val 975701"/>
              <a:gd name="f25" fmla="val 467546"/>
              <a:gd name="f26" fmla="val 946245"/>
              <a:gd name="f27" fmla="val 577903"/>
              <a:gd name="f28" fmla="val 998968"/>
              <a:gd name="f29" fmla="val 654580"/>
              <a:gd name="f30" fmla="val 1053357"/>
              <a:gd name="f31" fmla="val 1038527"/>
              <a:gd name="f32" fmla="val 398886"/>
              <a:gd name="f33" fmla="val 1405560"/>
              <a:gd name="f34" fmla="val 786562"/>
              <a:gd name="f35" fmla="val 1374476"/>
              <a:gd name="f36" fmla="val 799049"/>
              <a:gd name="f37" fmla="val 1340402"/>
              <a:gd name="f38" fmla="val 804299"/>
              <a:gd name="f39" fmla="val 1305054"/>
              <a:gd name="f40" fmla="val 803332"/>
              <a:gd name="f41" fmla="val 1008167"/>
              <a:gd name="f42" fmla="val 795212"/>
              <a:gd name="f43" fmla="val 1016288"/>
              <a:gd name="f44" fmla="val 498325"/>
              <a:gd name="f45" fmla="val 1017255"/>
              <a:gd name="f46" fmla="val 462976"/>
              <a:gd name="f47" fmla="val 1024360"/>
              <a:gd name="f48" fmla="val 429240"/>
              <a:gd name="f49" fmla="val 1097925"/>
              <a:gd name="f50" fmla="val 218888"/>
              <a:gd name="f51" fmla="val 992582"/>
              <a:gd name="f52" fmla="val 279303"/>
              <a:gd name="f53" fmla="val 921871"/>
              <a:gd name="f54" fmla="val 392886"/>
              <a:gd name="f55" fmla="val 921053"/>
              <a:gd name="f56" fmla="val 523256"/>
              <a:gd name="f57" fmla="val 919136"/>
              <a:gd name="f58" fmla="val 828763"/>
              <a:gd name="f59" fmla="val 830924"/>
              <a:gd name="f60" fmla="val 915875"/>
              <a:gd name="f61" fmla="val 525417"/>
              <a:gd name="f62" fmla="val 913958"/>
              <a:gd name="f63" fmla="val 403891"/>
              <a:gd name="f64" fmla="val 913196"/>
              <a:gd name="f65" fmla="val 296188"/>
              <a:gd name="f66" fmla="val 973343"/>
              <a:gd name="f67" fmla="val 234366"/>
              <a:gd name="f68" fmla="val 1067831"/>
              <a:gd name="f69" fmla="val 710285"/>
              <a:gd name="f70" fmla="val 1570519"/>
              <a:gd name="f71" fmla="val 811872"/>
              <a:gd name="f72" fmla="val 1510375"/>
              <a:gd name="f73" fmla="val 878808"/>
              <a:gd name="f74" fmla="val 1399439"/>
              <a:gd name="f75" fmla="val 879603"/>
              <a:gd name="f76" fmla="val 1272618"/>
              <a:gd name="f77" fmla="val 881520"/>
              <a:gd name="f78" fmla="val 967111"/>
              <a:gd name="f79" fmla="val 969732"/>
              <a:gd name="f80" fmla="val 879999"/>
              <a:gd name="f81" fmla="val 1275239"/>
              <a:gd name="f82" fmla="val 881916"/>
              <a:gd name="f83" fmla="val 1400271"/>
              <a:gd name="f84" fmla="val 882701"/>
              <a:gd name="f85" fmla="val 1510670"/>
              <a:gd name="f86" fmla="val 819011"/>
              <a:gd name="f87" fmla="val 1573529"/>
              <a:gd name="f88" fmla="val 721242"/>
              <a:gd name="f89" fmla="val 1162945"/>
              <a:gd name="f90" fmla="val 27894"/>
              <a:gd name="f91" fmla="val 1782798"/>
              <a:gd name="f92" fmla="val 682611"/>
              <a:gd name="f93" fmla="val 1816692"/>
              <a:gd name="f94" fmla="val 718411"/>
              <a:gd name="f95" fmla="val 1815147"/>
              <a:gd name="f96" fmla="val 774907"/>
              <a:gd name="f97" fmla="val 1779347"/>
              <a:gd name="f98" fmla="val 808801"/>
              <a:gd name="f99" fmla="val 1743547"/>
              <a:gd name="f100" fmla="val 842694"/>
              <a:gd name="f101" fmla="val 1687050"/>
              <a:gd name="f102" fmla="val 841149"/>
              <a:gd name="f103" fmla="val 1653157"/>
              <a:gd name="f104" fmla="val 805349"/>
              <a:gd name="f105" fmla="val 1644015"/>
              <a:gd name="f106" fmla="val 795693"/>
              <a:gd name="f107" fmla="val 1561789"/>
              <a:gd name="f108" fmla="val 910282"/>
              <a:gd name="f109" fmla="val 1426630"/>
              <a:gd name="f110" fmla="val 983636"/>
              <a:gd name="f111" fmla="val 1274606"/>
              <a:gd name="f112" fmla="val 982683"/>
              <a:gd name="f113" fmla="val 980378"/>
              <a:gd name="f114" fmla="val 980836"/>
              <a:gd name="f115" fmla="val 1270380"/>
              <a:gd name="f116" fmla="val 1427425"/>
              <a:gd name="f117" fmla="val 901198"/>
              <a:gd name="f118" fmla="val 1565976"/>
              <a:gd name="f119" fmla="val 779756"/>
              <a:gd name="f120" fmla="val 1647056"/>
              <a:gd name="f121" fmla="val 807405"/>
              <a:gd name="f122" fmla="val 1681913"/>
              <a:gd name="f123" fmla="val 803595"/>
              <a:gd name="f124" fmla="val 1732594"/>
              <a:gd name="f125" fmla="val 770486"/>
              <a:gd name="f126" fmla="val 1763941"/>
              <a:gd name="f127" fmla="val 734686"/>
              <a:gd name="f128" fmla="val 1797834"/>
              <a:gd name="f129" fmla="val 678189"/>
              <a:gd name="f130" fmla="val 1796289"/>
              <a:gd name="f131" fmla="val 644296"/>
              <a:gd name="f132" fmla="val 1760489"/>
              <a:gd name="f133" fmla="val 24442"/>
              <a:gd name="f134" fmla="val 1105772"/>
              <a:gd name="f135" fmla="val -9451"/>
              <a:gd name="f136" fmla="val 1069973"/>
              <a:gd name="f137" fmla="val -7906"/>
              <a:gd name="f138" fmla="val 1013476"/>
              <a:gd name="f139" fmla="val 979583"/>
              <a:gd name="f140" fmla="val 63694"/>
              <a:gd name="f141" fmla="val 945689"/>
              <a:gd name="f142" fmla="val 120190"/>
              <a:gd name="f143" fmla="val 947235"/>
              <a:gd name="f144" fmla="val 154084"/>
              <a:gd name="f145" fmla="val 983034"/>
              <a:gd name="f146" fmla="val 163237"/>
              <a:gd name="f147" fmla="val 992702"/>
              <a:gd name="f148" fmla="val 244774"/>
              <a:gd name="f149" fmla="val 882877"/>
              <a:gd name="f150" fmla="val 375836"/>
              <a:gd name="f151" fmla="val 813180"/>
              <a:gd name="f152" fmla="val 523178"/>
              <a:gd name="f153" fmla="val 818460"/>
              <a:gd name="f154" fmla="val 820284"/>
              <a:gd name="f155" fmla="val 522622"/>
              <a:gd name="f156" fmla="val 821285"/>
              <a:gd name="f157" fmla="val 363119"/>
              <a:gd name="f158" fmla="val 903845"/>
              <a:gd name="f159" fmla="val 223207"/>
              <a:gd name="f160" fmla="val 1028952"/>
              <a:gd name="f161" fmla="val 143673"/>
              <a:gd name="f162" fmla="val 999689"/>
              <a:gd name="f163" fmla="val 108599"/>
              <a:gd name="f164" fmla="val 1002953"/>
              <a:gd name="f165" fmla="val 56445"/>
              <a:gd name="f166" fmla="val 1036755"/>
              <a:gd name="f167" fmla="val 24443"/>
              <a:gd name="f168" fmla="val 1072555"/>
              <a:gd name="f169" fmla="val 1129052"/>
              <a:gd name="f170" fmla="*/ f0 1 1807240"/>
              <a:gd name="f171" fmla="*/ f1 1 1788383"/>
              <a:gd name="f172" fmla="val f2"/>
              <a:gd name="f173" fmla="val f3"/>
              <a:gd name="f174" fmla="val f4"/>
              <a:gd name="f175" fmla="+- f174 0 f172"/>
              <a:gd name="f176" fmla="+- f173 0 f172"/>
              <a:gd name="f177" fmla="*/ f176 1 1807240"/>
              <a:gd name="f178" fmla="*/ f175 1 1788383"/>
              <a:gd name="f179" fmla="*/ f172 1 f177"/>
              <a:gd name="f180" fmla="*/ f173 1 f177"/>
              <a:gd name="f181" fmla="*/ f172 1 f178"/>
              <a:gd name="f182" fmla="*/ f174 1 f178"/>
              <a:gd name="f183" fmla="*/ f179 f170 1"/>
              <a:gd name="f184" fmla="*/ f180 f170 1"/>
              <a:gd name="f185" fmla="*/ f182 f171 1"/>
              <a:gd name="f186" fmla="*/ f181 f171 1"/>
            </a:gdLst>
            <a:ahLst/>
            <a:cxnLst>
              <a:cxn ang="3cd4">
                <a:pos x="hc" y="t"/>
              </a:cxn>
              <a:cxn ang="0">
                <a:pos x="r" y="vc"/>
              </a:cxn>
              <a:cxn ang="cd4">
                <a:pos x="hc" y="b"/>
              </a:cxn>
              <a:cxn ang="cd2">
                <a:pos x="l" y="vc"/>
              </a:cxn>
            </a:cxnLst>
            <a:rect l="f183" t="f186" r="f184" b="f185"/>
            <a:pathLst>
              <a:path w="1807240" h="1788383">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5" y="f6"/>
                </a:cubicBezTo>
                <a:close/>
                <a:moveTo>
                  <a:pt x="f31" y="f32"/>
                </a:moveTo>
                <a:lnTo>
                  <a:pt x="f33" y="f34"/>
                </a:lnTo>
                <a:cubicBezTo>
                  <a:pt x="f35" y="f36"/>
                  <a:pt x="f37" y="f38"/>
                  <a:pt x="f39" y="f40"/>
                </a:cubicBezTo>
                <a:lnTo>
                  <a:pt x="f41" y="f42"/>
                </a:lnTo>
                <a:lnTo>
                  <a:pt x="f43" y="f44"/>
                </a:lnTo>
                <a:cubicBezTo>
                  <a:pt x="f45" y="f46"/>
                  <a:pt x="f47" y="f48"/>
                  <a:pt x="f31" y="f32"/>
                </a:cubicBezTo>
                <a:close/>
                <a:moveTo>
                  <a:pt x="f49" y="f50"/>
                </a:moveTo>
                <a:cubicBezTo>
                  <a:pt x="f51" y="f52"/>
                  <a:pt x="f53" y="f54"/>
                  <a:pt x="f55" y="f56"/>
                </a:cubicBezTo>
                <a:lnTo>
                  <a:pt x="f57" y="f58"/>
                </a:lnTo>
                <a:lnTo>
                  <a:pt x="f59" y="f60"/>
                </a:lnTo>
                <a:lnTo>
                  <a:pt x="f61" y="f62"/>
                </a:lnTo>
                <a:cubicBezTo>
                  <a:pt x="f63" y="f64"/>
                  <a:pt x="f65" y="f66"/>
                  <a:pt x="f67" y="f68"/>
                </a:cubicBezTo>
                <a:lnTo>
                  <a:pt x="f69" y="f70"/>
                </a:lnTo>
                <a:cubicBezTo>
                  <a:pt x="f71" y="f72"/>
                  <a:pt x="f73" y="f74"/>
                  <a:pt x="f75" y="f76"/>
                </a:cubicBezTo>
                <a:lnTo>
                  <a:pt x="f77" y="f78"/>
                </a:lnTo>
                <a:lnTo>
                  <a:pt x="f79" y="f80"/>
                </a:lnTo>
                <a:lnTo>
                  <a:pt x="f81" y="f82"/>
                </a:lnTo>
                <a:cubicBezTo>
                  <a:pt x="f83" y="f84"/>
                  <a:pt x="f85" y="f86"/>
                  <a:pt x="f87" y="f88"/>
                </a:cubicBezTo>
                <a:close/>
                <a:moveTo>
                  <a:pt x="f89" y="f90"/>
                </a:moveTo>
                <a:lnTo>
                  <a:pt x="f91" y="f92"/>
                </a:lnTo>
                <a:cubicBezTo>
                  <a:pt x="f93" y="f94"/>
                  <a:pt x="f95" y="f96"/>
                  <a:pt x="f97" y="f98"/>
                </a:cubicBezTo>
                <a:cubicBezTo>
                  <a:pt x="f99" y="f100"/>
                  <a:pt x="f101" y="f102"/>
                  <a:pt x="f103" y="f104"/>
                </a:cubicBezTo>
                <a:lnTo>
                  <a:pt x="f105" y="f106"/>
                </a:lnTo>
                <a:cubicBezTo>
                  <a:pt x="f107" y="f108"/>
                  <a:pt x="f109" y="f110"/>
                  <a:pt x="f111" y="f112"/>
                </a:cubicBezTo>
                <a:lnTo>
                  <a:pt x="f113" y="f114"/>
                </a:lnTo>
                <a:lnTo>
                  <a:pt x="f113" y="f115"/>
                </a:lnTo>
                <a:cubicBezTo>
                  <a:pt x="f113" y="f116"/>
                  <a:pt x="f117" y="f118"/>
                  <a:pt x="f119" y="f120"/>
                </a:cubicBezTo>
                <a:cubicBezTo>
                  <a:pt x="f121" y="f122"/>
                  <a:pt x="f123" y="f124"/>
                  <a:pt x="f125" y="f126"/>
                </a:cubicBezTo>
                <a:cubicBezTo>
                  <a:pt x="f127" y="f128"/>
                  <a:pt x="f129" y="f130"/>
                  <a:pt x="f131" y="f132"/>
                </a:cubicBezTo>
                <a:lnTo>
                  <a:pt x="f133" y="f134"/>
                </a:lnTo>
                <a:cubicBezTo>
                  <a:pt x="f135" y="f136"/>
                  <a:pt x="f137" y="f138"/>
                  <a:pt x="f90" y="f139"/>
                </a:cubicBezTo>
                <a:cubicBezTo>
                  <a:pt x="f140" y="f141"/>
                  <a:pt x="f142" y="f143"/>
                  <a:pt x="f144" y="f145"/>
                </a:cubicBezTo>
                <a:lnTo>
                  <a:pt x="f146" y="f147"/>
                </a:lnTo>
                <a:cubicBezTo>
                  <a:pt x="f148" y="f149"/>
                  <a:pt x="f150" y="f151"/>
                  <a:pt x="f152" y="f151"/>
                </a:cubicBezTo>
                <a:lnTo>
                  <a:pt x="f153" y="f151"/>
                </a:lnTo>
                <a:lnTo>
                  <a:pt x="f154" y="f155"/>
                </a:lnTo>
                <a:cubicBezTo>
                  <a:pt x="f156" y="f157"/>
                  <a:pt x="f158" y="f159"/>
                  <a:pt x="f160" y="f161"/>
                </a:cubicBezTo>
                <a:cubicBezTo>
                  <a:pt x="f162" y="f163"/>
                  <a:pt x="f164" y="f165"/>
                  <a:pt x="f166" y="f167"/>
                </a:cubicBezTo>
                <a:cubicBezTo>
                  <a:pt x="f168" y="f135"/>
                  <a:pt x="f169" y="f137"/>
                  <a:pt x="f89" y="f90"/>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20" name="Rectangle 130">
            <a:extLst>
              <a:ext uri="{FF2B5EF4-FFF2-40B4-BE49-F238E27FC236}">
                <a16:creationId xmlns:a16="http://schemas.microsoft.com/office/drawing/2014/main" id="{D75DE216-F3AA-2845-4817-B4E9F3D7DDD3}"/>
              </a:ext>
            </a:extLst>
          </p:cNvPr>
          <p:cNvSpPr/>
          <p:nvPr/>
        </p:nvSpPr>
        <p:spPr>
          <a:xfrm>
            <a:off x="8199616" y="1154567"/>
            <a:ext cx="408435" cy="410291"/>
          </a:xfrm>
          <a:custGeom>
            <a:avLst/>
            <a:gdLst>
              <a:gd name="f0" fmla="val w"/>
              <a:gd name="f1" fmla="val h"/>
              <a:gd name="f2" fmla="val 0"/>
              <a:gd name="f3" fmla="val 371900"/>
              <a:gd name="f4" fmla="val 373588"/>
              <a:gd name="f5" fmla="val 297080"/>
              <a:gd name="f6" fmla="val 129105"/>
              <a:gd name="f7" fmla="val 284273"/>
              <a:gd name="f8" fmla="val 219737"/>
              <a:gd name="f9" fmla="val 305496"/>
              <a:gd name="f10" fmla="val 333001"/>
              <a:gd name="f11" fmla="val 228265"/>
              <a:gd name="f12" fmla="val 250807"/>
              <a:gd name="f13" fmla="val 263614"/>
              <a:gd name="f14" fmla="val 157021"/>
              <a:gd name="f15" fmla="val 175826"/>
              <a:gd name="f16" fmla="val 195129"/>
              <a:gd name="f17" fmla="val 93087"/>
              <a:gd name="f18" fmla="val 117372"/>
              <a:gd name="f19" fmla="val 141984"/>
              <a:gd name="f20" fmla="val 123179"/>
              <a:gd name="f21" fmla="val 58494"/>
              <a:gd name="f22" fmla="val 84208"/>
              <a:gd name="f23" fmla="val 95969"/>
              <a:gd name="f24" fmla="val 354346"/>
              <a:gd name="f25" fmla="val 97437"/>
              <a:gd name="f26" fmla="val 356087"/>
              <a:gd name="f27" fmla="val 96136"/>
              <a:gd name="f28" fmla="val 357928"/>
              <a:gd name="f29" fmla="val 96353"/>
              <a:gd name="f30" fmla="val 359747"/>
              <a:gd name="f31" fmla="val 96905"/>
              <a:gd name="f32" fmla="val 360371"/>
              <a:gd name="f33" fmla="val 97095"/>
              <a:gd name="f34" fmla="val 368954"/>
              <a:gd name="f35" fmla="val 99700"/>
              <a:gd name="f36" fmla="val 373801"/>
              <a:gd name="f37" fmla="val 108770"/>
              <a:gd name="f38" fmla="val 371196"/>
              <a:gd name="f39" fmla="val 117354"/>
              <a:gd name="f40" fmla="val 333339"/>
              <a:gd name="f41" fmla="val 242097"/>
              <a:gd name="f42" fmla="val 331591"/>
              <a:gd name="f43" fmla="val 247858"/>
              <a:gd name="f44" fmla="val 326929"/>
              <a:gd name="f45" fmla="val 251935"/>
              <a:gd name="f46" fmla="val 321206"/>
              <a:gd name="f47" fmla="val 252122"/>
              <a:gd name="f48" fmla="val 252873"/>
              <a:gd name="f49" fmla="val 313576"/>
              <a:gd name="f50" fmla="val 313378"/>
              <a:gd name="f51" fmla="val 253010"/>
              <a:gd name="f52" fmla="val 313229"/>
              <a:gd name="f53" fmla="val 252967"/>
              <a:gd name="f54" fmla="val 313080"/>
              <a:gd name="f55" fmla="val 252922"/>
              <a:gd name="f56" fmla="val 312919"/>
              <a:gd name="f57" fmla="val 126251"/>
              <a:gd name="f58" fmla="val 133971"/>
              <a:gd name="f59" fmla="val 281687"/>
              <a:gd name="f60" fmla="val 321075"/>
              <a:gd name="f61" fmla="val 314823"/>
              <a:gd name="f62" fmla="val 318480"/>
              <a:gd name="f63" fmla="val 329614"/>
              <a:gd name="f64" fmla="val 318311"/>
              <a:gd name="f65" fmla="val 336414"/>
              <a:gd name="f66" fmla="val 328969"/>
              <a:gd name="f67" fmla="val 341215"/>
              <a:gd name="f68" fmla="val 359094"/>
              <a:gd name="f69" fmla="val 321920"/>
              <a:gd name="f70" fmla="val 304041"/>
              <a:gd name="f71" fmla="val 286162"/>
              <a:gd name="f72" fmla="val 271668"/>
              <a:gd name="f73" fmla="val 278468"/>
              <a:gd name="f74" fmla="val 289602"/>
              <a:gd name="f75" fmla="val 142850"/>
              <a:gd name="f76" fmla="val 143397"/>
              <a:gd name="f77" fmla="val 316865"/>
              <a:gd name="f78" fmla="val 151629"/>
              <a:gd name="f79" fmla="val 321811"/>
              <a:gd name="f80" fmla="val 156401"/>
              <a:gd name="f81" fmla="val 330956"/>
              <a:gd name="f82" fmla="val 141907"/>
              <a:gd name="f83" fmla="val 124028"/>
              <a:gd name="f84" fmla="val 106149"/>
              <a:gd name="f85" fmla="val 91655"/>
              <a:gd name="f86" fmla="val 329356"/>
              <a:gd name="f87" fmla="val 98032"/>
              <a:gd name="f88" fmla="val 318986"/>
              <a:gd name="f89" fmla="val 108649"/>
              <a:gd name="f90" fmla="val 315212"/>
              <a:gd name="f91" fmla="val 33542"/>
              <a:gd name="f92" fmla="val 34909"/>
              <a:gd name="f93" fmla="val 1773"/>
              <a:gd name="f94" fmla="val 51879"/>
              <a:gd name="f95" fmla="*/ f0 1 371900"/>
              <a:gd name="f96" fmla="*/ f1 1 373588"/>
              <a:gd name="f97" fmla="val f2"/>
              <a:gd name="f98" fmla="val f3"/>
              <a:gd name="f99" fmla="val f4"/>
              <a:gd name="f100" fmla="+- f99 0 f97"/>
              <a:gd name="f101" fmla="+- f98 0 f97"/>
              <a:gd name="f102" fmla="*/ f101 1 371900"/>
              <a:gd name="f103" fmla="*/ f100 1 373588"/>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371900" h="373588">
                <a:moveTo>
                  <a:pt x="f5" y="f6"/>
                </a:moveTo>
                <a:lnTo>
                  <a:pt x="f7" y="f8"/>
                </a:lnTo>
                <a:lnTo>
                  <a:pt x="f9" y="f8"/>
                </a:lnTo>
                <a:lnTo>
                  <a:pt x="f10" y="f6"/>
                </a:lnTo>
                <a:close/>
                <a:moveTo>
                  <a:pt x="f11" y="f6"/>
                </a:moveTo>
                <a:lnTo>
                  <a:pt x="f11" y="f8"/>
                </a:lnTo>
                <a:lnTo>
                  <a:pt x="f12" y="f8"/>
                </a:lnTo>
                <a:lnTo>
                  <a:pt x="f13" y="f6"/>
                </a:lnTo>
                <a:close/>
                <a:moveTo>
                  <a:pt x="f14" y="f6"/>
                </a:moveTo>
                <a:lnTo>
                  <a:pt x="f15" y="f8"/>
                </a:lnTo>
                <a:lnTo>
                  <a:pt x="f16" y="f8"/>
                </a:lnTo>
                <a:lnTo>
                  <a:pt x="f16" y="f6"/>
                </a:lnTo>
                <a:close/>
                <a:moveTo>
                  <a:pt x="f17" y="f6"/>
                </a:moveTo>
                <a:lnTo>
                  <a:pt x="f18" y="f8"/>
                </a:lnTo>
                <a:lnTo>
                  <a:pt x="f19" y="f8"/>
                </a:lnTo>
                <a:lnTo>
                  <a:pt x="f20" y="f6"/>
                </a:lnTo>
                <a:close/>
                <a:moveTo>
                  <a:pt x="f21" y="f2"/>
                </a:moveTo>
                <a:lnTo>
                  <a:pt x="f22" y="f23"/>
                </a:lnTo>
                <a:lnTo>
                  <a:pt x="f24" y="f23"/>
                </a:lnTo>
                <a:lnTo>
                  <a:pt x="f24" y="f25"/>
                </a:lnTo>
                <a:cubicBezTo>
                  <a:pt x="f26" y="f27"/>
                  <a:pt x="f28" y="f29"/>
                  <a:pt x="f30" y="f31"/>
                </a:cubicBezTo>
                <a:lnTo>
                  <a:pt x="f32" y="f33"/>
                </a:lnTo>
                <a:cubicBezTo>
                  <a:pt x="f34" y="f35"/>
                  <a:pt x="f36" y="f37"/>
                  <a:pt x="f38" y="f39"/>
                </a:cubicBezTo>
                <a:lnTo>
                  <a:pt x="f40" y="f41"/>
                </a:lnTo>
                <a:cubicBezTo>
                  <a:pt x="f42" y="f43"/>
                  <a:pt x="f44" y="f45"/>
                  <a:pt x="f46" y="f47"/>
                </a:cubicBezTo>
                <a:lnTo>
                  <a:pt x="f46" y="f48"/>
                </a:lnTo>
                <a:lnTo>
                  <a:pt x="f49" y="f48"/>
                </a:lnTo>
                <a:cubicBezTo>
                  <a:pt x="f50" y="f51"/>
                  <a:pt x="f52" y="f53"/>
                  <a:pt x="f54" y="f55"/>
                </a:cubicBezTo>
                <a:lnTo>
                  <a:pt x="f56" y="f48"/>
                </a:lnTo>
                <a:lnTo>
                  <a:pt x="f57" y="f48"/>
                </a:lnTo>
                <a:lnTo>
                  <a:pt x="f58" y="f59"/>
                </a:lnTo>
                <a:lnTo>
                  <a:pt x="f60" y="f59"/>
                </a:lnTo>
                <a:lnTo>
                  <a:pt x="f60" y="f61"/>
                </a:lnTo>
                <a:lnTo>
                  <a:pt x="f62" y="f61"/>
                </a:lnTo>
                <a:cubicBezTo>
                  <a:pt x="f63" y="f64"/>
                  <a:pt x="f65" y="f66"/>
                  <a:pt x="f65" y="f67"/>
                </a:cubicBezTo>
                <a:cubicBezTo>
                  <a:pt x="f65" y="f68"/>
                  <a:pt x="f69" y="f4"/>
                  <a:pt x="f70" y="f4"/>
                </a:cubicBezTo>
                <a:cubicBezTo>
                  <a:pt x="f71" y="f4"/>
                  <a:pt x="f72" y="f68"/>
                  <a:pt x="f72" y="f67"/>
                </a:cubicBezTo>
                <a:cubicBezTo>
                  <a:pt x="f72" y="f66"/>
                  <a:pt x="f73" y="f64"/>
                  <a:pt x="f74" y="f61"/>
                </a:cubicBezTo>
                <a:lnTo>
                  <a:pt x="f75" y="f61"/>
                </a:lnTo>
                <a:lnTo>
                  <a:pt x="f76" y="f77"/>
                </a:lnTo>
                <a:cubicBezTo>
                  <a:pt x="f78" y="f79"/>
                  <a:pt x="f80" y="f81"/>
                  <a:pt x="f80" y="f67"/>
                </a:cubicBezTo>
                <a:cubicBezTo>
                  <a:pt x="f80" y="f68"/>
                  <a:pt x="f82" y="f4"/>
                  <a:pt x="f83" y="f4"/>
                </a:cubicBezTo>
                <a:cubicBezTo>
                  <a:pt x="f84" y="f4"/>
                  <a:pt x="f85" y="f68"/>
                  <a:pt x="f85" y="f67"/>
                </a:cubicBezTo>
                <a:cubicBezTo>
                  <a:pt x="f85" y="f86"/>
                  <a:pt x="f87" y="f88"/>
                  <a:pt x="f89" y="f90"/>
                </a:cubicBezTo>
                <a:lnTo>
                  <a:pt x="f91" y="f92"/>
                </a:lnTo>
                <a:lnTo>
                  <a:pt x="f2" y="f92"/>
                </a:lnTo>
                <a:lnTo>
                  <a:pt x="f2" y="f93"/>
                </a:lnTo>
                <a:lnTo>
                  <a:pt x="f94" y="f93"/>
                </a:ln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21" name="Right Triangle 17">
            <a:extLst>
              <a:ext uri="{FF2B5EF4-FFF2-40B4-BE49-F238E27FC236}">
                <a16:creationId xmlns:a16="http://schemas.microsoft.com/office/drawing/2014/main" id="{95961E89-E728-61E4-5CCF-7B7863E3DAB2}"/>
              </a:ext>
            </a:extLst>
          </p:cNvPr>
          <p:cNvSpPr/>
          <p:nvPr/>
        </p:nvSpPr>
        <p:spPr>
          <a:xfrm>
            <a:off x="7022610" y="3433517"/>
            <a:ext cx="358609" cy="426997"/>
          </a:xfrm>
          <a:custGeom>
            <a:avLst/>
            <a:gdLst>
              <a:gd name="f0" fmla="val w"/>
              <a:gd name="f1" fmla="val h"/>
              <a:gd name="f2" fmla="val 0"/>
              <a:gd name="f3" fmla="val 2721114"/>
              <a:gd name="f4" fmla="val 3240000"/>
              <a:gd name="f5" fmla="val 1999321"/>
              <a:gd name="f6" fmla="val 2603448"/>
              <a:gd name="f7" fmla="val 2772810"/>
              <a:gd name="f8" fmla="val 2528507"/>
              <a:gd name="f9" fmla="val 2263914"/>
              <a:gd name="f10" fmla="val 2230929"/>
              <a:gd name="f11" fmla="val 2516419"/>
              <a:gd name="f12" fmla="val 2435624"/>
              <a:gd name="f13" fmla="val 2688129"/>
              <a:gd name="f14" fmla="val 2940634"/>
              <a:gd name="f15" fmla="val 3145329"/>
              <a:gd name="f16" fmla="val 2011409"/>
              <a:gd name="f17" fmla="val 1806714"/>
              <a:gd name="f18" fmla="val 1576134"/>
              <a:gd name="f19" fmla="val 17032"/>
              <a:gd name="f20" fmla="val 2276728"/>
              <a:gd name="f21" fmla="val 17033"/>
              <a:gd name="f22" fmla="val 1576135"/>
              <a:gd name="f23" fmla="val 1321887"/>
              <a:gd name="f24" fmla="val 996125"/>
              <a:gd name="f25" fmla="val 2160187"/>
              <a:gd name="f26" fmla="val 1979345"/>
              <a:gd name="f27" fmla="val 2161001"/>
              <a:gd name="f28" fmla="val 1738579"/>
              <a:gd name="f29" fmla="val 2402384"/>
              <a:gd name="f30" fmla="val 2700000"/>
              <a:gd name="f31" fmla="val 2997617"/>
              <a:gd name="f32" fmla="val 3238999"/>
              <a:gd name="f33" fmla="val 3239814"/>
              <a:gd name="f34" fmla="val 1436085"/>
              <a:gd name="f35" fmla="val 2287664"/>
              <a:gd name="f36" fmla="val 888809"/>
              <a:gd name="f37" fmla="*/ f0 1 2721114"/>
              <a:gd name="f38" fmla="*/ f1 1 3240000"/>
              <a:gd name="f39" fmla="val f2"/>
              <a:gd name="f40" fmla="val f3"/>
              <a:gd name="f41" fmla="val f4"/>
              <a:gd name="f42" fmla="+- f41 0 f39"/>
              <a:gd name="f43" fmla="+- f40 0 f39"/>
              <a:gd name="f44" fmla="*/ f43 1 2721114"/>
              <a:gd name="f45" fmla="*/ f42 1 3240000"/>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2721114" h="3240000">
                <a:moveTo>
                  <a:pt x="f5" y="f6"/>
                </a:moveTo>
                <a:lnTo>
                  <a:pt x="f5" y="f7"/>
                </a:lnTo>
                <a:lnTo>
                  <a:pt x="f8" y="f7"/>
                </a:lnTo>
                <a:lnTo>
                  <a:pt x="f8" y="f6"/>
                </a:lnTo>
                <a:close/>
                <a:moveTo>
                  <a:pt x="f9" y="f10"/>
                </a:moveTo>
                <a:cubicBezTo>
                  <a:pt x="f11" y="f10"/>
                  <a:pt x="f3" y="f12"/>
                  <a:pt x="f3" y="f13"/>
                </a:cubicBezTo>
                <a:cubicBezTo>
                  <a:pt x="f3" y="f14"/>
                  <a:pt x="f11" y="f15"/>
                  <a:pt x="f9" y="f15"/>
                </a:cubicBezTo>
                <a:cubicBezTo>
                  <a:pt x="f16" y="f15"/>
                  <a:pt x="f17" y="f14"/>
                  <a:pt x="f17" y="f13"/>
                </a:cubicBezTo>
                <a:cubicBezTo>
                  <a:pt x="f17" y="f12"/>
                  <a:pt x="f16" y="f10"/>
                  <a:pt x="f9" y="f10"/>
                </a:cubicBezTo>
                <a:close/>
                <a:moveTo>
                  <a:pt x="f18" y="f19"/>
                </a:moveTo>
                <a:lnTo>
                  <a:pt x="f20" y="f19"/>
                </a:lnTo>
                <a:lnTo>
                  <a:pt x="f20" y="f21"/>
                </a:lnTo>
                <a:lnTo>
                  <a:pt x="f22" y="f21"/>
                </a:lnTo>
                <a:close/>
                <a:moveTo>
                  <a:pt x="f2" y="f19"/>
                </a:moveTo>
                <a:lnTo>
                  <a:pt x="f23" y="f19"/>
                </a:lnTo>
                <a:lnTo>
                  <a:pt x="f23" y="f24"/>
                </a:lnTo>
                <a:lnTo>
                  <a:pt x="f20" y="f24"/>
                </a:lnTo>
                <a:lnTo>
                  <a:pt x="f20" y="f25"/>
                </a:lnTo>
                <a:cubicBezTo>
                  <a:pt x="f26" y="f27"/>
                  <a:pt x="f28" y="f29"/>
                  <a:pt x="f28" y="f30"/>
                </a:cubicBezTo>
                <a:cubicBezTo>
                  <a:pt x="f28" y="f31"/>
                  <a:pt x="f26" y="f32"/>
                  <a:pt x="f20" y="f33"/>
                </a:cubicBezTo>
                <a:lnTo>
                  <a:pt x="f20" y="f4"/>
                </a:lnTo>
                <a:lnTo>
                  <a:pt x="f2" y="f4"/>
                </a:lnTo>
                <a:close/>
                <a:moveTo>
                  <a:pt x="f34" y="f2"/>
                </a:moveTo>
                <a:lnTo>
                  <a:pt x="f35" y="f36"/>
                </a:lnTo>
                <a:lnTo>
                  <a:pt x="f34" y="f36"/>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22" name="Right Triangle 17">
            <a:extLst>
              <a:ext uri="{FF2B5EF4-FFF2-40B4-BE49-F238E27FC236}">
                <a16:creationId xmlns:a16="http://schemas.microsoft.com/office/drawing/2014/main" id="{7BE2209D-4A9A-09FB-24C9-2295FA23DA8A}"/>
              </a:ext>
            </a:extLst>
          </p:cNvPr>
          <p:cNvSpPr/>
          <p:nvPr/>
        </p:nvSpPr>
        <p:spPr>
          <a:xfrm>
            <a:off x="6366327" y="3433517"/>
            <a:ext cx="358609" cy="426997"/>
          </a:xfrm>
          <a:custGeom>
            <a:avLst/>
            <a:gdLst>
              <a:gd name="f0" fmla="val w"/>
              <a:gd name="f1" fmla="val h"/>
              <a:gd name="f2" fmla="val 0"/>
              <a:gd name="f3" fmla="val 2721114"/>
              <a:gd name="f4" fmla="val 3240000"/>
              <a:gd name="f5" fmla="val 2179233"/>
              <a:gd name="f6" fmla="val 2431577"/>
              <a:gd name="f7" fmla="val 2611489"/>
              <a:gd name="f8" fmla="val 1999321"/>
              <a:gd name="f9" fmla="val 2780851"/>
              <a:gd name="f10" fmla="val 2960763"/>
              <a:gd name="f11" fmla="val 2348595"/>
              <a:gd name="f12" fmla="val 2528507"/>
              <a:gd name="f13" fmla="val 2263914"/>
              <a:gd name="f14" fmla="val 2238970"/>
              <a:gd name="f15" fmla="val 2516419"/>
              <a:gd name="f16" fmla="val 2443665"/>
              <a:gd name="f17" fmla="val 2696170"/>
              <a:gd name="f18" fmla="val 2948675"/>
              <a:gd name="f19" fmla="val 3153370"/>
              <a:gd name="f20" fmla="val 2011409"/>
              <a:gd name="f21" fmla="val 1806714"/>
              <a:gd name="f22" fmla="val 1576134"/>
              <a:gd name="f23" fmla="val 17032"/>
              <a:gd name="f24" fmla="val 2276728"/>
              <a:gd name="f25" fmla="val 17033"/>
              <a:gd name="f26" fmla="val 1576135"/>
              <a:gd name="f27" fmla="val 1321887"/>
              <a:gd name="f28" fmla="val 996125"/>
              <a:gd name="f29" fmla="val 2160187"/>
              <a:gd name="f30" fmla="val 1979345"/>
              <a:gd name="f31" fmla="val 2161001"/>
              <a:gd name="f32" fmla="val 1738579"/>
              <a:gd name="f33" fmla="val 2402384"/>
              <a:gd name="f34" fmla="val 2700000"/>
              <a:gd name="f35" fmla="val 2997617"/>
              <a:gd name="f36" fmla="val 3238999"/>
              <a:gd name="f37" fmla="val 3239814"/>
              <a:gd name="f38" fmla="val 1436085"/>
              <a:gd name="f39" fmla="val 2287664"/>
              <a:gd name="f40" fmla="val 888809"/>
              <a:gd name="f41" fmla="*/ f0 1 2721114"/>
              <a:gd name="f42" fmla="*/ f1 1 3240000"/>
              <a:gd name="f43" fmla="val f2"/>
              <a:gd name="f44" fmla="val f3"/>
              <a:gd name="f45" fmla="val f4"/>
              <a:gd name="f46" fmla="+- f45 0 f43"/>
              <a:gd name="f47" fmla="+- f44 0 f43"/>
              <a:gd name="f48" fmla="*/ f47 1 2721114"/>
              <a:gd name="f49" fmla="*/ f46 1 3240000"/>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272111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4"/>
                  <a:pt x="f3" y="f16"/>
                  <a:pt x="f3" y="f17"/>
                </a:cubicBezTo>
                <a:cubicBezTo>
                  <a:pt x="f3" y="f18"/>
                  <a:pt x="f15" y="f19"/>
                  <a:pt x="f13" y="f19"/>
                </a:cubicBezTo>
                <a:cubicBezTo>
                  <a:pt x="f20" y="f19"/>
                  <a:pt x="f21" y="f18"/>
                  <a:pt x="f21" y="f17"/>
                </a:cubicBezTo>
                <a:cubicBezTo>
                  <a:pt x="f21" y="f16"/>
                  <a:pt x="f20" y="f14"/>
                  <a:pt x="f13" y="f14"/>
                </a:cubicBezTo>
                <a:close/>
                <a:moveTo>
                  <a:pt x="f22" y="f23"/>
                </a:moveTo>
                <a:lnTo>
                  <a:pt x="f24" y="f23"/>
                </a:lnTo>
                <a:lnTo>
                  <a:pt x="f24" y="f25"/>
                </a:lnTo>
                <a:lnTo>
                  <a:pt x="f26" y="f25"/>
                </a:lnTo>
                <a:close/>
                <a:moveTo>
                  <a:pt x="f2" y="f23"/>
                </a:moveTo>
                <a:lnTo>
                  <a:pt x="f27" y="f23"/>
                </a:lnTo>
                <a:lnTo>
                  <a:pt x="f27" y="f28"/>
                </a:lnTo>
                <a:lnTo>
                  <a:pt x="f24" y="f28"/>
                </a:lnTo>
                <a:lnTo>
                  <a:pt x="f24" y="f29"/>
                </a:lnTo>
                <a:cubicBezTo>
                  <a:pt x="f30" y="f31"/>
                  <a:pt x="f32" y="f33"/>
                  <a:pt x="f32" y="f34"/>
                </a:cubicBezTo>
                <a:cubicBezTo>
                  <a:pt x="f32" y="f35"/>
                  <a:pt x="f30" y="f36"/>
                  <a:pt x="f24" y="f37"/>
                </a:cubicBezTo>
                <a:lnTo>
                  <a:pt x="f24" y="f4"/>
                </a:lnTo>
                <a:lnTo>
                  <a:pt x="f2" y="f4"/>
                </a:lnTo>
                <a:close/>
                <a:moveTo>
                  <a:pt x="f38" y="f2"/>
                </a:moveTo>
                <a:lnTo>
                  <a:pt x="f39" y="f40"/>
                </a:lnTo>
                <a:lnTo>
                  <a:pt x="f38" y="f40"/>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23" name="Right Triangle 17">
            <a:extLst>
              <a:ext uri="{FF2B5EF4-FFF2-40B4-BE49-F238E27FC236}">
                <a16:creationId xmlns:a16="http://schemas.microsoft.com/office/drawing/2014/main" id="{207A9FED-4DFF-B146-D2B3-30AC3AB2A208}"/>
              </a:ext>
            </a:extLst>
          </p:cNvPr>
          <p:cNvSpPr/>
          <p:nvPr/>
        </p:nvSpPr>
        <p:spPr>
          <a:xfrm>
            <a:off x="7678884" y="3433517"/>
            <a:ext cx="358609" cy="426997"/>
          </a:xfrm>
          <a:custGeom>
            <a:avLst/>
            <a:gdLst>
              <a:gd name="f0" fmla="val w"/>
              <a:gd name="f1" fmla="val h"/>
              <a:gd name="f2" fmla="val 0"/>
              <a:gd name="f3" fmla="val 2721114"/>
              <a:gd name="f4" fmla="val 3240000"/>
              <a:gd name="f5" fmla="val 2136698"/>
              <a:gd name="f6" fmla="val 2449196"/>
              <a:gd name="f7" fmla="val 2016940"/>
              <a:gd name="f8" fmla="val 2568954"/>
              <a:gd name="f9" fmla="val 2144156"/>
              <a:gd name="f10" fmla="val 2696170"/>
              <a:gd name="f11" fmla="val 2823386"/>
              <a:gd name="f12" fmla="val 2943144"/>
              <a:gd name="f13" fmla="val 2263914"/>
              <a:gd name="f14" fmla="val 2815928"/>
              <a:gd name="f15" fmla="val 2391130"/>
              <a:gd name="f16" fmla="val 2510888"/>
              <a:gd name="f17" fmla="val 2383672"/>
              <a:gd name="f18" fmla="val 2576412"/>
              <a:gd name="f19" fmla="val 2238970"/>
              <a:gd name="f20" fmla="val 2516419"/>
              <a:gd name="f21" fmla="val 2443665"/>
              <a:gd name="f22" fmla="val 2948675"/>
              <a:gd name="f23" fmla="val 3153370"/>
              <a:gd name="f24" fmla="val 2011409"/>
              <a:gd name="f25" fmla="val 1806714"/>
              <a:gd name="f26" fmla="val 1576134"/>
              <a:gd name="f27" fmla="val 17032"/>
              <a:gd name="f28" fmla="val 2276728"/>
              <a:gd name="f29" fmla="val 17033"/>
              <a:gd name="f30" fmla="val 1576135"/>
              <a:gd name="f31" fmla="val 1321887"/>
              <a:gd name="f32" fmla="val 996125"/>
              <a:gd name="f33" fmla="val 2160187"/>
              <a:gd name="f34" fmla="val 1979345"/>
              <a:gd name="f35" fmla="val 2161001"/>
              <a:gd name="f36" fmla="val 1738579"/>
              <a:gd name="f37" fmla="val 2402384"/>
              <a:gd name="f38" fmla="val 2700000"/>
              <a:gd name="f39" fmla="val 2997617"/>
              <a:gd name="f40" fmla="val 3238999"/>
              <a:gd name="f41" fmla="val 3239814"/>
              <a:gd name="f42" fmla="val 1436085"/>
              <a:gd name="f43" fmla="val 2287664"/>
              <a:gd name="f44" fmla="val 888809"/>
              <a:gd name="f45" fmla="*/ f0 1 2721114"/>
              <a:gd name="f46" fmla="*/ f1 1 3240000"/>
              <a:gd name="f47" fmla="val f2"/>
              <a:gd name="f48" fmla="val f3"/>
              <a:gd name="f49" fmla="val f4"/>
              <a:gd name="f50" fmla="+- f49 0 f47"/>
              <a:gd name="f51" fmla="+- f48 0 f47"/>
              <a:gd name="f52" fmla="*/ f51 1 2721114"/>
              <a:gd name="f53" fmla="*/ f50 1 3240000"/>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2721114" h="3240000">
                <a:moveTo>
                  <a:pt x="f5" y="f6"/>
                </a:moveTo>
                <a:lnTo>
                  <a:pt x="f7" y="f8"/>
                </a:lnTo>
                <a:lnTo>
                  <a:pt x="f9" y="f10"/>
                </a:lnTo>
                <a:lnTo>
                  <a:pt x="f7" y="f11"/>
                </a:lnTo>
                <a:lnTo>
                  <a:pt x="f5" y="f12"/>
                </a:lnTo>
                <a:lnTo>
                  <a:pt x="f13" y="f14"/>
                </a:lnTo>
                <a:lnTo>
                  <a:pt x="f15" y="f12"/>
                </a:lnTo>
                <a:lnTo>
                  <a:pt x="f16" y="f11"/>
                </a:lnTo>
                <a:lnTo>
                  <a:pt x="f17" y="f10"/>
                </a:lnTo>
                <a:lnTo>
                  <a:pt x="f16" y="f8"/>
                </a:lnTo>
                <a:lnTo>
                  <a:pt x="f15" y="f6"/>
                </a:lnTo>
                <a:lnTo>
                  <a:pt x="f13" y="f18"/>
                </a:lnTo>
                <a:close/>
                <a:moveTo>
                  <a:pt x="f13" y="f19"/>
                </a:moveTo>
                <a:cubicBezTo>
                  <a:pt x="f20" y="f19"/>
                  <a:pt x="f3" y="f21"/>
                  <a:pt x="f3" y="f10"/>
                </a:cubicBezTo>
                <a:cubicBezTo>
                  <a:pt x="f3" y="f22"/>
                  <a:pt x="f20" y="f23"/>
                  <a:pt x="f13" y="f23"/>
                </a:cubicBezTo>
                <a:cubicBezTo>
                  <a:pt x="f24" y="f23"/>
                  <a:pt x="f25" y="f22"/>
                  <a:pt x="f25" y="f10"/>
                </a:cubicBezTo>
                <a:cubicBezTo>
                  <a:pt x="f25" y="f21"/>
                  <a:pt x="f24" y="f19"/>
                  <a:pt x="f13" y="f19"/>
                </a:cubicBezTo>
                <a:close/>
                <a:moveTo>
                  <a:pt x="f26" y="f27"/>
                </a:moveTo>
                <a:lnTo>
                  <a:pt x="f28" y="f27"/>
                </a:lnTo>
                <a:lnTo>
                  <a:pt x="f28" y="f29"/>
                </a:lnTo>
                <a:lnTo>
                  <a:pt x="f30" y="f29"/>
                </a:lnTo>
                <a:close/>
                <a:moveTo>
                  <a:pt x="f2" y="f27"/>
                </a:moveTo>
                <a:lnTo>
                  <a:pt x="f31" y="f27"/>
                </a:lnTo>
                <a:lnTo>
                  <a:pt x="f31" y="f32"/>
                </a:lnTo>
                <a:lnTo>
                  <a:pt x="f28" y="f32"/>
                </a:lnTo>
                <a:lnTo>
                  <a:pt x="f28" y="f33"/>
                </a:lnTo>
                <a:cubicBezTo>
                  <a:pt x="f34" y="f35"/>
                  <a:pt x="f36" y="f37"/>
                  <a:pt x="f36" y="f38"/>
                </a:cubicBezTo>
                <a:cubicBezTo>
                  <a:pt x="f36" y="f39"/>
                  <a:pt x="f34" y="f40"/>
                  <a:pt x="f28" y="f41"/>
                </a:cubicBezTo>
                <a:lnTo>
                  <a:pt x="f28" y="f4"/>
                </a:lnTo>
                <a:lnTo>
                  <a:pt x="f2" y="f4"/>
                </a:lnTo>
                <a:close/>
                <a:moveTo>
                  <a:pt x="f42" y="f2"/>
                </a:moveTo>
                <a:lnTo>
                  <a:pt x="f43" y="f44"/>
                </a:lnTo>
                <a:lnTo>
                  <a:pt x="f42" y="f44"/>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24" name="Oval 44">
            <a:extLst>
              <a:ext uri="{FF2B5EF4-FFF2-40B4-BE49-F238E27FC236}">
                <a16:creationId xmlns:a16="http://schemas.microsoft.com/office/drawing/2014/main" id="{DF875C88-3271-68CC-21E2-8F45D6F0E7ED}"/>
              </a:ext>
            </a:extLst>
          </p:cNvPr>
          <p:cNvSpPr/>
          <p:nvPr/>
        </p:nvSpPr>
        <p:spPr>
          <a:xfrm>
            <a:off x="8335167" y="3433517"/>
            <a:ext cx="358609" cy="426997"/>
          </a:xfrm>
          <a:custGeom>
            <a:avLst/>
            <a:gdLst>
              <a:gd name="f0" fmla="val w"/>
              <a:gd name="f1" fmla="val h"/>
              <a:gd name="f2" fmla="val 0"/>
              <a:gd name="f3" fmla="val 2721114"/>
              <a:gd name="f4" fmla="val 3240000"/>
              <a:gd name="f5" fmla="val 2519839"/>
              <a:gd name="f6" fmla="val 2469622"/>
              <a:gd name="f7" fmla="val 2201779"/>
              <a:gd name="f8" fmla="val 2787682"/>
              <a:gd name="f9" fmla="val 2003023"/>
              <a:gd name="f10" fmla="val 2588926"/>
              <a:gd name="f11" fmla="val 1901669"/>
              <a:gd name="f12" fmla="val 2690281"/>
              <a:gd name="f13" fmla="val 2203868"/>
              <a:gd name="f14" fmla="val 2992480"/>
              <a:gd name="f15" fmla="val 2305222"/>
              <a:gd name="f16" fmla="val 2891125"/>
              <a:gd name="f17" fmla="val 2303133"/>
              <a:gd name="f18" fmla="val 2889037"/>
              <a:gd name="f19" fmla="val 2621194"/>
              <a:gd name="f20" fmla="val 2570977"/>
              <a:gd name="f21" fmla="val 2263914"/>
              <a:gd name="f22" fmla="val 2238970"/>
              <a:gd name="f23" fmla="val 2516419"/>
              <a:gd name="f24" fmla="val 2443665"/>
              <a:gd name="f25" fmla="val 2696170"/>
              <a:gd name="f26" fmla="val 2948675"/>
              <a:gd name="f27" fmla="val 3153370"/>
              <a:gd name="f28" fmla="val 2011409"/>
              <a:gd name="f29" fmla="val 1806714"/>
              <a:gd name="f30" fmla="val 1576134"/>
              <a:gd name="f31" fmla="val 17032"/>
              <a:gd name="f32" fmla="val 2276728"/>
              <a:gd name="f33" fmla="val 17033"/>
              <a:gd name="f34" fmla="val 1576135"/>
              <a:gd name="f35" fmla="val 1321887"/>
              <a:gd name="f36" fmla="val 996125"/>
              <a:gd name="f37" fmla="val 2160187"/>
              <a:gd name="f38" fmla="val 1979345"/>
              <a:gd name="f39" fmla="val 2161001"/>
              <a:gd name="f40" fmla="val 1738579"/>
              <a:gd name="f41" fmla="val 2402384"/>
              <a:gd name="f42" fmla="val 2700000"/>
              <a:gd name="f43" fmla="val 2997617"/>
              <a:gd name="f44" fmla="val 3238999"/>
              <a:gd name="f45" fmla="val 3239814"/>
              <a:gd name="f46" fmla="val 1436085"/>
              <a:gd name="f47" fmla="val 2287664"/>
              <a:gd name="f48" fmla="val 888809"/>
              <a:gd name="f49" fmla="*/ f0 1 2721114"/>
              <a:gd name="f50" fmla="*/ f1 1 3240000"/>
              <a:gd name="f51" fmla="val f2"/>
              <a:gd name="f52" fmla="val f3"/>
              <a:gd name="f53" fmla="val f4"/>
              <a:gd name="f54" fmla="+- f53 0 f51"/>
              <a:gd name="f55" fmla="+- f52 0 f51"/>
              <a:gd name="f56" fmla="*/ f55 1 2721114"/>
              <a:gd name="f57" fmla="*/ f54 1 324000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2721114" h="3240000">
                <a:moveTo>
                  <a:pt x="f5" y="f6"/>
                </a:moveTo>
                <a:lnTo>
                  <a:pt x="f7" y="f8"/>
                </a:lnTo>
                <a:lnTo>
                  <a:pt x="f9" y="f10"/>
                </a:lnTo>
                <a:lnTo>
                  <a:pt x="f11" y="f12"/>
                </a:lnTo>
                <a:lnTo>
                  <a:pt x="f13" y="f14"/>
                </a:lnTo>
                <a:lnTo>
                  <a:pt x="f15" y="f16"/>
                </a:lnTo>
                <a:lnTo>
                  <a:pt x="f17" y="f18"/>
                </a:lnTo>
                <a:lnTo>
                  <a:pt x="f19" y="f20"/>
                </a:lnTo>
                <a:close/>
                <a:moveTo>
                  <a:pt x="f21" y="f22"/>
                </a:moveTo>
                <a:cubicBezTo>
                  <a:pt x="f23" y="f22"/>
                  <a:pt x="f3" y="f24"/>
                  <a:pt x="f3" y="f25"/>
                </a:cubicBezTo>
                <a:cubicBezTo>
                  <a:pt x="f3" y="f26"/>
                  <a:pt x="f23" y="f27"/>
                  <a:pt x="f21" y="f27"/>
                </a:cubicBezTo>
                <a:cubicBezTo>
                  <a:pt x="f28" y="f27"/>
                  <a:pt x="f29" y="f26"/>
                  <a:pt x="f29" y="f25"/>
                </a:cubicBezTo>
                <a:cubicBezTo>
                  <a:pt x="f29" y="f24"/>
                  <a:pt x="f28" y="f22"/>
                  <a:pt x="f21" y="f22"/>
                </a:cubicBezTo>
                <a:close/>
                <a:moveTo>
                  <a:pt x="f30" y="f31"/>
                </a:moveTo>
                <a:lnTo>
                  <a:pt x="f32" y="f31"/>
                </a:lnTo>
                <a:lnTo>
                  <a:pt x="f32" y="f33"/>
                </a:lnTo>
                <a:lnTo>
                  <a:pt x="f34" y="f33"/>
                </a:lnTo>
                <a:close/>
                <a:moveTo>
                  <a:pt x="f2" y="f31"/>
                </a:moveTo>
                <a:lnTo>
                  <a:pt x="f35" y="f31"/>
                </a:lnTo>
                <a:lnTo>
                  <a:pt x="f35" y="f36"/>
                </a:lnTo>
                <a:lnTo>
                  <a:pt x="f32" y="f36"/>
                </a:lnTo>
                <a:lnTo>
                  <a:pt x="f32" y="f37"/>
                </a:lnTo>
                <a:cubicBezTo>
                  <a:pt x="f38" y="f39"/>
                  <a:pt x="f40" y="f41"/>
                  <a:pt x="f40" y="f42"/>
                </a:cubicBezTo>
                <a:cubicBezTo>
                  <a:pt x="f40" y="f43"/>
                  <a:pt x="f38" y="f44"/>
                  <a:pt x="f32" y="f45"/>
                </a:cubicBezTo>
                <a:lnTo>
                  <a:pt x="f32" y="f4"/>
                </a:lnTo>
                <a:lnTo>
                  <a:pt x="f2" y="f4"/>
                </a:lnTo>
                <a:close/>
                <a:moveTo>
                  <a:pt x="f46" y="f2"/>
                </a:moveTo>
                <a:lnTo>
                  <a:pt x="f47" y="f48"/>
                </a:lnTo>
                <a:lnTo>
                  <a:pt x="f46" y="f48"/>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cs typeface="Arial"/>
            </a:endParaRPr>
          </a:p>
        </p:txBody>
      </p:sp>
      <p:sp>
        <p:nvSpPr>
          <p:cNvPr id="25" name="Google Shape;6000;p67">
            <a:extLst>
              <a:ext uri="{FF2B5EF4-FFF2-40B4-BE49-F238E27FC236}">
                <a16:creationId xmlns:a16="http://schemas.microsoft.com/office/drawing/2014/main" id="{22B4B6EA-F30F-1989-1677-00E39ABDC4D4}"/>
              </a:ext>
            </a:extLst>
          </p:cNvPr>
          <p:cNvSpPr/>
          <p:nvPr/>
        </p:nvSpPr>
        <p:spPr>
          <a:xfrm>
            <a:off x="3263393" y="1109075"/>
            <a:ext cx="453185" cy="462357"/>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26" name="Google Shape;6029;p67">
            <a:extLst>
              <a:ext uri="{FF2B5EF4-FFF2-40B4-BE49-F238E27FC236}">
                <a16:creationId xmlns:a16="http://schemas.microsoft.com/office/drawing/2014/main" id="{50BE90EE-FAEF-71A3-0CAC-22D561FE3901}"/>
              </a:ext>
            </a:extLst>
          </p:cNvPr>
          <p:cNvGrpSpPr/>
          <p:nvPr/>
        </p:nvGrpSpPr>
        <p:grpSpPr>
          <a:xfrm>
            <a:off x="7025856" y="4064928"/>
            <a:ext cx="303123" cy="420175"/>
            <a:chOff x="7025856" y="4064928"/>
            <a:chExt cx="303123" cy="420175"/>
          </a:xfrm>
        </p:grpSpPr>
        <p:sp>
          <p:nvSpPr>
            <p:cNvPr id="27" name="Google Shape;6030;p67">
              <a:extLst>
                <a:ext uri="{FF2B5EF4-FFF2-40B4-BE49-F238E27FC236}">
                  <a16:creationId xmlns:a16="http://schemas.microsoft.com/office/drawing/2014/main" id="{A88BD4E8-2AE7-8437-0ADB-F298038103F3}"/>
                </a:ext>
              </a:extLst>
            </p:cNvPr>
            <p:cNvSpPr/>
            <p:nvPr/>
          </p:nvSpPr>
          <p:spPr>
            <a:xfrm>
              <a:off x="7191006" y="4065989"/>
              <a:ext cx="137973" cy="164107"/>
            </a:xfrm>
            <a:custGeom>
              <a:avLst/>
              <a:gdLst>
                <a:gd name="f0" fmla="val w"/>
                <a:gd name="f1" fmla="val h"/>
                <a:gd name="f2" fmla="val 0"/>
                <a:gd name="f3" fmla="val 4159"/>
                <a:gd name="f4" fmla="val 4947"/>
                <a:gd name="f5" fmla="val 2552"/>
                <a:gd name="f6" fmla="val 473"/>
                <a:gd name="f7" fmla="val 2710"/>
                <a:gd name="f8" fmla="val 851"/>
                <a:gd name="f9" fmla="val 3182"/>
                <a:gd name="f10" fmla="val 3750"/>
                <a:gd name="f11" fmla="val 3687"/>
                <a:gd name="f12" fmla="val 1639"/>
                <a:gd name="f13" fmla="val 2489"/>
                <a:gd name="f14" fmla="val 441"/>
                <a:gd name="f15" fmla="*/ f0 1 4159"/>
                <a:gd name="f16" fmla="*/ f1 1 4947"/>
                <a:gd name="f17" fmla="val f2"/>
                <a:gd name="f18" fmla="val f3"/>
                <a:gd name="f19" fmla="val f4"/>
                <a:gd name="f20" fmla="+- f19 0 f17"/>
                <a:gd name="f21" fmla="+- f18 0 f17"/>
                <a:gd name="f22" fmla="*/ f21 1 4159"/>
                <a:gd name="f23" fmla="*/ f20 1 494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159" h="4947">
                  <a:moveTo>
                    <a:pt x="f2" y="f2"/>
                  </a:moveTo>
                  <a:lnTo>
                    <a:pt x="f2" y="f5"/>
                  </a:lnTo>
                  <a:cubicBezTo>
                    <a:pt x="f6" y="f7"/>
                    <a:pt x="f8" y="f9"/>
                    <a:pt x="f8" y="f10"/>
                  </a:cubicBezTo>
                  <a:lnTo>
                    <a:pt x="f8" y="f4"/>
                  </a:lnTo>
                  <a:lnTo>
                    <a:pt x="f3" y="f4"/>
                  </a:lnTo>
                  <a:lnTo>
                    <a:pt x="f3" y="f11"/>
                  </a:lnTo>
                  <a:cubicBezTo>
                    <a:pt x="f3" y="f12"/>
                    <a:pt x="f13" y="f2"/>
                    <a:pt x="f1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28" name="Google Shape;6031;p67">
              <a:extLst>
                <a:ext uri="{FF2B5EF4-FFF2-40B4-BE49-F238E27FC236}">
                  <a16:creationId xmlns:a16="http://schemas.microsoft.com/office/drawing/2014/main" id="{B1BF7132-D6C1-AD95-4F85-8B86CA402C1B}"/>
                </a:ext>
              </a:extLst>
            </p:cNvPr>
            <p:cNvSpPr/>
            <p:nvPr/>
          </p:nvSpPr>
          <p:spPr>
            <a:xfrm>
              <a:off x="7163793" y="4172571"/>
              <a:ext cx="29297" cy="83667"/>
            </a:xfrm>
            <a:custGeom>
              <a:avLst/>
              <a:gdLst>
                <a:gd name="f0" fmla="val w"/>
                <a:gd name="f1" fmla="val h"/>
                <a:gd name="f2" fmla="val 0"/>
                <a:gd name="f3" fmla="val 883"/>
                <a:gd name="f4" fmla="val 2522"/>
                <a:gd name="f5" fmla="val 474"/>
                <a:gd name="f6" fmla="val 1"/>
                <a:gd name="f7" fmla="val 253"/>
                <a:gd name="f8" fmla="val 95"/>
                <a:gd name="f9" fmla="val 222"/>
                <a:gd name="f10" fmla="val 442"/>
                <a:gd name="f11" fmla="val 2112"/>
                <a:gd name="f12" fmla="val 2332"/>
                <a:gd name="f13" fmla="val 190"/>
                <a:gd name="f14" fmla="val 2521"/>
                <a:gd name="f15" fmla="val 663"/>
                <a:gd name="f16" fmla="val 820"/>
                <a:gd name="f17" fmla="val 64"/>
                <a:gd name="f18" fmla="*/ f0 1 883"/>
                <a:gd name="f19" fmla="*/ f1 1 2522"/>
                <a:gd name="f20" fmla="val f2"/>
                <a:gd name="f21" fmla="val f3"/>
                <a:gd name="f22" fmla="val f4"/>
                <a:gd name="f23" fmla="+- f22 0 f20"/>
                <a:gd name="f24" fmla="+- f21 0 f20"/>
                <a:gd name="f25" fmla="*/ f24 1 883"/>
                <a:gd name="f26" fmla="*/ f23 1 252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883" h="2522">
                  <a:moveTo>
                    <a:pt x="f5" y="f6"/>
                  </a:moveTo>
                  <a:cubicBezTo>
                    <a:pt x="f7" y="f6"/>
                    <a:pt x="f8" y="f9"/>
                    <a:pt x="f8" y="f10"/>
                  </a:cubicBezTo>
                  <a:lnTo>
                    <a:pt x="f8" y="f11"/>
                  </a:lnTo>
                  <a:cubicBezTo>
                    <a:pt x="f6" y="f12"/>
                    <a:pt x="f13" y="f14"/>
                    <a:pt x="f10" y="f14"/>
                  </a:cubicBezTo>
                  <a:cubicBezTo>
                    <a:pt x="f15" y="f14"/>
                    <a:pt x="f16" y="f12"/>
                    <a:pt x="f3" y="f11"/>
                  </a:cubicBezTo>
                  <a:lnTo>
                    <a:pt x="f3" y="f10"/>
                  </a:lnTo>
                  <a:cubicBezTo>
                    <a:pt x="f3" y="f9"/>
                    <a:pt x="f15" y="f17"/>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29" name="Google Shape;6032;p67">
              <a:extLst>
                <a:ext uri="{FF2B5EF4-FFF2-40B4-BE49-F238E27FC236}">
                  <a16:creationId xmlns:a16="http://schemas.microsoft.com/office/drawing/2014/main" id="{1209EE5A-BD5B-F32E-F199-CAFF701BBEA8}"/>
                </a:ext>
              </a:extLst>
            </p:cNvPr>
            <p:cNvSpPr/>
            <p:nvPr/>
          </p:nvSpPr>
          <p:spPr>
            <a:xfrm>
              <a:off x="7026889" y="4064928"/>
              <a:ext cx="136940" cy="163083"/>
            </a:xfrm>
            <a:custGeom>
              <a:avLst/>
              <a:gdLst>
                <a:gd name="f0" fmla="val w"/>
                <a:gd name="f1" fmla="val h"/>
                <a:gd name="f2" fmla="val 0"/>
                <a:gd name="f3" fmla="val 4128"/>
                <a:gd name="f4" fmla="val 4916"/>
                <a:gd name="f5" fmla="val 3687"/>
                <a:gd name="f6" fmla="val 1"/>
                <a:gd name="f7" fmla="val 1671"/>
                <a:gd name="f8" fmla="val 1639"/>
                <a:gd name="f9" fmla="val 3309"/>
                <a:gd name="f10" fmla="val 3151"/>
                <a:gd name="f11" fmla="val 3655"/>
                <a:gd name="f12" fmla="val 2710"/>
                <a:gd name="f13" fmla="val 2521"/>
                <a:gd name="f14" fmla="*/ f0 1 4128"/>
                <a:gd name="f15" fmla="*/ f1 1 4916"/>
                <a:gd name="f16" fmla="val f2"/>
                <a:gd name="f17" fmla="val f3"/>
                <a:gd name="f18" fmla="val f4"/>
                <a:gd name="f19" fmla="+- f18 0 f16"/>
                <a:gd name="f20" fmla="+- f17 0 f16"/>
                <a:gd name="f21" fmla="*/ f20 1 4128"/>
                <a:gd name="f22" fmla="*/ f19 1 4916"/>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4128" h="4916">
                  <a:moveTo>
                    <a:pt x="f5" y="f6"/>
                  </a:moveTo>
                  <a:cubicBezTo>
                    <a:pt x="f7" y="f6"/>
                    <a:pt x="f6" y="f8"/>
                    <a:pt x="f6" y="f5"/>
                  </a:cubicBezTo>
                  <a:lnTo>
                    <a:pt x="f6" y="f4"/>
                  </a:lnTo>
                  <a:lnTo>
                    <a:pt x="f9" y="f4"/>
                  </a:lnTo>
                  <a:lnTo>
                    <a:pt x="f9" y="f5"/>
                  </a:lnTo>
                  <a:cubicBezTo>
                    <a:pt x="f9" y="f10"/>
                    <a:pt x="f11" y="f12"/>
                    <a:pt x="f3" y="f13"/>
                  </a:cubicBezTo>
                  <a:lnTo>
                    <a:pt x="f3"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0" name="Google Shape;6033;p67">
              <a:extLst>
                <a:ext uri="{FF2B5EF4-FFF2-40B4-BE49-F238E27FC236}">
                  <a16:creationId xmlns:a16="http://schemas.microsoft.com/office/drawing/2014/main" id="{191FC533-04A3-0C93-021A-7C0018402B69}"/>
                </a:ext>
              </a:extLst>
            </p:cNvPr>
            <p:cNvSpPr/>
            <p:nvPr/>
          </p:nvSpPr>
          <p:spPr>
            <a:xfrm>
              <a:off x="7025856" y="4258296"/>
              <a:ext cx="303114" cy="226807"/>
            </a:xfrm>
            <a:custGeom>
              <a:avLst/>
              <a:gdLst>
                <a:gd name="f0" fmla="val w"/>
                <a:gd name="f1" fmla="val h"/>
                <a:gd name="f2" fmla="val 0"/>
                <a:gd name="f3" fmla="val 9137"/>
                <a:gd name="f4" fmla="val 6837"/>
                <a:gd name="f5" fmla="val 3151"/>
                <a:gd name="f6" fmla="val 5199"/>
                <a:gd name="f7" fmla="val 1639"/>
                <a:gd name="f8" fmla="val 3686"/>
                <a:gd name="f9" fmla="val 5356"/>
                <a:gd name="f10" fmla="val 7467"/>
                <a:gd name="f11" fmla="val 5734"/>
                <a:gd name="f12" fmla="val 5577"/>
                <a:gd name="f13" fmla="val 473"/>
                <a:gd name="f14" fmla="val 5104"/>
                <a:gd name="f15" fmla="val 819"/>
                <a:gd name="f16" fmla="val 4568"/>
                <a:gd name="f17" fmla="val 4001"/>
                <a:gd name="f18" fmla="val 3560"/>
                <a:gd name="f19" fmla="val 3371"/>
                <a:gd name="f20" fmla="*/ f0 1 9137"/>
                <a:gd name="f21" fmla="*/ f1 1 6837"/>
                <a:gd name="f22" fmla="val f2"/>
                <a:gd name="f23" fmla="val f3"/>
                <a:gd name="f24" fmla="val f4"/>
                <a:gd name="f25" fmla="+- f24 0 f22"/>
                <a:gd name="f26" fmla="+- f23 0 f22"/>
                <a:gd name="f27" fmla="*/ f26 1 9137"/>
                <a:gd name="f28" fmla="*/ f25 1 683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137" h="6837">
                  <a:moveTo>
                    <a:pt x="f2" y="f2"/>
                  </a:moveTo>
                  <a:lnTo>
                    <a:pt x="f2" y="f5"/>
                  </a:lnTo>
                  <a:cubicBezTo>
                    <a:pt x="f2" y="f6"/>
                    <a:pt x="f7" y="f4"/>
                    <a:pt x="f8" y="f4"/>
                  </a:cubicBezTo>
                  <a:lnTo>
                    <a:pt x="f9" y="f4"/>
                  </a:lnTo>
                  <a:cubicBezTo>
                    <a:pt x="f10" y="f4"/>
                    <a:pt x="f3" y="f6"/>
                    <a:pt x="f3" y="f5"/>
                  </a:cubicBezTo>
                  <a:lnTo>
                    <a:pt x="f3" y="f2"/>
                  </a:lnTo>
                  <a:lnTo>
                    <a:pt x="f11" y="f2"/>
                  </a:lnTo>
                  <a:cubicBezTo>
                    <a:pt x="f12" y="f13"/>
                    <a:pt x="f14" y="f15"/>
                    <a:pt x="f16" y="f15"/>
                  </a:cubicBezTo>
                  <a:cubicBezTo>
                    <a:pt x="f17" y="f15"/>
                    <a:pt x="f18" y="f13"/>
                    <a:pt x="f19"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1" name="Google Shape;6066;p67">
            <a:extLst>
              <a:ext uri="{FF2B5EF4-FFF2-40B4-BE49-F238E27FC236}">
                <a16:creationId xmlns:a16="http://schemas.microsoft.com/office/drawing/2014/main" id="{7D965261-E52F-0F84-BB0F-8C25C62B9792}"/>
              </a:ext>
            </a:extLst>
          </p:cNvPr>
          <p:cNvGrpSpPr/>
          <p:nvPr/>
        </p:nvGrpSpPr>
        <p:grpSpPr>
          <a:xfrm>
            <a:off x="3235348" y="1800673"/>
            <a:ext cx="483150" cy="480763"/>
            <a:chOff x="3235348" y="1800673"/>
            <a:chExt cx="483150" cy="480763"/>
          </a:xfrm>
        </p:grpSpPr>
        <p:sp>
          <p:nvSpPr>
            <p:cNvPr id="32" name="Google Shape;6067;p67">
              <a:extLst>
                <a:ext uri="{FF2B5EF4-FFF2-40B4-BE49-F238E27FC236}">
                  <a16:creationId xmlns:a16="http://schemas.microsoft.com/office/drawing/2014/main" id="{3EAD2A80-7BF2-F277-A15C-28F34DCADD5E}"/>
                </a:ext>
              </a:extLst>
            </p:cNvPr>
            <p:cNvSpPr/>
            <p:nvPr/>
          </p:nvSpPr>
          <p:spPr>
            <a:xfrm>
              <a:off x="3235348" y="1800673"/>
              <a:ext cx="386288" cy="385072"/>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3" name="Google Shape;6068;p67">
              <a:extLst>
                <a:ext uri="{FF2B5EF4-FFF2-40B4-BE49-F238E27FC236}">
                  <a16:creationId xmlns:a16="http://schemas.microsoft.com/office/drawing/2014/main" id="{8B5B8D55-39D1-50DD-0005-91EEE2506B60}"/>
                </a:ext>
              </a:extLst>
            </p:cNvPr>
            <p:cNvSpPr/>
            <p:nvPr/>
          </p:nvSpPr>
          <p:spPr>
            <a:xfrm>
              <a:off x="3299914" y="1994214"/>
              <a:ext cx="418584" cy="287222"/>
            </a:xfrm>
            <a:custGeom>
              <a:avLst/>
              <a:gdLst>
                <a:gd name="f0" fmla="val w"/>
                <a:gd name="f1" fmla="val h"/>
                <a:gd name="f2" fmla="val 0"/>
                <a:gd name="f3" fmla="val 11028"/>
                <a:gd name="f4" fmla="val 7566"/>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1261"/>
                <a:gd name="f34" fmla="val 5388"/>
                <a:gd name="f35" fmla="val 5955"/>
                <a:gd name="f36" fmla="val 6459"/>
                <a:gd name="f37" fmla="val 7220"/>
                <a:gd name="f38" fmla="val 6617"/>
                <a:gd name="f39" fmla="val 6716"/>
                <a:gd name="f40" fmla="val 8601"/>
                <a:gd name="f41" fmla="val 6495"/>
                <a:gd name="f42" fmla="val 10082"/>
                <a:gd name="f43" fmla="val 4920"/>
                <a:gd name="f44" fmla="val 10114"/>
                <a:gd name="f45" fmla="val 2904"/>
                <a:gd name="f46" fmla="val 2400"/>
                <a:gd name="f47" fmla="val 10649"/>
                <a:gd name="f48" fmla="val 2211"/>
                <a:gd name="f49" fmla="val 11027"/>
                <a:gd name="f50" fmla="val 1706"/>
                <a:gd name="f51" fmla="val 10996"/>
                <a:gd name="f52" fmla="val 1108"/>
                <a:gd name="f53" fmla="val 10964"/>
                <a:gd name="f54" fmla="val 572"/>
                <a:gd name="f55" fmla="val 10492"/>
                <a:gd name="f56" fmla="val 100"/>
                <a:gd name="f57" fmla="val 9893"/>
                <a:gd name="f58" fmla="val 5"/>
                <a:gd name="f59" fmla="val 9853"/>
                <a:gd name="f60" fmla="val 2"/>
                <a:gd name="f61" fmla="val 9813"/>
                <a:gd name="f62" fmla="*/ f0 1 11028"/>
                <a:gd name="f63" fmla="*/ f1 1 7566"/>
                <a:gd name="f64" fmla="val f2"/>
                <a:gd name="f65" fmla="val f3"/>
                <a:gd name="f66" fmla="val f4"/>
                <a:gd name="f67" fmla="+- f66 0 f64"/>
                <a:gd name="f68" fmla="+- f65 0 f64"/>
                <a:gd name="f69" fmla="*/ f68 1 11028"/>
                <a:gd name="f70" fmla="*/ f67 1 7566"/>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11028" h="7566">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4"/>
                    <a:pt x="f33" y="f4"/>
                  </a:cubicBezTo>
                  <a:lnTo>
                    <a:pt x="f34" y="f4"/>
                  </a:lnTo>
                  <a:cubicBezTo>
                    <a:pt x="f35" y="f4"/>
                    <a:pt x="f36" y="f37"/>
                    <a:pt x="f38" y="f39"/>
                  </a:cubicBezTo>
                  <a:cubicBezTo>
                    <a:pt x="f40" y="f41"/>
                    <a:pt x="f42" y="f43"/>
                    <a:pt x="f44" y="f45"/>
                  </a:cubicBezTo>
                  <a:lnTo>
                    <a:pt x="f44" y="f46"/>
                  </a:lnTo>
                  <a:cubicBezTo>
                    <a:pt x="f47" y="f48"/>
                    <a:pt x="f49" y="f50"/>
                    <a:pt x="f51" y="f52"/>
                  </a:cubicBezTo>
                  <a:cubicBezTo>
                    <a:pt x="f53" y="f54"/>
                    <a:pt x="f55" y="f56"/>
                    <a:pt x="f57" y="f58"/>
                  </a:cubicBezTo>
                  <a:cubicBezTo>
                    <a:pt x="f59" y="f60"/>
                    <a:pt x="f61"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4" name="Google Shape;5976;p67">
            <a:extLst>
              <a:ext uri="{FF2B5EF4-FFF2-40B4-BE49-F238E27FC236}">
                <a16:creationId xmlns:a16="http://schemas.microsoft.com/office/drawing/2014/main" id="{F951DE0B-3177-EE6B-33BF-A3FE06C77EFF}"/>
              </a:ext>
            </a:extLst>
          </p:cNvPr>
          <p:cNvGrpSpPr/>
          <p:nvPr/>
        </p:nvGrpSpPr>
        <p:grpSpPr>
          <a:xfrm>
            <a:off x="3299914" y="4214195"/>
            <a:ext cx="371547" cy="331551"/>
            <a:chOff x="3299914" y="4214195"/>
            <a:chExt cx="371547" cy="331551"/>
          </a:xfrm>
        </p:grpSpPr>
        <p:sp>
          <p:nvSpPr>
            <p:cNvPr id="35" name="Google Shape;5977;p67">
              <a:extLst>
                <a:ext uri="{FF2B5EF4-FFF2-40B4-BE49-F238E27FC236}">
                  <a16:creationId xmlns:a16="http://schemas.microsoft.com/office/drawing/2014/main" id="{A3D6AD8A-3B60-34F0-CE1B-57E549E1FC9D}"/>
                </a:ext>
              </a:extLst>
            </p:cNvPr>
            <p:cNvSpPr/>
            <p:nvPr/>
          </p:nvSpPr>
          <p:spPr>
            <a:xfrm>
              <a:off x="3393932" y="4214195"/>
              <a:ext cx="277529" cy="274603"/>
            </a:xfrm>
            <a:custGeom>
              <a:avLst/>
              <a:gdLst>
                <a:gd name="f0" fmla="val w"/>
                <a:gd name="f1" fmla="val h"/>
                <a:gd name="f2" fmla="val 0"/>
                <a:gd name="f3" fmla="val 9673"/>
                <a:gd name="f4" fmla="val 9571"/>
                <a:gd name="f5" fmla="val 5963"/>
                <a:gd name="f6" fmla="val 1"/>
                <a:gd name="f7" fmla="val 5661"/>
                <a:gd name="f8" fmla="val 5365"/>
                <a:gd name="f9" fmla="val 127"/>
                <a:gd name="f10" fmla="val 5136"/>
                <a:gd name="f11" fmla="val 371"/>
                <a:gd name="f12" fmla="val 5507"/>
                <a:gd name="f13" fmla="val 4064"/>
                <a:gd name="f14" fmla="val 9200"/>
                <a:gd name="f15" fmla="val 4436"/>
                <a:gd name="f16" fmla="val 9672"/>
                <a:gd name="f17" fmla="val 3963"/>
                <a:gd name="f18" fmla="val 3207"/>
                <a:gd name="f19" fmla="val 2734"/>
                <a:gd name="f20" fmla="val 6868"/>
                <a:gd name="f21" fmla="val 434"/>
                <a:gd name="f22" fmla="val 6609"/>
                <a:gd name="f23" fmla="val 143"/>
                <a:gd name="f24" fmla="val 6283"/>
                <a:gd name="f25" fmla="*/ f0 1 9673"/>
                <a:gd name="f26" fmla="*/ f1 1 9571"/>
                <a:gd name="f27" fmla="val f2"/>
                <a:gd name="f28" fmla="val f3"/>
                <a:gd name="f29" fmla="val f4"/>
                <a:gd name="f30" fmla="+- f29 0 f27"/>
                <a:gd name="f31" fmla="+- f28 0 f27"/>
                <a:gd name="f32" fmla="*/ f31 1 9673"/>
                <a:gd name="f33" fmla="*/ f30 1 9571"/>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9673" h="9571">
                  <a:moveTo>
                    <a:pt x="f5" y="f6"/>
                  </a:moveTo>
                  <a:cubicBezTo>
                    <a:pt x="f7" y="f6"/>
                    <a:pt x="f8" y="f9"/>
                    <a:pt x="f10" y="f11"/>
                  </a:cubicBezTo>
                  <a:lnTo>
                    <a:pt x="f2" y="f12"/>
                  </a:lnTo>
                  <a:lnTo>
                    <a:pt x="f13" y="f4"/>
                  </a:lnTo>
                  <a:lnTo>
                    <a:pt x="f14" y="f15"/>
                  </a:lnTo>
                  <a:cubicBezTo>
                    <a:pt x="f16" y="f17"/>
                    <a:pt x="f16" y="f18"/>
                    <a:pt x="f14" y="f19"/>
                  </a:cubicBezTo>
                  <a:lnTo>
                    <a:pt x="f20" y="f21"/>
                  </a:lnTo>
                  <a:cubicBezTo>
                    <a:pt x="f22" y="f23"/>
                    <a:pt x="f24"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6" name="Google Shape;5978;p67">
              <a:extLst>
                <a:ext uri="{FF2B5EF4-FFF2-40B4-BE49-F238E27FC236}">
                  <a16:creationId xmlns:a16="http://schemas.microsoft.com/office/drawing/2014/main" id="{64ED6581-6AF6-BDDA-31C0-2CEB72577DFE}"/>
                </a:ext>
              </a:extLst>
            </p:cNvPr>
            <p:cNvSpPr/>
            <p:nvPr/>
          </p:nvSpPr>
          <p:spPr>
            <a:xfrm>
              <a:off x="3356862" y="4386623"/>
              <a:ext cx="136510" cy="136510"/>
            </a:xfrm>
            <a:custGeom>
              <a:avLst/>
              <a:gdLst>
                <a:gd name="f0" fmla="val w"/>
                <a:gd name="f1" fmla="val h"/>
                <a:gd name="f2" fmla="val 0"/>
                <a:gd name="f3" fmla="val 4758"/>
                <a:gd name="f4" fmla="val 725"/>
                <a:gd name="f5" fmla="val 1"/>
                <a:gd name="f6" fmla="val 473"/>
                <a:gd name="f7" fmla="val 284"/>
                <a:gd name="f8" fmla="val 253"/>
                <a:gd name="f9" fmla="val 505"/>
                <a:gd name="f10" fmla="val 95"/>
                <a:gd name="f11" fmla="val 820"/>
                <a:gd name="f12" fmla="val 1198"/>
                <a:gd name="f13" fmla="val 1450"/>
                <a:gd name="f14" fmla="val 190"/>
                <a:gd name="f15" fmla="val 1765"/>
                <a:gd name="f16" fmla="val 442"/>
                <a:gd name="f17" fmla="val 1986"/>
                <a:gd name="f18" fmla="val 631"/>
                <a:gd name="f19" fmla="val 2112"/>
                <a:gd name="f20" fmla="val 599"/>
                <a:gd name="f21" fmla="val 2458"/>
                <a:gd name="f22" fmla="val 2616"/>
                <a:gd name="f23" fmla="val 3025"/>
                <a:gd name="f24" fmla="val 1733"/>
                <a:gd name="f25" fmla="val 2174"/>
                <a:gd name="f26" fmla="val 4348"/>
                <a:gd name="f27" fmla="val 2253"/>
                <a:gd name="f28" fmla="val 4270"/>
                <a:gd name="f29" fmla="val 2363"/>
                <a:gd name="f30" fmla="val 4230"/>
                <a:gd name="f31" fmla="val 2478"/>
                <a:gd name="f32" fmla="val 2592"/>
                <a:gd name="f33" fmla="val 2710"/>
                <a:gd name="f34" fmla="val 2804"/>
                <a:gd name="f35" fmla="val 4569"/>
                <a:gd name="f36" fmla="val 3340"/>
                <a:gd name="f37" fmla="val 4695"/>
                <a:gd name="f38" fmla="val 3655"/>
                <a:gd name="f39" fmla="val 3970"/>
                <a:gd name="f40" fmla="val 4254"/>
                <a:gd name="f41" fmla="val 4506"/>
                <a:gd name="f42" fmla="val 4065"/>
                <a:gd name="f43" fmla="*/ f0 1 4758"/>
                <a:gd name="f44" fmla="*/ f1 1 4758"/>
                <a:gd name="f45" fmla="val f2"/>
                <a:gd name="f46" fmla="val f3"/>
                <a:gd name="f47" fmla="+- f46 0 f45"/>
                <a:gd name="f48" fmla="*/ f47 1 4758"/>
                <a:gd name="f49" fmla="*/ f45 1 f48"/>
                <a:gd name="f50" fmla="*/ f46 1 f48"/>
                <a:gd name="f51" fmla="*/ f49 f43 1"/>
                <a:gd name="f52" fmla="*/ f50 f43 1"/>
                <a:gd name="f53" fmla="*/ f50 f44 1"/>
                <a:gd name="f54" fmla="*/ f49 f44 1"/>
              </a:gdLst>
              <a:ahLst/>
              <a:cxnLst>
                <a:cxn ang="3cd4">
                  <a:pos x="hc" y="t"/>
                </a:cxn>
                <a:cxn ang="0">
                  <a:pos x="r" y="vc"/>
                </a:cxn>
                <a:cxn ang="cd4">
                  <a:pos x="hc" y="b"/>
                </a:cxn>
                <a:cxn ang="cd2">
                  <a:pos x="l" y="vc"/>
                </a:cxn>
              </a:cxnLst>
              <a:rect l="f51" t="f54" r="f52" b="f53"/>
              <a:pathLst>
                <a:path w="4758" h="4758">
                  <a:moveTo>
                    <a:pt x="f4" y="f5"/>
                  </a:moveTo>
                  <a:lnTo>
                    <a:pt x="f6" y="f7"/>
                  </a:lnTo>
                  <a:cubicBezTo>
                    <a:pt x="f8" y="f9"/>
                    <a:pt x="f10" y="f11"/>
                    <a:pt x="f10" y="f12"/>
                  </a:cubicBezTo>
                  <a:cubicBezTo>
                    <a:pt x="f10" y="f13"/>
                    <a:pt x="f14" y="f15"/>
                    <a:pt x="f16" y="f17"/>
                  </a:cubicBezTo>
                  <a:cubicBezTo>
                    <a:pt x="f18" y="f19"/>
                    <a:pt x="f20" y="f21"/>
                    <a:pt x="f16" y="f22"/>
                  </a:cubicBezTo>
                  <a:lnTo>
                    <a:pt x="f5" y="f23"/>
                  </a:lnTo>
                  <a:lnTo>
                    <a:pt x="f24" y="f3"/>
                  </a:lnTo>
                  <a:lnTo>
                    <a:pt x="f25" y="f26"/>
                  </a:lnTo>
                  <a:cubicBezTo>
                    <a:pt x="f27" y="f28"/>
                    <a:pt x="f29" y="f30"/>
                    <a:pt x="f31" y="f30"/>
                  </a:cubicBezTo>
                  <a:cubicBezTo>
                    <a:pt x="f32" y="f30"/>
                    <a:pt x="f33" y="f28"/>
                    <a:pt x="f34" y="f26"/>
                  </a:cubicBezTo>
                  <a:cubicBezTo>
                    <a:pt x="f23" y="f35"/>
                    <a:pt x="f36" y="f37"/>
                    <a:pt x="f38" y="f37"/>
                  </a:cubicBezTo>
                  <a:cubicBezTo>
                    <a:pt x="f39" y="f37"/>
                    <a:pt x="f40" y="f35"/>
                    <a:pt x="f41" y="f26"/>
                  </a:cubicBezTo>
                  <a:lnTo>
                    <a:pt x="f3" y="f42"/>
                  </a:lnTo>
                  <a:lnTo>
                    <a:pt x="f4"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7" name="Google Shape;5979;p67">
              <a:extLst>
                <a:ext uri="{FF2B5EF4-FFF2-40B4-BE49-F238E27FC236}">
                  <a16:creationId xmlns:a16="http://schemas.microsoft.com/office/drawing/2014/main" id="{77DCC461-5D5F-8A67-5AFC-0314E2B56339}"/>
                </a:ext>
              </a:extLst>
            </p:cNvPr>
            <p:cNvSpPr/>
            <p:nvPr/>
          </p:nvSpPr>
          <p:spPr>
            <a:xfrm>
              <a:off x="3299914" y="4493297"/>
              <a:ext cx="89510" cy="52449"/>
            </a:xfrm>
            <a:custGeom>
              <a:avLst/>
              <a:gdLst>
                <a:gd name="f0" fmla="val w"/>
                <a:gd name="f1" fmla="val h"/>
                <a:gd name="f2" fmla="val 0"/>
                <a:gd name="f3" fmla="val 3120"/>
                <a:gd name="f4" fmla="val 1828"/>
                <a:gd name="f5" fmla="val 1450"/>
                <a:gd name="f6" fmla="val 253"/>
                <a:gd name="f7" fmla="val 1166"/>
                <a:gd name="f8" fmla="val 1"/>
                <a:gd name="f9" fmla="val 1355"/>
                <a:gd name="f10" fmla="val 190"/>
                <a:gd name="f11" fmla="val 536"/>
                <a:gd name="f12" fmla="val 2773"/>
                <a:gd name="f13" fmla="val 2931"/>
                <a:gd name="f14" fmla="val 3025"/>
                <a:gd name="f15" fmla="val 1765"/>
                <a:gd name="f16" fmla="val 1670"/>
                <a:gd name="f17" fmla="*/ f0 1 3120"/>
                <a:gd name="f18" fmla="*/ f1 1 1828"/>
                <a:gd name="f19" fmla="val f2"/>
                <a:gd name="f20" fmla="val f3"/>
                <a:gd name="f21" fmla="val f4"/>
                <a:gd name="f22" fmla="+- f21 0 f19"/>
                <a:gd name="f23" fmla="+- f20 0 f19"/>
                <a:gd name="f24" fmla="*/ f23 1 3120"/>
                <a:gd name="f25" fmla="*/ f22 1 1828"/>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120" h="1828">
                  <a:moveTo>
                    <a:pt x="f5" y="f2"/>
                  </a:moveTo>
                  <a:lnTo>
                    <a:pt x="f6" y="f7"/>
                  </a:lnTo>
                  <a:cubicBezTo>
                    <a:pt x="f8" y="f9"/>
                    <a:pt x="f10" y="f4"/>
                    <a:pt x="f11" y="f4"/>
                  </a:cubicBezTo>
                  <a:lnTo>
                    <a:pt x="f12" y="f4"/>
                  </a:lnTo>
                  <a:cubicBezTo>
                    <a:pt x="f13" y="f4"/>
                    <a:pt x="f14" y="f15"/>
                    <a:pt x="f3" y="f16"/>
                  </a:cubicBez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8" name="Google Shape;5989;p67">
            <a:extLst>
              <a:ext uri="{FF2B5EF4-FFF2-40B4-BE49-F238E27FC236}">
                <a16:creationId xmlns:a16="http://schemas.microsoft.com/office/drawing/2014/main" id="{D2F40B8E-5EF0-90F7-0B13-F9472C660405}"/>
              </a:ext>
            </a:extLst>
          </p:cNvPr>
          <p:cNvGrpSpPr/>
          <p:nvPr/>
        </p:nvGrpSpPr>
        <p:grpSpPr>
          <a:xfrm>
            <a:off x="6324529" y="4126467"/>
            <a:ext cx="372408" cy="364370"/>
            <a:chOff x="6324529" y="4126467"/>
            <a:chExt cx="372408" cy="364370"/>
          </a:xfrm>
        </p:grpSpPr>
        <p:sp>
          <p:nvSpPr>
            <p:cNvPr id="39" name="Google Shape;5990;p67">
              <a:extLst>
                <a:ext uri="{FF2B5EF4-FFF2-40B4-BE49-F238E27FC236}">
                  <a16:creationId xmlns:a16="http://schemas.microsoft.com/office/drawing/2014/main" id="{94BB2778-06FF-5F18-A98C-6923B40C7494}"/>
                </a:ext>
              </a:extLst>
            </p:cNvPr>
            <p:cNvSpPr/>
            <p:nvPr/>
          </p:nvSpPr>
          <p:spPr>
            <a:xfrm>
              <a:off x="6440210" y="4126467"/>
              <a:ext cx="122054" cy="120929"/>
            </a:xfrm>
            <a:custGeom>
              <a:avLst/>
              <a:gdLst>
                <a:gd name="f0" fmla="val w"/>
                <a:gd name="f1" fmla="val h"/>
                <a:gd name="f2" fmla="val 0"/>
                <a:gd name="f3" fmla="val 4254"/>
                <a:gd name="f4" fmla="val 4215"/>
                <a:gd name="f5" fmla="val 2064"/>
                <a:gd name="f6" fmla="val 1"/>
                <a:gd name="f7" fmla="val 1954"/>
                <a:gd name="f8" fmla="val 1844"/>
                <a:gd name="f9" fmla="val 40"/>
                <a:gd name="f10" fmla="val 1765"/>
                <a:gd name="f11" fmla="val 119"/>
                <a:gd name="f12" fmla="val 1883"/>
                <a:gd name="f13" fmla="val 2332"/>
                <a:gd name="f14" fmla="val 4214"/>
                <a:gd name="f15" fmla="val 4096"/>
                <a:gd name="f16" fmla="val 2450"/>
                <a:gd name="f17" fmla="val 2293"/>
                <a:gd name="f18" fmla="val 2009"/>
                <a:gd name="f19" fmla="val 1852"/>
                <a:gd name="f20" fmla="val 2364"/>
                <a:gd name="f21" fmla="val 2285"/>
                <a:gd name="f22" fmla="val 2175"/>
                <a:gd name="f23" fmla="*/ f0 1 4254"/>
                <a:gd name="f24" fmla="*/ f1 1 4215"/>
                <a:gd name="f25" fmla="val f2"/>
                <a:gd name="f26" fmla="val f3"/>
                <a:gd name="f27" fmla="val f4"/>
                <a:gd name="f28" fmla="+- f27 0 f25"/>
                <a:gd name="f29" fmla="+- f26 0 f25"/>
                <a:gd name="f30" fmla="*/ f29 1 4254"/>
                <a:gd name="f31" fmla="*/ f28 1 421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254" h="4215">
                  <a:moveTo>
                    <a:pt x="f5" y="f6"/>
                  </a:moveTo>
                  <a:cubicBezTo>
                    <a:pt x="f7" y="f6"/>
                    <a:pt x="f8" y="f9"/>
                    <a:pt x="f10" y="f11"/>
                  </a:cubicBezTo>
                  <a:lnTo>
                    <a:pt x="f6" y="f12"/>
                  </a:lnTo>
                  <a:lnTo>
                    <a:pt x="f13" y="f14"/>
                  </a:lnTo>
                  <a:lnTo>
                    <a:pt x="f15" y="f16"/>
                  </a:lnTo>
                  <a:cubicBezTo>
                    <a:pt x="f3" y="f17"/>
                    <a:pt x="f3" y="f18"/>
                    <a:pt x="f15" y="f19"/>
                  </a:cubicBezTo>
                  <a:lnTo>
                    <a:pt x="f20" y="f11"/>
                  </a:lnTo>
                  <a:cubicBezTo>
                    <a:pt x="f21" y="f9"/>
                    <a:pt x="f22"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0" name="Google Shape;5991;p67">
              <a:extLst>
                <a:ext uri="{FF2B5EF4-FFF2-40B4-BE49-F238E27FC236}">
                  <a16:creationId xmlns:a16="http://schemas.microsoft.com/office/drawing/2014/main" id="{EBE70E5C-4889-EBF6-DBFE-CAF0CE86A054}"/>
                </a:ext>
              </a:extLst>
            </p:cNvPr>
            <p:cNvSpPr/>
            <p:nvPr/>
          </p:nvSpPr>
          <p:spPr>
            <a:xfrm>
              <a:off x="6573996" y="4259339"/>
              <a:ext cx="122941" cy="120929"/>
            </a:xfrm>
            <a:custGeom>
              <a:avLst/>
              <a:gdLst>
                <a:gd name="f0" fmla="val w"/>
                <a:gd name="f1" fmla="val h"/>
                <a:gd name="f2" fmla="val 0"/>
                <a:gd name="f3" fmla="val 4285"/>
                <a:gd name="f4" fmla="val 4215"/>
                <a:gd name="f5" fmla="val 2064"/>
                <a:gd name="f6" fmla="val 1"/>
                <a:gd name="f7" fmla="val 1954"/>
                <a:gd name="f8" fmla="val 1843"/>
                <a:gd name="f9" fmla="val 40"/>
                <a:gd name="f10" fmla="val 1765"/>
                <a:gd name="f11" fmla="val 119"/>
                <a:gd name="f12" fmla="val 1915"/>
                <a:gd name="f13" fmla="val 2300"/>
                <a:gd name="f14" fmla="val 4128"/>
                <a:gd name="f15" fmla="val 2482"/>
                <a:gd name="f16" fmla="val 2324"/>
                <a:gd name="f17" fmla="val 2072"/>
                <a:gd name="f18" fmla="val 2363"/>
                <a:gd name="f19" fmla="val 2285"/>
                <a:gd name="f20" fmla="val 2174"/>
                <a:gd name="f21" fmla="*/ f0 1 4285"/>
                <a:gd name="f22" fmla="*/ f1 1 4215"/>
                <a:gd name="f23" fmla="val f2"/>
                <a:gd name="f24" fmla="val f3"/>
                <a:gd name="f25" fmla="val f4"/>
                <a:gd name="f26" fmla="+- f25 0 f23"/>
                <a:gd name="f27" fmla="+- f24 0 f23"/>
                <a:gd name="f28" fmla="*/ f27 1 4285"/>
                <a:gd name="f29" fmla="*/ f26 1 4215"/>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285" h="4215">
                  <a:moveTo>
                    <a:pt x="f5" y="f6"/>
                  </a:moveTo>
                  <a:cubicBezTo>
                    <a:pt x="f7" y="f6"/>
                    <a:pt x="f8" y="f9"/>
                    <a:pt x="f10" y="f11"/>
                  </a:cubicBezTo>
                  <a:lnTo>
                    <a:pt x="f2" y="f12"/>
                  </a:lnTo>
                  <a:lnTo>
                    <a:pt x="f13" y="f4"/>
                  </a:lnTo>
                  <a:lnTo>
                    <a:pt x="f14" y="f15"/>
                  </a:lnTo>
                  <a:cubicBezTo>
                    <a:pt x="f3" y="f16"/>
                    <a:pt x="f3" y="f17"/>
                    <a:pt x="f14" y="f12"/>
                  </a:cubicBezTo>
                  <a:lnTo>
                    <a:pt x="f18" y="f11"/>
                  </a:lnTo>
                  <a:cubicBezTo>
                    <a:pt x="f19" y="f9"/>
                    <a:pt x="f2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1" name="Google Shape;5992;p67">
              <a:extLst>
                <a:ext uri="{FF2B5EF4-FFF2-40B4-BE49-F238E27FC236}">
                  <a16:creationId xmlns:a16="http://schemas.microsoft.com/office/drawing/2014/main" id="{9BC26491-A532-F805-D2B1-F879C9230C47}"/>
                </a:ext>
              </a:extLst>
            </p:cNvPr>
            <p:cNvSpPr/>
            <p:nvPr/>
          </p:nvSpPr>
          <p:spPr>
            <a:xfrm>
              <a:off x="6324529" y="4198568"/>
              <a:ext cx="301020" cy="292269"/>
            </a:xfrm>
            <a:custGeom>
              <a:avLst/>
              <a:gdLst>
                <a:gd name="f0" fmla="val w"/>
                <a:gd name="f1" fmla="val h"/>
                <a:gd name="f2" fmla="val 0"/>
                <a:gd name="f3" fmla="val 10492"/>
                <a:gd name="f4" fmla="val 10187"/>
                <a:gd name="f5" fmla="val 3497"/>
                <a:gd name="f6" fmla="val 1764"/>
                <a:gd name="f7" fmla="val 1733"/>
                <a:gd name="f8" fmla="val 1166"/>
                <a:gd name="f9" fmla="val 2332"/>
                <a:gd name="f10" fmla="val 725"/>
                <a:gd name="f11" fmla="val 3088"/>
                <a:gd name="f12" fmla="val 504"/>
                <a:gd name="f13" fmla="val 3812"/>
                <a:gd name="f14" fmla="val 5514"/>
                <a:gd name="f15" fmla="val 410"/>
                <a:gd name="f16" fmla="val 7404"/>
                <a:gd name="f17" fmla="val 8759"/>
                <a:gd name="f18" fmla="val 2667"/>
                <a:gd name="f19" fmla="val 9661"/>
                <a:gd name="f20" fmla="val 3919"/>
                <a:gd name="f21" fmla="val 5273"/>
                <a:gd name="f22" fmla="val 5384"/>
                <a:gd name="f23" fmla="val 5496"/>
                <a:gd name="f24" fmla="val 10183"/>
                <a:gd name="f25" fmla="val 5608"/>
                <a:gd name="f26" fmla="val 10176"/>
                <a:gd name="f27" fmla="val 6679"/>
                <a:gd name="f28" fmla="val 10082"/>
                <a:gd name="f29" fmla="val 7876"/>
                <a:gd name="f30" fmla="val 9609"/>
                <a:gd name="f31" fmla="val 8758"/>
                <a:gd name="f32" fmla="val 10491"/>
                <a:gd name="f33" fmla="val 7026"/>
                <a:gd name="f34" fmla="val 8191"/>
                <a:gd name="f35" fmla="val 4694"/>
                <a:gd name="f36" fmla="val 6396"/>
                <a:gd name="f37" fmla="val 6077"/>
                <a:gd name="f38" fmla="val 6715"/>
                <a:gd name="f39" fmla="val 5645"/>
                <a:gd name="f40" fmla="val 6880"/>
                <a:gd name="f41" fmla="val 5214"/>
                <a:gd name="f42" fmla="val 4794"/>
                <a:gd name="f43" fmla="val 4375"/>
                <a:gd name="f44" fmla="val 6722"/>
                <a:gd name="f45" fmla="val 4064"/>
                <a:gd name="f46" fmla="val 3434"/>
                <a:gd name="f47" fmla="val 5766"/>
                <a:gd name="f48" fmla="val 5797"/>
                <a:gd name="f49" fmla="*/ f0 1 10492"/>
                <a:gd name="f50" fmla="*/ f1 1 10187"/>
                <a:gd name="f51" fmla="val f2"/>
                <a:gd name="f52" fmla="val f3"/>
                <a:gd name="f53" fmla="val f4"/>
                <a:gd name="f54" fmla="+- f53 0 f51"/>
                <a:gd name="f55" fmla="+- f52 0 f51"/>
                <a:gd name="f56" fmla="*/ f55 1 10492"/>
                <a:gd name="f57" fmla="*/ f54 1 10187"/>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10492" h="10187">
                  <a:moveTo>
                    <a:pt x="f5" y="f2"/>
                  </a:moveTo>
                  <a:lnTo>
                    <a:pt x="f6" y="f7"/>
                  </a:lnTo>
                  <a:cubicBezTo>
                    <a:pt x="f8" y="f9"/>
                    <a:pt x="f10" y="f11"/>
                    <a:pt x="f12" y="f13"/>
                  </a:cubicBezTo>
                  <a:cubicBezTo>
                    <a:pt x="f2" y="f14"/>
                    <a:pt x="f15" y="f16"/>
                    <a:pt x="f6" y="f17"/>
                  </a:cubicBezTo>
                  <a:cubicBezTo>
                    <a:pt x="f18" y="f19"/>
                    <a:pt x="f20" y="f4"/>
                    <a:pt x="f21" y="f4"/>
                  </a:cubicBezTo>
                  <a:cubicBezTo>
                    <a:pt x="f22" y="f4"/>
                    <a:pt x="f23" y="f24"/>
                    <a:pt x="f25" y="f26"/>
                  </a:cubicBezTo>
                  <a:cubicBezTo>
                    <a:pt x="f27" y="f28"/>
                    <a:pt x="f29" y="f30"/>
                    <a:pt x="f31" y="f17"/>
                  </a:cubicBezTo>
                  <a:lnTo>
                    <a:pt x="f32" y="f33"/>
                  </a:lnTo>
                  <a:lnTo>
                    <a:pt x="f34" y="f35"/>
                  </a:lnTo>
                  <a:lnTo>
                    <a:pt x="f36" y="f36"/>
                  </a:lnTo>
                  <a:cubicBezTo>
                    <a:pt x="f37" y="f38"/>
                    <a:pt x="f39" y="f40"/>
                    <a:pt x="f41" y="f40"/>
                  </a:cubicBezTo>
                  <a:cubicBezTo>
                    <a:pt x="f42" y="f40"/>
                    <a:pt x="f43" y="f44"/>
                    <a:pt x="f45" y="f36"/>
                  </a:cubicBezTo>
                  <a:cubicBezTo>
                    <a:pt x="f46" y="f47"/>
                    <a:pt x="f46" y="f35"/>
                    <a:pt x="f45" y="f45"/>
                  </a:cubicBezTo>
                  <a:lnTo>
                    <a:pt x="f48" y="f9"/>
                  </a:ln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42" name="Google Shape;6007;p67">
            <a:extLst>
              <a:ext uri="{FF2B5EF4-FFF2-40B4-BE49-F238E27FC236}">
                <a16:creationId xmlns:a16="http://schemas.microsoft.com/office/drawing/2014/main" id="{8BA0E606-F0E6-B8A5-7D5A-C135A27F6899}"/>
              </a:ext>
            </a:extLst>
          </p:cNvPr>
          <p:cNvGrpSpPr/>
          <p:nvPr/>
        </p:nvGrpSpPr>
        <p:grpSpPr>
          <a:xfrm>
            <a:off x="3964161" y="4157045"/>
            <a:ext cx="352263" cy="356771"/>
            <a:chOff x="3964161" y="4157045"/>
            <a:chExt cx="352263" cy="356771"/>
          </a:xfrm>
        </p:grpSpPr>
        <p:sp>
          <p:nvSpPr>
            <p:cNvPr id="43" name="Google Shape;6008;p67">
              <a:extLst>
                <a:ext uri="{FF2B5EF4-FFF2-40B4-BE49-F238E27FC236}">
                  <a16:creationId xmlns:a16="http://schemas.microsoft.com/office/drawing/2014/main" id="{DAD1018B-D86F-28CC-71ED-2545189FE548}"/>
                </a:ext>
              </a:extLst>
            </p:cNvPr>
            <p:cNvSpPr/>
            <p:nvPr/>
          </p:nvSpPr>
          <p:spPr>
            <a:xfrm>
              <a:off x="3964161" y="4157045"/>
              <a:ext cx="352263" cy="356771"/>
            </a:xfrm>
            <a:custGeom>
              <a:avLst/>
              <a:gdLst>
                <a:gd name="f0" fmla="val w"/>
                <a:gd name="f1" fmla="val h"/>
                <a:gd name="f2" fmla="val 0"/>
                <a:gd name="f3" fmla="val 12278"/>
                <a:gd name="f4" fmla="val 12435"/>
                <a:gd name="f5" fmla="val 5905"/>
                <a:gd name="f6" fmla="val 860"/>
                <a:gd name="f7" fmla="val 6421"/>
                <a:gd name="f8" fmla="val 6926"/>
                <a:gd name="f9" fmla="val 1412"/>
                <a:gd name="f10" fmla="val 7341"/>
                <a:gd name="f11" fmla="val 2467"/>
                <a:gd name="f12" fmla="val 6837"/>
                <a:gd name="f13" fmla="val 2593"/>
                <a:gd name="f14" fmla="val 6365"/>
                <a:gd name="f15" fmla="val 2782"/>
                <a:gd name="f16" fmla="val 5892"/>
                <a:gd name="f17" fmla="val 3003"/>
                <a:gd name="f18" fmla="val 5419"/>
                <a:gd name="f19" fmla="val 4947"/>
                <a:gd name="f20" fmla="val 4443"/>
                <a:gd name="f21" fmla="val 4893"/>
                <a:gd name="f22" fmla="val 1381"/>
                <a:gd name="f23" fmla="val 5404"/>
                <a:gd name="f24" fmla="val 4191"/>
                <a:gd name="f25" fmla="val 3255"/>
                <a:gd name="f26" fmla="val 3349"/>
                <a:gd name="f27" fmla="val 4632"/>
                <a:gd name="f28" fmla="val 3381"/>
                <a:gd name="f29" fmla="val 4884"/>
                <a:gd name="f30" fmla="val 3475"/>
                <a:gd name="f31" fmla="val 4726"/>
                <a:gd name="f32" fmla="val 3538"/>
                <a:gd name="f33" fmla="val 4600"/>
                <a:gd name="f34" fmla="val 3601"/>
                <a:gd name="f35" fmla="val 3696"/>
                <a:gd name="f36" fmla="val 4285"/>
                <a:gd name="f37" fmla="val 3790"/>
                <a:gd name="f38" fmla="val 4159"/>
                <a:gd name="f39" fmla="val 3853"/>
                <a:gd name="f40" fmla="val 4002"/>
                <a:gd name="f41" fmla="val 3948"/>
                <a:gd name="f42" fmla="val 4096"/>
                <a:gd name="f43" fmla="val 3727"/>
                <a:gd name="f44" fmla="val 3507"/>
                <a:gd name="f45" fmla="val 7625"/>
                <a:gd name="f46" fmla="val 3318"/>
                <a:gd name="f47" fmla="val 7688"/>
                <a:gd name="f48" fmla="val 7751"/>
                <a:gd name="f49" fmla="val 7782"/>
                <a:gd name="f50" fmla="val 3979"/>
                <a:gd name="f51" fmla="val 7499"/>
                <a:gd name="f52" fmla="val 7247"/>
                <a:gd name="f53" fmla="val 3633"/>
                <a:gd name="f54" fmla="val 6963"/>
                <a:gd name="f55" fmla="val 7184"/>
                <a:gd name="f56" fmla="val 3412"/>
                <a:gd name="f57" fmla="val 7404"/>
                <a:gd name="f58" fmla="val 2611"/>
                <a:gd name="f59" fmla="val 3034"/>
                <a:gd name="f60" fmla="val 2846"/>
                <a:gd name="f61" fmla="val 3110"/>
                <a:gd name="f62" fmla="val 3054"/>
                <a:gd name="f63" fmla="val 3403"/>
                <a:gd name="f64" fmla="val 3097"/>
                <a:gd name="f65" fmla="val 3309"/>
                <a:gd name="f66" fmla="val 3570"/>
                <a:gd name="f67" fmla="val 3183"/>
                <a:gd name="f68" fmla="val 4042"/>
                <a:gd name="f69" fmla="val 3151"/>
                <a:gd name="f70" fmla="val 4609"/>
                <a:gd name="f71" fmla="val 2742"/>
                <a:gd name="f72" fmla="val 4924"/>
                <a:gd name="f73" fmla="val 2363"/>
                <a:gd name="f74" fmla="val 5240"/>
                <a:gd name="f75" fmla="val 1954"/>
                <a:gd name="f76" fmla="val 5586"/>
                <a:gd name="f77" fmla="val 712"/>
                <a:gd name="f78" fmla="val 4068"/>
                <a:gd name="f79" fmla="val 945"/>
                <a:gd name="f80" fmla="val 9301"/>
                <a:gd name="f81" fmla="val 3075"/>
                <a:gd name="f82" fmla="val 10879"/>
                <a:gd name="f83" fmla="val 11079"/>
                <a:gd name="f84" fmla="val 4102"/>
                <a:gd name="f85" fmla="val 9862"/>
                <a:gd name="f86" fmla="val 5618"/>
                <a:gd name="f87" fmla="val 9515"/>
                <a:gd name="f88" fmla="val 5271"/>
                <a:gd name="f89" fmla="val 9137"/>
                <a:gd name="f90" fmla="val 8696"/>
                <a:gd name="f91" fmla="val 4641"/>
                <a:gd name="f92" fmla="val 8601"/>
                <a:gd name="f93" fmla="val 4137"/>
                <a:gd name="f94" fmla="val 8538"/>
                <a:gd name="f95" fmla="val 8412"/>
                <a:gd name="f96" fmla="val 3160"/>
                <a:gd name="f97" fmla="val 8746"/>
                <a:gd name="f98" fmla="val 3102"/>
                <a:gd name="f99" fmla="val 9042"/>
                <a:gd name="f100" fmla="val 8822"/>
                <a:gd name="f101" fmla="val 5744"/>
                <a:gd name="f102" fmla="val 9011"/>
                <a:gd name="f103" fmla="val 5901"/>
                <a:gd name="f104" fmla="val 9169"/>
                <a:gd name="f105" fmla="val 6059"/>
                <a:gd name="f106" fmla="val 9326"/>
                <a:gd name="f107" fmla="val 6216"/>
                <a:gd name="f108" fmla="val 6374"/>
                <a:gd name="f109" fmla="val 8980"/>
                <a:gd name="f110" fmla="val 6531"/>
                <a:gd name="f111" fmla="val 6689"/>
                <a:gd name="f112" fmla="val 3025"/>
                <a:gd name="f113" fmla="val 5775"/>
                <a:gd name="f114" fmla="val 6720"/>
                <a:gd name="f115" fmla="val 2836"/>
                <a:gd name="f116" fmla="val 6563"/>
                <a:gd name="f117" fmla="val 2679"/>
                <a:gd name="f118" fmla="val 6405"/>
                <a:gd name="f119" fmla="val 2521"/>
                <a:gd name="f120" fmla="val 6248"/>
                <a:gd name="f121" fmla="val 6090"/>
                <a:gd name="f122" fmla="val 2868"/>
                <a:gd name="f123" fmla="val 5933"/>
                <a:gd name="f124" fmla="val 3885"/>
                <a:gd name="f125" fmla="val 6617"/>
                <a:gd name="f126" fmla="val 4200"/>
                <a:gd name="f127" fmla="val 7278"/>
                <a:gd name="f128" fmla="val 7908"/>
                <a:gd name="f129" fmla="val 5082"/>
                <a:gd name="f130" fmla="val 8003"/>
                <a:gd name="f131" fmla="val 5838"/>
                <a:gd name="f132" fmla="val 6626"/>
                <a:gd name="f133" fmla="val 7413"/>
                <a:gd name="f134" fmla="val 7823"/>
                <a:gd name="f135" fmla="val 6585"/>
                <a:gd name="f136" fmla="val 8232"/>
                <a:gd name="f137" fmla="val 8579"/>
                <a:gd name="f138" fmla="val 5545"/>
                <a:gd name="f139" fmla="val 8421"/>
                <a:gd name="f140" fmla="val 5230"/>
                <a:gd name="f141" fmla="val 8043"/>
                <a:gd name="f142" fmla="val 4537"/>
                <a:gd name="f143" fmla="val 7634"/>
                <a:gd name="f144" fmla="val 3876"/>
                <a:gd name="f145" fmla="val 3844"/>
                <a:gd name="f146" fmla="val 6657"/>
                <a:gd name="f147" fmla="val 5870"/>
                <a:gd name="f148" fmla="val 4830"/>
                <a:gd name="f149" fmla="val 4452"/>
                <a:gd name="f150" fmla="val 4263"/>
                <a:gd name="f151" fmla="val 5577"/>
                <a:gd name="f152" fmla="val 4033"/>
                <a:gd name="f153" fmla="val 8516"/>
                <a:gd name="f154" fmla="val 4317"/>
                <a:gd name="f155" fmla="val 8674"/>
                <a:gd name="f156" fmla="val 4474"/>
                <a:gd name="f157" fmla="val 8737"/>
                <a:gd name="f158" fmla="val 8831"/>
                <a:gd name="f159" fmla="val 4758"/>
                <a:gd name="f160" fmla="val 8894"/>
                <a:gd name="f161" fmla="val 4915"/>
                <a:gd name="f162" fmla="val 8989"/>
                <a:gd name="f163" fmla="val 4663"/>
                <a:gd name="f164" fmla="val 9052"/>
                <a:gd name="f165" fmla="val 9146"/>
                <a:gd name="f166" fmla="val 4254"/>
                <a:gd name="f167" fmla="val 9178"/>
                <a:gd name="f168" fmla="val 8926"/>
                <a:gd name="f169" fmla="val 9083"/>
                <a:gd name="f170" fmla="val 6846"/>
                <a:gd name="f171" fmla="val 2300"/>
                <a:gd name="f172" fmla="val 7193"/>
                <a:gd name="f173" fmla="val 2710"/>
                <a:gd name="f174" fmla="val 7571"/>
                <a:gd name="f175" fmla="val 3214"/>
                <a:gd name="f176" fmla="val 8358"/>
                <a:gd name="f177" fmla="val 8863"/>
                <a:gd name="f178" fmla="val 9335"/>
                <a:gd name="f179" fmla="val 3090"/>
                <a:gd name="f180" fmla="val 9388"/>
                <a:gd name="f181" fmla="val 2806"/>
                <a:gd name="f182" fmla="val 9414"/>
                <a:gd name="f183" fmla="val 2555"/>
                <a:gd name="f184" fmla="val 1015"/>
                <a:gd name="f185" fmla="val 681"/>
                <a:gd name="f186" fmla="val 8445"/>
                <a:gd name="f187" fmla="val 9925"/>
                <a:gd name="f188" fmla="val 11167"/>
                <a:gd name="f189" fmla="val 8392"/>
                <a:gd name="f190" fmla="val 10934"/>
                <a:gd name="f191" fmla="val 9430"/>
                <a:gd name="f192" fmla="val 9267"/>
                <a:gd name="f193" fmla="val 9032"/>
                <a:gd name="f194" fmla="val 8768"/>
                <a:gd name="f195" fmla="val 9410"/>
                <a:gd name="f196" fmla="val 8475"/>
                <a:gd name="f197" fmla="val 9367"/>
                <a:gd name="f198" fmla="val 8664"/>
                <a:gd name="f199" fmla="val 8390"/>
                <a:gd name="f200" fmla="val 8727"/>
                <a:gd name="f201" fmla="val 7508"/>
                <a:gd name="f202" fmla="val 5924"/>
                <a:gd name="f203" fmla="val 9461"/>
                <a:gd name="f204" fmla="val 6396"/>
                <a:gd name="f205" fmla="val 9650"/>
                <a:gd name="f206" fmla="val 6869"/>
                <a:gd name="f207" fmla="val 9839"/>
                <a:gd name="f208" fmla="val 9965"/>
                <a:gd name="f209" fmla="val 6962"/>
                <a:gd name="f210" fmla="val 11056"/>
                <a:gd name="f211" fmla="val 6440"/>
                <a:gd name="f212" fmla="val 11607"/>
                <a:gd name="f213" fmla="val 5922"/>
                <a:gd name="f214" fmla="val 5408"/>
                <a:gd name="f215" fmla="val 4898"/>
                <a:gd name="f216" fmla="val 11064"/>
                <a:gd name="f217" fmla="val 4978"/>
                <a:gd name="f218" fmla="val 5451"/>
                <a:gd name="f219" fmla="val 5931"/>
                <a:gd name="f220" fmla="val 1"/>
                <a:gd name="f221" fmla="val 5817"/>
                <a:gd name="f222" fmla="val 5699"/>
                <a:gd name="f223" fmla="val 14"/>
                <a:gd name="f224" fmla="val 41"/>
                <a:gd name="f225" fmla="val 262"/>
                <a:gd name="f226" fmla="val 1333"/>
                <a:gd name="f227" fmla="val 3655"/>
                <a:gd name="f228" fmla="val 2278"/>
                <a:gd name="f229" fmla="val 3326"/>
                <a:gd name="f230" fmla="val 2223"/>
                <a:gd name="f231" fmla="val 2973"/>
                <a:gd name="f232" fmla="val 2187"/>
                <a:gd name="f233" fmla="val 2624"/>
                <a:gd name="f234" fmla="val 1770"/>
                <a:gd name="f235" fmla="val 939"/>
                <a:gd name="f236" fmla="val 2404"/>
                <a:gd name="f237" fmla="val 536"/>
                <a:gd name="f238" fmla="val 4074"/>
                <a:gd name="f239" fmla="val 662"/>
                <a:gd name="f240" fmla="val 5334"/>
                <a:gd name="f241" fmla="val 1387"/>
                <a:gd name="f242" fmla="val 788"/>
                <a:gd name="f243" fmla="val 6972"/>
                <a:gd name="f244" fmla="val 158"/>
                <a:gd name="f245" fmla="val 379"/>
                <a:gd name="f246" fmla="val 599"/>
                <a:gd name="f247" fmla="val 1166"/>
                <a:gd name="f248" fmla="val 10028"/>
                <a:gd name="f249" fmla="val 1922"/>
                <a:gd name="f250" fmla="val 10186"/>
                <a:gd name="f251" fmla="val 2157"/>
                <a:gd name="f252" fmla="val 10241"/>
                <a:gd name="f253" fmla="val 2410"/>
                <a:gd name="f254" fmla="val 10266"/>
                <a:gd name="f255" fmla="val 2668"/>
                <a:gd name="f256" fmla="val 2998"/>
                <a:gd name="f257" fmla="val 3337"/>
                <a:gd name="f258" fmla="val 10225"/>
                <a:gd name="f259" fmla="val 10154"/>
                <a:gd name="f260" fmla="val 4221"/>
                <a:gd name="f261" fmla="val 11678"/>
                <a:gd name="f262" fmla="val 5076"/>
                <a:gd name="f263" fmla="val 12434"/>
                <a:gd name="f264" fmla="val 5929"/>
                <a:gd name="f265" fmla="val 6786"/>
                <a:gd name="f266" fmla="val 7639"/>
                <a:gd name="f267" fmla="val 11670"/>
                <a:gd name="f268" fmla="val 8192"/>
                <a:gd name="f269" fmla="val 8550"/>
                <a:gd name="f270" fmla="val 10215"/>
                <a:gd name="f271" fmla="val 8882"/>
                <a:gd name="f272" fmla="val 10243"/>
                <a:gd name="f273" fmla="val 9186"/>
                <a:gd name="f274" fmla="val 11589"/>
                <a:gd name="f275" fmla="val 8453"/>
                <a:gd name="f276" fmla="val 10460"/>
                <a:gd name="f277" fmla="val 12272"/>
                <a:gd name="f278" fmla="val 4014"/>
                <a:gd name="f279" fmla="val 11618"/>
                <a:gd name="f280" fmla="val 2182"/>
                <a:gd name="f281" fmla="val 9217"/>
                <a:gd name="f282" fmla="val 8904"/>
                <a:gd name="f283" fmla="val 8562"/>
                <a:gd name="f284" fmla="val 2213"/>
                <a:gd name="f285" fmla="val 7765"/>
                <a:gd name="f286" fmla="val 1139"/>
                <a:gd name="f287" fmla="val 7004"/>
                <a:gd name="f288" fmla="*/ f0 1 12278"/>
                <a:gd name="f289" fmla="*/ f1 1 12435"/>
                <a:gd name="f290" fmla="val f2"/>
                <a:gd name="f291" fmla="val f3"/>
                <a:gd name="f292" fmla="val f4"/>
                <a:gd name="f293" fmla="+- f292 0 f290"/>
                <a:gd name="f294" fmla="+- f291 0 f290"/>
                <a:gd name="f295" fmla="*/ f294 1 12278"/>
                <a:gd name="f296" fmla="*/ f293 1 12435"/>
                <a:gd name="f297" fmla="*/ f290 1 f295"/>
                <a:gd name="f298" fmla="*/ f291 1 f295"/>
                <a:gd name="f299" fmla="*/ f290 1 f296"/>
                <a:gd name="f300" fmla="*/ f292 1 f296"/>
                <a:gd name="f301" fmla="*/ f297 f288 1"/>
                <a:gd name="f302" fmla="*/ f298 f288 1"/>
                <a:gd name="f303" fmla="*/ f300 f289 1"/>
                <a:gd name="f304" fmla="*/ f299 f289 1"/>
              </a:gdLst>
              <a:ahLst/>
              <a:cxnLst>
                <a:cxn ang="3cd4">
                  <a:pos x="hc" y="t"/>
                </a:cxn>
                <a:cxn ang="0">
                  <a:pos x="r" y="vc"/>
                </a:cxn>
                <a:cxn ang="cd4">
                  <a:pos x="hc" y="b"/>
                </a:cxn>
                <a:cxn ang="cd2">
                  <a:pos x="l" y="vc"/>
                </a:cxn>
              </a:cxnLst>
              <a:rect l="f301" t="f304" r="f302" b="f303"/>
              <a:pathLst>
                <a:path w="12278" h="12435">
                  <a:moveTo>
                    <a:pt x="f5" y="f6"/>
                  </a:moveTo>
                  <a:cubicBezTo>
                    <a:pt x="f7" y="f6"/>
                    <a:pt x="f8" y="f9"/>
                    <a:pt x="f10" y="f11"/>
                  </a:cubicBezTo>
                  <a:cubicBezTo>
                    <a:pt x="f12" y="f13"/>
                    <a:pt x="f14" y="f15"/>
                    <a:pt x="f16" y="f17"/>
                  </a:cubicBezTo>
                  <a:cubicBezTo>
                    <a:pt x="f18" y="f15"/>
                    <a:pt x="f19" y="f13"/>
                    <a:pt x="f20" y="f11"/>
                  </a:cubicBezTo>
                  <a:cubicBezTo>
                    <a:pt x="f21" y="f22"/>
                    <a:pt x="f23" y="f6"/>
                    <a:pt x="f5" y="f6"/>
                  </a:cubicBezTo>
                  <a:close/>
                  <a:moveTo>
                    <a:pt x="f24" y="f25"/>
                  </a:moveTo>
                  <a:cubicBezTo>
                    <a:pt x="f20" y="f26"/>
                    <a:pt x="f27" y="f28"/>
                    <a:pt x="f29" y="f30"/>
                  </a:cubicBezTo>
                  <a:cubicBezTo>
                    <a:pt x="f31" y="f32"/>
                    <a:pt x="f33" y="f34"/>
                    <a:pt x="f20" y="f35"/>
                  </a:cubicBezTo>
                  <a:cubicBezTo>
                    <a:pt x="f36" y="f37"/>
                    <a:pt x="f38" y="f39"/>
                    <a:pt x="f40" y="f41"/>
                  </a:cubicBezTo>
                  <a:cubicBezTo>
                    <a:pt x="f42" y="f43"/>
                    <a:pt x="f38" y="f44"/>
                    <a:pt x="f24" y="f25"/>
                  </a:cubicBezTo>
                  <a:close/>
                  <a:moveTo>
                    <a:pt x="f45" y="f46"/>
                  </a:moveTo>
                  <a:cubicBezTo>
                    <a:pt x="f47" y="f44"/>
                    <a:pt x="f48" y="f43"/>
                    <a:pt x="f49" y="f50"/>
                  </a:cubicBezTo>
                  <a:cubicBezTo>
                    <a:pt x="f51" y="f37"/>
                    <a:pt x="f52" y="f53"/>
                    <a:pt x="f54" y="f44"/>
                  </a:cubicBezTo>
                  <a:cubicBezTo>
                    <a:pt x="f55" y="f56"/>
                    <a:pt x="f57" y="f26"/>
                    <a:pt x="f45" y="f46"/>
                  </a:cubicBezTo>
                  <a:close/>
                  <a:moveTo>
                    <a:pt x="f58" y="f59"/>
                  </a:moveTo>
                  <a:cubicBezTo>
                    <a:pt x="f60" y="f59"/>
                    <a:pt x="f61" y="f62"/>
                    <a:pt x="f63" y="f64"/>
                  </a:cubicBezTo>
                  <a:cubicBezTo>
                    <a:pt x="f65" y="f66"/>
                    <a:pt x="f67" y="f68"/>
                    <a:pt x="f69" y="f70"/>
                  </a:cubicBezTo>
                  <a:cubicBezTo>
                    <a:pt x="f71" y="f72"/>
                    <a:pt x="f73" y="f74"/>
                    <a:pt x="f75" y="f76"/>
                  </a:cubicBezTo>
                  <a:cubicBezTo>
                    <a:pt x="f77" y="f78"/>
                    <a:pt x="f79" y="f59"/>
                    <a:pt x="f58" y="f59"/>
                  </a:cubicBezTo>
                  <a:close/>
                  <a:moveTo>
                    <a:pt x="f80" y="f81"/>
                  </a:moveTo>
                  <a:cubicBezTo>
                    <a:pt x="f82" y="f81"/>
                    <a:pt x="f83" y="f84"/>
                    <a:pt x="f85" y="f86"/>
                  </a:cubicBezTo>
                  <a:cubicBezTo>
                    <a:pt x="f87" y="f88"/>
                    <a:pt x="f89" y="f72"/>
                    <a:pt x="f90" y="f91"/>
                  </a:cubicBezTo>
                  <a:cubicBezTo>
                    <a:pt x="f92" y="f93"/>
                    <a:pt x="f94" y="f34"/>
                    <a:pt x="f95" y="f96"/>
                  </a:cubicBezTo>
                  <a:cubicBezTo>
                    <a:pt x="f97" y="f98"/>
                    <a:pt x="f99" y="f81"/>
                    <a:pt x="f80" y="f81"/>
                  </a:cubicBezTo>
                  <a:close/>
                  <a:moveTo>
                    <a:pt x="f100" y="f101"/>
                  </a:moveTo>
                  <a:cubicBezTo>
                    <a:pt x="f102" y="f103"/>
                    <a:pt x="f104" y="f105"/>
                    <a:pt x="f106" y="f107"/>
                  </a:cubicBezTo>
                  <a:cubicBezTo>
                    <a:pt x="f104" y="f108"/>
                    <a:pt x="f109" y="f110"/>
                    <a:pt x="f100" y="f111"/>
                  </a:cubicBezTo>
                  <a:lnTo>
                    <a:pt x="f100" y="f101"/>
                  </a:lnTo>
                  <a:close/>
                  <a:moveTo>
                    <a:pt x="f112" y="f113"/>
                  </a:moveTo>
                  <a:lnTo>
                    <a:pt x="f112" y="f114"/>
                  </a:lnTo>
                  <a:cubicBezTo>
                    <a:pt x="f115" y="f116"/>
                    <a:pt x="f117" y="f118"/>
                    <a:pt x="f119" y="f120"/>
                  </a:cubicBezTo>
                  <a:cubicBezTo>
                    <a:pt x="f117" y="f121"/>
                    <a:pt x="f122" y="f123"/>
                    <a:pt x="f112" y="f113"/>
                  </a:cubicBezTo>
                  <a:close/>
                  <a:moveTo>
                    <a:pt x="f16" y="f124"/>
                  </a:moveTo>
                  <a:cubicBezTo>
                    <a:pt x="f125" y="f126"/>
                    <a:pt x="f127" y="f70"/>
                    <a:pt x="f128" y="f129"/>
                  </a:cubicBezTo>
                  <a:cubicBezTo>
                    <a:pt x="f130" y="f131"/>
                    <a:pt x="f130" y="f132"/>
                    <a:pt x="f128" y="f133"/>
                  </a:cubicBezTo>
                  <a:cubicBezTo>
                    <a:pt x="f127" y="f134"/>
                    <a:pt x="f135" y="f136"/>
                    <a:pt x="f16" y="f137"/>
                  </a:cubicBezTo>
                  <a:cubicBezTo>
                    <a:pt x="f138" y="f139"/>
                    <a:pt x="f140" y="f136"/>
                    <a:pt x="f29" y="f141"/>
                  </a:cubicBezTo>
                  <a:cubicBezTo>
                    <a:pt x="f142" y="f134"/>
                    <a:pt x="f24" y="f143"/>
                    <a:pt x="f144" y="f133"/>
                  </a:cubicBezTo>
                  <a:cubicBezTo>
                    <a:pt x="f145" y="f146"/>
                    <a:pt x="f145" y="f147"/>
                    <a:pt x="f144" y="f129"/>
                  </a:cubicBezTo>
                  <a:cubicBezTo>
                    <a:pt x="f24" y="f148"/>
                    <a:pt x="f142" y="f91"/>
                    <a:pt x="f29" y="f149"/>
                  </a:cubicBezTo>
                  <a:cubicBezTo>
                    <a:pt x="f140" y="f150"/>
                    <a:pt x="f151" y="f68"/>
                    <a:pt x="f16" y="f124"/>
                  </a:cubicBezTo>
                  <a:close/>
                  <a:moveTo>
                    <a:pt x="f152" y="f153"/>
                  </a:moveTo>
                  <a:cubicBezTo>
                    <a:pt x="f38" y="f137"/>
                    <a:pt x="f154" y="f155"/>
                    <a:pt x="f156" y="f157"/>
                  </a:cubicBezTo>
                  <a:cubicBezTo>
                    <a:pt x="f27" y="f158"/>
                    <a:pt x="f159" y="f160"/>
                    <a:pt x="f161" y="f162"/>
                  </a:cubicBezTo>
                  <a:cubicBezTo>
                    <a:pt x="f163" y="f164"/>
                    <a:pt x="f156" y="f165"/>
                    <a:pt x="f166" y="f167"/>
                  </a:cubicBezTo>
                  <a:cubicBezTo>
                    <a:pt x="f38" y="f168"/>
                    <a:pt x="f42" y="f157"/>
                    <a:pt x="f152" y="f153"/>
                  </a:cubicBezTo>
                  <a:close/>
                  <a:moveTo>
                    <a:pt x="f49" y="f153"/>
                  </a:moveTo>
                  <a:cubicBezTo>
                    <a:pt x="f48" y="f157"/>
                    <a:pt x="f47" y="f162"/>
                    <a:pt x="f45" y="f167"/>
                  </a:cubicBezTo>
                  <a:cubicBezTo>
                    <a:pt x="f57" y="f169"/>
                    <a:pt x="f55" y="f164"/>
                    <a:pt x="f54" y="f162"/>
                  </a:cubicBezTo>
                  <a:cubicBezTo>
                    <a:pt x="f127" y="f158"/>
                    <a:pt x="f51" y="f155"/>
                    <a:pt x="f49" y="f153"/>
                  </a:cubicBezTo>
                  <a:close/>
                  <a:moveTo>
                    <a:pt x="f75" y="f170"/>
                  </a:moveTo>
                  <a:cubicBezTo>
                    <a:pt x="f171" y="f172"/>
                    <a:pt x="f173" y="f174"/>
                    <a:pt x="f69" y="f134"/>
                  </a:cubicBezTo>
                  <a:cubicBezTo>
                    <a:pt x="f175" y="f176"/>
                    <a:pt x="f65" y="f177"/>
                    <a:pt x="f63" y="f178"/>
                  </a:cubicBezTo>
                  <a:cubicBezTo>
                    <a:pt x="f179" y="f180"/>
                    <a:pt x="f181" y="f182"/>
                    <a:pt x="f183" y="f182"/>
                  </a:cubicBezTo>
                  <a:cubicBezTo>
                    <a:pt x="f184" y="f182"/>
                    <a:pt x="f185" y="f186"/>
                    <a:pt x="f75" y="f170"/>
                  </a:cubicBezTo>
                  <a:close/>
                  <a:moveTo>
                    <a:pt x="f187" y="f170"/>
                  </a:moveTo>
                  <a:lnTo>
                    <a:pt x="f187" y="f170"/>
                  </a:lnTo>
                  <a:cubicBezTo>
                    <a:pt x="f188" y="f189"/>
                    <a:pt x="f190" y="f191"/>
                    <a:pt x="f192" y="f191"/>
                  </a:cubicBezTo>
                  <a:cubicBezTo>
                    <a:pt x="f193" y="f191"/>
                    <a:pt x="f194" y="f195"/>
                    <a:pt x="f196" y="f197"/>
                  </a:cubicBezTo>
                  <a:cubicBezTo>
                    <a:pt x="f94" y="f160"/>
                    <a:pt x="f198" y="f199"/>
                    <a:pt x="f200" y="f134"/>
                  </a:cubicBezTo>
                  <a:cubicBezTo>
                    <a:pt x="f89" y="f201"/>
                    <a:pt x="f87" y="f172"/>
                    <a:pt x="f187" y="f170"/>
                  </a:cubicBezTo>
                  <a:close/>
                  <a:moveTo>
                    <a:pt x="f202" y="f203"/>
                  </a:moveTo>
                  <a:cubicBezTo>
                    <a:pt x="f204" y="f205"/>
                    <a:pt x="f206" y="f207"/>
                    <a:pt x="f57" y="f208"/>
                  </a:cubicBezTo>
                  <a:cubicBezTo>
                    <a:pt x="f209" y="f210"/>
                    <a:pt x="f211" y="f212"/>
                    <a:pt x="f213" y="f212"/>
                  </a:cubicBezTo>
                  <a:cubicBezTo>
                    <a:pt x="f214" y="f212"/>
                    <a:pt x="f215" y="f216"/>
                    <a:pt x="f156" y="f208"/>
                  </a:cubicBezTo>
                  <a:cubicBezTo>
                    <a:pt x="f217" y="f207"/>
                    <a:pt x="f218" y="f205"/>
                    <a:pt x="f202" y="f203"/>
                  </a:cubicBezTo>
                  <a:close/>
                  <a:moveTo>
                    <a:pt x="f219" y="f220"/>
                  </a:moveTo>
                  <a:cubicBezTo>
                    <a:pt x="f221" y="f220"/>
                    <a:pt x="f222" y="f223"/>
                    <a:pt x="f151" y="f224"/>
                  </a:cubicBezTo>
                  <a:cubicBezTo>
                    <a:pt x="f27" y="f225"/>
                    <a:pt x="f40" y="f226"/>
                    <a:pt x="f227" y="f228"/>
                  </a:cubicBezTo>
                  <a:cubicBezTo>
                    <a:pt x="f229" y="f230"/>
                    <a:pt x="f231" y="f232"/>
                    <a:pt x="f233" y="f232"/>
                  </a:cubicBezTo>
                  <a:cubicBezTo>
                    <a:pt x="f234" y="f232"/>
                    <a:pt x="f235" y="f236"/>
                    <a:pt x="f237" y="f64"/>
                  </a:cubicBezTo>
                  <a:cubicBezTo>
                    <a:pt x="f220" y="f238"/>
                    <a:pt x="f239" y="f240"/>
                    <a:pt x="f241" y="f107"/>
                  </a:cubicBezTo>
                  <a:cubicBezTo>
                    <a:pt x="f242" y="f243"/>
                    <a:pt x="f244" y="f141"/>
                    <a:pt x="f245" y="f168"/>
                  </a:cubicBezTo>
                  <a:cubicBezTo>
                    <a:pt x="f246" y="f205"/>
                    <a:pt x="f247" y="f248"/>
                    <a:pt x="f249" y="f250"/>
                  </a:cubicBezTo>
                  <a:cubicBezTo>
                    <a:pt x="f251" y="f252"/>
                    <a:pt x="f253" y="f254"/>
                    <a:pt x="f255" y="f254"/>
                  </a:cubicBezTo>
                  <a:cubicBezTo>
                    <a:pt x="f256" y="f254"/>
                    <a:pt x="f257" y="f258"/>
                    <a:pt x="f227" y="f259"/>
                  </a:cubicBezTo>
                  <a:cubicBezTo>
                    <a:pt x="f260" y="f261"/>
                    <a:pt x="f262" y="f263"/>
                    <a:pt x="f264" y="f263"/>
                  </a:cubicBezTo>
                  <a:cubicBezTo>
                    <a:pt x="f265" y="f263"/>
                    <a:pt x="f266" y="f267"/>
                    <a:pt x="f268" y="f259"/>
                  </a:cubicBezTo>
                  <a:cubicBezTo>
                    <a:pt x="f269" y="f270"/>
                    <a:pt x="f271" y="f272"/>
                    <a:pt x="f273" y="f272"/>
                  </a:cubicBezTo>
                  <a:cubicBezTo>
                    <a:pt x="f274" y="f272"/>
                    <a:pt x="f3" y="f275"/>
                    <a:pt x="f276" y="f107"/>
                  </a:cubicBezTo>
                  <a:cubicBezTo>
                    <a:pt x="f277" y="f278"/>
                    <a:pt x="f279" y="f280"/>
                    <a:pt x="f281" y="f280"/>
                  </a:cubicBezTo>
                  <a:cubicBezTo>
                    <a:pt x="f282" y="f280"/>
                    <a:pt x="f283" y="f284"/>
                    <a:pt x="f268" y="f228"/>
                  </a:cubicBezTo>
                  <a:cubicBezTo>
                    <a:pt x="f285" y="f286"/>
                    <a:pt x="f287" y="f220"/>
                    <a:pt x="f219" y="f220"/>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4" name="Google Shape;6009;p67">
              <a:extLst>
                <a:ext uri="{FF2B5EF4-FFF2-40B4-BE49-F238E27FC236}">
                  <a16:creationId xmlns:a16="http://schemas.microsoft.com/office/drawing/2014/main" id="{6CCA4134-2AA4-E3B7-77DE-4C9DF24B4EB3}"/>
                </a:ext>
              </a:extLst>
            </p:cNvPr>
            <p:cNvSpPr/>
            <p:nvPr/>
          </p:nvSpPr>
          <p:spPr>
            <a:xfrm>
              <a:off x="4097947" y="4300094"/>
              <a:ext cx="72329" cy="71469"/>
            </a:xfrm>
            <a:custGeom>
              <a:avLst/>
              <a:gdLst>
                <a:gd name="f0" fmla="val w"/>
                <a:gd name="f1" fmla="val h"/>
                <a:gd name="f2" fmla="val 0"/>
                <a:gd name="f3" fmla="val 2521"/>
                <a:gd name="f4" fmla="val 2491"/>
                <a:gd name="f5" fmla="val 1313"/>
                <a:gd name="f6" fmla="val 1295"/>
                <a:gd name="f7" fmla="val 1278"/>
                <a:gd name="f8" fmla="val 1"/>
                <a:gd name="f9" fmla="val 1261"/>
                <a:gd name="f10" fmla="val 599"/>
                <a:gd name="f11" fmla="val 569"/>
                <a:gd name="f12" fmla="val 63"/>
                <a:gd name="f13" fmla="val 1230"/>
                <a:gd name="f14" fmla="val 1955"/>
                <a:gd name="f15" fmla="val 567"/>
                <a:gd name="f16" fmla="val 2490"/>
                <a:gd name="f17" fmla="val 1954"/>
                <a:gd name="f18" fmla="val 2489"/>
                <a:gd name="f19" fmla="val 585"/>
                <a:gd name="f20" fmla="val 1980"/>
                <a:gd name="f21" fmla="*/ f0 1 2521"/>
                <a:gd name="f22" fmla="*/ f1 1 2491"/>
                <a:gd name="f23" fmla="val f2"/>
                <a:gd name="f24" fmla="val f3"/>
                <a:gd name="f25" fmla="val f4"/>
                <a:gd name="f26" fmla="+- f25 0 f23"/>
                <a:gd name="f27" fmla="+- f24 0 f23"/>
                <a:gd name="f28" fmla="*/ f27 1 2521"/>
                <a:gd name="f29" fmla="*/ f26 1 249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521" h="2491">
                  <a:moveTo>
                    <a:pt x="f5" y="f2"/>
                  </a:moveTo>
                  <a:cubicBezTo>
                    <a:pt x="f6" y="f2"/>
                    <a:pt x="f7" y="f8"/>
                    <a:pt x="f9" y="f8"/>
                  </a:cubicBezTo>
                  <a:cubicBezTo>
                    <a:pt x="f10" y="f8"/>
                    <a:pt x="f2" y="f11"/>
                    <a:pt x="f12" y="f13"/>
                  </a:cubicBezTo>
                  <a:cubicBezTo>
                    <a:pt x="f2" y="f14"/>
                    <a:pt x="f15" y="f16"/>
                    <a:pt x="f9" y="f16"/>
                  </a:cubicBezTo>
                  <a:cubicBezTo>
                    <a:pt x="f17" y="f16"/>
                    <a:pt x="f3" y="f14"/>
                    <a:pt x="f18" y="f13"/>
                  </a:cubicBezTo>
                  <a:cubicBezTo>
                    <a:pt x="f18" y="f19"/>
                    <a:pt x="f20"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45" name="Google Shape;6018;p67">
            <a:extLst>
              <a:ext uri="{FF2B5EF4-FFF2-40B4-BE49-F238E27FC236}">
                <a16:creationId xmlns:a16="http://schemas.microsoft.com/office/drawing/2014/main" id="{6738BF69-1D2F-7584-9DB1-6E78B979A40F}"/>
              </a:ext>
            </a:extLst>
          </p:cNvPr>
          <p:cNvGrpSpPr/>
          <p:nvPr/>
        </p:nvGrpSpPr>
        <p:grpSpPr>
          <a:xfrm>
            <a:off x="7665927" y="4173513"/>
            <a:ext cx="365211" cy="332668"/>
            <a:chOff x="7665927" y="4173513"/>
            <a:chExt cx="365211" cy="332668"/>
          </a:xfrm>
        </p:grpSpPr>
        <p:sp>
          <p:nvSpPr>
            <p:cNvPr id="46" name="Google Shape;6019;p67">
              <a:extLst>
                <a:ext uri="{FF2B5EF4-FFF2-40B4-BE49-F238E27FC236}">
                  <a16:creationId xmlns:a16="http://schemas.microsoft.com/office/drawing/2014/main" id="{ADE7AC04-F5DE-7E96-FD2C-512068C09B6A}"/>
                </a:ext>
              </a:extLst>
            </p:cNvPr>
            <p:cNvSpPr/>
            <p:nvPr/>
          </p:nvSpPr>
          <p:spPr>
            <a:xfrm>
              <a:off x="7665927" y="4173513"/>
              <a:ext cx="344436" cy="94942"/>
            </a:xfrm>
            <a:custGeom>
              <a:avLst/>
              <a:gdLst>
                <a:gd name="f0" fmla="val w"/>
                <a:gd name="f1" fmla="val h"/>
                <a:gd name="f2" fmla="val 0"/>
                <a:gd name="f3" fmla="val 12005"/>
                <a:gd name="f4" fmla="val 3309"/>
                <a:gd name="f5" fmla="val 1671"/>
                <a:gd name="f6" fmla="val 757"/>
                <a:gd name="f7" fmla="val 1"/>
                <a:gd name="f8" fmla="val 1670"/>
                <a:gd name="f9" fmla="val 2552"/>
                <a:gd name="f10" fmla="val 3308"/>
                <a:gd name="f11" fmla="val 11469"/>
                <a:gd name="f12" fmla="val 11815"/>
                <a:gd name="f13" fmla="val 12004"/>
                <a:gd name="f14" fmla="val 2930"/>
                <a:gd name="f15" fmla="val 11784"/>
                <a:gd name="f16" fmla="val 2647"/>
                <a:gd name="f17" fmla="val 11595"/>
                <a:gd name="f18" fmla="val 2363"/>
                <a:gd name="f19" fmla="val 2017"/>
                <a:gd name="f20" fmla="val 1292"/>
                <a:gd name="f21" fmla="val 946"/>
                <a:gd name="f22" fmla="val 662"/>
                <a:gd name="f23" fmla="val 11973"/>
                <a:gd name="f24" fmla="val 410"/>
                <a:gd name="f25" fmla="*/ f0 1 12005"/>
                <a:gd name="f26" fmla="*/ f1 1 3309"/>
                <a:gd name="f27" fmla="val f2"/>
                <a:gd name="f28" fmla="val f3"/>
                <a:gd name="f29" fmla="val f4"/>
                <a:gd name="f30" fmla="+- f29 0 f27"/>
                <a:gd name="f31" fmla="+- f28 0 f27"/>
                <a:gd name="f32" fmla="*/ f31 1 12005"/>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2005" h="3309">
                  <a:moveTo>
                    <a:pt x="f5" y="f2"/>
                  </a:moveTo>
                  <a:cubicBezTo>
                    <a:pt x="f6" y="f2"/>
                    <a:pt x="f7" y="f6"/>
                    <a:pt x="f7" y="f8"/>
                  </a:cubicBezTo>
                  <a:cubicBezTo>
                    <a:pt x="f7" y="f9"/>
                    <a:pt x="f6" y="f10"/>
                    <a:pt x="f5" y="f10"/>
                  </a:cubicBezTo>
                  <a:lnTo>
                    <a:pt x="f11" y="f10"/>
                  </a:lnTo>
                  <a:cubicBezTo>
                    <a:pt x="f12" y="f10"/>
                    <a:pt x="f13" y="f14"/>
                    <a:pt x="f15" y="f16"/>
                  </a:cubicBezTo>
                  <a:cubicBezTo>
                    <a:pt x="f17" y="f18"/>
                    <a:pt x="f11" y="f19"/>
                    <a:pt x="f11" y="f8"/>
                  </a:cubicBezTo>
                  <a:cubicBezTo>
                    <a:pt x="f11" y="f20"/>
                    <a:pt x="f17" y="f21"/>
                    <a:pt x="f15" y="f22"/>
                  </a:cubicBezTo>
                  <a:cubicBezTo>
                    <a:pt x="f23" y="f24"/>
                    <a:pt x="f15" y="f2"/>
                    <a:pt x="f11"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7" name="Google Shape;6020;p67">
              <a:extLst>
                <a:ext uri="{FF2B5EF4-FFF2-40B4-BE49-F238E27FC236}">
                  <a16:creationId xmlns:a16="http://schemas.microsoft.com/office/drawing/2014/main" id="{B351E23A-C3BD-28B3-DAA3-EA4B533002E6}"/>
                </a:ext>
              </a:extLst>
            </p:cNvPr>
            <p:cNvSpPr/>
            <p:nvPr/>
          </p:nvSpPr>
          <p:spPr>
            <a:xfrm>
              <a:off x="7937997" y="4291919"/>
              <a:ext cx="24441" cy="94942"/>
            </a:xfrm>
            <a:custGeom>
              <a:avLst/>
              <a:gdLst>
                <a:gd name="f0" fmla="val w"/>
                <a:gd name="f1" fmla="val h"/>
                <a:gd name="f2" fmla="val 0"/>
                <a:gd name="f3" fmla="val 852"/>
                <a:gd name="f4" fmla="val 3309"/>
                <a:gd name="f5" fmla="val 1"/>
                <a:gd name="f6" fmla="*/ f0 1 852"/>
                <a:gd name="f7" fmla="*/ f1 1 3309"/>
                <a:gd name="f8" fmla="val f2"/>
                <a:gd name="f9" fmla="val f3"/>
                <a:gd name="f10" fmla="val f4"/>
                <a:gd name="f11" fmla="+- f10 0 f8"/>
                <a:gd name="f12" fmla="+- f9 0 f8"/>
                <a:gd name="f13" fmla="*/ f12 1 852"/>
                <a:gd name="f14" fmla="*/ f11 1 330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852" h="3309">
                  <a:moveTo>
                    <a:pt x="f5" y="f5"/>
                  </a:moveTo>
                  <a:lnTo>
                    <a:pt x="f5" y="f4"/>
                  </a:lnTo>
                  <a:lnTo>
                    <a:pt x="f3" y="f4"/>
                  </a:ln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8" name="Google Shape;6021;p67">
              <a:extLst>
                <a:ext uri="{FF2B5EF4-FFF2-40B4-BE49-F238E27FC236}">
                  <a16:creationId xmlns:a16="http://schemas.microsoft.com/office/drawing/2014/main" id="{C80EF039-5BAC-BCE5-44AE-5FF54E6AA465}"/>
                </a:ext>
              </a:extLst>
            </p:cNvPr>
            <p:cNvSpPr/>
            <p:nvPr/>
          </p:nvSpPr>
          <p:spPr>
            <a:xfrm>
              <a:off x="7985921" y="4292833"/>
              <a:ext cx="45217" cy="94942"/>
            </a:xfrm>
            <a:custGeom>
              <a:avLst/>
              <a:gdLst>
                <a:gd name="f0" fmla="val w"/>
                <a:gd name="f1" fmla="val h"/>
                <a:gd name="f2" fmla="val 0"/>
                <a:gd name="f3" fmla="val 1576"/>
                <a:gd name="f4" fmla="val 3309"/>
                <a:gd name="f5" fmla="val 1"/>
                <a:gd name="f6" fmla="val 3308"/>
                <a:gd name="f7" fmla="val 1198"/>
                <a:gd name="f8" fmla="val 1387"/>
                <a:gd name="f9" fmla="val 3277"/>
                <a:gd name="f10" fmla="val 3088"/>
                <a:gd name="f11" fmla="val 2899"/>
                <a:gd name="f12" fmla="val 410"/>
                <a:gd name="f13" fmla="val 158"/>
                <a:gd name="f14" fmla="*/ f0 1 1576"/>
                <a:gd name="f15" fmla="*/ f1 1 3309"/>
                <a:gd name="f16" fmla="val f2"/>
                <a:gd name="f17" fmla="val f3"/>
                <a:gd name="f18" fmla="val f4"/>
                <a:gd name="f19" fmla="+- f18 0 f16"/>
                <a:gd name="f20" fmla="+- f17 0 f16"/>
                <a:gd name="f21" fmla="*/ f20 1 1576"/>
                <a:gd name="f22" fmla="*/ f19 1 330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1576" h="3309">
                  <a:moveTo>
                    <a:pt x="f5" y="f2"/>
                  </a:moveTo>
                  <a:lnTo>
                    <a:pt x="f5" y="f6"/>
                  </a:lnTo>
                  <a:lnTo>
                    <a:pt x="f7" y="f6"/>
                  </a:lnTo>
                  <a:cubicBezTo>
                    <a:pt x="f8" y="f9"/>
                    <a:pt x="f3" y="f10"/>
                    <a:pt x="f3" y="f11"/>
                  </a:cubicBezTo>
                  <a:lnTo>
                    <a:pt x="f3" y="f12"/>
                  </a:lnTo>
                  <a:cubicBezTo>
                    <a:pt x="f3" y="f13"/>
                    <a:pt x="f8" y="f2"/>
                    <a:pt x="f7"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9" name="Google Shape;6022;p67">
              <a:extLst>
                <a:ext uri="{FF2B5EF4-FFF2-40B4-BE49-F238E27FC236}">
                  <a16:creationId xmlns:a16="http://schemas.microsoft.com/office/drawing/2014/main" id="{810F4FED-7AB8-7136-3FCC-B030519CE416}"/>
                </a:ext>
              </a:extLst>
            </p:cNvPr>
            <p:cNvSpPr/>
            <p:nvPr/>
          </p:nvSpPr>
          <p:spPr>
            <a:xfrm>
              <a:off x="7691265" y="4291919"/>
              <a:ext cx="223269" cy="94942"/>
            </a:xfrm>
            <a:custGeom>
              <a:avLst/>
              <a:gdLst>
                <a:gd name="f0" fmla="val w"/>
                <a:gd name="f1" fmla="val h"/>
                <a:gd name="f2" fmla="val 0"/>
                <a:gd name="f3" fmla="val 7782"/>
                <a:gd name="f4" fmla="val 3309"/>
                <a:gd name="f5" fmla="val 441"/>
                <a:gd name="f6" fmla="val 1"/>
                <a:gd name="f7" fmla="val 189"/>
                <a:gd name="f8" fmla="val 221"/>
                <a:gd name="f9" fmla="val 442"/>
                <a:gd name="f10" fmla="val 2931"/>
                <a:gd name="f11" fmla="val 3151"/>
                <a:gd name="f12" fmla="*/ f0 1 7782"/>
                <a:gd name="f13" fmla="*/ f1 1 3309"/>
                <a:gd name="f14" fmla="val f2"/>
                <a:gd name="f15" fmla="val f3"/>
                <a:gd name="f16" fmla="val f4"/>
                <a:gd name="f17" fmla="+- f16 0 f14"/>
                <a:gd name="f18" fmla="+- f15 0 f14"/>
                <a:gd name="f19" fmla="*/ f18 1 7782"/>
                <a:gd name="f20" fmla="*/ f17 1 33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7782" h="3309">
                  <a:moveTo>
                    <a:pt x="f5" y="f6"/>
                  </a:moveTo>
                  <a:cubicBezTo>
                    <a:pt x="f7" y="f6"/>
                    <a:pt x="f2" y="f8"/>
                    <a:pt x="f2" y="f9"/>
                  </a:cubicBezTo>
                  <a:lnTo>
                    <a:pt x="f2" y="f10"/>
                  </a:lnTo>
                  <a:cubicBezTo>
                    <a:pt x="f2" y="f11"/>
                    <a:pt x="f7" y="f4"/>
                    <a:pt x="f5" y="f4"/>
                  </a:cubicBezTo>
                  <a:lnTo>
                    <a:pt x="f3" y="f4"/>
                  </a:lnTo>
                  <a:lnTo>
                    <a:pt x="f3"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0" name="Google Shape;6023;p67">
              <a:extLst>
                <a:ext uri="{FF2B5EF4-FFF2-40B4-BE49-F238E27FC236}">
                  <a16:creationId xmlns:a16="http://schemas.microsoft.com/office/drawing/2014/main" id="{23E934FD-ACFF-CF3D-4578-8A194CBDE1F3}"/>
                </a:ext>
              </a:extLst>
            </p:cNvPr>
            <p:cNvSpPr/>
            <p:nvPr/>
          </p:nvSpPr>
          <p:spPr>
            <a:xfrm>
              <a:off x="7739143" y="4410324"/>
              <a:ext cx="24441" cy="94942"/>
            </a:xfrm>
            <a:custGeom>
              <a:avLst/>
              <a:gdLst>
                <a:gd name="f0" fmla="val w"/>
                <a:gd name="f1" fmla="val h"/>
                <a:gd name="f2" fmla="val 0"/>
                <a:gd name="f3" fmla="val 852"/>
                <a:gd name="f4" fmla="val 3309"/>
                <a:gd name="f5" fmla="val 1"/>
                <a:gd name="f6" fmla="val 851"/>
                <a:gd name="f7" fmla="*/ f0 1 852"/>
                <a:gd name="f8" fmla="*/ f1 1 3309"/>
                <a:gd name="f9" fmla="val f2"/>
                <a:gd name="f10" fmla="val f3"/>
                <a:gd name="f11" fmla="val f4"/>
                <a:gd name="f12" fmla="+- f11 0 f9"/>
                <a:gd name="f13" fmla="+- f10 0 f9"/>
                <a:gd name="f14" fmla="*/ f13 1 852"/>
                <a:gd name="f15" fmla="*/ f12 1 330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852" h="3309">
                  <a:moveTo>
                    <a:pt x="f5" y="f5"/>
                  </a:moveTo>
                  <a:lnTo>
                    <a:pt x="f5" y="f4"/>
                  </a:lnTo>
                  <a:lnTo>
                    <a:pt x="f6" y="f4"/>
                  </a:lnTo>
                  <a:lnTo>
                    <a:pt x="f6"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1" name="Google Shape;6024;p67">
              <a:extLst>
                <a:ext uri="{FF2B5EF4-FFF2-40B4-BE49-F238E27FC236}">
                  <a16:creationId xmlns:a16="http://schemas.microsoft.com/office/drawing/2014/main" id="{FD55DF70-82FF-7A80-E0F8-51110E8A4740}"/>
                </a:ext>
              </a:extLst>
            </p:cNvPr>
            <p:cNvSpPr/>
            <p:nvPr/>
          </p:nvSpPr>
          <p:spPr>
            <a:xfrm>
              <a:off x="7787057" y="4412135"/>
              <a:ext cx="218770" cy="94046"/>
            </a:xfrm>
            <a:custGeom>
              <a:avLst/>
              <a:gdLst>
                <a:gd name="f0" fmla="val w"/>
                <a:gd name="f1" fmla="val h"/>
                <a:gd name="f2" fmla="val 0"/>
                <a:gd name="f3" fmla="val 7625"/>
                <a:gd name="f4" fmla="val 3278"/>
                <a:gd name="f5" fmla="val 1"/>
                <a:gd name="f6" fmla="val 3277"/>
                <a:gd name="f7" fmla="val 7247"/>
                <a:gd name="f8" fmla="val 7467"/>
                <a:gd name="f9" fmla="val 3057"/>
                <a:gd name="f10" fmla="val 2868"/>
                <a:gd name="f11" fmla="val 379"/>
                <a:gd name="f12" fmla="val 158"/>
                <a:gd name="f13" fmla="val 7436"/>
                <a:gd name="f14" fmla="*/ f0 1 7625"/>
                <a:gd name="f15" fmla="*/ f1 1 3278"/>
                <a:gd name="f16" fmla="val f2"/>
                <a:gd name="f17" fmla="val f3"/>
                <a:gd name="f18" fmla="val f4"/>
                <a:gd name="f19" fmla="+- f18 0 f16"/>
                <a:gd name="f20" fmla="+- f17 0 f16"/>
                <a:gd name="f21" fmla="*/ f20 1 7625"/>
                <a:gd name="f22" fmla="*/ f19 1 327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25" h="3278">
                  <a:moveTo>
                    <a:pt x="f5" y="f5"/>
                  </a:moveTo>
                  <a:lnTo>
                    <a:pt x="f5" y="f6"/>
                  </a:lnTo>
                  <a:lnTo>
                    <a:pt x="f7" y="f6"/>
                  </a:lnTo>
                  <a:cubicBezTo>
                    <a:pt x="f8" y="f6"/>
                    <a:pt x="f3" y="f9"/>
                    <a:pt x="f3" y="f10"/>
                  </a:cubicBezTo>
                  <a:lnTo>
                    <a:pt x="f3" y="f11"/>
                  </a:lnTo>
                  <a:cubicBezTo>
                    <a:pt x="f3" y="f12"/>
                    <a:pt x="f13" y="f5"/>
                    <a:pt x="f7"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2" name="Google Shape;6025;p67">
              <a:extLst>
                <a:ext uri="{FF2B5EF4-FFF2-40B4-BE49-F238E27FC236}">
                  <a16:creationId xmlns:a16="http://schemas.microsoft.com/office/drawing/2014/main" id="{9BA7CF9A-13C1-8F5F-70D2-D653CD48F909}"/>
                </a:ext>
              </a:extLst>
            </p:cNvPr>
            <p:cNvSpPr/>
            <p:nvPr/>
          </p:nvSpPr>
          <p:spPr>
            <a:xfrm>
              <a:off x="7665927" y="4411239"/>
              <a:ext cx="49752" cy="94942"/>
            </a:xfrm>
            <a:custGeom>
              <a:avLst/>
              <a:gdLst>
                <a:gd name="f0" fmla="val w"/>
                <a:gd name="f1" fmla="val h"/>
                <a:gd name="f2" fmla="val 0"/>
                <a:gd name="f3" fmla="val 1733"/>
                <a:gd name="f4" fmla="val 3309"/>
                <a:gd name="f5" fmla="val 442"/>
                <a:gd name="f6" fmla="val 190"/>
                <a:gd name="f7" fmla="val 1"/>
                <a:gd name="f8" fmla="val 189"/>
                <a:gd name="f9" fmla="val 378"/>
                <a:gd name="f10" fmla="val 2867"/>
                <a:gd name="f11" fmla="val 3088"/>
                <a:gd name="f12" fmla="val 3308"/>
                <a:gd name="f13" fmla="val 1734"/>
                <a:gd name="f14" fmla="*/ f0 1 1733"/>
                <a:gd name="f15" fmla="*/ f1 1 3309"/>
                <a:gd name="f16" fmla="val f2"/>
                <a:gd name="f17" fmla="val f3"/>
                <a:gd name="f18" fmla="val f4"/>
                <a:gd name="f19" fmla="+- f18 0 f16"/>
                <a:gd name="f20" fmla="+- f17 0 f16"/>
                <a:gd name="f21" fmla="*/ f20 1 1733"/>
                <a:gd name="f22" fmla="*/ f19 1 330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1733" h="3309">
                  <a:moveTo>
                    <a:pt x="f5" y="f2"/>
                  </a:moveTo>
                  <a:cubicBezTo>
                    <a:pt x="f6" y="f2"/>
                    <a:pt x="f7" y="f8"/>
                    <a:pt x="f7" y="f9"/>
                  </a:cubicBezTo>
                  <a:lnTo>
                    <a:pt x="f7" y="f10"/>
                  </a:lnTo>
                  <a:cubicBezTo>
                    <a:pt x="f7" y="f11"/>
                    <a:pt x="f6" y="f12"/>
                    <a:pt x="f5" y="f12"/>
                  </a:cubicBezTo>
                  <a:lnTo>
                    <a:pt x="f13" y="f12"/>
                  </a:lnTo>
                  <a:lnTo>
                    <a:pt x="f1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
        <p:nvSpPr>
          <p:cNvPr id="53" name="Google Shape;6043;p67">
            <a:extLst>
              <a:ext uri="{FF2B5EF4-FFF2-40B4-BE49-F238E27FC236}">
                <a16:creationId xmlns:a16="http://schemas.microsoft.com/office/drawing/2014/main" id="{B2A79B9F-631D-F739-D461-7C13AEFB8895}"/>
              </a:ext>
            </a:extLst>
          </p:cNvPr>
          <p:cNvSpPr/>
          <p:nvPr/>
        </p:nvSpPr>
        <p:spPr>
          <a:xfrm>
            <a:off x="4558101" y="4157703"/>
            <a:ext cx="309167" cy="365202"/>
          </a:xfrm>
          <a:custGeom>
            <a:avLst/>
            <a:gdLst>
              <a:gd name="f0" fmla="val w"/>
              <a:gd name="f1" fmla="val h"/>
              <a:gd name="f2" fmla="val 0"/>
              <a:gd name="f3" fmla="val 10776"/>
              <a:gd name="f4" fmla="val 12729"/>
              <a:gd name="f5" fmla="val 1670"/>
              <a:gd name="f6" fmla="val 851"/>
              <a:gd name="f7" fmla="val 9326"/>
              <a:gd name="f8" fmla="val 1355"/>
              <a:gd name="f9" fmla="val 1072"/>
              <a:gd name="f10" fmla="val 9421"/>
              <a:gd name="f11" fmla="val 9578"/>
              <a:gd name="f12" fmla="val 2049"/>
              <a:gd name="f13" fmla="val 1481"/>
              <a:gd name="f14" fmla="val 1198"/>
              <a:gd name="f15" fmla="val 9925"/>
              <a:gd name="f16" fmla="val 10177"/>
              <a:gd name="f17" fmla="val 10208"/>
              <a:gd name="f18" fmla="val 11846"/>
              <a:gd name="f19" fmla="val 1229"/>
              <a:gd name="f20" fmla="val 11468"/>
              <a:gd name="f21" fmla="val 11027"/>
              <a:gd name="f22" fmla="val 10586"/>
              <a:gd name="f23" fmla="val 2111"/>
              <a:gd name="f24" fmla="val 1"/>
              <a:gd name="f25" fmla="val 914"/>
              <a:gd name="f26" fmla="val 946"/>
              <a:gd name="f27" fmla="val 2080"/>
              <a:gd name="f28" fmla="val 11059"/>
              <a:gd name="f29" fmla="val 11973"/>
              <a:gd name="f30" fmla="val 757"/>
              <a:gd name="f31" fmla="val 10334"/>
              <a:gd name="f32" fmla="val 10775"/>
              <a:gd name="f33" fmla="val 12508"/>
              <a:gd name="f34" fmla="val 12319"/>
              <a:gd name="f35" fmla="val 473"/>
              <a:gd name="f36" fmla="val 221"/>
              <a:gd name="f37" fmla="val 64"/>
              <a:gd name="f38" fmla="val 9105"/>
              <a:gd name="f39" fmla="val 3781"/>
              <a:gd name="f40" fmla="val 4011"/>
              <a:gd name="f41" fmla="val 8912"/>
              <a:gd name="f42" fmla="val 4171"/>
              <a:gd name="f43" fmla="val 8708"/>
              <a:gd name="f44" fmla="val 8604"/>
              <a:gd name="f45" fmla="val 8498"/>
              <a:gd name="f46" fmla="val 4129"/>
              <a:gd name="f47" fmla="val 8412"/>
              <a:gd name="f48" fmla="val 4033"/>
              <a:gd name="f49" fmla="val 7845"/>
              <a:gd name="f50" fmla="val 3498"/>
              <a:gd name="f51" fmla="val 7310"/>
              <a:gd name="f52" fmla="val 7214"/>
              <a:gd name="f53" fmla="val 7100"/>
              <a:gd name="f54" fmla="val 6991"/>
              <a:gd name="f55" fmla="val 6778"/>
              <a:gd name="f56" fmla="val 6585"/>
              <a:gd name="f57" fmla="*/ f0 1 10776"/>
              <a:gd name="f58" fmla="*/ f1 1 12729"/>
              <a:gd name="f59" fmla="val f2"/>
              <a:gd name="f60" fmla="val f3"/>
              <a:gd name="f61" fmla="val f4"/>
              <a:gd name="f62" fmla="+- f61 0 f59"/>
              <a:gd name="f63" fmla="+- f60 0 f59"/>
              <a:gd name="f64" fmla="*/ f63 1 10776"/>
              <a:gd name="f65" fmla="*/ f62 1 12729"/>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10776" h="12729">
                <a:moveTo>
                  <a:pt x="f5" y="f6"/>
                </a:moveTo>
                <a:lnTo>
                  <a:pt x="f5" y="f7"/>
                </a:lnTo>
                <a:cubicBezTo>
                  <a:pt x="f8" y="f7"/>
                  <a:pt x="f9" y="f10"/>
                  <a:pt x="f6" y="f11"/>
                </a:cubicBezTo>
                <a:lnTo>
                  <a:pt x="f6" y="f12"/>
                </a:lnTo>
                <a:cubicBezTo>
                  <a:pt x="f6" y="f13"/>
                  <a:pt x="f14" y="f9"/>
                  <a:pt x="f5" y="f6"/>
                </a:cubicBezTo>
                <a:close/>
                <a:moveTo>
                  <a:pt x="f15" y="f16"/>
                </a:moveTo>
                <a:lnTo>
                  <a:pt x="f15" y="f17"/>
                </a:lnTo>
                <a:lnTo>
                  <a:pt x="f15" y="f18"/>
                </a:lnTo>
                <a:lnTo>
                  <a:pt x="f5" y="f18"/>
                </a:lnTo>
                <a:cubicBezTo>
                  <a:pt x="f19" y="f18"/>
                  <a:pt x="f6" y="f20"/>
                  <a:pt x="f6" y="f21"/>
                </a:cubicBezTo>
                <a:cubicBezTo>
                  <a:pt x="f6" y="f22"/>
                  <a:pt x="f19" y="f16"/>
                  <a:pt x="f5" y="f16"/>
                </a:cubicBezTo>
                <a:close/>
                <a:moveTo>
                  <a:pt x="f23" y="f24"/>
                </a:moveTo>
                <a:cubicBezTo>
                  <a:pt x="f25" y="f24"/>
                  <a:pt x="f24" y="f26"/>
                  <a:pt x="f24" y="f27"/>
                </a:cubicBezTo>
                <a:lnTo>
                  <a:pt x="f24" y="f28"/>
                </a:lnTo>
                <a:cubicBezTo>
                  <a:pt x="f24" y="f29"/>
                  <a:pt x="f30" y="f4"/>
                  <a:pt x="f5" y="f4"/>
                </a:cubicBezTo>
                <a:lnTo>
                  <a:pt x="f31" y="f4"/>
                </a:lnTo>
                <a:cubicBezTo>
                  <a:pt x="f22" y="f4"/>
                  <a:pt x="f32" y="f33"/>
                  <a:pt x="f32" y="f34"/>
                </a:cubicBezTo>
                <a:lnTo>
                  <a:pt x="f32" y="f35"/>
                </a:lnTo>
                <a:cubicBezTo>
                  <a:pt x="f32" y="f36"/>
                  <a:pt x="f22" y="f37"/>
                  <a:pt x="f31" y="f37"/>
                </a:cubicBezTo>
                <a:lnTo>
                  <a:pt x="f38" y="f37"/>
                </a:lnTo>
                <a:lnTo>
                  <a:pt x="f38" y="f39"/>
                </a:lnTo>
                <a:cubicBezTo>
                  <a:pt x="f38" y="f40"/>
                  <a:pt x="f41" y="f42"/>
                  <a:pt x="f43" y="f42"/>
                </a:cubicBezTo>
                <a:cubicBezTo>
                  <a:pt x="f44" y="f42"/>
                  <a:pt x="f45" y="f46"/>
                  <a:pt x="f47" y="f48"/>
                </a:cubicBezTo>
                <a:lnTo>
                  <a:pt x="f49" y="f50"/>
                </a:lnTo>
                <a:lnTo>
                  <a:pt x="f51" y="f48"/>
                </a:lnTo>
                <a:cubicBezTo>
                  <a:pt x="f52" y="f46"/>
                  <a:pt x="f53" y="f42"/>
                  <a:pt x="f54" y="f42"/>
                </a:cubicBezTo>
                <a:cubicBezTo>
                  <a:pt x="f55" y="f42"/>
                  <a:pt x="f56" y="f40"/>
                  <a:pt x="f56" y="f39"/>
                </a:cubicBezTo>
                <a:lnTo>
                  <a:pt x="f56" y="f37"/>
                </a:lnTo>
                <a:lnTo>
                  <a:pt x="f23" y="f37"/>
                </a:lnTo>
                <a:lnTo>
                  <a:pt x="f23" y="f24"/>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54" name="Google Shape;6052;p67">
            <a:extLst>
              <a:ext uri="{FF2B5EF4-FFF2-40B4-BE49-F238E27FC236}">
                <a16:creationId xmlns:a16="http://schemas.microsoft.com/office/drawing/2014/main" id="{A285D107-A43E-4BA0-A4FF-5106B60DC40A}"/>
              </a:ext>
            </a:extLst>
          </p:cNvPr>
          <p:cNvGrpSpPr/>
          <p:nvPr/>
        </p:nvGrpSpPr>
        <p:grpSpPr>
          <a:xfrm>
            <a:off x="8328949" y="4140814"/>
            <a:ext cx="357082" cy="363401"/>
            <a:chOff x="8328949" y="4140814"/>
            <a:chExt cx="357082" cy="363401"/>
          </a:xfrm>
        </p:grpSpPr>
        <p:sp>
          <p:nvSpPr>
            <p:cNvPr id="55" name="Google Shape;6053;p67">
              <a:extLst>
                <a:ext uri="{FF2B5EF4-FFF2-40B4-BE49-F238E27FC236}">
                  <a16:creationId xmlns:a16="http://schemas.microsoft.com/office/drawing/2014/main" id="{A5B8A187-B1B0-FC67-0454-857100111E3E}"/>
                </a:ext>
              </a:extLst>
            </p:cNvPr>
            <p:cNvSpPr/>
            <p:nvPr/>
          </p:nvSpPr>
          <p:spPr>
            <a:xfrm>
              <a:off x="8328949" y="4140814"/>
              <a:ext cx="357082" cy="154332"/>
            </a:xfrm>
            <a:custGeom>
              <a:avLst/>
              <a:gdLst>
                <a:gd name="f0" fmla="val w"/>
                <a:gd name="f1" fmla="val h"/>
                <a:gd name="f2" fmla="val 0"/>
                <a:gd name="f3" fmla="val 12446"/>
                <a:gd name="f4" fmla="val 5379"/>
                <a:gd name="f5" fmla="val 3088"/>
                <a:gd name="f6" fmla="val 1639"/>
                <a:gd name="f7" fmla="val 316"/>
                <a:gd name="f8" fmla="val 1008"/>
                <a:gd name="f9" fmla="val 95"/>
                <a:gd name="f10" fmla="val 2489"/>
                <a:gd name="f11" fmla="val 1"/>
                <a:gd name="f12" fmla="val 3214"/>
                <a:gd name="f13" fmla="val 190"/>
                <a:gd name="f14" fmla="val 3938"/>
                <a:gd name="f15" fmla="val 568"/>
                <a:gd name="f16" fmla="val 4506"/>
                <a:gd name="f17" fmla="val 962"/>
                <a:gd name="f18" fmla="val 5071"/>
                <a:gd name="f19" fmla="val 1607"/>
                <a:gd name="f20" fmla="val 5366"/>
                <a:gd name="f21" fmla="val 2240"/>
                <a:gd name="f22" fmla="val 2772"/>
                <a:gd name="f23" fmla="val 3296"/>
                <a:gd name="f24" fmla="val 5157"/>
                <a:gd name="f25" fmla="val 3655"/>
                <a:gd name="f26" fmla="val 4726"/>
                <a:gd name="f27" fmla="val 4569"/>
                <a:gd name="f28" fmla="val 3844"/>
                <a:gd name="f29" fmla="val 2836"/>
                <a:gd name="f30" fmla="val 2584"/>
                <a:gd name="f31" fmla="val 2427"/>
                <a:gd name="f32" fmla="val 2678"/>
                <a:gd name="f33" fmla="val 2899"/>
                <a:gd name="f34" fmla="val 3151"/>
                <a:gd name="f35" fmla="val 2616"/>
                <a:gd name="f36" fmla="val 3308"/>
                <a:gd name="f37" fmla="val 3340"/>
                <a:gd name="f38" fmla="val 3057"/>
                <a:gd name="f39" fmla="val 3529"/>
                <a:gd name="f40" fmla="val 3749"/>
                <a:gd name="f41" fmla="val 3970"/>
                <a:gd name="f42" fmla="val 3025"/>
                <a:gd name="f43" fmla="val 4127"/>
                <a:gd name="f44" fmla="val 2049"/>
                <a:gd name="f45" fmla="val 1450"/>
                <a:gd name="f46" fmla="val 3434"/>
                <a:gd name="f47" fmla="val 1608"/>
                <a:gd name="f48" fmla="val 1754"/>
                <a:gd name="f49" fmla="val 1999"/>
                <a:gd name="f50" fmla="val 2279"/>
                <a:gd name="f51" fmla="val 1632"/>
                <a:gd name="f52" fmla="val 2882"/>
                <a:gd name="f53" fmla="val 2930"/>
                <a:gd name="f54" fmla="val 2977"/>
                <a:gd name="f55" fmla="val 1634"/>
                <a:gd name="f56" fmla="val 3624"/>
                <a:gd name="f57" fmla="val 1733"/>
                <a:gd name="f58" fmla="val 4128"/>
                <a:gd name="f59" fmla="val 2048"/>
                <a:gd name="f60" fmla="val 4474"/>
                <a:gd name="f61" fmla="val 7908"/>
                <a:gd name="f62" fmla="val 8255"/>
                <a:gd name="f63" fmla="val 2017"/>
                <a:gd name="f64" fmla="val 8759"/>
                <a:gd name="f65" fmla="val 1702"/>
                <a:gd name="f66" fmla="val 9358"/>
                <a:gd name="f67" fmla="val 9406"/>
                <a:gd name="f68" fmla="val 9453"/>
                <a:gd name="f69" fmla="val 9501"/>
                <a:gd name="f70" fmla="val 10104"/>
                <a:gd name="f71" fmla="val 10629"/>
                <a:gd name="f72" fmla="val 10775"/>
                <a:gd name="f73" fmla="val 10964"/>
                <a:gd name="f74" fmla="val 10334"/>
                <a:gd name="f75" fmla="val 9547"/>
                <a:gd name="f76" fmla="val 9326"/>
                <a:gd name="f77" fmla="val 9137"/>
                <a:gd name="f78" fmla="val 3497"/>
                <a:gd name="f79" fmla="val 9799"/>
                <a:gd name="f80" fmla="val 9956"/>
                <a:gd name="f81" fmla="val 9767"/>
                <a:gd name="f82" fmla="val 2521"/>
                <a:gd name="f83" fmla="val 8539"/>
                <a:gd name="f84" fmla="val 7814"/>
                <a:gd name="f85" fmla="val 3686"/>
                <a:gd name="f86" fmla="val 8728"/>
                <a:gd name="f87" fmla="val 9099"/>
                <a:gd name="f88" fmla="val 5169"/>
                <a:gd name="f89" fmla="val 9626"/>
                <a:gd name="f90" fmla="val 10158"/>
                <a:gd name="f91" fmla="val 10800"/>
                <a:gd name="f92" fmla="val 11451"/>
                <a:gd name="f93" fmla="val 5074"/>
                <a:gd name="f94" fmla="val 11847"/>
                <a:gd name="f95" fmla="val 12225"/>
                <a:gd name="f96" fmla="val 12445"/>
                <a:gd name="f97" fmla="val 3277"/>
                <a:gd name="f98" fmla="val 12319"/>
                <a:gd name="f99" fmla="val 12130"/>
                <a:gd name="f100" fmla="*/ f0 1 12446"/>
                <a:gd name="f101" fmla="*/ f1 1 5379"/>
                <a:gd name="f102" fmla="val f2"/>
                <a:gd name="f103" fmla="val f3"/>
                <a:gd name="f104" fmla="val f4"/>
                <a:gd name="f105" fmla="+- f104 0 f102"/>
                <a:gd name="f106" fmla="+- f103 0 f102"/>
                <a:gd name="f107" fmla="*/ f106 1 12446"/>
                <a:gd name="f108" fmla="*/ f105 1 5379"/>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446" h="5379">
                  <a:moveTo>
                    <a:pt x="f5" y="f2"/>
                  </a:moveTo>
                  <a:cubicBezTo>
                    <a:pt x="f6" y="f2"/>
                    <a:pt x="f7" y="f8"/>
                    <a:pt x="f9" y="f10"/>
                  </a:cubicBezTo>
                  <a:cubicBezTo>
                    <a:pt x="f11" y="f12"/>
                    <a:pt x="f13" y="f14"/>
                    <a:pt x="f15" y="f16"/>
                  </a:cubicBezTo>
                  <a:cubicBezTo>
                    <a:pt x="f17" y="f18"/>
                    <a:pt x="f19" y="f20"/>
                    <a:pt x="f21" y="f20"/>
                  </a:cubicBezTo>
                  <a:cubicBezTo>
                    <a:pt x="f22" y="f20"/>
                    <a:pt x="f23" y="f24"/>
                    <a:pt x="f25" y="f26"/>
                  </a:cubicBezTo>
                  <a:cubicBezTo>
                    <a:pt x="f27" y="f25"/>
                    <a:pt x="f28" y="f10"/>
                    <a:pt x="f29" y="f10"/>
                  </a:cubicBezTo>
                  <a:cubicBezTo>
                    <a:pt x="f30" y="f10"/>
                    <a:pt x="f31" y="f32"/>
                    <a:pt x="f31" y="f33"/>
                  </a:cubicBezTo>
                  <a:cubicBezTo>
                    <a:pt x="f31" y="f34"/>
                    <a:pt x="f35" y="f36"/>
                    <a:pt x="f29" y="f37"/>
                  </a:cubicBezTo>
                  <a:cubicBezTo>
                    <a:pt x="f38" y="f37"/>
                    <a:pt x="f12" y="f39"/>
                    <a:pt x="f12" y="f40"/>
                  </a:cubicBezTo>
                  <a:cubicBezTo>
                    <a:pt x="f12" y="f41"/>
                    <a:pt x="f42" y="f43"/>
                    <a:pt x="f29" y="f43"/>
                  </a:cubicBezTo>
                  <a:cubicBezTo>
                    <a:pt x="f44" y="f43"/>
                    <a:pt x="f45" y="f46"/>
                    <a:pt x="f47" y="f30"/>
                  </a:cubicBezTo>
                  <a:cubicBezTo>
                    <a:pt x="f48" y="f49"/>
                    <a:pt x="f50" y="f51"/>
                    <a:pt x="f52" y="f51"/>
                  </a:cubicBezTo>
                  <a:cubicBezTo>
                    <a:pt x="f53" y="f51"/>
                    <a:pt x="f54" y="f55"/>
                    <a:pt x="f42" y="f6"/>
                  </a:cubicBezTo>
                  <a:cubicBezTo>
                    <a:pt x="f56" y="f57"/>
                    <a:pt x="f58" y="f59"/>
                    <a:pt x="f60" y="f10"/>
                  </a:cubicBezTo>
                  <a:lnTo>
                    <a:pt x="f61" y="f10"/>
                  </a:lnTo>
                  <a:cubicBezTo>
                    <a:pt x="f62" y="f63"/>
                    <a:pt x="f64" y="f65"/>
                    <a:pt x="f66" y="f6"/>
                  </a:cubicBezTo>
                  <a:cubicBezTo>
                    <a:pt x="f67" y="f55"/>
                    <a:pt x="f68" y="f51"/>
                    <a:pt x="f69" y="f51"/>
                  </a:cubicBezTo>
                  <a:cubicBezTo>
                    <a:pt x="f70" y="f51"/>
                    <a:pt x="f71" y="f49"/>
                    <a:pt x="f72" y="f30"/>
                  </a:cubicBezTo>
                  <a:cubicBezTo>
                    <a:pt x="f73" y="f46"/>
                    <a:pt x="f74" y="f43"/>
                    <a:pt x="f75" y="f43"/>
                  </a:cubicBezTo>
                  <a:cubicBezTo>
                    <a:pt x="f76" y="f43"/>
                    <a:pt x="f77" y="f14"/>
                    <a:pt x="f77" y="f40"/>
                  </a:cubicBezTo>
                  <a:cubicBezTo>
                    <a:pt x="f77" y="f78"/>
                    <a:pt x="f76" y="f37"/>
                    <a:pt x="f75" y="f37"/>
                  </a:cubicBezTo>
                  <a:cubicBezTo>
                    <a:pt x="f79" y="f37"/>
                    <a:pt x="f80" y="f34"/>
                    <a:pt x="f80" y="f33"/>
                  </a:cubicBezTo>
                  <a:cubicBezTo>
                    <a:pt x="f80" y="f32"/>
                    <a:pt x="f81" y="f82"/>
                    <a:pt x="f75" y="f10"/>
                  </a:cubicBezTo>
                  <a:cubicBezTo>
                    <a:pt x="f83" y="f10"/>
                    <a:pt x="f84" y="f85"/>
                    <a:pt x="f86" y="f26"/>
                  </a:cubicBezTo>
                  <a:cubicBezTo>
                    <a:pt x="f87" y="f88"/>
                    <a:pt x="f89" y="f4"/>
                    <a:pt x="f90" y="f4"/>
                  </a:cubicBezTo>
                  <a:cubicBezTo>
                    <a:pt x="f91" y="f4"/>
                    <a:pt x="f92" y="f93"/>
                    <a:pt x="f94" y="f16"/>
                  </a:cubicBezTo>
                  <a:cubicBezTo>
                    <a:pt x="f95" y="f41"/>
                    <a:pt x="f96" y="f97"/>
                    <a:pt x="f98" y="f10"/>
                  </a:cubicBezTo>
                  <a:cubicBezTo>
                    <a:pt x="f99" y="f8"/>
                    <a:pt x="f72" y="f2"/>
                    <a:pt x="f76"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6" name="Google Shape;6054;p67">
              <a:extLst>
                <a:ext uri="{FF2B5EF4-FFF2-40B4-BE49-F238E27FC236}">
                  <a16:creationId xmlns:a16="http://schemas.microsoft.com/office/drawing/2014/main" id="{56BD0761-8444-35FF-1957-BCD2B54E7D50}"/>
                </a:ext>
              </a:extLst>
            </p:cNvPr>
            <p:cNvSpPr/>
            <p:nvPr/>
          </p:nvSpPr>
          <p:spPr>
            <a:xfrm>
              <a:off x="8397657" y="4285445"/>
              <a:ext cx="212424" cy="218770"/>
            </a:xfrm>
            <a:custGeom>
              <a:avLst/>
              <a:gdLst>
                <a:gd name="f0" fmla="val w"/>
                <a:gd name="f1" fmla="val h"/>
                <a:gd name="f2" fmla="val 0"/>
                <a:gd name="f3" fmla="val 7404"/>
                <a:gd name="f4" fmla="val 7625"/>
                <a:gd name="f5" fmla="val 2426"/>
                <a:gd name="f6" fmla="val 5639"/>
                <a:gd name="f7" fmla="val 5860"/>
                <a:gd name="f8" fmla="val 2237"/>
                <a:gd name="f9" fmla="val 6017"/>
                <a:gd name="f10" fmla="val 2048"/>
                <a:gd name="f11" fmla="val 1796"/>
                <a:gd name="f12" fmla="val 1638"/>
                <a:gd name="f13" fmla="val 5828"/>
                <a:gd name="f14" fmla="val 473"/>
                <a:gd name="f15" fmla="val 1229"/>
                <a:gd name="f16" fmla="val 851"/>
                <a:gd name="f17" fmla="val 630"/>
                <a:gd name="f18" fmla="val 1103"/>
                <a:gd name="f19" fmla="val 1134"/>
                <a:gd name="f20" fmla="val 7246"/>
                <a:gd name="f21" fmla="val 7467"/>
                <a:gd name="f22" fmla="val 189"/>
                <a:gd name="f23" fmla="val 7624"/>
                <a:gd name="f24" fmla="val 378"/>
                <a:gd name="f25" fmla="val 6994"/>
                <a:gd name="f26" fmla="val 7435"/>
                <a:gd name="f27" fmla="val 6774"/>
                <a:gd name="f28" fmla="val 1071"/>
                <a:gd name="f29" fmla="val 6175"/>
                <a:gd name="f30" fmla="val 788"/>
                <a:gd name="f31" fmla="val 5734"/>
                <a:gd name="f32" fmla="val 315"/>
                <a:gd name="f33" fmla="val 5545"/>
                <a:gd name="f34" fmla="val 5324"/>
                <a:gd name="f35" fmla="val 5072"/>
                <a:gd name="f36" fmla="val 4915"/>
                <a:gd name="f37" fmla="val 4096"/>
                <a:gd name="f38" fmla="val 3907"/>
                <a:gd name="f39" fmla="val 3686"/>
                <a:gd name="f40" fmla="val 3466"/>
                <a:gd name="f41" fmla="val 3277"/>
                <a:gd name="f42" fmla="*/ f0 1 7404"/>
                <a:gd name="f43" fmla="*/ f1 1 7625"/>
                <a:gd name="f44" fmla="val f2"/>
                <a:gd name="f45" fmla="val f3"/>
                <a:gd name="f46" fmla="val f4"/>
                <a:gd name="f47" fmla="+- f46 0 f44"/>
                <a:gd name="f48" fmla="+- f45 0 f44"/>
                <a:gd name="f49" fmla="*/ f48 1 7404"/>
                <a:gd name="f50" fmla="*/ f47 1 7625"/>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7404" h="7625">
                  <a:moveTo>
                    <a:pt x="f5" y="f2"/>
                  </a:moveTo>
                  <a:lnTo>
                    <a:pt x="f5" y="f6"/>
                  </a:lnTo>
                  <a:cubicBezTo>
                    <a:pt x="f5" y="f7"/>
                    <a:pt x="f8" y="f9"/>
                    <a:pt x="f10" y="f9"/>
                  </a:cubicBezTo>
                  <a:cubicBezTo>
                    <a:pt x="f11" y="f9"/>
                    <a:pt x="f12" y="f13"/>
                    <a:pt x="f12" y="f6"/>
                  </a:cubicBezTo>
                  <a:lnTo>
                    <a:pt x="f12" y="f14"/>
                  </a:lnTo>
                  <a:cubicBezTo>
                    <a:pt x="f15" y="f16"/>
                    <a:pt x="f17" y="f18"/>
                    <a:pt x="f2" y="f19"/>
                  </a:cubicBezTo>
                  <a:lnTo>
                    <a:pt x="f2" y="f20"/>
                  </a:lnTo>
                  <a:cubicBezTo>
                    <a:pt x="f2" y="f21"/>
                    <a:pt x="f22" y="f23"/>
                    <a:pt x="f24" y="f23"/>
                  </a:cubicBezTo>
                  <a:lnTo>
                    <a:pt x="f25" y="f23"/>
                  </a:lnTo>
                  <a:cubicBezTo>
                    <a:pt x="f20" y="f23"/>
                    <a:pt x="f3" y="f26"/>
                    <a:pt x="f3" y="f20"/>
                  </a:cubicBezTo>
                  <a:lnTo>
                    <a:pt x="f3" y="f19"/>
                  </a:lnTo>
                  <a:cubicBezTo>
                    <a:pt x="f27" y="f28"/>
                    <a:pt x="f29" y="f30"/>
                    <a:pt x="f31" y="f32"/>
                  </a:cubicBezTo>
                  <a:lnTo>
                    <a:pt x="f31" y="f6"/>
                  </a:lnTo>
                  <a:cubicBezTo>
                    <a:pt x="f31" y="f7"/>
                    <a:pt x="f33" y="f9"/>
                    <a:pt x="f34" y="f9"/>
                  </a:cubicBezTo>
                  <a:cubicBezTo>
                    <a:pt x="f35" y="f9"/>
                    <a:pt x="f36" y="f13"/>
                    <a:pt x="f36" y="f6"/>
                  </a:cubicBezTo>
                  <a:lnTo>
                    <a:pt x="f36" y="f2"/>
                  </a:lnTo>
                  <a:lnTo>
                    <a:pt x="f37" y="f2"/>
                  </a:lnTo>
                  <a:lnTo>
                    <a:pt x="f37" y="f6"/>
                  </a:lnTo>
                  <a:cubicBezTo>
                    <a:pt x="f37" y="f7"/>
                    <a:pt x="f38" y="f9"/>
                    <a:pt x="f39" y="f9"/>
                  </a:cubicBezTo>
                  <a:cubicBezTo>
                    <a:pt x="f40" y="f9"/>
                    <a:pt x="f41" y="f13"/>
                    <a:pt x="f41" y="f6"/>
                  </a:cubicBezTo>
                  <a:lnTo>
                    <a:pt x="f41"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7" name="Google Shape;6055;p67">
              <a:extLst>
                <a:ext uri="{FF2B5EF4-FFF2-40B4-BE49-F238E27FC236}">
                  <a16:creationId xmlns:a16="http://schemas.microsoft.com/office/drawing/2014/main" id="{14D0C80B-66A4-9AC0-73B2-65E476643B98}"/>
                </a:ext>
              </a:extLst>
            </p:cNvPr>
            <p:cNvSpPr/>
            <p:nvPr/>
          </p:nvSpPr>
          <p:spPr>
            <a:xfrm>
              <a:off x="8469072" y="4236616"/>
              <a:ext cx="76837" cy="23527"/>
            </a:xfrm>
            <a:custGeom>
              <a:avLst/>
              <a:gdLst>
                <a:gd name="f0" fmla="val w"/>
                <a:gd name="f1" fmla="val h"/>
                <a:gd name="f2" fmla="val 0"/>
                <a:gd name="f3" fmla="val 2678"/>
                <a:gd name="f4" fmla="val 820"/>
                <a:gd name="f5" fmla="val 1"/>
                <a:gd name="f6" fmla="val 32"/>
                <a:gd name="f7" fmla="val 127"/>
                <a:gd name="f8" fmla="val 284"/>
                <a:gd name="f9" fmla="val 379"/>
                <a:gd name="f10" fmla="val 536"/>
                <a:gd name="f11" fmla="val 662"/>
                <a:gd name="f12" fmla="val 788"/>
                <a:gd name="f13" fmla="val 2666"/>
                <a:gd name="f14" fmla="val 2615"/>
                <a:gd name="f15" fmla="val 649"/>
                <a:gd name="f16" fmla="val 555"/>
                <a:gd name="f17" fmla="val 2670"/>
                <a:gd name="f18" fmla="val 799"/>
                <a:gd name="f19" fmla="val 2674"/>
                <a:gd name="f20" fmla="val 809"/>
                <a:gd name="f21" fmla="*/ f0 1 2678"/>
                <a:gd name="f22" fmla="*/ f1 1 820"/>
                <a:gd name="f23" fmla="val f2"/>
                <a:gd name="f24" fmla="val f3"/>
                <a:gd name="f25" fmla="val f4"/>
                <a:gd name="f26" fmla="+- f25 0 f23"/>
                <a:gd name="f27" fmla="+- f24 0 f23"/>
                <a:gd name="f28" fmla="*/ f27 1 2678"/>
                <a:gd name="f29" fmla="*/ f26 1 820"/>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678" h="820">
                  <a:moveTo>
                    <a:pt x="f2" y="f5"/>
                  </a:moveTo>
                  <a:cubicBezTo>
                    <a:pt x="f6" y="f7"/>
                    <a:pt x="f6" y="f8"/>
                    <a:pt x="f6" y="f9"/>
                  </a:cubicBezTo>
                  <a:cubicBezTo>
                    <a:pt x="f6" y="f10"/>
                    <a:pt x="f6" y="f11"/>
                    <a:pt x="f2" y="f12"/>
                  </a:cubicBezTo>
                  <a:lnTo>
                    <a:pt x="f13" y="f12"/>
                  </a:lnTo>
                  <a:cubicBezTo>
                    <a:pt x="f14" y="f15"/>
                    <a:pt x="f14" y="f16"/>
                    <a:pt x="f14" y="f9"/>
                  </a:cubicBezTo>
                  <a:cubicBezTo>
                    <a:pt x="f14" y="f8"/>
                    <a:pt x="f14" y="f7"/>
                    <a:pt x="f3" y="f5"/>
                  </a:cubicBezTo>
                  <a:close/>
                  <a:moveTo>
                    <a:pt x="f13" y="f12"/>
                  </a:moveTo>
                  <a:cubicBezTo>
                    <a:pt x="f17" y="f18"/>
                    <a:pt x="f19" y="f20"/>
                    <a:pt x="f3" y="f4"/>
                  </a:cubicBezTo>
                  <a:lnTo>
                    <a:pt x="f3" y="f1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58" name="Google Shape;6078;p67">
            <a:extLst>
              <a:ext uri="{FF2B5EF4-FFF2-40B4-BE49-F238E27FC236}">
                <a16:creationId xmlns:a16="http://schemas.microsoft.com/office/drawing/2014/main" id="{33006094-5667-37E0-638B-4A234DF7A23A}"/>
              </a:ext>
            </a:extLst>
          </p:cNvPr>
          <p:cNvGrpSpPr/>
          <p:nvPr/>
        </p:nvGrpSpPr>
        <p:grpSpPr>
          <a:xfrm>
            <a:off x="5126254" y="4158599"/>
            <a:ext cx="365202" cy="363400"/>
            <a:chOff x="5126254" y="4158599"/>
            <a:chExt cx="365202" cy="363400"/>
          </a:xfrm>
        </p:grpSpPr>
        <p:sp>
          <p:nvSpPr>
            <p:cNvPr id="59" name="Google Shape;6079;p67">
              <a:extLst>
                <a:ext uri="{FF2B5EF4-FFF2-40B4-BE49-F238E27FC236}">
                  <a16:creationId xmlns:a16="http://schemas.microsoft.com/office/drawing/2014/main" id="{98CC2D4D-A14F-83E1-287D-1508FCF6DB3D}"/>
                </a:ext>
              </a:extLst>
            </p:cNvPr>
            <p:cNvSpPr/>
            <p:nvPr/>
          </p:nvSpPr>
          <p:spPr>
            <a:xfrm>
              <a:off x="5202195" y="4308652"/>
              <a:ext cx="214234" cy="213347"/>
            </a:xfrm>
            <a:custGeom>
              <a:avLst/>
              <a:gdLst>
                <a:gd name="f0" fmla="val w"/>
                <a:gd name="f1" fmla="val h"/>
                <a:gd name="f2" fmla="val 0"/>
                <a:gd name="f3" fmla="val 7466"/>
                <a:gd name="f4" fmla="val 7436"/>
                <a:gd name="f5" fmla="val 3686"/>
                <a:gd name="f6" fmla="val 1465"/>
                <a:gd name="f7" fmla="val 3836"/>
                <a:gd name="f8" fmla="val 3985"/>
                <a:gd name="f9" fmla="val 1544"/>
                <a:gd name="f10" fmla="val 4064"/>
                <a:gd name="f11" fmla="val 1702"/>
                <a:gd name="f12" fmla="val 4537"/>
                <a:gd name="f13" fmla="val 2678"/>
                <a:gd name="f14" fmla="val 5608"/>
                <a:gd name="f15" fmla="val 2836"/>
                <a:gd name="f16" fmla="val 5955"/>
                <a:gd name="f17" fmla="val 2867"/>
                <a:gd name="f18" fmla="val 6081"/>
                <a:gd name="f19" fmla="val 3308"/>
                <a:gd name="f20" fmla="val 5829"/>
                <a:gd name="f21" fmla="val 3561"/>
                <a:gd name="f22" fmla="val 5041"/>
                <a:gd name="f23" fmla="val 4285"/>
                <a:gd name="f24" fmla="val 5261"/>
                <a:gd name="f25" fmla="val 5356"/>
                <a:gd name="f26" fmla="val 5286"/>
                <a:gd name="f27" fmla="val 5630"/>
                <a:gd name="f28" fmla="val 5075"/>
                <a:gd name="f29" fmla="val 5845"/>
                <a:gd name="f30" fmla="val 4845"/>
                <a:gd name="f31" fmla="val 4784"/>
                <a:gd name="f32" fmla="val 4722"/>
                <a:gd name="f33" fmla="val 5830"/>
                <a:gd name="f34" fmla="val 4663"/>
                <a:gd name="f35" fmla="val 5797"/>
                <a:gd name="f36" fmla="val 5262"/>
                <a:gd name="f37" fmla="val 2616"/>
                <a:gd name="f38" fmla="val 5828"/>
                <a:gd name="f39" fmla="val 2553"/>
                <a:gd name="f40" fmla="val 5842"/>
                <a:gd name="f41" fmla="val 2492"/>
                <a:gd name="f42" fmla="val 2244"/>
                <a:gd name="f43" fmla="val 2035"/>
                <a:gd name="f44" fmla="val 5609"/>
                <a:gd name="f45" fmla="val 2111"/>
                <a:gd name="f46" fmla="val 2300"/>
                <a:gd name="f47" fmla="val 1512"/>
                <a:gd name="f48" fmla="val 1323"/>
                <a:gd name="f49" fmla="val 1418"/>
                <a:gd name="f50" fmla="val 1796"/>
                <a:gd name="f51" fmla="val 3387"/>
                <a:gd name="f52" fmla="val 3537"/>
                <a:gd name="f53" fmla="val 3718"/>
                <a:gd name="f54" fmla="val 1670"/>
                <a:gd name="f55" fmla="val 32"/>
                <a:gd name="f56" fmla="val 3750"/>
                <a:gd name="f57" fmla="val 5766"/>
                <a:gd name="f58" fmla="val 5765"/>
                <a:gd name="f59" fmla="val 7404"/>
                <a:gd name="f60" fmla="val 7467"/>
                <a:gd name="f61" fmla="*/ f0 1 7466"/>
                <a:gd name="f62" fmla="*/ f1 1 7436"/>
                <a:gd name="f63" fmla="val f2"/>
                <a:gd name="f64" fmla="val f3"/>
                <a:gd name="f65" fmla="val f4"/>
                <a:gd name="f66" fmla="+- f65 0 f63"/>
                <a:gd name="f67" fmla="+- f64 0 f63"/>
                <a:gd name="f68" fmla="*/ f67 1 7466"/>
                <a:gd name="f69" fmla="*/ f66 1 7436"/>
                <a:gd name="f70" fmla="*/ f63 1 f68"/>
                <a:gd name="f71" fmla="*/ f64 1 f68"/>
                <a:gd name="f72" fmla="*/ f63 1 f69"/>
                <a:gd name="f73" fmla="*/ f65 1 f69"/>
                <a:gd name="f74" fmla="*/ f70 f61 1"/>
                <a:gd name="f75" fmla="*/ f71 f61 1"/>
                <a:gd name="f76" fmla="*/ f73 f62 1"/>
                <a:gd name="f77" fmla="*/ f72 f62 1"/>
              </a:gdLst>
              <a:ahLst/>
              <a:cxnLst>
                <a:cxn ang="3cd4">
                  <a:pos x="hc" y="t"/>
                </a:cxn>
                <a:cxn ang="0">
                  <a:pos x="r" y="vc"/>
                </a:cxn>
                <a:cxn ang="cd4">
                  <a:pos x="hc" y="b"/>
                </a:cxn>
                <a:cxn ang="cd2">
                  <a:pos x="l" y="vc"/>
                </a:cxn>
              </a:cxnLst>
              <a:rect l="f74" t="f77" r="f75" b="f76"/>
              <a:pathLst>
                <a:path w="7466" h="7436">
                  <a:moveTo>
                    <a:pt x="f5" y="f6"/>
                  </a:moveTo>
                  <a:cubicBezTo>
                    <a:pt x="f7" y="f6"/>
                    <a:pt x="f8" y="f9"/>
                    <a:pt x="f10" y="f11"/>
                  </a:cubicBezTo>
                  <a:lnTo>
                    <a:pt x="f12" y="f13"/>
                  </a:lnTo>
                  <a:lnTo>
                    <a:pt x="f14" y="f15"/>
                  </a:lnTo>
                  <a:cubicBezTo>
                    <a:pt x="f16" y="f17"/>
                    <a:pt x="f18" y="f19"/>
                    <a:pt x="f20" y="f21"/>
                  </a:cubicBezTo>
                  <a:lnTo>
                    <a:pt x="f22" y="f23"/>
                  </a:lnTo>
                  <a:lnTo>
                    <a:pt x="f24" y="f25"/>
                  </a:lnTo>
                  <a:cubicBezTo>
                    <a:pt x="f26" y="f27"/>
                    <a:pt x="f28" y="f29"/>
                    <a:pt x="f30" y="f29"/>
                  </a:cubicBezTo>
                  <a:cubicBezTo>
                    <a:pt x="f31" y="f29"/>
                    <a:pt x="f32" y="f33"/>
                    <a:pt x="f34" y="f35"/>
                  </a:cubicBezTo>
                  <a:lnTo>
                    <a:pt x="f5" y="f36"/>
                  </a:lnTo>
                  <a:lnTo>
                    <a:pt x="f13" y="f35"/>
                  </a:lnTo>
                  <a:cubicBezTo>
                    <a:pt x="f37" y="f38"/>
                    <a:pt x="f39" y="f40"/>
                    <a:pt x="f41" y="f40"/>
                  </a:cubicBezTo>
                  <a:cubicBezTo>
                    <a:pt x="f42" y="f40"/>
                    <a:pt x="f43" y="f44"/>
                    <a:pt x="f45" y="f25"/>
                  </a:cubicBezTo>
                  <a:lnTo>
                    <a:pt x="f46" y="f23"/>
                  </a:lnTo>
                  <a:lnTo>
                    <a:pt x="f47" y="f21"/>
                  </a:lnTo>
                  <a:cubicBezTo>
                    <a:pt x="f48" y="f19"/>
                    <a:pt x="f49" y="f17"/>
                    <a:pt x="f50" y="f15"/>
                  </a:cubicBezTo>
                  <a:lnTo>
                    <a:pt x="f15" y="f13"/>
                  </a:lnTo>
                  <a:lnTo>
                    <a:pt x="f19" y="f11"/>
                  </a:lnTo>
                  <a:cubicBezTo>
                    <a:pt x="f51" y="f9"/>
                    <a:pt x="f52" y="f6"/>
                    <a:pt x="f5" y="f6"/>
                  </a:cubicBezTo>
                  <a:close/>
                  <a:moveTo>
                    <a:pt x="f53" y="f2"/>
                  </a:moveTo>
                  <a:cubicBezTo>
                    <a:pt x="f54" y="f2"/>
                    <a:pt x="f55" y="f54"/>
                    <a:pt x="f55" y="f56"/>
                  </a:cubicBezTo>
                  <a:cubicBezTo>
                    <a:pt x="f2" y="f57"/>
                    <a:pt x="f54" y="f4"/>
                    <a:pt x="f53" y="f4"/>
                  </a:cubicBezTo>
                  <a:cubicBezTo>
                    <a:pt x="f58" y="f4"/>
                    <a:pt x="f59" y="f35"/>
                    <a:pt x="f60" y="f56"/>
                  </a:cubicBezTo>
                  <a:cubicBezTo>
                    <a:pt x="f60" y="f11"/>
                    <a:pt x="f35" y="f55"/>
                    <a:pt x="f5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0" name="Google Shape;6080;p67">
              <a:extLst>
                <a:ext uri="{FF2B5EF4-FFF2-40B4-BE49-F238E27FC236}">
                  <a16:creationId xmlns:a16="http://schemas.microsoft.com/office/drawing/2014/main" id="{B9DB2671-9367-6CAB-4214-9F03235B90FF}"/>
                </a:ext>
              </a:extLst>
            </p:cNvPr>
            <p:cNvSpPr/>
            <p:nvPr/>
          </p:nvSpPr>
          <p:spPr>
            <a:xfrm>
              <a:off x="5317876" y="4160757"/>
              <a:ext cx="173580" cy="169621"/>
            </a:xfrm>
            <a:custGeom>
              <a:avLst/>
              <a:gdLst>
                <a:gd name="f0" fmla="val w"/>
                <a:gd name="f1" fmla="val h"/>
                <a:gd name="f2" fmla="val 0"/>
                <a:gd name="f3" fmla="val 6050"/>
                <a:gd name="f4" fmla="val 5912"/>
                <a:gd name="f5" fmla="val 3829"/>
                <a:gd name="f6" fmla="val 3706"/>
                <a:gd name="f7" fmla="val 3580"/>
                <a:gd name="f8" fmla="val 47"/>
                <a:gd name="f9" fmla="val 3498"/>
                <a:gd name="f10" fmla="val 146"/>
                <a:gd name="f11" fmla="val 1"/>
                <a:gd name="f12" fmla="val 4336"/>
                <a:gd name="f13" fmla="val 1229"/>
                <a:gd name="f14" fmla="val 4399"/>
                <a:gd name="f15" fmla="val 2332"/>
                <a:gd name="f16" fmla="val 4998"/>
                <a:gd name="f17" fmla="val 3088"/>
                <a:gd name="f18" fmla="val 5861"/>
                <a:gd name="f19" fmla="val 2446"/>
                <a:gd name="f20" fmla="val 2289"/>
                <a:gd name="f21" fmla="val 2037"/>
                <a:gd name="f22" fmla="val 5924"/>
                <a:gd name="f23" fmla="val 1879"/>
                <a:gd name="f24" fmla="val 4128"/>
                <a:gd name="f25" fmla="val 115"/>
                <a:gd name="f26" fmla="val 4053"/>
                <a:gd name="f27" fmla="val 40"/>
                <a:gd name="f28" fmla="val 3942"/>
                <a:gd name="f29" fmla="*/ f0 1 6050"/>
                <a:gd name="f30" fmla="*/ f1 1 5912"/>
                <a:gd name="f31" fmla="val f2"/>
                <a:gd name="f32" fmla="val f3"/>
                <a:gd name="f33" fmla="val f4"/>
                <a:gd name="f34" fmla="+- f33 0 f31"/>
                <a:gd name="f35" fmla="+- f32 0 f31"/>
                <a:gd name="f36" fmla="*/ f35 1 6050"/>
                <a:gd name="f37" fmla="*/ f34 1 5912"/>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050" h="5912">
                  <a:moveTo>
                    <a:pt x="f5" y="f2"/>
                  </a:moveTo>
                  <a:cubicBezTo>
                    <a:pt x="f6" y="f2"/>
                    <a:pt x="f7" y="f8"/>
                    <a:pt x="f9" y="f10"/>
                  </a:cubicBezTo>
                  <a:lnTo>
                    <a:pt x="f11" y="f12"/>
                  </a:lnTo>
                  <a:cubicBezTo>
                    <a:pt x="f13" y="f14"/>
                    <a:pt x="f15" y="f16"/>
                    <a:pt x="f17" y="f4"/>
                  </a:cubicBezTo>
                  <a:lnTo>
                    <a:pt x="f18" y="f19"/>
                  </a:lnTo>
                  <a:cubicBezTo>
                    <a:pt x="f3" y="f20"/>
                    <a:pt x="f3" y="f21"/>
                    <a:pt x="f22" y="f23"/>
                  </a:cubicBezTo>
                  <a:lnTo>
                    <a:pt x="f24" y="f25"/>
                  </a:lnTo>
                  <a:cubicBezTo>
                    <a:pt x="f26" y="f27"/>
                    <a:pt x="f28"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1" name="Google Shape;6081;p67">
              <a:extLst>
                <a:ext uri="{FF2B5EF4-FFF2-40B4-BE49-F238E27FC236}">
                  <a16:creationId xmlns:a16="http://schemas.microsoft.com/office/drawing/2014/main" id="{F36BA330-9E61-CCB7-E5F8-5736894D133A}"/>
                </a:ext>
              </a:extLst>
            </p:cNvPr>
            <p:cNvSpPr/>
            <p:nvPr/>
          </p:nvSpPr>
          <p:spPr>
            <a:xfrm>
              <a:off x="5223884" y="4158599"/>
              <a:ext cx="169959" cy="103089"/>
            </a:xfrm>
            <a:custGeom>
              <a:avLst/>
              <a:gdLst>
                <a:gd name="f0" fmla="val w"/>
                <a:gd name="f1" fmla="val h"/>
                <a:gd name="f2" fmla="val 0"/>
                <a:gd name="f3" fmla="val 5924"/>
                <a:gd name="f4" fmla="val 3593"/>
                <a:gd name="f5" fmla="val 1"/>
                <a:gd name="f6" fmla="val 2962"/>
                <a:gd name="f7" fmla="val 3592"/>
                <a:gd name="f8" fmla="val 5923"/>
                <a:gd name="f9" fmla="*/ f0 1 5924"/>
                <a:gd name="f10" fmla="*/ f1 1 3593"/>
                <a:gd name="f11" fmla="val f2"/>
                <a:gd name="f12" fmla="val f3"/>
                <a:gd name="f13" fmla="val f4"/>
                <a:gd name="f14" fmla="+- f13 0 f11"/>
                <a:gd name="f15" fmla="+- f12 0 f11"/>
                <a:gd name="f16" fmla="*/ f15 1 5924"/>
                <a:gd name="f17" fmla="*/ f14 1 3593"/>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5924" h="3593">
                  <a:moveTo>
                    <a:pt x="f2" y="f5"/>
                  </a:moveTo>
                  <a:lnTo>
                    <a:pt x="f6" y="f7"/>
                  </a:lnTo>
                  <a:lnTo>
                    <a:pt x="f8"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2" name="Google Shape;6082;p67">
              <a:extLst>
                <a:ext uri="{FF2B5EF4-FFF2-40B4-BE49-F238E27FC236}">
                  <a16:creationId xmlns:a16="http://schemas.microsoft.com/office/drawing/2014/main" id="{15A54FB3-DEAC-64A3-FCA1-E6E44221262C}"/>
                </a:ext>
              </a:extLst>
            </p:cNvPr>
            <p:cNvSpPr/>
            <p:nvPr/>
          </p:nvSpPr>
          <p:spPr>
            <a:xfrm>
              <a:off x="5126254" y="4160757"/>
              <a:ext cx="170855" cy="168734"/>
            </a:xfrm>
            <a:custGeom>
              <a:avLst/>
              <a:gdLst>
                <a:gd name="f0" fmla="val w"/>
                <a:gd name="f1" fmla="val h"/>
                <a:gd name="f2" fmla="val 0"/>
                <a:gd name="f3" fmla="val 5955"/>
                <a:gd name="f4" fmla="val 5881"/>
                <a:gd name="f5" fmla="val 2194"/>
                <a:gd name="f6" fmla="val 2084"/>
                <a:gd name="f7" fmla="val 1965"/>
                <a:gd name="f8" fmla="val 40"/>
                <a:gd name="f9" fmla="val 1859"/>
                <a:gd name="f10" fmla="val 115"/>
                <a:gd name="f11" fmla="val 95"/>
                <a:gd name="f12" fmla="val 1879"/>
                <a:gd name="f13" fmla="val 1"/>
                <a:gd name="f14" fmla="val 2037"/>
                <a:gd name="f15" fmla="val 2289"/>
                <a:gd name="f16" fmla="val 2446"/>
                <a:gd name="f17" fmla="val 2899"/>
                <a:gd name="f18" fmla="val 5880"/>
                <a:gd name="f19" fmla="val 3655"/>
                <a:gd name="f20" fmla="val 4998"/>
                <a:gd name="f21" fmla="val 4758"/>
                <a:gd name="f22" fmla="val 4399"/>
                <a:gd name="f23" fmla="val 4305"/>
                <a:gd name="f24" fmla="val 2490"/>
                <a:gd name="f25" fmla="val 146"/>
                <a:gd name="f26" fmla="val 2424"/>
                <a:gd name="f27" fmla="val 47"/>
                <a:gd name="f28" fmla="val 2315"/>
                <a:gd name="f29" fmla="*/ f0 1 5955"/>
                <a:gd name="f30" fmla="*/ f1 1 5881"/>
                <a:gd name="f31" fmla="val f2"/>
                <a:gd name="f32" fmla="val f3"/>
                <a:gd name="f33" fmla="val f4"/>
                <a:gd name="f34" fmla="+- f33 0 f31"/>
                <a:gd name="f35" fmla="+- f32 0 f31"/>
                <a:gd name="f36" fmla="*/ f35 1 5955"/>
                <a:gd name="f37" fmla="*/ f34 1 5881"/>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955" h="5881">
                  <a:moveTo>
                    <a:pt x="f5" y="f2"/>
                  </a:moveTo>
                  <a:cubicBezTo>
                    <a:pt x="f6" y="f2"/>
                    <a:pt x="f7" y="f8"/>
                    <a:pt x="f9" y="f10"/>
                  </a:cubicBezTo>
                  <a:lnTo>
                    <a:pt x="f11" y="f12"/>
                  </a:lnTo>
                  <a:cubicBezTo>
                    <a:pt x="f13" y="f14"/>
                    <a:pt x="f13" y="f15"/>
                    <a:pt x="f11" y="f16"/>
                  </a:cubicBezTo>
                  <a:lnTo>
                    <a:pt x="f17" y="f18"/>
                  </a:lnTo>
                  <a:cubicBezTo>
                    <a:pt x="f19" y="f20"/>
                    <a:pt x="f21" y="f22"/>
                    <a:pt x="f3" y="f23"/>
                  </a:cubicBezTo>
                  <a:lnTo>
                    <a:pt x="f24" y="f25"/>
                  </a:lnTo>
                  <a:cubicBezTo>
                    <a:pt x="f26" y="f27"/>
                    <a:pt x="f28"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63" name="Google Shape;6110;p67">
            <a:extLst>
              <a:ext uri="{FF2B5EF4-FFF2-40B4-BE49-F238E27FC236}">
                <a16:creationId xmlns:a16="http://schemas.microsoft.com/office/drawing/2014/main" id="{B13A0785-E310-2832-F0F5-9233994A3AA1}"/>
              </a:ext>
            </a:extLst>
          </p:cNvPr>
          <p:cNvGrpSpPr/>
          <p:nvPr/>
        </p:nvGrpSpPr>
        <p:grpSpPr>
          <a:xfrm>
            <a:off x="5733041" y="4193493"/>
            <a:ext cx="362504" cy="283866"/>
            <a:chOff x="5733041" y="4193493"/>
            <a:chExt cx="362504" cy="283866"/>
          </a:xfrm>
        </p:grpSpPr>
        <p:sp>
          <p:nvSpPr>
            <p:cNvPr id="64" name="Google Shape;6111;p67">
              <a:extLst>
                <a:ext uri="{FF2B5EF4-FFF2-40B4-BE49-F238E27FC236}">
                  <a16:creationId xmlns:a16="http://schemas.microsoft.com/office/drawing/2014/main" id="{337D2070-B755-AA9D-EBAF-8C4C1D085A17}"/>
                </a:ext>
              </a:extLst>
            </p:cNvPr>
            <p:cNvSpPr/>
            <p:nvPr/>
          </p:nvSpPr>
          <p:spPr>
            <a:xfrm>
              <a:off x="5733041" y="4431228"/>
              <a:ext cx="362504" cy="46131"/>
            </a:xfrm>
            <a:custGeom>
              <a:avLst/>
              <a:gdLst>
                <a:gd name="f0" fmla="val w"/>
                <a:gd name="f1" fmla="val h"/>
                <a:gd name="f2" fmla="val 0"/>
                <a:gd name="f3" fmla="val 12635"/>
                <a:gd name="f4" fmla="val 1608"/>
                <a:gd name="f5" fmla="val 379"/>
                <a:gd name="f6" fmla="val 159"/>
                <a:gd name="f7" fmla="val 1"/>
                <a:gd name="f8" fmla="val 189"/>
                <a:gd name="f9" fmla="val 378"/>
                <a:gd name="f10" fmla="val 1040"/>
                <a:gd name="f11" fmla="val 537"/>
                <a:gd name="f12" fmla="val 1607"/>
                <a:gd name="f13" fmla="val 1198"/>
                <a:gd name="f14" fmla="val 11406"/>
                <a:gd name="f15" fmla="val 12067"/>
                <a:gd name="f16" fmla="val 12634"/>
                <a:gd name="f17" fmla="val 1072"/>
                <a:gd name="f18" fmla="val 12603"/>
                <a:gd name="f19" fmla="val 158"/>
                <a:gd name="f20" fmla="val 12445"/>
                <a:gd name="f21" fmla="val 12193"/>
                <a:gd name="f22" fmla="val 10965"/>
                <a:gd name="f23" fmla="val 630"/>
                <a:gd name="f24" fmla="val 10776"/>
                <a:gd name="f25" fmla="val 819"/>
                <a:gd name="f26" fmla="val 10555"/>
                <a:gd name="f27" fmla="val 10303"/>
                <a:gd name="f28" fmla="val 10146"/>
                <a:gd name="f29" fmla="val 9326"/>
                <a:gd name="f30" fmla="val 9137"/>
                <a:gd name="f31" fmla="val 8917"/>
                <a:gd name="f32" fmla="val 8696"/>
                <a:gd name="f33" fmla="val 8507"/>
                <a:gd name="f34" fmla="*/ f0 1 12635"/>
                <a:gd name="f35" fmla="*/ f1 1 1608"/>
                <a:gd name="f36" fmla="val f2"/>
                <a:gd name="f37" fmla="val f3"/>
                <a:gd name="f38" fmla="val f4"/>
                <a:gd name="f39" fmla="+- f38 0 f36"/>
                <a:gd name="f40" fmla="+- f37 0 f36"/>
                <a:gd name="f41" fmla="*/ f40 1 12635"/>
                <a:gd name="f42" fmla="*/ f39 1 160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12635" h="1608">
                  <a:moveTo>
                    <a:pt x="f5" y="f2"/>
                  </a:moveTo>
                  <a:cubicBezTo>
                    <a:pt x="f6" y="f2"/>
                    <a:pt x="f7" y="f8"/>
                    <a:pt x="f7" y="f9"/>
                  </a:cubicBezTo>
                  <a:cubicBezTo>
                    <a:pt x="f7" y="f10"/>
                    <a:pt x="f11" y="f12"/>
                    <a:pt x="f13" y="f12"/>
                  </a:cubicBezTo>
                  <a:lnTo>
                    <a:pt x="f14" y="f12"/>
                  </a:lnTo>
                  <a:cubicBezTo>
                    <a:pt x="f15" y="f12"/>
                    <a:pt x="f16" y="f17"/>
                    <a:pt x="f16" y="f9"/>
                  </a:cubicBezTo>
                  <a:cubicBezTo>
                    <a:pt x="f18" y="f19"/>
                    <a:pt x="f20" y="f2"/>
                    <a:pt x="f21" y="f2"/>
                  </a:cubicBezTo>
                  <a:lnTo>
                    <a:pt x="f22" y="f2"/>
                  </a:lnTo>
                  <a:lnTo>
                    <a:pt x="f22" y="f9"/>
                  </a:lnTo>
                  <a:cubicBezTo>
                    <a:pt x="f22" y="f23"/>
                    <a:pt x="f24" y="f25"/>
                    <a:pt x="f26" y="f25"/>
                  </a:cubicBezTo>
                  <a:cubicBezTo>
                    <a:pt x="f27" y="f25"/>
                    <a:pt x="f28" y="f23"/>
                    <a:pt x="f28" y="f9"/>
                  </a:cubicBezTo>
                  <a:lnTo>
                    <a:pt x="f28" y="f2"/>
                  </a:lnTo>
                  <a:lnTo>
                    <a:pt x="f29" y="f2"/>
                  </a:lnTo>
                  <a:lnTo>
                    <a:pt x="f29" y="f9"/>
                  </a:lnTo>
                  <a:cubicBezTo>
                    <a:pt x="f29" y="f23"/>
                    <a:pt x="f30" y="f25"/>
                    <a:pt x="f31" y="f25"/>
                  </a:cubicBezTo>
                  <a:cubicBezTo>
                    <a:pt x="f32" y="f25"/>
                    <a:pt x="f33" y="f23"/>
                    <a:pt x="f33" y="f9"/>
                  </a:cubicBezTo>
                  <a:lnTo>
                    <a:pt x="f3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5" name="Google Shape;6112;p67">
              <a:extLst>
                <a:ext uri="{FF2B5EF4-FFF2-40B4-BE49-F238E27FC236}">
                  <a16:creationId xmlns:a16="http://schemas.microsoft.com/office/drawing/2014/main" id="{F75AFAB4-931E-A593-5E4D-32C70EA9FE87}"/>
                </a:ext>
              </a:extLst>
            </p:cNvPr>
            <p:cNvSpPr/>
            <p:nvPr/>
          </p:nvSpPr>
          <p:spPr>
            <a:xfrm>
              <a:off x="5755645" y="4193493"/>
              <a:ext cx="316400" cy="214262"/>
            </a:xfrm>
            <a:custGeom>
              <a:avLst/>
              <a:gdLst>
                <a:gd name="f0" fmla="val w"/>
                <a:gd name="f1" fmla="val h"/>
                <a:gd name="f2" fmla="val 0"/>
                <a:gd name="f3" fmla="val 11028"/>
                <a:gd name="f4" fmla="val 7468"/>
                <a:gd name="f5" fmla="val 3794"/>
                <a:gd name="f6" fmla="val 1673"/>
                <a:gd name="f7" fmla="val 3841"/>
                <a:gd name="f8" fmla="val 3890"/>
                <a:gd name="f9" fmla="val 1682"/>
                <a:gd name="f10" fmla="val 3939"/>
                <a:gd name="f11" fmla="val 1702"/>
                <a:gd name="f12" fmla="val 6428"/>
                <a:gd name="f13" fmla="val 2521"/>
                <a:gd name="f14" fmla="val 6680"/>
                <a:gd name="f15" fmla="val 2616"/>
                <a:gd name="f16" fmla="val 6806"/>
                <a:gd name="f17" fmla="val 2994"/>
                <a:gd name="f18" fmla="val 6585"/>
                <a:gd name="f19" fmla="val 3214"/>
                <a:gd name="f20" fmla="val 6018"/>
                <a:gd name="f21" fmla="val 3750"/>
                <a:gd name="f22" fmla="val 7404"/>
                <a:gd name="f23" fmla="val 5136"/>
                <a:gd name="f24" fmla="val 7593"/>
                <a:gd name="f25" fmla="val 5262"/>
                <a:gd name="f26" fmla="val 5514"/>
                <a:gd name="f27" fmla="val 7436"/>
                <a:gd name="f28" fmla="val 5671"/>
                <a:gd name="f29" fmla="val 7357"/>
                <a:gd name="f30" fmla="val 5750"/>
                <a:gd name="f31" fmla="val 7247"/>
                <a:gd name="f32" fmla="val 5790"/>
                <a:gd name="f33" fmla="val 7136"/>
                <a:gd name="f34" fmla="val 7026"/>
                <a:gd name="f35" fmla="val 6916"/>
                <a:gd name="f36" fmla="val 6837"/>
                <a:gd name="f37" fmla="val 5451"/>
                <a:gd name="f38" fmla="val 4317"/>
                <a:gd name="f39" fmla="val 4915"/>
                <a:gd name="f40" fmla="val 4852"/>
                <a:gd name="f41" fmla="val 4821"/>
                <a:gd name="f42" fmla="val 4947"/>
                <a:gd name="f43" fmla="val 4714"/>
                <a:gd name="f44" fmla="val 4988"/>
                <a:gd name="f45" fmla="val 4613"/>
                <a:gd name="f46" fmla="val 4444"/>
                <a:gd name="f47" fmla="val 4293"/>
                <a:gd name="f48" fmla="val 4872"/>
                <a:gd name="f49" fmla="val 4254"/>
                <a:gd name="f50" fmla="val 4695"/>
                <a:gd name="f51" fmla="val 3435"/>
                <a:gd name="f52" fmla="val 2206"/>
                <a:gd name="f53" fmla="val 3328"/>
                <a:gd name="f54" fmla="val 1940"/>
                <a:gd name="f55" fmla="val 3537"/>
                <a:gd name="f56" fmla="val 1198"/>
                <a:gd name="f57" fmla="val 1"/>
                <a:gd name="f58" fmla="val 536"/>
                <a:gd name="f59" fmla="val 568"/>
                <a:gd name="f60" fmla="val 1229"/>
                <a:gd name="f61" fmla="val 7467"/>
                <a:gd name="f62" fmla="val 11027"/>
                <a:gd name="f63" fmla="val 10460"/>
                <a:gd name="f64" fmla="val 9767"/>
                <a:gd name="f65" fmla="*/ f0 1 11028"/>
                <a:gd name="f66" fmla="*/ f1 1 7468"/>
                <a:gd name="f67" fmla="val f2"/>
                <a:gd name="f68" fmla="val f3"/>
                <a:gd name="f69" fmla="val f4"/>
                <a:gd name="f70" fmla="+- f69 0 f67"/>
                <a:gd name="f71" fmla="+- f68 0 f67"/>
                <a:gd name="f72" fmla="*/ f71 1 11028"/>
                <a:gd name="f73" fmla="*/ f70 1 7468"/>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1028" h="7468">
                  <a:moveTo>
                    <a:pt x="f5" y="f6"/>
                  </a:moveTo>
                  <a:cubicBezTo>
                    <a:pt x="f7" y="f6"/>
                    <a:pt x="f8" y="f9"/>
                    <a:pt x="f10" y="f11"/>
                  </a:cubicBezTo>
                  <a:lnTo>
                    <a:pt x="f12" y="f13"/>
                  </a:lnTo>
                  <a:cubicBezTo>
                    <a:pt x="f14" y="f15"/>
                    <a:pt x="f16" y="f17"/>
                    <a:pt x="f18" y="f19"/>
                  </a:cubicBezTo>
                  <a:lnTo>
                    <a:pt x="f20" y="f21"/>
                  </a:lnTo>
                  <a:lnTo>
                    <a:pt x="f22" y="f23"/>
                  </a:lnTo>
                  <a:cubicBezTo>
                    <a:pt x="f24" y="f25"/>
                    <a:pt x="f24" y="f26"/>
                    <a:pt x="f27" y="f28"/>
                  </a:cubicBezTo>
                  <a:cubicBezTo>
                    <a:pt x="f29" y="f30"/>
                    <a:pt x="f31" y="f32"/>
                    <a:pt x="f33" y="f32"/>
                  </a:cubicBezTo>
                  <a:cubicBezTo>
                    <a:pt x="f34" y="f32"/>
                    <a:pt x="f35" y="f30"/>
                    <a:pt x="f36" y="f28"/>
                  </a:cubicBezTo>
                  <a:lnTo>
                    <a:pt x="f37" y="f38"/>
                  </a:lnTo>
                  <a:lnTo>
                    <a:pt x="f39" y="f40"/>
                  </a:lnTo>
                  <a:cubicBezTo>
                    <a:pt x="f41" y="f42"/>
                    <a:pt x="f43" y="f44"/>
                    <a:pt x="f45" y="f44"/>
                  </a:cubicBezTo>
                  <a:cubicBezTo>
                    <a:pt x="f46" y="f44"/>
                    <a:pt x="f47" y="f48"/>
                    <a:pt x="f49" y="f50"/>
                  </a:cubicBezTo>
                  <a:lnTo>
                    <a:pt x="f51" y="f52"/>
                  </a:lnTo>
                  <a:cubicBezTo>
                    <a:pt x="f53" y="f54"/>
                    <a:pt x="f55" y="f6"/>
                    <a:pt x="f5" y="f6"/>
                  </a:cubicBezTo>
                  <a:close/>
                  <a:moveTo>
                    <a:pt x="f56" y="f57"/>
                  </a:moveTo>
                  <a:cubicBezTo>
                    <a:pt x="f58" y="f57"/>
                    <a:pt x="f57" y="f59"/>
                    <a:pt x="f57" y="f60"/>
                  </a:cubicBezTo>
                  <a:lnTo>
                    <a:pt x="f57" y="f61"/>
                  </a:lnTo>
                  <a:lnTo>
                    <a:pt x="f62" y="f61"/>
                  </a:lnTo>
                  <a:lnTo>
                    <a:pt x="f62" y="f60"/>
                  </a:lnTo>
                  <a:cubicBezTo>
                    <a:pt x="f62" y="f59"/>
                    <a:pt x="f63" y="f57"/>
                    <a:pt x="f64" y="f57"/>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66" name="Google Shape;5972;p67">
            <a:extLst>
              <a:ext uri="{FF2B5EF4-FFF2-40B4-BE49-F238E27FC236}">
                <a16:creationId xmlns:a16="http://schemas.microsoft.com/office/drawing/2014/main" id="{3EDE1B59-4FA8-4B6A-4EC6-55D8A891A207}"/>
              </a:ext>
            </a:extLst>
          </p:cNvPr>
          <p:cNvGrpSpPr/>
          <p:nvPr/>
        </p:nvGrpSpPr>
        <p:grpSpPr>
          <a:xfrm>
            <a:off x="3923617" y="1891747"/>
            <a:ext cx="360502" cy="414707"/>
            <a:chOff x="3923617" y="1891747"/>
            <a:chExt cx="360502" cy="414707"/>
          </a:xfrm>
        </p:grpSpPr>
        <p:sp>
          <p:nvSpPr>
            <p:cNvPr id="67" name="Google Shape;5973;p67">
              <a:extLst>
                <a:ext uri="{FF2B5EF4-FFF2-40B4-BE49-F238E27FC236}">
                  <a16:creationId xmlns:a16="http://schemas.microsoft.com/office/drawing/2014/main" id="{6FB833E5-792A-3DB7-AA91-6D47C2F47232}"/>
                </a:ext>
              </a:extLst>
            </p:cNvPr>
            <p:cNvSpPr/>
            <p:nvPr/>
          </p:nvSpPr>
          <p:spPr>
            <a:xfrm>
              <a:off x="3950390" y="1972077"/>
              <a:ext cx="305939" cy="198836"/>
            </a:xfrm>
            <a:custGeom>
              <a:avLst/>
              <a:gdLst>
                <a:gd name="f0" fmla="val w"/>
                <a:gd name="f1" fmla="val h"/>
                <a:gd name="f2" fmla="val 0"/>
                <a:gd name="f3" fmla="val 9358"/>
                <a:gd name="f4" fmla="val 6082"/>
                <a:gd name="f5" fmla="val 379"/>
                <a:gd name="f6" fmla="val 1"/>
                <a:gd name="f7" fmla="val 158"/>
                <a:gd name="f8" fmla="val 221"/>
                <a:gd name="f9" fmla="val 410"/>
                <a:gd name="f10" fmla="val 6081"/>
                <a:gd name="f11" fmla="val 9357"/>
                <a:gd name="f12" fmla="val 9168"/>
                <a:gd name="f13" fmla="val 8979"/>
                <a:gd name="f14" fmla="*/ f0 1 9358"/>
                <a:gd name="f15" fmla="*/ f1 1 6082"/>
                <a:gd name="f16" fmla="val f2"/>
                <a:gd name="f17" fmla="val f3"/>
                <a:gd name="f18" fmla="val f4"/>
                <a:gd name="f19" fmla="+- f18 0 f16"/>
                <a:gd name="f20" fmla="+- f17 0 f16"/>
                <a:gd name="f21" fmla="*/ f20 1 9358"/>
                <a:gd name="f22" fmla="*/ f19 1 608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358" h="6082">
                  <a:moveTo>
                    <a:pt x="f5" y="f6"/>
                  </a:moveTo>
                  <a:cubicBezTo>
                    <a:pt x="f7" y="f6"/>
                    <a:pt x="f6" y="f8"/>
                    <a:pt x="f6" y="f9"/>
                  </a:cubicBezTo>
                  <a:lnTo>
                    <a:pt x="f6" y="f10"/>
                  </a:lnTo>
                  <a:lnTo>
                    <a:pt x="f11" y="f10"/>
                  </a:lnTo>
                  <a:lnTo>
                    <a:pt x="f11" y="f9"/>
                  </a:lnTo>
                  <a:cubicBezTo>
                    <a:pt x="f11" y="f7"/>
                    <a:pt x="f12" y="f6"/>
                    <a:pt x="f13"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8" name="Google Shape;5974;p67">
              <a:extLst>
                <a:ext uri="{FF2B5EF4-FFF2-40B4-BE49-F238E27FC236}">
                  <a16:creationId xmlns:a16="http://schemas.microsoft.com/office/drawing/2014/main" id="{0666A4DD-5C90-21E7-BB2F-B3FCABA6B20E}"/>
                </a:ext>
              </a:extLst>
            </p:cNvPr>
            <p:cNvSpPr/>
            <p:nvPr/>
          </p:nvSpPr>
          <p:spPr>
            <a:xfrm>
              <a:off x="3923617" y="2197650"/>
              <a:ext cx="360502" cy="108804"/>
            </a:xfrm>
            <a:custGeom>
              <a:avLst/>
              <a:gdLst>
                <a:gd name="f0" fmla="val w"/>
                <a:gd name="f1" fmla="val h"/>
                <a:gd name="f2" fmla="val 0"/>
                <a:gd name="f3" fmla="val 11027"/>
                <a:gd name="f4" fmla="val 3328"/>
                <a:gd name="f5" fmla="val 63"/>
                <a:gd name="f6" fmla="val 32"/>
                <a:gd name="f7" fmla="val 126"/>
                <a:gd name="f8" fmla="val 284"/>
                <a:gd name="f9" fmla="val 410"/>
                <a:gd name="f10" fmla="val 1103"/>
                <a:gd name="f11" fmla="val 536"/>
                <a:gd name="f12" fmla="val 1670"/>
                <a:gd name="f13" fmla="val 1198"/>
                <a:gd name="f14" fmla="val 3151"/>
                <a:gd name="f15" fmla="val 2615"/>
                <a:gd name="f16" fmla="val 2710"/>
                <a:gd name="f17" fmla="val 2521"/>
                <a:gd name="f18" fmla="val 2930"/>
                <a:gd name="f19" fmla="val 3182"/>
                <a:gd name="f20" fmla="val 2836"/>
                <a:gd name="f21" fmla="val 3277"/>
                <a:gd name="f22" fmla="val 2889"/>
                <a:gd name="f23" fmla="val 3312"/>
                <a:gd name="f24" fmla="val 2949"/>
                <a:gd name="f25" fmla="val 3009"/>
                <a:gd name="f26" fmla="val 3166"/>
                <a:gd name="f27" fmla="val 3326"/>
                <a:gd name="f28" fmla="val 3224"/>
                <a:gd name="f29" fmla="val 3371"/>
                <a:gd name="f30" fmla="val 3088"/>
                <a:gd name="f31" fmla="val 4096"/>
                <a:gd name="f32" fmla="val 1639"/>
                <a:gd name="f33" fmla="val 5073"/>
                <a:gd name="f34" fmla="val 2867"/>
                <a:gd name="f35" fmla="val 3119"/>
                <a:gd name="f36" fmla="val 5262"/>
                <a:gd name="f37" fmla="val 3308"/>
                <a:gd name="f38" fmla="val 5514"/>
                <a:gd name="f39" fmla="val 5734"/>
                <a:gd name="f40" fmla="val 5892"/>
                <a:gd name="f41" fmla="val 6868"/>
                <a:gd name="f42" fmla="val 7593"/>
                <a:gd name="f43" fmla="val 7688"/>
                <a:gd name="f44" fmla="val 3230"/>
                <a:gd name="f45" fmla="val 7835"/>
                <a:gd name="f46" fmla="val 3301"/>
                <a:gd name="f47" fmla="val 7983"/>
                <a:gd name="f48" fmla="val 8032"/>
                <a:gd name="f49" fmla="val 8081"/>
                <a:gd name="f50" fmla="val 3293"/>
                <a:gd name="f51" fmla="val 8129"/>
                <a:gd name="f52" fmla="val 8349"/>
                <a:gd name="f53" fmla="val 8412"/>
                <a:gd name="f54" fmla="val 7814"/>
                <a:gd name="f55" fmla="val 9767"/>
                <a:gd name="f56" fmla="val 10429"/>
                <a:gd name="f57" fmla="val 252"/>
                <a:gd name="f58" fmla="val 10964"/>
                <a:gd name="f59" fmla="val 10933"/>
                <a:gd name="f60" fmla="*/ f0 1 11027"/>
                <a:gd name="f61" fmla="*/ f1 1 3328"/>
                <a:gd name="f62" fmla="val f2"/>
                <a:gd name="f63" fmla="val f3"/>
                <a:gd name="f64" fmla="val f4"/>
                <a:gd name="f65" fmla="+- f64 0 f62"/>
                <a:gd name="f66" fmla="+- f63 0 f62"/>
                <a:gd name="f67" fmla="*/ f66 1 11027"/>
                <a:gd name="f68" fmla="*/ f65 1 332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1027" h="3328">
                  <a:moveTo>
                    <a:pt x="f5" y="f2"/>
                  </a:moveTo>
                  <a:cubicBezTo>
                    <a:pt x="f6" y="f7"/>
                    <a:pt x="f2" y="f8"/>
                    <a:pt x="f2" y="f9"/>
                  </a:cubicBezTo>
                  <a:cubicBezTo>
                    <a:pt x="f2" y="f10"/>
                    <a:pt x="f11" y="f12"/>
                    <a:pt x="f13" y="f12"/>
                  </a:cubicBezTo>
                  <a:lnTo>
                    <a:pt x="f14" y="f12"/>
                  </a:lnTo>
                  <a:lnTo>
                    <a:pt x="f15" y="f16"/>
                  </a:lnTo>
                  <a:cubicBezTo>
                    <a:pt x="f17" y="f18"/>
                    <a:pt x="f15" y="f19"/>
                    <a:pt x="f20" y="f21"/>
                  </a:cubicBezTo>
                  <a:cubicBezTo>
                    <a:pt x="f22" y="f23"/>
                    <a:pt x="f24" y="f4"/>
                    <a:pt x="f25" y="f4"/>
                  </a:cubicBezTo>
                  <a:cubicBezTo>
                    <a:pt x="f26" y="f4"/>
                    <a:pt x="f27" y="f28"/>
                    <a:pt x="f29" y="f30"/>
                  </a:cubicBezTo>
                  <a:lnTo>
                    <a:pt x="f31" y="f32"/>
                  </a:lnTo>
                  <a:lnTo>
                    <a:pt x="f33" y="f32"/>
                  </a:lnTo>
                  <a:lnTo>
                    <a:pt x="f33" y="f34"/>
                  </a:lnTo>
                  <a:cubicBezTo>
                    <a:pt x="f33" y="f35"/>
                    <a:pt x="f36" y="f37"/>
                    <a:pt x="f38" y="f37"/>
                  </a:cubicBezTo>
                  <a:cubicBezTo>
                    <a:pt x="f39" y="f37"/>
                    <a:pt x="f40" y="f35"/>
                    <a:pt x="f40" y="f34"/>
                  </a:cubicBezTo>
                  <a:lnTo>
                    <a:pt x="f40" y="f32"/>
                  </a:lnTo>
                  <a:lnTo>
                    <a:pt x="f41" y="f32"/>
                  </a:lnTo>
                  <a:lnTo>
                    <a:pt x="f42" y="f30"/>
                  </a:lnTo>
                  <a:cubicBezTo>
                    <a:pt x="f43" y="f44"/>
                    <a:pt x="f45" y="f46"/>
                    <a:pt x="f47" y="f46"/>
                  </a:cubicBezTo>
                  <a:cubicBezTo>
                    <a:pt x="f48" y="f46"/>
                    <a:pt x="f49" y="f50"/>
                    <a:pt x="f51" y="f21"/>
                  </a:cubicBezTo>
                  <a:cubicBezTo>
                    <a:pt x="f52" y="f14"/>
                    <a:pt x="f53" y="f18"/>
                    <a:pt x="f52" y="f16"/>
                  </a:cubicBezTo>
                  <a:lnTo>
                    <a:pt x="f54" y="f12"/>
                  </a:lnTo>
                  <a:lnTo>
                    <a:pt x="f55" y="f12"/>
                  </a:lnTo>
                  <a:cubicBezTo>
                    <a:pt x="f56" y="f12"/>
                    <a:pt x="f3" y="f10"/>
                    <a:pt x="f3" y="f9"/>
                  </a:cubicBezTo>
                  <a:cubicBezTo>
                    <a:pt x="f3" y="f57"/>
                    <a:pt x="f58" y="f7"/>
                    <a:pt x="f59"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9" name="Google Shape;5975;p67">
              <a:extLst>
                <a:ext uri="{FF2B5EF4-FFF2-40B4-BE49-F238E27FC236}">
                  <a16:creationId xmlns:a16="http://schemas.microsoft.com/office/drawing/2014/main" id="{EDC42EA4-5FC6-0434-B4CB-A31DA60C54E1}"/>
                </a:ext>
              </a:extLst>
            </p:cNvPr>
            <p:cNvSpPr/>
            <p:nvPr/>
          </p:nvSpPr>
          <p:spPr>
            <a:xfrm>
              <a:off x="4060603" y="1891747"/>
              <a:ext cx="82414" cy="53583"/>
            </a:xfrm>
            <a:custGeom>
              <a:avLst/>
              <a:gdLst>
                <a:gd name="f0" fmla="val w"/>
                <a:gd name="f1" fmla="val h"/>
                <a:gd name="f2" fmla="val 0"/>
                <a:gd name="f3" fmla="val 2521"/>
                <a:gd name="f4" fmla="val 1639"/>
                <a:gd name="f5" fmla="val 442"/>
                <a:gd name="f6" fmla="val 221"/>
                <a:gd name="f7" fmla="val 1"/>
                <a:gd name="f8" fmla="val 189"/>
                <a:gd name="f9" fmla="val 410"/>
                <a:gd name="f10" fmla="val 2489"/>
                <a:gd name="f11" fmla="val 2332"/>
                <a:gd name="f12" fmla="val 2111"/>
                <a:gd name="f13" fmla="*/ f0 1 2521"/>
                <a:gd name="f14" fmla="*/ f1 1 1639"/>
                <a:gd name="f15" fmla="val f2"/>
                <a:gd name="f16" fmla="val f3"/>
                <a:gd name="f17" fmla="val f4"/>
                <a:gd name="f18" fmla="+- f17 0 f15"/>
                <a:gd name="f19" fmla="+- f16 0 f15"/>
                <a:gd name="f20" fmla="*/ f19 1 2521"/>
                <a:gd name="f21" fmla="*/ f18 1 163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2521" h="1639">
                  <a:moveTo>
                    <a:pt x="f5" y="f2"/>
                  </a:moveTo>
                  <a:cubicBezTo>
                    <a:pt x="f6" y="f2"/>
                    <a:pt x="f7" y="f8"/>
                    <a:pt x="f7" y="f9"/>
                  </a:cubicBezTo>
                  <a:lnTo>
                    <a:pt x="f7" y="f4"/>
                  </a:lnTo>
                  <a:lnTo>
                    <a:pt x="f10" y="f4"/>
                  </a:lnTo>
                  <a:lnTo>
                    <a:pt x="f10" y="f9"/>
                  </a:lnTo>
                  <a:lnTo>
                    <a:pt x="f3" y="f9"/>
                  </a:lnTo>
                  <a:cubicBezTo>
                    <a:pt x="f3" y="f8"/>
                    <a:pt x="f11" y="f2"/>
                    <a:pt x="f12"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70" name="Google Shape;5984;p67">
            <a:extLst>
              <a:ext uri="{FF2B5EF4-FFF2-40B4-BE49-F238E27FC236}">
                <a16:creationId xmlns:a16="http://schemas.microsoft.com/office/drawing/2014/main" id="{5D22AF1A-1E0A-609A-9CF9-7C1DD8AFD753}"/>
              </a:ext>
            </a:extLst>
          </p:cNvPr>
          <p:cNvGrpSpPr/>
          <p:nvPr/>
        </p:nvGrpSpPr>
        <p:grpSpPr>
          <a:xfrm>
            <a:off x="6993477" y="1888684"/>
            <a:ext cx="416125" cy="415100"/>
            <a:chOff x="6993477" y="1888684"/>
            <a:chExt cx="416125" cy="415100"/>
          </a:xfrm>
        </p:grpSpPr>
        <p:sp>
          <p:nvSpPr>
            <p:cNvPr id="71" name="Google Shape;5985;p67">
              <a:extLst>
                <a:ext uri="{FF2B5EF4-FFF2-40B4-BE49-F238E27FC236}">
                  <a16:creationId xmlns:a16="http://schemas.microsoft.com/office/drawing/2014/main" id="{5351F029-F14B-2DE3-4F7F-1B7D8FD3CE75}"/>
                </a:ext>
              </a:extLst>
            </p:cNvPr>
            <p:cNvSpPr/>
            <p:nvPr/>
          </p:nvSpPr>
          <p:spPr>
            <a:xfrm>
              <a:off x="6993477" y="1888684"/>
              <a:ext cx="190570" cy="189518"/>
            </a:xfrm>
            <a:custGeom>
              <a:avLst/>
              <a:gdLst>
                <a:gd name="f0" fmla="val w"/>
                <a:gd name="f1" fmla="val h"/>
                <a:gd name="f2" fmla="val 0"/>
                <a:gd name="f3" fmla="val 5829"/>
                <a:gd name="f4" fmla="val 5797"/>
                <a:gd name="f5" fmla="val 2930"/>
                <a:gd name="f6" fmla="val 1670"/>
                <a:gd name="f7" fmla="val 3119"/>
                <a:gd name="f8" fmla="val 3308"/>
                <a:gd name="f9" fmla="val 1859"/>
                <a:gd name="f10" fmla="val 2048"/>
                <a:gd name="f11" fmla="val 2489"/>
                <a:gd name="f12" fmla="val 3749"/>
                <a:gd name="f13" fmla="val 4001"/>
                <a:gd name="f14" fmla="val 4159"/>
                <a:gd name="f15" fmla="val 2678"/>
                <a:gd name="f16" fmla="val 3151"/>
                <a:gd name="f17" fmla="val 3938"/>
                <a:gd name="f18" fmla="val 3340"/>
                <a:gd name="f19" fmla="val 3781"/>
                <a:gd name="f20" fmla="val 2710"/>
                <a:gd name="f21" fmla="val 2520"/>
                <a:gd name="f22" fmla="val 3970"/>
                <a:gd name="f23" fmla="val 2079"/>
                <a:gd name="f24" fmla="val 1701"/>
                <a:gd name="f25" fmla="val 1827"/>
                <a:gd name="f26" fmla="val 441"/>
                <a:gd name="f27" fmla="val 189"/>
                <a:gd name="f28" fmla="val 5387"/>
                <a:gd name="f29" fmla="val 32"/>
                <a:gd name="f30" fmla="val 5639"/>
                <a:gd name="f31" fmla="val 221"/>
                <a:gd name="f32" fmla="val 5608"/>
                <a:gd name="f33" fmla="*/ f0 1 5829"/>
                <a:gd name="f34" fmla="*/ f1 1 5797"/>
                <a:gd name="f35" fmla="val f2"/>
                <a:gd name="f36" fmla="val f3"/>
                <a:gd name="f37" fmla="val f4"/>
                <a:gd name="f38" fmla="+- f37 0 f35"/>
                <a:gd name="f39" fmla="+- f36 0 f35"/>
                <a:gd name="f40" fmla="*/ f39 1 5829"/>
                <a:gd name="f41" fmla="*/ f38 1 5797"/>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5829" h="5797">
                  <a:moveTo>
                    <a:pt x="f5" y="f6"/>
                  </a:moveTo>
                  <a:cubicBezTo>
                    <a:pt x="f7" y="f6"/>
                    <a:pt x="f8" y="f9"/>
                    <a:pt x="f8" y="f10"/>
                  </a:cubicBezTo>
                  <a:lnTo>
                    <a:pt x="f8" y="f11"/>
                  </a:lnTo>
                  <a:lnTo>
                    <a:pt x="f12" y="f11"/>
                  </a:lnTo>
                  <a:cubicBezTo>
                    <a:pt x="f13" y="f11"/>
                    <a:pt x="f14" y="f15"/>
                    <a:pt x="f14" y="f5"/>
                  </a:cubicBezTo>
                  <a:cubicBezTo>
                    <a:pt x="f14" y="f16"/>
                    <a:pt x="f17" y="f18"/>
                    <a:pt x="f12" y="f18"/>
                  </a:cubicBezTo>
                  <a:lnTo>
                    <a:pt x="f8" y="f18"/>
                  </a:lnTo>
                  <a:lnTo>
                    <a:pt x="f8" y="f19"/>
                  </a:lnTo>
                  <a:cubicBezTo>
                    <a:pt x="f8" y="f13"/>
                    <a:pt x="f7" y="f14"/>
                    <a:pt x="f5" y="f14"/>
                  </a:cubicBezTo>
                  <a:cubicBezTo>
                    <a:pt x="f20" y="f14"/>
                    <a:pt x="f21" y="f22"/>
                    <a:pt x="f21" y="f19"/>
                  </a:cubicBezTo>
                  <a:lnTo>
                    <a:pt x="f21" y="f18"/>
                  </a:lnTo>
                  <a:lnTo>
                    <a:pt x="f23" y="f18"/>
                  </a:lnTo>
                  <a:cubicBezTo>
                    <a:pt x="f9" y="f18"/>
                    <a:pt x="f24" y="f16"/>
                    <a:pt x="f24" y="f5"/>
                  </a:cubicBezTo>
                  <a:cubicBezTo>
                    <a:pt x="f24" y="f15"/>
                    <a:pt x="f9" y="f11"/>
                    <a:pt x="f23" y="f11"/>
                  </a:cubicBezTo>
                  <a:lnTo>
                    <a:pt x="f21" y="f11"/>
                  </a:lnTo>
                  <a:lnTo>
                    <a:pt x="f21" y="f10"/>
                  </a:lnTo>
                  <a:cubicBezTo>
                    <a:pt x="f21" y="f25"/>
                    <a:pt x="f20" y="f6"/>
                    <a:pt x="f5" y="f6"/>
                  </a:cubicBezTo>
                  <a:close/>
                  <a:moveTo>
                    <a:pt x="f26" y="f2"/>
                  </a:moveTo>
                  <a:cubicBezTo>
                    <a:pt x="f27" y="f2"/>
                    <a:pt x="f2" y="f27"/>
                    <a:pt x="f2" y="f26"/>
                  </a:cubicBezTo>
                  <a:lnTo>
                    <a:pt x="f2" y="f28"/>
                  </a:lnTo>
                  <a:cubicBezTo>
                    <a:pt x="f29" y="f30"/>
                    <a:pt x="f31" y="f4"/>
                    <a:pt x="f26" y="f4"/>
                  </a:cubicBezTo>
                  <a:lnTo>
                    <a:pt x="f28" y="f4"/>
                  </a:lnTo>
                  <a:cubicBezTo>
                    <a:pt x="f30" y="f4"/>
                    <a:pt x="f3" y="f32"/>
                    <a:pt x="f3" y="f28"/>
                  </a:cubicBezTo>
                  <a:lnTo>
                    <a:pt x="f3" y="f26"/>
                  </a:lnTo>
                  <a:cubicBezTo>
                    <a:pt x="f3" y="f27"/>
                    <a:pt x="f30" y="f2"/>
                    <a:pt x="f28"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2" name="Google Shape;5986;p67">
              <a:extLst>
                <a:ext uri="{FF2B5EF4-FFF2-40B4-BE49-F238E27FC236}">
                  <a16:creationId xmlns:a16="http://schemas.microsoft.com/office/drawing/2014/main" id="{45E363FD-4AFC-2EE2-1B0C-BF743EC5BB79}"/>
                </a:ext>
              </a:extLst>
            </p:cNvPr>
            <p:cNvSpPr/>
            <p:nvPr/>
          </p:nvSpPr>
          <p:spPr>
            <a:xfrm>
              <a:off x="6994492" y="2115272"/>
              <a:ext cx="191612" cy="188503"/>
            </a:xfrm>
            <a:custGeom>
              <a:avLst/>
              <a:gdLst>
                <a:gd name="f0" fmla="val w"/>
                <a:gd name="f1" fmla="val h"/>
                <a:gd name="f2" fmla="val 0"/>
                <a:gd name="f3" fmla="val 5861"/>
                <a:gd name="f4" fmla="val 5766"/>
                <a:gd name="f5" fmla="val 3450"/>
                <a:gd name="f6" fmla="val 1859"/>
                <a:gd name="f7" fmla="val 3561"/>
                <a:gd name="f8" fmla="val 3671"/>
                <a:gd name="f9" fmla="val 1890"/>
                <a:gd name="f10" fmla="val 3750"/>
                <a:gd name="f11" fmla="val 1953"/>
                <a:gd name="f12" fmla="val 3907"/>
                <a:gd name="f13" fmla="val 2111"/>
                <a:gd name="f14" fmla="val 2395"/>
                <a:gd name="f15" fmla="val 2552"/>
                <a:gd name="f16" fmla="val 3466"/>
                <a:gd name="f17" fmla="val 2836"/>
                <a:gd name="f18" fmla="val 3119"/>
                <a:gd name="f19" fmla="val 3277"/>
                <a:gd name="f20" fmla="val 3529"/>
                <a:gd name="f21" fmla="val 3686"/>
                <a:gd name="f22" fmla="val 3765"/>
                <a:gd name="f23" fmla="val 3804"/>
                <a:gd name="f24" fmla="val 3340"/>
                <a:gd name="f25" fmla="val 3230"/>
                <a:gd name="f26" fmla="val 3151"/>
                <a:gd name="f27" fmla="val 2899"/>
                <a:gd name="f28" fmla="val 3434"/>
                <a:gd name="f29" fmla="val 2616"/>
                <a:gd name="f30" fmla="val 2537"/>
                <a:gd name="f31" fmla="val 2426"/>
                <a:gd name="f32" fmla="val 2316"/>
                <a:gd name="f33" fmla="val 2206"/>
                <a:gd name="f34" fmla="val 2096"/>
                <a:gd name="f35" fmla="val 2017"/>
                <a:gd name="f36" fmla="val 2300"/>
                <a:gd name="f37" fmla="val 2237"/>
                <a:gd name="f38" fmla="val 442"/>
                <a:gd name="f39" fmla="val 221"/>
                <a:gd name="f40" fmla="val 1"/>
                <a:gd name="f41" fmla="val 189"/>
                <a:gd name="f42" fmla="val 378"/>
                <a:gd name="f43" fmla="val 5356"/>
                <a:gd name="f44" fmla="val 5608"/>
                <a:gd name="f45" fmla="val 5419"/>
                <a:gd name="f46" fmla="val 5640"/>
                <a:gd name="f47" fmla="val 5545"/>
                <a:gd name="f48" fmla="val 158"/>
                <a:gd name="f49" fmla="*/ f0 1 5861"/>
                <a:gd name="f50" fmla="*/ f1 1 5766"/>
                <a:gd name="f51" fmla="val f2"/>
                <a:gd name="f52" fmla="val f3"/>
                <a:gd name="f53" fmla="val f4"/>
                <a:gd name="f54" fmla="+- f53 0 f51"/>
                <a:gd name="f55" fmla="+- f52 0 f51"/>
                <a:gd name="f56" fmla="*/ f55 1 5861"/>
                <a:gd name="f57" fmla="*/ f54 1 5766"/>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861" h="5766">
                  <a:moveTo>
                    <a:pt x="f5" y="f6"/>
                  </a:moveTo>
                  <a:cubicBezTo>
                    <a:pt x="f7" y="f6"/>
                    <a:pt x="f8" y="f9"/>
                    <a:pt x="f10" y="f11"/>
                  </a:cubicBezTo>
                  <a:cubicBezTo>
                    <a:pt x="f12" y="f13"/>
                    <a:pt x="f12" y="f14"/>
                    <a:pt x="f10" y="f15"/>
                  </a:cubicBezTo>
                  <a:lnTo>
                    <a:pt x="f16" y="f17"/>
                  </a:lnTo>
                  <a:lnTo>
                    <a:pt x="f10" y="f18"/>
                  </a:lnTo>
                  <a:cubicBezTo>
                    <a:pt x="f12" y="f19"/>
                    <a:pt x="f12" y="f20"/>
                    <a:pt x="f10" y="f21"/>
                  </a:cubicBezTo>
                  <a:cubicBezTo>
                    <a:pt x="f8" y="f22"/>
                    <a:pt x="f7" y="f23"/>
                    <a:pt x="f5" y="f23"/>
                  </a:cubicBezTo>
                  <a:cubicBezTo>
                    <a:pt x="f24" y="f23"/>
                    <a:pt x="f25" y="f22"/>
                    <a:pt x="f26" y="f21"/>
                  </a:cubicBezTo>
                  <a:lnTo>
                    <a:pt x="f27" y="f28"/>
                  </a:lnTo>
                  <a:lnTo>
                    <a:pt x="f29" y="f21"/>
                  </a:lnTo>
                  <a:cubicBezTo>
                    <a:pt x="f30" y="f22"/>
                    <a:pt x="f31" y="f23"/>
                    <a:pt x="f32" y="f23"/>
                  </a:cubicBezTo>
                  <a:cubicBezTo>
                    <a:pt x="f33" y="f23"/>
                    <a:pt x="f34" y="f22"/>
                    <a:pt x="f35" y="f21"/>
                  </a:cubicBezTo>
                  <a:cubicBezTo>
                    <a:pt x="f6" y="f20"/>
                    <a:pt x="f6" y="f19"/>
                    <a:pt x="f35" y="f18"/>
                  </a:cubicBezTo>
                  <a:lnTo>
                    <a:pt x="f36" y="f17"/>
                  </a:lnTo>
                  <a:lnTo>
                    <a:pt x="f35" y="f15"/>
                  </a:lnTo>
                  <a:cubicBezTo>
                    <a:pt x="f6" y="f14"/>
                    <a:pt x="f6" y="f13"/>
                    <a:pt x="f35" y="f11"/>
                  </a:cubicBezTo>
                  <a:cubicBezTo>
                    <a:pt x="f34" y="f9"/>
                    <a:pt x="f33" y="f6"/>
                    <a:pt x="f32" y="f6"/>
                  </a:cubicBezTo>
                  <a:cubicBezTo>
                    <a:pt x="f31" y="f6"/>
                    <a:pt x="f30" y="f9"/>
                    <a:pt x="f29" y="f11"/>
                  </a:cubicBezTo>
                  <a:lnTo>
                    <a:pt x="f27" y="f37"/>
                  </a:lnTo>
                  <a:lnTo>
                    <a:pt x="f26" y="f11"/>
                  </a:lnTo>
                  <a:cubicBezTo>
                    <a:pt x="f25" y="f9"/>
                    <a:pt x="f24" y="f6"/>
                    <a:pt x="f5" y="f6"/>
                  </a:cubicBezTo>
                  <a:close/>
                  <a:moveTo>
                    <a:pt x="f38" y="f2"/>
                  </a:moveTo>
                  <a:cubicBezTo>
                    <a:pt x="f39" y="f2"/>
                    <a:pt x="f40" y="f41"/>
                    <a:pt x="f40" y="f42"/>
                  </a:cubicBezTo>
                  <a:lnTo>
                    <a:pt x="f40" y="f43"/>
                  </a:lnTo>
                  <a:cubicBezTo>
                    <a:pt x="f40" y="f44"/>
                    <a:pt x="f39" y="f4"/>
                    <a:pt x="f38" y="f4"/>
                  </a:cubicBezTo>
                  <a:lnTo>
                    <a:pt x="f45" y="f4"/>
                  </a:lnTo>
                  <a:cubicBezTo>
                    <a:pt x="f46" y="f4"/>
                    <a:pt x="f3" y="f47"/>
                    <a:pt x="f3" y="f43"/>
                  </a:cubicBezTo>
                  <a:lnTo>
                    <a:pt x="f3" y="f42"/>
                  </a:lnTo>
                  <a:cubicBezTo>
                    <a:pt x="f3" y="f48"/>
                    <a:pt x="f46" y="f2"/>
                    <a:pt x="f4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3" name="Google Shape;5987;p67">
              <a:extLst>
                <a:ext uri="{FF2B5EF4-FFF2-40B4-BE49-F238E27FC236}">
                  <a16:creationId xmlns:a16="http://schemas.microsoft.com/office/drawing/2014/main" id="{1EA844CA-CADF-1560-4B8C-421B211AEB1D}"/>
                </a:ext>
              </a:extLst>
            </p:cNvPr>
            <p:cNvSpPr/>
            <p:nvPr/>
          </p:nvSpPr>
          <p:spPr>
            <a:xfrm>
              <a:off x="7219032" y="1888684"/>
              <a:ext cx="190570" cy="189518"/>
            </a:xfrm>
            <a:custGeom>
              <a:avLst/>
              <a:gdLst>
                <a:gd name="f0" fmla="val w"/>
                <a:gd name="f1" fmla="val h"/>
                <a:gd name="f2" fmla="val 0"/>
                <a:gd name="f3" fmla="val 5829"/>
                <a:gd name="f4" fmla="val 5797"/>
                <a:gd name="f5" fmla="val 3750"/>
                <a:gd name="f6" fmla="val 2457"/>
                <a:gd name="f7" fmla="val 3970"/>
                <a:gd name="f8" fmla="val 4128"/>
                <a:gd name="f9" fmla="val 2646"/>
                <a:gd name="f10" fmla="val 2867"/>
                <a:gd name="f11" fmla="val 4159"/>
                <a:gd name="f12" fmla="val 3151"/>
                <a:gd name="f13" fmla="val 3308"/>
                <a:gd name="f14" fmla="val 2080"/>
                <a:gd name="f15" fmla="val 1859"/>
                <a:gd name="f16" fmla="val 1702"/>
                <a:gd name="f17" fmla="val 3119"/>
                <a:gd name="f18" fmla="val 1891"/>
                <a:gd name="f19" fmla="val 442"/>
                <a:gd name="f20" fmla="val 190"/>
                <a:gd name="f21" fmla="val 1"/>
                <a:gd name="f22" fmla="val 189"/>
                <a:gd name="f23" fmla="val 441"/>
                <a:gd name="f24" fmla="val 5387"/>
                <a:gd name="f25" fmla="val 5639"/>
                <a:gd name="f26" fmla="val 5388"/>
                <a:gd name="f27" fmla="val 5640"/>
                <a:gd name="f28" fmla="val 5608"/>
                <a:gd name="f29" fmla="*/ f0 1 5829"/>
                <a:gd name="f30" fmla="*/ f1 1 5797"/>
                <a:gd name="f31" fmla="val f2"/>
                <a:gd name="f32" fmla="val f3"/>
                <a:gd name="f33" fmla="val f4"/>
                <a:gd name="f34" fmla="+- f33 0 f31"/>
                <a:gd name="f35" fmla="+- f32 0 f31"/>
                <a:gd name="f36" fmla="*/ f35 1 5829"/>
                <a:gd name="f37" fmla="*/ f34 1 579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829" h="5797">
                  <a:moveTo>
                    <a:pt x="f5" y="f6"/>
                  </a:moveTo>
                  <a:cubicBezTo>
                    <a:pt x="f7" y="f6"/>
                    <a:pt x="f8" y="f9"/>
                    <a:pt x="f8" y="f10"/>
                  </a:cubicBezTo>
                  <a:cubicBezTo>
                    <a:pt x="f11" y="f12"/>
                    <a:pt x="f7" y="f13"/>
                    <a:pt x="f5" y="f13"/>
                  </a:cubicBezTo>
                  <a:lnTo>
                    <a:pt x="f14" y="f13"/>
                  </a:lnTo>
                  <a:cubicBezTo>
                    <a:pt x="f15" y="f13"/>
                    <a:pt x="f16" y="f17"/>
                    <a:pt x="f16" y="f10"/>
                  </a:cubicBezTo>
                  <a:cubicBezTo>
                    <a:pt x="f16" y="f9"/>
                    <a:pt x="f18" y="f6"/>
                    <a:pt x="f14" y="f6"/>
                  </a:cubicBezTo>
                  <a:close/>
                  <a:moveTo>
                    <a:pt x="f19" y="f2"/>
                  </a:moveTo>
                  <a:cubicBezTo>
                    <a:pt x="f20" y="f2"/>
                    <a:pt x="f21" y="f22"/>
                    <a:pt x="f21" y="f23"/>
                  </a:cubicBezTo>
                  <a:lnTo>
                    <a:pt x="f21" y="f24"/>
                  </a:lnTo>
                  <a:cubicBezTo>
                    <a:pt x="f21" y="f25"/>
                    <a:pt x="f20" y="f4"/>
                    <a:pt x="f19" y="f4"/>
                  </a:cubicBezTo>
                  <a:lnTo>
                    <a:pt x="f26" y="f4"/>
                  </a:lnTo>
                  <a:cubicBezTo>
                    <a:pt x="f27" y="f4"/>
                    <a:pt x="f3" y="f28"/>
                    <a:pt x="f3" y="f24"/>
                  </a:cubicBezTo>
                  <a:lnTo>
                    <a:pt x="f3" y="f23"/>
                  </a:lnTo>
                  <a:cubicBezTo>
                    <a:pt x="f3" y="f22"/>
                    <a:pt x="f27" y="f2"/>
                    <a:pt x="f26"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4" name="Google Shape;5988;p67">
              <a:extLst>
                <a:ext uri="{FF2B5EF4-FFF2-40B4-BE49-F238E27FC236}">
                  <a16:creationId xmlns:a16="http://schemas.microsoft.com/office/drawing/2014/main" id="{5BAA8508-C8A2-A0CA-9169-30177538D646}"/>
                </a:ext>
              </a:extLst>
            </p:cNvPr>
            <p:cNvSpPr/>
            <p:nvPr/>
          </p:nvSpPr>
          <p:spPr>
            <a:xfrm>
              <a:off x="7219032" y="2114229"/>
              <a:ext cx="190570" cy="189555"/>
            </a:xfrm>
            <a:custGeom>
              <a:avLst/>
              <a:gdLst>
                <a:gd name="f0" fmla="val w"/>
                <a:gd name="f1" fmla="val h"/>
                <a:gd name="f2" fmla="val 0"/>
                <a:gd name="f3" fmla="val 5829"/>
                <a:gd name="f4" fmla="val 5798"/>
                <a:gd name="f5" fmla="val 3750"/>
                <a:gd name="f6" fmla="val 1639"/>
                <a:gd name="f7" fmla="val 3970"/>
                <a:gd name="f8" fmla="val 4128"/>
                <a:gd name="f9" fmla="val 1859"/>
                <a:gd name="f10" fmla="val 2080"/>
                <a:gd name="f11" fmla="val 4159"/>
                <a:gd name="f12" fmla="val 2332"/>
                <a:gd name="f13" fmla="val 2490"/>
                <a:gd name="f14" fmla="val 1702"/>
                <a:gd name="f15" fmla="val 2269"/>
                <a:gd name="f16" fmla="val 1891"/>
                <a:gd name="f17" fmla="val 3309"/>
                <a:gd name="f18" fmla="val 3498"/>
                <a:gd name="f19" fmla="val 3687"/>
                <a:gd name="f20" fmla="val 3939"/>
                <a:gd name="f21" fmla="val 3466"/>
                <a:gd name="f22" fmla="val 442"/>
                <a:gd name="f23" fmla="val 1"/>
                <a:gd name="f24" fmla="val 190"/>
                <a:gd name="f25" fmla="val 379"/>
                <a:gd name="f26" fmla="val 5388"/>
                <a:gd name="f27" fmla="val 5640"/>
                <a:gd name="f28" fmla="val 5577"/>
                <a:gd name="f29" fmla="val 410"/>
                <a:gd name="f30" fmla="*/ f0 1 5829"/>
                <a:gd name="f31" fmla="*/ f1 1 5798"/>
                <a:gd name="f32" fmla="val f2"/>
                <a:gd name="f33" fmla="val f3"/>
                <a:gd name="f34" fmla="val f4"/>
                <a:gd name="f35" fmla="+- f34 0 f32"/>
                <a:gd name="f36" fmla="+- f33 0 f32"/>
                <a:gd name="f37" fmla="*/ f36 1 5829"/>
                <a:gd name="f38" fmla="*/ f35 1 5798"/>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5829" h="5798">
                  <a:moveTo>
                    <a:pt x="f5" y="f6"/>
                  </a:moveTo>
                  <a:cubicBezTo>
                    <a:pt x="f7" y="f6"/>
                    <a:pt x="f8" y="f9"/>
                    <a:pt x="f8" y="f10"/>
                  </a:cubicBezTo>
                  <a:cubicBezTo>
                    <a:pt x="f11" y="f12"/>
                    <a:pt x="f7" y="f13"/>
                    <a:pt x="f5" y="f13"/>
                  </a:cubicBezTo>
                  <a:lnTo>
                    <a:pt x="f10" y="f13"/>
                  </a:lnTo>
                  <a:cubicBezTo>
                    <a:pt x="f9" y="f13"/>
                    <a:pt x="f14" y="f15"/>
                    <a:pt x="f14" y="f10"/>
                  </a:cubicBezTo>
                  <a:cubicBezTo>
                    <a:pt x="f14" y="f9"/>
                    <a:pt x="f16" y="f6"/>
                    <a:pt x="f10" y="f6"/>
                  </a:cubicBezTo>
                  <a:close/>
                  <a:moveTo>
                    <a:pt x="f5" y="f17"/>
                  </a:moveTo>
                  <a:cubicBezTo>
                    <a:pt x="f7" y="f17"/>
                    <a:pt x="f8" y="f18"/>
                    <a:pt x="f8" y="f19"/>
                  </a:cubicBezTo>
                  <a:cubicBezTo>
                    <a:pt x="f11" y="f7"/>
                    <a:pt x="f7" y="f8"/>
                    <a:pt x="f5" y="f8"/>
                  </a:cubicBezTo>
                  <a:lnTo>
                    <a:pt x="f10" y="f8"/>
                  </a:lnTo>
                  <a:cubicBezTo>
                    <a:pt x="f9" y="f8"/>
                    <a:pt x="f14" y="f20"/>
                    <a:pt x="f14" y="f19"/>
                  </a:cubicBezTo>
                  <a:cubicBezTo>
                    <a:pt x="f14" y="f21"/>
                    <a:pt x="f16" y="f17"/>
                    <a:pt x="f10" y="f17"/>
                  </a:cubicBezTo>
                  <a:close/>
                  <a:moveTo>
                    <a:pt x="f22" y="f23"/>
                  </a:moveTo>
                  <a:cubicBezTo>
                    <a:pt x="f24" y="f23"/>
                    <a:pt x="f23" y="f24"/>
                    <a:pt x="f23" y="f25"/>
                  </a:cubicBezTo>
                  <a:lnTo>
                    <a:pt x="f23" y="f26"/>
                  </a:lnTo>
                  <a:cubicBezTo>
                    <a:pt x="f23" y="f27"/>
                    <a:pt x="f24" y="f4"/>
                    <a:pt x="f22" y="f4"/>
                  </a:cubicBezTo>
                  <a:lnTo>
                    <a:pt x="f26" y="f4"/>
                  </a:lnTo>
                  <a:cubicBezTo>
                    <a:pt x="f27" y="f4"/>
                    <a:pt x="f3" y="f28"/>
                    <a:pt x="f3" y="f26"/>
                  </a:cubicBezTo>
                  <a:lnTo>
                    <a:pt x="f3" y="f29"/>
                  </a:lnTo>
                  <a:cubicBezTo>
                    <a:pt x="f3" y="f24"/>
                    <a:pt x="f27" y="f23"/>
                    <a:pt x="f26" y="f23"/>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75" name="Google Shape;6002;p67">
            <a:extLst>
              <a:ext uri="{FF2B5EF4-FFF2-40B4-BE49-F238E27FC236}">
                <a16:creationId xmlns:a16="http://schemas.microsoft.com/office/drawing/2014/main" id="{7E4F18FA-FB37-3799-0C18-469A32CA1CC2}"/>
              </a:ext>
            </a:extLst>
          </p:cNvPr>
          <p:cNvGrpSpPr/>
          <p:nvPr/>
        </p:nvGrpSpPr>
        <p:grpSpPr>
          <a:xfrm>
            <a:off x="4569814" y="1891747"/>
            <a:ext cx="480718" cy="415100"/>
            <a:chOff x="4569814" y="1891747"/>
            <a:chExt cx="480718" cy="415100"/>
          </a:xfrm>
        </p:grpSpPr>
        <p:sp>
          <p:nvSpPr>
            <p:cNvPr id="76" name="Google Shape;6003;p67">
              <a:extLst>
                <a:ext uri="{FF2B5EF4-FFF2-40B4-BE49-F238E27FC236}">
                  <a16:creationId xmlns:a16="http://schemas.microsoft.com/office/drawing/2014/main" id="{F2A5FBC9-8049-191D-1A78-2A83C44FE217}"/>
                </a:ext>
              </a:extLst>
            </p:cNvPr>
            <p:cNvSpPr/>
            <p:nvPr/>
          </p:nvSpPr>
          <p:spPr>
            <a:xfrm>
              <a:off x="4569814" y="1919535"/>
              <a:ext cx="480718" cy="387312"/>
            </a:xfrm>
            <a:custGeom>
              <a:avLst/>
              <a:gdLst>
                <a:gd name="f0" fmla="val w"/>
                <a:gd name="f1" fmla="val h"/>
                <a:gd name="f2" fmla="val 0"/>
                <a:gd name="f3" fmla="val 14704"/>
                <a:gd name="f4" fmla="val 11847"/>
                <a:gd name="f5" fmla="val 7370"/>
                <a:gd name="f6" fmla="val 797"/>
                <a:gd name="f7" fmla="val 8536"/>
                <a:gd name="f8" fmla="val 9694"/>
                <a:gd name="f9" fmla="val 1246"/>
                <a:gd name="f10" fmla="val 10576"/>
                <a:gd name="f11" fmla="val 2143"/>
                <a:gd name="f12" fmla="val 12340"/>
                <a:gd name="f13" fmla="val 3908"/>
                <a:gd name="f14" fmla="val 6775"/>
                <a:gd name="f15" fmla="val 8539"/>
                <a:gd name="f16" fmla="val 9757"/>
                <a:gd name="f17" fmla="val 9390"/>
                <a:gd name="f18" fmla="val 8623"/>
                <a:gd name="f19" fmla="val 9894"/>
                <a:gd name="f20" fmla="val 7363"/>
                <a:gd name="f21" fmla="val 6102"/>
                <a:gd name="f22" fmla="val 4937"/>
                <a:gd name="f23" fmla="val 9358"/>
                <a:gd name="f24" fmla="val 4118"/>
                <a:gd name="f25" fmla="val 2353"/>
                <a:gd name="f26" fmla="val 5031"/>
                <a:gd name="f27" fmla="val 6205"/>
                <a:gd name="f28" fmla="val 7326"/>
                <a:gd name="f29" fmla="val 1"/>
                <a:gd name="f30" fmla="val 2091"/>
                <a:gd name="f31" fmla="val 6750"/>
                <a:gd name="f32" fmla="val 4275"/>
                <a:gd name="f33" fmla="val 9768"/>
                <a:gd name="f34" fmla="val 3424"/>
                <a:gd name="f35" fmla="val 11280"/>
                <a:gd name="f36" fmla="val 3298"/>
                <a:gd name="f37" fmla="val 11532"/>
                <a:gd name="f38" fmla="val 3487"/>
                <a:gd name="f39" fmla="val 3771"/>
                <a:gd name="f40" fmla="val 3929"/>
                <a:gd name="f41" fmla="val 4086"/>
                <a:gd name="f42" fmla="val 11784"/>
                <a:gd name="f43" fmla="val 11626"/>
                <a:gd name="f44" fmla="val 5000"/>
                <a:gd name="f45" fmla="val 10209"/>
                <a:gd name="f46" fmla="val 5740"/>
                <a:gd name="f47" fmla="val 10571"/>
                <a:gd name="f48" fmla="val 6543"/>
                <a:gd name="f49" fmla="val 10752"/>
                <a:gd name="f50" fmla="val 7351"/>
                <a:gd name="f51" fmla="val 8158"/>
                <a:gd name="f52" fmla="val 8969"/>
                <a:gd name="f53" fmla="val 9725"/>
                <a:gd name="f54" fmla="val 10671"/>
                <a:gd name="f55" fmla="val 10828"/>
                <a:gd name="f56" fmla="val 10923"/>
                <a:gd name="f57" fmla="val 11238"/>
                <a:gd name="f58" fmla="val 11458"/>
                <a:gd name="f59" fmla="val 11301"/>
                <a:gd name="f60" fmla="val 10419"/>
                <a:gd name="f61" fmla="val 14703"/>
                <a:gd name="f62" fmla="val 12592"/>
                <a:gd name="f63" fmla="val 7350"/>
                <a:gd name="f64" fmla="val 7338"/>
                <a:gd name="f65" fmla="*/ f0 1 14704"/>
                <a:gd name="f66" fmla="*/ f1 1 11847"/>
                <a:gd name="f67" fmla="val f2"/>
                <a:gd name="f68" fmla="val f3"/>
                <a:gd name="f69" fmla="val f4"/>
                <a:gd name="f70" fmla="+- f69 0 f67"/>
                <a:gd name="f71" fmla="+- f68 0 f67"/>
                <a:gd name="f72" fmla="*/ f71 1 14704"/>
                <a:gd name="f73" fmla="*/ f70 1 11847"/>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4704" h="11847">
                  <a:moveTo>
                    <a:pt x="f5" y="f6"/>
                  </a:moveTo>
                  <a:cubicBezTo>
                    <a:pt x="f7" y="f6"/>
                    <a:pt x="f8" y="f9"/>
                    <a:pt x="f10" y="f11"/>
                  </a:cubicBezTo>
                  <a:cubicBezTo>
                    <a:pt x="f12" y="f13"/>
                    <a:pt x="f12" y="f14"/>
                    <a:pt x="f10" y="f15"/>
                  </a:cubicBezTo>
                  <a:cubicBezTo>
                    <a:pt x="f16" y="f17"/>
                    <a:pt x="f18" y="f19"/>
                    <a:pt x="f20" y="f19"/>
                  </a:cubicBezTo>
                  <a:cubicBezTo>
                    <a:pt x="f21" y="f19"/>
                    <a:pt x="f22" y="f23"/>
                    <a:pt x="f24" y="f15"/>
                  </a:cubicBezTo>
                  <a:cubicBezTo>
                    <a:pt x="f25" y="f14"/>
                    <a:pt x="f25" y="f13"/>
                    <a:pt x="f24" y="f11"/>
                  </a:cubicBezTo>
                  <a:cubicBezTo>
                    <a:pt x="f26" y="f9"/>
                    <a:pt x="f27" y="f6"/>
                    <a:pt x="f5" y="f6"/>
                  </a:cubicBezTo>
                  <a:close/>
                  <a:moveTo>
                    <a:pt x="f28" y="f29"/>
                  </a:moveTo>
                  <a:cubicBezTo>
                    <a:pt x="f30" y="f29"/>
                    <a:pt x="f2" y="f31"/>
                    <a:pt x="f32" y="f33"/>
                  </a:cubicBezTo>
                  <a:lnTo>
                    <a:pt x="f34" y="f35"/>
                  </a:lnTo>
                  <a:cubicBezTo>
                    <a:pt x="f36" y="f37"/>
                    <a:pt x="f38" y="f4"/>
                    <a:pt x="f39" y="f4"/>
                  </a:cubicBezTo>
                  <a:cubicBezTo>
                    <a:pt x="f40" y="f4"/>
                    <a:pt x="f41" y="f42"/>
                    <a:pt x="f24" y="f43"/>
                  </a:cubicBezTo>
                  <a:lnTo>
                    <a:pt x="f44" y="f45"/>
                  </a:lnTo>
                  <a:cubicBezTo>
                    <a:pt x="f46" y="f47"/>
                    <a:pt x="f48" y="f49"/>
                    <a:pt x="f50" y="f49"/>
                  </a:cubicBezTo>
                  <a:cubicBezTo>
                    <a:pt x="f51" y="f49"/>
                    <a:pt x="f52" y="f47"/>
                    <a:pt x="f53" y="f45"/>
                  </a:cubicBezTo>
                  <a:lnTo>
                    <a:pt x="f10" y="f43"/>
                  </a:lnTo>
                  <a:cubicBezTo>
                    <a:pt x="f54" y="f42"/>
                    <a:pt x="f55" y="f4"/>
                    <a:pt x="f56" y="f4"/>
                  </a:cubicBezTo>
                  <a:cubicBezTo>
                    <a:pt x="f57" y="f4"/>
                    <a:pt x="f58" y="f37"/>
                    <a:pt x="f59" y="f35"/>
                  </a:cubicBezTo>
                  <a:lnTo>
                    <a:pt x="f60" y="f33"/>
                  </a:lnTo>
                  <a:cubicBezTo>
                    <a:pt x="f61" y="f14"/>
                    <a:pt x="f62" y="f29"/>
                    <a:pt x="f20" y="f29"/>
                  </a:cubicBezTo>
                  <a:cubicBezTo>
                    <a:pt x="f63" y="f29"/>
                    <a:pt x="f64" y="f29"/>
                    <a:pt x="f28" y="f29"/>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7" name="Google Shape;6004;p67">
              <a:extLst>
                <a:ext uri="{FF2B5EF4-FFF2-40B4-BE49-F238E27FC236}">
                  <a16:creationId xmlns:a16="http://schemas.microsoft.com/office/drawing/2014/main" id="{32819B5F-8FE0-8925-4352-5293112F9CC6}"/>
                </a:ext>
              </a:extLst>
            </p:cNvPr>
            <p:cNvSpPr/>
            <p:nvPr/>
          </p:nvSpPr>
          <p:spPr>
            <a:xfrm>
              <a:off x="4873331" y="1891747"/>
              <a:ext cx="139071" cy="139071"/>
            </a:xfrm>
            <a:custGeom>
              <a:avLst/>
              <a:gdLst>
                <a:gd name="f0" fmla="val w"/>
                <a:gd name="f1" fmla="val h"/>
                <a:gd name="f2" fmla="val 0"/>
                <a:gd name="f3" fmla="val 4254"/>
                <a:gd name="f4" fmla="val 1355"/>
                <a:gd name="f5" fmla="val 882"/>
                <a:gd name="f6" fmla="val 410"/>
                <a:gd name="f7" fmla="val 95"/>
                <a:gd name="f8" fmla="val 315"/>
                <a:gd name="f9" fmla="val 1891"/>
                <a:gd name="f10" fmla="val 946"/>
                <a:gd name="f11" fmla="val 3340"/>
                <a:gd name="f12" fmla="val 2395"/>
                <a:gd name="f13" fmla="val 3938"/>
                <a:gd name="f14" fmla="val 4128"/>
                <a:gd name="f15" fmla="val 3844"/>
                <a:gd name="f16" fmla="val 3371"/>
                <a:gd name="f17" fmla="val 2899"/>
                <a:gd name="f18" fmla="val 1292"/>
                <a:gd name="f19" fmla="val 2962"/>
                <a:gd name="f20" fmla="*/ f0 1 4254"/>
                <a:gd name="f21" fmla="*/ f1 1 4254"/>
                <a:gd name="f22" fmla="val f2"/>
                <a:gd name="f23" fmla="val f3"/>
                <a:gd name="f24" fmla="+- f23 0 f22"/>
                <a:gd name="f25" fmla="*/ f24 1 4254"/>
                <a:gd name="f26" fmla="*/ f22 1 f25"/>
                <a:gd name="f27" fmla="*/ f23 1 f25"/>
                <a:gd name="f28" fmla="*/ f26 f20 1"/>
                <a:gd name="f29" fmla="*/ f27 f20 1"/>
                <a:gd name="f30" fmla="*/ f27 f21 1"/>
                <a:gd name="f31" fmla="*/ f26 f21 1"/>
              </a:gdLst>
              <a:ahLst/>
              <a:cxnLst>
                <a:cxn ang="3cd4">
                  <a:pos x="hc" y="t"/>
                </a:cxn>
                <a:cxn ang="0">
                  <a:pos x="r" y="vc"/>
                </a:cxn>
                <a:cxn ang="cd4">
                  <a:pos x="hc" y="b"/>
                </a:cxn>
                <a:cxn ang="cd2">
                  <a:pos x="l" y="vc"/>
                </a:cxn>
              </a:cxnLst>
              <a:rect l="f28" t="f31" r="f29" b="f30"/>
              <a:pathLst>
                <a:path w="4254" h="4254">
                  <a:moveTo>
                    <a:pt x="f4" y="f2"/>
                  </a:moveTo>
                  <a:cubicBezTo>
                    <a:pt x="f5" y="f2"/>
                    <a:pt x="f6" y="f7"/>
                    <a:pt x="f2" y="f8"/>
                  </a:cubicBezTo>
                  <a:cubicBezTo>
                    <a:pt x="f9" y="f10"/>
                    <a:pt x="f11" y="f12"/>
                    <a:pt x="f13" y="f3"/>
                  </a:cubicBezTo>
                  <a:cubicBezTo>
                    <a:pt x="f14" y="f15"/>
                    <a:pt x="f3" y="f16"/>
                    <a:pt x="f3" y="f17"/>
                  </a:cubicBezTo>
                  <a:cubicBezTo>
                    <a:pt x="f3" y="f18"/>
                    <a:pt x="f19" y="f2"/>
                    <a:pt x="f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8" name="Google Shape;6005;p67">
              <a:extLst>
                <a:ext uri="{FF2B5EF4-FFF2-40B4-BE49-F238E27FC236}">
                  <a16:creationId xmlns:a16="http://schemas.microsoft.com/office/drawing/2014/main" id="{090BFA45-3D39-11B7-C12E-30E10083A9BB}"/>
                </a:ext>
              </a:extLst>
            </p:cNvPr>
            <p:cNvSpPr/>
            <p:nvPr/>
          </p:nvSpPr>
          <p:spPr>
            <a:xfrm>
              <a:off x="4606564" y="1892753"/>
              <a:ext cx="139071" cy="139107"/>
            </a:xfrm>
            <a:custGeom>
              <a:avLst/>
              <a:gdLst>
                <a:gd name="f0" fmla="val w"/>
                <a:gd name="f1" fmla="val h"/>
                <a:gd name="f2" fmla="val 0"/>
                <a:gd name="f3" fmla="val 4254"/>
                <a:gd name="f4" fmla="val 4255"/>
                <a:gd name="f5" fmla="val 2931"/>
                <a:gd name="f6" fmla="val 1"/>
                <a:gd name="f7" fmla="val 1292"/>
                <a:gd name="f8" fmla="val 1293"/>
                <a:gd name="f9" fmla="val 2899"/>
                <a:gd name="f10" fmla="val 3372"/>
                <a:gd name="f11" fmla="val 127"/>
                <a:gd name="f12" fmla="val 3845"/>
                <a:gd name="f13" fmla="val 316"/>
                <a:gd name="f14" fmla="val 977"/>
                <a:gd name="f15" fmla="val 2364"/>
                <a:gd name="f16" fmla="val 2426"/>
                <a:gd name="f17" fmla="val 915"/>
                <a:gd name="f18" fmla="val 3876"/>
                <a:gd name="f19" fmla="val 3403"/>
                <a:gd name="f20" fmla="*/ f0 1 4254"/>
                <a:gd name="f21" fmla="*/ f1 1 4255"/>
                <a:gd name="f22" fmla="val f2"/>
                <a:gd name="f23" fmla="val f3"/>
                <a:gd name="f24" fmla="val f4"/>
                <a:gd name="f25" fmla="+- f24 0 f22"/>
                <a:gd name="f26" fmla="+- f23 0 f22"/>
                <a:gd name="f27" fmla="*/ f26 1 4254"/>
                <a:gd name="f28" fmla="*/ f25 1 425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4254" h="4255">
                  <a:moveTo>
                    <a:pt x="f5" y="f6"/>
                  </a:moveTo>
                  <a:cubicBezTo>
                    <a:pt x="f7" y="f6"/>
                    <a:pt x="f6" y="f8"/>
                    <a:pt x="f6" y="f9"/>
                  </a:cubicBezTo>
                  <a:cubicBezTo>
                    <a:pt x="f6" y="f10"/>
                    <a:pt x="f11" y="f12"/>
                    <a:pt x="f13" y="f3"/>
                  </a:cubicBezTo>
                  <a:cubicBezTo>
                    <a:pt x="f14" y="f15"/>
                    <a:pt x="f16" y="f17"/>
                    <a:pt x="f3" y="f13"/>
                  </a:cubicBezTo>
                  <a:cubicBezTo>
                    <a:pt x="f18" y="f11"/>
                    <a:pt x="f19"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9" name="Google Shape;6006;p67">
              <a:extLst>
                <a:ext uri="{FF2B5EF4-FFF2-40B4-BE49-F238E27FC236}">
                  <a16:creationId xmlns:a16="http://schemas.microsoft.com/office/drawing/2014/main" id="{AF882C73-5874-31D5-9C0E-A9820BAFC610}"/>
                </a:ext>
              </a:extLst>
            </p:cNvPr>
            <p:cNvSpPr/>
            <p:nvPr/>
          </p:nvSpPr>
          <p:spPr>
            <a:xfrm>
              <a:off x="4687936" y="1972068"/>
              <a:ext cx="243102" cy="244153"/>
            </a:xfrm>
            <a:custGeom>
              <a:avLst/>
              <a:gdLst>
                <a:gd name="f0" fmla="val w"/>
                <a:gd name="f1" fmla="val h"/>
                <a:gd name="f2" fmla="val 0"/>
                <a:gd name="f3" fmla="val 7436"/>
                <a:gd name="f4" fmla="val 7468"/>
                <a:gd name="f5" fmla="val 3781"/>
                <a:gd name="f6" fmla="val 1671"/>
                <a:gd name="f7" fmla="val 4033"/>
                <a:gd name="f8" fmla="val 4191"/>
                <a:gd name="f9" fmla="val 1860"/>
                <a:gd name="f10" fmla="val 2112"/>
                <a:gd name="f11" fmla="val 3340"/>
                <a:gd name="f12" fmla="val 5388"/>
                <a:gd name="f13" fmla="val 5640"/>
                <a:gd name="f14" fmla="val 5829"/>
                <a:gd name="f15" fmla="val 3529"/>
                <a:gd name="f16" fmla="val 3750"/>
                <a:gd name="f17" fmla="val 4002"/>
                <a:gd name="f18" fmla="val 4128"/>
                <a:gd name="f19" fmla="val 3498"/>
                <a:gd name="f20" fmla="val 3308"/>
                <a:gd name="f21" fmla="val 3939"/>
                <a:gd name="f22" fmla="val 1"/>
                <a:gd name="f23" fmla="val 1702"/>
                <a:gd name="f24" fmla="val 32"/>
                <a:gd name="f25" fmla="val 5798"/>
                <a:gd name="f26" fmla="val 7467"/>
                <a:gd name="f27" fmla="val 5797"/>
                <a:gd name="f28" fmla="val 64"/>
                <a:gd name="f29" fmla="*/ f0 1 7436"/>
                <a:gd name="f30" fmla="*/ f1 1 7468"/>
                <a:gd name="f31" fmla="val f2"/>
                <a:gd name="f32" fmla="val f3"/>
                <a:gd name="f33" fmla="val f4"/>
                <a:gd name="f34" fmla="+- f33 0 f31"/>
                <a:gd name="f35" fmla="+- f32 0 f31"/>
                <a:gd name="f36" fmla="*/ f35 1 7436"/>
                <a:gd name="f37" fmla="*/ f34 1 746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7436" h="7468">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6" y="f18"/>
                  </a:lnTo>
                  <a:cubicBezTo>
                    <a:pt x="f19" y="f18"/>
                    <a:pt x="f20" y="f21"/>
                    <a:pt x="f20" y="f16"/>
                  </a:cubicBezTo>
                  <a:lnTo>
                    <a:pt x="f20" y="f10"/>
                  </a:lnTo>
                  <a:lnTo>
                    <a:pt x="f11" y="f10"/>
                  </a:lnTo>
                  <a:cubicBezTo>
                    <a:pt x="f11" y="f9"/>
                    <a:pt x="f15" y="f6"/>
                    <a:pt x="f5" y="f6"/>
                  </a:cubicBezTo>
                  <a:close/>
                  <a:moveTo>
                    <a:pt x="f16" y="f22"/>
                  </a:moveTo>
                  <a:cubicBezTo>
                    <a:pt x="f23" y="f22"/>
                    <a:pt x="f24" y="f6"/>
                    <a:pt x="f2" y="f16"/>
                  </a:cubicBezTo>
                  <a:cubicBezTo>
                    <a:pt x="f24" y="f25"/>
                    <a:pt x="f23" y="f26"/>
                    <a:pt x="f16" y="f26"/>
                  </a:cubicBezTo>
                  <a:cubicBezTo>
                    <a:pt x="f27" y="f26"/>
                    <a:pt x="f3" y="f25"/>
                    <a:pt x="f3" y="f16"/>
                  </a:cubicBezTo>
                  <a:cubicBezTo>
                    <a:pt x="f3" y="f23"/>
                    <a:pt x="f27" y="f28"/>
                    <a:pt x="f16" y="f2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80" name="Google Shape;6011;p67">
            <a:extLst>
              <a:ext uri="{FF2B5EF4-FFF2-40B4-BE49-F238E27FC236}">
                <a16:creationId xmlns:a16="http://schemas.microsoft.com/office/drawing/2014/main" id="{3468C740-F1F1-DFC9-85DB-3B9DB2A0E1A7}"/>
              </a:ext>
            </a:extLst>
          </p:cNvPr>
          <p:cNvGrpSpPr/>
          <p:nvPr/>
        </p:nvGrpSpPr>
        <p:grpSpPr>
          <a:xfrm>
            <a:off x="7585149" y="1867515"/>
            <a:ext cx="421867" cy="414479"/>
            <a:chOff x="7585149" y="1867515"/>
            <a:chExt cx="421867" cy="414479"/>
          </a:xfrm>
        </p:grpSpPr>
        <p:sp>
          <p:nvSpPr>
            <p:cNvPr id="81" name="Google Shape;6012;p67">
              <a:extLst>
                <a:ext uri="{FF2B5EF4-FFF2-40B4-BE49-F238E27FC236}">
                  <a16:creationId xmlns:a16="http://schemas.microsoft.com/office/drawing/2014/main" id="{7A0A7101-7C0B-00EA-09E4-A486E75E80A9}"/>
                </a:ext>
              </a:extLst>
            </p:cNvPr>
            <p:cNvSpPr/>
            <p:nvPr/>
          </p:nvSpPr>
          <p:spPr>
            <a:xfrm>
              <a:off x="7635633" y="1913354"/>
              <a:ext cx="110240" cy="110240"/>
            </a:xfrm>
            <a:custGeom>
              <a:avLst/>
              <a:gdLst>
                <a:gd name="f0" fmla="val w"/>
                <a:gd name="f1" fmla="val h"/>
                <a:gd name="f2" fmla="val 0"/>
                <a:gd name="f3" fmla="val 3372"/>
                <a:gd name="f4" fmla="val 2710"/>
                <a:gd name="f5" fmla="val 1"/>
                <a:gd name="f6" fmla="val 694"/>
                <a:gd name="f7" fmla="val 3371"/>
                <a:gd name="f8" fmla="val 662"/>
                <a:gd name="f9" fmla="*/ f0 1 3372"/>
                <a:gd name="f10" fmla="*/ f1 1 3372"/>
                <a:gd name="f11" fmla="val f2"/>
                <a:gd name="f12" fmla="val f3"/>
                <a:gd name="f13" fmla="+- f12 0 f11"/>
                <a:gd name="f14" fmla="*/ f13 1 3372"/>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3372" h="3372">
                  <a:moveTo>
                    <a:pt x="f4" y="f2"/>
                  </a:moveTo>
                  <a:lnTo>
                    <a:pt x="f5" y="f4"/>
                  </a:lnTo>
                  <a:lnTo>
                    <a:pt x="f6" y="f7"/>
                  </a:lnTo>
                  <a:lnTo>
                    <a:pt x="f3" y="f8"/>
                  </a:lnTo>
                  <a:lnTo>
                    <a:pt x="f4"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2" name="Google Shape;6013;p67">
              <a:extLst>
                <a:ext uri="{FF2B5EF4-FFF2-40B4-BE49-F238E27FC236}">
                  <a16:creationId xmlns:a16="http://schemas.microsoft.com/office/drawing/2014/main" id="{9AC31108-2C37-C5F2-DCA6-7072E70DCC28}"/>
                </a:ext>
              </a:extLst>
            </p:cNvPr>
            <p:cNvSpPr/>
            <p:nvPr/>
          </p:nvSpPr>
          <p:spPr>
            <a:xfrm>
              <a:off x="7806616" y="1878598"/>
              <a:ext cx="197793" cy="195471"/>
            </a:xfrm>
            <a:custGeom>
              <a:avLst/>
              <a:gdLst>
                <a:gd name="f0" fmla="val w"/>
                <a:gd name="f1" fmla="val h"/>
                <a:gd name="f2" fmla="val 0"/>
                <a:gd name="f3" fmla="val 6050"/>
                <a:gd name="f4" fmla="val 5979"/>
                <a:gd name="f5" fmla="val 2663"/>
                <a:gd name="f6" fmla="val 2552"/>
                <a:gd name="f7" fmla="val 2442"/>
                <a:gd name="f8" fmla="val 39"/>
                <a:gd name="f9" fmla="val 2363"/>
                <a:gd name="f10" fmla="val 118"/>
                <a:gd name="f11" fmla="val 1261"/>
                <a:gd name="f12" fmla="val 1221"/>
                <a:gd name="f13" fmla="val 2678"/>
                <a:gd name="f14" fmla="val 2639"/>
                <a:gd name="f15" fmla="val 2836"/>
                <a:gd name="f16" fmla="val 2796"/>
                <a:gd name="f17" fmla="val 3080"/>
                <a:gd name="f18" fmla="val 3237"/>
                <a:gd name="f19" fmla="val 2637"/>
                <a:gd name="f20" fmla="val 3278"/>
                <a:gd name="f21" fmla="val 2560"/>
                <a:gd name="f22" fmla="val 3302"/>
                <a:gd name="f23" fmla="val 2473"/>
                <a:gd name="f24" fmla="val 2360"/>
                <a:gd name="f25" fmla="val 2232"/>
                <a:gd name="f26" fmla="val 3263"/>
                <a:gd name="f27" fmla="val 2143"/>
                <a:gd name="f28" fmla="val 3174"/>
                <a:gd name="f29" fmla="val 725"/>
                <a:gd name="f30" fmla="val 1756"/>
                <a:gd name="f31" fmla="val 2481"/>
                <a:gd name="f32" fmla="val 3529"/>
                <a:gd name="f33" fmla="val 5978"/>
                <a:gd name="f34" fmla="val 5892"/>
                <a:gd name="f35" fmla="val 3615"/>
                <a:gd name="f36" fmla="val 6049"/>
                <a:gd name="f37" fmla="val 3458"/>
                <a:gd name="f38" fmla="val 3017"/>
                <a:gd name="f39" fmla="val 2962"/>
                <a:gd name="f40" fmla="val 2883"/>
                <a:gd name="f41" fmla="val 2773"/>
                <a:gd name="f42" fmla="*/ f0 1 6050"/>
                <a:gd name="f43" fmla="*/ f1 1 5979"/>
                <a:gd name="f44" fmla="val f2"/>
                <a:gd name="f45" fmla="val f3"/>
                <a:gd name="f46" fmla="val f4"/>
                <a:gd name="f47" fmla="+- f46 0 f44"/>
                <a:gd name="f48" fmla="+- f45 0 f44"/>
                <a:gd name="f49" fmla="*/ f48 1 6050"/>
                <a:gd name="f50" fmla="*/ f47 1 5979"/>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6050" h="5979">
                  <a:moveTo>
                    <a:pt x="f5" y="f2"/>
                  </a:moveTo>
                  <a:cubicBezTo>
                    <a:pt x="f6" y="f2"/>
                    <a:pt x="f7" y="f8"/>
                    <a:pt x="f9" y="f10"/>
                  </a:cubicBezTo>
                  <a:lnTo>
                    <a:pt x="f11" y="f12"/>
                  </a:lnTo>
                  <a:lnTo>
                    <a:pt x="f13" y="f14"/>
                  </a:lnTo>
                  <a:cubicBezTo>
                    <a:pt x="f15" y="f16"/>
                    <a:pt x="f15" y="f17"/>
                    <a:pt x="f13" y="f18"/>
                  </a:cubicBezTo>
                  <a:cubicBezTo>
                    <a:pt x="f19" y="f20"/>
                    <a:pt x="f21" y="f22"/>
                    <a:pt x="f23" y="f22"/>
                  </a:cubicBezTo>
                  <a:cubicBezTo>
                    <a:pt x="f24" y="f22"/>
                    <a:pt x="f25" y="f26"/>
                    <a:pt x="f27" y="f28"/>
                  </a:cubicBezTo>
                  <a:lnTo>
                    <a:pt x="f29" y="f30"/>
                  </a:lnTo>
                  <a:lnTo>
                    <a:pt x="f2" y="f31"/>
                  </a:lnTo>
                  <a:lnTo>
                    <a:pt x="f32" y="f33"/>
                  </a:lnTo>
                  <a:lnTo>
                    <a:pt x="f34" y="f35"/>
                  </a:lnTo>
                  <a:cubicBezTo>
                    <a:pt x="f36" y="f37"/>
                    <a:pt x="f36" y="f28"/>
                    <a:pt x="f34" y="f38"/>
                  </a:cubicBezTo>
                  <a:lnTo>
                    <a:pt x="f39" y="f10"/>
                  </a:lnTo>
                  <a:cubicBezTo>
                    <a:pt x="f40" y="f8"/>
                    <a:pt x="f41"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3" name="Google Shape;6014;p67">
              <a:extLst>
                <a:ext uri="{FF2B5EF4-FFF2-40B4-BE49-F238E27FC236}">
                  <a16:creationId xmlns:a16="http://schemas.microsoft.com/office/drawing/2014/main" id="{2E08B42E-F30A-74E3-CCF8-E62D11F04330}"/>
                </a:ext>
              </a:extLst>
            </p:cNvPr>
            <p:cNvSpPr/>
            <p:nvPr/>
          </p:nvSpPr>
          <p:spPr>
            <a:xfrm>
              <a:off x="7676826" y="1954548"/>
              <a:ext cx="279166" cy="279166"/>
            </a:xfrm>
            <a:custGeom>
              <a:avLst/>
              <a:gdLst>
                <a:gd name="f0" fmla="val w"/>
                <a:gd name="f1" fmla="val h"/>
                <a:gd name="f2" fmla="val 0"/>
                <a:gd name="f3" fmla="val 8539"/>
                <a:gd name="f4" fmla="val 2679"/>
                <a:gd name="f5" fmla="val 1"/>
                <a:gd name="f6" fmla="val 2678"/>
                <a:gd name="f7" fmla="val 5861"/>
                <a:gd name="f8" fmla="val 8538"/>
                <a:gd name="f9" fmla="val 5860"/>
                <a:gd name="f10" fmla="*/ f0 1 8539"/>
                <a:gd name="f11" fmla="*/ f1 1 8539"/>
                <a:gd name="f12" fmla="val f2"/>
                <a:gd name="f13" fmla="val f3"/>
                <a:gd name="f14" fmla="+- f13 0 f12"/>
                <a:gd name="f15" fmla="*/ f14 1 853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8539" h="8539">
                  <a:moveTo>
                    <a:pt x="f4" y="f2"/>
                  </a:moveTo>
                  <a:lnTo>
                    <a:pt x="f5" y="f6"/>
                  </a:lnTo>
                  <a:lnTo>
                    <a:pt x="f7" y="f8"/>
                  </a:lnTo>
                  <a:lnTo>
                    <a:pt x="f3" y="f9"/>
                  </a:lnTo>
                  <a:lnTo>
                    <a:pt x="f4"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4" name="Google Shape;6015;p67">
              <a:extLst>
                <a:ext uri="{FF2B5EF4-FFF2-40B4-BE49-F238E27FC236}">
                  <a16:creationId xmlns:a16="http://schemas.microsoft.com/office/drawing/2014/main" id="{1B127FB4-18F8-6BE6-391B-1A2D772D7C54}"/>
                </a:ext>
              </a:extLst>
            </p:cNvPr>
            <p:cNvSpPr/>
            <p:nvPr/>
          </p:nvSpPr>
          <p:spPr>
            <a:xfrm>
              <a:off x="7892104" y="2169788"/>
              <a:ext cx="114912" cy="112206"/>
            </a:xfrm>
            <a:custGeom>
              <a:avLst/>
              <a:gdLst>
                <a:gd name="f0" fmla="val w"/>
                <a:gd name="f1" fmla="val h"/>
                <a:gd name="f2" fmla="val 0"/>
                <a:gd name="f3" fmla="val 3515"/>
                <a:gd name="f4" fmla="val 3432"/>
                <a:gd name="f5" fmla="val 2426"/>
                <a:gd name="f6" fmla="val 1"/>
                <a:gd name="f7" fmla="val 2427"/>
                <a:gd name="f8" fmla="val 2899"/>
                <a:gd name="f9" fmla="val 3404"/>
                <a:gd name="f10" fmla="val 2948"/>
                <a:gd name="f11" fmla="val 3423"/>
                <a:gd name="f12" fmla="val 2996"/>
                <a:gd name="f13" fmla="val 3044"/>
                <a:gd name="f14" fmla="val 3302"/>
                <a:gd name="f15" fmla="val 3514"/>
                <a:gd name="f16" fmla="val 3166"/>
                <a:gd name="f17" fmla="val 3434"/>
                <a:gd name="f18" fmla="*/ f0 1 3515"/>
                <a:gd name="f19" fmla="*/ f1 1 3432"/>
                <a:gd name="f20" fmla="val f2"/>
                <a:gd name="f21" fmla="val f3"/>
                <a:gd name="f22" fmla="val f4"/>
                <a:gd name="f23" fmla="+- f22 0 f20"/>
                <a:gd name="f24" fmla="+- f21 0 f20"/>
                <a:gd name="f25" fmla="*/ f24 1 3515"/>
                <a:gd name="f26" fmla="*/ f23 1 343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3515" h="3432">
                  <a:moveTo>
                    <a:pt x="f5" y="f6"/>
                  </a:moveTo>
                  <a:lnTo>
                    <a:pt x="f2" y="f7"/>
                  </a:lnTo>
                  <a:lnTo>
                    <a:pt x="f8" y="f9"/>
                  </a:lnTo>
                  <a:cubicBezTo>
                    <a:pt x="f10" y="f11"/>
                    <a:pt x="f12" y="f4"/>
                    <a:pt x="f13" y="f4"/>
                  </a:cubicBezTo>
                  <a:cubicBezTo>
                    <a:pt x="f14" y="f4"/>
                    <a:pt x="f15" y="f16"/>
                    <a:pt x="f17" y="f8"/>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5" name="Google Shape;6016;p67">
              <a:extLst>
                <a:ext uri="{FF2B5EF4-FFF2-40B4-BE49-F238E27FC236}">
                  <a16:creationId xmlns:a16="http://schemas.microsoft.com/office/drawing/2014/main" id="{D928D9FA-D91C-DDB7-F7D3-AE8375B00FA8}"/>
                </a:ext>
              </a:extLst>
            </p:cNvPr>
            <p:cNvSpPr/>
            <p:nvPr/>
          </p:nvSpPr>
          <p:spPr>
            <a:xfrm>
              <a:off x="7598554" y="2084338"/>
              <a:ext cx="196742" cy="195471"/>
            </a:xfrm>
            <a:custGeom>
              <a:avLst/>
              <a:gdLst>
                <a:gd name="f0" fmla="val w"/>
                <a:gd name="f1" fmla="val h"/>
                <a:gd name="f2" fmla="val 0"/>
                <a:gd name="f3" fmla="val 6018"/>
                <a:gd name="f4" fmla="val 5979"/>
                <a:gd name="f5" fmla="val 2521"/>
                <a:gd name="f6" fmla="val 1796"/>
                <a:gd name="f7" fmla="val 725"/>
                <a:gd name="f8" fmla="val 3308"/>
                <a:gd name="f9" fmla="val 2205"/>
                <a:gd name="f10" fmla="val 3466"/>
                <a:gd name="f11" fmla="val 2363"/>
                <a:gd name="f12" fmla="val 2646"/>
                <a:gd name="f13" fmla="val 2804"/>
                <a:gd name="f14" fmla="val 3230"/>
                <a:gd name="f15" fmla="val 2883"/>
                <a:gd name="f16" fmla="val 3119"/>
                <a:gd name="f17" fmla="val 2922"/>
                <a:gd name="f18" fmla="val 3009"/>
                <a:gd name="f19" fmla="val 2899"/>
                <a:gd name="f20" fmla="val 2789"/>
                <a:gd name="f21" fmla="val 2710"/>
                <a:gd name="f22" fmla="val 1229"/>
                <a:gd name="f23" fmla="val 1292"/>
                <a:gd name="f24" fmla="val 158"/>
                <a:gd name="f25" fmla="val 2520"/>
                <a:gd name="f26" fmla="val 2962"/>
                <a:gd name="f27" fmla="val 3056"/>
                <a:gd name="f28" fmla="val 5860"/>
                <a:gd name="f29" fmla="val 3135"/>
                <a:gd name="f30" fmla="val 5939"/>
                <a:gd name="f31" fmla="val 3245"/>
                <a:gd name="f32" fmla="val 5978"/>
                <a:gd name="f33" fmla="val 3356"/>
                <a:gd name="f34" fmla="val 3576"/>
                <a:gd name="f35" fmla="val 3655"/>
                <a:gd name="f36" fmla="val 3497"/>
                <a:gd name="f37" fmla="*/ f0 1 6018"/>
                <a:gd name="f38" fmla="*/ f1 1 5979"/>
                <a:gd name="f39" fmla="val f2"/>
                <a:gd name="f40" fmla="val f3"/>
                <a:gd name="f41" fmla="val f4"/>
                <a:gd name="f42" fmla="+- f41 0 f39"/>
                <a:gd name="f43" fmla="+- f40 0 f39"/>
                <a:gd name="f44" fmla="*/ f43 1 6018"/>
                <a:gd name="f45" fmla="*/ f42 1 5979"/>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6018" h="5979">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4" y="f11"/>
                  </a:lnTo>
                  <a:cubicBezTo>
                    <a:pt x="f2" y="f25"/>
                    <a:pt x="f2" y="f13"/>
                    <a:pt x="f24" y="f26"/>
                  </a:cubicBezTo>
                  <a:lnTo>
                    <a:pt x="f27" y="f28"/>
                  </a:lnTo>
                  <a:cubicBezTo>
                    <a:pt x="f29" y="f30"/>
                    <a:pt x="f31" y="f32"/>
                    <a:pt x="f33" y="f32"/>
                  </a:cubicBezTo>
                  <a:cubicBezTo>
                    <a:pt x="f10" y="f32"/>
                    <a:pt x="f34" y="f30"/>
                    <a:pt x="f35" y="f28"/>
                  </a:cubicBezTo>
                  <a:lnTo>
                    <a:pt x="f3" y="f36"/>
                  </a:ln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6" name="Google Shape;6017;p67">
              <a:extLst>
                <a:ext uri="{FF2B5EF4-FFF2-40B4-BE49-F238E27FC236}">
                  <a16:creationId xmlns:a16="http://schemas.microsoft.com/office/drawing/2014/main" id="{460672C0-C9AC-9A44-1625-BE94BD8CF302}"/>
                </a:ext>
              </a:extLst>
            </p:cNvPr>
            <p:cNvSpPr/>
            <p:nvPr/>
          </p:nvSpPr>
          <p:spPr>
            <a:xfrm>
              <a:off x="7585149" y="1867515"/>
              <a:ext cx="120536" cy="114885"/>
            </a:xfrm>
            <a:custGeom>
              <a:avLst/>
              <a:gdLst>
                <a:gd name="f0" fmla="val w"/>
                <a:gd name="f1" fmla="val h"/>
                <a:gd name="f2" fmla="val 0"/>
                <a:gd name="f3" fmla="val 3686"/>
                <a:gd name="f4" fmla="val 3513"/>
                <a:gd name="f5" fmla="val 2281"/>
                <a:gd name="f6" fmla="val 1915"/>
                <a:gd name="f7" fmla="val 1545"/>
                <a:gd name="f8" fmla="val 142"/>
                <a:gd name="f9" fmla="val 1261"/>
                <a:gd name="f10" fmla="val 426"/>
                <a:gd name="f11" fmla="val 568"/>
                <a:gd name="f12" fmla="val 1119"/>
                <a:gd name="f13" fmla="val 1"/>
                <a:gd name="f14" fmla="val 1686"/>
                <a:gd name="f15" fmla="val 2568"/>
                <a:gd name="f16" fmla="val 3135"/>
                <a:gd name="f17" fmla="val 946"/>
                <a:gd name="f18" fmla="val 3687"/>
                <a:gd name="f19" fmla="val 804"/>
                <a:gd name="f20" fmla="val 3277"/>
                <a:gd name="f21" fmla="val 3010"/>
                <a:gd name="f22" fmla="val 2647"/>
                <a:gd name="f23" fmla="*/ f0 1 3686"/>
                <a:gd name="f24" fmla="*/ f1 1 3513"/>
                <a:gd name="f25" fmla="val f2"/>
                <a:gd name="f26" fmla="val f3"/>
                <a:gd name="f27" fmla="val f4"/>
                <a:gd name="f28" fmla="+- f27 0 f25"/>
                <a:gd name="f29" fmla="+- f26 0 f25"/>
                <a:gd name="f30" fmla="*/ f29 1 3686"/>
                <a:gd name="f31" fmla="*/ f28 1 3513"/>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686" h="3513">
                  <a:moveTo>
                    <a:pt x="f5" y="f2"/>
                  </a:moveTo>
                  <a:cubicBezTo>
                    <a:pt x="f6" y="f2"/>
                    <a:pt x="f7" y="f8"/>
                    <a:pt x="f9" y="f10"/>
                  </a:cubicBezTo>
                  <a:lnTo>
                    <a:pt x="f11" y="f12"/>
                  </a:lnTo>
                  <a:cubicBezTo>
                    <a:pt x="f13" y="f14"/>
                    <a:pt x="f13" y="f15"/>
                    <a:pt x="f11" y="f16"/>
                  </a:cubicBezTo>
                  <a:lnTo>
                    <a:pt x="f17" y="f4"/>
                  </a:lnTo>
                  <a:lnTo>
                    <a:pt x="f18" y="f19"/>
                  </a:lnTo>
                  <a:lnTo>
                    <a:pt x="f20" y="f10"/>
                  </a:lnTo>
                  <a:cubicBezTo>
                    <a:pt x="f21" y="f8"/>
                    <a:pt x="f22"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
        <p:nvSpPr>
          <p:cNvPr id="87" name="Google Shape;6042;p67">
            <a:extLst>
              <a:ext uri="{FF2B5EF4-FFF2-40B4-BE49-F238E27FC236}">
                <a16:creationId xmlns:a16="http://schemas.microsoft.com/office/drawing/2014/main" id="{4F28E62E-E36C-000F-D4E7-A06FA537B1D8}"/>
              </a:ext>
            </a:extLst>
          </p:cNvPr>
          <p:cNvSpPr/>
          <p:nvPr/>
        </p:nvSpPr>
        <p:spPr>
          <a:xfrm>
            <a:off x="5201838" y="1892561"/>
            <a:ext cx="407904" cy="413464"/>
          </a:xfrm>
          <a:custGeom>
            <a:avLst/>
            <a:gdLst>
              <a:gd name="f0" fmla="val w"/>
              <a:gd name="f1" fmla="val h"/>
              <a:gd name="f2" fmla="val 0"/>
              <a:gd name="f3" fmla="val 12477"/>
              <a:gd name="f4" fmla="val 12647"/>
              <a:gd name="f5" fmla="val 3750"/>
              <a:gd name="f6" fmla="val 4538"/>
              <a:gd name="f7" fmla="val 4223"/>
              <a:gd name="f8" fmla="val 4601"/>
              <a:gd name="f9" fmla="val 4884"/>
              <a:gd name="f10" fmla="val 5357"/>
              <a:gd name="f11" fmla="val 5829"/>
              <a:gd name="f12" fmla="val 6176"/>
              <a:gd name="f13" fmla="val 3277"/>
              <a:gd name="f14" fmla="val 2931"/>
              <a:gd name="f15" fmla="val 6239"/>
              <a:gd name="f16" fmla="val 6711"/>
              <a:gd name="f17" fmla="val 7058"/>
              <a:gd name="f18" fmla="val 5766"/>
              <a:gd name="f19" fmla="val 5420"/>
              <a:gd name="f20" fmla="val 8728"/>
              <a:gd name="f21" fmla="val 9200"/>
              <a:gd name="f22" fmla="val 9547"/>
              <a:gd name="f23" fmla="val 8255"/>
              <a:gd name="f24" fmla="val 7877"/>
              <a:gd name="f25" fmla="val 1"/>
              <a:gd name="f26" fmla="val 2805"/>
              <a:gd name="f27" fmla="val 2395"/>
              <a:gd name="f28" fmla="val 7436"/>
              <a:gd name="f29" fmla="val 1387"/>
              <a:gd name="f30" fmla="val 3309"/>
              <a:gd name="f31" fmla="val 10082"/>
              <a:gd name="f32" fmla="val 12256"/>
              <a:gd name="f33" fmla="val 12486"/>
              <a:gd name="f34" fmla="val 3502"/>
              <a:gd name="f35" fmla="val 12646"/>
              <a:gd name="f36" fmla="val 3715"/>
              <a:gd name="f37" fmla="val 3824"/>
              <a:gd name="f38" fmla="val 3938"/>
              <a:gd name="f39" fmla="val 12604"/>
              <a:gd name="f40" fmla="val 4034"/>
              <a:gd name="f41" fmla="val 12508"/>
              <a:gd name="f42" fmla="val 5609"/>
              <a:gd name="f43" fmla="val 10681"/>
              <a:gd name="f44" fmla="val 5798"/>
              <a:gd name="f45" fmla="val 5987"/>
              <a:gd name="f46" fmla="val 10713"/>
              <a:gd name="f47" fmla="val 9641"/>
              <a:gd name="f48" fmla="val 8350"/>
              <a:gd name="f49" fmla="val 9704"/>
              <a:gd name="f50" fmla="*/ f0 1 12477"/>
              <a:gd name="f51" fmla="*/ f1 1 12647"/>
              <a:gd name="f52" fmla="val f2"/>
              <a:gd name="f53" fmla="val f3"/>
              <a:gd name="f54" fmla="val f4"/>
              <a:gd name="f55" fmla="+- f54 0 f52"/>
              <a:gd name="f56" fmla="+- f53 0 f52"/>
              <a:gd name="f57" fmla="*/ f56 1 12477"/>
              <a:gd name="f58" fmla="*/ f55 1 12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477" h="12647">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6"/>
                </a:moveTo>
                <a:cubicBezTo>
                  <a:pt x="f16" y="f6"/>
                  <a:pt x="f17" y="f9"/>
                  <a:pt x="f17" y="f10"/>
                </a:cubicBezTo>
                <a:cubicBezTo>
                  <a:pt x="f17" y="f11"/>
                  <a:pt x="f16" y="f12"/>
                  <a:pt x="f15" y="f12"/>
                </a:cubicBezTo>
                <a:cubicBezTo>
                  <a:pt x="f18" y="f12"/>
                  <a:pt x="f19" y="f11"/>
                  <a:pt x="f19" y="f10"/>
                </a:cubicBezTo>
                <a:cubicBezTo>
                  <a:pt x="f19" y="f9"/>
                  <a:pt x="f18" y="f6"/>
                  <a:pt x="f15" y="f6"/>
                </a:cubicBezTo>
                <a:close/>
                <a:moveTo>
                  <a:pt x="f20" y="f6"/>
                </a:moveTo>
                <a:cubicBezTo>
                  <a:pt x="f21" y="f6"/>
                  <a:pt x="f22" y="f9"/>
                  <a:pt x="f22" y="f10"/>
                </a:cubicBezTo>
                <a:cubicBezTo>
                  <a:pt x="f22" y="f11"/>
                  <a:pt x="f21" y="f12"/>
                  <a:pt x="f20" y="f12"/>
                </a:cubicBezTo>
                <a:cubicBezTo>
                  <a:pt x="f23" y="f12"/>
                  <a:pt x="f24" y="f11"/>
                  <a:pt x="f24" y="f10"/>
                </a:cubicBezTo>
                <a:cubicBezTo>
                  <a:pt x="f24" y="f9"/>
                  <a:pt x="f23" y="f6"/>
                  <a:pt x="f20" y="f6"/>
                </a:cubicBezTo>
                <a:close/>
                <a:moveTo>
                  <a:pt x="f15" y="f25"/>
                </a:moveTo>
                <a:cubicBezTo>
                  <a:pt x="f26" y="f25"/>
                  <a:pt x="f25" y="f27"/>
                  <a:pt x="f25" y="f10"/>
                </a:cubicBezTo>
                <a:cubicBezTo>
                  <a:pt x="f25" y="f28"/>
                  <a:pt x="f29" y="f21"/>
                  <a:pt x="f30" y="f31"/>
                </a:cubicBezTo>
                <a:lnTo>
                  <a:pt x="f30" y="f32"/>
                </a:lnTo>
                <a:cubicBezTo>
                  <a:pt x="f30" y="f33"/>
                  <a:pt x="f34" y="f35"/>
                  <a:pt x="f36" y="f35"/>
                </a:cubicBezTo>
                <a:cubicBezTo>
                  <a:pt x="f37" y="f35"/>
                  <a:pt x="f38" y="f39"/>
                  <a:pt x="f40" y="f41"/>
                </a:cubicBezTo>
                <a:lnTo>
                  <a:pt x="f42" y="f43"/>
                </a:lnTo>
                <a:cubicBezTo>
                  <a:pt x="f44" y="f43"/>
                  <a:pt x="f45" y="f46"/>
                  <a:pt x="f15" y="f46"/>
                </a:cubicBezTo>
                <a:cubicBezTo>
                  <a:pt x="f47" y="f46"/>
                  <a:pt x="f3" y="f48"/>
                  <a:pt x="f3" y="f10"/>
                </a:cubicBezTo>
                <a:cubicBezTo>
                  <a:pt x="f3" y="f27"/>
                  <a:pt x="f49" y="f25"/>
                  <a:pt x="f15" y="f2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88" name="Google Shape;6047;p67">
            <a:extLst>
              <a:ext uri="{FF2B5EF4-FFF2-40B4-BE49-F238E27FC236}">
                <a16:creationId xmlns:a16="http://schemas.microsoft.com/office/drawing/2014/main" id="{0A41609F-0612-DA63-2682-27D979C9F5FE}"/>
              </a:ext>
            </a:extLst>
          </p:cNvPr>
          <p:cNvGrpSpPr/>
          <p:nvPr/>
        </p:nvGrpSpPr>
        <p:grpSpPr>
          <a:xfrm>
            <a:off x="8230413" y="1867735"/>
            <a:ext cx="415101" cy="378030"/>
            <a:chOff x="8230413" y="1867735"/>
            <a:chExt cx="415101" cy="378030"/>
          </a:xfrm>
        </p:grpSpPr>
        <p:sp>
          <p:nvSpPr>
            <p:cNvPr id="89" name="Google Shape;6048;p67">
              <a:extLst>
                <a:ext uri="{FF2B5EF4-FFF2-40B4-BE49-F238E27FC236}">
                  <a16:creationId xmlns:a16="http://schemas.microsoft.com/office/drawing/2014/main" id="{8D828094-73DF-659C-1CC0-E3CF24A8D1C5}"/>
                </a:ext>
              </a:extLst>
            </p:cNvPr>
            <p:cNvSpPr/>
            <p:nvPr/>
          </p:nvSpPr>
          <p:spPr>
            <a:xfrm>
              <a:off x="8438476" y="1921291"/>
              <a:ext cx="207038" cy="324474"/>
            </a:xfrm>
            <a:custGeom>
              <a:avLst/>
              <a:gdLst>
                <a:gd name="f0" fmla="val w"/>
                <a:gd name="f1" fmla="val h"/>
                <a:gd name="f2" fmla="val 0"/>
                <a:gd name="f3" fmla="val 6333"/>
                <a:gd name="f4" fmla="val 9925"/>
                <a:gd name="f5" fmla="val 4694"/>
                <a:gd name="f6" fmla="val 1"/>
                <a:gd name="f7" fmla="val 7877"/>
                <a:gd name="f8" fmla="val 8097"/>
                <a:gd name="f9" fmla="val 4474"/>
                <a:gd name="f10" fmla="val 8255"/>
                <a:gd name="f11" fmla="val 4253"/>
                <a:gd name="f12" fmla="val 2993"/>
                <a:gd name="f13" fmla="val 1638"/>
                <a:gd name="f14" fmla="val 8696"/>
                <a:gd name="f15" fmla="val 693"/>
                <a:gd name="f16" fmla="val 9452"/>
                <a:gd name="f17" fmla="val 536"/>
                <a:gd name="f18" fmla="val 9546"/>
                <a:gd name="f19" fmla="val 189"/>
                <a:gd name="f20" fmla="val 5073"/>
                <a:gd name="f21" fmla="val 5734"/>
                <a:gd name="f22" fmla="val 9357"/>
                <a:gd name="f23" fmla="val 1229"/>
                <a:gd name="f24" fmla="val 5766"/>
                <a:gd name="f25" fmla="*/ f0 1 6333"/>
                <a:gd name="f26" fmla="*/ f1 1 9925"/>
                <a:gd name="f27" fmla="val f2"/>
                <a:gd name="f28" fmla="val f3"/>
                <a:gd name="f29" fmla="val f4"/>
                <a:gd name="f30" fmla="+- f29 0 f27"/>
                <a:gd name="f31" fmla="+- f28 0 f27"/>
                <a:gd name="f32" fmla="*/ f31 1 6333"/>
                <a:gd name="f33" fmla="*/ f30 1 992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333" h="9925">
                  <a:moveTo>
                    <a:pt x="f5" y="f6"/>
                  </a:moveTo>
                  <a:lnTo>
                    <a:pt x="f5" y="f7"/>
                  </a:lnTo>
                  <a:cubicBezTo>
                    <a:pt x="f5" y="f8"/>
                    <a:pt x="f9" y="f10"/>
                    <a:pt x="f11" y="f10"/>
                  </a:cubicBezTo>
                  <a:cubicBezTo>
                    <a:pt x="f12" y="f10"/>
                    <a:pt x="f13" y="f14"/>
                    <a:pt x="f15" y="f16"/>
                  </a:cubicBezTo>
                  <a:cubicBezTo>
                    <a:pt x="f17" y="f18"/>
                    <a:pt x="f19" y="f4"/>
                    <a:pt x="f2" y="f4"/>
                  </a:cubicBezTo>
                  <a:lnTo>
                    <a:pt x="f20" y="f4"/>
                  </a:lnTo>
                  <a:cubicBezTo>
                    <a:pt x="f21" y="f4"/>
                    <a:pt x="f3" y="f22"/>
                    <a:pt x="f3" y="f14"/>
                  </a:cubicBezTo>
                  <a:lnTo>
                    <a:pt x="f3" y="f23"/>
                  </a:lnTo>
                  <a:cubicBezTo>
                    <a:pt x="f3" y="f17"/>
                    <a:pt x="f24" y="f6"/>
                    <a:pt x="f20"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0" name="Google Shape;6049;p67">
              <a:extLst>
                <a:ext uri="{FF2B5EF4-FFF2-40B4-BE49-F238E27FC236}">
                  <a16:creationId xmlns:a16="http://schemas.microsoft.com/office/drawing/2014/main" id="{9291C985-8C71-AE35-D157-89B205B52B8A}"/>
                </a:ext>
              </a:extLst>
            </p:cNvPr>
            <p:cNvSpPr/>
            <p:nvPr/>
          </p:nvSpPr>
          <p:spPr>
            <a:xfrm>
              <a:off x="8310743" y="1867735"/>
              <a:ext cx="113349" cy="336837"/>
            </a:xfrm>
            <a:custGeom>
              <a:avLst/>
              <a:gdLst>
                <a:gd name="f0" fmla="val w"/>
                <a:gd name="f1" fmla="val h"/>
                <a:gd name="f2" fmla="val 0"/>
                <a:gd name="f3" fmla="val 3467"/>
                <a:gd name="f4" fmla="val 10303"/>
                <a:gd name="f5" fmla="val 1"/>
                <a:gd name="f6" fmla="val 9105"/>
                <a:gd name="f7" fmla="val 1166"/>
                <a:gd name="f8" fmla="val 9200"/>
                <a:gd name="f9" fmla="val 2489"/>
                <a:gd name="f10" fmla="val 9578"/>
                <a:gd name="f11" fmla="val 3466"/>
                <a:gd name="f12" fmla="val 10302"/>
                <a:gd name="f13" fmla="val 1197"/>
                <a:gd name="f14" fmla="val 473"/>
                <a:gd name="f15" fmla="val 1229"/>
                <a:gd name="f16" fmla="val 95"/>
                <a:gd name="f17" fmla="*/ f0 1 3467"/>
                <a:gd name="f18" fmla="*/ f1 1 10303"/>
                <a:gd name="f19" fmla="val f2"/>
                <a:gd name="f20" fmla="val f3"/>
                <a:gd name="f21" fmla="val f4"/>
                <a:gd name="f22" fmla="+- f21 0 f19"/>
                <a:gd name="f23" fmla="+- f20 0 f19"/>
                <a:gd name="f24" fmla="*/ f23 1 3467"/>
                <a:gd name="f25" fmla="*/ f22 1 1030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467" h="10303">
                  <a:moveTo>
                    <a:pt x="f5" y="f2"/>
                  </a:moveTo>
                  <a:lnTo>
                    <a:pt x="f5" y="f6"/>
                  </a:lnTo>
                  <a:cubicBezTo>
                    <a:pt x="f7" y="f8"/>
                    <a:pt x="f9" y="f10"/>
                    <a:pt x="f11" y="f12"/>
                  </a:cubicBezTo>
                  <a:lnTo>
                    <a:pt x="f11" y="f13"/>
                  </a:lnTo>
                  <a:cubicBezTo>
                    <a:pt x="f9" y="f14"/>
                    <a:pt x="f15" y="f16"/>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1" name="Google Shape;6050;p67">
              <a:extLst>
                <a:ext uri="{FF2B5EF4-FFF2-40B4-BE49-F238E27FC236}">
                  <a16:creationId xmlns:a16="http://schemas.microsoft.com/office/drawing/2014/main" id="{32068B6E-7A9F-1776-10C0-A51F9C0A9D7F}"/>
                </a:ext>
              </a:extLst>
            </p:cNvPr>
            <p:cNvSpPr/>
            <p:nvPr/>
          </p:nvSpPr>
          <p:spPr>
            <a:xfrm>
              <a:off x="8450829" y="1867735"/>
              <a:ext cx="113312" cy="336837"/>
            </a:xfrm>
            <a:custGeom>
              <a:avLst/>
              <a:gdLst>
                <a:gd name="f0" fmla="val w"/>
                <a:gd name="f1" fmla="val h"/>
                <a:gd name="f2" fmla="val 0"/>
                <a:gd name="f3" fmla="val 3466"/>
                <a:gd name="f4" fmla="val 10303"/>
                <a:gd name="f5" fmla="val 2300"/>
                <a:gd name="f6" fmla="val 95"/>
                <a:gd name="f7" fmla="val 977"/>
                <a:gd name="f8" fmla="val 473"/>
                <a:gd name="f9" fmla="val 1197"/>
                <a:gd name="f10" fmla="val 10302"/>
                <a:gd name="f11" fmla="val 9578"/>
                <a:gd name="f12" fmla="val 2237"/>
                <a:gd name="f13" fmla="val 9200"/>
                <a:gd name="f14" fmla="val 9105"/>
                <a:gd name="f15" fmla="*/ f0 1 3466"/>
                <a:gd name="f16" fmla="*/ f1 1 10303"/>
                <a:gd name="f17" fmla="val f2"/>
                <a:gd name="f18" fmla="val f3"/>
                <a:gd name="f19" fmla="val f4"/>
                <a:gd name="f20" fmla="+- f19 0 f17"/>
                <a:gd name="f21" fmla="+- f18 0 f17"/>
                <a:gd name="f22" fmla="*/ f21 1 3466"/>
                <a:gd name="f23" fmla="*/ f20 1 10303"/>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3466" h="10303">
                  <a:moveTo>
                    <a:pt x="f3" y="f2"/>
                  </a:moveTo>
                  <a:cubicBezTo>
                    <a:pt x="f5" y="f6"/>
                    <a:pt x="f7" y="f8"/>
                    <a:pt x="f2" y="f9"/>
                  </a:cubicBezTo>
                  <a:lnTo>
                    <a:pt x="f2" y="f10"/>
                  </a:lnTo>
                  <a:cubicBezTo>
                    <a:pt x="f7" y="f11"/>
                    <a:pt x="f12" y="f13"/>
                    <a:pt x="f3" y="f14"/>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2" name="Google Shape;6051;p67">
              <a:extLst>
                <a:ext uri="{FF2B5EF4-FFF2-40B4-BE49-F238E27FC236}">
                  <a16:creationId xmlns:a16="http://schemas.microsoft.com/office/drawing/2014/main" id="{1582B6F4-0A8D-CFBA-0030-ACBAFFBDBF65}"/>
                </a:ext>
              </a:extLst>
            </p:cNvPr>
            <p:cNvSpPr/>
            <p:nvPr/>
          </p:nvSpPr>
          <p:spPr>
            <a:xfrm>
              <a:off x="8230413" y="1921291"/>
              <a:ext cx="206032" cy="324474"/>
            </a:xfrm>
            <a:custGeom>
              <a:avLst/>
              <a:gdLst>
                <a:gd name="f0" fmla="val w"/>
                <a:gd name="f1" fmla="val h"/>
                <a:gd name="f2" fmla="val 0"/>
                <a:gd name="f3" fmla="val 6302"/>
                <a:gd name="f4" fmla="val 9925"/>
                <a:gd name="f5" fmla="val 1229"/>
                <a:gd name="f6" fmla="val 1"/>
                <a:gd name="f7" fmla="val 567"/>
                <a:gd name="f8" fmla="val 536"/>
                <a:gd name="f9" fmla="val 1198"/>
                <a:gd name="f10" fmla="val 8664"/>
                <a:gd name="f11" fmla="val 32"/>
                <a:gd name="f12" fmla="val 9357"/>
                <a:gd name="f13" fmla="val 6301"/>
                <a:gd name="f14" fmla="val 6112"/>
                <a:gd name="f15" fmla="val 5766"/>
                <a:gd name="f16" fmla="val 9609"/>
                <a:gd name="f17" fmla="val 5608"/>
                <a:gd name="f18" fmla="val 9452"/>
                <a:gd name="f19" fmla="val 4631"/>
                <a:gd name="f20" fmla="val 3277"/>
                <a:gd name="f21" fmla="val 8255"/>
                <a:gd name="f22" fmla="val 2048"/>
                <a:gd name="f23" fmla="val 1828"/>
                <a:gd name="f24" fmla="val 1638"/>
                <a:gd name="f25" fmla="val 8066"/>
                <a:gd name="f26" fmla="val 7877"/>
                <a:gd name="f27" fmla="*/ f0 1 6302"/>
                <a:gd name="f28" fmla="*/ f1 1 9925"/>
                <a:gd name="f29" fmla="val f2"/>
                <a:gd name="f30" fmla="val f3"/>
                <a:gd name="f31" fmla="val f4"/>
                <a:gd name="f32" fmla="+- f31 0 f29"/>
                <a:gd name="f33" fmla="+- f30 0 f29"/>
                <a:gd name="f34" fmla="*/ f33 1 6302"/>
                <a:gd name="f35" fmla="*/ f32 1 9925"/>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6302" h="9925">
                  <a:moveTo>
                    <a:pt x="f5" y="f6"/>
                  </a:moveTo>
                  <a:cubicBezTo>
                    <a:pt x="f7" y="f6"/>
                    <a:pt x="f2" y="f8"/>
                    <a:pt x="f2" y="f9"/>
                  </a:cubicBezTo>
                  <a:lnTo>
                    <a:pt x="f2" y="f10"/>
                  </a:lnTo>
                  <a:cubicBezTo>
                    <a:pt x="f11" y="f12"/>
                    <a:pt x="f7" y="f4"/>
                    <a:pt x="f5" y="f4"/>
                  </a:cubicBezTo>
                  <a:lnTo>
                    <a:pt x="f13" y="f4"/>
                  </a:lnTo>
                  <a:cubicBezTo>
                    <a:pt x="f14" y="f4"/>
                    <a:pt x="f15" y="f16"/>
                    <a:pt x="f17" y="f18"/>
                  </a:cubicBezTo>
                  <a:cubicBezTo>
                    <a:pt x="f19" y="f10"/>
                    <a:pt x="f20" y="f21"/>
                    <a:pt x="f22" y="f21"/>
                  </a:cubicBezTo>
                  <a:cubicBezTo>
                    <a:pt x="f23" y="f21"/>
                    <a:pt x="f24" y="f25"/>
                    <a:pt x="f24" y="f26"/>
                  </a:cubicBezTo>
                  <a:lnTo>
                    <a:pt x="f24"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93" name="Google Shape;6072;p67">
            <a:extLst>
              <a:ext uri="{FF2B5EF4-FFF2-40B4-BE49-F238E27FC236}">
                <a16:creationId xmlns:a16="http://schemas.microsoft.com/office/drawing/2014/main" id="{FA81E21D-55E7-99F8-D78F-7538C93FC722}"/>
              </a:ext>
            </a:extLst>
          </p:cNvPr>
          <p:cNvGrpSpPr/>
          <p:nvPr/>
        </p:nvGrpSpPr>
        <p:grpSpPr>
          <a:xfrm>
            <a:off x="5776493" y="1872352"/>
            <a:ext cx="415128" cy="414872"/>
            <a:chOff x="5776493" y="1872352"/>
            <a:chExt cx="415128" cy="414872"/>
          </a:xfrm>
        </p:grpSpPr>
        <p:sp>
          <p:nvSpPr>
            <p:cNvPr id="94" name="Google Shape;6073;p67">
              <a:extLst>
                <a:ext uri="{FF2B5EF4-FFF2-40B4-BE49-F238E27FC236}">
                  <a16:creationId xmlns:a16="http://schemas.microsoft.com/office/drawing/2014/main" id="{FA01939D-856C-432A-7133-D6C15C43EF0D}"/>
                </a:ext>
              </a:extLst>
            </p:cNvPr>
            <p:cNvSpPr/>
            <p:nvPr/>
          </p:nvSpPr>
          <p:spPr>
            <a:xfrm>
              <a:off x="5776493" y="1946263"/>
              <a:ext cx="54626" cy="321375"/>
            </a:xfrm>
            <a:custGeom>
              <a:avLst/>
              <a:gdLst>
                <a:gd name="f0" fmla="val w"/>
                <a:gd name="f1" fmla="val h"/>
                <a:gd name="f2" fmla="val 0"/>
                <a:gd name="f3" fmla="val 1670"/>
                <a:gd name="f4" fmla="val 9830"/>
                <a:gd name="f5" fmla="val 1"/>
                <a:gd name="f6" fmla="val 8192"/>
                <a:gd name="f7" fmla="val 1639"/>
                <a:gd name="f8" fmla="*/ f0 1 1670"/>
                <a:gd name="f9" fmla="*/ f1 1 9830"/>
                <a:gd name="f10" fmla="val f2"/>
                <a:gd name="f11" fmla="val f3"/>
                <a:gd name="f12" fmla="val f4"/>
                <a:gd name="f13" fmla="+- f12 0 f10"/>
                <a:gd name="f14" fmla="+- f11 0 f10"/>
                <a:gd name="f15" fmla="*/ f14 1 1670"/>
                <a:gd name="f16" fmla="*/ f13 1 983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670" h="9830">
                  <a:moveTo>
                    <a:pt x="f5" y="f2"/>
                  </a:moveTo>
                  <a:lnTo>
                    <a:pt x="f5" y="f4"/>
                  </a:lnTo>
                  <a:lnTo>
                    <a:pt x="f3" y="f6"/>
                  </a:lnTo>
                  <a:lnTo>
                    <a:pt x="f3" y="f7"/>
                  </a:ln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5" name="Google Shape;6074;p67">
              <a:extLst>
                <a:ext uri="{FF2B5EF4-FFF2-40B4-BE49-F238E27FC236}">
                  <a16:creationId xmlns:a16="http://schemas.microsoft.com/office/drawing/2014/main" id="{56ACA18E-04D3-F874-6E18-6E59CB6A7B2D}"/>
                </a:ext>
              </a:extLst>
            </p:cNvPr>
            <p:cNvSpPr/>
            <p:nvPr/>
          </p:nvSpPr>
          <p:spPr>
            <a:xfrm>
              <a:off x="6136995" y="1946263"/>
              <a:ext cx="54626" cy="321375"/>
            </a:xfrm>
            <a:custGeom>
              <a:avLst/>
              <a:gdLst>
                <a:gd name="f0" fmla="val w"/>
                <a:gd name="f1" fmla="val h"/>
                <a:gd name="f2" fmla="val 0"/>
                <a:gd name="f3" fmla="val 1670"/>
                <a:gd name="f4" fmla="val 9830"/>
                <a:gd name="f5" fmla="val 1639"/>
                <a:gd name="f6" fmla="val 8192"/>
                <a:gd name="f7" fmla="*/ f0 1 1670"/>
                <a:gd name="f8" fmla="*/ f1 1 9830"/>
                <a:gd name="f9" fmla="val f2"/>
                <a:gd name="f10" fmla="val f3"/>
                <a:gd name="f11" fmla="val f4"/>
                <a:gd name="f12" fmla="+- f11 0 f9"/>
                <a:gd name="f13" fmla="+- f10 0 f9"/>
                <a:gd name="f14" fmla="*/ f13 1 1670"/>
                <a:gd name="f15" fmla="*/ f12 1 983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670" h="9830">
                  <a:moveTo>
                    <a:pt x="f3" y="f2"/>
                  </a:moveTo>
                  <a:lnTo>
                    <a:pt x="f2" y="f5"/>
                  </a:lnTo>
                  <a:lnTo>
                    <a:pt x="f2" y="f6"/>
                  </a:lnTo>
                  <a:lnTo>
                    <a:pt x="f3" y="f4"/>
                  </a:ln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6" name="Google Shape;6075;p67">
              <a:extLst>
                <a:ext uri="{FF2B5EF4-FFF2-40B4-BE49-F238E27FC236}">
                  <a16:creationId xmlns:a16="http://schemas.microsoft.com/office/drawing/2014/main" id="{178DAE55-57E3-422A-254A-6708208D2047}"/>
                </a:ext>
              </a:extLst>
            </p:cNvPr>
            <p:cNvSpPr/>
            <p:nvPr/>
          </p:nvSpPr>
          <p:spPr>
            <a:xfrm>
              <a:off x="5857865" y="2008058"/>
              <a:ext cx="252392" cy="197793"/>
            </a:xfrm>
            <a:custGeom>
              <a:avLst/>
              <a:gdLst>
                <a:gd name="f0" fmla="val w"/>
                <a:gd name="f1" fmla="val h"/>
                <a:gd name="f2" fmla="val 0"/>
                <a:gd name="f3" fmla="val 7719"/>
                <a:gd name="f4" fmla="val 6050"/>
                <a:gd name="f5" fmla="val 1"/>
                <a:gd name="f6" fmla="val 3592"/>
                <a:gd name="f7" fmla="val 4821"/>
                <a:gd name="f8" fmla="val 4600"/>
                <a:gd name="f9" fmla="val 3781"/>
                <a:gd name="f10" fmla="val 4411"/>
                <a:gd name="f11" fmla="val 4002"/>
                <a:gd name="f12" fmla="val 6491"/>
                <a:gd name="f13" fmla="val 6743"/>
                <a:gd name="f14" fmla="val 6932"/>
                <a:gd name="f15" fmla="*/ f0 1 7719"/>
                <a:gd name="f16" fmla="*/ f1 1 6050"/>
                <a:gd name="f17" fmla="val f2"/>
                <a:gd name="f18" fmla="val f3"/>
                <a:gd name="f19" fmla="val f4"/>
                <a:gd name="f20" fmla="+- f19 0 f17"/>
                <a:gd name="f21" fmla="+- f18 0 f17"/>
                <a:gd name="f22" fmla="*/ f21 1 7719"/>
                <a:gd name="f23" fmla="*/ f20 1 605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7719" h="6050">
                  <a:moveTo>
                    <a:pt x="f5" y="f5"/>
                  </a:moveTo>
                  <a:lnTo>
                    <a:pt x="f5" y="f4"/>
                  </a:lnTo>
                  <a:lnTo>
                    <a:pt x="f6" y="f4"/>
                  </a:lnTo>
                  <a:lnTo>
                    <a:pt x="f6" y="f7"/>
                  </a:lnTo>
                  <a:cubicBezTo>
                    <a:pt x="f6" y="f8"/>
                    <a:pt x="f9" y="f10"/>
                    <a:pt x="f11" y="f10"/>
                  </a:cubicBezTo>
                  <a:lnTo>
                    <a:pt x="f12" y="f10"/>
                  </a:lnTo>
                  <a:cubicBezTo>
                    <a:pt x="f13" y="f10"/>
                    <a:pt x="f14" y="f8"/>
                    <a:pt x="f14" y="f7"/>
                  </a:cubicBezTo>
                  <a:lnTo>
                    <a:pt x="f14" y="f4"/>
                  </a:lnTo>
                  <a:lnTo>
                    <a:pt x="f3" y="f4"/>
                  </a:ln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7" name="Google Shape;6076;p67">
              <a:extLst>
                <a:ext uri="{FF2B5EF4-FFF2-40B4-BE49-F238E27FC236}">
                  <a16:creationId xmlns:a16="http://schemas.microsoft.com/office/drawing/2014/main" id="{E44ADA50-4CD2-BAC5-6E4D-5FE9F9C34870}"/>
                </a:ext>
              </a:extLst>
            </p:cNvPr>
            <p:cNvSpPr/>
            <p:nvPr/>
          </p:nvSpPr>
          <p:spPr>
            <a:xfrm>
              <a:off x="5796070" y="2233641"/>
              <a:ext cx="375964" cy="53583"/>
            </a:xfrm>
            <a:custGeom>
              <a:avLst/>
              <a:gdLst>
                <a:gd name="f0" fmla="val w"/>
                <a:gd name="f1" fmla="val h"/>
                <a:gd name="f2" fmla="val 0"/>
                <a:gd name="f3" fmla="val 11500"/>
                <a:gd name="f4" fmla="val 1639"/>
                <a:gd name="f5" fmla="val 1638"/>
                <a:gd name="f6" fmla="val 9830"/>
                <a:gd name="f7" fmla="*/ f0 1 11500"/>
                <a:gd name="f8" fmla="*/ f1 1 1639"/>
                <a:gd name="f9" fmla="val f2"/>
                <a:gd name="f10" fmla="val f3"/>
                <a:gd name="f11" fmla="val f4"/>
                <a:gd name="f12" fmla="+- f11 0 f9"/>
                <a:gd name="f13" fmla="+- f10 0 f9"/>
                <a:gd name="f14" fmla="*/ f13 1 11500"/>
                <a:gd name="f15" fmla="*/ f12 1 163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1500" h="1639">
                  <a:moveTo>
                    <a:pt x="f4" y="f2"/>
                  </a:moveTo>
                  <a:lnTo>
                    <a:pt x="f2" y="f5"/>
                  </a:lnTo>
                  <a:lnTo>
                    <a:pt x="f3" y="f5"/>
                  </a:lnTo>
                  <a:lnTo>
                    <a:pt x="f6"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8" name="Google Shape;6077;p67">
              <a:extLst>
                <a:ext uri="{FF2B5EF4-FFF2-40B4-BE49-F238E27FC236}">
                  <a16:creationId xmlns:a16="http://schemas.microsoft.com/office/drawing/2014/main" id="{EC2E8064-BDA3-5D0F-41B0-A37DCB0AD3D0}"/>
                </a:ext>
              </a:extLst>
            </p:cNvPr>
            <p:cNvSpPr/>
            <p:nvPr/>
          </p:nvSpPr>
          <p:spPr>
            <a:xfrm>
              <a:off x="5795028" y="1872352"/>
              <a:ext cx="377016" cy="108969"/>
            </a:xfrm>
            <a:custGeom>
              <a:avLst/>
              <a:gdLst>
                <a:gd name="f0" fmla="val w"/>
                <a:gd name="f1" fmla="val h"/>
                <a:gd name="f2" fmla="val 0"/>
                <a:gd name="f3" fmla="val 11532"/>
                <a:gd name="f4" fmla="val 3332"/>
                <a:gd name="f5" fmla="val 5798"/>
                <a:gd name="f6" fmla="val 1033"/>
                <a:gd name="f7" fmla="val 6459"/>
                <a:gd name="f8" fmla="val 1694"/>
                <a:gd name="f9" fmla="val 5136"/>
                <a:gd name="f10" fmla="val 5750"/>
                <a:gd name="f11" fmla="val 1"/>
                <a:gd name="f12" fmla="val 5640"/>
                <a:gd name="f13" fmla="val 5530"/>
                <a:gd name="f14" fmla="val 40"/>
                <a:gd name="f15" fmla="val 5451"/>
                <a:gd name="f16" fmla="val 119"/>
                <a:gd name="f17" fmla="val 3939"/>
                <a:gd name="f18" fmla="val 1663"/>
                <a:gd name="f19" fmla="val 1639"/>
                <a:gd name="f20" fmla="val 9862"/>
                <a:gd name="f21" fmla="val 7593"/>
                <a:gd name="f22" fmla="val 6050"/>
                <a:gd name="f23" fmla="val 5971"/>
                <a:gd name="f24" fmla="val 5861"/>
                <a:gd name="f25" fmla="*/ f0 1 11532"/>
                <a:gd name="f26" fmla="*/ f1 1 3332"/>
                <a:gd name="f27" fmla="val f2"/>
                <a:gd name="f28" fmla="val f3"/>
                <a:gd name="f29" fmla="val f4"/>
                <a:gd name="f30" fmla="+- f29 0 f27"/>
                <a:gd name="f31" fmla="+- f28 0 f27"/>
                <a:gd name="f32" fmla="*/ f31 1 11532"/>
                <a:gd name="f33" fmla="*/ f30 1 3332"/>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1532" h="3332">
                  <a:moveTo>
                    <a:pt x="f5" y="f6"/>
                  </a:moveTo>
                  <a:lnTo>
                    <a:pt x="f7" y="f8"/>
                  </a:lnTo>
                  <a:lnTo>
                    <a:pt x="f9" y="f8"/>
                  </a:lnTo>
                  <a:lnTo>
                    <a:pt x="f5" y="f6"/>
                  </a:lnTo>
                  <a:close/>
                  <a:moveTo>
                    <a:pt x="f10" y="f11"/>
                  </a:moveTo>
                  <a:cubicBezTo>
                    <a:pt x="f12" y="f11"/>
                    <a:pt x="f13" y="f14"/>
                    <a:pt x="f15" y="f16"/>
                  </a:cubicBezTo>
                  <a:lnTo>
                    <a:pt x="f17" y="f18"/>
                  </a:lnTo>
                  <a:lnTo>
                    <a:pt x="f11" y="f18"/>
                  </a:lnTo>
                  <a:lnTo>
                    <a:pt x="f19" y="f4"/>
                  </a:lnTo>
                  <a:lnTo>
                    <a:pt x="f20" y="f4"/>
                  </a:lnTo>
                  <a:lnTo>
                    <a:pt x="f3" y="f18"/>
                  </a:lnTo>
                  <a:lnTo>
                    <a:pt x="f21" y="f18"/>
                  </a:lnTo>
                  <a:lnTo>
                    <a:pt x="f22" y="f16"/>
                  </a:lnTo>
                  <a:cubicBezTo>
                    <a:pt x="f23" y="f14"/>
                    <a:pt x="f24" y="f11"/>
                    <a:pt x="f10" y="f11"/>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99" name="Google Shape;6107;p67">
            <a:extLst>
              <a:ext uri="{FF2B5EF4-FFF2-40B4-BE49-F238E27FC236}">
                <a16:creationId xmlns:a16="http://schemas.microsoft.com/office/drawing/2014/main" id="{D857C68F-C1AC-3F2A-93F8-53300406CC9D}"/>
              </a:ext>
            </a:extLst>
          </p:cNvPr>
          <p:cNvGrpSpPr/>
          <p:nvPr/>
        </p:nvGrpSpPr>
        <p:grpSpPr>
          <a:xfrm>
            <a:off x="6397014" y="1856360"/>
            <a:ext cx="418200" cy="413070"/>
            <a:chOff x="6397014" y="1856360"/>
            <a:chExt cx="418200" cy="413070"/>
          </a:xfrm>
        </p:grpSpPr>
        <p:sp>
          <p:nvSpPr>
            <p:cNvPr id="100" name="Google Shape;6108;p67">
              <a:extLst>
                <a:ext uri="{FF2B5EF4-FFF2-40B4-BE49-F238E27FC236}">
                  <a16:creationId xmlns:a16="http://schemas.microsoft.com/office/drawing/2014/main" id="{76EA1417-ECA3-3909-353F-F0391B0616C4}"/>
                </a:ext>
              </a:extLst>
            </p:cNvPr>
            <p:cNvSpPr/>
            <p:nvPr/>
          </p:nvSpPr>
          <p:spPr>
            <a:xfrm>
              <a:off x="6397014" y="2011652"/>
              <a:ext cx="260631" cy="257778"/>
            </a:xfrm>
            <a:custGeom>
              <a:avLst/>
              <a:gdLst>
                <a:gd name="f0" fmla="val w"/>
                <a:gd name="f1" fmla="val h"/>
                <a:gd name="f2" fmla="val 0"/>
                <a:gd name="f3" fmla="val 7971"/>
                <a:gd name="f4" fmla="val 7885"/>
                <a:gd name="f5" fmla="val 3245"/>
                <a:gd name="f6" fmla="val 473"/>
                <a:gd name="f7" fmla="val 2804"/>
                <a:gd name="f8" fmla="val 3277"/>
                <a:gd name="f9" fmla="val 4064"/>
                <a:gd name="f10" fmla="val 4568"/>
                <a:gd name="f11" fmla="val 3403"/>
                <a:gd name="f12" fmla="val 7530"/>
                <a:gd name="f13" fmla="val 3639"/>
                <a:gd name="f14" fmla="val 7766"/>
                <a:gd name="f15" fmla="val 3954"/>
                <a:gd name="f16" fmla="val 7884"/>
                <a:gd name="f17" fmla="val 4277"/>
                <a:gd name="f18" fmla="val 4600"/>
                <a:gd name="f19" fmla="val 4931"/>
                <a:gd name="f20" fmla="val 5199"/>
                <a:gd name="f21" fmla="val 4726"/>
                <a:gd name="f22" fmla="*/ f0 1 7971"/>
                <a:gd name="f23" fmla="*/ f1 1 7885"/>
                <a:gd name="f24" fmla="val f2"/>
                <a:gd name="f25" fmla="val f3"/>
                <a:gd name="f26" fmla="val f4"/>
                <a:gd name="f27" fmla="+- f26 0 f24"/>
                <a:gd name="f28" fmla="+- f25 0 f24"/>
                <a:gd name="f29" fmla="*/ f28 1 7971"/>
                <a:gd name="f30" fmla="*/ f27 1 788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7971" h="7885">
                  <a:moveTo>
                    <a:pt x="f5" y="f2"/>
                  </a:moveTo>
                  <a:lnTo>
                    <a:pt x="f6" y="f7"/>
                  </a:lnTo>
                  <a:cubicBezTo>
                    <a:pt x="f2" y="f8"/>
                    <a:pt x="f2" y="f9"/>
                    <a:pt x="f6" y="f10"/>
                  </a:cubicBezTo>
                  <a:lnTo>
                    <a:pt x="f11" y="f12"/>
                  </a:lnTo>
                  <a:cubicBezTo>
                    <a:pt x="f13" y="f14"/>
                    <a:pt x="f15" y="f16"/>
                    <a:pt x="f17" y="f16"/>
                  </a:cubicBezTo>
                  <a:cubicBezTo>
                    <a:pt x="f18" y="f16"/>
                    <a:pt x="f19" y="f14"/>
                    <a:pt x="f20" y="f12"/>
                  </a:cubicBezTo>
                  <a:lnTo>
                    <a:pt x="f3" y="f21"/>
                  </a:ln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1" name="Google Shape;6109;p67">
              <a:extLst>
                <a:ext uri="{FF2B5EF4-FFF2-40B4-BE49-F238E27FC236}">
                  <a16:creationId xmlns:a16="http://schemas.microsoft.com/office/drawing/2014/main" id="{BF3DE13B-ED75-5F5C-FA49-77687E6ED183}"/>
                </a:ext>
              </a:extLst>
            </p:cNvPr>
            <p:cNvSpPr/>
            <p:nvPr/>
          </p:nvSpPr>
          <p:spPr>
            <a:xfrm>
              <a:off x="6521637" y="1856360"/>
              <a:ext cx="293577" cy="290248"/>
            </a:xfrm>
            <a:custGeom>
              <a:avLst/>
              <a:gdLst>
                <a:gd name="f0" fmla="val w"/>
                <a:gd name="f1" fmla="val h"/>
                <a:gd name="f2" fmla="val 0"/>
                <a:gd name="f3" fmla="val 8980"/>
                <a:gd name="f4" fmla="val 8878"/>
                <a:gd name="f5" fmla="val 4395"/>
                <a:gd name="f6" fmla="val 1"/>
                <a:gd name="f7" fmla="val 4285"/>
                <a:gd name="f8" fmla="val 4175"/>
                <a:gd name="f9" fmla="val 40"/>
                <a:gd name="f10" fmla="val 4096"/>
                <a:gd name="f11" fmla="val 119"/>
                <a:gd name="f12" fmla="val 4152"/>
                <a:gd name="f13" fmla="val 4726"/>
                <a:gd name="f14" fmla="val 8877"/>
                <a:gd name="f15" fmla="val 8822"/>
                <a:gd name="f16" fmla="val 4845"/>
                <a:gd name="f17" fmla="val 8979"/>
                <a:gd name="f18" fmla="val 4687"/>
                <a:gd name="f19" fmla="val 4404"/>
                <a:gd name="f20" fmla="val 4246"/>
                <a:gd name="f21" fmla="val 4695"/>
                <a:gd name="f22" fmla="val 4616"/>
                <a:gd name="f23" fmla="val 4506"/>
                <a:gd name="f24" fmla="*/ f0 1 8980"/>
                <a:gd name="f25" fmla="*/ f1 1 8878"/>
                <a:gd name="f26" fmla="val f2"/>
                <a:gd name="f27" fmla="val f3"/>
                <a:gd name="f28" fmla="val f4"/>
                <a:gd name="f29" fmla="+- f28 0 f26"/>
                <a:gd name="f30" fmla="+- f27 0 f26"/>
                <a:gd name="f31" fmla="*/ f30 1 8980"/>
                <a:gd name="f32" fmla="*/ f29 1 8878"/>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8980" h="8878">
                  <a:moveTo>
                    <a:pt x="f5" y="f6"/>
                  </a:moveTo>
                  <a:cubicBezTo>
                    <a:pt x="f7" y="f6"/>
                    <a:pt x="f8" y="f9"/>
                    <a:pt x="f10" y="f11"/>
                  </a:cubicBezTo>
                  <a:lnTo>
                    <a:pt x="f6" y="f12"/>
                  </a:lnTo>
                  <a:lnTo>
                    <a:pt x="f13" y="f14"/>
                  </a:lnTo>
                  <a:lnTo>
                    <a:pt x="f15" y="f16"/>
                  </a:lnTo>
                  <a:cubicBezTo>
                    <a:pt x="f17" y="f18"/>
                    <a:pt x="f17" y="f19"/>
                    <a:pt x="f15" y="f20"/>
                  </a:cubicBezTo>
                  <a:lnTo>
                    <a:pt x="f21" y="f11"/>
                  </a:lnTo>
                  <a:cubicBezTo>
                    <a:pt x="f22" y="f9"/>
                    <a:pt x="f23"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2" name="Google Shape;5593;p66">
            <a:extLst>
              <a:ext uri="{FF2B5EF4-FFF2-40B4-BE49-F238E27FC236}">
                <a16:creationId xmlns:a16="http://schemas.microsoft.com/office/drawing/2014/main" id="{EE782AF0-9533-6C34-2856-CF3603615FC4}"/>
              </a:ext>
            </a:extLst>
          </p:cNvPr>
          <p:cNvGrpSpPr/>
          <p:nvPr/>
        </p:nvGrpSpPr>
        <p:grpSpPr>
          <a:xfrm>
            <a:off x="3885541" y="2599748"/>
            <a:ext cx="501822" cy="501823"/>
            <a:chOff x="3885541" y="2599748"/>
            <a:chExt cx="501822" cy="501823"/>
          </a:xfrm>
        </p:grpSpPr>
        <p:sp>
          <p:nvSpPr>
            <p:cNvPr id="103" name="Google Shape;5594;p66">
              <a:extLst>
                <a:ext uri="{FF2B5EF4-FFF2-40B4-BE49-F238E27FC236}">
                  <a16:creationId xmlns:a16="http://schemas.microsoft.com/office/drawing/2014/main" id="{7040A43D-D279-0F49-8EE5-628D283D39C6}"/>
                </a:ext>
              </a:extLst>
            </p:cNvPr>
            <p:cNvSpPr/>
            <p:nvPr/>
          </p:nvSpPr>
          <p:spPr>
            <a:xfrm>
              <a:off x="4033491" y="2924205"/>
              <a:ext cx="205822" cy="177366"/>
            </a:xfrm>
            <a:custGeom>
              <a:avLst/>
              <a:gdLst>
                <a:gd name="f0" fmla="val w"/>
                <a:gd name="f1" fmla="val h"/>
                <a:gd name="f2" fmla="val 0"/>
                <a:gd name="f3" fmla="val 7904"/>
                <a:gd name="f4" fmla="val 6812"/>
                <a:gd name="f5" fmla="val 6213"/>
                <a:gd name="f6" fmla="val 1129"/>
                <a:gd name="f7" fmla="val 6523"/>
                <a:gd name="f8" fmla="val 6776"/>
                <a:gd name="f9" fmla="val 1379"/>
                <a:gd name="f10" fmla="val 1693"/>
                <a:gd name="f11" fmla="val 2006"/>
                <a:gd name="f12" fmla="val 2259"/>
                <a:gd name="f13" fmla="val 1696"/>
                <a:gd name="f14" fmla="val 1383"/>
                <a:gd name="f15" fmla="val 1130"/>
                <a:gd name="f16" fmla="val 3388"/>
                <a:gd name="f17" fmla="val 3638"/>
                <a:gd name="f18" fmla="val 3951"/>
                <a:gd name="f19" fmla="val 4264"/>
                <a:gd name="f20" fmla="val 4517"/>
                <a:gd name="f21" fmla="val 6249"/>
                <a:gd name="f22" fmla="val 6559"/>
                <a:gd name="f23" fmla="val 253"/>
                <a:gd name="f24" fmla="val 567"/>
                <a:gd name="f25" fmla="val 7342"/>
                <a:gd name="f26" fmla="val 7652"/>
                <a:gd name="f27" fmla="val 7905"/>
                <a:gd name="f28" fmla="*/ f0 1 7904"/>
                <a:gd name="f29" fmla="*/ f1 1 6812"/>
                <a:gd name="f30" fmla="val f2"/>
                <a:gd name="f31" fmla="val f3"/>
                <a:gd name="f32" fmla="val f4"/>
                <a:gd name="f33" fmla="+- f32 0 f30"/>
                <a:gd name="f34" fmla="+- f31 0 f30"/>
                <a:gd name="f35" fmla="*/ f34 1 7904"/>
                <a:gd name="f36" fmla="*/ f33 1 6812"/>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7904" h="681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 y="f2"/>
                  </a:moveTo>
                  <a:lnTo>
                    <a:pt x="f2" y="f21"/>
                  </a:lnTo>
                  <a:cubicBezTo>
                    <a:pt x="f2" y="f22"/>
                    <a:pt x="f23" y="f4"/>
                    <a:pt x="f24" y="f4"/>
                  </a:cubicBezTo>
                  <a:lnTo>
                    <a:pt x="f25" y="f4"/>
                  </a:lnTo>
                  <a:cubicBezTo>
                    <a:pt x="f26" y="f4"/>
                    <a:pt x="f27" y="f22"/>
                    <a:pt x="f27" y="f21"/>
                  </a:cubicBezTo>
                  <a:lnTo>
                    <a:pt x="f27"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4" name="Google Shape;5595;p66">
              <a:extLst>
                <a:ext uri="{FF2B5EF4-FFF2-40B4-BE49-F238E27FC236}">
                  <a16:creationId xmlns:a16="http://schemas.microsoft.com/office/drawing/2014/main" id="{6CD820B3-7CE9-9407-731F-4952DF63DC5B}"/>
                </a:ext>
              </a:extLst>
            </p:cNvPr>
            <p:cNvSpPr/>
            <p:nvPr/>
          </p:nvSpPr>
          <p:spPr>
            <a:xfrm>
              <a:off x="3885541" y="2599748"/>
              <a:ext cx="501822" cy="412668"/>
            </a:xfrm>
            <a:custGeom>
              <a:avLst/>
              <a:gdLst>
                <a:gd name="f0" fmla="val w"/>
                <a:gd name="f1" fmla="val h"/>
                <a:gd name="f2" fmla="val 0"/>
                <a:gd name="f3" fmla="val 19273"/>
                <a:gd name="f4" fmla="val 15849"/>
                <a:gd name="f5" fmla="val 4553"/>
                <a:gd name="f6" fmla="val 4518"/>
                <a:gd name="f7" fmla="val 5686"/>
                <a:gd name="f8" fmla="val 3424"/>
                <a:gd name="f9" fmla="val 4948"/>
                <a:gd name="f10" fmla="val 4710"/>
                <a:gd name="f11" fmla="val 3617"/>
                <a:gd name="f12" fmla="val 3852"/>
                <a:gd name="f13" fmla="val 15418"/>
                <a:gd name="f14" fmla="val 15653"/>
                <a:gd name="f15" fmla="val 15845"/>
                <a:gd name="f16" fmla="val 14716"/>
                <a:gd name="f17" fmla="val 10199"/>
                <a:gd name="f18" fmla="val 1130"/>
                <a:gd name="f19" fmla="val 3954"/>
                <a:gd name="f20" fmla="val 4265"/>
                <a:gd name="f21" fmla="val 10452"/>
                <a:gd name="f22" fmla="val 10765"/>
                <a:gd name="f23" fmla="val 13587"/>
                <a:gd name="f24" fmla="val 6815"/>
                <a:gd name="f25" fmla="val 5682"/>
                <a:gd name="f26" fmla="val 16412"/>
                <a:gd name="f27" fmla="val 9074"/>
                <a:gd name="f28" fmla="val 16722"/>
                <a:gd name="f29" fmla="val 16975"/>
                <a:gd name="f30" fmla="val 9324"/>
                <a:gd name="f31" fmla="val 9637"/>
                <a:gd name="f32" fmla="val 9950"/>
                <a:gd name="f33" fmla="val 10203"/>
                <a:gd name="f34" fmla="val 15282"/>
                <a:gd name="f35" fmla="val 14969"/>
                <a:gd name="f36" fmla="val 10782"/>
                <a:gd name="f37" fmla="val 1"/>
                <a:gd name="f38" fmla="val 10776"/>
                <a:gd name="f39" fmla="val 10771"/>
                <a:gd name="f40" fmla="val 5119"/>
                <a:gd name="f41" fmla="val 4806"/>
                <a:gd name="f42" fmla="val 254"/>
                <a:gd name="f43" fmla="val 567"/>
                <a:gd name="f44" fmla="val 3388"/>
                <a:gd name="f45" fmla="val 2993"/>
                <a:gd name="f46" fmla="val 2295"/>
                <a:gd name="f47" fmla="val 4087"/>
                <a:gd name="f48" fmla="val 1693"/>
                <a:gd name="f49" fmla="val 756"/>
                <a:gd name="f50" fmla="val 6442"/>
                <a:gd name="f51" fmla="val 7378"/>
                <a:gd name="f52" fmla="val 14154"/>
                <a:gd name="f53" fmla="val 15090"/>
                <a:gd name="f54" fmla="val 15846"/>
                <a:gd name="f55" fmla="val 12461"/>
                <a:gd name="f56" fmla="val 3990"/>
                <a:gd name="f57" fmla="val 3677"/>
                <a:gd name="f58" fmla="val 12208"/>
                <a:gd name="f59" fmla="val 11895"/>
                <a:gd name="f60" fmla="val 11582"/>
                <a:gd name="f61" fmla="val 11332"/>
                <a:gd name="f62" fmla="val 15593"/>
                <a:gd name="f63" fmla="val 17541"/>
                <a:gd name="f64" fmla="val 18474"/>
                <a:gd name="f65" fmla="val 19272"/>
                <a:gd name="f66" fmla="val 15087"/>
                <a:gd name="f67" fmla="val 6445"/>
                <a:gd name="f68" fmla="val 16276"/>
                <a:gd name="f69" fmla="val 14385"/>
                <a:gd name="f70" fmla="val 11026"/>
                <a:gd name="f71" fmla="val 30"/>
                <a:gd name="f72" fmla="val 11079"/>
                <a:gd name="f73" fmla="*/ f0 1 19273"/>
                <a:gd name="f74" fmla="*/ f1 1 15849"/>
                <a:gd name="f75" fmla="val f2"/>
                <a:gd name="f76" fmla="val f3"/>
                <a:gd name="f77" fmla="val f4"/>
                <a:gd name="f78" fmla="+- f77 0 f75"/>
                <a:gd name="f79" fmla="+- f76 0 f75"/>
                <a:gd name="f80" fmla="*/ f79 1 19273"/>
                <a:gd name="f81" fmla="*/ f78 1 15849"/>
                <a:gd name="f82" fmla="*/ f75 1 f80"/>
                <a:gd name="f83" fmla="*/ f76 1 f80"/>
                <a:gd name="f84" fmla="*/ f75 1 f81"/>
                <a:gd name="f85" fmla="*/ f77 1 f81"/>
                <a:gd name="f86" fmla="*/ f82 f73 1"/>
                <a:gd name="f87" fmla="*/ f83 f73 1"/>
                <a:gd name="f88" fmla="*/ f85 f74 1"/>
                <a:gd name="f89" fmla="*/ f84 f74 1"/>
              </a:gdLst>
              <a:ahLst/>
              <a:cxnLst>
                <a:cxn ang="3cd4">
                  <a:pos x="hc" y="t"/>
                </a:cxn>
                <a:cxn ang="0">
                  <a:pos x="r" y="vc"/>
                </a:cxn>
                <a:cxn ang="cd4">
                  <a:pos x="hc" y="b"/>
                </a:cxn>
                <a:cxn ang="cd2">
                  <a:pos x="l" y="vc"/>
                </a:cxn>
              </a:cxnLst>
              <a:rect l="f86" t="f89" r="f87" b="f88"/>
              <a:pathLst>
                <a:path w="19273" h="15849">
                  <a:moveTo>
                    <a:pt x="f5" y="f6"/>
                  </a:moveTo>
                  <a:lnTo>
                    <a:pt x="f5" y="f7"/>
                  </a:lnTo>
                  <a:lnTo>
                    <a:pt x="f8" y="f7"/>
                  </a:lnTo>
                  <a:lnTo>
                    <a:pt x="f8" y="f9"/>
                  </a:lnTo>
                  <a:cubicBezTo>
                    <a:pt x="f8" y="f10"/>
                    <a:pt x="f11" y="f6"/>
                    <a:pt x="f12" y="f6"/>
                  </a:cubicBezTo>
                  <a:close/>
                  <a:moveTo>
                    <a:pt x="f13" y="f6"/>
                  </a:moveTo>
                  <a:cubicBezTo>
                    <a:pt x="f14" y="f6"/>
                    <a:pt x="f15" y="f10"/>
                    <a:pt x="f15" y="f9"/>
                  </a:cubicBezTo>
                  <a:lnTo>
                    <a:pt x="f15" y="f7"/>
                  </a:lnTo>
                  <a:lnTo>
                    <a:pt x="f16" y="f7"/>
                  </a:lnTo>
                  <a:lnTo>
                    <a:pt x="f16" y="f6"/>
                  </a:lnTo>
                  <a:close/>
                  <a:moveTo>
                    <a:pt x="f17" y="f18"/>
                  </a:moveTo>
                  <a:lnTo>
                    <a:pt x="f17" y="f19"/>
                  </a:lnTo>
                  <a:cubicBezTo>
                    <a:pt x="f17" y="f20"/>
                    <a:pt x="f21" y="f6"/>
                    <a:pt x="f22" y="f6"/>
                  </a:cubicBezTo>
                  <a:lnTo>
                    <a:pt x="f23" y="f6"/>
                  </a:lnTo>
                  <a:lnTo>
                    <a:pt x="f23" y="f24"/>
                  </a:lnTo>
                  <a:lnTo>
                    <a:pt x="f25" y="f24"/>
                  </a:lnTo>
                  <a:lnTo>
                    <a:pt x="f25" y="f18"/>
                  </a:lnTo>
                  <a:close/>
                  <a:moveTo>
                    <a:pt x="f26" y="f27"/>
                  </a:moveTo>
                  <a:cubicBezTo>
                    <a:pt x="f28" y="f27"/>
                    <a:pt x="f29" y="f30"/>
                    <a:pt x="f29" y="f31"/>
                  </a:cubicBezTo>
                  <a:cubicBezTo>
                    <a:pt x="f29" y="f32"/>
                    <a:pt x="f28" y="f33"/>
                    <a:pt x="f26" y="f33"/>
                  </a:cubicBezTo>
                  <a:lnTo>
                    <a:pt x="f34" y="f33"/>
                  </a:lnTo>
                  <a:cubicBezTo>
                    <a:pt x="f35" y="f33"/>
                    <a:pt x="f16" y="f32"/>
                    <a:pt x="f16" y="f31"/>
                  </a:cubicBezTo>
                  <a:cubicBezTo>
                    <a:pt x="f16" y="f30"/>
                    <a:pt x="f35" y="f27"/>
                    <a:pt x="f34" y="f27"/>
                  </a:cubicBezTo>
                  <a:close/>
                  <a:moveTo>
                    <a:pt x="f36" y="f37"/>
                  </a:moveTo>
                  <a:cubicBezTo>
                    <a:pt x="f38" y="f37"/>
                    <a:pt x="f39" y="f37"/>
                    <a:pt x="f22" y="f37"/>
                  </a:cubicBezTo>
                  <a:lnTo>
                    <a:pt x="f40" y="f37"/>
                  </a:lnTo>
                  <a:cubicBezTo>
                    <a:pt x="f41" y="f37"/>
                    <a:pt x="f5" y="f42"/>
                    <a:pt x="f5" y="f43"/>
                  </a:cubicBezTo>
                  <a:lnTo>
                    <a:pt x="f5" y="f44"/>
                  </a:lnTo>
                  <a:lnTo>
                    <a:pt x="f12" y="f44"/>
                  </a:lnTo>
                  <a:cubicBezTo>
                    <a:pt x="f45" y="f44"/>
                    <a:pt x="f46" y="f47"/>
                    <a:pt x="f46" y="f9"/>
                  </a:cubicBezTo>
                  <a:lnTo>
                    <a:pt x="f46" y="f7"/>
                  </a:lnTo>
                  <a:lnTo>
                    <a:pt x="f48" y="f7"/>
                  </a:lnTo>
                  <a:cubicBezTo>
                    <a:pt x="f49" y="f7"/>
                    <a:pt x="f2" y="f50"/>
                    <a:pt x="f2" y="f51"/>
                  </a:cubicBezTo>
                  <a:lnTo>
                    <a:pt x="f2" y="f52"/>
                  </a:lnTo>
                  <a:cubicBezTo>
                    <a:pt x="f2" y="f53"/>
                    <a:pt x="f49" y="f54"/>
                    <a:pt x="f48" y="f4"/>
                  </a:cubicBezTo>
                  <a:lnTo>
                    <a:pt x="f5" y="f4"/>
                  </a:lnTo>
                  <a:lnTo>
                    <a:pt x="f5" y="f55"/>
                  </a:lnTo>
                  <a:lnTo>
                    <a:pt x="f56" y="f55"/>
                  </a:lnTo>
                  <a:cubicBezTo>
                    <a:pt x="f57" y="f55"/>
                    <a:pt x="f8" y="f58"/>
                    <a:pt x="f8" y="f59"/>
                  </a:cubicBezTo>
                  <a:cubicBezTo>
                    <a:pt x="f8" y="f60"/>
                    <a:pt x="f57" y="f61"/>
                    <a:pt x="f56" y="f61"/>
                  </a:cubicBezTo>
                  <a:lnTo>
                    <a:pt x="f34" y="f61"/>
                  </a:lnTo>
                  <a:cubicBezTo>
                    <a:pt x="f62" y="f61"/>
                    <a:pt x="f15" y="f60"/>
                    <a:pt x="f15" y="f59"/>
                  </a:cubicBezTo>
                  <a:cubicBezTo>
                    <a:pt x="f15" y="f58"/>
                    <a:pt x="f62" y="f55"/>
                    <a:pt x="f34" y="f55"/>
                  </a:cubicBezTo>
                  <a:lnTo>
                    <a:pt x="f16" y="f55"/>
                  </a:lnTo>
                  <a:lnTo>
                    <a:pt x="f16" y="f4"/>
                  </a:lnTo>
                  <a:lnTo>
                    <a:pt x="f63" y="f4"/>
                  </a:lnTo>
                  <a:cubicBezTo>
                    <a:pt x="f64" y="f4"/>
                    <a:pt x="f65" y="f66"/>
                    <a:pt x="f65" y="f52"/>
                  </a:cubicBezTo>
                  <a:lnTo>
                    <a:pt x="f65" y="f51"/>
                  </a:lnTo>
                  <a:cubicBezTo>
                    <a:pt x="f65" y="f67"/>
                    <a:pt x="f64" y="f7"/>
                    <a:pt x="f63" y="f7"/>
                  </a:cubicBezTo>
                  <a:lnTo>
                    <a:pt x="f29" y="f7"/>
                  </a:lnTo>
                  <a:lnTo>
                    <a:pt x="f29" y="f9"/>
                  </a:lnTo>
                  <a:cubicBezTo>
                    <a:pt x="f29" y="f47"/>
                    <a:pt x="f68" y="f44"/>
                    <a:pt x="f13" y="f44"/>
                  </a:cubicBezTo>
                  <a:lnTo>
                    <a:pt x="f69" y="f44"/>
                  </a:lnTo>
                  <a:cubicBezTo>
                    <a:pt x="f70" y="f71"/>
                    <a:pt x="f72" y="f37"/>
                    <a:pt x="f36" y="f37"/>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5" name="Google Shape;5596;p66">
            <a:extLst>
              <a:ext uri="{FF2B5EF4-FFF2-40B4-BE49-F238E27FC236}">
                <a16:creationId xmlns:a16="http://schemas.microsoft.com/office/drawing/2014/main" id="{57CC912C-20C8-FC9E-BBF1-4EF1686DD508}"/>
              </a:ext>
            </a:extLst>
          </p:cNvPr>
          <p:cNvGrpSpPr/>
          <p:nvPr/>
        </p:nvGrpSpPr>
        <p:grpSpPr>
          <a:xfrm>
            <a:off x="5180761" y="2670651"/>
            <a:ext cx="395020" cy="395021"/>
            <a:chOff x="5180761" y="2670651"/>
            <a:chExt cx="395020" cy="395021"/>
          </a:xfrm>
        </p:grpSpPr>
        <p:sp>
          <p:nvSpPr>
            <p:cNvPr id="106" name="Google Shape;5597;p66">
              <a:extLst>
                <a:ext uri="{FF2B5EF4-FFF2-40B4-BE49-F238E27FC236}">
                  <a16:creationId xmlns:a16="http://schemas.microsoft.com/office/drawing/2014/main" id="{A77DEBCC-27D8-6E81-C7B4-8CDCF5F926D8}"/>
                </a:ext>
              </a:extLst>
            </p:cNvPr>
            <p:cNvSpPr/>
            <p:nvPr/>
          </p:nvSpPr>
          <p:spPr>
            <a:xfrm>
              <a:off x="5180761" y="2833451"/>
              <a:ext cx="395020" cy="232221"/>
            </a:xfrm>
            <a:custGeom>
              <a:avLst/>
              <a:gdLst>
                <a:gd name="f0" fmla="val w"/>
                <a:gd name="f1" fmla="val h"/>
                <a:gd name="f2" fmla="val 0"/>
                <a:gd name="f3" fmla="val 19273"/>
                <a:gd name="f4" fmla="val 11330"/>
                <a:gd name="f5" fmla="val 5120"/>
                <a:gd name="f6" fmla="val 1130"/>
                <a:gd name="f7" fmla="val 5433"/>
                <a:gd name="f8" fmla="val 5683"/>
                <a:gd name="f9" fmla="val 1380"/>
                <a:gd name="f10" fmla="val 1693"/>
                <a:gd name="f11" fmla="val 2006"/>
                <a:gd name="f12" fmla="val 2259"/>
                <a:gd name="f13" fmla="val 2861"/>
                <a:gd name="f14" fmla="val 2548"/>
                <a:gd name="f15" fmla="val 2298"/>
                <a:gd name="f16" fmla="val 10766"/>
                <a:gd name="f17" fmla="val 11079"/>
                <a:gd name="f18" fmla="val 11329"/>
                <a:gd name="f19" fmla="val 8507"/>
                <a:gd name="f20" fmla="val 8194"/>
                <a:gd name="f21" fmla="val 7944"/>
                <a:gd name="f22" fmla="val 16412"/>
                <a:gd name="f23" fmla="val 16725"/>
                <a:gd name="f24" fmla="val 16975"/>
                <a:gd name="f25" fmla="val 14153"/>
                <a:gd name="f26" fmla="val 13840"/>
                <a:gd name="f27" fmla="val 13590"/>
                <a:gd name="f28" fmla="val 4518"/>
                <a:gd name="f29" fmla="val 4767"/>
                <a:gd name="f30" fmla="val 5081"/>
                <a:gd name="f31" fmla="val 5394"/>
                <a:gd name="f32" fmla="val 5647"/>
                <a:gd name="f33" fmla="val 7941"/>
                <a:gd name="f34" fmla="val 8818"/>
                <a:gd name="f35" fmla="val 9071"/>
                <a:gd name="f36" fmla="val 1"/>
                <a:gd name="f37" fmla="val 9637"/>
                <a:gd name="f38" fmla="val 10570"/>
                <a:gd name="f39" fmla="val 759"/>
                <a:gd name="f40" fmla="val 1696"/>
                <a:gd name="f41" fmla="val 17580"/>
                <a:gd name="f42" fmla="val 18514"/>
                <a:gd name="f43" fmla="*/ f0 1 19273"/>
                <a:gd name="f44" fmla="*/ f1 1 11330"/>
                <a:gd name="f45" fmla="val f2"/>
                <a:gd name="f46" fmla="val f3"/>
                <a:gd name="f47" fmla="val f4"/>
                <a:gd name="f48" fmla="+- f47 0 f45"/>
                <a:gd name="f49" fmla="+- f46 0 f45"/>
                <a:gd name="f50" fmla="*/ f49 1 19273"/>
                <a:gd name="f51" fmla="*/ f48 1 11330"/>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9273" h="11330">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7" y="f12"/>
                    <a:pt x="f16" y="f12"/>
                  </a:cubicBezTo>
                  <a:lnTo>
                    <a:pt x="f19" y="f12"/>
                  </a:lnTo>
                  <a:cubicBezTo>
                    <a:pt x="f20" y="f12"/>
                    <a:pt x="f21" y="f11"/>
                    <a:pt x="f21" y="f10"/>
                  </a:cubicBezTo>
                  <a:cubicBezTo>
                    <a:pt x="f21" y="f9"/>
                    <a:pt x="f20" y="f6"/>
                    <a:pt x="f19" y="f6"/>
                  </a:cubicBezTo>
                  <a:close/>
                  <a:moveTo>
                    <a:pt x="f22" y="f6"/>
                  </a:moveTo>
                  <a:cubicBezTo>
                    <a:pt x="f23" y="f6"/>
                    <a:pt x="f24" y="f9"/>
                    <a:pt x="f24" y="f10"/>
                  </a:cubicBezTo>
                  <a:cubicBezTo>
                    <a:pt x="f24" y="f11"/>
                    <a:pt x="f23" y="f12"/>
                    <a:pt x="f22" y="f12"/>
                  </a:cubicBezTo>
                  <a:lnTo>
                    <a:pt x="f25" y="f12"/>
                  </a:lnTo>
                  <a:cubicBezTo>
                    <a:pt x="f26" y="f12"/>
                    <a:pt x="f27" y="f11"/>
                    <a:pt x="f27" y="f10"/>
                  </a:cubicBezTo>
                  <a:cubicBezTo>
                    <a:pt x="f27" y="f9"/>
                    <a:pt x="f26" y="f6"/>
                    <a:pt x="f25" y="f6"/>
                  </a:cubicBezTo>
                  <a:close/>
                  <a:moveTo>
                    <a:pt x="f5" y="f28"/>
                  </a:moveTo>
                  <a:cubicBezTo>
                    <a:pt x="f7" y="f28"/>
                    <a:pt x="f8" y="f29"/>
                    <a:pt x="f8" y="f30"/>
                  </a:cubicBezTo>
                  <a:cubicBezTo>
                    <a:pt x="f8" y="f31"/>
                    <a:pt x="f7" y="f32"/>
                    <a:pt x="f5" y="f32"/>
                  </a:cubicBezTo>
                  <a:lnTo>
                    <a:pt x="f13" y="f32"/>
                  </a:lnTo>
                  <a:cubicBezTo>
                    <a:pt x="f14" y="f32"/>
                    <a:pt x="f15" y="f31"/>
                    <a:pt x="f15" y="f30"/>
                  </a:cubicBezTo>
                  <a:cubicBezTo>
                    <a:pt x="f15" y="f29"/>
                    <a:pt x="f14" y="f28"/>
                    <a:pt x="f13" y="f28"/>
                  </a:cubicBezTo>
                  <a:close/>
                  <a:moveTo>
                    <a:pt x="f16" y="f28"/>
                  </a:moveTo>
                  <a:cubicBezTo>
                    <a:pt x="f17" y="f28"/>
                    <a:pt x="f18" y="f29"/>
                    <a:pt x="f18" y="f30"/>
                  </a:cubicBezTo>
                  <a:cubicBezTo>
                    <a:pt x="f18" y="f31"/>
                    <a:pt x="f17" y="f32"/>
                    <a:pt x="f16" y="f32"/>
                  </a:cubicBezTo>
                  <a:lnTo>
                    <a:pt x="f19" y="f32"/>
                  </a:lnTo>
                  <a:cubicBezTo>
                    <a:pt x="f20" y="f32"/>
                    <a:pt x="f21" y="f31"/>
                    <a:pt x="f21" y="f30"/>
                  </a:cubicBezTo>
                  <a:cubicBezTo>
                    <a:pt x="f21" y="f29"/>
                    <a:pt x="f20" y="f28"/>
                    <a:pt x="f19" y="f28"/>
                  </a:cubicBezTo>
                  <a:close/>
                  <a:moveTo>
                    <a:pt x="f22" y="f28"/>
                  </a:moveTo>
                  <a:cubicBezTo>
                    <a:pt x="f23" y="f28"/>
                    <a:pt x="f24" y="f29"/>
                    <a:pt x="f24" y="f30"/>
                  </a:cubicBezTo>
                  <a:cubicBezTo>
                    <a:pt x="f24" y="f31"/>
                    <a:pt x="f23" y="f32"/>
                    <a:pt x="f22" y="f32"/>
                  </a:cubicBezTo>
                  <a:lnTo>
                    <a:pt x="f25" y="f32"/>
                  </a:lnTo>
                  <a:cubicBezTo>
                    <a:pt x="f26" y="f32"/>
                    <a:pt x="f27" y="f31"/>
                    <a:pt x="f27" y="f30"/>
                  </a:cubicBezTo>
                  <a:cubicBezTo>
                    <a:pt x="f27" y="f29"/>
                    <a:pt x="f26" y="f28"/>
                    <a:pt x="f25" y="f28"/>
                  </a:cubicBezTo>
                  <a:close/>
                  <a:moveTo>
                    <a:pt x="f5" y="f33"/>
                  </a:moveTo>
                  <a:cubicBezTo>
                    <a:pt x="f7" y="f33"/>
                    <a:pt x="f8" y="f20"/>
                    <a:pt x="f8" y="f19"/>
                  </a:cubicBezTo>
                  <a:cubicBezTo>
                    <a:pt x="f8" y="f34"/>
                    <a:pt x="f7" y="f35"/>
                    <a:pt x="f5" y="f35"/>
                  </a:cubicBezTo>
                  <a:lnTo>
                    <a:pt x="f13" y="f35"/>
                  </a:lnTo>
                  <a:cubicBezTo>
                    <a:pt x="f14" y="f35"/>
                    <a:pt x="f15" y="f34"/>
                    <a:pt x="f15" y="f19"/>
                  </a:cubicBezTo>
                  <a:cubicBezTo>
                    <a:pt x="f15" y="f20"/>
                    <a:pt x="f14" y="f33"/>
                    <a:pt x="f13" y="f33"/>
                  </a:cubicBezTo>
                  <a:close/>
                  <a:moveTo>
                    <a:pt x="f16" y="f33"/>
                  </a:moveTo>
                  <a:cubicBezTo>
                    <a:pt x="f17" y="f33"/>
                    <a:pt x="f18" y="f20"/>
                    <a:pt x="f18" y="f19"/>
                  </a:cubicBezTo>
                  <a:cubicBezTo>
                    <a:pt x="f18" y="f34"/>
                    <a:pt x="f17" y="f35"/>
                    <a:pt x="f16" y="f35"/>
                  </a:cubicBezTo>
                  <a:lnTo>
                    <a:pt x="f19" y="f35"/>
                  </a:lnTo>
                  <a:cubicBezTo>
                    <a:pt x="f20" y="f35"/>
                    <a:pt x="f21" y="f34"/>
                    <a:pt x="f21" y="f19"/>
                  </a:cubicBezTo>
                  <a:cubicBezTo>
                    <a:pt x="f21" y="f20"/>
                    <a:pt x="f20" y="f33"/>
                    <a:pt x="f19" y="f33"/>
                  </a:cubicBezTo>
                  <a:close/>
                  <a:moveTo>
                    <a:pt x="f22" y="f33"/>
                  </a:moveTo>
                  <a:cubicBezTo>
                    <a:pt x="f23" y="f33"/>
                    <a:pt x="f24" y="f20"/>
                    <a:pt x="f24" y="f19"/>
                  </a:cubicBezTo>
                  <a:cubicBezTo>
                    <a:pt x="f24" y="f34"/>
                    <a:pt x="f23" y="f35"/>
                    <a:pt x="f22" y="f35"/>
                  </a:cubicBezTo>
                  <a:lnTo>
                    <a:pt x="f25" y="f35"/>
                  </a:lnTo>
                  <a:cubicBezTo>
                    <a:pt x="f26" y="f35"/>
                    <a:pt x="f27" y="f34"/>
                    <a:pt x="f27" y="f19"/>
                  </a:cubicBezTo>
                  <a:cubicBezTo>
                    <a:pt x="f27" y="f20"/>
                    <a:pt x="f26" y="f33"/>
                    <a:pt x="f25" y="f33"/>
                  </a:cubicBezTo>
                  <a:close/>
                  <a:moveTo>
                    <a:pt x="f36" y="f36"/>
                  </a:moveTo>
                  <a:lnTo>
                    <a:pt x="f36" y="f37"/>
                  </a:lnTo>
                  <a:cubicBezTo>
                    <a:pt x="f36" y="f38"/>
                    <a:pt x="f39" y="f18"/>
                    <a:pt x="f40" y="f18"/>
                  </a:cubicBezTo>
                  <a:lnTo>
                    <a:pt x="f41" y="f18"/>
                  </a:lnTo>
                  <a:cubicBezTo>
                    <a:pt x="f42" y="f18"/>
                    <a:pt x="f3" y="f38"/>
                    <a:pt x="f3" y="f37"/>
                  </a:cubicBezTo>
                  <a:lnTo>
                    <a:pt x="f3" y="f3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7" name="Google Shape;5598;p66">
              <a:extLst>
                <a:ext uri="{FF2B5EF4-FFF2-40B4-BE49-F238E27FC236}">
                  <a16:creationId xmlns:a16="http://schemas.microsoft.com/office/drawing/2014/main" id="{DBA9B6A6-5471-2F95-68CF-128C453E53AB}"/>
                </a:ext>
              </a:extLst>
            </p:cNvPr>
            <p:cNvSpPr/>
            <p:nvPr/>
          </p:nvSpPr>
          <p:spPr>
            <a:xfrm>
              <a:off x="5180761" y="2670651"/>
              <a:ext cx="395020" cy="139683"/>
            </a:xfrm>
            <a:custGeom>
              <a:avLst/>
              <a:gdLst>
                <a:gd name="f0" fmla="val w"/>
                <a:gd name="f1" fmla="val h"/>
                <a:gd name="f2" fmla="val 0"/>
                <a:gd name="f3" fmla="val 19273"/>
                <a:gd name="f4" fmla="val 6815"/>
                <a:gd name="f5" fmla="val 3990"/>
                <a:gd name="f6" fmla="val 1129"/>
                <a:gd name="f7" fmla="val 4304"/>
                <a:gd name="f8" fmla="val 4557"/>
                <a:gd name="f9" fmla="val 1382"/>
                <a:gd name="f10" fmla="val 1695"/>
                <a:gd name="f11" fmla="val 3954"/>
                <a:gd name="f12" fmla="val 4264"/>
                <a:gd name="f13" fmla="val 4517"/>
                <a:gd name="f14" fmla="val 3677"/>
                <a:gd name="f15" fmla="val 3427"/>
                <a:gd name="f16" fmla="val 9637"/>
                <a:gd name="f17" fmla="val 9950"/>
                <a:gd name="f18" fmla="val 10203"/>
                <a:gd name="f19" fmla="val 9323"/>
                <a:gd name="f20" fmla="val 9073"/>
                <a:gd name="f21" fmla="val 15283"/>
                <a:gd name="f22" fmla="val 15596"/>
                <a:gd name="f23" fmla="val 15849"/>
                <a:gd name="f24" fmla="val 14969"/>
                <a:gd name="f25" fmla="val 14719"/>
                <a:gd name="f26" fmla="val 3054"/>
                <a:gd name="f27" fmla="val 2298"/>
                <a:gd name="f28" fmla="val 759"/>
                <a:gd name="f29" fmla="val 2258"/>
                <a:gd name="f30" fmla="val 1696"/>
                <a:gd name="f31" fmla="val 1"/>
                <a:gd name="f32" fmla="val 3017"/>
                <a:gd name="f33" fmla="val 6814"/>
                <a:gd name="f34" fmla="val 18514"/>
                <a:gd name="f35" fmla="val 17580"/>
                <a:gd name="f36" fmla="val 16978"/>
                <a:gd name="f37" fmla="val 16219"/>
                <a:gd name="f38" fmla="val 14346"/>
                <a:gd name="f39" fmla="val 13590"/>
                <a:gd name="f40" fmla="val 11332"/>
                <a:gd name="f41" fmla="val 10573"/>
                <a:gd name="f42" fmla="val 8700"/>
                <a:gd name="f43" fmla="val 7944"/>
                <a:gd name="f44" fmla="val 5686"/>
                <a:gd name="f45" fmla="val 4927"/>
                <a:gd name="f46" fmla="*/ f0 1 19273"/>
                <a:gd name="f47" fmla="*/ f1 1 6815"/>
                <a:gd name="f48" fmla="val f2"/>
                <a:gd name="f49" fmla="val f3"/>
                <a:gd name="f50" fmla="val f4"/>
                <a:gd name="f51" fmla="+- f50 0 f48"/>
                <a:gd name="f52" fmla="+- f49 0 f48"/>
                <a:gd name="f53" fmla="*/ f52 1 19273"/>
                <a:gd name="f54" fmla="*/ f51 1 6815"/>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9273" h="6815">
                  <a:moveTo>
                    <a:pt x="f5" y="f6"/>
                  </a:moveTo>
                  <a:cubicBezTo>
                    <a:pt x="f7" y="f6"/>
                    <a:pt x="f8" y="f9"/>
                    <a:pt x="f8" y="f10"/>
                  </a:cubicBezTo>
                  <a:lnTo>
                    <a:pt x="f8" y="f11"/>
                  </a:lnTo>
                  <a:cubicBezTo>
                    <a:pt x="f8" y="f12"/>
                    <a:pt x="f7" y="f13"/>
                    <a:pt x="f5" y="f13"/>
                  </a:cubicBezTo>
                  <a:cubicBezTo>
                    <a:pt x="f14" y="f13"/>
                    <a:pt x="f15" y="f12"/>
                    <a:pt x="f15" y="f11"/>
                  </a:cubicBezTo>
                  <a:lnTo>
                    <a:pt x="f15" y="f10"/>
                  </a:lnTo>
                  <a:cubicBezTo>
                    <a:pt x="f15" y="f9"/>
                    <a:pt x="f14" y="f6"/>
                    <a:pt x="f5" y="f6"/>
                  </a:cubicBezTo>
                  <a:close/>
                  <a:moveTo>
                    <a:pt x="f16" y="f6"/>
                  </a:moveTo>
                  <a:cubicBezTo>
                    <a:pt x="f17" y="f6"/>
                    <a:pt x="f18" y="f9"/>
                    <a:pt x="f18" y="f10"/>
                  </a:cubicBezTo>
                  <a:lnTo>
                    <a:pt x="f18" y="f11"/>
                  </a:lnTo>
                  <a:cubicBezTo>
                    <a:pt x="f18" y="f12"/>
                    <a:pt x="f17" y="f13"/>
                    <a:pt x="f16" y="f13"/>
                  </a:cubicBezTo>
                  <a:cubicBezTo>
                    <a:pt x="f19" y="f13"/>
                    <a:pt x="f20" y="f12"/>
                    <a:pt x="f20" y="f11"/>
                  </a:cubicBezTo>
                  <a:lnTo>
                    <a:pt x="f20" y="f10"/>
                  </a:lnTo>
                  <a:cubicBezTo>
                    <a:pt x="f20" y="f9"/>
                    <a:pt x="f19" y="f6"/>
                    <a:pt x="f16" y="f6"/>
                  </a:cubicBezTo>
                  <a:close/>
                  <a:moveTo>
                    <a:pt x="f21" y="f6"/>
                  </a:moveTo>
                  <a:cubicBezTo>
                    <a:pt x="f22" y="f6"/>
                    <a:pt x="f23" y="f9"/>
                    <a:pt x="f23" y="f10"/>
                  </a:cubicBezTo>
                  <a:lnTo>
                    <a:pt x="f23" y="f11"/>
                  </a:lnTo>
                  <a:cubicBezTo>
                    <a:pt x="f23" y="f12"/>
                    <a:pt x="f22" y="f13"/>
                    <a:pt x="f21" y="f13"/>
                  </a:cubicBezTo>
                  <a:cubicBezTo>
                    <a:pt x="f24" y="f13"/>
                    <a:pt x="f25" y="f12"/>
                    <a:pt x="f25" y="f11"/>
                  </a:cubicBezTo>
                  <a:lnTo>
                    <a:pt x="f25" y="f10"/>
                  </a:lnTo>
                  <a:cubicBezTo>
                    <a:pt x="f25" y="f9"/>
                    <a:pt x="f24" y="f6"/>
                    <a:pt x="f21" y="f6"/>
                  </a:cubicBezTo>
                  <a:close/>
                  <a:moveTo>
                    <a:pt x="f5" y="f2"/>
                  </a:moveTo>
                  <a:cubicBezTo>
                    <a:pt x="f26" y="f2"/>
                    <a:pt x="f27" y="f28"/>
                    <a:pt x="f27" y="f10"/>
                  </a:cubicBezTo>
                  <a:lnTo>
                    <a:pt x="f27" y="f29"/>
                  </a:lnTo>
                  <a:lnTo>
                    <a:pt x="f30" y="f29"/>
                  </a:lnTo>
                  <a:cubicBezTo>
                    <a:pt x="f28" y="f29"/>
                    <a:pt x="f31" y="f32"/>
                    <a:pt x="f31" y="f11"/>
                  </a:cubicBezTo>
                  <a:lnTo>
                    <a:pt x="f31" y="f33"/>
                  </a:lnTo>
                  <a:lnTo>
                    <a:pt x="f3" y="f33"/>
                  </a:lnTo>
                  <a:lnTo>
                    <a:pt x="f3" y="f11"/>
                  </a:lnTo>
                  <a:cubicBezTo>
                    <a:pt x="f3" y="f32"/>
                    <a:pt x="f34" y="f29"/>
                    <a:pt x="f35" y="f29"/>
                  </a:cubicBezTo>
                  <a:lnTo>
                    <a:pt x="f36" y="f29"/>
                  </a:lnTo>
                  <a:lnTo>
                    <a:pt x="f36" y="f10"/>
                  </a:lnTo>
                  <a:cubicBezTo>
                    <a:pt x="f36" y="f28"/>
                    <a:pt x="f37" y="f2"/>
                    <a:pt x="f21" y="f2"/>
                  </a:cubicBezTo>
                  <a:cubicBezTo>
                    <a:pt x="f38" y="f2"/>
                    <a:pt x="f39" y="f28"/>
                    <a:pt x="f39" y="f10"/>
                  </a:cubicBezTo>
                  <a:lnTo>
                    <a:pt x="f39" y="f29"/>
                  </a:lnTo>
                  <a:lnTo>
                    <a:pt x="f40" y="f29"/>
                  </a:lnTo>
                  <a:lnTo>
                    <a:pt x="f40" y="f10"/>
                  </a:lnTo>
                  <a:cubicBezTo>
                    <a:pt x="f40" y="f28"/>
                    <a:pt x="f41" y="f2"/>
                    <a:pt x="f16" y="f2"/>
                  </a:cubicBezTo>
                  <a:cubicBezTo>
                    <a:pt x="f42" y="f2"/>
                    <a:pt x="f43" y="f28"/>
                    <a:pt x="f43" y="f10"/>
                  </a:cubicBezTo>
                  <a:lnTo>
                    <a:pt x="f43" y="f29"/>
                  </a:lnTo>
                  <a:lnTo>
                    <a:pt x="f44" y="f29"/>
                  </a:lnTo>
                  <a:lnTo>
                    <a:pt x="f44" y="f10"/>
                  </a:lnTo>
                  <a:cubicBezTo>
                    <a:pt x="f44" y="f28"/>
                    <a:pt x="f45"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8" name="Google Shape;5651;p66">
            <a:extLst>
              <a:ext uri="{FF2B5EF4-FFF2-40B4-BE49-F238E27FC236}">
                <a16:creationId xmlns:a16="http://schemas.microsoft.com/office/drawing/2014/main" id="{52259D26-125B-3841-8246-A90B744DE7F8}"/>
              </a:ext>
            </a:extLst>
          </p:cNvPr>
          <p:cNvGrpSpPr/>
          <p:nvPr/>
        </p:nvGrpSpPr>
        <p:grpSpPr>
          <a:xfrm>
            <a:off x="7593278" y="2726923"/>
            <a:ext cx="441298" cy="284452"/>
            <a:chOff x="7593278" y="2726923"/>
            <a:chExt cx="441298" cy="284452"/>
          </a:xfrm>
        </p:grpSpPr>
        <p:sp>
          <p:nvSpPr>
            <p:cNvPr id="109" name="Google Shape;5652;p66">
              <a:extLst>
                <a:ext uri="{FF2B5EF4-FFF2-40B4-BE49-F238E27FC236}">
                  <a16:creationId xmlns:a16="http://schemas.microsoft.com/office/drawing/2014/main" id="{6CB1D23C-CACE-C035-877A-6A024ECA5651}"/>
                </a:ext>
              </a:extLst>
            </p:cNvPr>
            <p:cNvSpPr/>
            <p:nvPr/>
          </p:nvSpPr>
          <p:spPr>
            <a:xfrm>
              <a:off x="7593278" y="2744919"/>
              <a:ext cx="441298" cy="266456"/>
            </a:xfrm>
            <a:custGeom>
              <a:avLst/>
              <a:gdLst>
                <a:gd name="f0" fmla="val w"/>
                <a:gd name="f1" fmla="val h"/>
                <a:gd name="f2" fmla="val 0"/>
                <a:gd name="f3" fmla="val 19273"/>
                <a:gd name="f4" fmla="val 11637"/>
                <a:gd name="f5" fmla="val 266"/>
                <a:gd name="f6" fmla="val 1"/>
                <a:gd name="f7" fmla="val 91"/>
                <a:gd name="f8" fmla="val 272"/>
                <a:gd name="f9" fmla="val 585"/>
                <a:gd name="f10" fmla="val 907"/>
                <a:gd name="f11" fmla="val 9941"/>
                <a:gd name="f12" fmla="val 10877"/>
                <a:gd name="f13" fmla="val 757"/>
                <a:gd name="f14" fmla="val 11633"/>
                <a:gd name="f15" fmla="val 1693"/>
                <a:gd name="f16" fmla="val 11636"/>
                <a:gd name="f17" fmla="val 17577"/>
                <a:gd name="f18" fmla="val 18514"/>
                <a:gd name="f19" fmla="val 19270"/>
                <a:gd name="f20" fmla="val 19176"/>
                <a:gd name="f21" fmla="val 19005"/>
                <a:gd name="f22" fmla="val 9974"/>
                <a:gd name="f23" fmla="val 7005"/>
                <a:gd name="f24" fmla="val 9873"/>
                <a:gd name="f25" fmla="val 7080"/>
                <a:gd name="f26" fmla="val 9754"/>
                <a:gd name="f27" fmla="val 7118"/>
                <a:gd name="f28" fmla="val 9635"/>
                <a:gd name="f29" fmla="val 9516"/>
                <a:gd name="f30" fmla="val 9397"/>
                <a:gd name="f31" fmla="val 9296"/>
                <a:gd name="f32" fmla="*/ f0 1 19273"/>
                <a:gd name="f33" fmla="*/ f1 1 11637"/>
                <a:gd name="f34" fmla="val f2"/>
                <a:gd name="f35" fmla="val f3"/>
                <a:gd name="f36" fmla="val f4"/>
                <a:gd name="f37" fmla="+- f36 0 f34"/>
                <a:gd name="f38" fmla="+- f35 0 f34"/>
                <a:gd name="f39" fmla="*/ f38 1 19273"/>
                <a:gd name="f40" fmla="*/ f37 1 1163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9273" h="11637">
                  <a:moveTo>
                    <a:pt x="f5" y="f6"/>
                  </a:moveTo>
                  <a:cubicBezTo>
                    <a:pt x="f7" y="f8"/>
                    <a:pt x="f6" y="f9"/>
                    <a:pt x="f6" y="f10"/>
                  </a:cubicBezTo>
                  <a:lnTo>
                    <a:pt x="f6" y="f11"/>
                  </a:lnTo>
                  <a:cubicBezTo>
                    <a:pt x="f6" y="f12"/>
                    <a:pt x="f13" y="f14"/>
                    <a:pt x="f15" y="f16"/>
                  </a:cubicBezTo>
                  <a:lnTo>
                    <a:pt x="f17" y="f16"/>
                  </a:lnTo>
                  <a:cubicBezTo>
                    <a:pt x="f18" y="f14"/>
                    <a:pt x="f19" y="f12"/>
                    <a:pt x="f3" y="f11"/>
                  </a:cubicBezTo>
                  <a:lnTo>
                    <a:pt x="f3" y="f10"/>
                  </a:lnTo>
                  <a:cubicBezTo>
                    <a:pt x="f19" y="f9"/>
                    <a:pt x="f20" y="f8"/>
                    <a:pt x="f21" y="f6"/>
                  </a:cubicBezTo>
                  <a:lnTo>
                    <a:pt x="f22" y="f23"/>
                  </a:lnTo>
                  <a:cubicBezTo>
                    <a:pt x="f24" y="f25"/>
                    <a:pt x="f26" y="f27"/>
                    <a:pt x="f28" y="f27"/>
                  </a:cubicBezTo>
                  <a:cubicBezTo>
                    <a:pt x="f29" y="f27"/>
                    <a:pt x="f30" y="f25"/>
                    <a:pt x="f31" y="f23"/>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0" name="Google Shape;5653;p66">
              <a:extLst>
                <a:ext uri="{FF2B5EF4-FFF2-40B4-BE49-F238E27FC236}">
                  <a16:creationId xmlns:a16="http://schemas.microsoft.com/office/drawing/2014/main" id="{1949C597-BAF3-2455-B80A-104CCBE065C0}"/>
                </a:ext>
              </a:extLst>
            </p:cNvPr>
            <p:cNvSpPr/>
            <p:nvPr/>
          </p:nvSpPr>
          <p:spPr>
            <a:xfrm>
              <a:off x="7620664" y="2726923"/>
              <a:ext cx="386480" cy="151854"/>
            </a:xfrm>
            <a:custGeom>
              <a:avLst/>
              <a:gdLst>
                <a:gd name="f0" fmla="val w"/>
                <a:gd name="f1" fmla="val h"/>
                <a:gd name="f2" fmla="val 0"/>
                <a:gd name="f3" fmla="val 16879"/>
                <a:gd name="f4" fmla="val 6632"/>
                <a:gd name="f5" fmla="val 497"/>
                <a:gd name="f6" fmla="val 1"/>
                <a:gd name="f7" fmla="val 328"/>
                <a:gd name="f8" fmla="val 160"/>
                <a:gd name="f9" fmla="val 31"/>
                <a:gd name="f10" fmla="val 82"/>
                <a:gd name="f11" fmla="val 8441"/>
                <a:gd name="f12" fmla="val 6631"/>
                <a:gd name="f13" fmla="val 16878"/>
                <a:gd name="f14" fmla="val 16719"/>
                <a:gd name="f15" fmla="val 16550"/>
                <a:gd name="f16" fmla="val 16381"/>
                <a:gd name="f17" fmla="*/ f0 1 16879"/>
                <a:gd name="f18" fmla="*/ f1 1 6632"/>
                <a:gd name="f19" fmla="val f2"/>
                <a:gd name="f20" fmla="val f3"/>
                <a:gd name="f21" fmla="val f4"/>
                <a:gd name="f22" fmla="+- f21 0 f19"/>
                <a:gd name="f23" fmla="+- f20 0 f19"/>
                <a:gd name="f24" fmla="*/ f23 1 16879"/>
                <a:gd name="f25" fmla="*/ f22 1 6632"/>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6879" h="6632">
                  <a:moveTo>
                    <a:pt x="f5" y="f6"/>
                  </a:moveTo>
                  <a:cubicBezTo>
                    <a:pt x="f7" y="f6"/>
                    <a:pt x="f8" y="f9"/>
                    <a:pt x="f2" y="f10"/>
                  </a:cubicBezTo>
                  <a:lnTo>
                    <a:pt x="f11" y="f12"/>
                  </a:lnTo>
                  <a:lnTo>
                    <a:pt x="f13" y="f10"/>
                  </a:lnTo>
                  <a:cubicBezTo>
                    <a:pt x="f14" y="f9"/>
                    <a:pt x="f15" y="f6"/>
                    <a:pt x="f16"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11" name="Google Shape;5775;p66">
            <a:extLst>
              <a:ext uri="{FF2B5EF4-FFF2-40B4-BE49-F238E27FC236}">
                <a16:creationId xmlns:a16="http://schemas.microsoft.com/office/drawing/2014/main" id="{18402F40-007B-20BA-33F8-16CF3EDF7374}"/>
              </a:ext>
            </a:extLst>
          </p:cNvPr>
          <p:cNvGrpSpPr/>
          <p:nvPr/>
        </p:nvGrpSpPr>
        <p:grpSpPr>
          <a:xfrm>
            <a:off x="6432410" y="2748311"/>
            <a:ext cx="338931" cy="317744"/>
            <a:chOff x="6432410" y="2748311"/>
            <a:chExt cx="338931" cy="317744"/>
          </a:xfrm>
        </p:grpSpPr>
        <p:sp>
          <p:nvSpPr>
            <p:cNvPr id="112" name="Google Shape;5776;p66">
              <a:extLst>
                <a:ext uri="{FF2B5EF4-FFF2-40B4-BE49-F238E27FC236}">
                  <a16:creationId xmlns:a16="http://schemas.microsoft.com/office/drawing/2014/main" id="{393A8B23-8DD7-8EEB-7DD7-3F38518D012D}"/>
                </a:ext>
              </a:extLst>
            </p:cNvPr>
            <p:cNvSpPr/>
            <p:nvPr/>
          </p:nvSpPr>
          <p:spPr>
            <a:xfrm>
              <a:off x="6492624" y="3026325"/>
              <a:ext cx="133456" cy="39730"/>
            </a:xfrm>
            <a:custGeom>
              <a:avLst/>
              <a:gdLst>
                <a:gd name="f0" fmla="val w"/>
                <a:gd name="f1" fmla="val h"/>
                <a:gd name="f2" fmla="val 0"/>
                <a:gd name="f3" fmla="val 7589"/>
                <a:gd name="f4" fmla="val 2259"/>
                <a:gd name="f5" fmla="val 2792"/>
                <a:gd name="f6" fmla="val 2415"/>
                <a:gd name="f7" fmla="val 1130"/>
                <a:gd name="f8" fmla="val 567"/>
                <a:gd name="f9" fmla="val 253"/>
                <a:gd name="f10" fmla="val 1383"/>
                <a:gd name="f11" fmla="val 1696"/>
                <a:gd name="f12" fmla="val 2006"/>
                <a:gd name="f13" fmla="val 7101"/>
                <a:gd name="f14" fmla="val 1831"/>
                <a:gd name="f15" fmla="val 6821"/>
                <a:gd name="f16" fmla="val 1214"/>
                <a:gd name="f17" fmla="*/ f0 1 7589"/>
                <a:gd name="f18" fmla="*/ f1 1 2259"/>
                <a:gd name="f19" fmla="val f2"/>
                <a:gd name="f20" fmla="val f3"/>
                <a:gd name="f21" fmla="val f4"/>
                <a:gd name="f22" fmla="+- f21 0 f19"/>
                <a:gd name="f23" fmla="+- f20 0 f19"/>
                <a:gd name="f24" fmla="*/ f23 1 7589"/>
                <a:gd name="f25" fmla="*/ f22 1 225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589" h="2259">
                  <a:moveTo>
                    <a:pt x="f5" y="f2"/>
                  </a:moveTo>
                  <a:lnTo>
                    <a:pt x="f6" y="f7"/>
                  </a:lnTo>
                  <a:lnTo>
                    <a:pt x="f8" y="f7"/>
                  </a:lnTo>
                  <a:cubicBezTo>
                    <a:pt x="f9" y="f7"/>
                    <a:pt x="f2" y="f10"/>
                    <a:pt x="f2" y="f11"/>
                  </a:cubicBezTo>
                  <a:cubicBezTo>
                    <a:pt x="f2" y="f12"/>
                    <a:pt x="f9" y="f4"/>
                    <a:pt x="f8" y="f4"/>
                  </a:cubicBezTo>
                  <a:lnTo>
                    <a:pt x="f3" y="f4"/>
                  </a:lnTo>
                  <a:cubicBezTo>
                    <a:pt x="f13" y="f14"/>
                    <a:pt x="f15" y="f16"/>
                    <a:pt x="f15" y="f8"/>
                  </a:cubicBezTo>
                  <a:lnTo>
                    <a:pt x="f1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3" name="Google Shape;5777;p66">
              <a:extLst>
                <a:ext uri="{FF2B5EF4-FFF2-40B4-BE49-F238E27FC236}">
                  <a16:creationId xmlns:a16="http://schemas.microsoft.com/office/drawing/2014/main" id="{E9795348-334F-601F-702F-2353C1CDD56F}"/>
                </a:ext>
              </a:extLst>
            </p:cNvPr>
            <p:cNvSpPr/>
            <p:nvPr/>
          </p:nvSpPr>
          <p:spPr>
            <a:xfrm>
              <a:off x="6432410" y="2966743"/>
              <a:ext cx="180164" cy="39739"/>
            </a:xfrm>
            <a:custGeom>
              <a:avLst/>
              <a:gdLst>
                <a:gd name="f0" fmla="val w"/>
                <a:gd name="f1" fmla="val h"/>
                <a:gd name="f2" fmla="val 0"/>
                <a:gd name="f3" fmla="val 10245"/>
                <a:gd name="f4" fmla="val 2260"/>
                <a:gd name="f5" fmla="val 1"/>
                <a:gd name="f6" fmla="val 567"/>
                <a:gd name="f7" fmla="val 1500"/>
                <a:gd name="f8" fmla="val 756"/>
                <a:gd name="f9" fmla="val 2259"/>
                <a:gd name="f10" fmla="val 1693"/>
                <a:gd name="f11" fmla="*/ f0 1 10245"/>
                <a:gd name="f12" fmla="*/ f1 1 2260"/>
                <a:gd name="f13" fmla="val f2"/>
                <a:gd name="f14" fmla="val f3"/>
                <a:gd name="f15" fmla="val f4"/>
                <a:gd name="f16" fmla="+- f15 0 f13"/>
                <a:gd name="f17" fmla="+- f14 0 f13"/>
                <a:gd name="f18" fmla="*/ f17 1 10245"/>
                <a:gd name="f19" fmla="*/ f16 1 226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0245" h="2260">
                  <a:moveTo>
                    <a:pt x="f5" y="f5"/>
                  </a:moveTo>
                  <a:lnTo>
                    <a:pt x="f5" y="f6"/>
                  </a:lnTo>
                  <a:cubicBezTo>
                    <a:pt x="f5" y="f7"/>
                    <a:pt x="f8" y="f9"/>
                    <a:pt x="f10" y="f9"/>
                  </a:cubicBezTo>
                  <a:lnTo>
                    <a:pt x="f3" y="f9"/>
                  </a:ln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4" name="Google Shape;5778;p66">
              <a:extLst>
                <a:ext uri="{FF2B5EF4-FFF2-40B4-BE49-F238E27FC236}">
                  <a16:creationId xmlns:a16="http://schemas.microsoft.com/office/drawing/2014/main" id="{F6EE8ECB-0C19-5AE1-4C64-59CC88E53663}"/>
                </a:ext>
              </a:extLst>
            </p:cNvPr>
            <p:cNvSpPr/>
            <p:nvPr/>
          </p:nvSpPr>
          <p:spPr>
            <a:xfrm>
              <a:off x="6632435" y="2907179"/>
              <a:ext cx="119164" cy="99303"/>
            </a:xfrm>
            <a:custGeom>
              <a:avLst/>
              <a:gdLst>
                <a:gd name="f0" fmla="val w"/>
                <a:gd name="f1" fmla="val h"/>
                <a:gd name="f2" fmla="val 0"/>
                <a:gd name="f3" fmla="val 6775"/>
                <a:gd name="f4" fmla="val 5647"/>
                <a:gd name="f5" fmla="val 5646"/>
                <a:gd name="f6" fmla="*/ f0 1 6775"/>
                <a:gd name="f7" fmla="*/ f1 1 5647"/>
                <a:gd name="f8" fmla="val f2"/>
                <a:gd name="f9" fmla="val f3"/>
                <a:gd name="f10" fmla="val f4"/>
                <a:gd name="f11" fmla="+- f10 0 f8"/>
                <a:gd name="f12" fmla="+- f9 0 f8"/>
                <a:gd name="f13" fmla="*/ f12 1 6775"/>
                <a:gd name="f14" fmla="*/ f11 1 5647"/>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775" h="5647">
                  <a:moveTo>
                    <a:pt x="f2" y="f2"/>
                  </a:moveTo>
                  <a:lnTo>
                    <a:pt x="f2" y="f5"/>
                  </a:lnTo>
                  <a:lnTo>
                    <a:pt x="f3" y="f5"/>
                  </a:ln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5" name="Google Shape;5779;p66">
              <a:extLst>
                <a:ext uri="{FF2B5EF4-FFF2-40B4-BE49-F238E27FC236}">
                  <a16:creationId xmlns:a16="http://schemas.microsoft.com/office/drawing/2014/main" id="{DCFF2C74-236D-D481-2844-CB127F1F4FCA}"/>
                </a:ext>
              </a:extLst>
            </p:cNvPr>
            <p:cNvSpPr/>
            <p:nvPr/>
          </p:nvSpPr>
          <p:spPr>
            <a:xfrm>
              <a:off x="6632435" y="3026325"/>
              <a:ext cx="119164" cy="29827"/>
            </a:xfrm>
            <a:custGeom>
              <a:avLst/>
              <a:gdLst>
                <a:gd name="f0" fmla="val w"/>
                <a:gd name="f1" fmla="val h"/>
                <a:gd name="f2" fmla="val 0"/>
                <a:gd name="f3" fmla="val 6775"/>
                <a:gd name="f4" fmla="val 1695"/>
                <a:gd name="f5" fmla="val 567"/>
                <a:gd name="f6" fmla="val 1190"/>
                <a:gd name="f7" fmla="val 506"/>
                <a:gd name="f8" fmla="val 1696"/>
                <a:gd name="f9" fmla="val 1129"/>
                <a:gd name="f10" fmla="val 5646"/>
                <a:gd name="f11" fmla="val 6270"/>
                <a:gd name="f12" fmla="*/ f0 1 6775"/>
                <a:gd name="f13" fmla="*/ f1 1 1695"/>
                <a:gd name="f14" fmla="val f2"/>
                <a:gd name="f15" fmla="val f3"/>
                <a:gd name="f16" fmla="val f4"/>
                <a:gd name="f17" fmla="+- f16 0 f14"/>
                <a:gd name="f18" fmla="+- f15 0 f14"/>
                <a:gd name="f19" fmla="*/ f18 1 6775"/>
                <a:gd name="f20" fmla="*/ f17 1 169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775" h="1695">
                  <a:moveTo>
                    <a:pt x="f2" y="f2"/>
                  </a:moveTo>
                  <a:lnTo>
                    <a:pt x="f2" y="f5"/>
                  </a:lnTo>
                  <a:cubicBezTo>
                    <a:pt x="f2" y="f6"/>
                    <a:pt x="f7" y="f8"/>
                    <a:pt x="f9" y="f8"/>
                  </a:cubicBezTo>
                  <a:lnTo>
                    <a:pt x="f10" y="f8"/>
                  </a:lnTo>
                  <a:cubicBezTo>
                    <a:pt x="f11" y="f8"/>
                    <a:pt x="f3" y="f6"/>
                    <a:pt x="f3" y="f5"/>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6" name="Google Shape;5780;p66">
              <a:extLst>
                <a:ext uri="{FF2B5EF4-FFF2-40B4-BE49-F238E27FC236}">
                  <a16:creationId xmlns:a16="http://schemas.microsoft.com/office/drawing/2014/main" id="{97208D7C-2FDC-7C8D-1EBB-041ECADFD7B1}"/>
                </a:ext>
              </a:extLst>
            </p:cNvPr>
            <p:cNvSpPr/>
            <p:nvPr/>
          </p:nvSpPr>
          <p:spPr>
            <a:xfrm>
              <a:off x="6432410" y="2748311"/>
              <a:ext cx="338931" cy="198598"/>
            </a:xfrm>
            <a:custGeom>
              <a:avLst/>
              <a:gdLst>
                <a:gd name="f0" fmla="val w"/>
                <a:gd name="f1" fmla="val h"/>
                <a:gd name="f2" fmla="val 0"/>
                <a:gd name="f3" fmla="val 19273"/>
                <a:gd name="f4" fmla="val 11293"/>
                <a:gd name="f5" fmla="val 1693"/>
                <a:gd name="f6" fmla="val 756"/>
                <a:gd name="f7" fmla="val 1"/>
                <a:gd name="f8" fmla="val 759"/>
                <a:gd name="f9" fmla="val 1696"/>
                <a:gd name="f10" fmla="val 10245"/>
                <a:gd name="f11" fmla="val 7342"/>
                <a:gd name="f12" fmla="val 6092"/>
                <a:gd name="f13" fmla="val 11257"/>
                <a:gd name="f14" fmla="val 5083"/>
                <a:gd name="f15" fmla="val 12503"/>
                <a:gd name="f16" fmla="val 17020"/>
                <a:gd name="f17" fmla="val 18201"/>
                <a:gd name="f18" fmla="val 19179"/>
                <a:gd name="f19" fmla="val 5993"/>
                <a:gd name="f20" fmla="val 7167"/>
                <a:gd name="f21" fmla="val 19270"/>
                <a:gd name="f22" fmla="val 18514"/>
                <a:gd name="f23" fmla="val 17577"/>
                <a:gd name="f24" fmla="*/ f0 1 19273"/>
                <a:gd name="f25" fmla="*/ f1 1 11293"/>
                <a:gd name="f26" fmla="val f2"/>
                <a:gd name="f27" fmla="val f3"/>
                <a:gd name="f28" fmla="val f4"/>
                <a:gd name="f29" fmla="+- f28 0 f26"/>
                <a:gd name="f30" fmla="+- f27 0 f26"/>
                <a:gd name="f31" fmla="*/ f30 1 19273"/>
                <a:gd name="f32" fmla="*/ f29 1 11293"/>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19273" h="11293">
                  <a:moveTo>
                    <a:pt x="f5" y="f2"/>
                  </a:moveTo>
                  <a:cubicBezTo>
                    <a:pt x="f6" y="f2"/>
                    <a:pt x="f7" y="f8"/>
                    <a:pt x="f7" y="f9"/>
                  </a:cubicBezTo>
                  <a:lnTo>
                    <a:pt x="f7" y="f4"/>
                  </a:lnTo>
                  <a:lnTo>
                    <a:pt x="f10" y="f4"/>
                  </a:lnTo>
                  <a:lnTo>
                    <a:pt x="f10" y="f11"/>
                  </a:lnTo>
                  <a:cubicBezTo>
                    <a:pt x="f10" y="f12"/>
                    <a:pt x="f13" y="f14"/>
                    <a:pt x="f15" y="f14"/>
                  </a:cubicBezTo>
                  <a:lnTo>
                    <a:pt x="f16" y="f14"/>
                  </a:lnTo>
                  <a:cubicBezTo>
                    <a:pt x="f17" y="f14"/>
                    <a:pt x="f18" y="f19"/>
                    <a:pt x="f3" y="f20"/>
                  </a:cubicBezTo>
                  <a:lnTo>
                    <a:pt x="f3" y="f9"/>
                  </a:lnTo>
                  <a:cubicBezTo>
                    <a:pt x="f21" y="f8"/>
                    <a:pt x="f22" y="f2"/>
                    <a:pt x="f2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7" name="Google Shape;5781;p66">
              <a:extLst>
                <a:ext uri="{FF2B5EF4-FFF2-40B4-BE49-F238E27FC236}">
                  <a16:creationId xmlns:a16="http://schemas.microsoft.com/office/drawing/2014/main" id="{0D48C8E6-9E99-F6A0-A020-D2B25FBFF847}"/>
                </a:ext>
              </a:extLst>
            </p:cNvPr>
            <p:cNvSpPr/>
            <p:nvPr/>
          </p:nvSpPr>
          <p:spPr>
            <a:xfrm>
              <a:off x="6632435" y="2857554"/>
              <a:ext cx="119164" cy="29772"/>
            </a:xfrm>
            <a:custGeom>
              <a:avLst/>
              <a:gdLst>
                <a:gd name="f0" fmla="val w"/>
                <a:gd name="f1" fmla="val h"/>
                <a:gd name="f2" fmla="val 0"/>
                <a:gd name="f3" fmla="val 6775"/>
                <a:gd name="f4" fmla="val 1693"/>
                <a:gd name="f5" fmla="val 1129"/>
                <a:gd name="f6" fmla="val 1"/>
                <a:gd name="f7" fmla="val 506"/>
                <a:gd name="f8" fmla="val 503"/>
                <a:gd name="f9" fmla="val 1130"/>
                <a:gd name="f10" fmla="val 6270"/>
                <a:gd name="f11" fmla="val 5646"/>
                <a:gd name="f12" fmla="*/ f0 1 6775"/>
                <a:gd name="f13" fmla="*/ f1 1 1693"/>
                <a:gd name="f14" fmla="val f2"/>
                <a:gd name="f15" fmla="val f3"/>
                <a:gd name="f16" fmla="val f4"/>
                <a:gd name="f17" fmla="+- f16 0 f14"/>
                <a:gd name="f18" fmla="+- f15 0 f14"/>
                <a:gd name="f19" fmla="*/ f18 1 6775"/>
                <a:gd name="f20" fmla="*/ f17 1 1693"/>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775" h="1693">
                  <a:moveTo>
                    <a:pt x="f5" y="f6"/>
                  </a:moveTo>
                  <a:cubicBezTo>
                    <a:pt x="f7" y="f6"/>
                    <a:pt x="f2" y="f8"/>
                    <a:pt x="f2" y="f9"/>
                  </a:cubicBezTo>
                  <a:lnTo>
                    <a:pt x="f2" y="f4"/>
                  </a:lnTo>
                  <a:lnTo>
                    <a:pt x="f3" y="f4"/>
                  </a:lnTo>
                  <a:lnTo>
                    <a:pt x="f3" y="f9"/>
                  </a:lnTo>
                  <a:cubicBezTo>
                    <a:pt x="f3" y="f8"/>
                    <a:pt x="f10" y="f6"/>
                    <a:pt x="f11"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DC0185-0546-074D-8C66-F3273D77CA48}"/>
              </a:ext>
            </a:extLst>
          </p:cNvPr>
          <p:cNvSpPr txBox="1">
            <a:spLocks noGrp="1"/>
          </p:cNvSpPr>
          <p:nvPr>
            <p:ph type="body" idx="4294967295"/>
          </p:nvPr>
        </p:nvSpPr>
        <p:spPr>
          <a:xfrm>
            <a:off x="242645" y="92610"/>
            <a:ext cx="8679896" cy="543181"/>
          </a:xfrm>
        </p:spPr>
        <p:txBody>
          <a:bodyPr anchor="ctr" anchorCtr="1"/>
          <a:lstStyle/>
          <a:p>
            <a:pPr marL="0" lvl="0" indent="0" algn="ctr">
              <a:buNone/>
            </a:pPr>
            <a:r>
              <a:rPr lang="en-US" sz="4800">
                <a:solidFill>
                  <a:srgbClr val="000000"/>
                </a:solidFill>
                <a:latin typeface="Arial"/>
                <a:cs typeface="Arial" pitchFamily="34"/>
              </a:rPr>
              <a:t>Fully Editable Icon Sets: B</a:t>
            </a:r>
          </a:p>
        </p:txBody>
      </p:sp>
      <p:sp>
        <p:nvSpPr>
          <p:cNvPr id="3" name="Freeform 108">
            <a:extLst>
              <a:ext uri="{FF2B5EF4-FFF2-40B4-BE49-F238E27FC236}">
                <a16:creationId xmlns:a16="http://schemas.microsoft.com/office/drawing/2014/main" id="{D1B250C4-872A-692A-F5C1-F2B7815E596D}"/>
              </a:ext>
            </a:extLst>
          </p:cNvPr>
          <p:cNvSpPr/>
          <p:nvPr/>
        </p:nvSpPr>
        <p:spPr>
          <a:xfrm>
            <a:off x="4530806" y="1242450"/>
            <a:ext cx="415402" cy="489222"/>
          </a:xfrm>
          <a:custGeom>
            <a:avLst/>
            <a:gdLst>
              <a:gd name="f0" fmla="val w"/>
              <a:gd name="f1" fmla="val h"/>
              <a:gd name="f2" fmla="val 0"/>
              <a:gd name="f3" fmla="val 341005"/>
              <a:gd name="f4" fmla="val 376812"/>
              <a:gd name="f5" fmla="val 179590"/>
              <a:gd name="f6" fmla="val 105941"/>
              <a:gd name="f7" fmla="val 189466"/>
              <a:gd name="f8" fmla="val 103284"/>
              <a:gd name="f9" fmla="val 200229"/>
              <a:gd name="f10" fmla="val 106383"/>
              <a:gd name="f11" fmla="val 207502"/>
              <a:gd name="f12" fmla="val 113978"/>
              <a:gd name="f13" fmla="val 205155"/>
              <a:gd name="f14" fmla="val 116193"/>
              <a:gd name="f15" fmla="val 198727"/>
              <a:gd name="f16" fmla="val 109493"/>
              <a:gd name="f17" fmla="val 189244"/>
              <a:gd name="f18" fmla="val 106732"/>
              <a:gd name="f19" fmla="val 180543"/>
              <a:gd name="f20" fmla="val 109027"/>
              <a:gd name="f21" fmla="val 171284"/>
              <a:gd name="f22" fmla="val 111470"/>
              <a:gd name="f23" fmla="val 164597"/>
              <a:gd name="f24" fmla="val 119184"/>
              <a:gd name="f25" fmla="val 163491"/>
              <a:gd name="f26" fmla="val 128699"/>
              <a:gd name="f27" fmla="val 160301"/>
              <a:gd name="f28" fmla="val 128192"/>
              <a:gd name="f29" fmla="val 160626"/>
              <a:gd name="f30" fmla="val 125509"/>
              <a:gd name="f31" fmla="val 161343"/>
              <a:gd name="f32" fmla="val 122953"/>
              <a:gd name="f33" fmla="val 162397"/>
              <a:gd name="f34" fmla="val 120583"/>
              <a:gd name="f35" fmla="val 163188"/>
              <a:gd name="f36" fmla="val 118806"/>
              <a:gd name="f37" fmla="val 164168"/>
              <a:gd name="f38" fmla="val 117134"/>
              <a:gd name="f39" fmla="val 165317"/>
              <a:gd name="f40" fmla="val 115593"/>
              <a:gd name="f41" fmla="val 184774"/>
              <a:gd name="f42" fmla="val 76800"/>
              <a:gd name="f43" fmla="val 189722"/>
              <a:gd name="f44" fmla="val 75892"/>
              <a:gd name="f45" fmla="val 194950"/>
              <a:gd name="f46" fmla="val 76276"/>
              <a:gd name="f47" fmla="val 199898"/>
              <a:gd name="f48" fmla="val 78055"/>
              <a:gd name="f49" fmla="val 198784"/>
              <a:gd name="f50" fmla="val 81085"/>
              <a:gd name="f51" fmla="val 190044"/>
              <a:gd name="f52" fmla="val 77951"/>
              <a:gd name="f53" fmla="val 180324"/>
              <a:gd name="f54" fmla="val 79705"/>
              <a:gd name="f55" fmla="val 173557"/>
              <a:gd name="f56" fmla="val 85636"/>
              <a:gd name="f57" fmla="val 166357"/>
              <a:gd name="f58" fmla="val 91948"/>
              <a:gd name="f59" fmla="val 163808"/>
              <a:gd name="f60" fmla="val 101834"/>
              <a:gd name="f61" fmla="val 167057"/>
              <a:gd name="f62" fmla="val 110845"/>
              <a:gd name="f63" fmla="val 163976"/>
              <a:gd name="f64" fmla="val 111813"/>
              <a:gd name="f65" fmla="val 161264"/>
              <a:gd name="f66" fmla="val 104174"/>
              <a:gd name="f67" fmla="val 162206"/>
              <a:gd name="f68" fmla="val 95982"/>
              <a:gd name="f69" fmla="val 166259"/>
              <a:gd name="f70" fmla="val 89343"/>
              <a:gd name="f71" fmla="val 171329"/>
              <a:gd name="f72" fmla="val 83298"/>
              <a:gd name="f73" fmla="val 175158"/>
              <a:gd name="f74" fmla="val 79908"/>
              <a:gd name="f75" fmla="val 179826"/>
              <a:gd name="f76" fmla="val 77708"/>
              <a:gd name="f77" fmla="val 179076"/>
              <a:gd name="f78" fmla="val 24908"/>
              <a:gd name="f79" fmla="val 173882"/>
              <a:gd name="f80" fmla="val 25821"/>
              <a:gd name="f81" fmla="val 169065"/>
              <a:gd name="f82" fmla="val 28595"/>
              <a:gd name="f83" fmla="val 165693"/>
              <a:gd name="f84" fmla="val 33023"/>
              <a:gd name="f85" fmla="val 165081"/>
              <a:gd name="f86" fmla="val 32645"/>
              <a:gd name="f87" fmla="val 164343"/>
              <a:gd name="f88" fmla="val 33841"/>
              <a:gd name="f89" fmla="val 159156"/>
              <a:gd name="f90" fmla="val 28989"/>
              <a:gd name="f91" fmla="val 147650"/>
              <a:gd name="f92" fmla="val 21890"/>
              <a:gd name="f93" fmla="val 132568"/>
              <a:gd name="f94" fmla="val 25462"/>
              <a:gd name="f95" fmla="val 125468"/>
              <a:gd name="f96" fmla="val 36968"/>
              <a:gd name="f97" fmla="val 125028"/>
              <a:gd name="f98" fmla="val 37682"/>
              <a:gd name="f99" fmla="val 124628"/>
              <a:gd name="f100" fmla="val 38410"/>
              <a:gd name="f101" fmla="val 124607"/>
              <a:gd name="f102" fmla="val 39302"/>
              <a:gd name="f103" fmla="val 121192"/>
              <a:gd name="f104" fmla="val 53871"/>
              <a:gd name="f105" fmla="val 126621"/>
              <a:gd name="f106" fmla="val 67918"/>
              <a:gd name="f107" fmla="val 137512"/>
              <a:gd name="f108" fmla="val 72288"/>
              <a:gd name="f109" fmla="val 136408"/>
              <a:gd name="f110" fmla="val 75373"/>
              <a:gd name="f111" fmla="val 125065"/>
              <a:gd name="f112" fmla="val 70889"/>
              <a:gd name="f113" fmla="val 118824"/>
              <a:gd name="f114" fmla="val 57470"/>
              <a:gd name="f115" fmla="val 120792"/>
              <a:gd name="f116" fmla="val 42874"/>
              <a:gd name="f117" fmla="val 110219"/>
              <a:gd name="f118" fmla="val 38045"/>
              <a:gd name="f119" fmla="val 97555"/>
              <a:gd name="f120" fmla="val 41998"/>
              <a:gd name="f121" fmla="val 91229"/>
              <a:gd name="f122" fmla="val 52250"/>
              <a:gd name="f123" fmla="val 86215"/>
              <a:gd name="f124" fmla="val 60377"/>
              <a:gd name="f125" fmla="val 87164"/>
              <a:gd name="f126" fmla="val 68019"/>
              <a:gd name="f127" fmla="val 90995"/>
              <a:gd name="f128" fmla="val 75559"/>
              <a:gd name="f129" fmla="val 88405"/>
              <a:gd name="f130" fmla="val 77546"/>
              <a:gd name="f131" fmla="val 86197"/>
              <a:gd name="f132" fmla="val 80074"/>
              <a:gd name="f133" fmla="val 84391"/>
              <a:gd name="f134" fmla="val 83001"/>
              <a:gd name="f135" fmla="val 75261"/>
              <a:gd name="f136" fmla="val 97799"/>
              <a:gd name="f137" fmla="val 79855"/>
              <a:gd name="f138" fmla="val 117197"/>
              <a:gd name="f139" fmla="val 94653"/>
              <a:gd name="f140" fmla="val 126328"/>
              <a:gd name="f141" fmla="val 99603"/>
              <a:gd name="f142" fmla="val 129383"/>
              <a:gd name="f143" fmla="val 105068"/>
              <a:gd name="f144" fmla="val 130901"/>
              <a:gd name="f145" fmla="val 110449"/>
              <a:gd name="f146" fmla="val 130283"/>
              <a:gd name="f147" fmla="val 111461"/>
              <a:gd name="f148" fmla="val 121556"/>
              <a:gd name="f149" fmla="val 114239"/>
              <a:gd name="f150" fmla="val 112980"/>
              <a:gd name="f151" fmla="val 118788"/>
              <a:gd name="f152" fmla="val 105103"/>
              <a:gd name="f153" fmla="val 122060"/>
              <a:gd name="f154" fmla="val 106993"/>
              <a:gd name="f155" fmla="val 117549"/>
              <a:gd name="f156" fmla="val 114804"/>
              <a:gd name="f157" fmla="val 114885"/>
              <a:gd name="f158" fmla="val 123345"/>
              <a:gd name="f159" fmla="val 114602"/>
              <a:gd name="f160" fmla="val 132066"/>
              <a:gd name="f161" fmla="val 118189"/>
              <a:gd name="f162" fmla="val 142541"/>
              <a:gd name="f163" fmla="val 127538"/>
              <a:gd name="f164" fmla="val 149533"/>
              <a:gd name="f165" fmla="val 138054"/>
              <a:gd name="f166" fmla="val 150704"/>
              <a:gd name="f167" fmla="val 138622"/>
              <a:gd name="f168" fmla="val 157584"/>
              <a:gd name="f169" fmla="val 141809"/>
              <a:gd name="f170" fmla="val 168599"/>
              <a:gd name="f171" fmla="val 152592"/>
              <a:gd name="f172" fmla="val 175355"/>
              <a:gd name="f173" fmla="val 163536"/>
              <a:gd name="f174" fmla="val 173320"/>
              <a:gd name="f175" fmla="val 163736"/>
              <a:gd name="f176" fmla="val 174011"/>
              <a:gd name="f177" fmla="val 165086"/>
              <a:gd name="f178" fmla="val 173621"/>
              <a:gd name="f179" fmla="val 165671"/>
              <a:gd name="f180" fmla="val 180699"/>
              <a:gd name="f181" fmla="val 169429"/>
              <a:gd name="f182" fmla="val 193686"/>
              <a:gd name="f183" fmla="val 183003"/>
              <a:gd name="f184" fmla="val 201168"/>
              <a:gd name="f185" fmla="val 195990"/>
              <a:gd name="f186" fmla="val 197411"/>
              <a:gd name="f187" fmla="val 196796"/>
              <a:gd name="f188" fmla="val 197178"/>
              <a:gd name="f189" fmla="val 197581"/>
              <a:gd name="f190" fmla="val 196907"/>
              <a:gd name="f191" fmla="val 198196"/>
              <a:gd name="f192" fmla="val 196260"/>
              <a:gd name="f193" fmla="val 209934"/>
              <a:gd name="f194" fmla="val 188156"/>
              <a:gd name="f195" fmla="val 215400"/>
              <a:gd name="f196" fmla="val 175007"/>
              <a:gd name="f197" fmla="val 211155"/>
              <a:gd name="f198" fmla="val 164763"/>
              <a:gd name="f199" fmla="val 205121"/>
              <a:gd name="f200" fmla="val 170199"/>
              <a:gd name="f201" fmla="val 196738"/>
              <a:gd name="f202" fmla="val 172687"/>
              <a:gd name="f203" fmla="val 188343"/>
              <a:gd name="f204" fmla="val 171472"/>
              <a:gd name="f205" fmla="val 188829"/>
              <a:gd name="f206" fmla="val 168281"/>
              <a:gd name="f207" fmla="val 198020"/>
              <a:gd name="f208" fmla="val 169602"/>
              <a:gd name="f209" fmla="val 207192"/>
              <a:gd name="f210" fmla="val 165939"/>
              <a:gd name="f211" fmla="val 212635"/>
              <a:gd name="f212" fmla="val 158774"/>
              <a:gd name="f213" fmla="val 218427"/>
              <a:gd name="f214" fmla="val 151149"/>
              <a:gd name="f215" fmla="val 218946"/>
              <a:gd name="f216" fmla="val 140953"/>
              <a:gd name="f217" fmla="val 213960"/>
              <a:gd name="f218" fmla="val 132774"/>
              <a:gd name="f219" fmla="val 216785"/>
              <a:gd name="f220" fmla="val 131210"/>
              <a:gd name="f221" fmla="val 222366"/>
              <a:gd name="f222" fmla="val 140465"/>
              <a:gd name="f223" fmla="val 221779"/>
              <a:gd name="f224" fmla="val 151983"/>
              <a:gd name="f225" fmla="val 215286"/>
              <a:gd name="f226" fmla="val 160619"/>
              <a:gd name="f227" fmla="val 213805"/>
              <a:gd name="f228" fmla="val 162105"/>
              <a:gd name="f229" fmla="val 172938"/>
              <a:gd name="f230" fmla="val 214526"/>
              <a:gd name="f231" fmla="val 186813"/>
              <a:gd name="f232" fmla="val 203421"/>
              <a:gd name="f233" fmla="val 196175"/>
              <a:gd name="f234" fmla="val 208012"/>
              <a:gd name="f235" fmla="val 206854"/>
              <a:gd name="f236" fmla="val 220050"/>
              <a:gd name="f237" fmla="val 212429"/>
              <a:gd name="f238" fmla="val 231622"/>
              <a:gd name="f239" fmla="val 209082"/>
              <a:gd name="f240" fmla="val 239377"/>
              <a:gd name="f241" fmla="val 206838"/>
              <a:gd name="f242" fmla="val 243741"/>
              <a:gd name="f243" fmla="val 201989"/>
              <a:gd name="f244" fmla="val 246092"/>
              <a:gd name="f245" fmla="val 195539"/>
              <a:gd name="f246" fmla="val 255042"/>
              <a:gd name="f247" fmla="val 199507"/>
              <a:gd name="f248" fmla="val 265290"/>
              <a:gd name="f249" fmla="val 198199"/>
              <a:gd name="f250" fmla="val 272958"/>
              <a:gd name="f251" fmla="val 192601"/>
              <a:gd name="f252" fmla="val 276795"/>
              <a:gd name="f253" fmla="val 193971"/>
              <a:gd name="f254" fmla="val 289009"/>
              <a:gd name="f255" fmla="val 194016"/>
              <a:gd name="f256" fmla="val 298363"/>
              <a:gd name="f257" fmla="val 193248"/>
              <a:gd name="f258" fmla="val 304258"/>
              <a:gd name="f259" fmla="val 183694"/>
              <a:gd name="f260" fmla="val 309343"/>
              <a:gd name="f261" fmla="val 175453"/>
              <a:gd name="f262" fmla="val 308953"/>
              <a:gd name="f263" fmla="val 165378"/>
              <a:gd name="f264" fmla="val 303795"/>
              <a:gd name="f265" fmla="val 157923"/>
              <a:gd name="f266" fmla="val 298315"/>
              <a:gd name="f267" fmla="val 164420"/>
              <a:gd name="f268" fmla="val 291041"/>
              <a:gd name="f269" fmla="val 168177"/>
              <a:gd name="f270" fmla="val 283702"/>
              <a:gd name="f271" fmla="val 168174"/>
              <a:gd name="f272" fmla="val 283555"/>
              <a:gd name="f273" fmla="val 164527"/>
              <a:gd name="f274" fmla="val 293404"/>
              <a:gd name="f275" fmla="val 164978"/>
              <a:gd name="f276" fmla="val 303289"/>
              <a:gd name="f277" fmla="val 157339"/>
              <a:gd name="f278" fmla="val 308110"/>
              <a:gd name="f279" fmla="val 145450"/>
              <a:gd name="f280" fmla="val 311022"/>
              <a:gd name="f281" fmla="val 136198"/>
              <a:gd name="f282" fmla="val 308752"/>
              <a:gd name="f283" fmla="val 126109"/>
              <a:gd name="f284" fmla="val 302169"/>
              <a:gd name="f285" fmla="val 119023"/>
              <a:gd name="f286" fmla="val 296249"/>
              <a:gd name="f287" fmla="val 127191"/>
              <a:gd name="f288" fmla="val 286098"/>
              <a:gd name="f289" fmla="val 131525"/>
              <a:gd name="f290" fmla="val 275782"/>
              <a:gd name="f291" fmla="val 130309"/>
              <a:gd name="f292" fmla="val 276183"/>
              <a:gd name="f293" fmla="val 127106"/>
              <a:gd name="f294" fmla="val 285405"/>
              <a:gd name="f295" fmla="val 128184"/>
              <a:gd name="f296" fmla="val 294478"/>
              <a:gd name="f297" fmla="val 124281"/>
              <a:gd name="f298" fmla="val 299730"/>
              <a:gd name="f299" fmla="val 116974"/>
              <a:gd name="f300" fmla="val 300207"/>
              <a:gd name="f301" fmla="val 116045"/>
              <a:gd name="f302" fmla="val 300079"/>
              <a:gd name="f303" fmla="val 107222"/>
              <a:gd name="f304" fmla="val 295342"/>
              <a:gd name="f305" fmla="val 98867"/>
              <a:gd name="f306" fmla="val 287259"/>
              <a:gd name="f307" fmla="val 93880"/>
              <a:gd name="f308" fmla="val 284295"/>
              <a:gd name="f309" fmla="val 92051"/>
              <a:gd name="f310" fmla="val 281129"/>
              <a:gd name="f311" fmla="val 90828"/>
              <a:gd name="f312" fmla="val 277855"/>
              <a:gd name="f313" fmla="val 90561"/>
              <a:gd name="f314" fmla="val 271916"/>
              <a:gd name="f315" fmla="val 104194"/>
              <a:gd name="f316" fmla="val 259881"/>
              <a:gd name="f317" fmla="val 112708"/>
              <a:gd name="f318" fmla="val 248172"/>
              <a:gd name="f319" fmla="val 111695"/>
              <a:gd name="f320" fmla="val 248002"/>
              <a:gd name="f321" fmla="val 114741"/>
              <a:gd name="f322" fmla="val 246936"/>
              <a:gd name="f323" fmla="val 117719"/>
              <a:gd name="f324" fmla="val 245089"/>
              <a:gd name="f325" fmla="val 120348"/>
              <a:gd name="f326" fmla="val 241307"/>
              <a:gd name="f327" fmla="val 125729"/>
              <a:gd name="f328" fmla="val 234825"/>
              <a:gd name="f329" fmla="val 128827"/>
              <a:gd name="f330" fmla="val 228007"/>
              <a:gd name="f331" fmla="val 128511"/>
              <a:gd name="f332" fmla="val 228158"/>
              <a:gd name="f333" fmla="val 125380"/>
              <a:gd name="f334" fmla="val 233848"/>
              <a:gd name="f335" fmla="val 125642"/>
              <a:gd name="f336" fmla="val 239262"/>
              <a:gd name="f337" fmla="val 123097"/>
              <a:gd name="f338" fmla="val 242439"/>
              <a:gd name="f339" fmla="val 118667"/>
              <a:gd name="f340" fmla="val 244071"/>
              <a:gd name="f341" fmla="val 116391"/>
              <a:gd name="f342" fmla="val 244987"/>
              <a:gd name="f343" fmla="val 113796"/>
              <a:gd name="f344" fmla="val 245116"/>
              <a:gd name="f345" fmla="val 111152"/>
              <a:gd name="f346" fmla="val 243716"/>
              <a:gd name="f347" fmla="val 110904"/>
              <a:gd name="f348" fmla="val 244539"/>
              <a:gd name="f349" fmla="val 108155"/>
              <a:gd name="f350" fmla="val 244792"/>
              <a:gd name="f351" fmla="val 106166"/>
              <a:gd name="f352" fmla="val 244131"/>
              <a:gd name="f353" fmla="val 104285"/>
              <a:gd name="f354" fmla="val 243078"/>
              <a:gd name="f355" fmla="val 102544"/>
              <a:gd name="f356" fmla="val 240257"/>
              <a:gd name="f357" fmla="val 97875"/>
              <a:gd name="f358" fmla="val 235048"/>
              <a:gd name="f359" fmla="val 94922"/>
              <a:gd name="f360" fmla="val 229344"/>
              <a:gd name="f361" fmla="val 94755"/>
              <a:gd name="f362" fmla="val 229436"/>
              <a:gd name="f363" fmla="val 91621"/>
              <a:gd name="f364" fmla="val 236268"/>
              <a:gd name="f365" fmla="val 91821"/>
              <a:gd name="f366" fmla="val 242499"/>
              <a:gd name="f367" fmla="val 95409"/>
              <a:gd name="f368" fmla="val 245850"/>
              <a:gd name="f369" fmla="val 101072"/>
              <a:gd name="f370" fmla="val 247129"/>
              <a:gd name="f371" fmla="val 103235"/>
              <a:gd name="f372" fmla="val 247915"/>
              <a:gd name="f373" fmla="val 105575"/>
              <a:gd name="f374" fmla="val 248037"/>
              <a:gd name="f375" fmla="val 107973"/>
              <a:gd name="f376" fmla="val 258268"/>
              <a:gd name="f377" fmla="val 109553"/>
              <a:gd name="f378" fmla="val 268981"/>
              <a:gd name="f379" fmla="val 102051"/>
              <a:gd name="f380" fmla="val 274232"/>
              <a:gd name="f381" fmla="val 89778"/>
              <a:gd name="f382" fmla="val 278708"/>
              <a:gd name="f383" fmla="val 77339"/>
              <a:gd name="f384" fmla="val 274020"/>
              <a:gd name="f385" fmla="val 63056"/>
              <a:gd name="f386" fmla="val 262316"/>
              <a:gd name="f387" fmla="val 55834"/>
              <a:gd name="f388" fmla="val 257734"/>
              <a:gd name="f389" fmla="val 53007"/>
              <a:gd name="f390" fmla="val 252666"/>
              <a:gd name="f391" fmla="val 51626"/>
              <a:gd name="f392" fmla="val 247691"/>
              <a:gd name="f393" fmla="val 52231"/>
              <a:gd name="f394" fmla="val 248705"/>
              <a:gd name="f395" fmla="val 60913"/>
              <a:gd name="f396" fmla="val 245967"/>
              <a:gd name="f397" fmla="val 69020"/>
              <a:gd name="f398" fmla="val 239739"/>
              <a:gd name="f399" fmla="val 74185"/>
              <a:gd name="f400" fmla="val 237649"/>
              <a:gd name="f401" fmla="val 71664"/>
              <a:gd name="f402" fmla="val 244579"/>
              <a:gd name="f403" fmla="val 65918"/>
              <a:gd name="f404" fmla="val 246481"/>
              <a:gd name="f405" fmla="val 55888"/>
              <a:gd name="f406" fmla="val 243151"/>
              <a:gd name="f407" fmla="val 45920"/>
              <a:gd name="f408" fmla="val 241194"/>
              <a:gd name="f409" fmla="val 40124"/>
              <a:gd name="f410" fmla="val 237183"/>
              <a:gd name="f411" fmla="val 35004"/>
              <a:gd name="f412" fmla="val 231542"/>
              <a:gd name="f413" fmla="val 31523"/>
              <a:gd name="f414" fmla="val 221392"/>
              <a:gd name="f415" fmla="val 25261"/>
              <a:gd name="f416" fmla="val 208864"/>
              <a:gd name="f417" fmla="val 26095"/>
              <a:gd name="f418" fmla="val 199763"/>
              <a:gd name="f419" fmla="val 32668"/>
              <a:gd name="f420" fmla="val 194721"/>
              <a:gd name="f421" fmla="val 27952"/>
              <a:gd name="f422" fmla="val 189842"/>
              <a:gd name="f423" fmla="val 24941"/>
              <a:gd name="f424" fmla="val 184271"/>
              <a:gd name="f425" fmla="val 23995"/>
              <a:gd name="f426" fmla="val 190632"/>
              <a:gd name="f427" fmla="val 62"/>
              <a:gd name="f428" fmla="val 300121"/>
              <a:gd name="f429" fmla="val 2329"/>
              <a:gd name="f430" fmla="val 391248"/>
              <a:gd name="f431" fmla="val 125645"/>
              <a:gd name="f432" fmla="val 309641"/>
              <a:gd name="f433" fmla="val 225160"/>
              <a:gd name="f434" fmla="val 282892"/>
              <a:gd name="f435" fmla="val 251229"/>
              <a:gd name="f436" fmla="val 279266"/>
              <a:gd name="f437" fmla="val 288859"/>
              <a:gd name="f438" fmla="val 302841"/>
              <a:gd name="f439" fmla="val 374772"/>
              <a:gd name="f440" fmla="val 121266"/>
              <a:gd name="f441" fmla="val 109025"/>
              <a:gd name="f442" fmla="val 322355"/>
              <a:gd name="f443" fmla="val 76580"/>
              <a:gd name="f444" fmla="val 333165"/>
              <a:gd name="f445" fmla="val 40716"/>
              <a:gd name="f446" fmla="val 329924"/>
              <a:gd name="f447" fmla="val 28778"/>
              <a:gd name="f448" fmla="val 318327"/>
              <a:gd name="f449" fmla="val 22923"/>
              <a:gd name="f450" fmla="val 311868"/>
              <a:gd name="f451" fmla="val 25422"/>
              <a:gd name="f452" fmla="val 291738"/>
              <a:gd name="f453" fmla="val 32859"/>
              <a:gd name="f454" fmla="val 276164"/>
              <a:gd name="f455" fmla="val 35235"/>
              <a:gd name="f456" fmla="val 270344"/>
              <a:gd name="f457" fmla="val 23179"/>
              <a:gd name="f458" fmla="val 268321"/>
              <a:gd name="f459" fmla="val 20618"/>
              <a:gd name="f460" fmla="val 259843"/>
              <a:gd name="f461" fmla="val 19440"/>
              <a:gd name="f462" fmla="val 251965"/>
              <a:gd name="f463" fmla="val 27377"/>
              <a:gd name="f464" fmla="val 251682"/>
              <a:gd name="f465" fmla="val 30757"/>
              <a:gd name="f466" fmla="val 247602"/>
              <a:gd name="f467" fmla="val 18516"/>
              <a:gd name="f468" fmla="val 238938"/>
              <a:gd name="f469" fmla="val 12669"/>
              <a:gd name="f470" fmla="val 232923"/>
              <a:gd name="f471" fmla="val 25811"/>
              <a:gd name="f472" fmla="val 221592"/>
              <a:gd name="f473" fmla="val 29458"/>
              <a:gd name="f474" fmla="val 212919"/>
              <a:gd name="f475" fmla="val 16679"/>
              <a:gd name="f476" fmla="val 208924"/>
              <a:gd name="f477" fmla="val 7006"/>
              <a:gd name="f478" fmla="val 203466"/>
              <a:gd name="f479" fmla="val 307"/>
              <a:gd name="f480" fmla="val 196983"/>
              <a:gd name="f481" fmla="val -2572"/>
              <a:gd name="f482" fmla="val 186228"/>
              <a:gd name="f483" fmla="val 15339"/>
              <a:gd name="f484" fmla="val 171234"/>
              <a:gd name="f485" fmla="val 31089"/>
              <a:gd name="f486" fmla="val 151672"/>
              <a:gd name="f487" fmla="val 47602"/>
              <a:gd name="f488" fmla="val 132201"/>
              <a:gd name="f489" fmla="val 33821"/>
              <a:gd name="f490" fmla="val 117353"/>
              <a:gd name="f491" fmla="val 46470"/>
              <a:gd name="f492" fmla="val 75544"/>
              <a:gd name="f493" fmla="val 66559"/>
              <a:gd name="f494" fmla="val 23813"/>
              <a:gd name="f495" fmla="val 114124"/>
              <a:gd name="f496" fmla="val -1423"/>
              <a:gd name="f497" fmla="*/ f0 1 341005"/>
              <a:gd name="f498" fmla="*/ f1 1 376812"/>
              <a:gd name="f499" fmla="val f2"/>
              <a:gd name="f500" fmla="val f3"/>
              <a:gd name="f501" fmla="val f4"/>
              <a:gd name="f502" fmla="+- f501 0 f499"/>
              <a:gd name="f503" fmla="+- f500 0 f499"/>
              <a:gd name="f504" fmla="*/ f503 1 341005"/>
              <a:gd name="f505" fmla="*/ f502 1 376812"/>
              <a:gd name="f506" fmla="*/ f499 1 f504"/>
              <a:gd name="f507" fmla="*/ f500 1 f504"/>
              <a:gd name="f508" fmla="*/ f499 1 f505"/>
              <a:gd name="f509" fmla="*/ f501 1 f505"/>
              <a:gd name="f510" fmla="*/ f506 f497 1"/>
              <a:gd name="f511" fmla="*/ f507 f497 1"/>
              <a:gd name="f512" fmla="*/ f509 f498 1"/>
              <a:gd name="f513" fmla="*/ f508 f498 1"/>
            </a:gdLst>
            <a:ahLst/>
            <a:cxnLst>
              <a:cxn ang="3cd4">
                <a:pos x="hc" y="t"/>
              </a:cxn>
              <a:cxn ang="0">
                <a:pos x="r" y="vc"/>
              </a:cxn>
              <a:cxn ang="cd4">
                <a:pos x="hc" y="b"/>
              </a:cxn>
              <a:cxn ang="cd2">
                <a:pos x="l" y="vc"/>
              </a:cxn>
            </a:cxnLst>
            <a:rect l="f510" t="f513" r="f511" b="f512"/>
            <a:pathLst>
              <a:path w="341005" h="376812">
                <a:moveTo>
                  <a:pt x="f5" y="f6"/>
                </a:moveTo>
                <a:cubicBezTo>
                  <a:pt x="f7" y="f8"/>
                  <a:pt x="f9" y="f10"/>
                  <a:pt x="f11" y="f12"/>
                </a:cubicBezTo>
                <a:lnTo>
                  <a:pt x="f13" y="f14"/>
                </a:lnTo>
                <a:cubicBezTo>
                  <a:pt x="f15" y="f16"/>
                  <a:pt x="f17" y="f18"/>
                  <a:pt x="f19" y="f20"/>
                </a:cubicBezTo>
                <a:cubicBezTo>
                  <a:pt x="f21" y="f22"/>
                  <a:pt x="f23" y="f24"/>
                  <a:pt x="f25" y="f26"/>
                </a:cubicBezTo>
                <a:lnTo>
                  <a:pt x="f27" y="f28"/>
                </a:lnTo>
                <a:cubicBezTo>
                  <a:pt x="f29" y="f30"/>
                  <a:pt x="f31" y="f32"/>
                  <a:pt x="f33" y="f34"/>
                </a:cubicBezTo>
                <a:cubicBezTo>
                  <a:pt x="f35" y="f36"/>
                  <a:pt x="f37" y="f38"/>
                  <a:pt x="f39" y="f40"/>
                </a:cubicBezTo>
                <a:close/>
                <a:moveTo>
                  <a:pt x="f41" y="f42"/>
                </a:moveTo>
                <a:cubicBezTo>
                  <a:pt x="f43" y="f44"/>
                  <a:pt x="f45" y="f46"/>
                  <a:pt x="f47" y="f48"/>
                </a:cubicBezTo>
                <a:lnTo>
                  <a:pt x="f49" y="f50"/>
                </a:lnTo>
                <a:cubicBezTo>
                  <a:pt x="f51" y="f52"/>
                  <a:pt x="f53" y="f54"/>
                  <a:pt x="f55" y="f56"/>
                </a:cubicBezTo>
                <a:cubicBezTo>
                  <a:pt x="f57" y="f58"/>
                  <a:pt x="f59" y="f60"/>
                  <a:pt x="f61" y="f62"/>
                </a:cubicBezTo>
                <a:lnTo>
                  <a:pt x="f63" y="f64"/>
                </a:lnTo>
                <a:cubicBezTo>
                  <a:pt x="f65" y="f66"/>
                  <a:pt x="f67" y="f68"/>
                  <a:pt x="f69" y="f70"/>
                </a:cubicBezTo>
                <a:lnTo>
                  <a:pt x="f71" y="f72"/>
                </a:lnTo>
                <a:cubicBezTo>
                  <a:pt x="f73" y="f74"/>
                  <a:pt x="f75" y="f76"/>
                  <a:pt x="f41" y="f42"/>
                </a:cubicBezTo>
                <a:close/>
                <a:moveTo>
                  <a:pt x="f77" y="f78"/>
                </a:moveTo>
                <a:cubicBezTo>
                  <a:pt x="f79" y="f80"/>
                  <a:pt x="f81" y="f82"/>
                  <a:pt x="f83" y="f84"/>
                </a:cubicBezTo>
                <a:lnTo>
                  <a:pt x="f85" y="f86"/>
                </a:lnTo>
                <a:lnTo>
                  <a:pt x="f87" y="f88"/>
                </a:lnTo>
                <a:lnTo>
                  <a:pt x="f89" y="f90"/>
                </a:ln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146"/>
                </a:cubicBezTo>
                <a:cubicBezTo>
                  <a:pt x="f147" y="f148"/>
                  <a:pt x="f149" y="f150"/>
                  <a:pt x="f151" y="f152"/>
                </a:cubicBezTo>
                <a:lnTo>
                  <a:pt x="f153" y="f154"/>
                </a:lnTo>
                <a:cubicBezTo>
                  <a:pt x="f155" y="f156"/>
                  <a:pt x="f157" y="f158"/>
                  <a:pt x="f159" y="f160"/>
                </a:cubicBezTo>
                <a:cubicBezTo>
                  <a:pt x="f161" y="f162"/>
                  <a:pt x="f163" y="f164"/>
                  <a:pt x="f165" y="f166"/>
                </a:cubicBezTo>
                <a:lnTo>
                  <a:pt x="f167" y="f168"/>
                </a:lnTo>
                <a:cubicBezTo>
                  <a:pt x="f169" y="f170"/>
                  <a:pt x="f171" y="f172"/>
                  <a:pt x="f173" y="f174"/>
                </a:cubicBezTo>
                <a:lnTo>
                  <a:pt x="f175" y="f176"/>
                </a:lnTo>
                <a:lnTo>
                  <a:pt x="f177" y="f178"/>
                </a:lnTo>
                <a:lnTo>
                  <a:pt x="f179" y="f180"/>
                </a:lnTo>
                <a:cubicBezTo>
                  <a:pt x="f181" y="f182"/>
                  <a:pt x="f183" y="f184"/>
                  <a:pt x="f185" y="f186"/>
                </a:cubicBezTo>
                <a:cubicBezTo>
                  <a:pt x="f187" y="f188"/>
                  <a:pt x="f189" y="f190"/>
                  <a:pt x="f191" y="f192"/>
                </a:cubicBezTo>
                <a:cubicBezTo>
                  <a:pt x="f193" y="f194"/>
                  <a:pt x="f195" y="f196"/>
                  <a:pt x="f197" y="f198"/>
                </a:cubicBezTo>
                <a:cubicBezTo>
                  <a:pt x="f199" y="f200"/>
                  <a:pt x="f201" y="f202"/>
                  <a:pt x="f203" y="f204"/>
                </a:cubicBezTo>
                <a:lnTo>
                  <a:pt x="f205" y="f206"/>
                </a:lnTo>
                <a:cubicBezTo>
                  <a:pt x="f207" y="f208"/>
                  <a:pt x="f209" y="f210"/>
                  <a:pt x="f211" y="f212"/>
                </a:cubicBezTo>
                <a:cubicBezTo>
                  <a:pt x="f213" y="f214"/>
                  <a:pt x="f215" y="f216"/>
                  <a:pt x="f217" y="f218"/>
                </a:cubicBezTo>
                <a:lnTo>
                  <a:pt x="f219" y="f220"/>
                </a:lnTo>
                <a:cubicBezTo>
                  <a:pt x="f221" y="f222"/>
                  <a:pt x="f223" y="f224"/>
                  <a:pt x="f225" y="f226"/>
                </a:cubicBezTo>
                <a:lnTo>
                  <a:pt x="f227" y="f228"/>
                </a:lnTo>
                <a:cubicBezTo>
                  <a:pt x="f215" y="f229"/>
                  <a:pt x="f230" y="f231"/>
                  <a:pt x="f232" y="f233"/>
                </a:cubicBezTo>
                <a:cubicBezTo>
                  <a:pt x="f234" y="f235"/>
                  <a:pt x="f236" y="f237"/>
                  <a:pt x="f238" y="f239"/>
                </a:cubicBezTo>
                <a:cubicBezTo>
                  <a:pt x="f240" y="f241"/>
                  <a:pt x="f242" y="f243"/>
                  <a:pt x="f244" y="f245"/>
                </a:cubicBezTo>
                <a:cubicBezTo>
                  <a:pt x="f246" y="f247"/>
                  <a:pt x="f248" y="f249"/>
                  <a:pt x="f250" y="f251"/>
                </a:cubicBezTo>
                <a:lnTo>
                  <a:pt x="f252" y="f253"/>
                </a:lnTo>
                <a:cubicBezTo>
                  <a:pt x="f254" y="f255"/>
                  <a:pt x="f256" y="f257"/>
                  <a:pt x="f258" y="f259"/>
                </a:cubicBezTo>
                <a:cubicBezTo>
                  <a:pt x="f260" y="f261"/>
                  <a:pt x="f262" y="f263"/>
                  <a:pt x="f264" y="f265"/>
                </a:cubicBezTo>
                <a:cubicBezTo>
                  <a:pt x="f266" y="f267"/>
                  <a:pt x="f268" y="f269"/>
                  <a:pt x="f270" y="f271"/>
                </a:cubicBezTo>
                <a:lnTo>
                  <a:pt x="f272" y="f273"/>
                </a:lnTo>
                <a:cubicBezTo>
                  <a:pt x="f274" y="f275"/>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lnTo>
                  <a:pt x="f300" y="f301"/>
                </a:lnTo>
                <a:cubicBezTo>
                  <a:pt x="f302" y="f303"/>
                  <a:pt x="f304" y="f305"/>
                  <a:pt x="f306" y="f307"/>
                </a:cubicBezTo>
                <a:cubicBezTo>
                  <a:pt x="f308" y="f309"/>
                  <a:pt x="f310" y="f311"/>
                  <a:pt x="f312" y="f313"/>
                </a:cubicBezTo>
                <a:cubicBezTo>
                  <a:pt x="f314" y="f315"/>
                  <a:pt x="f316" y="f317"/>
                  <a:pt x="f318" y="f319"/>
                </a:cubicBezTo>
                <a:cubicBezTo>
                  <a:pt x="f320" y="f321"/>
                  <a:pt x="f322" y="f323"/>
                  <a:pt x="f324" y="f325"/>
                </a:cubicBezTo>
                <a:cubicBezTo>
                  <a:pt x="f326" y="f327"/>
                  <a:pt x="f328" y="f329"/>
                  <a:pt x="f330" y="f331"/>
                </a:cubicBezTo>
                <a:lnTo>
                  <a:pt x="f332" y="f333"/>
                </a:lnTo>
                <a:cubicBezTo>
                  <a:pt x="f334" y="f335"/>
                  <a:pt x="f336" y="f337"/>
                  <a:pt x="f338" y="f339"/>
                </a:cubicBezTo>
                <a:cubicBezTo>
                  <a:pt x="f340" y="f341"/>
                  <a:pt x="f342" y="f343"/>
                  <a:pt x="f344" y="f345"/>
                </a:cubicBezTo>
                <a:lnTo>
                  <a:pt x="f346" y="f347"/>
                </a:lnTo>
                <a:lnTo>
                  <a:pt x="f348" y="f349"/>
                </a:lnTo>
                <a:cubicBezTo>
                  <a:pt x="f350" y="f351"/>
                  <a:pt x="f352" y="f353"/>
                  <a:pt x="f354" y="f355"/>
                </a:cubicBezTo>
                <a:cubicBezTo>
                  <a:pt x="f356" y="f357"/>
                  <a:pt x="f358" y="f359"/>
                  <a:pt x="f360" y="f361"/>
                </a:cubicBezTo>
                <a:lnTo>
                  <a:pt x="f362" y="f363"/>
                </a:lnTo>
                <a:cubicBezTo>
                  <a:pt x="f364" y="f365"/>
                  <a:pt x="f366" y="f367"/>
                  <a:pt x="f368" y="f369"/>
                </a:cubicBezTo>
                <a:cubicBezTo>
                  <a:pt x="f370" y="f371"/>
                  <a:pt x="f372" y="f373"/>
                  <a:pt x="f374" y="f375"/>
                </a:cubicBezTo>
                <a:cubicBezTo>
                  <a:pt x="f376" y="f377"/>
                  <a:pt x="f378" y="f379"/>
                  <a:pt x="f380" y="f381"/>
                </a:cubicBezTo>
                <a:cubicBezTo>
                  <a:pt x="f382" y="f383"/>
                  <a:pt x="f384" y="f385"/>
                  <a:pt x="f386" y="f387"/>
                </a:cubicBezTo>
                <a:cubicBezTo>
                  <a:pt x="f388" y="f389"/>
                  <a:pt x="f390" y="f391"/>
                  <a:pt x="f392" y="f393"/>
                </a:cubicBezTo>
                <a:cubicBezTo>
                  <a:pt x="f394" y="f395"/>
                  <a:pt x="f396" y="f397"/>
                  <a:pt x="f398" y="f399"/>
                </a:cubicBezTo>
                <a:lnTo>
                  <a:pt x="f400" y="f401"/>
                </a:lnTo>
                <a:cubicBezTo>
                  <a:pt x="f402" y="f403"/>
                  <a:pt x="f404" y="f405"/>
                  <a:pt x="f406" y="f407"/>
                </a:cubicBezTo>
                <a:cubicBezTo>
                  <a:pt x="f408" y="f409"/>
                  <a:pt x="f410" y="f411"/>
                  <a:pt x="f412" y="f413"/>
                </a:cubicBezTo>
                <a:cubicBezTo>
                  <a:pt x="f414" y="f415"/>
                  <a:pt x="f416" y="f417"/>
                  <a:pt x="f418" y="f419"/>
                </a:cubicBezTo>
                <a:lnTo>
                  <a:pt x="f420" y="f421"/>
                </a:lnTo>
                <a:cubicBezTo>
                  <a:pt x="f422" y="f423"/>
                  <a:pt x="f424" y="f425"/>
                  <a:pt x="f77" y="f78"/>
                </a:cubicBezTo>
                <a:close/>
                <a:moveTo>
                  <a:pt x="f426" y="f427"/>
                </a:moveTo>
                <a:cubicBezTo>
                  <a:pt x="f428" y="f429"/>
                  <a:pt x="f430" y="f431"/>
                  <a:pt x="f432" y="f433"/>
                </a:cubicBezTo>
                <a:cubicBezTo>
                  <a:pt x="f434" y="f435"/>
                  <a:pt x="f436" y="f437"/>
                  <a:pt x="f438" y="f439"/>
                </a:cubicBezTo>
                <a:lnTo>
                  <a:pt x="f440" y="f4"/>
                </a:lnTo>
                <a:lnTo>
                  <a:pt x="f441" y="f442"/>
                </a:lnTo>
                <a:cubicBezTo>
                  <a:pt x="f443" y="f444"/>
                  <a:pt x="f445" y="f446"/>
                  <a:pt x="f447" y="f448"/>
                </a:cubicBezTo>
                <a:cubicBezTo>
                  <a:pt x="f449" y="f450"/>
                  <a:pt x="f451" y="f452"/>
                  <a:pt x="f453" y="f454"/>
                </a:cubicBezTo>
                <a:cubicBezTo>
                  <a:pt x="f455" y="f456"/>
                  <a:pt x="f457" y="f458"/>
                  <a:pt x="f459" y="f460"/>
                </a:cubicBezTo>
                <a:cubicBezTo>
                  <a:pt x="f461" y="f462"/>
                  <a:pt x="f463" y="f464"/>
                  <a:pt x="f465" y="f466"/>
                </a:cubicBezTo>
                <a:lnTo>
                  <a:pt x="f467" y="f468"/>
                </a:lnTo>
                <a:cubicBezTo>
                  <a:pt x="f469" y="f470"/>
                  <a:pt x="f471" y="f472"/>
                  <a:pt x="f473" y="f474"/>
                </a:cubicBezTo>
                <a:cubicBezTo>
                  <a:pt x="f475" y="f476"/>
                  <a:pt x="f477" y="f478"/>
                  <a:pt x="f479" y="f480"/>
                </a:cubicBezTo>
                <a:cubicBezTo>
                  <a:pt x="f481" y="f482"/>
                  <a:pt x="f483" y="f484"/>
                  <a:pt x="f485" y="f486"/>
                </a:cubicBezTo>
                <a:cubicBezTo>
                  <a:pt x="f487" y="f488"/>
                  <a:pt x="f489" y="f490"/>
                  <a:pt x="f491" y="f492"/>
                </a:cubicBezTo>
                <a:cubicBezTo>
                  <a:pt x="f493" y="f494"/>
                  <a:pt x="f495" y="f496"/>
                  <a:pt x="f426" y="f427"/>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4" name="Oval 8">
            <a:extLst>
              <a:ext uri="{FF2B5EF4-FFF2-40B4-BE49-F238E27FC236}">
                <a16:creationId xmlns:a16="http://schemas.microsoft.com/office/drawing/2014/main" id="{0281D30E-0E82-7125-4199-83D5E4541C8B}"/>
              </a:ext>
            </a:extLst>
          </p:cNvPr>
          <p:cNvSpPr/>
          <p:nvPr/>
        </p:nvSpPr>
        <p:spPr>
          <a:xfrm>
            <a:off x="5223903" y="1253331"/>
            <a:ext cx="436342" cy="467441"/>
          </a:xfrm>
          <a:custGeom>
            <a:avLst/>
            <a:gdLst>
              <a:gd name="f0" fmla="val w"/>
              <a:gd name="f1" fmla="val h"/>
              <a:gd name="f2" fmla="val 0"/>
              <a:gd name="f3" fmla="val 3068057"/>
              <a:gd name="f4" fmla="val 3083879"/>
              <a:gd name="f5" fmla="val 1943022"/>
              <a:gd name="f6" fmla="val 2091435"/>
              <a:gd name="f7" fmla="val 2214809"/>
              <a:gd name="f8" fmla="val 107202"/>
              <a:gd name="f9" fmla="val 2232575"/>
              <a:gd name="f10" fmla="val 249298"/>
              <a:gd name="f11" fmla="val 2066806"/>
              <a:gd name="f12" fmla="val 323095"/>
              <a:gd name="f13" fmla="val 1966497"/>
              <a:gd name="f14" fmla="val 475331"/>
              <a:gd name="f15" fmla="val 1992863"/>
              <a:gd name="f16" fmla="val 623272"/>
              <a:gd name="f17" fmla="val 2032344"/>
              <a:gd name="f18" fmla="val 614884"/>
              <a:gd name="f19" fmla="val 2007703"/>
              <a:gd name="f20" fmla="val 472429"/>
              <a:gd name="f21" fmla="val 2119863"/>
              <a:gd name="f22" fmla="val 324636"/>
              <a:gd name="f23" fmla="val 2294697"/>
              <a:gd name="f24" fmla="val 266187"/>
              <a:gd name="f25" fmla="val 2304190"/>
              <a:gd name="f26" fmla="val 260641"/>
              <a:gd name="f27" fmla="val 2314409"/>
              <a:gd name="f28" fmla="val 260119"/>
              <a:gd name="f29" fmla="val 2324748"/>
              <a:gd name="f30" fmla="val 2491310"/>
              <a:gd name="f31" fmla="val 2626336"/>
              <a:gd name="f32" fmla="val 395145"/>
              <a:gd name="f33" fmla="val 561708"/>
              <a:gd name="f34" fmla="val 2609021"/>
              <a:gd name="f35" fmla="val 647481"/>
              <a:gd name="f36" fmla="val 656343"/>
              <a:gd name="f37" fmla="val 2762823"/>
              <a:gd name="f38" fmla="val 669742"/>
              <a:gd name="f39" fmla="val 2867295"/>
              <a:gd name="f40" fmla="val 786613"/>
              <a:gd name="f41" fmla="val 927882"/>
              <a:gd name="f42" fmla="val 2850464"/>
              <a:gd name="f43" fmla="val 1011252"/>
              <a:gd name="f44" fmla="val 2978255"/>
              <a:gd name="f45" fmla="val 1064152"/>
              <a:gd name="f46" fmla="val 1190111"/>
              <a:gd name="f47" fmla="val 1337042"/>
              <a:gd name="f48" fmla="val 1418703"/>
              <a:gd name="f49" fmla="val 3040320"/>
              <a:gd name="f50" fmla="val 1493884"/>
              <a:gd name="f51" fmla="val 2992210"/>
              <a:gd name="f52" fmla="val 1551889"/>
              <a:gd name="f53" fmla="val 2909241"/>
              <a:gd name="f54" fmla="val 1651289"/>
              <a:gd name="f55" fmla="val 2791782"/>
              <a:gd name="f56" fmla="val 1696238"/>
              <a:gd name="f57" fmla="val 2686704"/>
              <a:gd name="f58" fmla="val 1660749"/>
              <a:gd name="f59" fmla="val 2673794"/>
              <a:gd name="f60" fmla="val 1698968"/>
              <a:gd name="f61" fmla="val 2768232"/>
              <a:gd name="f62" fmla="val 1730865"/>
              <a:gd name="f63" fmla="val 2870956"/>
              <a:gd name="f64" fmla="val 1707121"/>
              <a:gd name="f65" fmla="val 2955415"/>
              <a:gd name="f66" fmla="val 1640323"/>
              <a:gd name="f67" fmla="val 2993943"/>
              <a:gd name="f68" fmla="val 1688574"/>
              <a:gd name="f69" fmla="val 3012247"/>
              <a:gd name="f70" fmla="val 1750635"/>
              <a:gd name="f71" fmla="val 1816968"/>
              <a:gd name="f72" fmla="val 1986406"/>
              <a:gd name="f73" fmla="val 2892829"/>
              <a:gd name="f74" fmla="val 2127952"/>
              <a:gd name="f75" fmla="val 2733451"/>
              <a:gd name="f76" fmla="val 2161496"/>
              <a:gd name="f77" fmla="val 2570803"/>
              <a:gd name="f78" fmla="val 2185843"/>
              <a:gd name="f79" fmla="val 2422847"/>
              <a:gd name="f80" fmla="val 2122052"/>
              <a:gd name="f81" fmla="val 2373218"/>
              <a:gd name="f82" fmla="val 2004561"/>
              <a:gd name="f83" fmla="val 2397575"/>
              <a:gd name="f84" fmla="val 1987765"/>
              <a:gd name="f85" fmla="val 2417022"/>
              <a:gd name="f86" fmla="val 1964396"/>
              <a:gd name="f87" fmla="val 2431421"/>
              <a:gd name="f88" fmla="val 1936987"/>
              <a:gd name="f89" fmla="val 2469123"/>
              <a:gd name="f90" fmla="val 1865220"/>
              <a:gd name="f91" fmla="val 2466430"/>
              <a:gd name="f92" fmla="val 1776674"/>
              <a:gd name="f93" fmla="val 2424327"/>
              <a:gd name="f94" fmla="val 1703750"/>
              <a:gd name="f95" fmla="val 2390880"/>
              <a:gd name="f96" fmla="val 1723060"/>
              <a:gd name="f97" fmla="val 2426033"/>
              <a:gd name="f98" fmla="val 1783948"/>
              <a:gd name="f99" fmla="val 2428758"/>
              <a:gd name="f100" fmla="val 1857660"/>
              <a:gd name="f101" fmla="val 2398065"/>
              <a:gd name="f102" fmla="val 1917447"/>
              <a:gd name="f103" fmla="val 2386618"/>
              <a:gd name="f104" fmla="val 1939743"/>
              <a:gd name="f105" fmla="val 2371177"/>
              <a:gd name="f106" fmla="val 1958844"/>
              <a:gd name="f107" fmla="val 2348681"/>
              <a:gd name="f108" fmla="val 1969064"/>
              <a:gd name="f109" fmla="val 2314536"/>
              <a:gd name="f110" fmla="val 1978212"/>
              <a:gd name="f111" fmla="val 2320989"/>
              <a:gd name="f112" fmla="val 1994504"/>
              <a:gd name="f113" fmla="val 2292439"/>
              <a:gd name="f114" fmla="val 2010252"/>
              <a:gd name="f115" fmla="val 2259301"/>
              <a:gd name="f116" fmla="val 2017439"/>
              <a:gd name="f117" fmla="val 2224883"/>
              <a:gd name="f118" fmla="val 2015050"/>
              <a:gd name="f119" fmla="val 2157880"/>
              <a:gd name="f120" fmla="val 2010397"/>
              <a:gd name="f121" fmla="val 2096183"/>
              <a:gd name="f122" fmla="val 1970105"/>
              <a:gd name="f123" fmla="val 2062112"/>
              <a:gd name="f124" fmla="val 1908746"/>
              <a:gd name="f125" fmla="val 2028307"/>
              <a:gd name="f126" fmla="val 1927422"/>
              <a:gd name="f127" fmla="val 2069101"/>
              <a:gd name="f128" fmla="val 2000945"/>
              <a:gd name="f129" fmla="val 2143517"/>
              <a:gd name="f130" fmla="val 2048870"/>
              <a:gd name="f131" fmla="val 2224395"/>
              <a:gd name="f132" fmla="val 2053708"/>
              <a:gd name="f133" fmla="val 2263912"/>
              <a:gd name="f134" fmla="val 2056070"/>
              <a:gd name="f135" fmla="val 2302036"/>
              <a:gd name="f136" fmla="val 2047984"/>
              <a:gd name="f137" fmla="val 2335071"/>
              <a:gd name="f138" fmla="val 2030056"/>
              <a:gd name="f139" fmla="val 2400196"/>
              <a:gd name="f140" fmla="val 2159379"/>
              <a:gd name="f141" fmla="val 2567325"/>
              <a:gd name="f142" fmla="val 2230480"/>
              <a:gd name="f143" fmla="val 2748680"/>
              <a:gd name="f144" fmla="val 2204554"/>
              <a:gd name="f145" fmla="val 2767068"/>
              <a:gd name="f146" fmla="val 2240602"/>
              <a:gd name="f147" fmla="val 2774723"/>
              <a:gd name="f148" fmla="val 2281713"/>
              <a:gd name="f149" fmla="val 2324613"/>
              <a:gd name="f150" fmla="val 2444667"/>
              <a:gd name="f151" fmla="val 2714770"/>
              <a:gd name="f152" fmla="val 2550720"/>
              <a:gd name="f153" fmla="val 2619461"/>
              <a:gd name="f154" fmla="val 2609132"/>
              <a:gd name="f155" fmla="val 2594093"/>
              <a:gd name="f156" fmla="val 2739763"/>
              <a:gd name="f157" fmla="val 2496512"/>
              <a:gd name="f158" fmla="val 2844553"/>
              <a:gd name="f159" fmla="val 2368919"/>
              <a:gd name="f160" fmla="val 2876858"/>
              <a:gd name="f161" fmla="val 2184369"/>
              <a:gd name="f162" fmla="val 2908073"/>
              <a:gd name="f163" fmla="val 2016372"/>
              <a:gd name="f164" fmla="val 2826285"/>
              <a:gd name="f165" fmla="val 1978290"/>
              <a:gd name="f166" fmla="val 2684161"/>
              <a:gd name="f167" fmla="val 1939323"/>
              <a:gd name="f168" fmla="val 2694602"/>
              <a:gd name="f169" fmla="val 1970494"/>
              <a:gd name="f170" fmla="val 2810931"/>
              <a:gd name="f171" fmla="val 2075973"/>
              <a:gd name="f172" fmla="val 2892306"/>
              <a:gd name="f173" fmla="val 2210223"/>
              <a:gd name="f174" fmla="val 2912307"/>
              <a:gd name="f175" fmla="val 2165434"/>
              <a:gd name="f176" fmla="val 3014618"/>
              <a:gd name="f177" fmla="val 2062317"/>
              <a:gd name="f178" fmla="val 1804718"/>
              <a:gd name="f179" fmla="val 1736151"/>
              <a:gd name="f180" fmla="val 2990782"/>
              <a:gd name="f181" fmla="val 1657612"/>
              <a:gd name="f182" fmla="val 2862428"/>
              <a:gd name="f183" fmla="val 1632100"/>
              <a:gd name="f184" fmla="val 2775963"/>
              <a:gd name="f185" fmla="val 1598588"/>
              <a:gd name="f186" fmla="val 2449530"/>
              <a:gd name="f187" fmla="val 1653064"/>
              <a:gd name="f188" fmla="val 2147091"/>
              <a:gd name="f189" fmla="val 1775302"/>
              <a:gd name="f190" fmla="val 2294672"/>
              <a:gd name="f191" fmla="val 1947360"/>
              <a:gd name="f192" fmla="val 2360889"/>
              <a:gd name="f193" fmla="val 2101389"/>
              <a:gd name="f194" fmla="val 2319520"/>
              <a:gd name="f195" fmla="val 2085913"/>
              <a:gd name="f196" fmla="val 2268654"/>
              <a:gd name="f197" fmla="val 1935632"/>
              <a:gd name="f198" fmla="val 2308197"/>
              <a:gd name="f199" fmla="val 1765039"/>
              <a:gd name="f200" fmla="val 2228547"/>
              <a:gd name="f201" fmla="val 1652548"/>
              <a:gd name="f202" fmla="val 2065927"/>
              <a:gd name="f203" fmla="val 1594744"/>
              <a:gd name="f204" fmla="val 1988631"/>
              <a:gd name="f205" fmla="val 1552933"/>
              <a:gd name="f206" fmla="val 1543383"/>
              <a:gd name="f207" fmla="val 1647107"/>
              <a:gd name="f208" fmla="val 1210118"/>
              <a:gd name="f209" fmla="val 1757451"/>
              <a:gd name="f210" fmla="val 1073526"/>
              <a:gd name="f211" fmla="val 1924310"/>
              <a:gd name="f212" fmla="val 1023711"/>
              <a:gd name="f213" fmla="val 2044795"/>
              <a:gd name="f214" fmla="val 1095494"/>
              <a:gd name="f215" fmla="val 2046624"/>
              <a:gd name="f216" fmla="val 1092427"/>
              <a:gd name="f217" fmla="val 2044963"/>
              <a:gd name="f218" fmla="val 1115904"/>
              <a:gd name="f219" fmla="val 2049817"/>
              <a:gd name="f220" fmla="val 1139574"/>
              <a:gd name="f221" fmla="val 2059741"/>
              <a:gd name="f222" fmla="val 1162003"/>
              <a:gd name="f223" fmla="val 2085174"/>
              <a:gd name="f224" fmla="val 1219476"/>
              <a:gd name="f225" fmla="val 2140055"/>
              <a:gd name="f226" fmla="val 1259997"/>
              <a:gd name="f227" fmla="val 2204060"/>
              <a:gd name="f228" fmla="val 1268556"/>
              <a:gd name="f229" fmla="val 2208020"/>
              <a:gd name="f230" fmla="val 1238949"/>
              <a:gd name="f231" fmla="val 2154665"/>
              <a:gd name="f232" fmla="val 1231814"/>
              <a:gd name="f233" fmla="val 2108853"/>
              <a:gd name="f234" fmla="val 1198319"/>
              <a:gd name="f235" fmla="val 2087448"/>
              <a:gd name="f236" fmla="val 1150798"/>
              <a:gd name="f237" fmla="val 2064784"/>
              <a:gd name="f238" fmla="val 1100476"/>
              <a:gd name="f239" fmla="val 2073123"/>
              <a:gd name="f240" fmla="val 1042569"/>
              <a:gd name="f241" fmla="val 2109077"/>
              <a:gd name="f242" fmla="val 1000639"/>
              <a:gd name="f243" fmla="val 2142987"/>
              <a:gd name="f244" fmla="val 961090"/>
              <a:gd name="f245" fmla="val 2196315"/>
              <a:gd name="f246" fmla="val 941798"/>
              <a:gd name="f247" fmla="val 2249471"/>
              <a:gd name="f248" fmla="val 949847"/>
              <a:gd name="f249" fmla="val 2253988"/>
              <a:gd name="f250" fmla="val 920317"/>
              <a:gd name="f251" fmla="val 2190211"/>
              <a:gd name="f252" fmla="val 910645"/>
              <a:gd name="f253" fmla="val 2126205"/>
              <a:gd name="f254" fmla="val 934132"/>
              <a:gd name="f255" fmla="val 2085632"/>
              <a:gd name="f256" fmla="val 982099"/>
              <a:gd name="f257" fmla="val 2052614"/>
              <a:gd name="f258" fmla="val 1055246"/>
              <a:gd name="f259" fmla="val 1928226"/>
              <a:gd name="f260" fmla="val 988072"/>
              <a:gd name="f261" fmla="val 1765306"/>
              <a:gd name="f262" fmla="val 1028878"/>
              <a:gd name="f263" fmla="val 1646726"/>
              <a:gd name="f264" fmla="val 1149851"/>
              <a:gd name="f265" fmla="val 1576863"/>
              <a:gd name="f266" fmla="val 1018908"/>
              <a:gd name="f267" fmla="val 1584053"/>
              <a:gd name="f268" fmla="val 461235"/>
              <a:gd name="f269" fmla="val 1633436"/>
              <a:gd name="f270" fmla="val 269593"/>
              <a:gd name="f271" fmla="val 1697428"/>
              <a:gd name="f272" fmla="val 119029"/>
              <a:gd name="f273" fmla="val 1776459"/>
              <a:gd name="f274" fmla="val 1125035"/>
              <a:gd name="f275" fmla="val 1263339"/>
              <a:gd name="f276" fmla="val 1331906"/>
              <a:gd name="f277" fmla="val 93097"/>
              <a:gd name="f278" fmla="val 1410445"/>
              <a:gd name="f279" fmla="val 221451"/>
              <a:gd name="f280" fmla="val 1435957"/>
              <a:gd name="f281" fmla="val 307916"/>
              <a:gd name="f282" fmla="val 1469469"/>
              <a:gd name="f283" fmla="val 634350"/>
              <a:gd name="f284" fmla="val 1414993"/>
              <a:gd name="f285" fmla="val 936788"/>
              <a:gd name="f286" fmla="val 1292755"/>
              <a:gd name="f287" fmla="val 789207"/>
              <a:gd name="f288" fmla="val 1120697"/>
              <a:gd name="f289" fmla="val 722990"/>
              <a:gd name="f290" fmla="val 966668"/>
              <a:gd name="f291" fmla="val 764359"/>
              <a:gd name="f292" fmla="val 982144"/>
              <a:gd name="f293" fmla="val 815225"/>
              <a:gd name="f294" fmla="val 1132425"/>
              <a:gd name="f295" fmla="val 775682"/>
              <a:gd name="f296" fmla="val 1303018"/>
              <a:gd name="f297" fmla="val 855332"/>
              <a:gd name="f298" fmla="val 1415509"/>
              <a:gd name="f299" fmla="val 1017952"/>
              <a:gd name="f300" fmla="val 1473313"/>
              <a:gd name="f301" fmla="val 1095249"/>
              <a:gd name="f302" fmla="val 1515123"/>
              <a:gd name="f303" fmla="val 1540497"/>
              <a:gd name="f304" fmla="val 1420950"/>
              <a:gd name="f305" fmla="val 1873762"/>
              <a:gd name="f306" fmla="val 1310606"/>
              <a:gd name="f307" fmla="val 2010353"/>
              <a:gd name="f308" fmla="val 1143747"/>
              <a:gd name="f309" fmla="val 2060168"/>
              <a:gd name="f310" fmla="val 1023262"/>
              <a:gd name="f311" fmla="val 1988385"/>
              <a:gd name="f312" fmla="val 1021433"/>
              <a:gd name="f313" fmla="val 1991453"/>
              <a:gd name="f314" fmla="val 1023094"/>
              <a:gd name="f315" fmla="val 1967976"/>
              <a:gd name="f316" fmla="val 1018240"/>
              <a:gd name="f317" fmla="val 1944306"/>
              <a:gd name="f318" fmla="val 1008316"/>
              <a:gd name="f319" fmla="val 1921877"/>
              <a:gd name="f320" fmla="val 982883"/>
              <a:gd name="f321" fmla="val 1864403"/>
              <a:gd name="f322" fmla="val 928002"/>
              <a:gd name="f323" fmla="val 1823883"/>
              <a:gd name="f324" fmla="val 863997"/>
              <a:gd name="f325" fmla="val 1815323"/>
              <a:gd name="f326" fmla="val 860037"/>
              <a:gd name="f327" fmla="val 1844930"/>
              <a:gd name="f328" fmla="val 913392"/>
              <a:gd name="f329" fmla="val 1852066"/>
              <a:gd name="f330" fmla="val 959204"/>
              <a:gd name="f331" fmla="val 1885560"/>
              <a:gd name="f332" fmla="val 980609"/>
              <a:gd name="f333" fmla="val 1933082"/>
              <a:gd name="f334" fmla="val 1003273"/>
              <a:gd name="f335" fmla="val 1983404"/>
              <a:gd name="f336" fmla="val 994934"/>
              <a:gd name="f337" fmla="val 2041310"/>
              <a:gd name="f338" fmla="val 958980"/>
              <a:gd name="f339" fmla="val 2083241"/>
              <a:gd name="f340" fmla="val 925070"/>
              <a:gd name="f341" fmla="val 2122789"/>
              <a:gd name="f342" fmla="val 871742"/>
              <a:gd name="f343" fmla="val 2142082"/>
              <a:gd name="f344" fmla="val 818586"/>
              <a:gd name="f345" fmla="val 2134033"/>
              <a:gd name="f346" fmla="val 814069"/>
              <a:gd name="f347" fmla="val 2163562"/>
              <a:gd name="f348" fmla="val 877846"/>
              <a:gd name="f349" fmla="val 2173235"/>
              <a:gd name="f350" fmla="val 941852"/>
              <a:gd name="f351" fmla="val 2149747"/>
              <a:gd name="f352" fmla="val 982425"/>
              <a:gd name="f353" fmla="val 2101780"/>
              <a:gd name="f354" fmla="val 1015443"/>
              <a:gd name="f355" fmla="val 2028633"/>
              <a:gd name="f356" fmla="val 1139831"/>
              <a:gd name="f357" fmla="val 2095808"/>
              <a:gd name="f358" fmla="val 1302751"/>
              <a:gd name="f359" fmla="val 2055001"/>
              <a:gd name="f360" fmla="val 1421331"/>
              <a:gd name="f361" fmla="val 1934029"/>
              <a:gd name="f362" fmla="val 1491194"/>
              <a:gd name="f363" fmla="val 2064971"/>
              <a:gd name="f364" fmla="val 1484003"/>
              <a:gd name="f365" fmla="val 2622644"/>
              <a:gd name="f366" fmla="val 1434621"/>
              <a:gd name="f367" fmla="val 2814287"/>
              <a:gd name="f368" fmla="val 1370629"/>
              <a:gd name="f369" fmla="val 2964850"/>
              <a:gd name="f370" fmla="val 1291598"/>
              <a:gd name="f371" fmla="val 976622"/>
              <a:gd name="f372" fmla="val 853248"/>
              <a:gd name="f373" fmla="val 2976677"/>
              <a:gd name="f374" fmla="val 835482"/>
              <a:gd name="f375" fmla="val 2834581"/>
              <a:gd name="f376" fmla="val 1001251"/>
              <a:gd name="f377" fmla="val 2760784"/>
              <a:gd name="f378" fmla="val 1101560"/>
              <a:gd name="f379" fmla="val 2608549"/>
              <a:gd name="f380" fmla="val 1075194"/>
              <a:gd name="f381" fmla="val 2460607"/>
              <a:gd name="f382" fmla="val 1035713"/>
              <a:gd name="f383" fmla="val 2468996"/>
              <a:gd name="f384" fmla="val 1060354"/>
              <a:gd name="f385" fmla="val 2611450"/>
              <a:gd name="f386" fmla="val 948194"/>
              <a:gd name="f387" fmla="val 2759243"/>
              <a:gd name="f388" fmla="val 773360"/>
              <a:gd name="f389" fmla="val 2817692"/>
              <a:gd name="f390" fmla="val 763867"/>
              <a:gd name="f391" fmla="val 2823239"/>
              <a:gd name="f392" fmla="val 753648"/>
              <a:gd name="f393" fmla="val 2823760"/>
              <a:gd name="f394" fmla="val 743309"/>
              <a:gd name="f395" fmla="val 576747"/>
              <a:gd name="f396" fmla="val 441721"/>
              <a:gd name="f397" fmla="val 2688734"/>
              <a:gd name="f398" fmla="val 2522172"/>
              <a:gd name="f399" fmla="val 459036"/>
              <a:gd name="f400" fmla="val 2436399"/>
              <a:gd name="f401" fmla="val 2427537"/>
              <a:gd name="f402" fmla="val 305234"/>
              <a:gd name="f403" fmla="val 2414137"/>
              <a:gd name="f404" fmla="val 200762"/>
              <a:gd name="f405" fmla="val 2297266"/>
              <a:gd name="f406" fmla="val 2155997"/>
              <a:gd name="f407" fmla="val 217593"/>
              <a:gd name="f408" fmla="val 2072628"/>
              <a:gd name="f409" fmla="val 89802"/>
              <a:gd name="f410" fmla="val 2019727"/>
              <a:gd name="f411" fmla="val 1893768"/>
              <a:gd name="f412" fmla="val 1746838"/>
              <a:gd name="f413" fmla="val 1665177"/>
              <a:gd name="f414" fmla="val 27737"/>
              <a:gd name="f415" fmla="val 1589996"/>
              <a:gd name="f416" fmla="val 75847"/>
              <a:gd name="f417" fmla="val 1531990"/>
              <a:gd name="f418" fmla="val 158816"/>
              <a:gd name="f419" fmla="val 1432590"/>
              <a:gd name="f420" fmla="val 276275"/>
              <a:gd name="f421" fmla="val 1387641"/>
              <a:gd name="f422" fmla="val 381353"/>
              <a:gd name="f423" fmla="val 1423131"/>
              <a:gd name="f424" fmla="val 394263"/>
              <a:gd name="f425" fmla="val 1384911"/>
              <a:gd name="f426" fmla="val 299825"/>
              <a:gd name="f427" fmla="val 1353014"/>
              <a:gd name="f428" fmla="val 197101"/>
              <a:gd name="f429" fmla="val 1376758"/>
              <a:gd name="f430" fmla="val 112642"/>
              <a:gd name="f431" fmla="val 1443556"/>
              <a:gd name="f432" fmla="val 74114"/>
              <a:gd name="f433" fmla="val 1395305"/>
              <a:gd name="f434" fmla="val 55810"/>
              <a:gd name="f435" fmla="val 1333244"/>
              <a:gd name="f436" fmla="val 1266911"/>
              <a:gd name="f437" fmla="val 1097473"/>
              <a:gd name="f438" fmla="val 175228"/>
              <a:gd name="f439" fmla="val 955927"/>
              <a:gd name="f440" fmla="val 334606"/>
              <a:gd name="f441" fmla="val 922383"/>
              <a:gd name="f442" fmla="val 497254"/>
              <a:gd name="f443" fmla="val 898036"/>
              <a:gd name="f444" fmla="val 645210"/>
              <a:gd name="f445" fmla="val 961827"/>
              <a:gd name="f446" fmla="val 694839"/>
              <a:gd name="f447" fmla="val 1079319"/>
              <a:gd name="f448" fmla="val 670482"/>
              <a:gd name="f449" fmla="val 1096114"/>
              <a:gd name="f450" fmla="val 651035"/>
              <a:gd name="f451" fmla="val 1119484"/>
              <a:gd name="f452" fmla="val 636636"/>
              <a:gd name="f453" fmla="val 1146893"/>
              <a:gd name="f454" fmla="val 598934"/>
              <a:gd name="f455" fmla="val 1218660"/>
              <a:gd name="f456" fmla="val 601627"/>
              <a:gd name="f457" fmla="val 1307205"/>
              <a:gd name="f458" fmla="val 643730"/>
              <a:gd name="f459" fmla="val 1380130"/>
              <a:gd name="f460" fmla="val 677177"/>
              <a:gd name="f461" fmla="val 1360819"/>
              <a:gd name="f462" fmla="val 642024"/>
              <a:gd name="f463" fmla="val 1299932"/>
              <a:gd name="f464" fmla="val 639299"/>
              <a:gd name="f465" fmla="val 1226219"/>
              <a:gd name="f466" fmla="val 669992"/>
              <a:gd name="f467" fmla="val 1166433"/>
              <a:gd name="f468" fmla="val 681439"/>
              <a:gd name="f469" fmla="val 1144136"/>
              <a:gd name="f470" fmla="val 696880"/>
              <a:gd name="f471" fmla="val 1125036"/>
              <a:gd name="f472" fmla="val 719376"/>
              <a:gd name="f473" fmla="val 1114815"/>
              <a:gd name="f474" fmla="val 753521"/>
              <a:gd name="f475" fmla="val 1105667"/>
              <a:gd name="f476" fmla="val 747068"/>
              <a:gd name="f477" fmla="val 1089375"/>
              <a:gd name="f478" fmla="val 775618"/>
              <a:gd name="f479" fmla="val 1073627"/>
              <a:gd name="f480" fmla="val 808756"/>
              <a:gd name="f481" fmla="val 1066440"/>
              <a:gd name="f482" fmla="val 843174"/>
              <a:gd name="f483" fmla="val 1068829"/>
              <a:gd name="f484" fmla="val 910177"/>
              <a:gd name="f485" fmla="val 1073482"/>
              <a:gd name="f486" fmla="val 971874"/>
              <a:gd name="f487" fmla="val 1113774"/>
              <a:gd name="f488" fmla="val 1005945"/>
              <a:gd name="f489" fmla="val 1175134"/>
              <a:gd name="f490" fmla="val 1039750"/>
              <a:gd name="f491" fmla="val 1156458"/>
              <a:gd name="f492" fmla="val 998956"/>
              <a:gd name="f493" fmla="val 1082934"/>
              <a:gd name="f494" fmla="val 924540"/>
              <a:gd name="f495" fmla="val 1035010"/>
              <a:gd name="f496" fmla="val 843662"/>
              <a:gd name="f497" fmla="val 1030172"/>
              <a:gd name="f498" fmla="val 804145"/>
              <a:gd name="f499" fmla="val 1027809"/>
              <a:gd name="f500" fmla="val 766021"/>
              <a:gd name="f501" fmla="val 1035895"/>
              <a:gd name="f502" fmla="val 732986"/>
              <a:gd name="f503" fmla="val 1053824"/>
              <a:gd name="f504" fmla="val 667861"/>
              <a:gd name="f505" fmla="val 924500"/>
              <a:gd name="f506" fmla="val 500732"/>
              <a:gd name="f507" fmla="val 853399"/>
              <a:gd name="f508" fmla="val 319377"/>
              <a:gd name="f509" fmla="val 879325"/>
              <a:gd name="f510" fmla="val 300989"/>
              <a:gd name="f511" fmla="val 843277"/>
              <a:gd name="f512" fmla="val 293334"/>
              <a:gd name="f513" fmla="val 802167"/>
              <a:gd name="f514" fmla="val 759266"/>
              <a:gd name="f515" fmla="val 639212"/>
              <a:gd name="f516" fmla="val 353287"/>
              <a:gd name="f517" fmla="val 533159"/>
              <a:gd name="f518" fmla="val 448596"/>
              <a:gd name="f519" fmla="val 474747"/>
              <a:gd name="f520" fmla="val 473964"/>
              <a:gd name="f521" fmla="val 344116"/>
              <a:gd name="f522" fmla="val 571545"/>
              <a:gd name="f523" fmla="val 239326"/>
              <a:gd name="f524" fmla="val 699138"/>
              <a:gd name="f525" fmla="val 207021"/>
              <a:gd name="f526" fmla="val 883688"/>
              <a:gd name="f527" fmla="val 175806"/>
              <a:gd name="f528" fmla="val 1051685"/>
              <a:gd name="f529" fmla="val 257594"/>
              <a:gd name="f530" fmla="val 1089767"/>
              <a:gd name="f531" fmla="val 399718"/>
              <a:gd name="f532" fmla="val 1128734"/>
              <a:gd name="f533" fmla="val 389277"/>
              <a:gd name="f534" fmla="val 1097563"/>
              <a:gd name="f535" fmla="val 272948"/>
              <a:gd name="f536" fmla="val 992084"/>
              <a:gd name="f537" fmla="val 191573"/>
              <a:gd name="f538" fmla="val 857834"/>
              <a:gd name="f539" fmla="val 171572"/>
              <a:gd name="f540" fmla="val 902623"/>
              <a:gd name="f541" fmla="val 69261"/>
              <a:gd name="f542" fmla="val 1005740"/>
              <a:gd name="f543" fmla="*/ f0 1 3068057"/>
              <a:gd name="f544" fmla="*/ f1 1 3083879"/>
              <a:gd name="f545" fmla="val f2"/>
              <a:gd name="f546" fmla="val f3"/>
              <a:gd name="f547" fmla="val f4"/>
              <a:gd name="f548" fmla="+- f547 0 f545"/>
              <a:gd name="f549" fmla="+- f546 0 f545"/>
              <a:gd name="f550" fmla="*/ f549 1 3068057"/>
              <a:gd name="f551" fmla="*/ f548 1 3083879"/>
              <a:gd name="f552" fmla="*/ f545 1 f550"/>
              <a:gd name="f553" fmla="*/ f546 1 f550"/>
              <a:gd name="f554" fmla="*/ f545 1 f551"/>
              <a:gd name="f555" fmla="*/ f547 1 f551"/>
              <a:gd name="f556" fmla="*/ f552 f543 1"/>
              <a:gd name="f557" fmla="*/ f553 f543 1"/>
              <a:gd name="f558" fmla="*/ f555 f544 1"/>
              <a:gd name="f559" fmla="*/ f554 f544 1"/>
            </a:gdLst>
            <a:ahLst/>
            <a:cxnLst>
              <a:cxn ang="3cd4">
                <a:pos x="hc" y="t"/>
              </a:cxn>
              <a:cxn ang="0">
                <a:pos x="r" y="vc"/>
              </a:cxn>
              <a:cxn ang="cd4">
                <a:pos x="hc" y="b"/>
              </a:cxn>
              <a:cxn ang="cd2">
                <a:pos x="l" y="vc"/>
              </a:cxn>
            </a:cxnLst>
            <a:rect l="f556" t="f559" r="f557" b="f558"/>
            <a:pathLst>
              <a:path w="3068057" h="3083879">
                <a:moveTo>
                  <a:pt x="f5" y="f2"/>
                </a:moveTo>
                <a:cubicBezTo>
                  <a:pt x="f6" y="f2"/>
                  <a:pt x="f7" y="f8"/>
                  <a:pt x="f9" y="f10"/>
                </a:cubicBezTo>
                <a:cubicBezTo>
                  <a:pt x="f11" y="f12"/>
                  <a:pt x="f13" y="f14"/>
                  <a:pt x="f15" y="f16"/>
                </a:cubicBezTo>
                <a:lnTo>
                  <a:pt x="f17" y="f18"/>
                </a:lnTo>
                <a:cubicBezTo>
                  <a:pt x="f19" y="f20"/>
                  <a:pt x="f21" y="f22"/>
                  <a:pt x="f23" y="f24"/>
                </a:cubicBezTo>
                <a:cubicBezTo>
                  <a:pt x="f25" y="f26"/>
                  <a:pt x="f27" y="f28"/>
                  <a:pt x="f29" y="f28"/>
                </a:cubicBezTo>
                <a:cubicBezTo>
                  <a:pt x="f30" y="f28"/>
                  <a:pt x="f31" y="f32"/>
                  <a:pt x="f31" y="f33"/>
                </a:cubicBezTo>
                <a:lnTo>
                  <a:pt x="f34" y="f35"/>
                </a:lnTo>
                <a:lnTo>
                  <a:pt x="f31" y="f35"/>
                </a:lnTo>
                <a:lnTo>
                  <a:pt x="f31" y="f36"/>
                </a:lnTo>
                <a:cubicBezTo>
                  <a:pt x="f37" y="f38"/>
                  <a:pt x="f39" y="f40"/>
                  <a:pt x="f39" y="f41"/>
                </a:cubicBezTo>
                <a:lnTo>
                  <a:pt x="f42" y="f43"/>
                </a:lnTo>
                <a:cubicBezTo>
                  <a:pt x="f44" y="f45"/>
                  <a:pt x="f3" y="f46"/>
                  <a:pt x="f3" y="f47"/>
                </a:cubicBezTo>
                <a:cubicBezTo>
                  <a:pt x="f3" y="f48"/>
                  <a:pt x="f49" y="f50"/>
                  <a:pt x="f51" y="f52"/>
                </a:cubicBezTo>
                <a:cubicBezTo>
                  <a:pt x="f53" y="f54"/>
                  <a:pt x="f55" y="f56"/>
                  <a:pt x="f57" y="f58"/>
                </a:cubicBezTo>
                <a:lnTo>
                  <a:pt x="f59" y="f60"/>
                </a:lnTo>
                <a:cubicBezTo>
                  <a:pt x="f61" y="f62"/>
                  <a:pt x="f63" y="f64"/>
                  <a:pt x="f65" y="f66"/>
                </a:cubicBezTo>
                <a:cubicBezTo>
                  <a:pt x="f67" y="f68"/>
                  <a:pt x="f69" y="f70"/>
                  <a:pt x="f69" y="f71"/>
                </a:cubicBezTo>
                <a:cubicBezTo>
                  <a:pt x="f69" y="f72"/>
                  <a:pt x="f73" y="f74"/>
                  <a:pt x="f75" y="f76"/>
                </a:cubicBezTo>
                <a:cubicBezTo>
                  <a:pt x="f77" y="f78"/>
                  <a:pt x="f79" y="f80"/>
                  <a:pt x="f81" y="f82"/>
                </a:cubicBezTo>
                <a:cubicBezTo>
                  <a:pt x="f83" y="f84"/>
                  <a:pt x="f85" y="f86"/>
                  <a:pt x="f87" y="f88"/>
                </a:cubicBezTo>
                <a:cubicBezTo>
                  <a:pt x="f89" y="f90"/>
                  <a:pt x="f91" y="f92"/>
                  <a:pt x="f93" y="f94"/>
                </a:cubicBezTo>
                <a:lnTo>
                  <a:pt x="f95" y="f96"/>
                </a:lnTo>
                <a:cubicBezTo>
                  <a:pt x="f97" y="f98"/>
                  <a:pt x="f99" y="f100"/>
                  <a:pt x="f101" y="f102"/>
                </a:cubicBezTo>
                <a:cubicBezTo>
                  <a:pt x="f103" y="f104"/>
                  <a:pt x="f105" y="f106"/>
                  <a:pt x="f107" y="f108"/>
                </a:cubicBezTo>
                <a:lnTo>
                  <a:pt x="f109" y="f110"/>
                </a:lnTo>
                <a:lnTo>
                  <a:pt x="f111" y="f112"/>
                </a:lnTo>
                <a:cubicBezTo>
                  <a:pt x="f113" y="f114"/>
                  <a:pt x="f115" y="f116"/>
                  <a:pt x="f117" y="f118"/>
                </a:cubicBezTo>
                <a:cubicBezTo>
                  <a:pt x="f119" y="f120"/>
                  <a:pt x="f121" y="f122"/>
                  <a:pt x="f123" y="f124"/>
                </a:cubicBezTo>
                <a:lnTo>
                  <a:pt x="f125" y="f126"/>
                </a:lnTo>
                <a:cubicBezTo>
                  <a:pt x="f127" y="f128"/>
                  <a:pt x="f129" y="f130"/>
                  <a:pt x="f131" y="f132"/>
                </a:cubicBezTo>
                <a:cubicBezTo>
                  <a:pt x="f133" y="f134"/>
                  <a:pt x="f135" y="f136"/>
                  <a:pt x="f137" y="f138"/>
                </a:cubicBezTo>
                <a:cubicBezTo>
                  <a:pt x="f139" y="f140"/>
                  <a:pt x="f141" y="f142"/>
                  <a:pt x="f143" y="f144"/>
                </a:cubicBezTo>
                <a:cubicBezTo>
                  <a:pt x="f145" y="f146"/>
                  <a:pt x="f147" y="f148"/>
                  <a:pt x="f147" y="f149"/>
                </a:cubicBezTo>
                <a:cubicBezTo>
                  <a:pt x="f147" y="f150"/>
                  <a:pt x="f151" y="f152"/>
                  <a:pt x="f153" y="f154"/>
                </a:cubicBezTo>
                <a:cubicBezTo>
                  <a:pt x="f155" y="f156"/>
                  <a:pt x="f157" y="f158"/>
                  <a:pt x="f159" y="f160"/>
                </a:cubicBezTo>
                <a:cubicBezTo>
                  <a:pt x="f161" y="f162"/>
                  <a:pt x="f163" y="f164"/>
                  <a:pt x="f165" y="f166"/>
                </a:cubicBezTo>
                <a:lnTo>
                  <a:pt x="f167" y="f168"/>
                </a:lnTo>
                <a:cubicBezTo>
                  <a:pt x="f169" y="f170"/>
                  <a:pt x="f171" y="f172"/>
                  <a:pt x="f173" y="f174"/>
                </a:cubicBezTo>
                <a:cubicBezTo>
                  <a:pt x="f175" y="f176"/>
                  <a:pt x="f177" y="f4"/>
                  <a:pt x="f5" y="f4"/>
                </a:cubicBezTo>
                <a:cubicBezTo>
                  <a:pt x="f178" y="f4"/>
                  <a:pt x="f179" y="f180"/>
                  <a:pt x="f181" y="f182"/>
                </a:cubicBezTo>
                <a:cubicBezTo>
                  <a:pt x="f183" y="f184"/>
                  <a:pt x="f185" y="f186"/>
                  <a:pt x="f187" y="f188"/>
                </a:cubicBezTo>
                <a:cubicBezTo>
                  <a:pt x="f189" y="f190"/>
                  <a:pt x="f191" y="f192"/>
                  <a:pt x="f193" y="f194"/>
                </a:cubicBezTo>
                <a:lnTo>
                  <a:pt x="f195" y="f196"/>
                </a:lnTo>
                <a:cubicBezTo>
                  <a:pt x="f197" y="f198"/>
                  <a:pt x="f199" y="f200"/>
                  <a:pt x="f201" y="f202"/>
                </a:cubicBezTo>
                <a:cubicBezTo>
                  <a:pt x="f203" y="f204"/>
                  <a:pt x="f205" y="f206"/>
                  <a:pt x="f207" y="f208"/>
                </a:cubicBezTo>
                <a:cubicBezTo>
                  <a:pt x="f209" y="f210"/>
                  <a:pt x="f211" y="f212"/>
                  <a:pt x="f213" y="f214"/>
                </a:cubicBezTo>
                <a:lnTo>
                  <a:pt x="f215" y="f216"/>
                </a:lnTo>
                <a:cubicBezTo>
                  <a:pt x="f217" y="f218"/>
                  <a:pt x="f219" y="f220"/>
                  <a:pt x="f221" y="f222"/>
                </a:cubicBezTo>
                <a:cubicBezTo>
                  <a:pt x="f223" y="f224"/>
                  <a:pt x="f225" y="f226"/>
                  <a:pt x="f227" y="f228"/>
                </a:cubicBezTo>
                <a:lnTo>
                  <a:pt x="f229" y="f230"/>
                </a:lnTo>
                <a:cubicBezTo>
                  <a:pt x="f231" y="f232"/>
                  <a:pt x="f233" y="f234"/>
                  <a:pt x="f235" y="f236"/>
                </a:cubicBezTo>
                <a:cubicBezTo>
                  <a:pt x="f237" y="f238"/>
                  <a:pt x="f239" y="f240"/>
                  <a:pt x="f241" y="f242"/>
                </a:cubicBezTo>
                <a:cubicBezTo>
                  <a:pt x="f243" y="f244"/>
                  <a:pt x="f245" y="f246"/>
                  <a:pt x="f247" y="f248"/>
                </a:cubicBezTo>
                <a:lnTo>
                  <a:pt x="f249" y="f250"/>
                </a:lnTo>
                <a:cubicBezTo>
                  <a:pt x="f251" y="f252"/>
                  <a:pt x="f253" y="f254"/>
                  <a:pt x="f255" y="f256"/>
                </a:cubicBezTo>
                <a:lnTo>
                  <a:pt x="f257" y="f258"/>
                </a:lnTo>
                <a:cubicBezTo>
                  <a:pt x="f259" y="f260"/>
                  <a:pt x="f261" y="f262"/>
                  <a:pt x="f263" y="f264"/>
                </a:cubicBezTo>
                <a:cubicBezTo>
                  <a:pt x="f265" y="f266"/>
                  <a:pt x="f267" y="f268"/>
                  <a:pt x="f269" y="f270"/>
                </a:cubicBezTo>
                <a:cubicBezTo>
                  <a:pt x="f271" y="f272"/>
                  <a:pt x="f273" y="f2"/>
                  <a:pt x="f5" y="f2"/>
                </a:cubicBezTo>
                <a:close/>
                <a:moveTo>
                  <a:pt x="f274" y="f2"/>
                </a:moveTo>
                <a:cubicBezTo>
                  <a:pt x="f275" y="f2"/>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cubicBezTo>
                  <a:pt x="f300" y="f301"/>
                  <a:pt x="f302" y="f303"/>
                  <a:pt x="f304" y="f305"/>
                </a:cubicBezTo>
                <a:cubicBezTo>
                  <a:pt x="f306" y="f307"/>
                  <a:pt x="f308" y="f309"/>
                  <a:pt x="f310" y="f311"/>
                </a:cubicBezTo>
                <a:lnTo>
                  <a:pt x="f312" y="f313"/>
                </a:lnTo>
                <a:cubicBezTo>
                  <a:pt x="f314" y="f315"/>
                  <a:pt x="f316" y="f317"/>
                  <a:pt x="f318" y="f319"/>
                </a:cubicBezTo>
                <a:cubicBezTo>
                  <a:pt x="f320" y="f321"/>
                  <a:pt x="f322" y="f323"/>
                  <a:pt x="f324" y="f325"/>
                </a:cubicBezTo>
                <a:lnTo>
                  <a:pt x="f326" y="f327"/>
                </a:lnTo>
                <a:cubicBezTo>
                  <a:pt x="f328" y="f329"/>
                  <a:pt x="f330" y="f331"/>
                  <a:pt x="f332" y="f333"/>
                </a:cubicBezTo>
                <a:cubicBezTo>
                  <a:pt x="f334" y="f335"/>
                  <a:pt x="f336" y="f337"/>
                  <a:pt x="f338" y="f339"/>
                </a:cubicBezTo>
                <a:cubicBezTo>
                  <a:pt x="f340" y="f341"/>
                  <a:pt x="f342" y="f343"/>
                  <a:pt x="f344" y="f345"/>
                </a:cubicBezTo>
                <a:lnTo>
                  <a:pt x="f346" y="f347"/>
                </a:lnTo>
                <a:cubicBezTo>
                  <a:pt x="f348" y="f349"/>
                  <a:pt x="f350" y="f351"/>
                  <a:pt x="f352" y="f353"/>
                </a:cubicBezTo>
                <a:lnTo>
                  <a:pt x="f354" y="f355"/>
                </a:lnTo>
                <a:cubicBezTo>
                  <a:pt x="f356" y="f357"/>
                  <a:pt x="f358" y="f359"/>
                  <a:pt x="f360" y="f361"/>
                </a:cubicBezTo>
                <a:cubicBezTo>
                  <a:pt x="f362" y="f363"/>
                  <a:pt x="f364" y="f365"/>
                  <a:pt x="f366" y="f367"/>
                </a:cubicBezTo>
                <a:cubicBezTo>
                  <a:pt x="f368" y="f369"/>
                  <a:pt x="f370" y="f4"/>
                  <a:pt x="f274" y="f4"/>
                </a:cubicBezTo>
                <a:cubicBezTo>
                  <a:pt x="f371" y="f4"/>
                  <a:pt x="f372" y="f373"/>
                  <a:pt x="f374" y="f375"/>
                </a:cubicBezTo>
                <a:cubicBezTo>
                  <a:pt x="f376" y="f377"/>
                  <a:pt x="f378" y="f379"/>
                  <a:pt x="f380" y="f381"/>
                </a:cubicBezTo>
                <a:lnTo>
                  <a:pt x="f382" y="f383"/>
                </a:lnTo>
                <a:cubicBezTo>
                  <a:pt x="f384" y="f385"/>
                  <a:pt x="f386" y="f387"/>
                  <a:pt x="f388" y="f389"/>
                </a:cubicBezTo>
                <a:cubicBezTo>
                  <a:pt x="f390" y="f391"/>
                  <a:pt x="f392" y="f393"/>
                  <a:pt x="f394" y="f393"/>
                </a:cubicBezTo>
                <a:cubicBezTo>
                  <a:pt x="f395" y="f393"/>
                  <a:pt x="f396" y="f397"/>
                  <a:pt x="f396" y="f398"/>
                </a:cubicBezTo>
                <a:lnTo>
                  <a:pt x="f399" y="f400"/>
                </a:lnTo>
                <a:lnTo>
                  <a:pt x="f396" y="f400"/>
                </a:lnTo>
                <a:lnTo>
                  <a:pt x="f396" y="f401"/>
                </a:lnTo>
                <a:cubicBezTo>
                  <a:pt x="f402" y="f403"/>
                  <a:pt x="f404" y="f405"/>
                  <a:pt x="f404" y="f406"/>
                </a:cubicBezTo>
                <a:lnTo>
                  <a:pt x="f407" y="f408"/>
                </a:lnTo>
                <a:cubicBezTo>
                  <a:pt x="f409" y="f410"/>
                  <a:pt x="f2" y="f411"/>
                  <a:pt x="f2" y="f412"/>
                </a:cubicBezTo>
                <a:cubicBezTo>
                  <a:pt x="f2" y="f413"/>
                  <a:pt x="f414" y="f415"/>
                  <a:pt x="f416" y="f417"/>
                </a:cubicBezTo>
                <a:cubicBezTo>
                  <a:pt x="f418" y="f419"/>
                  <a:pt x="f420" y="f421"/>
                  <a:pt x="f422" y="f423"/>
                </a:cubicBezTo>
                <a:lnTo>
                  <a:pt x="f424" y="f425"/>
                </a:lnTo>
                <a:cubicBezTo>
                  <a:pt x="f426" y="f427"/>
                  <a:pt x="f428" y="f429"/>
                  <a:pt x="f430" y="f431"/>
                </a:cubicBezTo>
                <a:cubicBezTo>
                  <a:pt x="f432" y="f433"/>
                  <a:pt x="f434" y="f435"/>
                  <a:pt x="f434" y="f436"/>
                </a:cubicBezTo>
                <a:cubicBezTo>
                  <a:pt x="f434" y="f437"/>
                  <a:pt x="f438" y="f439"/>
                  <a:pt x="f440" y="f441"/>
                </a:cubicBezTo>
                <a:cubicBezTo>
                  <a:pt x="f442" y="f443"/>
                  <a:pt x="f444" y="f445"/>
                  <a:pt x="f446" y="f447"/>
                </a:cubicBezTo>
                <a:cubicBezTo>
                  <a:pt x="f448" y="f449"/>
                  <a:pt x="f450" y="f451"/>
                  <a:pt x="f452" y="f453"/>
                </a:cubicBezTo>
                <a:cubicBezTo>
                  <a:pt x="f454" y="f455"/>
                  <a:pt x="f456" y="f457"/>
                  <a:pt x="f458" y="f459"/>
                </a:cubicBezTo>
                <a:lnTo>
                  <a:pt x="f460" y="f461"/>
                </a:lnTo>
                <a:cubicBezTo>
                  <a:pt x="f462" y="f463"/>
                  <a:pt x="f464" y="f465"/>
                  <a:pt x="f466" y="f467"/>
                </a:cubicBezTo>
                <a:cubicBezTo>
                  <a:pt x="f468" y="f469"/>
                  <a:pt x="f470" y="f471"/>
                  <a:pt x="f472" y="f473"/>
                </a:cubicBezTo>
                <a:lnTo>
                  <a:pt x="f474" y="f475"/>
                </a:lnTo>
                <a:lnTo>
                  <a:pt x="f476" y="f477"/>
                </a:lnTo>
                <a:cubicBezTo>
                  <a:pt x="f478" y="f479"/>
                  <a:pt x="f480" y="f481"/>
                  <a:pt x="f482" y="f483"/>
                </a:cubicBezTo>
                <a:cubicBezTo>
                  <a:pt x="f484" y="f485"/>
                  <a:pt x="f486" y="f487"/>
                  <a:pt x="f488" y="f489"/>
                </a:cubicBezTo>
                <a:lnTo>
                  <a:pt x="f490" y="f491"/>
                </a:lnTo>
                <a:cubicBezTo>
                  <a:pt x="f492" y="f493"/>
                  <a:pt x="f494" y="f495"/>
                  <a:pt x="f496" y="f497"/>
                </a:cubicBezTo>
                <a:cubicBezTo>
                  <a:pt x="f498" y="f499"/>
                  <a:pt x="f500" y="f501"/>
                  <a:pt x="f502" y="f503"/>
                </a:cubicBezTo>
                <a:cubicBezTo>
                  <a:pt x="f504" y="f505"/>
                  <a:pt x="f506" y="f507"/>
                  <a:pt x="f508" y="f509"/>
                </a:cubicBezTo>
                <a:cubicBezTo>
                  <a:pt x="f510" y="f511"/>
                  <a:pt x="f512" y="f513"/>
                  <a:pt x="f512" y="f514"/>
                </a:cubicBezTo>
                <a:cubicBezTo>
                  <a:pt x="f512" y="f515"/>
                  <a:pt x="f516" y="f517"/>
                  <a:pt x="f518" y="f519"/>
                </a:cubicBezTo>
                <a:cubicBezTo>
                  <a:pt x="f520" y="f521"/>
                  <a:pt x="f522" y="f523"/>
                  <a:pt x="f524" y="f525"/>
                </a:cubicBezTo>
                <a:cubicBezTo>
                  <a:pt x="f526" y="f527"/>
                  <a:pt x="f528" y="f529"/>
                  <a:pt x="f530" y="f531"/>
                </a:cubicBezTo>
                <a:lnTo>
                  <a:pt x="f532" y="f533"/>
                </a:lnTo>
                <a:cubicBezTo>
                  <a:pt x="f534" y="f535"/>
                  <a:pt x="f536" y="f537"/>
                  <a:pt x="f538" y="f539"/>
                </a:cubicBezTo>
                <a:cubicBezTo>
                  <a:pt x="f540" y="f541"/>
                  <a:pt x="f542" y="f2"/>
                  <a:pt x="f274"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grpSp>
        <p:nvGrpSpPr>
          <p:cNvPr id="5" name="Group 110">
            <a:extLst>
              <a:ext uri="{FF2B5EF4-FFF2-40B4-BE49-F238E27FC236}">
                <a16:creationId xmlns:a16="http://schemas.microsoft.com/office/drawing/2014/main" id="{B5692A33-1C05-F71F-9783-64CF2D680E47}"/>
              </a:ext>
            </a:extLst>
          </p:cNvPr>
          <p:cNvGrpSpPr/>
          <p:nvPr/>
        </p:nvGrpSpPr>
        <p:grpSpPr>
          <a:xfrm>
            <a:off x="3837179" y="1242450"/>
            <a:ext cx="415402" cy="489222"/>
            <a:chOff x="3837179" y="1242450"/>
            <a:chExt cx="415402" cy="489222"/>
          </a:xfrm>
        </p:grpSpPr>
        <p:sp>
          <p:nvSpPr>
            <p:cNvPr id="6" name="Freeform 111">
              <a:extLst>
                <a:ext uri="{FF2B5EF4-FFF2-40B4-BE49-F238E27FC236}">
                  <a16:creationId xmlns:a16="http://schemas.microsoft.com/office/drawing/2014/main" id="{2703A44D-0B89-67CD-6351-16CC309E96CE}"/>
                </a:ext>
              </a:extLst>
            </p:cNvPr>
            <p:cNvSpPr/>
            <p:nvPr/>
          </p:nvSpPr>
          <p:spPr>
            <a:xfrm>
              <a:off x="3837179" y="1242450"/>
              <a:ext cx="415402" cy="489222"/>
            </a:xfrm>
            <a:custGeom>
              <a:avLst/>
              <a:gdLst>
                <a:gd name="f0" fmla="val 10800000"/>
                <a:gd name="f1" fmla="val 5400000"/>
                <a:gd name="f2" fmla="val 180"/>
                <a:gd name="f3" fmla="val w"/>
                <a:gd name="f4" fmla="val h"/>
                <a:gd name="f5" fmla="val 0"/>
                <a:gd name="f6" fmla="val 5331558"/>
                <a:gd name="f7" fmla="val 5891405"/>
                <a:gd name="f8" fmla="val 2980491"/>
                <a:gd name="f9" fmla="val 968"/>
                <a:gd name="f10" fmla="val 1784302"/>
                <a:gd name="f11" fmla="val -22254"/>
                <a:gd name="f12" fmla="val 1040642"/>
                <a:gd name="f13" fmla="val 372305"/>
                <a:gd name="f14" fmla="val 726547"/>
                <a:gd name="f15" fmla="val 1181117"/>
                <a:gd name="f16" fmla="val 528785"/>
                <a:gd name="f17" fmla="val 1834793"/>
                <a:gd name="f18" fmla="val 744238"/>
                <a:gd name="f19" fmla="val 2066938"/>
                <a:gd name="f20" fmla="val 486068"/>
                <a:gd name="f21" fmla="val 2371366"/>
                <a:gd name="f22" fmla="val 239818"/>
                <a:gd name="f23" fmla="val 2677225"/>
                <a:gd name="f24" fmla="val -40213"/>
                <a:gd name="f25" fmla="val 2911644"/>
                <a:gd name="f26" fmla="val 4803"/>
                <a:gd name="f27" fmla="val 3079808"/>
                <a:gd name="f28" fmla="val 109541"/>
                <a:gd name="f29" fmla="val 3181162"/>
                <a:gd name="f30" fmla="val 260766"/>
                <a:gd name="f31" fmla="val 3266498"/>
                <a:gd name="f32" fmla="val 460575"/>
                <a:gd name="f33" fmla="val 3328959"/>
                <a:gd name="f34" fmla="val 403546"/>
                <a:gd name="f35" fmla="val 3464559"/>
                <a:gd name="f36" fmla="val 198074"/>
                <a:gd name="f37" fmla="val 3641722"/>
                <a:gd name="f38" fmla="val 289487"/>
                <a:gd name="f39" fmla="val 3735758"/>
                <a:gd name="f40" fmla="val 480873"/>
                <a:gd name="f41" fmla="val 3871219"/>
                <a:gd name="f42" fmla="val 428032"/>
                <a:gd name="f43" fmla="val 3935014"/>
                <a:gd name="f44" fmla="val 303940"/>
                <a:gd name="f45" fmla="val 3939433"/>
                <a:gd name="f46" fmla="val 322351"/>
                <a:gd name="f47" fmla="val 4062605"/>
                <a:gd name="f48" fmla="val 362395"/>
                <a:gd name="f49" fmla="val 4195168"/>
                <a:gd name="f50" fmla="val 550882"/>
                <a:gd name="f51" fmla="val 4226788"/>
                <a:gd name="f52" fmla="val 513737"/>
                <a:gd name="f53" fmla="val 4317787"/>
                <a:gd name="f54" fmla="val 397470"/>
                <a:gd name="f55" fmla="val 4561276"/>
                <a:gd name="f56" fmla="val 358392"/>
                <a:gd name="f57" fmla="val 4876020"/>
                <a:gd name="f58" fmla="val 449942"/>
                <a:gd name="f59" fmla="val 4977005"/>
                <a:gd name="f60" fmla="val 636587"/>
                <a:gd name="f61" fmla="val 5158310"/>
                <a:gd name="f62" fmla="val 1197305"/>
                <a:gd name="f63" fmla="val 5208988"/>
                <a:gd name="f64" fmla="val 1704584"/>
                <a:gd name="f65" fmla="val 5039972"/>
                <a:gd name="f66" fmla="val 1895970"/>
                <a:gd name="f67" fmla="val 4734863"/>
                <a:gd name="f68" fmla="val 5859508"/>
                <a:gd name="f69" fmla="val 4366268"/>
                <a:gd name="f70" fmla="val 4516262"/>
                <a:gd name="f71" fmla="val 4422975"/>
                <a:gd name="f72" fmla="val 3927926"/>
                <a:gd name="f73" fmla="val 4841189"/>
                <a:gd name="f74" fmla="val 3520345"/>
                <a:gd name="f75" fmla="val 6117095"/>
                <a:gd name="f76" fmla="val 1964448"/>
                <a:gd name="f77" fmla="val 4692333"/>
                <a:gd name="f78" fmla="val 36409"/>
                <a:gd name="f79" fmla="+- 0 0 -90"/>
                <a:gd name="f80" fmla="*/ f3 1 5331558"/>
                <a:gd name="f81" fmla="*/ f4 1 5891405"/>
                <a:gd name="f82" fmla="val f5"/>
                <a:gd name="f83" fmla="val f6"/>
                <a:gd name="f84" fmla="val f7"/>
                <a:gd name="f85" fmla="*/ f79 f0 1"/>
                <a:gd name="f86" fmla="+- f84 0 f82"/>
                <a:gd name="f87" fmla="+- f83 0 f82"/>
                <a:gd name="f88" fmla="*/ f85 1 f2"/>
                <a:gd name="f89" fmla="*/ f87 1 5331558"/>
                <a:gd name="f90" fmla="*/ f86 1 5891405"/>
                <a:gd name="f91" fmla="*/ 2980491 f87 1"/>
                <a:gd name="f92" fmla="*/ 968 f86 1"/>
                <a:gd name="f93" fmla="*/ 726547 f87 1"/>
                <a:gd name="f94" fmla="*/ 1181117 f86 1"/>
                <a:gd name="f95" fmla="*/ 486068 f87 1"/>
                <a:gd name="f96" fmla="*/ 2371366 f86 1"/>
                <a:gd name="f97" fmla="*/ 4803 f87 1"/>
                <a:gd name="f98" fmla="*/ 3079808 f86 1"/>
                <a:gd name="f99" fmla="*/ 460575 f87 1"/>
                <a:gd name="f100" fmla="*/ 3328959 f86 1"/>
                <a:gd name="f101" fmla="*/ 289487 f87 1"/>
                <a:gd name="f102" fmla="*/ 3735758 f86 1"/>
                <a:gd name="f103" fmla="*/ 480873 f87 1"/>
                <a:gd name="f104" fmla="*/ 3871219 f86 1"/>
                <a:gd name="f105" fmla="*/ 322351 f87 1"/>
                <a:gd name="f106" fmla="*/ 4062605 f86 1"/>
                <a:gd name="f107" fmla="*/ 513737 f87 1"/>
                <a:gd name="f108" fmla="*/ 4317787 f86 1"/>
                <a:gd name="f109" fmla="*/ 449942 f87 1"/>
                <a:gd name="f110" fmla="*/ 4977005 f86 1"/>
                <a:gd name="f111" fmla="*/ 1704584 f87 1"/>
                <a:gd name="f112" fmla="*/ 5039972 f86 1"/>
                <a:gd name="f113" fmla="*/ 1895970 f87 1"/>
                <a:gd name="f114" fmla="*/ 5891405 f86 1"/>
                <a:gd name="f115" fmla="*/ 4734863 f87 1"/>
                <a:gd name="f116" fmla="*/ 5859508 f86 1"/>
                <a:gd name="f117" fmla="*/ 4841189 f87 1"/>
                <a:gd name="f118" fmla="*/ 3520345 f86 1"/>
                <a:gd name="f119" fmla="+- f88 0 f1"/>
                <a:gd name="f120" fmla="*/ f91 1 5331558"/>
                <a:gd name="f121" fmla="*/ f92 1 5891405"/>
                <a:gd name="f122" fmla="*/ f93 1 5331558"/>
                <a:gd name="f123" fmla="*/ f94 1 5891405"/>
                <a:gd name="f124" fmla="*/ f95 1 5331558"/>
                <a:gd name="f125" fmla="*/ f96 1 5891405"/>
                <a:gd name="f126" fmla="*/ f97 1 5331558"/>
                <a:gd name="f127" fmla="*/ f98 1 5891405"/>
                <a:gd name="f128" fmla="*/ f99 1 5331558"/>
                <a:gd name="f129" fmla="*/ f100 1 5891405"/>
                <a:gd name="f130" fmla="*/ f101 1 5331558"/>
                <a:gd name="f131" fmla="*/ f102 1 5891405"/>
                <a:gd name="f132" fmla="*/ f103 1 5331558"/>
                <a:gd name="f133" fmla="*/ f104 1 5891405"/>
                <a:gd name="f134" fmla="*/ f105 1 5331558"/>
                <a:gd name="f135" fmla="*/ f106 1 5891405"/>
                <a:gd name="f136" fmla="*/ f107 1 5331558"/>
                <a:gd name="f137" fmla="*/ f108 1 5891405"/>
                <a:gd name="f138" fmla="*/ f109 1 5331558"/>
                <a:gd name="f139" fmla="*/ f110 1 5891405"/>
                <a:gd name="f140" fmla="*/ f111 1 5331558"/>
                <a:gd name="f141" fmla="*/ f112 1 5891405"/>
                <a:gd name="f142" fmla="*/ f113 1 5331558"/>
                <a:gd name="f143" fmla="*/ f114 1 5891405"/>
                <a:gd name="f144" fmla="*/ f115 1 5331558"/>
                <a:gd name="f145" fmla="*/ f116 1 5891405"/>
                <a:gd name="f146" fmla="*/ f117 1 5331558"/>
                <a:gd name="f147" fmla="*/ f118 1 5891405"/>
                <a:gd name="f148" fmla="*/ f82 1 f89"/>
                <a:gd name="f149" fmla="*/ f83 1 f89"/>
                <a:gd name="f150" fmla="*/ f82 1 f90"/>
                <a:gd name="f151" fmla="*/ f84 1 f90"/>
                <a:gd name="f152" fmla="*/ f120 1 f89"/>
                <a:gd name="f153" fmla="*/ f121 1 f90"/>
                <a:gd name="f154" fmla="*/ f122 1 f89"/>
                <a:gd name="f155" fmla="*/ f123 1 f90"/>
                <a:gd name="f156" fmla="*/ f124 1 f89"/>
                <a:gd name="f157" fmla="*/ f125 1 f90"/>
                <a:gd name="f158" fmla="*/ f126 1 f89"/>
                <a:gd name="f159" fmla="*/ f127 1 f90"/>
                <a:gd name="f160" fmla="*/ f128 1 f89"/>
                <a:gd name="f161" fmla="*/ f129 1 f90"/>
                <a:gd name="f162" fmla="*/ f130 1 f89"/>
                <a:gd name="f163" fmla="*/ f131 1 f90"/>
                <a:gd name="f164" fmla="*/ f132 1 f89"/>
                <a:gd name="f165" fmla="*/ f133 1 f90"/>
                <a:gd name="f166" fmla="*/ f134 1 f89"/>
                <a:gd name="f167" fmla="*/ f135 1 f90"/>
                <a:gd name="f168" fmla="*/ f136 1 f89"/>
                <a:gd name="f169" fmla="*/ f137 1 f90"/>
                <a:gd name="f170" fmla="*/ f138 1 f89"/>
                <a:gd name="f171" fmla="*/ f139 1 f90"/>
                <a:gd name="f172" fmla="*/ f140 1 f89"/>
                <a:gd name="f173" fmla="*/ f141 1 f90"/>
                <a:gd name="f174" fmla="*/ f142 1 f89"/>
                <a:gd name="f175" fmla="*/ f143 1 f90"/>
                <a:gd name="f176" fmla="*/ f144 1 f89"/>
                <a:gd name="f177" fmla="*/ f145 1 f90"/>
                <a:gd name="f178" fmla="*/ f146 1 f89"/>
                <a:gd name="f179" fmla="*/ f147 1 f90"/>
                <a:gd name="f180" fmla="*/ f148 f80 1"/>
                <a:gd name="f181" fmla="*/ f149 f80 1"/>
                <a:gd name="f182" fmla="*/ f151 f81 1"/>
                <a:gd name="f183" fmla="*/ f150 f81 1"/>
                <a:gd name="f184" fmla="*/ f152 f80 1"/>
                <a:gd name="f185" fmla="*/ f153 f81 1"/>
                <a:gd name="f186" fmla="*/ f154 f80 1"/>
                <a:gd name="f187" fmla="*/ f155 f81 1"/>
                <a:gd name="f188" fmla="*/ f156 f80 1"/>
                <a:gd name="f189" fmla="*/ f157 f81 1"/>
                <a:gd name="f190" fmla="*/ f158 f80 1"/>
                <a:gd name="f191" fmla="*/ f159 f81 1"/>
                <a:gd name="f192" fmla="*/ f160 f80 1"/>
                <a:gd name="f193" fmla="*/ f161 f81 1"/>
                <a:gd name="f194" fmla="*/ f162 f80 1"/>
                <a:gd name="f195" fmla="*/ f163 f81 1"/>
                <a:gd name="f196" fmla="*/ f164 f80 1"/>
                <a:gd name="f197" fmla="*/ f165 f81 1"/>
                <a:gd name="f198" fmla="*/ f166 f80 1"/>
                <a:gd name="f199" fmla="*/ f167 f81 1"/>
                <a:gd name="f200" fmla="*/ f168 f80 1"/>
                <a:gd name="f201" fmla="*/ f169 f81 1"/>
                <a:gd name="f202" fmla="*/ f170 f80 1"/>
                <a:gd name="f203" fmla="*/ f171 f81 1"/>
                <a:gd name="f204" fmla="*/ f172 f80 1"/>
                <a:gd name="f205" fmla="*/ f173 f81 1"/>
                <a:gd name="f206" fmla="*/ f174 f80 1"/>
                <a:gd name="f207" fmla="*/ f175 f81 1"/>
                <a:gd name="f208" fmla="*/ f176 f80 1"/>
                <a:gd name="f209" fmla="*/ f177 f81 1"/>
                <a:gd name="f210" fmla="*/ f178 f80 1"/>
                <a:gd name="f211" fmla="*/ f179 f81 1"/>
              </a:gdLst>
              <a:ahLst/>
              <a:cxnLst>
                <a:cxn ang="3cd4">
                  <a:pos x="hc" y="t"/>
                </a:cxn>
                <a:cxn ang="0">
                  <a:pos x="r" y="vc"/>
                </a:cxn>
                <a:cxn ang="cd4">
                  <a:pos x="hc" y="b"/>
                </a:cxn>
                <a:cxn ang="cd2">
                  <a:pos x="l" y="vc"/>
                </a:cxn>
                <a:cxn ang="f119">
                  <a:pos x="f184" y="f185"/>
                </a:cxn>
                <a:cxn ang="f119">
                  <a:pos x="f186" y="f187"/>
                </a:cxn>
                <a:cxn ang="f119">
                  <a:pos x="f188" y="f189"/>
                </a:cxn>
                <a:cxn ang="f119">
                  <a:pos x="f190" y="f191"/>
                </a:cxn>
                <a:cxn ang="f119">
                  <a:pos x="f192" y="f193"/>
                </a:cxn>
                <a:cxn ang="f119">
                  <a:pos x="f194" y="f195"/>
                </a:cxn>
                <a:cxn ang="f119">
                  <a:pos x="f196" y="f197"/>
                </a:cxn>
                <a:cxn ang="f119">
                  <a:pos x="f198" y="f199"/>
                </a:cxn>
                <a:cxn ang="f119">
                  <a:pos x="f200" y="f201"/>
                </a:cxn>
                <a:cxn ang="f119">
                  <a:pos x="f202" y="f203"/>
                </a:cxn>
                <a:cxn ang="f119">
                  <a:pos x="f204" y="f205"/>
                </a:cxn>
                <a:cxn ang="f119">
                  <a:pos x="f206" y="f207"/>
                </a:cxn>
                <a:cxn ang="f119">
                  <a:pos x="f208" y="f209"/>
                </a:cxn>
                <a:cxn ang="f119">
                  <a:pos x="f210" y="f211"/>
                </a:cxn>
                <a:cxn ang="f119">
                  <a:pos x="f184" y="f185"/>
                </a:cxn>
              </a:cxnLst>
              <a:rect l="f180" t="f183" r="f181" b="f182"/>
              <a:pathLst>
                <a:path w="5331558" h="5891405">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lnTo>
                    <a:pt x="f40" y="f41"/>
                  </a:lnTo>
                  <a:cubicBezTo>
                    <a:pt x="f42" y="f43"/>
                    <a:pt x="f44" y="f45"/>
                    <a:pt x="f46" y="f47"/>
                  </a:cubicBezTo>
                  <a:cubicBezTo>
                    <a:pt x="f48" y="f49"/>
                    <a:pt x="f50" y="f51"/>
                    <a:pt x="f52" y="f53"/>
                  </a:cubicBezTo>
                  <a:cubicBezTo>
                    <a:pt x="f54" y="f55"/>
                    <a:pt x="f56" y="f57"/>
                    <a:pt x="f58" y="f59"/>
                  </a:cubicBezTo>
                  <a:cubicBezTo>
                    <a:pt x="f60" y="f61"/>
                    <a:pt x="f62" y="f63"/>
                    <a:pt x="f64" y="f65"/>
                  </a:cubicBezTo>
                  <a:lnTo>
                    <a:pt x="f66" y="f7"/>
                  </a:lnTo>
                  <a:lnTo>
                    <a:pt x="f67" y="f68"/>
                  </a:lnTo>
                  <a:cubicBezTo>
                    <a:pt x="f69" y="f70"/>
                    <a:pt x="f71" y="f72"/>
                    <a:pt x="f73" y="f74"/>
                  </a:cubicBezTo>
                  <a:cubicBezTo>
                    <a:pt x="f75" y="f76"/>
                    <a:pt x="f77" y="f78"/>
                    <a:pt x="f8" y="f9"/>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7" name="Oval 37">
              <a:extLst>
                <a:ext uri="{FF2B5EF4-FFF2-40B4-BE49-F238E27FC236}">
                  <a16:creationId xmlns:a16="http://schemas.microsoft.com/office/drawing/2014/main" id="{8773F46B-6064-F3C7-5A8A-B3500F59F430}"/>
                </a:ext>
              </a:extLst>
            </p:cNvPr>
            <p:cNvSpPr/>
            <p:nvPr/>
          </p:nvSpPr>
          <p:spPr>
            <a:xfrm rot="18100527">
              <a:off x="3982997" y="1232478"/>
              <a:ext cx="217672" cy="304513"/>
            </a:xfrm>
            <a:custGeom>
              <a:avLst/>
              <a:gdLst>
                <a:gd name="f0" fmla="val w"/>
                <a:gd name="f1" fmla="val h"/>
                <a:gd name="f2" fmla="val 0"/>
                <a:gd name="f3" fmla="val 1170491"/>
                <a:gd name="f4" fmla="val 1745208"/>
                <a:gd name="f5" fmla="val 429221"/>
                <a:gd name="f6" fmla="val 671495"/>
                <a:gd name="f7" fmla="val 415869"/>
                <a:gd name="f8" fmla="val 670322"/>
                <a:gd name="f9" fmla="val 402356"/>
                <a:gd name="f10" fmla="val 670624"/>
                <a:gd name="f11" fmla="val 388917"/>
                <a:gd name="f12" fmla="val 672439"/>
                <a:gd name="f13" fmla="val 370997"/>
                <a:gd name="f14" fmla="val 674859"/>
                <a:gd name="f15" fmla="val 353207"/>
                <a:gd name="f16" fmla="val 679968"/>
                <a:gd name="f17" fmla="val 336101"/>
                <a:gd name="f18" fmla="val 687858"/>
                <a:gd name="f19" fmla="val 344770"/>
                <a:gd name="f20" fmla="val 708640"/>
                <a:gd name="f21" fmla="val 405276"/>
                <a:gd name="f22" fmla="val 680369"/>
                <a:gd name="f23" fmla="val 475531"/>
                <a:gd name="f24" fmla="val 691805"/>
                <a:gd name="f25" fmla="val 523918"/>
                <a:gd name="f26" fmla="val 737799"/>
                <a:gd name="f27" fmla="val 569388"/>
                <a:gd name="f28" fmla="val 781022"/>
                <a:gd name="f29" fmla="val 587723"/>
                <a:gd name="f30" fmla="val 847396"/>
                <a:gd name="f31" fmla="val 571504"/>
                <a:gd name="f32" fmla="val 910067"/>
                <a:gd name="f33" fmla="val 593243"/>
                <a:gd name="f34" fmla="val 915886"/>
                <a:gd name="f35" fmla="val 611678"/>
                <a:gd name="f36" fmla="val 844923"/>
                <a:gd name="f37" fmla="val 590662"/>
                <a:gd name="f38" fmla="val 769719"/>
                <a:gd name="f39" fmla="val 538740"/>
                <a:gd name="f40" fmla="val 720849"/>
                <a:gd name="f41" fmla="val 507886"/>
                <a:gd name="f42" fmla="val 691808"/>
                <a:gd name="f43" fmla="val 469277"/>
                <a:gd name="f44" fmla="val 675014"/>
                <a:gd name="f45" fmla="val 588421"/>
                <a:gd name="f46" fmla="val 580980"/>
                <a:gd name="f47" fmla="val 534186"/>
                <a:gd name="f48" fmla="val 581239"/>
                <a:gd name="f49" fmla="val 482134"/>
                <a:gd name="f50" fmla="val 605639"/>
                <a:gd name="f51" fmla="val 446738"/>
                <a:gd name="f52" fmla="val 649695"/>
                <a:gd name="f53" fmla="val 463760"/>
                <a:gd name="f54" fmla="val 664437"/>
                <a:gd name="f55" fmla="val 505329"/>
                <a:gd name="f56" fmla="val 612166"/>
                <a:gd name="f57" fmla="val 573320"/>
                <a:gd name="f58" fmla="val 591099"/>
                <a:gd name="f59" fmla="val 637132"/>
                <a:gd name="f60" fmla="val 610714"/>
                <a:gd name="f61" fmla="val 697098"/>
                <a:gd name="f62" fmla="val 629147"/>
                <a:gd name="f63" fmla="val 743088"/>
                <a:gd name="f64" fmla="val 680397"/>
                <a:gd name="f65" fmla="val 756495"/>
                <a:gd name="f66" fmla="val 743730"/>
                <a:gd name="f67" fmla="val 778549"/>
                <a:gd name="f68" fmla="val 739251"/>
                <a:gd name="f69" fmla="val 763432"/>
                <a:gd name="f70" fmla="val 667508"/>
                <a:gd name="f71" fmla="val 711108"/>
                <a:gd name="f72" fmla="val 609548"/>
                <a:gd name="f73" fmla="val 642848"/>
                <a:gd name="f74" fmla="val 588934"/>
                <a:gd name="f75" fmla="val 624821"/>
                <a:gd name="f76" fmla="val 583490"/>
                <a:gd name="f77" fmla="val 606500"/>
                <a:gd name="f78" fmla="val 580894"/>
                <a:gd name="f79" fmla="val 533817"/>
                <a:gd name="f80" fmla="val 617807"/>
                <a:gd name="f81" fmla="val 1"/>
                <a:gd name="f82" fmla="val 687626"/>
                <a:gd name="f83" fmla="val 60667"/>
                <a:gd name="f84" fmla="val 697680"/>
                <a:gd name="f85" fmla="val 141081"/>
                <a:gd name="f86" fmla="val 603869"/>
                <a:gd name="f87" fmla="val 182843"/>
                <a:gd name="f88" fmla="val 547102"/>
                <a:gd name="f89" fmla="val 268997"/>
                <a:gd name="f90" fmla="val 562024"/>
                <a:gd name="f91" fmla="val 352718"/>
                <a:gd name="f92" fmla="val 584367"/>
                <a:gd name="f93" fmla="val 347971"/>
                <a:gd name="f94" fmla="val 570422"/>
                <a:gd name="f95" fmla="val 267354"/>
                <a:gd name="f96" fmla="val 633895"/>
                <a:gd name="f97" fmla="val 183716"/>
                <a:gd name="f98" fmla="val 732836"/>
                <a:gd name="f99" fmla="val 150639"/>
                <a:gd name="f100" fmla="val 738208"/>
                <a:gd name="f101" fmla="val 147500"/>
                <a:gd name="f102" fmla="val 743991"/>
                <a:gd name="f103" fmla="val 147205"/>
                <a:gd name="f104" fmla="val 749842"/>
                <a:gd name="f105" fmla="val 844103"/>
                <a:gd name="f106" fmla="val 920515"/>
                <a:gd name="f107" fmla="val 223618"/>
                <a:gd name="f108" fmla="val 317877"/>
                <a:gd name="f109" fmla="val 910716"/>
                <a:gd name="f110" fmla="val 366417"/>
                <a:gd name="f111" fmla="val 366418"/>
                <a:gd name="f112" fmla="val 371433"/>
                <a:gd name="f113" fmla="val 997755"/>
                <a:gd name="f114" fmla="val 379016"/>
                <a:gd name="f115" fmla="val 1056877"/>
                <a:gd name="f116" fmla="val 445155"/>
                <a:gd name="f117" fmla="val 525101"/>
                <a:gd name="f118" fmla="val 1047351"/>
                <a:gd name="f119" fmla="val 572282"/>
                <a:gd name="f120" fmla="val 1119671"/>
                <a:gd name="f121" fmla="val 602218"/>
                <a:gd name="f122" fmla="val 673500"/>
                <a:gd name="f123" fmla="val 756650"/>
                <a:gd name="f124" fmla="val 1170490"/>
                <a:gd name="f125" fmla="val 802863"/>
                <a:gd name="f126" fmla="val 1154794"/>
                <a:gd name="f127" fmla="val 845409"/>
                <a:gd name="f128" fmla="val 1127569"/>
                <a:gd name="f129" fmla="val 878235"/>
                <a:gd name="f130" fmla="val 1080615"/>
                <a:gd name="f131" fmla="val 934488"/>
                <a:gd name="f132" fmla="val 1014142"/>
                <a:gd name="f133" fmla="val 959925"/>
                <a:gd name="f134" fmla="val 954678"/>
                <a:gd name="f135" fmla="val 939840"/>
                <a:gd name="f136" fmla="val 947373"/>
                <a:gd name="f137" fmla="val 961469"/>
                <a:gd name="f138" fmla="val 1000817"/>
                <a:gd name="f139" fmla="val 979520"/>
                <a:gd name="f140" fmla="val 1058949"/>
                <a:gd name="f141" fmla="val 966083"/>
                <a:gd name="f142" fmla="val 1106746"/>
                <a:gd name="f143" fmla="val 928282"/>
                <a:gd name="f144" fmla="val 1128548"/>
                <a:gd name="f145" fmla="val 955588"/>
                <a:gd name="f146" fmla="val 1138907"/>
                <a:gd name="f147" fmla="val 990708"/>
                <a:gd name="f148" fmla="val 1028247"/>
                <a:gd name="f149" fmla="val 1124134"/>
                <a:gd name="f150" fmla="val 1071328"/>
                <a:gd name="f151" fmla="val 1204237"/>
                <a:gd name="f152" fmla="val 981133"/>
                <a:gd name="f153" fmla="val 1223220"/>
                <a:gd name="f154" fmla="val 889088"/>
                <a:gd name="f155" fmla="val 1236998"/>
                <a:gd name="f156" fmla="val 805358"/>
                <a:gd name="f157" fmla="val 1200898"/>
                <a:gd name="f158" fmla="val 777272"/>
                <a:gd name="f159" fmla="val 1134408"/>
                <a:gd name="f160" fmla="val 791057"/>
                <a:gd name="f161" fmla="val 1124903"/>
                <a:gd name="f162" fmla="val 802061"/>
                <a:gd name="f163" fmla="val 1111678"/>
                <a:gd name="f164" fmla="val 810210"/>
                <a:gd name="f165" fmla="val 1096167"/>
                <a:gd name="f166" fmla="val 831546"/>
                <a:gd name="f167" fmla="val 1055553"/>
                <a:gd name="f168" fmla="val 830022"/>
                <a:gd name="f169" fmla="val 1005443"/>
                <a:gd name="f170" fmla="val 806195"/>
                <a:gd name="f171" fmla="val 964175"/>
                <a:gd name="f172" fmla="val 787267"/>
                <a:gd name="f173" fmla="val 975103"/>
                <a:gd name="f174" fmla="val 807161"/>
                <a:gd name="f175" fmla="val 1009560"/>
                <a:gd name="f176" fmla="val 808703"/>
                <a:gd name="f177" fmla="val 1051275"/>
                <a:gd name="f178" fmla="val 791333"/>
                <a:gd name="f179" fmla="val 1085110"/>
                <a:gd name="f180" fmla="val 784855"/>
                <a:gd name="f181" fmla="val 1097727"/>
                <a:gd name="f182" fmla="val 776117"/>
                <a:gd name="f183" fmla="val 1108536"/>
                <a:gd name="f184" fmla="val 763385"/>
                <a:gd name="f185" fmla="val 1114320"/>
                <a:gd name="f186" fmla="val 744063"/>
                <a:gd name="f187" fmla="val 1119497"/>
                <a:gd name="f188" fmla="val 747716"/>
                <a:gd name="f189" fmla="val 1128718"/>
                <a:gd name="f190" fmla="val 731558"/>
                <a:gd name="f191" fmla="val 1137628"/>
                <a:gd name="f192" fmla="val 712804"/>
                <a:gd name="f193" fmla="val 1141697"/>
                <a:gd name="f194" fmla="val 693327"/>
                <a:gd name="f195" fmla="val 1140344"/>
                <a:gd name="f196" fmla="val 655409"/>
                <a:gd name="f197" fmla="val 1137711"/>
                <a:gd name="f198" fmla="val 620494"/>
                <a:gd name="f199" fmla="val 1114908"/>
                <a:gd name="f200" fmla="val 601213"/>
                <a:gd name="f201" fmla="val 1080185"/>
                <a:gd name="f202" fmla="val 582082"/>
                <a:gd name="f203" fmla="val 1090754"/>
                <a:gd name="f204" fmla="val 605167"/>
                <a:gd name="f205" fmla="val 1132362"/>
                <a:gd name="f206" fmla="val 647281"/>
                <a:gd name="f207" fmla="val 1159482"/>
                <a:gd name="f208" fmla="val 693051"/>
                <a:gd name="f209" fmla="val 1162221"/>
                <a:gd name="f210" fmla="val 715413"/>
                <a:gd name="f211" fmla="val 1163558"/>
                <a:gd name="f212" fmla="val 736989"/>
                <a:gd name="f213" fmla="val 1158982"/>
                <a:gd name="f214" fmla="val 755684"/>
                <a:gd name="f215" fmla="val 1148835"/>
                <a:gd name="f216" fmla="val 792539"/>
                <a:gd name="f217" fmla="val 1222022"/>
                <a:gd name="f218" fmla="val 887119"/>
                <a:gd name="f219" fmla="val 1262260"/>
                <a:gd name="f220" fmla="val 989751"/>
                <a:gd name="f221" fmla="val 1247587"/>
                <a:gd name="f222" fmla="val 1000157"/>
                <a:gd name="f223" fmla="val 1267987"/>
                <a:gd name="f224" fmla="val 1004489"/>
                <a:gd name="f225" fmla="val 1291252"/>
                <a:gd name="f226" fmla="val 1004488"/>
                <a:gd name="f227" fmla="val 1315531"/>
                <a:gd name="f228" fmla="val 1381750"/>
                <a:gd name="f229" fmla="val 972258"/>
                <a:gd name="f230" fmla="val 1440443"/>
                <a:gd name="f231" fmla="val 920375"/>
                <a:gd name="f232" fmla="val 1473506"/>
                <a:gd name="f233" fmla="val 913116"/>
                <a:gd name="f234" fmla="val 1474079"/>
                <a:gd name="f235" fmla="val 850536"/>
                <a:gd name="f236" fmla="val 1469665"/>
                <a:gd name="f237" fmla="val 794159"/>
                <a:gd name="f238" fmla="val 1430126"/>
                <a:gd name="f239" fmla="val 766796"/>
                <a:gd name="f240" fmla="val 1371458"/>
                <a:gd name="f241" fmla="val 746323"/>
                <a:gd name="f242" fmla="val 1380801"/>
                <a:gd name="f243" fmla="val 776874"/>
                <a:gd name="f244" fmla="val 1446464"/>
                <a:gd name="f245" fmla="val 839753"/>
                <a:gd name="f246" fmla="val 1490827"/>
                <a:gd name="f247" fmla="val 909888"/>
                <a:gd name="f248" fmla="val 1496052"/>
                <a:gd name="f249" fmla="val 891948"/>
                <a:gd name="f250" fmla="val 1561049"/>
                <a:gd name="f251" fmla="val 840393"/>
                <a:gd name="f252" fmla="val 1611456"/>
                <a:gd name="f253" fmla="val 774838"/>
                <a:gd name="f254" fmla="val 1628054"/>
                <a:gd name="f255" fmla="val 686646"/>
                <a:gd name="f256" fmla="val 1642970"/>
                <a:gd name="f257" fmla="val 605133"/>
                <a:gd name="f258" fmla="val 1612285"/>
                <a:gd name="f259" fmla="val 571751"/>
                <a:gd name="f260" fmla="val 1552195"/>
                <a:gd name="f261" fmla="val 550649"/>
                <a:gd name="f262" fmla="val 1566422"/>
                <a:gd name="f263" fmla="val 577499"/>
                <a:gd name="f264" fmla="val 1609979"/>
                <a:gd name="f265" fmla="val 626419"/>
                <a:gd name="f266" fmla="val 1639383"/>
                <a:gd name="f267" fmla="val 685031"/>
                <a:gd name="f268" fmla="val 1648114"/>
                <a:gd name="f269" fmla="val 659684"/>
                <a:gd name="f270" fmla="val 1706013"/>
                <a:gd name="f271" fmla="val 601329"/>
                <a:gd name="f272" fmla="val 1745210"/>
                <a:gd name="f273" fmla="val 533818"/>
                <a:gd name="f274" fmla="val 1745209"/>
                <a:gd name="f275" fmla="val 455549"/>
                <a:gd name="f276" fmla="val 416747"/>
                <a:gd name="f277" fmla="val 1692524"/>
                <a:gd name="f278" fmla="val 372301"/>
                <a:gd name="f279" fmla="val 1619888"/>
                <a:gd name="f280" fmla="val 366380"/>
                <a:gd name="f281" fmla="val 1592106"/>
                <a:gd name="f282" fmla="val 305091"/>
                <a:gd name="f283" fmla="val 1567105"/>
                <a:gd name="f284" fmla="val 259811"/>
                <a:gd name="f285" fmla="val 1511085"/>
                <a:gd name="f286" fmla="val 250590"/>
                <a:gd name="f287" fmla="val 1443452"/>
                <a:gd name="f288" fmla="val 203712"/>
                <a:gd name="f289" fmla="val 1453117"/>
                <a:gd name="f290" fmla="val 158965"/>
                <a:gd name="f291" fmla="val 1444975"/>
                <a:gd name="f292" fmla="val 117260"/>
                <a:gd name="f293" fmla="val 1407178"/>
                <a:gd name="f294" fmla="val 55030"/>
                <a:gd name="f295" fmla="val 1350772"/>
                <a:gd name="f296" fmla="val 44039"/>
                <a:gd name="f297" fmla="val 1258933"/>
                <a:gd name="f298" fmla="val 90593"/>
                <a:gd name="f299" fmla="val 1192598"/>
                <a:gd name="f300" fmla="val 186799"/>
                <a:gd name="f301" fmla="val 1224213"/>
                <a:gd name="f302" fmla="val 285304"/>
                <a:gd name="f303" fmla="val 1199642"/>
                <a:gd name="f304" fmla="val 330760"/>
                <a:gd name="f305" fmla="val 1129474"/>
                <a:gd name="f306" fmla="val 344999"/>
                <a:gd name="f307" fmla="val 1132822"/>
                <a:gd name="f308" fmla="val 420009"/>
                <a:gd name="f309" fmla="val 1139731"/>
                <a:gd name="f310" fmla="val 490500"/>
                <a:gd name="f311" fmla="val 1101048"/>
                <a:gd name="f312" fmla="val 524987"/>
                <a:gd name="f313" fmla="val 1034051"/>
                <a:gd name="f314" fmla="val 505360"/>
                <a:gd name="f315" fmla="val 1023014"/>
                <a:gd name="f316" fmla="val 475089"/>
                <a:gd name="f317" fmla="val 1082544"/>
                <a:gd name="f318" fmla="val 412689"/>
                <a:gd name="f319" fmla="val 1116790"/>
                <a:gd name="f320" fmla="val 346243"/>
                <a:gd name="f321" fmla="val 1110339"/>
                <a:gd name="f322" fmla="val 283801"/>
                <a:gd name="f323" fmla="val 1104277"/>
                <a:gd name="f324" fmla="val 228486"/>
                <a:gd name="f325" fmla="val 1063265"/>
                <a:gd name="f326" fmla="val 202679"/>
                <a:gd name="f327" fmla="val 1003895"/>
                <a:gd name="f328" fmla="val 181967"/>
                <a:gd name="f329" fmla="val 1012696"/>
                <a:gd name="f330" fmla="val 205492"/>
                <a:gd name="f331" fmla="val 1066954"/>
                <a:gd name="f332" fmla="val 250941"/>
                <a:gd name="f333" fmla="val 1107583"/>
                <a:gd name="f334" fmla="val 305288"/>
                <a:gd name="f335" fmla="val 1123484"/>
                <a:gd name="f336" fmla="val 260051"/>
                <a:gd name="f337" fmla="val 1186174"/>
                <a:gd name="f338" fmla="val 162021"/>
                <a:gd name="f339" fmla="val 1201884"/>
                <a:gd name="f340" fmla="val 70961"/>
                <a:gd name="f341" fmla="val 1161909"/>
                <a:gd name="f342" fmla="val 64874"/>
                <a:gd name="f343" fmla="val 1160625"/>
                <a:gd name="f344" fmla="val 60391"/>
                <a:gd name="f345" fmla="val 1156961"/>
                <a:gd name="f346" fmla="val 56055"/>
                <a:gd name="f347" fmla="val 1153032"/>
                <a:gd name="f348" fmla="val -13786"/>
                <a:gd name="f349" fmla="val 1089729"/>
                <a:gd name="f350" fmla="val -19088"/>
                <a:gd name="f351" fmla="val 981796"/>
                <a:gd name="f352" fmla="val 44214"/>
                <a:gd name="f353" fmla="val 911953"/>
                <a:gd name="f354" fmla="val 84073"/>
                <a:gd name="f355" fmla="val 882569"/>
                <a:gd name="f356" fmla="val 76811"/>
                <a:gd name="f357" fmla="val 875989"/>
                <a:gd name="f358" fmla="val 80179"/>
                <a:gd name="f359" fmla="val 872273"/>
                <a:gd name="f360" fmla="val 28040"/>
                <a:gd name="f361" fmla="val 814783"/>
                <a:gd name="f362" fmla="val 28651"/>
                <a:gd name="f363" fmla="val 726072"/>
                <a:gd name="f364" fmla="val 82340"/>
                <a:gd name="f365" fmla="val 666836"/>
                <a:gd name="f366" fmla="val 121082"/>
                <a:gd name="f367" fmla="val 638275"/>
                <a:gd name="f368" fmla="val 89526"/>
                <a:gd name="f369" fmla="val 571593"/>
                <a:gd name="f370" fmla="val 96788"/>
                <a:gd name="f371" fmla="val 490523"/>
                <a:gd name="f372" fmla="val 145805"/>
                <a:gd name="f373" fmla="val 430894"/>
                <a:gd name="f374" fmla="val 198586"/>
                <a:gd name="f375" fmla="val 400645"/>
                <a:gd name="f376" fmla="val 259015"/>
                <a:gd name="f377" fmla="val 385179"/>
                <a:gd name="f378" fmla="val 321878"/>
                <a:gd name="f379" fmla="val 383347"/>
                <a:gd name="f380" fmla="val 321111"/>
                <a:gd name="f381" fmla="val 357014"/>
                <a:gd name="f382" fmla="val 257723"/>
                <a:gd name="f383" fmla="val 358862"/>
                <a:gd name="f384" fmla="val 196668"/>
                <a:gd name="f385" fmla="val 373772"/>
                <a:gd name="f386" fmla="val 141180"/>
                <a:gd name="f387" fmla="val 399723"/>
                <a:gd name="f388" fmla="val 117813"/>
                <a:gd name="f389" fmla="val 370058"/>
                <a:gd name="f390" fmla="val 106816"/>
                <a:gd name="f391" fmla="val 332072"/>
                <a:gd name="f392" fmla="val 291518"/>
                <a:gd name="f393" fmla="val 170286"/>
                <a:gd name="f394" fmla="val 205094"/>
                <a:gd name="f395" fmla="val 72008"/>
                <a:gd name="f396" fmla="val 326327"/>
                <a:gd name="f397" fmla="val 350305"/>
                <a:gd name="f398" fmla="val 373385"/>
                <a:gd name="f399" fmla="val 75853"/>
                <a:gd name="f400" fmla="val 394659"/>
                <a:gd name="f401" fmla="val 83948"/>
                <a:gd name="f402" fmla="val 425371"/>
                <a:gd name="f403" fmla="val 33609"/>
                <a:gd name="f404" fmla="val 467237"/>
                <a:gd name="f405" fmla="*/ f0 1 1170491"/>
                <a:gd name="f406" fmla="*/ f1 1 1745208"/>
                <a:gd name="f407" fmla="val f2"/>
                <a:gd name="f408" fmla="val f3"/>
                <a:gd name="f409" fmla="val f4"/>
                <a:gd name="f410" fmla="+- f409 0 f407"/>
                <a:gd name="f411" fmla="+- f408 0 f407"/>
                <a:gd name="f412" fmla="*/ f411 1 1170491"/>
                <a:gd name="f413" fmla="*/ f410 1 1745208"/>
                <a:gd name="f414" fmla="*/ f407 1 f412"/>
                <a:gd name="f415" fmla="*/ f408 1 f412"/>
                <a:gd name="f416" fmla="*/ f407 1 f413"/>
                <a:gd name="f417" fmla="*/ f409 1 f413"/>
                <a:gd name="f418" fmla="*/ f414 f405 1"/>
                <a:gd name="f419" fmla="*/ f415 f405 1"/>
                <a:gd name="f420" fmla="*/ f417 f406 1"/>
                <a:gd name="f421" fmla="*/ f416 f406 1"/>
              </a:gdLst>
              <a:ahLst/>
              <a:cxnLst>
                <a:cxn ang="3cd4">
                  <a:pos x="hc" y="t"/>
                </a:cxn>
                <a:cxn ang="0">
                  <a:pos x="r" y="vc"/>
                </a:cxn>
                <a:cxn ang="cd4">
                  <a:pos x="hc" y="b"/>
                </a:cxn>
                <a:cxn ang="cd2">
                  <a:pos x="l" y="vc"/>
                </a:cxn>
              </a:cxnLst>
              <a:rect l="f418" t="f421" r="f419" b="f420"/>
              <a:pathLst>
                <a:path w="1170491" h="1745208">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31" y="f32"/>
                  </a:cubicBezTo>
                  <a:lnTo>
                    <a:pt x="f33" y="f34"/>
                  </a:lnTo>
                  <a:cubicBezTo>
                    <a:pt x="f35" y="f36"/>
                    <a:pt x="f37" y="f38"/>
                    <a:pt x="f39" y="f40"/>
                  </a:cubicBezTo>
                  <a:cubicBezTo>
                    <a:pt x="f41" y="f42"/>
                    <a:pt x="f43" y="f44"/>
                    <a:pt x="f5" y="f6"/>
                  </a:cubicBezTo>
                  <a:close/>
                  <a:moveTo>
                    <a:pt x="f45" y="f46"/>
                  </a:moveTo>
                  <a:cubicBezTo>
                    <a:pt x="f47" y="f48"/>
                    <a:pt x="f49" y="f50"/>
                    <a:pt x="f51" y="f52"/>
                  </a:cubicBezTo>
                  <a:lnTo>
                    <a:pt x="f53" y="f54"/>
                  </a:lnTo>
                  <a:cubicBezTo>
                    <a:pt x="f55" y="f56"/>
                    <a:pt x="f57" y="f58"/>
                    <a:pt x="f59" y="f60"/>
                  </a:cubicBezTo>
                  <a:cubicBezTo>
                    <a:pt x="f61" y="f62"/>
                    <a:pt x="f63" y="f64"/>
                    <a:pt x="f65" y="f66"/>
                  </a:cubicBezTo>
                  <a:lnTo>
                    <a:pt x="f67" y="f68"/>
                  </a:lnTo>
                  <a:cubicBezTo>
                    <a:pt x="f69" y="f70"/>
                    <a:pt x="f71" y="f72"/>
                    <a:pt x="f73" y="f74"/>
                  </a:cubicBezTo>
                  <a:cubicBezTo>
                    <a:pt x="f75" y="f76"/>
                    <a:pt x="f77" y="f78"/>
                    <a:pt x="f45" y="f46"/>
                  </a:cubicBezTo>
                  <a:close/>
                  <a:moveTo>
                    <a:pt x="f79" y="f2"/>
                  </a:moveTo>
                  <a:cubicBezTo>
                    <a:pt x="f80" y="f81"/>
                    <a:pt x="f82" y="f83"/>
                    <a:pt x="f84" y="f85"/>
                  </a:cubicBezTo>
                  <a:cubicBezTo>
                    <a:pt x="f86" y="f87"/>
                    <a:pt x="f88" y="f89"/>
                    <a:pt x="f90" y="f91"/>
                  </a:cubicBezTo>
                  <a:lnTo>
                    <a:pt x="f92" y="f93"/>
                  </a:lnTo>
                  <a:cubicBezTo>
                    <a:pt x="f94" y="f95"/>
                    <a:pt x="f96" y="f97"/>
                    <a:pt x="f98" y="f99"/>
                  </a:cubicBezTo>
                  <a:cubicBezTo>
                    <a:pt x="f100" y="f101"/>
                    <a:pt x="f102" y="f103"/>
                    <a:pt x="f104" y="f103"/>
                  </a:cubicBezTo>
                  <a:cubicBezTo>
                    <a:pt x="f105" y="f103"/>
                    <a:pt x="f106" y="f107"/>
                    <a:pt x="f106" y="f108"/>
                  </a:cubicBezTo>
                  <a:lnTo>
                    <a:pt x="f109" y="f110"/>
                  </a:lnTo>
                  <a:lnTo>
                    <a:pt x="f106" y="f111"/>
                  </a:lnTo>
                  <a:lnTo>
                    <a:pt x="f106" y="f112"/>
                  </a:lnTo>
                  <a:cubicBezTo>
                    <a:pt x="f113" y="f114"/>
                    <a:pt x="f115" y="f116"/>
                    <a:pt x="f115" y="f117"/>
                  </a:cubicBezTo>
                  <a:lnTo>
                    <a:pt x="f118" y="f119"/>
                  </a:lnTo>
                  <a:cubicBezTo>
                    <a:pt x="f120" y="f121"/>
                    <a:pt x="f3" y="f122"/>
                    <a:pt x="f3" y="f123"/>
                  </a:cubicBezTo>
                  <a:cubicBezTo>
                    <a:pt x="f124" y="f125"/>
                    <a:pt x="f126" y="f127"/>
                    <a:pt x="f128" y="f129"/>
                  </a:cubicBezTo>
                  <a:cubicBezTo>
                    <a:pt x="f130" y="f131"/>
                    <a:pt x="f132" y="f133"/>
                    <a:pt x="f134" y="f135"/>
                  </a:cubicBezTo>
                  <a:lnTo>
                    <a:pt x="f136" y="f137"/>
                  </a:lnTo>
                  <a:cubicBezTo>
                    <a:pt x="f138" y="f139"/>
                    <a:pt x="f140" y="f141"/>
                    <a:pt x="f142" y="f143"/>
                  </a:cubicBezTo>
                  <a:cubicBezTo>
                    <a:pt x="f144" y="f145"/>
                    <a:pt x="f146" y="f147"/>
                    <a:pt x="f146" y="f148"/>
                  </a:cubicBezTo>
                  <a:cubicBezTo>
                    <a:pt x="f146" y="f149"/>
                    <a:pt x="f150" y="f151"/>
                    <a:pt x="f152" y="f153"/>
                  </a:cubicBezTo>
                  <a:cubicBezTo>
                    <a:pt x="f154" y="f155"/>
                    <a:pt x="f156" y="f157"/>
                    <a:pt x="f158" y="f159"/>
                  </a:cubicBezTo>
                  <a:cubicBezTo>
                    <a:pt x="f160" y="f161"/>
                    <a:pt x="f162" y="f163"/>
                    <a:pt x="f164" y="f165"/>
                  </a:cubicBezTo>
                  <a:cubicBezTo>
                    <a:pt x="f166" y="f167"/>
                    <a:pt x="f168" y="f169"/>
                    <a:pt x="f170" y="f171"/>
                  </a:cubicBezTo>
                  <a:lnTo>
                    <a:pt x="f172" y="f173"/>
                  </a:lnTo>
                  <a:cubicBezTo>
                    <a:pt x="f174" y="f175"/>
                    <a:pt x="f176" y="f177"/>
                    <a:pt x="f178" y="f179"/>
                  </a:cubicBezTo>
                  <a:cubicBezTo>
                    <a:pt x="f180" y="f181"/>
                    <a:pt x="f182" y="f183"/>
                    <a:pt x="f184" y="f185"/>
                  </a:cubicBezTo>
                  <a:lnTo>
                    <a:pt x="f186" y="f187"/>
                  </a:lnTo>
                  <a:lnTo>
                    <a:pt x="f188" y="f189"/>
                  </a:lnTo>
                  <a:cubicBezTo>
                    <a:pt x="f190" y="f191"/>
                    <a:pt x="f192" y="f193"/>
                    <a:pt x="f194" y="f195"/>
                  </a:cubicBezTo>
                  <a:cubicBezTo>
                    <a:pt x="f196" y="f197"/>
                    <a:pt x="f198" y="f199"/>
                    <a:pt x="f200" y="f201"/>
                  </a:cubicBezTo>
                  <a:lnTo>
                    <a:pt x="f202" y="f203"/>
                  </a:lnTo>
                  <a:cubicBezTo>
                    <a:pt x="f204" y="f205"/>
                    <a:pt x="f206" y="f207"/>
                    <a:pt x="f208" y="f209"/>
                  </a:cubicBezTo>
                  <a:cubicBezTo>
                    <a:pt x="f210" y="f211"/>
                    <a:pt x="f212" y="f213"/>
                    <a:pt x="f214" y="f215"/>
                  </a:cubicBezTo>
                  <a:cubicBezTo>
                    <a:pt x="f216" y="f217"/>
                    <a:pt x="f218" y="f219"/>
                    <a:pt x="f220" y="f221"/>
                  </a:cubicBezTo>
                  <a:cubicBezTo>
                    <a:pt x="f222" y="f223"/>
                    <a:pt x="f224" y="f225"/>
                    <a:pt x="f226" y="f227"/>
                  </a:cubicBezTo>
                  <a:cubicBezTo>
                    <a:pt x="f226" y="f228"/>
                    <a:pt x="f229" y="f230"/>
                    <a:pt x="f231" y="f232"/>
                  </a:cubicBezTo>
                  <a:lnTo>
                    <a:pt x="f233" y="f234"/>
                  </a:lnTo>
                  <a:cubicBezTo>
                    <a:pt x="f235" y="f236"/>
                    <a:pt x="f237" y="f238"/>
                    <a:pt x="f239" y="f240"/>
                  </a:cubicBezTo>
                  <a:lnTo>
                    <a:pt x="f241" y="f242"/>
                  </a:lnTo>
                  <a:cubicBezTo>
                    <a:pt x="f243" y="f244"/>
                    <a:pt x="f245" y="f246"/>
                    <a:pt x="f247" y="f248"/>
                  </a:cubicBezTo>
                  <a:cubicBezTo>
                    <a:pt x="f249" y="f250"/>
                    <a:pt x="f251" y="f252"/>
                    <a:pt x="f253" y="f254"/>
                  </a:cubicBezTo>
                  <a:cubicBezTo>
                    <a:pt x="f255" y="f256"/>
                    <a:pt x="f257" y="f258"/>
                    <a:pt x="f259" y="f260"/>
                  </a:cubicBezTo>
                  <a:lnTo>
                    <a:pt x="f261" y="f262"/>
                  </a:lnTo>
                  <a:cubicBezTo>
                    <a:pt x="f263" y="f264"/>
                    <a:pt x="f265" y="f266"/>
                    <a:pt x="f267" y="f268"/>
                  </a:cubicBezTo>
                  <a:cubicBezTo>
                    <a:pt x="f269" y="f270"/>
                    <a:pt x="f271" y="f272"/>
                    <a:pt x="f273" y="f274"/>
                  </a:cubicBezTo>
                  <a:cubicBezTo>
                    <a:pt x="f275" y="f272"/>
                    <a:pt x="f276" y="f277"/>
                    <a:pt x="f278" y="f279"/>
                  </a:cubicBezTo>
                  <a:lnTo>
                    <a:pt x="f280" y="f281"/>
                  </a:lnTo>
                  <a:cubicBezTo>
                    <a:pt x="f282" y="f283"/>
                    <a:pt x="f284" y="f285"/>
                    <a:pt x="f286" y="f287"/>
                  </a:cubicBezTo>
                  <a:cubicBezTo>
                    <a:pt x="f288" y="f289"/>
                    <a:pt x="f290" y="f291"/>
                    <a:pt x="f292" y="f293"/>
                  </a:cubicBezTo>
                  <a:cubicBezTo>
                    <a:pt x="f294" y="f295"/>
                    <a:pt x="f296" y="f297"/>
                    <a:pt x="f298" y="f299"/>
                  </a:cubicBezTo>
                  <a:cubicBezTo>
                    <a:pt x="f300" y="f301"/>
                    <a:pt x="f302" y="f303"/>
                    <a:pt x="f304" y="f305"/>
                  </a:cubicBezTo>
                  <a:lnTo>
                    <a:pt x="f306" y="f307"/>
                  </a:lnTo>
                  <a:cubicBezTo>
                    <a:pt x="f308" y="f309"/>
                    <a:pt x="f310" y="f311"/>
                    <a:pt x="f312" y="f313"/>
                  </a:cubicBezTo>
                  <a:lnTo>
                    <a:pt x="f314" y="f315"/>
                  </a:lnTo>
                  <a:cubicBezTo>
                    <a:pt x="f316" y="f317"/>
                    <a:pt x="f318" y="f319"/>
                    <a:pt x="f320" y="f321"/>
                  </a:cubicBezTo>
                  <a:cubicBezTo>
                    <a:pt x="f322" y="f323"/>
                    <a:pt x="f324" y="f325"/>
                    <a:pt x="f326" y="f327"/>
                  </a:cubicBezTo>
                  <a:lnTo>
                    <a:pt x="f328" y="f329"/>
                  </a:lnTo>
                  <a:cubicBezTo>
                    <a:pt x="f330" y="f331"/>
                    <a:pt x="f332" y="f333"/>
                    <a:pt x="f334" y="f335"/>
                  </a:cubicBezTo>
                  <a:cubicBezTo>
                    <a:pt x="f336" y="f337"/>
                    <a:pt x="f338" y="f339"/>
                    <a:pt x="f340" y="f341"/>
                  </a:cubicBezTo>
                  <a:cubicBezTo>
                    <a:pt x="f342" y="f343"/>
                    <a:pt x="f344" y="f345"/>
                    <a:pt x="f346" y="f347"/>
                  </a:cubicBezTo>
                  <a:cubicBezTo>
                    <a:pt x="f348" y="f349"/>
                    <a:pt x="f350" y="f351"/>
                    <a:pt x="f352" y="f353"/>
                  </a:cubicBezTo>
                  <a:lnTo>
                    <a:pt x="f354" y="f355"/>
                  </a:lnTo>
                  <a:lnTo>
                    <a:pt x="f356" y="f357"/>
                  </a:lnTo>
                  <a:lnTo>
                    <a:pt x="f358" y="f359"/>
                  </a:lnTo>
                  <a:cubicBezTo>
                    <a:pt x="f360" y="f361"/>
                    <a:pt x="f362" y="f363"/>
                    <a:pt x="f364" y="f365"/>
                  </a:cubicBezTo>
                  <a:lnTo>
                    <a:pt x="f366" y="f367"/>
                  </a:lnTo>
                  <a:cubicBezTo>
                    <a:pt x="f368" y="f369"/>
                    <a:pt x="f370" y="f371"/>
                    <a:pt x="f372" y="f373"/>
                  </a:cubicBezTo>
                  <a:cubicBezTo>
                    <a:pt x="f374" y="f375"/>
                    <a:pt x="f376" y="f377"/>
                    <a:pt x="f378" y="f379"/>
                  </a:cubicBezTo>
                  <a:lnTo>
                    <a:pt x="f380" y="f381"/>
                  </a:lnTo>
                  <a:cubicBezTo>
                    <a:pt x="f382" y="f383"/>
                    <a:pt x="f384" y="f385"/>
                    <a:pt x="f386" y="f387"/>
                  </a:cubicBezTo>
                  <a:cubicBezTo>
                    <a:pt x="f388" y="f389"/>
                    <a:pt x="f390" y="f391"/>
                    <a:pt x="f390" y="f392"/>
                  </a:cubicBezTo>
                  <a:cubicBezTo>
                    <a:pt x="f390" y="f393"/>
                    <a:pt x="f394" y="f395"/>
                    <a:pt x="f396" y="f395"/>
                  </a:cubicBezTo>
                  <a:cubicBezTo>
                    <a:pt x="f397" y="f395"/>
                    <a:pt x="f398" y="f399"/>
                    <a:pt x="f400" y="f401"/>
                  </a:cubicBezTo>
                  <a:cubicBezTo>
                    <a:pt x="f402" y="f403"/>
                    <a:pt x="f404" y="f2"/>
                    <a:pt x="f79"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grpSp>
      <p:sp>
        <p:nvSpPr>
          <p:cNvPr id="8" name="Rectangle 19">
            <a:extLst>
              <a:ext uri="{FF2B5EF4-FFF2-40B4-BE49-F238E27FC236}">
                <a16:creationId xmlns:a16="http://schemas.microsoft.com/office/drawing/2014/main" id="{6F3A276A-125F-82B4-94B8-6E20654D08D1}"/>
              </a:ext>
            </a:extLst>
          </p:cNvPr>
          <p:cNvSpPr/>
          <p:nvPr/>
        </p:nvSpPr>
        <p:spPr>
          <a:xfrm>
            <a:off x="3157660" y="1268995"/>
            <a:ext cx="372270" cy="436123"/>
          </a:xfrm>
          <a:custGeom>
            <a:avLst/>
            <a:gdLst>
              <a:gd name="f0" fmla="val w"/>
              <a:gd name="f1" fmla="val h"/>
              <a:gd name="f2" fmla="val 0"/>
              <a:gd name="f3" fmla="val 2926108"/>
              <a:gd name="f4" fmla="val 3216409"/>
              <a:gd name="f5" fmla="val 1150286"/>
              <a:gd name="f6" fmla="val 2039882"/>
              <a:gd name="f7" fmla="val 1216487"/>
              <a:gd name="f8" fmla="val 2110220"/>
              <a:gd name="f9" fmla="val 1249586"/>
              <a:gd name="f10" fmla="val 2238485"/>
              <a:gd name="f11" fmla="val 1348889"/>
              <a:gd name="f12" fmla="val 2250897"/>
              <a:gd name="f13" fmla="val 1452327"/>
              <a:gd name="f14" fmla="val 2213659"/>
              <a:gd name="f15" fmla="val 1530941"/>
              <a:gd name="f16" fmla="val 2147458"/>
              <a:gd name="f17" fmla="val 1597142"/>
              <a:gd name="f18" fmla="val 2052295"/>
              <a:gd name="f19" fmla="val 1634380"/>
              <a:gd name="f20" fmla="val 2030228"/>
              <a:gd name="f21" fmla="val 1712994"/>
              <a:gd name="f22" fmla="val 2049536"/>
              <a:gd name="f23" fmla="val 1721269"/>
              <a:gd name="f24" fmla="val 2072982"/>
              <a:gd name="f25" fmla="val 1533700"/>
              <a:gd name="f26" fmla="val 2362611"/>
              <a:gd name="f27" fmla="val 1615072"/>
              <a:gd name="f28" fmla="val 2763954"/>
              <a:gd name="f29" fmla="val 1568179"/>
              <a:gd name="f30" fmla="val 2830155"/>
              <a:gd name="f31" fmla="val 1391644"/>
              <a:gd name="f32" fmla="val 2965315"/>
              <a:gd name="f33" fmla="val 1231658"/>
              <a:gd name="f34" fmla="val 2893598"/>
              <a:gd name="f35" fmla="val 1063398"/>
              <a:gd name="f36" fmla="val 2925319"/>
              <a:gd name="f37" fmla="val 925479"/>
              <a:gd name="f38" fmla="val 2954282"/>
              <a:gd name="f39" fmla="val 820660"/>
              <a:gd name="f40" fmla="val 3107371"/>
              <a:gd name="f41" fmla="val 686879"/>
              <a:gd name="f42" fmla="val 3148747"/>
              <a:gd name="f43" fmla="val 536548"/>
              <a:gd name="f44" fmla="val 3184606"/>
              <a:gd name="f45" fmla="val 373804"/>
              <a:gd name="f46" fmla="val 3224602"/>
              <a:gd name="f47" fmla="val 215198"/>
              <a:gd name="f48" fmla="val 3214948"/>
              <a:gd name="f49" fmla="val 93829"/>
              <a:gd name="f50" fmla="val 3209431"/>
              <a:gd name="f51" fmla="val 71763"/>
              <a:gd name="f52" fmla="val 3046687"/>
              <a:gd name="f53" fmla="val 136584"/>
              <a:gd name="f54" fmla="val 2925318"/>
              <a:gd name="f55" fmla="val 168305"/>
              <a:gd name="f56" fmla="val 2828775"/>
              <a:gd name="f57" fmla="val 121415"/>
              <a:gd name="f58" fmla="val 2802571"/>
              <a:gd name="f59" fmla="val 107623"/>
              <a:gd name="f60" fmla="val 2710165"/>
              <a:gd name="f61" fmla="val 111150"/>
              <a:gd name="f62" fmla="val 2693172"/>
              <a:gd name="f63" fmla="val 127647"/>
              <a:gd name="f64" fmla="val 2691385"/>
              <a:gd name="f65" fmla="val 158288"/>
              <a:gd name="f66" fmla="val 2695563"/>
              <a:gd name="f67" fmla="val 2626239"/>
              <a:gd name="f68" fmla="val 266288"/>
              <a:gd name="f69" fmla="val 2708276"/>
              <a:gd name="f70" fmla="val 307224"/>
              <a:gd name="f71" fmla="val 2711894"/>
              <a:gd name="f72" fmla="val 415224"/>
              <a:gd name="f73" fmla="val 2711420"/>
              <a:gd name="f74" fmla="val 428487"/>
              <a:gd name="f75" fmla="val 2711947"/>
              <a:gd name="f76" fmla="val 442136"/>
              <a:gd name="f77" fmla="val 2710942"/>
              <a:gd name="f78" fmla="val 456160"/>
              <a:gd name="f79" fmla="val 2708700"/>
              <a:gd name="f80" fmla="val 2617963"/>
              <a:gd name="f81" fmla="val 564160"/>
              <a:gd name="f82" fmla="val 2692500"/>
              <a:gd name="f83" fmla="val 577696"/>
              <a:gd name="f84" fmla="val 2691220"/>
              <a:gd name="f85" fmla="val 591289"/>
              <a:gd name="f86" fmla="val 2688332"/>
              <a:gd name="f87" fmla="val 605096"/>
              <a:gd name="f88" fmla="val 2684680"/>
              <a:gd name="f89" fmla="val 2601411"/>
              <a:gd name="f90" fmla="val 713096"/>
              <a:gd name="f91" fmla="val 2654658"/>
              <a:gd name="f92" fmla="val 754032"/>
              <a:gd name="f93" fmla="val 2641463"/>
              <a:gd name="f94" fmla="val 2580721"/>
              <a:gd name="f95" fmla="val 862032"/>
              <a:gd name="f96" fmla="val 2599792"/>
              <a:gd name="f97" fmla="val 897454"/>
              <a:gd name="f98" fmla="val 2584791"/>
              <a:gd name="f99" fmla="val 934214"/>
              <a:gd name="f100" fmla="val 2567836"/>
              <a:gd name="f101" fmla="val 972371"/>
              <a:gd name="f102" fmla="val 2548802"/>
              <a:gd name="f103" fmla="val 1030297"/>
              <a:gd name="f104" fmla="val 2506047"/>
              <a:gd name="f105" fmla="val 939271"/>
              <a:gd name="f106" fmla="val 2219176"/>
              <a:gd name="f107" fmla="val 947546"/>
              <a:gd name="f108" fmla="val 2122633"/>
              <a:gd name="f109" fmla="val 957201"/>
              <a:gd name="f110" fmla="val 2082636"/>
              <a:gd name="f111" fmla="val 1082706"/>
              <a:gd name="f112" fmla="val 2067466"/>
              <a:gd name="f113" fmla="val 394278"/>
              <a:gd name="f114" fmla="val 1320337"/>
              <a:gd name="f115" fmla="val 356565"/>
              <a:gd name="f116" fmla="val 1315036"/>
              <a:gd name="f117" fmla="val 316914"/>
              <a:gd name="f118" fmla="val 1320983"/>
              <a:gd name="f119" fmla="val 277262"/>
              <a:gd name="f120" fmla="val 1344774"/>
              <a:gd name="f121" fmla="val 169686"/>
              <a:gd name="f122" fmla="val 1368221"/>
              <a:gd name="f123" fmla="val 281399"/>
              <a:gd name="f124" fmla="val 1532343"/>
              <a:gd name="f125" fmla="val 314500"/>
              <a:gd name="f126" fmla="val 1626128"/>
              <a:gd name="f127" fmla="val 335188"/>
              <a:gd name="f128" fmla="val 1715776"/>
              <a:gd name="f129" fmla="val 306225"/>
              <a:gd name="f130" fmla="val 1838523"/>
              <a:gd name="f131" fmla="val 376563"/>
              <a:gd name="f132" fmla="val 1820593"/>
              <a:gd name="f133" fmla="val 535169"/>
              <a:gd name="f134" fmla="val 1786113"/>
              <a:gd name="f135" fmla="val 681363"/>
              <a:gd name="f136" fmla="val 1673020"/>
              <a:gd name="f137" fmla="val 628954"/>
              <a:gd name="f138" fmla="val 1493726"/>
              <a:gd name="f139" fmla="val 603094"/>
              <a:gd name="f140" fmla="val 1453384"/>
              <a:gd name="f141" fmla="val 507414"/>
              <a:gd name="f142" fmla="val 1336241"/>
              <a:gd name="f143" fmla="val 1526804"/>
              <a:gd name="f144" fmla="val 66"/>
              <a:gd name="f145" fmla="val 2066065"/>
              <a:gd name="f146" fmla="val 2824"/>
              <a:gd name="f147" fmla="val 2621877"/>
              <a:gd name="f148" fmla="val 129710"/>
              <a:gd name="f149" fmla="val 2896335"/>
              <a:gd name="f150" fmla="val 1038593"/>
              <a:gd name="f151" fmla="val 3057700"/>
              <a:gd name="f152" fmla="val 1564063"/>
              <a:gd name="f153" fmla="val 2532230"/>
              <a:gd name="f154" fmla="val 2366749"/>
              <a:gd name="f155" fmla="val 2064686"/>
              <a:gd name="f156" fmla="val 2292273"/>
              <a:gd name="f157" fmla="val 1885392"/>
              <a:gd name="f158" fmla="val 2267447"/>
              <a:gd name="f159" fmla="val 1950214"/>
              <a:gd name="f160" fmla="val 2015056"/>
              <a:gd name="f161" fmla="val 1555767"/>
              <a:gd name="f162" fmla="val 1940580"/>
              <a:gd name="f163" fmla="val 1179249"/>
              <a:gd name="f164" fmla="val 1868862"/>
              <a:gd name="f165" fmla="val 732393"/>
              <a:gd name="f166" fmla="val 2186075"/>
              <a:gd name="f167" fmla="val 554478"/>
              <a:gd name="f168" fmla="val 2159871"/>
              <a:gd name="f169" fmla="val 466211"/>
              <a:gd name="f170" fmla="val 2141942"/>
              <a:gd name="f171" fmla="val 394493"/>
              <a:gd name="f172" fmla="val 1904722"/>
              <a:gd name="f173" fmla="val 364151"/>
              <a:gd name="f174" fmla="val 1932305"/>
              <a:gd name="f175" fmla="val 322774"/>
              <a:gd name="f176" fmla="val 1970922"/>
              <a:gd name="f177" fmla="val 405526"/>
              <a:gd name="f178" fmla="val 2146079"/>
              <a:gd name="f179" fmla="val 467589"/>
              <a:gd name="f180" fmla="val 2205384"/>
              <a:gd name="f181" fmla="val 525515"/>
              <a:gd name="f182" fmla="val 2241243"/>
              <a:gd name="f183" fmla="val 2202626"/>
              <a:gd name="f184" fmla="val 873070"/>
              <a:gd name="f185" fmla="val 2139183"/>
              <a:gd name="f186" fmla="val 913066"/>
              <a:gd name="f187" fmla="val 2128149"/>
              <a:gd name="f188" fmla="val 870312"/>
              <a:gd name="f189" fmla="val 2253655"/>
              <a:gd name="f190" fmla="val 877208"/>
              <a:gd name="f191" fmla="val 2333648"/>
              <a:gd name="f192" fmla="val 862033"/>
              <a:gd name="f193" fmla="val 2337135"/>
              <a:gd name="f194" fmla="val 2415799"/>
              <a:gd name="f195" fmla="val 754033"/>
              <a:gd name="f196" fmla="val 2360695"/>
              <a:gd name="f197" fmla="val 713097"/>
              <a:gd name="f198" fmla="val 2366601"/>
              <a:gd name="f199" fmla="val 2428213"/>
              <a:gd name="f200" fmla="val 605097"/>
              <a:gd name="f201" fmla="val 2379641"/>
              <a:gd name="f202" fmla="val 564161"/>
              <a:gd name="f203" fmla="val 2382960"/>
              <a:gd name="f204" fmla="val 2436489"/>
              <a:gd name="f205" fmla="val 456161"/>
              <a:gd name="f206" fmla="val 2388351"/>
              <a:gd name="f207" fmla="val 415225"/>
              <a:gd name="f208" fmla="val 2389346"/>
              <a:gd name="f209" fmla="val 307225"/>
              <a:gd name="f210" fmla="val 2386989"/>
              <a:gd name="f211" fmla="val 293173"/>
              <a:gd name="f212" fmla="val 2387203"/>
              <a:gd name="f213" fmla="val 279516"/>
              <a:gd name="f214" fmla="val 2386340"/>
              <a:gd name="f215" fmla="val 266289"/>
              <a:gd name="f216" fmla="val 2385150"/>
              <a:gd name="f217" fmla="val 158289"/>
              <a:gd name="f218" fmla="val 2370613"/>
              <a:gd name="f219" fmla="val 107017"/>
              <a:gd name="f220" fmla="val 2360332"/>
              <a:gd name="f221" fmla="val 72014"/>
              <a:gd name="f222" fmla="val 2345184"/>
              <a:gd name="f223" fmla="val 62108"/>
              <a:gd name="f224" fmla="val 2325373"/>
              <a:gd name="f225" fmla="val 37284"/>
              <a:gd name="f226" fmla="val 2261930"/>
              <a:gd name="f227" fmla="val 103484"/>
              <a:gd name="f228" fmla="val 2223314"/>
              <a:gd name="f229" fmla="val 124172"/>
              <a:gd name="f230" fmla="val 2172284"/>
              <a:gd name="f231" fmla="val 111759"/>
              <a:gd name="f232" fmla="val 2144700"/>
              <a:gd name="f233" fmla="val 74522"/>
              <a:gd name="f234" fmla="val 86934"/>
              <a:gd name="f235" fmla="val 2089533"/>
              <a:gd name="f236" fmla="val 96588"/>
              <a:gd name="f237" fmla="val 2053674"/>
              <a:gd name="f238" fmla="val 242782"/>
              <a:gd name="f239" fmla="val 264849"/>
              <a:gd name="f240" fmla="val 1994369"/>
              <a:gd name="f241" fmla="val 273125"/>
              <a:gd name="f242" fmla="val 1919892"/>
              <a:gd name="f243" fmla="val -4093"/>
              <a:gd name="f244" fmla="val 1721291"/>
              <a:gd name="f245" fmla="val 45"/>
              <a:gd name="f246" fmla="val 1671639"/>
              <a:gd name="f247" fmla="val 12458"/>
              <a:gd name="f248" fmla="val 1619230"/>
              <a:gd name="f249" fmla="val 1558546"/>
              <a:gd name="f250" fmla="val 190373"/>
              <a:gd name="f251" fmla="val 1477174"/>
              <a:gd name="f252" fmla="val 222094"/>
              <a:gd name="f253" fmla="val 1438557"/>
              <a:gd name="f254" fmla="val 80038"/>
              <a:gd name="f255" fmla="val 1267538"/>
              <a:gd name="f256" fmla="val 91072"/>
              <a:gd name="f257" fmla="val 1224783"/>
              <a:gd name="f258" fmla="val 111760"/>
              <a:gd name="f259" fmla="val 1092381"/>
              <a:gd name="f260" fmla="val 240023"/>
              <a:gd name="f261" fmla="val 943429"/>
              <a:gd name="f262" fmla="val 703451"/>
              <a:gd name="f263" fmla="val 342084"/>
              <a:gd name="f264" fmla="val 332450"/>
              <a:gd name="f265" fmla="val 961338"/>
              <a:gd name="f266" fmla="val -5451"/>
              <a:gd name="f267" fmla="*/ f0 1 2926108"/>
              <a:gd name="f268" fmla="*/ f1 1 3216409"/>
              <a:gd name="f269" fmla="val f2"/>
              <a:gd name="f270" fmla="val f3"/>
              <a:gd name="f271" fmla="val f4"/>
              <a:gd name="f272" fmla="+- f271 0 f269"/>
              <a:gd name="f273" fmla="+- f270 0 f269"/>
              <a:gd name="f274" fmla="*/ f273 1 2926108"/>
              <a:gd name="f275" fmla="*/ f272 1 3216409"/>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2926108" h="3216409">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lnTo>
                  <a:pt x="f65" y="f67"/>
                </a:lnTo>
                <a:lnTo>
                  <a:pt x="f68" y="f67"/>
                </a:lnTo>
                <a:lnTo>
                  <a:pt x="f68" y="f69"/>
                </a:lnTo>
                <a:lnTo>
                  <a:pt x="f70" y="f71"/>
                </a:lnTo>
                <a:lnTo>
                  <a:pt x="f70" y="f67"/>
                </a:lnTo>
                <a:lnTo>
                  <a:pt x="f72" y="f67"/>
                </a:lnTo>
                <a:lnTo>
                  <a:pt x="f72" y="f73"/>
                </a:lnTo>
                <a:cubicBezTo>
                  <a:pt x="f74" y="f75"/>
                  <a:pt x="f76" y="f77"/>
                  <a:pt x="f78" y="f79"/>
                </a:cubicBezTo>
                <a:lnTo>
                  <a:pt x="f78" y="f80"/>
                </a:lnTo>
                <a:lnTo>
                  <a:pt x="f81" y="f80"/>
                </a:lnTo>
                <a:lnTo>
                  <a:pt x="f81" y="f82"/>
                </a:lnTo>
                <a:cubicBezTo>
                  <a:pt x="f83" y="f84"/>
                  <a:pt x="f85" y="f86"/>
                  <a:pt x="f87" y="f88"/>
                </a:cubicBezTo>
                <a:lnTo>
                  <a:pt x="f87" y="f89"/>
                </a:lnTo>
                <a:lnTo>
                  <a:pt x="f90" y="f89"/>
                </a:lnTo>
                <a:lnTo>
                  <a:pt x="f90" y="f91"/>
                </a:lnTo>
                <a:lnTo>
                  <a:pt x="f92" y="f93"/>
                </a:lnTo>
                <a:lnTo>
                  <a:pt x="f92" y="f94"/>
                </a:lnTo>
                <a:lnTo>
                  <a:pt x="f95" y="f94"/>
                </a:lnTo>
                <a:lnTo>
                  <a:pt x="f95" y="f96"/>
                </a:lnTo>
                <a:cubicBezTo>
                  <a:pt x="f97" y="f98"/>
                  <a:pt x="f99" y="f100"/>
                  <a:pt x="f101" y="f102"/>
                </a:cubicBezTo>
                <a:cubicBezTo>
                  <a:pt x="f103" y="f104"/>
                  <a:pt x="f105" y="f106"/>
                  <a:pt x="f107" y="f108"/>
                </a:cubicBezTo>
                <a:cubicBezTo>
                  <a:pt x="f109" y="f110"/>
                  <a:pt x="f111" y="f112"/>
                  <a:pt x="f5" y="f6"/>
                </a:cubicBezTo>
                <a:close/>
                <a:moveTo>
                  <a:pt x="f113" y="f114"/>
                </a:move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13" y="f114"/>
                </a:cubicBezTo>
                <a:close/>
                <a:moveTo>
                  <a:pt x="f143" y="f144"/>
                </a:moveTo>
                <a:cubicBezTo>
                  <a:pt x="f145" y="f146"/>
                  <a:pt x="f147" y="f148"/>
                  <a:pt x="f149" y="f150"/>
                </a:cubicBezTo>
                <a:cubicBezTo>
                  <a:pt x="f151" y="f152"/>
                  <a:pt x="f153" y="f154"/>
                  <a:pt x="f155" y="f156"/>
                </a:cubicBezTo>
                <a:cubicBezTo>
                  <a:pt x="f157" y="f158"/>
                  <a:pt x="f159" y="f160"/>
                  <a:pt x="f161" y="f162"/>
                </a:cubicBezTo>
                <a:cubicBezTo>
                  <a:pt x="f163" y="f164"/>
                  <a:pt x="f165" y="f166"/>
                  <a:pt x="f167" y="f168"/>
                </a:cubicBezTo>
                <a:cubicBezTo>
                  <a:pt x="f169" y="f170"/>
                  <a:pt x="f171" y="f172"/>
                  <a:pt x="f173" y="f174"/>
                </a:cubicBezTo>
                <a:cubicBezTo>
                  <a:pt x="f175" y="f176"/>
                  <a:pt x="f177" y="f178"/>
                  <a:pt x="f179" y="f180"/>
                </a:cubicBezTo>
                <a:cubicBezTo>
                  <a:pt x="f181" y="f182"/>
                  <a:pt x="f165" y="f183"/>
                  <a:pt x="f184" y="f185"/>
                </a:cubicBezTo>
                <a:cubicBezTo>
                  <a:pt x="f186" y="f187"/>
                  <a:pt x="f188" y="f189"/>
                  <a:pt x="f190" y="f191"/>
                </a:cubicBezTo>
                <a:lnTo>
                  <a:pt x="f192" y="f193"/>
                </a:lnTo>
                <a:lnTo>
                  <a:pt x="f192" y="f194"/>
                </a:lnTo>
                <a:lnTo>
                  <a:pt x="f195" y="f194"/>
                </a:lnTo>
                <a:lnTo>
                  <a:pt x="f195" y="f196"/>
                </a:lnTo>
                <a:lnTo>
                  <a:pt x="f197" y="f198"/>
                </a:lnTo>
                <a:lnTo>
                  <a:pt x="f197" y="f199"/>
                </a:lnTo>
                <a:lnTo>
                  <a:pt x="f200" y="f199"/>
                </a:lnTo>
                <a:lnTo>
                  <a:pt x="f200" y="f201"/>
                </a:lnTo>
                <a:lnTo>
                  <a:pt x="f202" y="f203"/>
                </a:lnTo>
                <a:lnTo>
                  <a:pt x="f202" y="f204"/>
                </a:lnTo>
                <a:lnTo>
                  <a:pt x="f205" y="f204"/>
                </a:lnTo>
                <a:lnTo>
                  <a:pt x="f205" y="f206"/>
                </a:lnTo>
                <a:lnTo>
                  <a:pt x="f207" y="f208"/>
                </a:lnTo>
                <a:lnTo>
                  <a:pt x="f207" y="f204"/>
                </a:lnTo>
                <a:lnTo>
                  <a:pt x="f209" y="f204"/>
                </a:lnTo>
                <a:lnTo>
                  <a:pt x="f209" y="f210"/>
                </a:lnTo>
                <a:cubicBezTo>
                  <a:pt x="f211" y="f212"/>
                  <a:pt x="f213" y="f214"/>
                  <a:pt x="f215" y="f216"/>
                </a:cubicBezTo>
                <a:lnTo>
                  <a:pt x="f215" y="f199"/>
                </a:lnTo>
                <a:lnTo>
                  <a:pt x="f217" y="f199"/>
                </a:lnTo>
                <a:lnTo>
                  <a:pt x="f217" y="f218"/>
                </a:lnTo>
                <a:cubicBezTo>
                  <a:pt x="f219" y="f220"/>
                  <a:pt x="f221" y="f222"/>
                  <a:pt x="f223" y="f224"/>
                </a:cubicBezTo>
                <a:cubicBezTo>
                  <a:pt x="f225" y="f226"/>
                  <a:pt x="f227" y="f228"/>
                  <a:pt x="f229" y="f230"/>
                </a:cubicBezTo>
                <a:cubicBezTo>
                  <a:pt x="f231" y="f232"/>
                  <a:pt x="f233" y="f170"/>
                  <a:pt x="f234" y="f235"/>
                </a:cubicBezTo>
                <a:cubicBezTo>
                  <a:pt x="f236" y="f237"/>
                  <a:pt x="f238" y="f20"/>
                  <a:pt x="f239" y="f240"/>
                </a:cubicBezTo>
                <a:cubicBezTo>
                  <a:pt x="f241" y="f242"/>
                  <a:pt x="f243" y="f244"/>
                  <a:pt x="f245" y="f246"/>
                </a:cubicBezTo>
                <a:cubicBezTo>
                  <a:pt x="f247" y="f248"/>
                  <a:pt x="f229" y="f249"/>
                  <a:pt x="f250" y="f251"/>
                </a:cubicBezTo>
                <a:cubicBezTo>
                  <a:pt x="f252" y="f253"/>
                  <a:pt x="f254" y="f255"/>
                  <a:pt x="f256" y="f257"/>
                </a:cubicBezTo>
                <a:cubicBezTo>
                  <a:pt x="f258" y="f259"/>
                  <a:pt x="f260" y="f261"/>
                  <a:pt x="f239" y="f262"/>
                </a:cubicBezTo>
                <a:cubicBezTo>
                  <a:pt x="f263" y="f264"/>
                  <a:pt x="f265" y="f266"/>
                  <a:pt x="f143" y="f144"/>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9" name="Oval 47">
            <a:extLst>
              <a:ext uri="{FF2B5EF4-FFF2-40B4-BE49-F238E27FC236}">
                <a16:creationId xmlns:a16="http://schemas.microsoft.com/office/drawing/2014/main" id="{69B2E5AB-B1AD-EBA2-526C-9828B946B43A}"/>
              </a:ext>
            </a:extLst>
          </p:cNvPr>
          <p:cNvSpPr/>
          <p:nvPr/>
        </p:nvSpPr>
        <p:spPr>
          <a:xfrm>
            <a:off x="8484004" y="1253358"/>
            <a:ext cx="438546" cy="467395"/>
          </a:xfrm>
          <a:custGeom>
            <a:avLst/>
            <a:gdLst>
              <a:gd name="f0" fmla="val w"/>
              <a:gd name="f1" fmla="val h"/>
              <a:gd name="f2" fmla="val 0"/>
              <a:gd name="f3" fmla="val 3240000"/>
              <a:gd name="f4" fmla="val 1303187"/>
              <a:gd name="f5" fmla="val 480874"/>
              <a:gd name="f6" fmla="val 1936813"/>
              <a:gd name="f7" fmla="val 2759126"/>
              <a:gd name="f8" fmla="val 1620000"/>
              <a:gd name="f9" fmla="val 2514701"/>
              <a:gd name="f10" fmla="val 725299"/>
              <a:gd name="f11" fmla="*/ f0 1 3240000"/>
              <a:gd name="f12" fmla="*/ f1 1 3240000"/>
              <a:gd name="f13" fmla="val f2"/>
              <a:gd name="f14" fmla="val f3"/>
              <a:gd name="f15" fmla="+- f14 0 f13"/>
              <a:gd name="f16" fmla="*/ f15 1 3240000"/>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3240000" h="3240000">
                <a:moveTo>
                  <a:pt x="f4" y="f5"/>
                </a:moveTo>
                <a:lnTo>
                  <a:pt x="f4" y="f4"/>
                </a:lnTo>
                <a:lnTo>
                  <a:pt x="f5" y="f4"/>
                </a:lnTo>
                <a:lnTo>
                  <a:pt x="f5" y="f6"/>
                </a:lnTo>
                <a:lnTo>
                  <a:pt x="f4" y="f6"/>
                </a:lnTo>
                <a:lnTo>
                  <a:pt x="f4" y="f7"/>
                </a:lnTo>
                <a:lnTo>
                  <a:pt x="f6" y="f7"/>
                </a:lnTo>
                <a:lnTo>
                  <a:pt x="f6" y="f6"/>
                </a:lnTo>
                <a:lnTo>
                  <a:pt x="f7" y="f6"/>
                </a:lnTo>
                <a:lnTo>
                  <a:pt x="f7" y="f4"/>
                </a:lnTo>
                <a:lnTo>
                  <a:pt x="f6" y="f4"/>
                </a:lnTo>
                <a:lnTo>
                  <a:pt x="f6" y="f5"/>
                </a:lnTo>
                <a:close/>
                <a:moveTo>
                  <a:pt x="f8" y="f2"/>
                </a:moveTo>
                <a:cubicBezTo>
                  <a:pt x="f9" y="f2"/>
                  <a:pt x="f3" y="f10"/>
                  <a:pt x="f3" y="f8"/>
                </a:cubicBezTo>
                <a:cubicBezTo>
                  <a:pt x="f3" y="f9"/>
                  <a:pt x="f9" y="f3"/>
                  <a:pt x="f8" y="f3"/>
                </a:cubicBezTo>
                <a:cubicBezTo>
                  <a:pt x="f10" y="f3"/>
                  <a:pt x="f2" y="f9"/>
                  <a:pt x="f2" y="f8"/>
                </a:cubicBezTo>
                <a:cubicBezTo>
                  <a:pt x="f2" y="f10"/>
                  <a:pt x="f10" y="f2"/>
                  <a:pt x="f8"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10" name="Rounded Rectangle 2">
            <a:extLst>
              <a:ext uri="{FF2B5EF4-FFF2-40B4-BE49-F238E27FC236}">
                <a16:creationId xmlns:a16="http://schemas.microsoft.com/office/drawing/2014/main" id="{670FBB61-0133-84E1-369E-7B2C0867DB49}"/>
              </a:ext>
            </a:extLst>
          </p:cNvPr>
          <p:cNvSpPr/>
          <p:nvPr/>
        </p:nvSpPr>
        <p:spPr>
          <a:xfrm>
            <a:off x="3829973" y="4081351"/>
            <a:ext cx="429813" cy="458086"/>
          </a:xfrm>
          <a:custGeom>
            <a:avLst/>
            <a:gdLst>
              <a:gd name="f0" fmla="val 10800000"/>
              <a:gd name="f1" fmla="val 5400000"/>
              <a:gd name="f2" fmla="val 180"/>
              <a:gd name="f3" fmla="val w"/>
              <a:gd name="f4" fmla="val h"/>
              <a:gd name="f5" fmla="val 0"/>
              <a:gd name="f6" fmla="val 3960440"/>
              <a:gd name="f7" fmla="val 3960000"/>
              <a:gd name="f8" fmla="val 1979373"/>
              <a:gd name="f9" fmla="val 472350"/>
              <a:gd name="f10" fmla="val 1228307"/>
              <a:gd name="f11" fmla="val 485871"/>
              <a:gd name="f12" fmla="val 850011"/>
              <a:gd name="f13" fmla="val 1078219"/>
              <a:gd name="f14" fmla="val 813783"/>
              <a:gd name="f15" fmla="val 1434034"/>
              <a:gd name="f16" fmla="val 787561"/>
              <a:gd name="f17" fmla="val 1781828"/>
              <a:gd name="f18" fmla="val 889690"/>
              <a:gd name="f19" fmla="val 2005359"/>
              <a:gd name="f20" fmla="val 1119009"/>
              <a:gd name="f21" fmla="val 2222584"/>
              <a:gd name="f22" fmla="val 1178964"/>
              <a:gd name="f23" fmla="val 2123026"/>
              <a:gd name="f24" fmla="val 1260199"/>
              <a:gd name="f25" fmla="val 1908547"/>
              <a:gd name="f26" fmla="val 1328015"/>
              <a:gd name="f27" fmla="val 1812920"/>
              <a:gd name="f28" fmla="val 1222115"/>
              <a:gd name="f29" fmla="val 1647651"/>
              <a:gd name="f30" fmla="val 1255483"/>
              <a:gd name="f31" fmla="val 1756375"/>
              <a:gd name="f32" fmla="val 1234998"/>
              <a:gd name="f33" fmla="val 1431771"/>
              <a:gd name="f34" fmla="val 1331609"/>
              <a:gd name="f35" fmla="val 922504"/>
              <a:gd name="f36" fmla="val 1719145"/>
              <a:gd name="f37" fmla="val 812633"/>
              <a:gd name="f38" fmla="val 2217373"/>
              <a:gd name="f39" fmla="val 891303"/>
              <a:gd name="f40" fmla="val 2693518"/>
              <a:gd name="f41" fmla="val 1016895"/>
              <a:gd name="f42" fmla="val 2787642"/>
              <a:gd name="f43" fmla="val 1344599"/>
              <a:gd name="f44" fmla="val 2783502"/>
              <a:gd name="f45" fmla="val 1606823"/>
              <a:gd name="f46" fmla="val 2771081"/>
              <a:gd name="f47" fmla="val 1743454"/>
              <a:gd name="f48" fmla="val 2679609"/>
              <a:gd name="f49" fmla="val 2064482"/>
              <a:gd name="f50" fmla="val 2456028"/>
              <a:gd name="f51" fmla="val 2225955"/>
              <a:gd name="f52" fmla="val 2192422"/>
              <a:gd name="f53" fmla="val 2399851"/>
              <a:gd name="f54" fmla="val 2004893"/>
              <a:gd name="f55" fmla="val 2209395"/>
              <a:gd name="f56" fmla="val 2026974"/>
              <a:gd name="f57" fmla="val 2018938"/>
              <a:gd name="f58" fmla="val 2072519"/>
              <a:gd name="f59" fmla="val 1810540"/>
              <a:gd name="f60" fmla="val 2086043"/>
              <a:gd name="f61" fmla="val 1754994"/>
              <a:gd name="f62" fmla="val 2135727"/>
              <a:gd name="f63" fmla="val 1554876"/>
              <a:gd name="f64" fmla="val 2195073"/>
              <a:gd name="f65" fmla="val 1382360"/>
              <a:gd name="f66" fmla="val 2084273"/>
              <a:gd name="f67" fmla="val 1259912"/>
              <a:gd name="f68" fmla="val 1915898"/>
              <a:gd name="f69" fmla="val 1219889"/>
              <a:gd name="f70" fmla="val 1750283"/>
              <a:gd name="f71" fmla="val 1186766"/>
              <a:gd name="f72" fmla="val 1626460"/>
              <a:gd name="f73" fmla="val 1331294"/>
              <a:gd name="f74" fmla="val 1589196"/>
              <a:gd name="f75" fmla="val 1434803"/>
              <a:gd name="f76" fmla="val 1499489"/>
              <a:gd name="f77" fmla="val 1732912"/>
              <a:gd name="f78" fmla="val 1614533"/>
              <a:gd name="f79" fmla="val 1824000"/>
              <a:gd name="f80" fmla="val 1574511"/>
              <a:gd name="f81" fmla="val 1939931"/>
              <a:gd name="f82" fmla="val 1332991"/>
              <a:gd name="f83" fmla="val 2671400"/>
              <a:gd name="f84" fmla="val 1220920"/>
              <a:gd name="f85" fmla="val 3468343"/>
              <a:gd name="f86" fmla="val 1339611"/>
              <a:gd name="f87" fmla="val 3487664"/>
              <a:gd name="f88" fmla="val 1434840"/>
              <a:gd name="f89" fmla="val 3497327"/>
              <a:gd name="f90" fmla="val 1730357"/>
              <a:gd name="f91" fmla="val 3129057"/>
              <a:gd name="f92" fmla="val 1887692"/>
              <a:gd name="f93" fmla="val 2422431"/>
              <a:gd name="f94" fmla="val 1985681"/>
              <a:gd name="f95" fmla="val 2531460"/>
              <a:gd name="f96" fmla="val 2093439"/>
              <a:gd name="f97" fmla="val 2747804"/>
              <a:gd name="f98" fmla="val 2336342"/>
              <a:gd name="f99" fmla="val 2720202"/>
              <a:gd name="f100" fmla="val 2693796"/>
              <a:gd name="f101" fmla="val 2666377"/>
              <a:gd name="f102" fmla="val 3092265"/>
              <a:gd name="f103" fmla="val 2401394"/>
              <a:gd name="f104" fmla="val 3176454"/>
              <a:gd name="f105" fmla="val 1627140"/>
              <a:gd name="f106" fmla="val 3254038"/>
              <a:gd name="f107" fmla="val 999456"/>
              <a:gd name="f108" fmla="val 2816023"/>
              <a:gd name="f109" fmla="val 430731"/>
              <a:gd name="f110" fmla="val 436907"/>
              <a:gd name="f111" fmla="val 3523533"/>
              <a:gd name="f112" fmla="val 3764830"/>
              <a:gd name="f113" fmla="val 195610"/>
              <a:gd name="f114" fmla="val 3523093"/>
              <a:gd name="f115" fmla="val 3764390"/>
              <a:gd name="f116" fmla="+- 0 0 -90"/>
              <a:gd name="f117" fmla="*/ f3 1 3960440"/>
              <a:gd name="f118" fmla="*/ f4 1 3960000"/>
              <a:gd name="f119" fmla="val f5"/>
              <a:gd name="f120" fmla="val f6"/>
              <a:gd name="f121" fmla="val f7"/>
              <a:gd name="f122" fmla="*/ f116 f0 1"/>
              <a:gd name="f123" fmla="+- f121 0 f119"/>
              <a:gd name="f124" fmla="+- f120 0 f119"/>
              <a:gd name="f125" fmla="*/ f122 1 f2"/>
              <a:gd name="f126" fmla="*/ f124 1 3960440"/>
              <a:gd name="f127" fmla="*/ f123 1 3960000"/>
              <a:gd name="f128" fmla="*/ 1979373 f124 1"/>
              <a:gd name="f129" fmla="*/ 472350 f123 1"/>
              <a:gd name="f130" fmla="*/ 813783 f124 1"/>
              <a:gd name="f131" fmla="*/ 1434034 f123 1"/>
              <a:gd name="f132" fmla="*/ 1119009 f124 1"/>
              <a:gd name="f133" fmla="*/ 2222584 f123 1"/>
              <a:gd name="f134" fmla="*/ 1328015 f124 1"/>
              <a:gd name="f135" fmla="*/ 1812920 f123 1"/>
              <a:gd name="f136" fmla="*/ 1234998 f124 1"/>
              <a:gd name="f137" fmla="*/ 1431771 f123 1"/>
              <a:gd name="f138" fmla="*/ 2217373 f124 1"/>
              <a:gd name="f139" fmla="*/ 891303 f123 1"/>
              <a:gd name="f140" fmla="*/ 2783502 f124 1"/>
              <a:gd name="f141" fmla="*/ 1606823 f123 1"/>
              <a:gd name="f142" fmla="*/ 2456028 f124 1"/>
              <a:gd name="f143" fmla="*/ 2225955 f123 1"/>
              <a:gd name="f144" fmla="*/ 2026974 f124 1"/>
              <a:gd name="f145" fmla="*/ 2018938 f123 1"/>
              <a:gd name="f146" fmla="*/ 2135727 f124 1"/>
              <a:gd name="f147" fmla="*/ 1554876 f123 1"/>
              <a:gd name="f148" fmla="*/ 1915898 f124 1"/>
              <a:gd name="f149" fmla="*/ 1219889 f123 1"/>
              <a:gd name="f150" fmla="*/ 1589196 f124 1"/>
              <a:gd name="f151" fmla="*/ 1434803 f123 1"/>
              <a:gd name="f152" fmla="*/ 1574511 f124 1"/>
              <a:gd name="f153" fmla="*/ 1939931 f123 1"/>
              <a:gd name="f154" fmla="*/ 1339611 f124 1"/>
              <a:gd name="f155" fmla="*/ 3487664 f123 1"/>
              <a:gd name="f156" fmla="*/ 1887692 f124 1"/>
              <a:gd name="f157" fmla="*/ 2422431 f123 1"/>
              <a:gd name="f158" fmla="*/ 2336342 f124 1"/>
              <a:gd name="f159" fmla="*/ 2720202 f123 1"/>
              <a:gd name="f160" fmla="*/ 3176454 f124 1"/>
              <a:gd name="f161" fmla="*/ 1627140 f123 1"/>
              <a:gd name="f162" fmla="*/ 436907 f124 1"/>
              <a:gd name="f163" fmla="*/ 0 f123 1"/>
              <a:gd name="f164" fmla="*/ 3523533 f124 1"/>
              <a:gd name="f165" fmla="*/ 3960440 f124 1"/>
              <a:gd name="f166" fmla="*/ 436907 f123 1"/>
              <a:gd name="f167" fmla="*/ 3523093 f123 1"/>
              <a:gd name="f168" fmla="*/ 3960000 f123 1"/>
              <a:gd name="f169" fmla="*/ 0 f124 1"/>
              <a:gd name="f170" fmla="+- f125 0 f1"/>
              <a:gd name="f171" fmla="*/ f128 1 3960440"/>
              <a:gd name="f172" fmla="*/ f129 1 3960000"/>
              <a:gd name="f173" fmla="*/ f130 1 3960440"/>
              <a:gd name="f174" fmla="*/ f131 1 3960000"/>
              <a:gd name="f175" fmla="*/ f132 1 3960440"/>
              <a:gd name="f176" fmla="*/ f133 1 3960000"/>
              <a:gd name="f177" fmla="*/ f134 1 3960440"/>
              <a:gd name="f178" fmla="*/ f135 1 3960000"/>
              <a:gd name="f179" fmla="*/ f136 1 3960440"/>
              <a:gd name="f180" fmla="*/ f137 1 3960000"/>
              <a:gd name="f181" fmla="*/ f138 1 3960440"/>
              <a:gd name="f182" fmla="*/ f139 1 3960000"/>
              <a:gd name="f183" fmla="*/ f140 1 3960440"/>
              <a:gd name="f184" fmla="*/ f141 1 3960000"/>
              <a:gd name="f185" fmla="*/ f142 1 3960440"/>
              <a:gd name="f186" fmla="*/ f143 1 3960000"/>
              <a:gd name="f187" fmla="*/ f144 1 3960440"/>
              <a:gd name="f188" fmla="*/ f145 1 3960000"/>
              <a:gd name="f189" fmla="*/ f146 1 3960440"/>
              <a:gd name="f190" fmla="*/ f147 1 3960000"/>
              <a:gd name="f191" fmla="*/ f148 1 3960440"/>
              <a:gd name="f192" fmla="*/ f149 1 3960000"/>
              <a:gd name="f193" fmla="*/ f150 1 3960440"/>
              <a:gd name="f194" fmla="*/ f151 1 3960000"/>
              <a:gd name="f195" fmla="*/ f152 1 3960440"/>
              <a:gd name="f196" fmla="*/ f153 1 3960000"/>
              <a:gd name="f197" fmla="*/ f154 1 3960440"/>
              <a:gd name="f198" fmla="*/ f155 1 3960000"/>
              <a:gd name="f199" fmla="*/ f156 1 3960440"/>
              <a:gd name="f200" fmla="*/ f157 1 3960000"/>
              <a:gd name="f201" fmla="*/ f158 1 3960440"/>
              <a:gd name="f202" fmla="*/ f159 1 3960000"/>
              <a:gd name="f203" fmla="*/ f160 1 3960440"/>
              <a:gd name="f204" fmla="*/ f161 1 3960000"/>
              <a:gd name="f205" fmla="*/ f162 1 3960440"/>
              <a:gd name="f206" fmla="*/ f163 1 3960000"/>
              <a:gd name="f207" fmla="*/ f164 1 3960440"/>
              <a:gd name="f208" fmla="*/ f165 1 3960440"/>
              <a:gd name="f209" fmla="*/ f166 1 3960000"/>
              <a:gd name="f210" fmla="*/ f167 1 3960000"/>
              <a:gd name="f211" fmla="*/ f168 1 3960000"/>
              <a:gd name="f212" fmla="*/ f169 1 3960440"/>
              <a:gd name="f213" fmla="*/ f119 1 f126"/>
              <a:gd name="f214" fmla="*/ f120 1 f126"/>
              <a:gd name="f215" fmla="*/ f119 1 f127"/>
              <a:gd name="f216" fmla="*/ f121 1 f127"/>
              <a:gd name="f217" fmla="*/ f171 1 f126"/>
              <a:gd name="f218" fmla="*/ f172 1 f127"/>
              <a:gd name="f219" fmla="*/ f173 1 f126"/>
              <a:gd name="f220" fmla="*/ f174 1 f127"/>
              <a:gd name="f221" fmla="*/ f175 1 f126"/>
              <a:gd name="f222" fmla="*/ f176 1 f127"/>
              <a:gd name="f223" fmla="*/ f177 1 f126"/>
              <a:gd name="f224" fmla="*/ f178 1 f127"/>
              <a:gd name="f225" fmla="*/ f179 1 f126"/>
              <a:gd name="f226" fmla="*/ f180 1 f127"/>
              <a:gd name="f227" fmla="*/ f181 1 f126"/>
              <a:gd name="f228" fmla="*/ f182 1 f127"/>
              <a:gd name="f229" fmla="*/ f183 1 f126"/>
              <a:gd name="f230" fmla="*/ f184 1 f127"/>
              <a:gd name="f231" fmla="*/ f185 1 f126"/>
              <a:gd name="f232" fmla="*/ f186 1 f127"/>
              <a:gd name="f233" fmla="*/ f187 1 f126"/>
              <a:gd name="f234" fmla="*/ f188 1 f127"/>
              <a:gd name="f235" fmla="*/ f189 1 f126"/>
              <a:gd name="f236" fmla="*/ f190 1 f127"/>
              <a:gd name="f237" fmla="*/ f191 1 f126"/>
              <a:gd name="f238" fmla="*/ f192 1 f127"/>
              <a:gd name="f239" fmla="*/ f193 1 f126"/>
              <a:gd name="f240" fmla="*/ f194 1 f127"/>
              <a:gd name="f241" fmla="*/ f195 1 f126"/>
              <a:gd name="f242" fmla="*/ f196 1 f127"/>
              <a:gd name="f243" fmla="*/ f197 1 f126"/>
              <a:gd name="f244" fmla="*/ f198 1 f127"/>
              <a:gd name="f245" fmla="*/ f199 1 f126"/>
              <a:gd name="f246" fmla="*/ f200 1 f127"/>
              <a:gd name="f247" fmla="*/ f201 1 f126"/>
              <a:gd name="f248" fmla="*/ f202 1 f127"/>
              <a:gd name="f249" fmla="*/ f203 1 f126"/>
              <a:gd name="f250" fmla="*/ f204 1 f127"/>
              <a:gd name="f251" fmla="*/ f205 1 f126"/>
              <a:gd name="f252" fmla="*/ f206 1 f127"/>
              <a:gd name="f253" fmla="*/ f207 1 f126"/>
              <a:gd name="f254" fmla="*/ f208 1 f126"/>
              <a:gd name="f255" fmla="*/ f209 1 f127"/>
              <a:gd name="f256" fmla="*/ f210 1 f127"/>
              <a:gd name="f257" fmla="*/ f211 1 f127"/>
              <a:gd name="f258" fmla="*/ f212 1 f126"/>
              <a:gd name="f259" fmla="*/ f213 f117 1"/>
              <a:gd name="f260" fmla="*/ f214 f117 1"/>
              <a:gd name="f261" fmla="*/ f216 f118 1"/>
              <a:gd name="f262" fmla="*/ f215 f118 1"/>
              <a:gd name="f263" fmla="*/ f217 f117 1"/>
              <a:gd name="f264" fmla="*/ f218 f118 1"/>
              <a:gd name="f265" fmla="*/ f219 f117 1"/>
              <a:gd name="f266" fmla="*/ f220 f118 1"/>
              <a:gd name="f267" fmla="*/ f221 f117 1"/>
              <a:gd name="f268" fmla="*/ f222 f118 1"/>
              <a:gd name="f269" fmla="*/ f223 f117 1"/>
              <a:gd name="f270" fmla="*/ f224 f118 1"/>
              <a:gd name="f271" fmla="*/ f225 f117 1"/>
              <a:gd name="f272" fmla="*/ f226 f118 1"/>
              <a:gd name="f273" fmla="*/ f227 f117 1"/>
              <a:gd name="f274" fmla="*/ f228 f118 1"/>
              <a:gd name="f275" fmla="*/ f229 f117 1"/>
              <a:gd name="f276" fmla="*/ f230 f118 1"/>
              <a:gd name="f277" fmla="*/ f231 f117 1"/>
              <a:gd name="f278" fmla="*/ f232 f118 1"/>
              <a:gd name="f279" fmla="*/ f233 f117 1"/>
              <a:gd name="f280" fmla="*/ f234 f118 1"/>
              <a:gd name="f281" fmla="*/ f235 f117 1"/>
              <a:gd name="f282" fmla="*/ f236 f118 1"/>
              <a:gd name="f283" fmla="*/ f237 f117 1"/>
              <a:gd name="f284" fmla="*/ f238 f118 1"/>
              <a:gd name="f285" fmla="*/ f239 f117 1"/>
              <a:gd name="f286" fmla="*/ f240 f118 1"/>
              <a:gd name="f287" fmla="*/ f241 f117 1"/>
              <a:gd name="f288" fmla="*/ f242 f118 1"/>
              <a:gd name="f289" fmla="*/ f243 f117 1"/>
              <a:gd name="f290" fmla="*/ f244 f118 1"/>
              <a:gd name="f291" fmla="*/ f245 f117 1"/>
              <a:gd name="f292" fmla="*/ f246 f118 1"/>
              <a:gd name="f293" fmla="*/ f247 f117 1"/>
              <a:gd name="f294" fmla="*/ f248 f118 1"/>
              <a:gd name="f295" fmla="*/ f249 f117 1"/>
              <a:gd name="f296" fmla="*/ f250 f118 1"/>
              <a:gd name="f297" fmla="*/ f251 f117 1"/>
              <a:gd name="f298" fmla="*/ f252 f118 1"/>
              <a:gd name="f299" fmla="*/ f253 f117 1"/>
              <a:gd name="f300" fmla="*/ f254 f117 1"/>
              <a:gd name="f301" fmla="*/ f255 f118 1"/>
              <a:gd name="f302" fmla="*/ f256 f118 1"/>
              <a:gd name="f303" fmla="*/ f257 f118 1"/>
              <a:gd name="f304" fmla="*/ f258 f117 1"/>
            </a:gdLst>
            <a:ahLst/>
            <a:cxnLst>
              <a:cxn ang="3cd4">
                <a:pos x="hc" y="t"/>
              </a:cxn>
              <a:cxn ang="0">
                <a:pos x="r" y="vc"/>
              </a:cxn>
              <a:cxn ang="cd4">
                <a:pos x="hc" y="b"/>
              </a:cxn>
              <a:cxn ang="cd2">
                <a:pos x="l" y="vc"/>
              </a:cxn>
              <a:cxn ang="f170">
                <a:pos x="f263" y="f264"/>
              </a:cxn>
              <a:cxn ang="f170">
                <a:pos x="f265" y="f266"/>
              </a:cxn>
              <a:cxn ang="f170">
                <a:pos x="f267" y="f268"/>
              </a:cxn>
              <a:cxn ang="f170">
                <a:pos x="f269" y="f270"/>
              </a:cxn>
              <a:cxn ang="f170">
                <a:pos x="f271" y="f272"/>
              </a:cxn>
              <a:cxn ang="f170">
                <a:pos x="f273" y="f274"/>
              </a:cxn>
              <a:cxn ang="f170">
                <a:pos x="f275" y="f276"/>
              </a:cxn>
              <a:cxn ang="f170">
                <a:pos x="f277" y="f278"/>
              </a:cxn>
              <a:cxn ang="f170">
                <a:pos x="f279" y="f280"/>
              </a:cxn>
              <a:cxn ang="f170">
                <a:pos x="f281" y="f282"/>
              </a:cxn>
              <a:cxn ang="f170">
                <a:pos x="f283" y="f284"/>
              </a:cxn>
              <a:cxn ang="f170">
                <a:pos x="f285" y="f286"/>
              </a:cxn>
              <a:cxn ang="f170">
                <a:pos x="f287" y="f288"/>
              </a:cxn>
              <a:cxn ang="f170">
                <a:pos x="f289" y="f290"/>
              </a:cxn>
              <a:cxn ang="f170">
                <a:pos x="f291" y="f292"/>
              </a:cxn>
              <a:cxn ang="f170">
                <a:pos x="f293" y="f294"/>
              </a:cxn>
              <a:cxn ang="f170">
                <a:pos x="f295" y="f296"/>
              </a:cxn>
              <a:cxn ang="f170">
                <a:pos x="f263" y="f264"/>
              </a:cxn>
              <a:cxn ang="f170">
                <a:pos x="f297" y="f298"/>
              </a:cxn>
              <a:cxn ang="f170">
                <a:pos x="f299" y="f298"/>
              </a:cxn>
              <a:cxn ang="f170">
                <a:pos x="f300" y="f301"/>
              </a:cxn>
              <a:cxn ang="f170">
                <a:pos x="f300" y="f302"/>
              </a:cxn>
              <a:cxn ang="f170">
                <a:pos x="f299" y="f303"/>
              </a:cxn>
              <a:cxn ang="f170">
                <a:pos x="f297" y="f303"/>
              </a:cxn>
              <a:cxn ang="f170">
                <a:pos x="f304" y="f302"/>
              </a:cxn>
              <a:cxn ang="f170">
                <a:pos x="f304" y="f301"/>
              </a:cxn>
              <a:cxn ang="f170">
                <a:pos x="f297" y="f298"/>
              </a:cxn>
            </a:cxnLst>
            <a:rect l="f259" t="f262" r="f260" b="f261"/>
            <a:pathLst>
              <a:path w="3960440" h="39600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9"/>
                  <a:pt x="f8" y="f9"/>
                </a:cubicBezTo>
                <a:close/>
                <a:moveTo>
                  <a:pt x="f110" y="f5"/>
                </a:moveTo>
                <a:lnTo>
                  <a:pt x="f111" y="f5"/>
                </a:lnTo>
                <a:cubicBezTo>
                  <a:pt x="f112" y="f5"/>
                  <a:pt x="f6" y="f113"/>
                  <a:pt x="f6" y="f110"/>
                </a:cubicBezTo>
                <a:lnTo>
                  <a:pt x="f6" y="f114"/>
                </a:lnTo>
                <a:cubicBezTo>
                  <a:pt x="f6" y="f115"/>
                  <a:pt x="f112" y="f7"/>
                  <a:pt x="f111" y="f7"/>
                </a:cubicBezTo>
                <a:lnTo>
                  <a:pt x="f110" y="f7"/>
                </a:lnTo>
                <a:cubicBezTo>
                  <a:pt x="f113" y="f7"/>
                  <a:pt x="f5" y="f115"/>
                  <a:pt x="f5" y="f114"/>
                </a:cubicBezTo>
                <a:lnTo>
                  <a:pt x="f5" y="f110"/>
                </a:lnTo>
                <a:cubicBezTo>
                  <a:pt x="f5" y="f113"/>
                  <a:pt x="f113" y="f5"/>
                  <a:pt x="f110" y="f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1" name="Rounded Rectangle 8">
            <a:extLst>
              <a:ext uri="{FF2B5EF4-FFF2-40B4-BE49-F238E27FC236}">
                <a16:creationId xmlns:a16="http://schemas.microsoft.com/office/drawing/2014/main" id="{7A3FF9C8-E4F6-4133-970E-10B05FD92D44}"/>
              </a:ext>
            </a:extLst>
          </p:cNvPr>
          <p:cNvSpPr/>
          <p:nvPr/>
        </p:nvSpPr>
        <p:spPr>
          <a:xfrm>
            <a:off x="3128875" y="4081351"/>
            <a:ext cx="429859" cy="458086"/>
          </a:xfrm>
          <a:custGeom>
            <a:avLst/>
            <a:gdLst>
              <a:gd name="f0" fmla="val 10800000"/>
              <a:gd name="f1" fmla="val 5400000"/>
              <a:gd name="f2" fmla="val 180"/>
              <a:gd name="f3" fmla="val w"/>
              <a:gd name="f4" fmla="val h"/>
              <a:gd name="f5" fmla="val 0"/>
              <a:gd name="f6" fmla="val 3888432"/>
              <a:gd name="f7" fmla="val 3960440"/>
              <a:gd name="f8" fmla="val 554477"/>
              <a:gd name="f9" fmla="val 1512168"/>
              <a:gd name="f10" fmla="val 3312368"/>
              <a:gd name="f11" fmla="val 1201638"/>
              <a:gd name="f12" fmla="val 2840340"/>
              <a:gd name="f13" fmla="val 1479943"/>
              <a:gd name="f14" fmla="val 2293254"/>
              <a:gd name="f15" fmla="val 1484797"/>
              <a:gd name="f16" fmla="val 2254084"/>
              <a:gd name="f17" fmla="val 1780470"/>
              <a:gd name="f18" fmla="val 2136833"/>
              <a:gd name="f19" fmla="val 1785510"/>
              <a:gd name="f20" fmla="val 1510185"/>
              <a:gd name="f21" fmla="val 1489672"/>
              <a:gd name="f22" fmla="val 3310385"/>
              <a:gd name="f23" fmla="val 2140283"/>
              <a:gd name="f24" fmla="val 2925445"/>
              <a:gd name="f25" fmla="val 2133383"/>
              <a:gd name="f26" fmla="val 2560917"/>
              <a:gd name="f27" fmla="val 2147184"/>
              <a:gd name="f28" fmla="val 2155564"/>
              <a:gd name="f29" fmla="val 2187272"/>
              <a:gd name="f30" fmla="val 1842063"/>
              <a:gd name="f31" fmla="val 2668986"/>
              <a:gd name="f32" fmla="val 1938990"/>
              <a:gd name="f33" fmla="val 2673919"/>
              <a:gd name="f34" fmla="val 2138897"/>
              <a:gd name="f35" fmla="val 2679688"/>
              <a:gd name="f36" fmla="val 3312366"/>
              <a:gd name="f37" fmla="val 3326849"/>
              <a:gd name="f38" fmla="val 3329155"/>
              <a:gd name="f39" fmla="val 2917782"/>
              <a:gd name="f40" fmla="val 3331462"/>
              <a:gd name="f41" fmla="val 2523197"/>
              <a:gd name="f42" fmla="val 3333768"/>
              <a:gd name="f43" fmla="val 2128613"/>
              <a:gd name="f44" fmla="val 3339026"/>
              <a:gd name="f45" fmla="val 1942962"/>
              <a:gd name="f46" fmla="val 3184753"/>
              <a:gd name="f47" fmla="val 1475890"/>
              <a:gd name="f48" fmla="val 878058"/>
              <a:gd name="f49" fmla="val 648072"/>
              <a:gd name="f50" fmla="val 699349"/>
              <a:gd name="f51" fmla="val 792944"/>
              <a:gd name="f52" fmla="val 971653"/>
              <a:gd name="f53" fmla="val 1150362"/>
              <a:gd name="f54" fmla="val 1295234"/>
              <a:gd name="f55" fmla="val 1056767"/>
              <a:gd name="f56" fmla="val 1201639"/>
              <a:gd name="f57" fmla="val 333511"/>
              <a:gd name="f58" fmla="val 3554921"/>
              <a:gd name="f59" fmla="val 3739114"/>
              <a:gd name="f60" fmla="val 149318"/>
              <a:gd name="f61" fmla="val 3626929"/>
              <a:gd name="f62" fmla="val 3811122"/>
              <a:gd name="f63" fmla="+- 0 0 -90"/>
              <a:gd name="f64" fmla="*/ f3 1 3888432"/>
              <a:gd name="f65" fmla="*/ f4 1 3960440"/>
              <a:gd name="f66" fmla="val f5"/>
              <a:gd name="f67" fmla="val f6"/>
              <a:gd name="f68" fmla="val f7"/>
              <a:gd name="f69" fmla="*/ f63 f0 1"/>
              <a:gd name="f70" fmla="+- f68 0 f66"/>
              <a:gd name="f71" fmla="+- f67 0 f66"/>
              <a:gd name="f72" fmla="*/ f69 1 f2"/>
              <a:gd name="f73" fmla="*/ f71 1 3888432"/>
              <a:gd name="f74" fmla="*/ f70 1 3960440"/>
              <a:gd name="f75" fmla="*/ 554477 f71 1"/>
              <a:gd name="f76" fmla="*/ 1512168 f70 1"/>
              <a:gd name="f77" fmla="*/ 3312368 f70 1"/>
              <a:gd name="f78" fmla="*/ 1201638 f71 1"/>
              <a:gd name="f79" fmla="*/ 2840340 f71 1"/>
              <a:gd name="f80" fmla="*/ 1479943 f70 1"/>
              <a:gd name="f81" fmla="*/ 2136833 f71 1"/>
              <a:gd name="f82" fmla="*/ 1785510 f70 1"/>
              <a:gd name="f83" fmla="*/ 1510185 f70 1"/>
              <a:gd name="f84" fmla="*/ 1489672 f71 1"/>
              <a:gd name="f85" fmla="*/ 3310385 f70 1"/>
              <a:gd name="f86" fmla="*/ 2147184 f71 1"/>
              <a:gd name="f87" fmla="*/ 2155564 f70 1"/>
              <a:gd name="f88" fmla="*/ 2673919 f71 1"/>
              <a:gd name="f89" fmla="*/ 2138897 f70 1"/>
              <a:gd name="f90" fmla="*/ 2679688 f71 1"/>
              <a:gd name="f91" fmla="*/ 3312366 f70 1"/>
              <a:gd name="f92" fmla="*/ 3326849 f71 1"/>
              <a:gd name="f93" fmla="*/ 3333768 f71 1"/>
              <a:gd name="f94" fmla="*/ 2128613 f70 1"/>
              <a:gd name="f95" fmla="*/ 878058 f71 1"/>
              <a:gd name="f96" fmla="*/ 648072 f70 1"/>
              <a:gd name="f97" fmla="*/ 971653 f70 1"/>
              <a:gd name="f98" fmla="*/ 1295234 f70 1"/>
              <a:gd name="f99" fmla="*/ 1201639 f71 1"/>
              <a:gd name="f100" fmla="*/ 333511 f71 1"/>
              <a:gd name="f101" fmla="*/ 0 f70 1"/>
              <a:gd name="f102" fmla="*/ 3554921 f71 1"/>
              <a:gd name="f103" fmla="*/ 3888432 f71 1"/>
              <a:gd name="f104" fmla="*/ 333511 f70 1"/>
              <a:gd name="f105" fmla="*/ 3626929 f70 1"/>
              <a:gd name="f106" fmla="*/ 3960440 f70 1"/>
              <a:gd name="f107" fmla="*/ 0 f71 1"/>
              <a:gd name="f108" fmla="+- f72 0 f1"/>
              <a:gd name="f109" fmla="*/ f75 1 3888432"/>
              <a:gd name="f110" fmla="*/ f76 1 3960440"/>
              <a:gd name="f111" fmla="*/ f77 1 3960440"/>
              <a:gd name="f112" fmla="*/ f78 1 3888432"/>
              <a:gd name="f113" fmla="*/ f79 1 3888432"/>
              <a:gd name="f114" fmla="*/ f80 1 3960440"/>
              <a:gd name="f115" fmla="*/ f81 1 3888432"/>
              <a:gd name="f116" fmla="*/ f82 1 3960440"/>
              <a:gd name="f117" fmla="*/ f83 1 3960440"/>
              <a:gd name="f118" fmla="*/ f84 1 3888432"/>
              <a:gd name="f119" fmla="*/ f85 1 3960440"/>
              <a:gd name="f120" fmla="*/ f86 1 3888432"/>
              <a:gd name="f121" fmla="*/ f87 1 3960440"/>
              <a:gd name="f122" fmla="*/ f88 1 3888432"/>
              <a:gd name="f123" fmla="*/ f89 1 3960440"/>
              <a:gd name="f124" fmla="*/ f90 1 3888432"/>
              <a:gd name="f125" fmla="*/ f91 1 3960440"/>
              <a:gd name="f126" fmla="*/ f92 1 3888432"/>
              <a:gd name="f127" fmla="*/ f93 1 3888432"/>
              <a:gd name="f128" fmla="*/ f94 1 3960440"/>
              <a:gd name="f129" fmla="*/ f95 1 3888432"/>
              <a:gd name="f130" fmla="*/ f96 1 3960440"/>
              <a:gd name="f131" fmla="*/ f97 1 3960440"/>
              <a:gd name="f132" fmla="*/ f98 1 3960440"/>
              <a:gd name="f133" fmla="*/ f99 1 3888432"/>
              <a:gd name="f134" fmla="*/ f100 1 3888432"/>
              <a:gd name="f135" fmla="*/ f101 1 3960440"/>
              <a:gd name="f136" fmla="*/ f102 1 3888432"/>
              <a:gd name="f137" fmla="*/ f103 1 3888432"/>
              <a:gd name="f138" fmla="*/ f104 1 3960440"/>
              <a:gd name="f139" fmla="*/ f105 1 3960440"/>
              <a:gd name="f140" fmla="*/ f106 1 3960440"/>
              <a:gd name="f141" fmla="*/ f107 1 3888432"/>
              <a:gd name="f142" fmla="*/ f66 1 f73"/>
              <a:gd name="f143" fmla="*/ f67 1 f73"/>
              <a:gd name="f144" fmla="*/ f66 1 f74"/>
              <a:gd name="f145" fmla="*/ f68 1 f74"/>
              <a:gd name="f146" fmla="*/ f109 1 f73"/>
              <a:gd name="f147" fmla="*/ f110 1 f74"/>
              <a:gd name="f148" fmla="*/ f111 1 f74"/>
              <a:gd name="f149" fmla="*/ f112 1 f73"/>
              <a:gd name="f150" fmla="*/ f113 1 f73"/>
              <a:gd name="f151" fmla="*/ f114 1 f74"/>
              <a:gd name="f152" fmla="*/ f115 1 f73"/>
              <a:gd name="f153" fmla="*/ f116 1 f74"/>
              <a:gd name="f154" fmla="*/ f117 1 f74"/>
              <a:gd name="f155" fmla="*/ f118 1 f73"/>
              <a:gd name="f156" fmla="*/ f119 1 f74"/>
              <a:gd name="f157" fmla="*/ f120 1 f73"/>
              <a:gd name="f158" fmla="*/ f121 1 f74"/>
              <a:gd name="f159" fmla="*/ f122 1 f73"/>
              <a:gd name="f160" fmla="*/ f123 1 f74"/>
              <a:gd name="f161" fmla="*/ f124 1 f73"/>
              <a:gd name="f162" fmla="*/ f125 1 f74"/>
              <a:gd name="f163" fmla="*/ f126 1 f73"/>
              <a:gd name="f164" fmla="*/ f127 1 f73"/>
              <a:gd name="f165" fmla="*/ f128 1 f74"/>
              <a:gd name="f166" fmla="*/ f129 1 f73"/>
              <a:gd name="f167" fmla="*/ f130 1 f74"/>
              <a:gd name="f168" fmla="*/ f131 1 f74"/>
              <a:gd name="f169" fmla="*/ f132 1 f74"/>
              <a:gd name="f170" fmla="*/ f133 1 f73"/>
              <a:gd name="f171" fmla="*/ f134 1 f73"/>
              <a:gd name="f172" fmla="*/ f135 1 f74"/>
              <a:gd name="f173" fmla="*/ f136 1 f73"/>
              <a:gd name="f174" fmla="*/ f137 1 f73"/>
              <a:gd name="f175" fmla="*/ f138 1 f74"/>
              <a:gd name="f176" fmla="*/ f139 1 f74"/>
              <a:gd name="f177" fmla="*/ f140 1 f74"/>
              <a:gd name="f178" fmla="*/ f141 1 f73"/>
              <a:gd name="f179" fmla="*/ f142 f64 1"/>
              <a:gd name="f180" fmla="*/ f143 f64 1"/>
              <a:gd name="f181" fmla="*/ f145 f65 1"/>
              <a:gd name="f182" fmla="*/ f144 f65 1"/>
              <a:gd name="f183" fmla="*/ f146 f64 1"/>
              <a:gd name="f184" fmla="*/ f147 f65 1"/>
              <a:gd name="f185" fmla="*/ f148 f65 1"/>
              <a:gd name="f186" fmla="*/ f149 f64 1"/>
              <a:gd name="f187" fmla="*/ f150 f64 1"/>
              <a:gd name="f188" fmla="*/ f151 f65 1"/>
              <a:gd name="f189" fmla="*/ f152 f64 1"/>
              <a:gd name="f190" fmla="*/ f153 f65 1"/>
              <a:gd name="f191" fmla="*/ f154 f65 1"/>
              <a:gd name="f192" fmla="*/ f155 f64 1"/>
              <a:gd name="f193" fmla="*/ f156 f65 1"/>
              <a:gd name="f194" fmla="*/ f157 f64 1"/>
              <a:gd name="f195" fmla="*/ f158 f65 1"/>
              <a:gd name="f196" fmla="*/ f159 f64 1"/>
              <a:gd name="f197" fmla="*/ f160 f65 1"/>
              <a:gd name="f198" fmla="*/ f161 f64 1"/>
              <a:gd name="f199" fmla="*/ f162 f65 1"/>
              <a:gd name="f200" fmla="*/ f163 f64 1"/>
              <a:gd name="f201" fmla="*/ f164 f64 1"/>
              <a:gd name="f202" fmla="*/ f165 f65 1"/>
              <a:gd name="f203" fmla="*/ f166 f64 1"/>
              <a:gd name="f204" fmla="*/ f167 f65 1"/>
              <a:gd name="f205" fmla="*/ f168 f65 1"/>
              <a:gd name="f206" fmla="*/ f169 f65 1"/>
              <a:gd name="f207" fmla="*/ f170 f64 1"/>
              <a:gd name="f208" fmla="*/ f171 f64 1"/>
              <a:gd name="f209" fmla="*/ f172 f65 1"/>
              <a:gd name="f210" fmla="*/ f173 f64 1"/>
              <a:gd name="f211" fmla="*/ f174 f64 1"/>
              <a:gd name="f212" fmla="*/ f175 f65 1"/>
              <a:gd name="f213" fmla="*/ f176 f65 1"/>
              <a:gd name="f214" fmla="*/ f177 f65 1"/>
              <a:gd name="f215" fmla="*/ f178 f64 1"/>
            </a:gdLst>
            <a:ahLst/>
            <a:cxnLst>
              <a:cxn ang="3cd4">
                <a:pos x="hc" y="t"/>
              </a:cxn>
              <a:cxn ang="0">
                <a:pos x="r" y="vc"/>
              </a:cxn>
              <a:cxn ang="cd4">
                <a:pos x="hc" y="b"/>
              </a:cxn>
              <a:cxn ang="cd2">
                <a:pos x="l" y="vc"/>
              </a:cxn>
              <a:cxn ang="f108">
                <a:pos x="f183" y="f184"/>
              </a:cxn>
              <a:cxn ang="f108">
                <a:pos x="f183" y="f185"/>
              </a:cxn>
              <a:cxn ang="f108">
                <a:pos x="f186" y="f185"/>
              </a:cxn>
              <a:cxn ang="f108">
                <a:pos x="f186" y="f184"/>
              </a:cxn>
              <a:cxn ang="f108">
                <a:pos x="f183" y="f184"/>
              </a:cxn>
              <a:cxn ang="f108">
                <a:pos x="f187" y="f188"/>
              </a:cxn>
              <a:cxn ang="f108">
                <a:pos x="f189" y="f190"/>
              </a:cxn>
              <a:cxn ang="f108">
                <a:pos x="f189" y="f191"/>
              </a:cxn>
              <a:cxn ang="f108">
                <a:pos x="f192" y="f191"/>
              </a:cxn>
              <a:cxn ang="f108">
                <a:pos x="f192" y="f193"/>
              </a:cxn>
              <a:cxn ang="f108">
                <a:pos x="f189" y="f193"/>
              </a:cxn>
              <a:cxn ang="f108">
                <a:pos x="f194" y="f195"/>
              </a:cxn>
              <a:cxn ang="f108">
                <a:pos x="f196" y="f197"/>
              </a:cxn>
              <a:cxn ang="f108">
                <a:pos x="f198" y="f199"/>
              </a:cxn>
              <a:cxn ang="f108">
                <a:pos x="f200" y="f199"/>
              </a:cxn>
              <a:cxn ang="f108">
                <a:pos x="f201" y="f202"/>
              </a:cxn>
              <a:cxn ang="f108">
                <a:pos x="f187" y="f188"/>
              </a:cxn>
              <a:cxn ang="f108">
                <a:pos x="f203" y="f204"/>
              </a:cxn>
              <a:cxn ang="f108">
                <a:pos x="f183" y="f205"/>
              </a:cxn>
              <a:cxn ang="f108">
                <a:pos x="f203" y="f206"/>
              </a:cxn>
              <a:cxn ang="f108">
                <a:pos x="f207" y="f205"/>
              </a:cxn>
              <a:cxn ang="f108">
                <a:pos x="f203" y="f204"/>
              </a:cxn>
              <a:cxn ang="f108">
                <a:pos x="f208" y="f209"/>
              </a:cxn>
              <a:cxn ang="f108">
                <a:pos x="f210" y="f209"/>
              </a:cxn>
              <a:cxn ang="f108">
                <a:pos x="f211" y="f212"/>
              </a:cxn>
              <a:cxn ang="f108">
                <a:pos x="f211" y="f213"/>
              </a:cxn>
              <a:cxn ang="f108">
                <a:pos x="f210" y="f214"/>
              </a:cxn>
              <a:cxn ang="f108">
                <a:pos x="f208" y="f214"/>
              </a:cxn>
              <a:cxn ang="f108">
                <a:pos x="f215" y="f213"/>
              </a:cxn>
              <a:cxn ang="f108">
                <a:pos x="f215" y="f212"/>
              </a:cxn>
              <a:cxn ang="f108">
                <a:pos x="f208" y="f209"/>
              </a:cxn>
            </a:cxnLst>
            <a:rect l="f179" t="f182" r="f180" b="f181"/>
            <a:pathLst>
              <a:path w="3888432" h="3960440">
                <a:moveTo>
                  <a:pt x="f8" y="f9"/>
                </a:moveTo>
                <a:lnTo>
                  <a:pt x="f8" y="f10"/>
                </a:lnTo>
                <a:lnTo>
                  <a:pt x="f11" y="f10"/>
                </a:lnTo>
                <a:lnTo>
                  <a:pt x="f11" y="f9"/>
                </a:lnTo>
                <a:lnTo>
                  <a:pt x="f8" y="f9"/>
                </a:lnTo>
                <a:close/>
                <a:moveTo>
                  <a:pt x="f12" y="f13"/>
                </a:moveTo>
                <a:cubicBezTo>
                  <a:pt x="f14" y="f15"/>
                  <a:pt x="f16" y="f17"/>
                  <a:pt x="f18" y="f19"/>
                </a:cubicBezTo>
                <a:lnTo>
                  <a:pt x="f18" y="f20"/>
                </a:lnTo>
                <a:lnTo>
                  <a:pt x="f21" y="f20"/>
                </a:lnTo>
                <a:lnTo>
                  <a:pt x="f21" y="f22"/>
                </a:lnTo>
                <a:lnTo>
                  <a:pt x="f18" y="f22"/>
                </a:lnTo>
                <a:cubicBezTo>
                  <a:pt x="f23" y="f24"/>
                  <a:pt x="f25" y="f26"/>
                  <a:pt x="f27" y="f28"/>
                </a:cubicBezTo>
                <a:cubicBezTo>
                  <a:pt x="f29" y="f30"/>
                  <a:pt x="f31" y="f32"/>
                  <a:pt x="f33" y="f34"/>
                </a:cubicBezTo>
                <a:lnTo>
                  <a:pt x="f35" y="f36"/>
                </a:lnTo>
                <a:lnTo>
                  <a:pt x="f37" y="f36"/>
                </a:lnTo>
                <a:cubicBezTo>
                  <a:pt x="f38" y="f39"/>
                  <a:pt x="f40" y="f41"/>
                  <a:pt x="f42" y="f43"/>
                </a:cubicBezTo>
                <a:cubicBezTo>
                  <a:pt x="f44" y="f45"/>
                  <a:pt x="f46" y="f47"/>
                  <a:pt x="f12" y="f13"/>
                </a:cubicBezTo>
                <a:close/>
                <a:moveTo>
                  <a:pt x="f48" y="f49"/>
                </a:moveTo>
                <a:cubicBezTo>
                  <a:pt x="f50" y="f49"/>
                  <a:pt x="f8" y="f51"/>
                  <a:pt x="f8" y="f52"/>
                </a:cubicBezTo>
                <a:cubicBezTo>
                  <a:pt x="f8" y="f53"/>
                  <a:pt x="f50" y="f54"/>
                  <a:pt x="f48" y="f54"/>
                </a:cubicBezTo>
                <a:cubicBezTo>
                  <a:pt x="f55" y="f54"/>
                  <a:pt x="f56" y="f53"/>
                  <a:pt x="f56" y="f52"/>
                </a:cubicBezTo>
                <a:cubicBezTo>
                  <a:pt x="f56" y="f51"/>
                  <a:pt x="f55" y="f49"/>
                  <a:pt x="f48" y="f49"/>
                </a:cubicBezTo>
                <a:close/>
                <a:moveTo>
                  <a:pt x="f57" y="f5"/>
                </a:moveTo>
                <a:lnTo>
                  <a:pt x="f58" y="f5"/>
                </a:lnTo>
                <a:cubicBezTo>
                  <a:pt x="f59" y="f5"/>
                  <a:pt x="f6" y="f60"/>
                  <a:pt x="f6" y="f57"/>
                </a:cubicBezTo>
                <a:lnTo>
                  <a:pt x="f6" y="f61"/>
                </a:lnTo>
                <a:cubicBezTo>
                  <a:pt x="f6" y="f62"/>
                  <a:pt x="f59" y="f7"/>
                  <a:pt x="f58" y="f7"/>
                </a:cubicBezTo>
                <a:lnTo>
                  <a:pt x="f57" y="f7"/>
                </a:lnTo>
                <a:cubicBezTo>
                  <a:pt x="f60" y="f7"/>
                  <a:pt x="f5" y="f62"/>
                  <a:pt x="f5" y="f61"/>
                </a:cubicBezTo>
                <a:lnTo>
                  <a:pt x="f5" y="f57"/>
                </a:lnTo>
                <a:cubicBezTo>
                  <a:pt x="f5" y="f60"/>
                  <a:pt x="f60" y="f5"/>
                  <a:pt x="f57" y="f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2" name="Rounded Rectangle 2">
            <a:extLst>
              <a:ext uri="{FF2B5EF4-FFF2-40B4-BE49-F238E27FC236}">
                <a16:creationId xmlns:a16="http://schemas.microsoft.com/office/drawing/2014/main" id="{CD41FCCD-941B-0033-B4A0-61932F5CEFBF}"/>
              </a:ext>
            </a:extLst>
          </p:cNvPr>
          <p:cNvSpPr/>
          <p:nvPr/>
        </p:nvSpPr>
        <p:spPr>
          <a:xfrm>
            <a:off x="5227167" y="4081351"/>
            <a:ext cx="429813" cy="458086"/>
          </a:xfrm>
          <a:custGeom>
            <a:avLst/>
            <a:gdLst>
              <a:gd name="f0" fmla="val 10800000"/>
              <a:gd name="f1" fmla="val 5400000"/>
              <a:gd name="f2" fmla="val 180"/>
              <a:gd name="f3" fmla="val w"/>
              <a:gd name="f4" fmla="val h"/>
              <a:gd name="f5" fmla="val 0"/>
              <a:gd name="f6" fmla="val 3960000"/>
              <a:gd name="f7" fmla="val 3160999"/>
              <a:gd name="f8" fmla="val 1374274"/>
              <a:gd name="f9" fmla="val 3155132"/>
              <a:gd name="f10" fmla="val 1419362"/>
              <a:gd name="f11" fmla="val 2496208"/>
              <a:gd name="f12" fmla="val 770986"/>
              <a:gd name="f13" fmla="val 2113414"/>
              <a:gd name="f14" fmla="val 1929581"/>
              <a:gd name="f15" fmla="val 1106902"/>
              <a:gd name="f16" fmla="val 1921633"/>
              <a:gd name="f17" fmla="val 1292845"/>
              <a:gd name="f18" fmla="val 1914712"/>
              <a:gd name="f19" fmla="val 1454769"/>
              <a:gd name="f20" fmla="val 1928136"/>
              <a:gd name="f21" fmla="val 1522392"/>
              <a:gd name="f22" fmla="val 1942445"/>
              <a:gd name="f23" fmla="val 1570340"/>
              <a:gd name="f24" fmla="val 1547199"/>
              <a:gd name="f25" fmla="val 1510736"/>
              <a:gd name="f26" fmla="val 1237189"/>
              <a:gd name="f27" fmla="val 1330681"/>
              <a:gd name="f28" fmla="val 815277"/>
              <a:gd name="f29" fmla="val 836121"/>
              <a:gd name="f30" fmla="val 618819"/>
              <a:gd name="f31" fmla="val 1229038"/>
              <a:gd name="f32" fmla="val 733086"/>
              <a:gd name="f33" fmla="val 1558961"/>
              <a:gd name="f34" fmla="val 965659"/>
              <a:gd name="f35" fmla="val 1735195"/>
              <a:gd name="f36" fmla="val 864541"/>
              <a:gd name="f37" fmla="val 1716416"/>
              <a:gd name="f38" fmla="val 662904"/>
              <a:gd name="f39" fmla="val 1695759"/>
              <a:gd name="f40" fmla="val 570453"/>
              <a:gd name="f41" fmla="val 1629310"/>
              <a:gd name="f42" fmla="val 597898"/>
              <a:gd name="f43" fmla="val 2016450"/>
              <a:gd name="f44" fmla="val 990931"/>
              <a:gd name="f45" fmla="val 2177657"/>
              <a:gd name="f46" fmla="val 1196057"/>
              <a:gd name="f47" fmla="val 2257108"/>
              <a:gd name="f48" fmla="val 1113718"/>
              <a:gd name="f49" fmla="val 2275887"/>
              <a:gd name="f50" fmla="val 943857"/>
              <a:gd name="f51" fmla="val 2321380"/>
              <a:gd name="f52" fmla="val 813848"/>
              <a:gd name="f53" fmla="val 2296824"/>
              <a:gd name="f54" fmla="val 926523"/>
              <a:gd name="f55" fmla="val 2634848"/>
              <a:gd name="f56" fmla="val 1326064"/>
              <a:gd name="f57" fmla="val 2611755"/>
              <a:gd name="f58" fmla="val 1486410"/>
              <a:gd name="f59" fmla="val 2607420"/>
              <a:gd name="f60" fmla="val 1297174"/>
              <a:gd name="f61" fmla="val 2749708"/>
              <a:gd name="f62" fmla="val 1000058"/>
              <a:gd name="f63" fmla="val 2795794"/>
              <a:gd name="f64" fmla="val 489408"/>
              <a:gd name="f65" fmla="val 2829018"/>
              <a:gd name="f66" fmla="val 914827"/>
              <a:gd name="f67" fmla="val 3139596"/>
              <a:gd name="f68" fmla="val 1734874"/>
              <a:gd name="f69" fmla="val 3242281"/>
              <a:gd name="f70" fmla="val 2062787"/>
              <a:gd name="f71" fmla="val 3146219"/>
              <a:gd name="f72" fmla="val 2763394"/>
              <a:gd name="f73" fmla="val 2903535"/>
              <a:gd name="f74" fmla="val 2915370"/>
              <a:gd name="f75" fmla="val 2621267"/>
              <a:gd name="f76" fmla="val 3074271"/>
              <a:gd name="f77" fmla="val 2105563"/>
              <a:gd name="f78" fmla="val 3173740"/>
              <a:gd name="f79" fmla="val 1733406"/>
              <a:gd name="f80" fmla="val 3145310"/>
              <a:gd name="f81" fmla="val 1648999"/>
              <a:gd name="f82" fmla="val 3207849"/>
              <a:gd name="f83" fmla="val 1493166"/>
              <a:gd name="f84" fmla="val 3270388"/>
              <a:gd name="f85" fmla="val 1337333"/>
              <a:gd name="f86" fmla="val 3414210"/>
              <a:gd name="f87" fmla="val 1276468"/>
              <a:gd name="f88" fmla="val 3449507"/>
              <a:gd name="f89" fmla="val 1170564"/>
              <a:gd name="f90" fmla="val 3349883"/>
              <a:gd name="f91" fmla="val 1192977"/>
              <a:gd name="f92" fmla="val 3252716"/>
              <a:gd name="f93" fmla="val 1239516"/>
              <a:gd name="f94" fmla="val 3140091"/>
              <a:gd name="f95" fmla="val 1227260"/>
              <a:gd name="f96" fmla="val 3219995"/>
              <a:gd name="f97" fmla="val 1183499"/>
              <a:gd name="f98" fmla="val 3274317"/>
              <a:gd name="f99" fmla="val 996523"/>
              <a:gd name="f100" fmla="val 3324107"/>
              <a:gd name="f101" fmla="val 851504"/>
              <a:gd name="f102" fmla="val 3215037"/>
              <a:gd name="f103" fmla="val 921165"/>
              <a:gd name="f104" fmla="val 3152155"/>
              <a:gd name="f105" fmla="val 998691"/>
              <a:gd name="f106" fmla="val 2995677"/>
              <a:gd name="f107" fmla="val 1008938"/>
              <a:gd name="f108" fmla="val 2884471"/>
              <a:gd name="f109" fmla="val 881691"/>
              <a:gd name="f110" fmla="val 2678487"/>
              <a:gd name="f111" fmla="val 308009"/>
              <a:gd name="f112" fmla="val 3651991"/>
              <a:gd name="f113" fmla="val 3822100"/>
              <a:gd name="f114" fmla="val 137900"/>
              <a:gd name="f115" fmla="+- 0 0 -90"/>
              <a:gd name="f116" fmla="*/ f3 1 3960000"/>
              <a:gd name="f117" fmla="*/ f4 1 3960000"/>
              <a:gd name="f118" fmla="val f5"/>
              <a:gd name="f119" fmla="val f6"/>
              <a:gd name="f120" fmla="*/ f115 f0 1"/>
              <a:gd name="f121" fmla="+- f119 0 f118"/>
              <a:gd name="f122" fmla="*/ f120 1 f2"/>
              <a:gd name="f123" fmla="*/ f121 1 3960000"/>
              <a:gd name="f124" fmla="*/ 3160999 f121 1"/>
              <a:gd name="f125" fmla="*/ 1374274 f121 1"/>
              <a:gd name="f126" fmla="*/ 3155132 f121 1"/>
              <a:gd name="f127" fmla="*/ 1419362 f121 1"/>
              <a:gd name="f128" fmla="*/ 2496208 f121 1"/>
              <a:gd name="f129" fmla="*/ 770986 f121 1"/>
              <a:gd name="f130" fmla="*/ 1921633 f121 1"/>
              <a:gd name="f131" fmla="*/ 1292845 f121 1"/>
              <a:gd name="f132" fmla="*/ 1942445 f121 1"/>
              <a:gd name="f133" fmla="*/ 1570340 f121 1"/>
              <a:gd name="f134" fmla="*/ 815277 f121 1"/>
              <a:gd name="f135" fmla="*/ 836121 f121 1"/>
              <a:gd name="f136" fmla="*/ 965659 f121 1"/>
              <a:gd name="f137" fmla="*/ 1735195 f121 1"/>
              <a:gd name="f138" fmla="*/ 570453 f121 1"/>
              <a:gd name="f139" fmla="*/ 1629310 f121 1"/>
              <a:gd name="f140" fmla="*/ 1196057 f121 1"/>
              <a:gd name="f141" fmla="*/ 2257108 f121 1"/>
              <a:gd name="f142" fmla="*/ 813848 f121 1"/>
              <a:gd name="f143" fmla="*/ 2296824 f121 1"/>
              <a:gd name="f144" fmla="*/ 1486410 f121 1"/>
              <a:gd name="f145" fmla="*/ 2607420 f121 1"/>
              <a:gd name="f146" fmla="*/ 489408 f121 1"/>
              <a:gd name="f147" fmla="*/ 2829018 f121 1"/>
              <a:gd name="f148" fmla="*/ 2062787 f121 1"/>
              <a:gd name="f149" fmla="*/ 3146219 f121 1"/>
              <a:gd name="f150" fmla="*/ 3074271 f121 1"/>
              <a:gd name="f151" fmla="*/ 2105563 f121 1"/>
              <a:gd name="f152" fmla="*/ 3207849 f121 1"/>
              <a:gd name="f153" fmla="*/ 1493166 f121 1"/>
              <a:gd name="f154" fmla="*/ 3449507 f121 1"/>
              <a:gd name="f155" fmla="*/ 1170564 f121 1"/>
              <a:gd name="f156" fmla="*/ 3140091 f121 1"/>
              <a:gd name="f157" fmla="*/ 1227260 f121 1"/>
              <a:gd name="f158" fmla="*/ 3324107 f121 1"/>
              <a:gd name="f159" fmla="*/ 851504 f121 1"/>
              <a:gd name="f160" fmla="*/ 2995677 f121 1"/>
              <a:gd name="f161" fmla="*/ 1008938 f121 1"/>
              <a:gd name="f162" fmla="*/ 308009 f121 1"/>
              <a:gd name="f163" fmla="*/ 0 f121 1"/>
              <a:gd name="f164" fmla="*/ 3651991 f121 1"/>
              <a:gd name="f165" fmla="*/ 3960000 f121 1"/>
              <a:gd name="f166" fmla="+- f122 0 f1"/>
              <a:gd name="f167" fmla="*/ f124 1 3960000"/>
              <a:gd name="f168" fmla="*/ f125 1 3960000"/>
              <a:gd name="f169" fmla="*/ f126 1 3960000"/>
              <a:gd name="f170" fmla="*/ f127 1 3960000"/>
              <a:gd name="f171" fmla="*/ f128 1 3960000"/>
              <a:gd name="f172" fmla="*/ f129 1 3960000"/>
              <a:gd name="f173" fmla="*/ f130 1 3960000"/>
              <a:gd name="f174" fmla="*/ f131 1 3960000"/>
              <a:gd name="f175" fmla="*/ f132 1 3960000"/>
              <a:gd name="f176" fmla="*/ f133 1 3960000"/>
              <a:gd name="f177" fmla="*/ f134 1 3960000"/>
              <a:gd name="f178" fmla="*/ f135 1 3960000"/>
              <a:gd name="f179" fmla="*/ f136 1 3960000"/>
              <a:gd name="f180" fmla="*/ f137 1 3960000"/>
              <a:gd name="f181" fmla="*/ f138 1 3960000"/>
              <a:gd name="f182" fmla="*/ f139 1 3960000"/>
              <a:gd name="f183" fmla="*/ f140 1 3960000"/>
              <a:gd name="f184" fmla="*/ f141 1 3960000"/>
              <a:gd name="f185" fmla="*/ f142 1 3960000"/>
              <a:gd name="f186" fmla="*/ f143 1 3960000"/>
              <a:gd name="f187" fmla="*/ f144 1 3960000"/>
              <a:gd name="f188" fmla="*/ f145 1 3960000"/>
              <a:gd name="f189" fmla="*/ f146 1 3960000"/>
              <a:gd name="f190" fmla="*/ f147 1 3960000"/>
              <a:gd name="f191" fmla="*/ f148 1 3960000"/>
              <a:gd name="f192" fmla="*/ f149 1 3960000"/>
              <a:gd name="f193" fmla="*/ f150 1 3960000"/>
              <a:gd name="f194" fmla="*/ f151 1 3960000"/>
              <a:gd name="f195" fmla="*/ f152 1 3960000"/>
              <a:gd name="f196" fmla="*/ f153 1 3960000"/>
              <a:gd name="f197" fmla="*/ f154 1 3960000"/>
              <a:gd name="f198" fmla="*/ f155 1 3960000"/>
              <a:gd name="f199" fmla="*/ f156 1 3960000"/>
              <a:gd name="f200" fmla="*/ f157 1 3960000"/>
              <a:gd name="f201" fmla="*/ f158 1 3960000"/>
              <a:gd name="f202" fmla="*/ f159 1 3960000"/>
              <a:gd name="f203" fmla="*/ f160 1 3960000"/>
              <a:gd name="f204" fmla="*/ f161 1 3960000"/>
              <a:gd name="f205" fmla="*/ f162 1 3960000"/>
              <a:gd name="f206" fmla="*/ f163 1 3960000"/>
              <a:gd name="f207" fmla="*/ f164 1 3960000"/>
              <a:gd name="f208" fmla="*/ f165 1 3960000"/>
              <a:gd name="f209" fmla="*/ f118 1 f123"/>
              <a:gd name="f210" fmla="*/ f119 1 f123"/>
              <a:gd name="f211" fmla="*/ f167 1 f123"/>
              <a:gd name="f212" fmla="*/ f168 1 f123"/>
              <a:gd name="f213" fmla="*/ f169 1 f123"/>
              <a:gd name="f214" fmla="*/ f170 1 f123"/>
              <a:gd name="f215" fmla="*/ f171 1 f123"/>
              <a:gd name="f216" fmla="*/ f172 1 f123"/>
              <a:gd name="f217" fmla="*/ f173 1 f123"/>
              <a:gd name="f218" fmla="*/ f174 1 f123"/>
              <a:gd name="f219" fmla="*/ f175 1 f123"/>
              <a:gd name="f220" fmla="*/ f176 1 f123"/>
              <a:gd name="f221" fmla="*/ f177 1 f123"/>
              <a:gd name="f222" fmla="*/ f178 1 f123"/>
              <a:gd name="f223" fmla="*/ f179 1 f123"/>
              <a:gd name="f224" fmla="*/ f180 1 f123"/>
              <a:gd name="f225" fmla="*/ f181 1 f123"/>
              <a:gd name="f226" fmla="*/ f182 1 f123"/>
              <a:gd name="f227" fmla="*/ f183 1 f123"/>
              <a:gd name="f228" fmla="*/ f184 1 f123"/>
              <a:gd name="f229" fmla="*/ f185 1 f123"/>
              <a:gd name="f230" fmla="*/ f186 1 f123"/>
              <a:gd name="f231" fmla="*/ f187 1 f123"/>
              <a:gd name="f232" fmla="*/ f188 1 f123"/>
              <a:gd name="f233" fmla="*/ f189 1 f123"/>
              <a:gd name="f234" fmla="*/ f190 1 f123"/>
              <a:gd name="f235" fmla="*/ f191 1 f123"/>
              <a:gd name="f236" fmla="*/ f192 1 f123"/>
              <a:gd name="f237" fmla="*/ f193 1 f123"/>
              <a:gd name="f238" fmla="*/ f194 1 f123"/>
              <a:gd name="f239" fmla="*/ f195 1 f123"/>
              <a:gd name="f240" fmla="*/ f196 1 f123"/>
              <a:gd name="f241" fmla="*/ f197 1 f123"/>
              <a:gd name="f242" fmla="*/ f198 1 f123"/>
              <a:gd name="f243" fmla="*/ f199 1 f123"/>
              <a:gd name="f244" fmla="*/ f200 1 f123"/>
              <a:gd name="f245" fmla="*/ f201 1 f123"/>
              <a:gd name="f246" fmla="*/ f202 1 f123"/>
              <a:gd name="f247" fmla="*/ f203 1 f123"/>
              <a:gd name="f248" fmla="*/ f204 1 f123"/>
              <a:gd name="f249" fmla="*/ f205 1 f123"/>
              <a:gd name="f250" fmla="*/ f206 1 f123"/>
              <a:gd name="f251" fmla="*/ f207 1 f123"/>
              <a:gd name="f252" fmla="*/ f208 1 f123"/>
              <a:gd name="f253" fmla="*/ f209 f116 1"/>
              <a:gd name="f254" fmla="*/ f210 f116 1"/>
              <a:gd name="f255" fmla="*/ f210 f117 1"/>
              <a:gd name="f256" fmla="*/ f209 f117 1"/>
              <a:gd name="f257" fmla="*/ f211 f116 1"/>
              <a:gd name="f258" fmla="*/ f212 f117 1"/>
              <a:gd name="f259" fmla="*/ f213 f116 1"/>
              <a:gd name="f260" fmla="*/ f214 f117 1"/>
              <a:gd name="f261" fmla="*/ f215 f116 1"/>
              <a:gd name="f262" fmla="*/ f216 f117 1"/>
              <a:gd name="f263" fmla="*/ f217 f116 1"/>
              <a:gd name="f264" fmla="*/ f218 f117 1"/>
              <a:gd name="f265" fmla="*/ f219 f116 1"/>
              <a:gd name="f266" fmla="*/ f220 f117 1"/>
              <a:gd name="f267" fmla="*/ f221 f116 1"/>
              <a:gd name="f268" fmla="*/ f222 f117 1"/>
              <a:gd name="f269" fmla="*/ f223 f116 1"/>
              <a:gd name="f270" fmla="*/ f224 f117 1"/>
              <a:gd name="f271" fmla="*/ f225 f116 1"/>
              <a:gd name="f272" fmla="*/ f226 f117 1"/>
              <a:gd name="f273" fmla="*/ f227 f116 1"/>
              <a:gd name="f274" fmla="*/ f228 f117 1"/>
              <a:gd name="f275" fmla="*/ f229 f116 1"/>
              <a:gd name="f276" fmla="*/ f230 f117 1"/>
              <a:gd name="f277" fmla="*/ f231 f116 1"/>
              <a:gd name="f278" fmla="*/ f232 f117 1"/>
              <a:gd name="f279" fmla="*/ f233 f116 1"/>
              <a:gd name="f280" fmla="*/ f234 f117 1"/>
              <a:gd name="f281" fmla="*/ f235 f116 1"/>
              <a:gd name="f282" fmla="*/ f236 f117 1"/>
              <a:gd name="f283" fmla="*/ f237 f116 1"/>
              <a:gd name="f284" fmla="*/ f238 f117 1"/>
              <a:gd name="f285" fmla="*/ f239 f116 1"/>
              <a:gd name="f286" fmla="*/ f240 f117 1"/>
              <a:gd name="f287" fmla="*/ f241 f116 1"/>
              <a:gd name="f288" fmla="*/ f242 f117 1"/>
              <a:gd name="f289" fmla="*/ f243 f116 1"/>
              <a:gd name="f290" fmla="*/ f244 f117 1"/>
              <a:gd name="f291" fmla="*/ f245 f116 1"/>
              <a:gd name="f292" fmla="*/ f246 f117 1"/>
              <a:gd name="f293" fmla="*/ f247 f116 1"/>
              <a:gd name="f294" fmla="*/ f248 f117 1"/>
              <a:gd name="f295" fmla="*/ f249 f116 1"/>
              <a:gd name="f296" fmla="*/ f250 f117 1"/>
              <a:gd name="f297" fmla="*/ f251 f116 1"/>
              <a:gd name="f298" fmla="*/ f252 f116 1"/>
              <a:gd name="f299" fmla="*/ f249 f117 1"/>
              <a:gd name="f300" fmla="*/ f251 f117 1"/>
              <a:gd name="f301" fmla="*/ f252 f117 1"/>
              <a:gd name="f302" fmla="*/ f250 f116 1"/>
            </a:gdLst>
            <a:ahLst/>
            <a:cxnLst>
              <a:cxn ang="3cd4">
                <a:pos x="hc" y="t"/>
              </a:cxn>
              <a:cxn ang="0">
                <a:pos x="r" y="vc"/>
              </a:cxn>
              <a:cxn ang="cd4">
                <a:pos x="hc" y="b"/>
              </a:cxn>
              <a:cxn ang="cd2">
                <a:pos x="l" y="vc"/>
              </a:cxn>
              <a:cxn ang="f166">
                <a:pos x="f257" y="f258"/>
              </a:cxn>
              <a:cxn ang="f166">
                <a:pos x="f259" y="f260"/>
              </a:cxn>
              <a:cxn ang="f166">
                <a:pos x="f257" y="f258"/>
              </a:cxn>
              <a:cxn ang="f166">
                <a:pos x="f261" y="f262"/>
              </a:cxn>
              <a:cxn ang="f166">
                <a:pos x="f263" y="f264"/>
              </a:cxn>
              <a:cxn ang="f166">
                <a:pos x="f265" y="f266"/>
              </a:cxn>
              <a:cxn ang="f166">
                <a:pos x="f267" y="f268"/>
              </a:cxn>
              <a:cxn ang="f166">
                <a:pos x="f269" y="f270"/>
              </a:cxn>
              <a:cxn ang="f166">
                <a:pos x="f271" y="f272"/>
              </a:cxn>
              <a:cxn ang="f166">
                <a:pos x="f273" y="f274"/>
              </a:cxn>
              <a:cxn ang="f166">
                <a:pos x="f275" y="f276"/>
              </a:cxn>
              <a:cxn ang="f166">
                <a:pos x="f277" y="f278"/>
              </a:cxn>
              <a:cxn ang="f166">
                <a:pos x="f279" y="f280"/>
              </a:cxn>
              <a:cxn ang="f166">
                <a:pos x="f281" y="f282"/>
              </a:cxn>
              <a:cxn ang="f166">
                <a:pos x="f283" y="f284"/>
              </a:cxn>
              <a:cxn ang="f166">
                <a:pos x="f285" y="f286"/>
              </a:cxn>
              <a:cxn ang="f166">
                <a:pos x="f287" y="f288"/>
              </a:cxn>
              <a:cxn ang="f166">
                <a:pos x="f289" y="f290"/>
              </a:cxn>
              <a:cxn ang="f166">
                <a:pos x="f291" y="f292"/>
              </a:cxn>
              <a:cxn ang="f166">
                <a:pos x="f293" y="f294"/>
              </a:cxn>
              <a:cxn ang="f166">
                <a:pos x="f261" y="f262"/>
              </a:cxn>
              <a:cxn ang="f166">
                <a:pos x="f295" y="f296"/>
              </a:cxn>
              <a:cxn ang="f166">
                <a:pos x="f297" y="f296"/>
              </a:cxn>
              <a:cxn ang="f166">
                <a:pos x="f298" y="f299"/>
              </a:cxn>
              <a:cxn ang="f166">
                <a:pos x="f298" y="f300"/>
              </a:cxn>
              <a:cxn ang="f166">
                <a:pos x="f297" y="f301"/>
              </a:cxn>
              <a:cxn ang="f166">
                <a:pos x="f295" y="f301"/>
              </a:cxn>
              <a:cxn ang="f166">
                <a:pos x="f302" y="f300"/>
              </a:cxn>
              <a:cxn ang="f166">
                <a:pos x="f302" y="f299"/>
              </a:cxn>
              <a:cxn ang="f166">
                <a:pos x="f295" y="f296"/>
              </a:cxn>
            </a:cxnLst>
            <a:rect l="f253" t="f256" r="f254" b="f255"/>
            <a:pathLst>
              <a:path w="3960000" h="3960000">
                <a:moveTo>
                  <a:pt x="f7" y="f8"/>
                </a:moveTo>
                <a:lnTo>
                  <a:pt x="f9" y="f10"/>
                </a:lnTo>
                <a:lnTo>
                  <a:pt x="f7" y="f8"/>
                </a:lnTo>
                <a:close/>
                <a:moveTo>
                  <a:pt x="f11" y="f12"/>
                </a:moveTo>
                <a:cubicBezTo>
                  <a:pt x="f13" y="f12"/>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12"/>
                  <a:pt x="f11" y="f12"/>
                </a:cubicBezTo>
                <a:close/>
                <a:moveTo>
                  <a:pt x="f111" y="f5"/>
                </a:moveTo>
                <a:lnTo>
                  <a:pt x="f112" y="f5"/>
                </a:lnTo>
                <a:cubicBezTo>
                  <a:pt x="f113" y="f5"/>
                  <a:pt x="f6" y="f114"/>
                  <a:pt x="f6" y="f111"/>
                </a:cubicBezTo>
                <a:lnTo>
                  <a:pt x="f6" y="f112"/>
                </a:lnTo>
                <a:cubicBezTo>
                  <a:pt x="f6" y="f113"/>
                  <a:pt x="f113" y="f6"/>
                  <a:pt x="f112" y="f6"/>
                </a:cubicBezTo>
                <a:lnTo>
                  <a:pt x="f111" y="f6"/>
                </a:lnTo>
                <a:cubicBezTo>
                  <a:pt x="f114" y="f6"/>
                  <a:pt x="f5" y="f113"/>
                  <a:pt x="f5" y="f112"/>
                </a:cubicBezTo>
                <a:lnTo>
                  <a:pt x="f5" y="f111"/>
                </a:lnTo>
                <a:cubicBezTo>
                  <a:pt x="f5" y="f114"/>
                  <a:pt x="f114" y="f5"/>
                  <a:pt x="f111" y="f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3" name="Rounded Rectangle 3">
            <a:extLst>
              <a:ext uri="{FF2B5EF4-FFF2-40B4-BE49-F238E27FC236}">
                <a16:creationId xmlns:a16="http://schemas.microsoft.com/office/drawing/2014/main" id="{1F39022C-68CB-120D-37EC-F1E357B017D3}"/>
              </a:ext>
            </a:extLst>
          </p:cNvPr>
          <p:cNvSpPr/>
          <p:nvPr/>
        </p:nvSpPr>
        <p:spPr>
          <a:xfrm>
            <a:off x="4523600" y="4081351"/>
            <a:ext cx="429813" cy="458086"/>
          </a:xfrm>
          <a:custGeom>
            <a:avLst/>
            <a:gdLst>
              <a:gd name="f0" fmla="val 10800000"/>
              <a:gd name="f1" fmla="val 5400000"/>
              <a:gd name="f2" fmla="val 180"/>
              <a:gd name="f3" fmla="val w"/>
              <a:gd name="f4" fmla="val h"/>
              <a:gd name="f5" fmla="val 0"/>
              <a:gd name="f6" fmla="val 3960000"/>
              <a:gd name="f7" fmla="val 2841893"/>
              <a:gd name="f8" fmla="val 181064"/>
              <a:gd name="f9" fmla="val 2485731"/>
              <a:gd name="f10" fmla="val 190239"/>
              <a:gd name="f11" fmla="val 2106781"/>
              <a:gd name="f12" fmla="val 339266"/>
              <a:gd name="f13" fmla="val 2105790"/>
              <a:gd name="f14" fmla="val 859562"/>
              <a:gd name="f15" fmla="val 2106860"/>
              <a:gd name="f16" fmla="val 863292"/>
              <a:gd name="f17" fmla="val 1248172"/>
              <a:gd name="f18" fmla="val 1691968"/>
              <a:gd name="f19" fmla="val 1824236"/>
              <a:gd name="f20" fmla="val 3779396"/>
              <a:gd name="f21" fmla="val 2754932"/>
              <a:gd name="f22" fmla="val 3305869"/>
              <a:gd name="f23" fmla="val 1813665"/>
              <a:gd name="f24" fmla="val 3348152"/>
              <a:gd name="f25" fmla="val 907124"/>
              <a:gd name="f26" fmla="val 2746287"/>
              <a:gd name="f27" fmla="val 682909"/>
              <a:gd name="f28" fmla="val 3126764"/>
              <a:gd name="f29" fmla="val 685506"/>
              <a:gd name="f30" fmla="val 3369037"/>
              <a:gd name="f31" fmla="val 704441"/>
              <a:gd name="f32" fmla="val 3391941"/>
              <a:gd name="f33" fmla="val 556446"/>
              <a:gd name="f34" fmla="val 3409927"/>
              <a:gd name="f35" fmla="val 381656"/>
              <a:gd name="f36" fmla="val 3410216"/>
              <a:gd name="f37" fmla="val 195189"/>
              <a:gd name="f38" fmla="val 3239930"/>
              <a:gd name="f39" fmla="val 163882"/>
              <a:gd name="f40" fmla="val 3118909"/>
              <a:gd name="f41" fmla="val 173928"/>
              <a:gd name="f42" fmla="val 308009"/>
              <a:gd name="f43" fmla="val 3651991"/>
              <a:gd name="f44" fmla="val 3822100"/>
              <a:gd name="f45" fmla="val 137900"/>
              <a:gd name="f46" fmla="+- 0 0 -90"/>
              <a:gd name="f47" fmla="*/ f3 1 3960000"/>
              <a:gd name="f48" fmla="*/ f4 1 3960000"/>
              <a:gd name="f49" fmla="val f5"/>
              <a:gd name="f50" fmla="val f6"/>
              <a:gd name="f51" fmla="*/ f46 f0 1"/>
              <a:gd name="f52" fmla="+- f50 0 f49"/>
              <a:gd name="f53" fmla="*/ f51 1 f2"/>
              <a:gd name="f54" fmla="*/ f52 1 3960000"/>
              <a:gd name="f55" fmla="*/ 2841893 f52 1"/>
              <a:gd name="f56" fmla="*/ 181064 f52 1"/>
              <a:gd name="f57" fmla="*/ 2105790 f52 1"/>
              <a:gd name="f58" fmla="*/ 859562 f52 1"/>
              <a:gd name="f59" fmla="*/ 2106860 f52 1"/>
              <a:gd name="f60" fmla="*/ 863292 f52 1"/>
              <a:gd name="f61" fmla="*/ 1248172 f52 1"/>
              <a:gd name="f62" fmla="*/ 1691968 f52 1"/>
              <a:gd name="f63" fmla="*/ 1824236 f52 1"/>
              <a:gd name="f64" fmla="*/ 3779396 f52 1"/>
              <a:gd name="f65" fmla="*/ 2754932 f52 1"/>
              <a:gd name="f66" fmla="*/ 3305869 f52 1"/>
              <a:gd name="f67" fmla="*/ 1813665 f52 1"/>
              <a:gd name="f68" fmla="*/ 3348152 f52 1"/>
              <a:gd name="f69" fmla="*/ 907124 f52 1"/>
              <a:gd name="f70" fmla="*/ 3369037 f52 1"/>
              <a:gd name="f71" fmla="*/ 704441 f52 1"/>
              <a:gd name="f72" fmla="*/ 3410216 f52 1"/>
              <a:gd name="f73" fmla="*/ 195189 f52 1"/>
              <a:gd name="f74" fmla="*/ 308009 f52 1"/>
              <a:gd name="f75" fmla="*/ 0 f52 1"/>
              <a:gd name="f76" fmla="*/ 3651991 f52 1"/>
              <a:gd name="f77" fmla="*/ 3960000 f52 1"/>
              <a:gd name="f78" fmla="+- f53 0 f1"/>
              <a:gd name="f79" fmla="*/ f55 1 3960000"/>
              <a:gd name="f80" fmla="*/ f56 1 3960000"/>
              <a:gd name="f81" fmla="*/ f57 1 3960000"/>
              <a:gd name="f82" fmla="*/ f58 1 3960000"/>
              <a:gd name="f83" fmla="*/ f59 1 3960000"/>
              <a:gd name="f84" fmla="*/ f60 1 3960000"/>
              <a:gd name="f85" fmla="*/ f61 1 3960000"/>
              <a:gd name="f86" fmla="*/ f62 1 3960000"/>
              <a:gd name="f87" fmla="*/ f63 1 3960000"/>
              <a:gd name="f88" fmla="*/ f64 1 3960000"/>
              <a:gd name="f89" fmla="*/ f65 1 3960000"/>
              <a:gd name="f90" fmla="*/ f66 1 3960000"/>
              <a:gd name="f91" fmla="*/ f67 1 3960000"/>
              <a:gd name="f92" fmla="*/ f68 1 3960000"/>
              <a:gd name="f93" fmla="*/ f69 1 3960000"/>
              <a:gd name="f94" fmla="*/ f70 1 3960000"/>
              <a:gd name="f95" fmla="*/ f71 1 3960000"/>
              <a:gd name="f96" fmla="*/ f72 1 3960000"/>
              <a:gd name="f97" fmla="*/ f73 1 3960000"/>
              <a:gd name="f98" fmla="*/ f74 1 3960000"/>
              <a:gd name="f99" fmla="*/ f75 1 3960000"/>
              <a:gd name="f100" fmla="*/ f76 1 3960000"/>
              <a:gd name="f101" fmla="*/ f77 1 3960000"/>
              <a:gd name="f102" fmla="*/ f49 1 f54"/>
              <a:gd name="f103" fmla="*/ f50 1 f54"/>
              <a:gd name="f104" fmla="*/ f79 1 f54"/>
              <a:gd name="f105" fmla="*/ f80 1 f54"/>
              <a:gd name="f106" fmla="*/ f81 1 f54"/>
              <a:gd name="f107" fmla="*/ f82 1 f54"/>
              <a:gd name="f108" fmla="*/ f83 1 f54"/>
              <a:gd name="f109" fmla="*/ f84 1 f54"/>
              <a:gd name="f110" fmla="*/ f85 1 f54"/>
              <a:gd name="f111" fmla="*/ f86 1 f54"/>
              <a:gd name="f112" fmla="*/ f87 1 f54"/>
              <a:gd name="f113" fmla="*/ f88 1 f54"/>
              <a:gd name="f114" fmla="*/ f89 1 f54"/>
              <a:gd name="f115" fmla="*/ f90 1 f54"/>
              <a:gd name="f116" fmla="*/ f91 1 f54"/>
              <a:gd name="f117" fmla="*/ f92 1 f54"/>
              <a:gd name="f118" fmla="*/ f93 1 f54"/>
              <a:gd name="f119" fmla="*/ f94 1 f54"/>
              <a:gd name="f120" fmla="*/ f95 1 f54"/>
              <a:gd name="f121" fmla="*/ f96 1 f54"/>
              <a:gd name="f122" fmla="*/ f97 1 f54"/>
              <a:gd name="f123" fmla="*/ f98 1 f54"/>
              <a:gd name="f124" fmla="*/ f99 1 f54"/>
              <a:gd name="f125" fmla="*/ f100 1 f54"/>
              <a:gd name="f126" fmla="*/ f101 1 f54"/>
              <a:gd name="f127" fmla="*/ f102 f47 1"/>
              <a:gd name="f128" fmla="*/ f103 f47 1"/>
              <a:gd name="f129" fmla="*/ f103 f48 1"/>
              <a:gd name="f130" fmla="*/ f102 f48 1"/>
              <a:gd name="f131" fmla="*/ f104 f47 1"/>
              <a:gd name="f132" fmla="*/ f105 f48 1"/>
              <a:gd name="f133" fmla="*/ f106 f47 1"/>
              <a:gd name="f134" fmla="*/ f107 f48 1"/>
              <a:gd name="f135" fmla="*/ f108 f47 1"/>
              <a:gd name="f136" fmla="*/ f109 f48 1"/>
              <a:gd name="f137" fmla="*/ f110 f48 1"/>
              <a:gd name="f138" fmla="*/ f111 f47 1"/>
              <a:gd name="f139" fmla="*/ f112 f48 1"/>
              <a:gd name="f140" fmla="*/ f113 f48 1"/>
              <a:gd name="f141" fmla="*/ f114 f47 1"/>
              <a:gd name="f142" fmla="*/ f115 f47 1"/>
              <a:gd name="f143" fmla="*/ f116 f48 1"/>
              <a:gd name="f144" fmla="*/ f117 f47 1"/>
              <a:gd name="f145" fmla="*/ f118 f48 1"/>
              <a:gd name="f146" fmla="*/ f119 f47 1"/>
              <a:gd name="f147" fmla="*/ f120 f48 1"/>
              <a:gd name="f148" fmla="*/ f121 f47 1"/>
              <a:gd name="f149" fmla="*/ f122 f48 1"/>
              <a:gd name="f150" fmla="*/ f123 f47 1"/>
              <a:gd name="f151" fmla="*/ f124 f48 1"/>
              <a:gd name="f152" fmla="*/ f125 f47 1"/>
              <a:gd name="f153" fmla="*/ f126 f47 1"/>
              <a:gd name="f154" fmla="*/ f123 f48 1"/>
              <a:gd name="f155" fmla="*/ f125 f48 1"/>
              <a:gd name="f156" fmla="*/ f126 f48 1"/>
              <a:gd name="f157" fmla="*/ f124 f47 1"/>
            </a:gdLst>
            <a:ahLst/>
            <a:cxnLst>
              <a:cxn ang="3cd4">
                <a:pos x="hc" y="t"/>
              </a:cxn>
              <a:cxn ang="0">
                <a:pos x="r" y="vc"/>
              </a:cxn>
              <a:cxn ang="cd4">
                <a:pos x="hc" y="b"/>
              </a:cxn>
              <a:cxn ang="cd2">
                <a:pos x="l" y="vc"/>
              </a:cxn>
              <a:cxn ang="f78">
                <a:pos x="f131" y="f132"/>
              </a:cxn>
              <a:cxn ang="f78">
                <a:pos x="f133" y="f134"/>
              </a:cxn>
              <a:cxn ang="f78">
                <a:pos x="f135" y="f136"/>
              </a:cxn>
              <a:cxn ang="f78">
                <a:pos x="f135" y="f137"/>
              </a:cxn>
              <a:cxn ang="f78">
                <a:pos x="f138" y="f137"/>
              </a:cxn>
              <a:cxn ang="f78">
                <a:pos x="f138" y="f139"/>
              </a:cxn>
              <a:cxn ang="f78">
                <a:pos x="f135" y="f139"/>
              </a:cxn>
              <a:cxn ang="f78">
                <a:pos x="f135" y="f140"/>
              </a:cxn>
              <a:cxn ang="f78">
                <a:pos x="f141" y="f140"/>
              </a:cxn>
              <a:cxn ang="f78">
                <a:pos x="f141" y="f139"/>
              </a:cxn>
              <a:cxn ang="f78">
                <a:pos x="f142" y="f143"/>
              </a:cxn>
              <a:cxn ang="f78">
                <a:pos x="f144" y="f137"/>
              </a:cxn>
              <a:cxn ang="f78">
                <a:pos x="f141" y="f137"/>
              </a:cxn>
              <a:cxn ang="f78">
                <a:pos x="f141" y="f145"/>
              </a:cxn>
              <a:cxn ang="f78">
                <a:pos x="f146" y="f147"/>
              </a:cxn>
              <a:cxn ang="f78">
                <a:pos x="f148" y="f149"/>
              </a:cxn>
              <a:cxn ang="f78">
                <a:pos x="f131" y="f132"/>
              </a:cxn>
              <a:cxn ang="f78">
                <a:pos x="f150" y="f151"/>
              </a:cxn>
              <a:cxn ang="f78">
                <a:pos x="f152" y="f151"/>
              </a:cxn>
              <a:cxn ang="f78">
                <a:pos x="f153" y="f154"/>
              </a:cxn>
              <a:cxn ang="f78">
                <a:pos x="f153" y="f155"/>
              </a:cxn>
              <a:cxn ang="f78">
                <a:pos x="f152" y="f156"/>
              </a:cxn>
              <a:cxn ang="f78">
                <a:pos x="f150" y="f156"/>
              </a:cxn>
              <a:cxn ang="f78">
                <a:pos x="f157" y="f155"/>
              </a:cxn>
              <a:cxn ang="f78">
                <a:pos x="f157" y="f154"/>
              </a:cxn>
              <a:cxn ang="f78">
                <a:pos x="f150" y="f151"/>
              </a:cxn>
            </a:cxnLst>
            <a:rect l="f127" t="f130" r="f128" b="f129"/>
            <a:pathLst>
              <a:path w="3960000" h="3960000">
                <a:moveTo>
                  <a:pt x="f7" y="f8"/>
                </a:moveTo>
                <a:cubicBezTo>
                  <a:pt x="f9" y="f10"/>
                  <a:pt x="f11" y="f12"/>
                  <a:pt x="f13" y="f14"/>
                </a:cubicBezTo>
                <a:lnTo>
                  <a:pt x="f15" y="f16"/>
                </a:lnTo>
                <a:lnTo>
                  <a:pt x="f15" y="f17"/>
                </a:lnTo>
                <a:lnTo>
                  <a:pt x="f18" y="f17"/>
                </a:lnTo>
                <a:lnTo>
                  <a:pt x="f18" y="f19"/>
                </a:lnTo>
                <a:lnTo>
                  <a:pt x="f15" y="f19"/>
                </a:lnTo>
                <a:lnTo>
                  <a:pt x="f15" y="f20"/>
                </a:lnTo>
                <a:lnTo>
                  <a:pt x="f21" y="f20"/>
                </a:lnTo>
                <a:lnTo>
                  <a:pt x="f21" y="f19"/>
                </a:lnTo>
                <a:lnTo>
                  <a:pt x="f22" y="f23"/>
                </a:lnTo>
                <a:lnTo>
                  <a:pt x="f24" y="f17"/>
                </a:lnTo>
                <a:lnTo>
                  <a:pt x="f21" y="f17"/>
                </a:lnTo>
                <a:lnTo>
                  <a:pt x="f21" y="f25"/>
                </a:lnTo>
                <a:cubicBezTo>
                  <a:pt x="f26" y="f27"/>
                  <a:pt x="f28" y="f29"/>
                  <a:pt x="f30" y="f31"/>
                </a:cubicBezTo>
                <a:cubicBezTo>
                  <a:pt x="f32" y="f33"/>
                  <a:pt x="f34" y="f35"/>
                  <a:pt x="f36" y="f37"/>
                </a:cubicBezTo>
                <a:cubicBezTo>
                  <a:pt x="f38" y="f39"/>
                  <a:pt x="f40" y="f41"/>
                  <a:pt x="f7" y="f8"/>
                </a:cubicBezTo>
                <a:close/>
                <a:moveTo>
                  <a:pt x="f42" y="f5"/>
                </a:moveTo>
                <a:lnTo>
                  <a:pt x="f43" y="f5"/>
                </a:lnTo>
                <a:cubicBezTo>
                  <a:pt x="f44" y="f5"/>
                  <a:pt x="f6" y="f45"/>
                  <a:pt x="f6" y="f42"/>
                </a:cubicBezTo>
                <a:lnTo>
                  <a:pt x="f6" y="f43"/>
                </a:lnTo>
                <a:cubicBezTo>
                  <a:pt x="f6" y="f44"/>
                  <a:pt x="f44" y="f6"/>
                  <a:pt x="f43" y="f6"/>
                </a:cubicBezTo>
                <a:lnTo>
                  <a:pt x="f42" y="f6"/>
                </a:lnTo>
                <a:cubicBezTo>
                  <a:pt x="f45" y="f6"/>
                  <a:pt x="f5" y="f44"/>
                  <a:pt x="f5" y="f43"/>
                </a:cubicBezTo>
                <a:lnTo>
                  <a:pt x="f5" y="f42"/>
                </a:lnTo>
                <a:cubicBezTo>
                  <a:pt x="f5" y="f45"/>
                  <a:pt x="f45" y="f5"/>
                  <a:pt x="f42" y="f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4" name="Rounded Rectangle 10">
            <a:extLst>
              <a:ext uri="{FF2B5EF4-FFF2-40B4-BE49-F238E27FC236}">
                <a16:creationId xmlns:a16="http://schemas.microsoft.com/office/drawing/2014/main" id="{7818A0EF-8CE1-4C32-9FA0-845DED5B9029}"/>
              </a:ext>
            </a:extLst>
          </p:cNvPr>
          <p:cNvSpPr/>
          <p:nvPr/>
        </p:nvSpPr>
        <p:spPr>
          <a:xfrm>
            <a:off x="5943481" y="4072042"/>
            <a:ext cx="431349" cy="467395"/>
          </a:xfrm>
          <a:custGeom>
            <a:avLst/>
            <a:gdLst>
              <a:gd name="f0" fmla="val w"/>
              <a:gd name="f1" fmla="val h"/>
              <a:gd name="f2" fmla="val 0"/>
              <a:gd name="f3" fmla="val 3186824"/>
              <a:gd name="f4" fmla="val 3240000"/>
              <a:gd name="f5" fmla="val 2141174"/>
              <a:gd name="f6" fmla="val 1384899"/>
              <a:gd name="f7" fmla="val 1528887"/>
              <a:gd name="f8" fmla="val 1997174"/>
              <a:gd name="f9" fmla="val 1744911"/>
              <a:gd name="f10" fmla="val 1888899"/>
              <a:gd name="f11" fmla="val 2357174"/>
              <a:gd name="f12" fmla="val 2501174"/>
              <a:gd name="f13" fmla="val 1286582"/>
              <a:gd name="f14" fmla="val 1008157"/>
              <a:gd name="f15" fmla="val 1148208"/>
              <a:gd name="f16" fmla="val 1006486"/>
              <a:gd name="f17" fmla="val 1009270"/>
              <a:gd name="f18" fmla="val 1051569"/>
              <a:gd name="f19" fmla="val 894997"/>
              <a:gd name="f20" fmla="val 1143711"/>
              <a:gd name="f21" fmla="val 666451"/>
              <a:gd name="f22" fmla="val 1327995"/>
              <a:gd name="f23" fmla="val 600947"/>
              <a:gd name="f24" fmla="val 1648602"/>
              <a:gd name="f25" fmla="val 738892"/>
              <a:gd name="f26" fmla="val 1907765"/>
              <a:gd name="f27" fmla="val 876837"/>
              <a:gd name="f28" fmla="val 2166928"/>
              <a:gd name="f29" fmla="val 1179371"/>
              <a:gd name="f30" fmla="val 2291639"/>
              <a:gd name="f31" fmla="val 1459875"/>
              <a:gd name="f32" fmla="val 2204971"/>
              <a:gd name="f33" fmla="val 1676459"/>
              <a:gd name="f34" fmla="val 2138053"/>
              <a:gd name="f35" fmla="val 1832801"/>
              <a:gd name="f36" fmla="val 1959669"/>
              <a:gd name="f37" fmla="val 1876637"/>
              <a:gd name="f38" fmla="val 1747242"/>
              <a:gd name="f39" fmla="val 1879565"/>
              <a:gd name="f40" fmla="val 1728291"/>
              <a:gd name="f41" fmla="val 1891883"/>
              <a:gd name="f42" fmla="val 1671800"/>
              <a:gd name="f43" fmla="val 1894168"/>
              <a:gd name="f44" fmla="val 1612713"/>
              <a:gd name="f45" fmla="val 1887545"/>
              <a:gd name="f46" fmla="val 1552862"/>
              <a:gd name="f47" fmla="val 1553745"/>
              <a:gd name="f48" fmla="val 1531218"/>
              <a:gd name="f49" fmla="val 1231565"/>
              <a:gd name="f50" fmla="val 1565835"/>
              <a:gd name="f51" fmla="val 1530201"/>
              <a:gd name="f52" fmla="val 1827940"/>
              <a:gd name="f53" fmla="val 1460959"/>
              <a:gd name="f54" fmla="val 1892348"/>
              <a:gd name="f55" fmla="val 1371795"/>
              <a:gd name="f56" fmla="val 1919897"/>
              <a:gd name="f57" fmla="val 1228031"/>
              <a:gd name="f58" fmla="val 1964316"/>
              <a:gd name="f59" fmla="val 1072976"/>
              <a:gd name="f60" fmla="val 1900399"/>
              <a:gd name="f61" fmla="val 1002277"/>
              <a:gd name="f62" fmla="val 1767573"/>
              <a:gd name="f63" fmla="val 931578"/>
              <a:gd name="f64" fmla="val 1634747"/>
              <a:gd name="f65" fmla="val 965150"/>
              <a:gd name="f66" fmla="val 1470429"/>
              <a:gd name="f67" fmla="val 1082284"/>
              <a:gd name="f68" fmla="val 1375980"/>
              <a:gd name="f69" fmla="val 1199418"/>
              <a:gd name="f70" fmla="val 1281531"/>
              <a:gd name="f71" fmla="val 1367118"/>
              <a:gd name="f72" fmla="val 1283556"/>
              <a:gd name="f73" fmla="val 1481937"/>
              <a:gd name="f74" fmla="val 1380807"/>
              <a:gd name="f75" fmla="val 1674778"/>
              <a:gd name="f76" fmla="val 1153129"/>
              <a:gd name="f77" fmla="val 1562764"/>
              <a:gd name="f78" fmla="val 1058254"/>
              <a:gd name="f79" fmla="val 1424955"/>
              <a:gd name="f80" fmla="val 1009828"/>
              <a:gd name="f81" fmla="val 293028"/>
              <a:gd name="f82" fmla="val 2893796"/>
              <a:gd name="f83" fmla="val 3055631"/>
              <a:gd name="f84" fmla="val 131193"/>
              <a:gd name="f85" fmla="val 2946972"/>
              <a:gd name="f86" fmla="val 3108807"/>
              <a:gd name="f87" fmla="*/ f0 1 3186824"/>
              <a:gd name="f88" fmla="*/ f1 1 3240000"/>
              <a:gd name="f89" fmla="val f2"/>
              <a:gd name="f90" fmla="val f3"/>
              <a:gd name="f91" fmla="val f4"/>
              <a:gd name="f92" fmla="+- f91 0 f89"/>
              <a:gd name="f93" fmla="+- f90 0 f89"/>
              <a:gd name="f94" fmla="*/ f93 1 3186824"/>
              <a:gd name="f95" fmla="*/ f92 1 3240000"/>
              <a:gd name="f96" fmla="*/ f89 1 f94"/>
              <a:gd name="f97" fmla="*/ f90 1 f94"/>
              <a:gd name="f98" fmla="*/ f89 1 f95"/>
              <a:gd name="f99" fmla="*/ f91 1 f95"/>
              <a:gd name="f100" fmla="*/ f96 f87 1"/>
              <a:gd name="f101" fmla="*/ f97 f87 1"/>
              <a:gd name="f102" fmla="*/ f99 f88 1"/>
              <a:gd name="f103" fmla="*/ f98 f88 1"/>
            </a:gdLst>
            <a:ahLst/>
            <a:cxnLst>
              <a:cxn ang="3cd4">
                <a:pos x="hc" y="t"/>
              </a:cxn>
              <a:cxn ang="0">
                <a:pos x="r" y="vc"/>
              </a:cxn>
              <a:cxn ang="cd4">
                <a:pos x="hc" y="b"/>
              </a:cxn>
              <a:cxn ang="cd2">
                <a:pos x="l" y="vc"/>
              </a:cxn>
            </a:cxnLst>
            <a:rect l="f100" t="f103" r="f101" b="f102"/>
            <a:pathLst>
              <a:path w="318682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38"/>
                </a:lnTo>
                <a:lnTo>
                  <a:pt x="f39" y="f40"/>
                </a:lnTo>
                <a:cubicBezTo>
                  <a:pt x="f41" y="f42"/>
                  <a:pt x="f43" y="f44"/>
                  <a:pt x="f45" y="f46"/>
                </a:cubicBezTo>
                <a:lnTo>
                  <a:pt x="f39" y="f47"/>
                </a:lnTo>
                <a:lnTo>
                  <a:pt x="f39" y="f48"/>
                </a:lnTo>
                <a:lnTo>
                  <a:pt x="f49" y="f48"/>
                </a:lnTo>
                <a:lnTo>
                  <a:pt x="f49" y="f38"/>
                </a:lnTo>
                <a:lnTo>
                  <a:pt x="f50" y="f38"/>
                </a:lnTo>
                <a:cubicBezTo>
                  <a:pt x="f51" y="f52"/>
                  <a:pt x="f53" y="f54"/>
                  <a:pt x="f55" y="f56"/>
                </a:cubicBezTo>
                <a:cubicBezTo>
                  <a:pt x="f57" y="f58"/>
                  <a:pt x="f59" y="f60"/>
                  <a:pt x="f61" y="f62"/>
                </a:cubicBezTo>
                <a:cubicBezTo>
                  <a:pt x="f63" y="f64"/>
                  <a:pt x="f65" y="f66"/>
                  <a:pt x="f67" y="f68"/>
                </a:cubicBezTo>
                <a:cubicBezTo>
                  <a:pt x="f69" y="f70"/>
                  <a:pt x="f71" y="f72"/>
                  <a:pt x="f73" y="f74"/>
                </a:cubicBezTo>
                <a:lnTo>
                  <a:pt x="f75" y="f76"/>
                </a:lnTo>
                <a:cubicBezTo>
                  <a:pt x="f77" y="f78"/>
                  <a:pt x="f79" y="f80"/>
                  <a:pt x="f13" y="f14"/>
                </a:cubicBezTo>
                <a:close/>
                <a:moveTo>
                  <a:pt x="f81" y="f2"/>
                </a:moveTo>
                <a:lnTo>
                  <a:pt x="f82" y="f2"/>
                </a:lnTo>
                <a:cubicBezTo>
                  <a:pt x="f83" y="f2"/>
                  <a:pt x="f3" y="f84"/>
                  <a:pt x="f3" y="f81"/>
                </a:cubicBezTo>
                <a:lnTo>
                  <a:pt x="f3" y="f85"/>
                </a:lnTo>
                <a:cubicBezTo>
                  <a:pt x="f3" y="f86"/>
                  <a:pt x="f83" y="f4"/>
                  <a:pt x="f82" y="f4"/>
                </a:cubicBezTo>
                <a:lnTo>
                  <a:pt x="f81" y="f4"/>
                </a:lnTo>
                <a:cubicBezTo>
                  <a:pt x="f84" y="f4"/>
                  <a:pt x="f2" y="f86"/>
                  <a:pt x="f2" y="f85"/>
                </a:cubicBezTo>
                <a:lnTo>
                  <a:pt x="f2" y="f81"/>
                </a:lnTo>
                <a:cubicBezTo>
                  <a:pt x="f2" y="f84"/>
                  <a:pt x="f84" y="f2"/>
                  <a:pt x="f81"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15" name="Block Arc 6">
            <a:extLst>
              <a:ext uri="{FF2B5EF4-FFF2-40B4-BE49-F238E27FC236}">
                <a16:creationId xmlns:a16="http://schemas.microsoft.com/office/drawing/2014/main" id="{4188AACA-7056-FE75-E84D-0CFB252D1ED6}"/>
              </a:ext>
            </a:extLst>
          </p:cNvPr>
          <p:cNvSpPr/>
          <p:nvPr/>
        </p:nvSpPr>
        <p:spPr>
          <a:xfrm>
            <a:off x="6610938" y="4104238"/>
            <a:ext cx="404365" cy="435199"/>
          </a:xfrm>
          <a:custGeom>
            <a:avLst/>
            <a:gdLst>
              <a:gd name="f0" fmla="val 10800000"/>
              <a:gd name="f1" fmla="val 5400000"/>
              <a:gd name="f2" fmla="val 180"/>
              <a:gd name="f3" fmla="val w"/>
              <a:gd name="f4" fmla="val h"/>
              <a:gd name="f5" fmla="val 0"/>
              <a:gd name="f6" fmla="val 3189723"/>
              <a:gd name="f7" fmla="val 3221116"/>
              <a:gd name="f8" fmla="val 2664630"/>
              <a:gd name="f9" fmla="val 2175617"/>
              <a:gd name="f10" fmla="val 2658205"/>
              <a:gd name="f11" fmla="val 2178566"/>
              <a:gd name="f12" fmla="val 2662222"/>
              <a:gd name="f13" fmla="val 2175972"/>
              <a:gd name="f14" fmla="val 2664284"/>
              <a:gd name="f15" fmla="val 2175096"/>
              <a:gd name="f16" fmla="val 1477043"/>
              <a:gd name="f17" fmla="val 1144372"/>
              <a:gd name="f18" fmla="val 1409070"/>
              <a:gd name="f19" fmla="val 1159393"/>
              <a:gd name="f20" fmla="val 1167974"/>
              <a:gd name="f21" fmla="val 1216277"/>
              <a:gd name="f22" fmla="val 1134894"/>
              <a:gd name="f23" fmla="val 1538245"/>
              <a:gd name="f24" fmla="val 1152384"/>
              <a:gd name="f25" fmla="val 1703728"/>
              <a:gd name="f26" fmla="val 1169874"/>
              <a:gd name="f27" fmla="val 1869211"/>
              <a:gd name="f28" fmla="val 1272747"/>
              <a:gd name="f29" fmla="val 2156947"/>
              <a:gd name="f30" fmla="val 1514013"/>
              <a:gd name="f31" fmla="val 2152290"/>
              <a:gd name="f32" fmla="val 1680659"/>
              <a:gd name="f33" fmla="val 2149073"/>
              <a:gd name="f34" fmla="val 1865876"/>
              <a:gd name="f35" fmla="val 1940767"/>
              <a:gd name="f36" fmla="val 1850815"/>
              <a:gd name="f37" fmla="val 1654259"/>
              <a:gd name="f38" fmla="val 1844015"/>
              <a:gd name="f39" fmla="val 1608142"/>
              <a:gd name="f40" fmla="val 1837162"/>
              <a:gd name="f41" fmla="val 1561942"/>
              <a:gd name="f42" fmla="val 1830467"/>
              <a:gd name="f43" fmla="val 1515986"/>
              <a:gd name="f44" fmla="val 1779361"/>
              <a:gd name="f45" fmla="val 1292438"/>
              <a:gd name="f46" fmla="val 1635542"/>
              <a:gd name="f47" fmla="val 1134285"/>
              <a:gd name="f48" fmla="val 1651152"/>
              <a:gd name="f49" fmla="val 501"/>
              <a:gd name="f50" fmla="val 1977584"/>
              <a:gd name="f51" fmla="val 8635"/>
              <a:gd name="f52" fmla="val 2235425"/>
              <a:gd name="f53" fmla="val 52153"/>
              <a:gd name="f54" fmla="val 2580395"/>
              <a:gd name="f55" fmla="val 324821"/>
              <a:gd name="f56" fmla="val 3000061"/>
              <a:gd name="f57" fmla="val 656529"/>
              <a:gd name="f58" fmla="val 3430704"/>
              <a:gd name="f59" fmla="val 1549940"/>
              <a:gd name="f60" fmla="val 3030464"/>
              <a:gd name="f61" fmla="val 2249544"/>
              <a:gd name="f62" fmla="val 2882259"/>
              <a:gd name="f63" fmla="val 2451798"/>
              <a:gd name="f64" fmla="val 2785813"/>
              <a:gd name="f65" fmla="val 2507403"/>
              <a:gd name="f66" fmla="val 2585849"/>
              <a:gd name="f67" fmla="val 2588887"/>
              <a:gd name="f68" fmla="val 2194785"/>
              <a:gd name="f69" fmla="val 2615774"/>
              <a:gd name="f70" fmla="val 1984876"/>
              <a:gd name="f71" fmla="val 2478759"/>
              <a:gd name="f72" fmla="val 1973374"/>
              <a:gd name="f73" fmla="val 2195096"/>
              <a:gd name="f74" fmla="val 1841986"/>
              <a:gd name="f75" fmla="val 2496540"/>
              <a:gd name="f76" fmla="val 1610941"/>
              <a:gd name="f77" fmla="val 2555551"/>
              <a:gd name="f78" fmla="val 1390827"/>
              <a:gd name="f79" fmla="val 2527630"/>
              <a:gd name="f80" fmla="val 1131071"/>
              <a:gd name="f81" fmla="val 2494680"/>
              <a:gd name="f82" fmla="val 853863"/>
              <a:gd name="f83" fmla="val 2136270"/>
              <a:gd name="f84" fmla="val 783896"/>
              <a:gd name="f85" fmla="val 1665044"/>
              <a:gd name="f86" fmla="val 715204"/>
              <a:gd name="f87" fmla="val 1202409"/>
              <a:gd name="f88" fmla="val 991941"/>
              <a:gd name="f89" fmla="val 900416"/>
              <a:gd name="f90" fmla="val 1268509"/>
              <a:gd name="f91" fmla="val 819983"/>
              <a:gd name="f92" fmla="val 1288264"/>
              <a:gd name="f93" fmla="val 814237"/>
              <a:gd name="f94" fmla="val 1308391"/>
              <a:gd name="f95" fmla="val 810536"/>
              <a:gd name="f96" fmla="val 1328805"/>
              <a:gd name="f97" fmla="val 807930"/>
              <a:gd name="f98" fmla="val 1349219"/>
              <a:gd name="f99" fmla="val 805325"/>
              <a:gd name="f100" fmla="val 1369921"/>
              <a:gd name="f101" fmla="val 803817"/>
              <a:gd name="f102" fmla="val 802457"/>
              <a:gd name="f103" fmla="val 1416795"/>
              <a:gd name="f104" fmla="val 800769"/>
              <a:gd name="f105" fmla="val 1355770"/>
              <a:gd name="f106" fmla="val 788713"/>
              <a:gd name="f107" fmla="val 1462242"/>
              <a:gd name="f108" fmla="val 801708"/>
              <a:gd name="f109" fmla="val 1599590"/>
              <a:gd name="f110" fmla="val 818472"/>
              <a:gd name="f111" fmla="val 1776043"/>
              <a:gd name="f112" fmla="val 890774"/>
              <a:gd name="f113" fmla="val 1956122"/>
              <a:gd name="f114" fmla="val 1110076"/>
              <a:gd name="f115" fmla="val 875315"/>
              <a:gd name="f116" fmla="val 2333414"/>
              <a:gd name="f117" fmla="val 2330539"/>
              <a:gd name="f118" fmla="val 1325736"/>
              <a:gd name="f119" fmla="val 2327663"/>
              <a:gd name="f120" fmla="val 1603628"/>
              <a:gd name="f121" fmla="val 2324788"/>
              <a:gd name="f122" fmla="val 2054049"/>
              <a:gd name="f123" fmla="val 2290850"/>
              <a:gd name="f124" fmla="val 2479718"/>
              <a:gd name="f125" fmla="val 2627788"/>
              <a:gd name="f126" fmla="val 2217580"/>
              <a:gd name="f127" fmla="val 2661746"/>
              <a:gd name="f128" fmla="val 2179658"/>
              <a:gd name="f129" fmla="val 2691046"/>
              <a:gd name="f130" fmla="val 2188689"/>
              <a:gd name="f131" fmla="val 2667011"/>
              <a:gd name="f132" fmla="val 2175828"/>
              <a:gd name="f133" fmla="val 2945550"/>
              <a:gd name="f134" fmla="val 1655295"/>
              <a:gd name="f135" fmla="val 2803444"/>
              <a:gd name="f136" fmla="val 1009445"/>
              <a:gd name="f137" fmla="val 2332141"/>
              <a:gd name="f138" fmla="val 653899"/>
              <a:gd name="f139" fmla="val 1860838"/>
              <a:gd name="f140" fmla="val 298353"/>
              <a:gd name="f141" fmla="val 1200794"/>
              <a:gd name="f142" fmla="val 339069"/>
              <a:gd name="f143" fmla="val 776764"/>
              <a:gd name="f144" fmla="val 749845"/>
              <a:gd name="f145" fmla="val 352733"/>
              <a:gd name="f146" fmla="val 1160621"/>
              <a:gd name="f147" fmla="val 291083"/>
              <a:gd name="f148" fmla="val 1819040"/>
              <a:gd name="f149" fmla="val 631487"/>
              <a:gd name="f150" fmla="val 2301392"/>
              <a:gd name="f151" fmla="val 971891"/>
              <a:gd name="f152" fmla="val 2783745"/>
              <a:gd name="f153" fmla="val 1612904"/>
              <a:gd name="f154" fmla="val 2946283"/>
              <a:gd name="f155" fmla="val 2142017"/>
              <a:gd name="f156" fmla="val 2684410"/>
              <a:gd name="f157" fmla="val 2324866"/>
              <a:gd name="f158" fmla="val 3053856"/>
              <a:gd name="f159" fmla="val 1613730"/>
              <a:gd name="f160" fmla="val 3405817"/>
              <a:gd name="f161" fmla="val 752200"/>
              <a:gd name="f162" fmla="val 3187363"/>
              <a:gd name="f163" fmla="val 294693"/>
              <a:gd name="f164" fmla="val 2539075"/>
              <a:gd name="f165" fmla="val -162814"/>
              <a:gd name="f166" fmla="val 1890787"/>
              <a:gd name="f167" fmla="val -79956"/>
              <a:gd name="f168" fmla="val 1005863"/>
              <a:gd name="f169" fmla="val 489947"/>
              <a:gd name="f170" fmla="val 453774"/>
              <a:gd name="f171" fmla="val 810518"/>
              <a:gd name="f172" fmla="val 143225"/>
              <a:gd name="f173" fmla="val 1231454"/>
              <a:gd name="f174" fmla="val -9956"/>
              <a:gd name="f175" fmla="+- 0 0 -90"/>
              <a:gd name="f176" fmla="*/ f3 1 3189723"/>
              <a:gd name="f177" fmla="*/ f4 1 3221116"/>
              <a:gd name="f178" fmla="val f5"/>
              <a:gd name="f179" fmla="val f6"/>
              <a:gd name="f180" fmla="val f7"/>
              <a:gd name="f181" fmla="*/ f175 f0 1"/>
              <a:gd name="f182" fmla="+- f180 0 f178"/>
              <a:gd name="f183" fmla="+- f179 0 f178"/>
              <a:gd name="f184" fmla="*/ f181 1 f2"/>
              <a:gd name="f185" fmla="*/ f183 1 3189723"/>
              <a:gd name="f186" fmla="*/ f182 1 3221116"/>
              <a:gd name="f187" fmla="*/ 2664630 f183 1"/>
              <a:gd name="f188" fmla="*/ 2175617 f182 1"/>
              <a:gd name="f189" fmla="*/ 2658205 f183 1"/>
              <a:gd name="f190" fmla="*/ 2178566 f182 1"/>
              <a:gd name="f191" fmla="*/ 1477043 f183 1"/>
              <a:gd name="f192" fmla="*/ 1144372 f182 1"/>
              <a:gd name="f193" fmla="*/ 1409070 f183 1"/>
              <a:gd name="f194" fmla="*/ 1159393 f182 1"/>
              <a:gd name="f195" fmla="*/ 1152384 f183 1"/>
              <a:gd name="f196" fmla="*/ 1703728 f182 1"/>
              <a:gd name="f197" fmla="*/ 1514013 f183 1"/>
              <a:gd name="f198" fmla="*/ 2152290 f182 1"/>
              <a:gd name="f199" fmla="*/ 1850815 f183 1"/>
              <a:gd name="f200" fmla="*/ 1654259 f182 1"/>
              <a:gd name="f201" fmla="*/ 1830467 f183 1"/>
              <a:gd name="f202" fmla="*/ 1515986 f182 1"/>
              <a:gd name="f203" fmla="*/ 1651152 f183 1"/>
              <a:gd name="f204" fmla="*/ 501 f182 1"/>
              <a:gd name="f205" fmla="*/ 2580395 f183 1"/>
              <a:gd name="f206" fmla="*/ 324821 f182 1"/>
              <a:gd name="f207" fmla="*/ 3030464 f183 1"/>
              <a:gd name="f208" fmla="*/ 2249544 f182 1"/>
              <a:gd name="f209" fmla="*/ 2585849 f183 1"/>
              <a:gd name="f210" fmla="*/ 2588887 f182 1"/>
              <a:gd name="f211" fmla="*/ 1973374 f183 1"/>
              <a:gd name="f212" fmla="*/ 2195096 f182 1"/>
              <a:gd name="f213" fmla="*/ 1390827 f183 1"/>
              <a:gd name="f214" fmla="*/ 2527630 f182 1"/>
              <a:gd name="f215" fmla="*/ 783896 f183 1"/>
              <a:gd name="f216" fmla="*/ 1665044 f182 1"/>
              <a:gd name="f217" fmla="*/ 1268509 f183 1"/>
              <a:gd name="f218" fmla="*/ 819983 f182 1"/>
              <a:gd name="f219" fmla="*/ 1328805 f183 1"/>
              <a:gd name="f220" fmla="*/ 807930 f182 1"/>
              <a:gd name="f221" fmla="*/ 802457 f182 1"/>
              <a:gd name="f222" fmla="*/ 1462242 f183 1"/>
              <a:gd name="f223" fmla="*/ 801708 f182 1"/>
              <a:gd name="f224" fmla="*/ 1956122 f183 1"/>
              <a:gd name="f225" fmla="*/ 1110076 f182 1"/>
              <a:gd name="f226" fmla="*/ 875315 f182 1"/>
              <a:gd name="f227" fmla="*/ 2333414 f183 1"/>
              <a:gd name="f228" fmla="*/ 2324788 f183 1"/>
              <a:gd name="f229" fmla="*/ 2054049 f182 1"/>
              <a:gd name="f230" fmla="*/ 2661746 f183 1"/>
              <a:gd name="f231" fmla="*/ 2179658 f182 1"/>
              <a:gd name="f232" fmla="*/ 2691046 f183 1"/>
              <a:gd name="f233" fmla="*/ 2188689 f182 1"/>
              <a:gd name="f234" fmla="*/ 2667011 f183 1"/>
              <a:gd name="f235" fmla="*/ 2175828 f182 1"/>
              <a:gd name="f236" fmla="*/ 2332141 f183 1"/>
              <a:gd name="f237" fmla="*/ 653899 f182 1"/>
              <a:gd name="f238" fmla="*/ 776764 f183 1"/>
              <a:gd name="f239" fmla="*/ 749845 f182 1"/>
              <a:gd name="f240" fmla="*/ 631487 f183 1"/>
              <a:gd name="f241" fmla="*/ 2301392 f182 1"/>
              <a:gd name="f242" fmla="*/ 2142017 f183 1"/>
              <a:gd name="f243" fmla="*/ 2684410 f182 1"/>
              <a:gd name="f244" fmla="*/ 2324866 f183 1"/>
              <a:gd name="f245" fmla="*/ 3053856 f182 1"/>
              <a:gd name="f246" fmla="*/ 294693 f183 1"/>
              <a:gd name="f247" fmla="*/ 2539075 f182 1"/>
              <a:gd name="f248" fmla="*/ 489947 f183 1"/>
              <a:gd name="f249" fmla="*/ 453774 f182 1"/>
              <a:gd name="f250" fmla="+- f184 0 f1"/>
              <a:gd name="f251" fmla="*/ f187 1 3189723"/>
              <a:gd name="f252" fmla="*/ f188 1 3221116"/>
              <a:gd name="f253" fmla="*/ f189 1 3189723"/>
              <a:gd name="f254" fmla="*/ f190 1 3221116"/>
              <a:gd name="f255" fmla="*/ f191 1 3189723"/>
              <a:gd name="f256" fmla="*/ f192 1 3221116"/>
              <a:gd name="f257" fmla="*/ f193 1 3189723"/>
              <a:gd name="f258" fmla="*/ f194 1 3221116"/>
              <a:gd name="f259" fmla="*/ f195 1 3189723"/>
              <a:gd name="f260" fmla="*/ f196 1 3221116"/>
              <a:gd name="f261" fmla="*/ f197 1 3189723"/>
              <a:gd name="f262" fmla="*/ f198 1 3221116"/>
              <a:gd name="f263" fmla="*/ f199 1 3189723"/>
              <a:gd name="f264" fmla="*/ f200 1 3221116"/>
              <a:gd name="f265" fmla="*/ f201 1 3189723"/>
              <a:gd name="f266" fmla="*/ f202 1 3221116"/>
              <a:gd name="f267" fmla="*/ f203 1 3189723"/>
              <a:gd name="f268" fmla="*/ f204 1 3221116"/>
              <a:gd name="f269" fmla="*/ f205 1 3189723"/>
              <a:gd name="f270" fmla="*/ f206 1 3221116"/>
              <a:gd name="f271" fmla="*/ f207 1 3189723"/>
              <a:gd name="f272" fmla="*/ f208 1 3221116"/>
              <a:gd name="f273" fmla="*/ f209 1 3189723"/>
              <a:gd name="f274" fmla="*/ f210 1 3221116"/>
              <a:gd name="f275" fmla="*/ f211 1 3189723"/>
              <a:gd name="f276" fmla="*/ f212 1 3221116"/>
              <a:gd name="f277" fmla="*/ f213 1 3189723"/>
              <a:gd name="f278" fmla="*/ f214 1 3221116"/>
              <a:gd name="f279" fmla="*/ f215 1 3189723"/>
              <a:gd name="f280" fmla="*/ f216 1 3221116"/>
              <a:gd name="f281" fmla="*/ f217 1 3189723"/>
              <a:gd name="f282" fmla="*/ f218 1 3221116"/>
              <a:gd name="f283" fmla="*/ f219 1 3189723"/>
              <a:gd name="f284" fmla="*/ f220 1 3221116"/>
              <a:gd name="f285" fmla="*/ f221 1 3221116"/>
              <a:gd name="f286" fmla="*/ f222 1 3189723"/>
              <a:gd name="f287" fmla="*/ f223 1 3221116"/>
              <a:gd name="f288" fmla="*/ f224 1 3189723"/>
              <a:gd name="f289" fmla="*/ f225 1 3221116"/>
              <a:gd name="f290" fmla="*/ f226 1 3221116"/>
              <a:gd name="f291" fmla="*/ f227 1 3189723"/>
              <a:gd name="f292" fmla="*/ f228 1 3189723"/>
              <a:gd name="f293" fmla="*/ f229 1 3221116"/>
              <a:gd name="f294" fmla="*/ f230 1 3189723"/>
              <a:gd name="f295" fmla="*/ f231 1 3221116"/>
              <a:gd name="f296" fmla="*/ f232 1 3189723"/>
              <a:gd name="f297" fmla="*/ f233 1 3221116"/>
              <a:gd name="f298" fmla="*/ f234 1 3189723"/>
              <a:gd name="f299" fmla="*/ f235 1 3221116"/>
              <a:gd name="f300" fmla="*/ f236 1 3189723"/>
              <a:gd name="f301" fmla="*/ f237 1 3221116"/>
              <a:gd name="f302" fmla="*/ f238 1 3189723"/>
              <a:gd name="f303" fmla="*/ f239 1 3221116"/>
              <a:gd name="f304" fmla="*/ f240 1 3189723"/>
              <a:gd name="f305" fmla="*/ f241 1 3221116"/>
              <a:gd name="f306" fmla="*/ f242 1 3189723"/>
              <a:gd name="f307" fmla="*/ f243 1 3221116"/>
              <a:gd name="f308" fmla="*/ f244 1 3189723"/>
              <a:gd name="f309" fmla="*/ f245 1 3221116"/>
              <a:gd name="f310" fmla="*/ f246 1 3189723"/>
              <a:gd name="f311" fmla="*/ f247 1 3221116"/>
              <a:gd name="f312" fmla="*/ f248 1 3189723"/>
              <a:gd name="f313" fmla="*/ f249 1 3221116"/>
              <a:gd name="f314" fmla="*/ f178 1 f185"/>
              <a:gd name="f315" fmla="*/ f179 1 f185"/>
              <a:gd name="f316" fmla="*/ f178 1 f186"/>
              <a:gd name="f317" fmla="*/ f180 1 f186"/>
              <a:gd name="f318" fmla="*/ f251 1 f185"/>
              <a:gd name="f319" fmla="*/ f252 1 f186"/>
              <a:gd name="f320" fmla="*/ f253 1 f185"/>
              <a:gd name="f321" fmla="*/ f254 1 f186"/>
              <a:gd name="f322" fmla="*/ f255 1 f185"/>
              <a:gd name="f323" fmla="*/ f256 1 f186"/>
              <a:gd name="f324" fmla="*/ f257 1 f185"/>
              <a:gd name="f325" fmla="*/ f258 1 f186"/>
              <a:gd name="f326" fmla="*/ f259 1 f185"/>
              <a:gd name="f327" fmla="*/ f260 1 f186"/>
              <a:gd name="f328" fmla="*/ f261 1 f185"/>
              <a:gd name="f329" fmla="*/ f262 1 f186"/>
              <a:gd name="f330" fmla="*/ f263 1 f185"/>
              <a:gd name="f331" fmla="*/ f264 1 f186"/>
              <a:gd name="f332" fmla="*/ f265 1 f185"/>
              <a:gd name="f333" fmla="*/ f266 1 f186"/>
              <a:gd name="f334" fmla="*/ f267 1 f185"/>
              <a:gd name="f335" fmla="*/ f268 1 f186"/>
              <a:gd name="f336" fmla="*/ f269 1 f185"/>
              <a:gd name="f337" fmla="*/ f270 1 f186"/>
              <a:gd name="f338" fmla="*/ f271 1 f185"/>
              <a:gd name="f339" fmla="*/ f272 1 f186"/>
              <a:gd name="f340" fmla="*/ f273 1 f185"/>
              <a:gd name="f341" fmla="*/ f274 1 f186"/>
              <a:gd name="f342" fmla="*/ f275 1 f185"/>
              <a:gd name="f343" fmla="*/ f276 1 f186"/>
              <a:gd name="f344" fmla="*/ f277 1 f185"/>
              <a:gd name="f345" fmla="*/ f278 1 f186"/>
              <a:gd name="f346" fmla="*/ f279 1 f185"/>
              <a:gd name="f347" fmla="*/ f280 1 f186"/>
              <a:gd name="f348" fmla="*/ f281 1 f185"/>
              <a:gd name="f349" fmla="*/ f282 1 f186"/>
              <a:gd name="f350" fmla="*/ f283 1 f185"/>
              <a:gd name="f351" fmla="*/ f284 1 f186"/>
              <a:gd name="f352" fmla="*/ f285 1 f186"/>
              <a:gd name="f353" fmla="*/ f286 1 f185"/>
              <a:gd name="f354" fmla="*/ f287 1 f186"/>
              <a:gd name="f355" fmla="*/ f288 1 f185"/>
              <a:gd name="f356" fmla="*/ f289 1 f186"/>
              <a:gd name="f357" fmla="*/ f290 1 f186"/>
              <a:gd name="f358" fmla="*/ f291 1 f185"/>
              <a:gd name="f359" fmla="*/ f292 1 f185"/>
              <a:gd name="f360" fmla="*/ f293 1 f186"/>
              <a:gd name="f361" fmla="*/ f294 1 f185"/>
              <a:gd name="f362" fmla="*/ f295 1 f186"/>
              <a:gd name="f363" fmla="*/ f296 1 f185"/>
              <a:gd name="f364" fmla="*/ f297 1 f186"/>
              <a:gd name="f365" fmla="*/ f298 1 f185"/>
              <a:gd name="f366" fmla="*/ f299 1 f186"/>
              <a:gd name="f367" fmla="*/ f300 1 f185"/>
              <a:gd name="f368" fmla="*/ f301 1 f186"/>
              <a:gd name="f369" fmla="*/ f302 1 f185"/>
              <a:gd name="f370" fmla="*/ f303 1 f186"/>
              <a:gd name="f371" fmla="*/ f304 1 f185"/>
              <a:gd name="f372" fmla="*/ f305 1 f186"/>
              <a:gd name="f373" fmla="*/ f306 1 f185"/>
              <a:gd name="f374" fmla="*/ f307 1 f186"/>
              <a:gd name="f375" fmla="*/ f308 1 f185"/>
              <a:gd name="f376" fmla="*/ f309 1 f186"/>
              <a:gd name="f377" fmla="*/ f310 1 f185"/>
              <a:gd name="f378" fmla="*/ f311 1 f186"/>
              <a:gd name="f379" fmla="*/ f312 1 f185"/>
              <a:gd name="f380" fmla="*/ f313 1 f186"/>
              <a:gd name="f381" fmla="*/ f314 f176 1"/>
              <a:gd name="f382" fmla="*/ f315 f176 1"/>
              <a:gd name="f383" fmla="*/ f317 f177 1"/>
              <a:gd name="f384" fmla="*/ f316 f177 1"/>
              <a:gd name="f385" fmla="*/ f318 f176 1"/>
              <a:gd name="f386" fmla="*/ f319 f177 1"/>
              <a:gd name="f387" fmla="*/ f320 f176 1"/>
              <a:gd name="f388" fmla="*/ f321 f177 1"/>
              <a:gd name="f389" fmla="*/ f322 f176 1"/>
              <a:gd name="f390" fmla="*/ f323 f177 1"/>
              <a:gd name="f391" fmla="*/ f324 f176 1"/>
              <a:gd name="f392" fmla="*/ f325 f177 1"/>
              <a:gd name="f393" fmla="*/ f326 f176 1"/>
              <a:gd name="f394" fmla="*/ f327 f177 1"/>
              <a:gd name="f395" fmla="*/ f328 f176 1"/>
              <a:gd name="f396" fmla="*/ f329 f177 1"/>
              <a:gd name="f397" fmla="*/ f330 f176 1"/>
              <a:gd name="f398" fmla="*/ f331 f177 1"/>
              <a:gd name="f399" fmla="*/ f332 f176 1"/>
              <a:gd name="f400" fmla="*/ f333 f177 1"/>
              <a:gd name="f401" fmla="*/ f334 f176 1"/>
              <a:gd name="f402" fmla="*/ f335 f177 1"/>
              <a:gd name="f403" fmla="*/ f336 f176 1"/>
              <a:gd name="f404" fmla="*/ f337 f177 1"/>
              <a:gd name="f405" fmla="*/ f338 f176 1"/>
              <a:gd name="f406" fmla="*/ f339 f177 1"/>
              <a:gd name="f407" fmla="*/ f340 f176 1"/>
              <a:gd name="f408" fmla="*/ f341 f177 1"/>
              <a:gd name="f409" fmla="*/ f342 f176 1"/>
              <a:gd name="f410" fmla="*/ f343 f177 1"/>
              <a:gd name="f411" fmla="*/ f344 f176 1"/>
              <a:gd name="f412" fmla="*/ f345 f177 1"/>
              <a:gd name="f413" fmla="*/ f346 f176 1"/>
              <a:gd name="f414" fmla="*/ f347 f177 1"/>
              <a:gd name="f415" fmla="*/ f348 f176 1"/>
              <a:gd name="f416" fmla="*/ f349 f177 1"/>
              <a:gd name="f417" fmla="*/ f350 f176 1"/>
              <a:gd name="f418" fmla="*/ f351 f177 1"/>
              <a:gd name="f419" fmla="*/ f352 f177 1"/>
              <a:gd name="f420" fmla="*/ f353 f176 1"/>
              <a:gd name="f421" fmla="*/ f354 f177 1"/>
              <a:gd name="f422" fmla="*/ f355 f176 1"/>
              <a:gd name="f423" fmla="*/ f356 f177 1"/>
              <a:gd name="f424" fmla="*/ f357 f177 1"/>
              <a:gd name="f425" fmla="*/ f358 f176 1"/>
              <a:gd name="f426" fmla="*/ f359 f176 1"/>
              <a:gd name="f427" fmla="*/ f360 f177 1"/>
              <a:gd name="f428" fmla="*/ f361 f176 1"/>
              <a:gd name="f429" fmla="*/ f362 f177 1"/>
              <a:gd name="f430" fmla="*/ f363 f176 1"/>
              <a:gd name="f431" fmla="*/ f364 f177 1"/>
              <a:gd name="f432" fmla="*/ f365 f176 1"/>
              <a:gd name="f433" fmla="*/ f366 f177 1"/>
              <a:gd name="f434" fmla="*/ f367 f176 1"/>
              <a:gd name="f435" fmla="*/ f368 f177 1"/>
              <a:gd name="f436" fmla="*/ f369 f176 1"/>
              <a:gd name="f437" fmla="*/ f370 f177 1"/>
              <a:gd name="f438" fmla="*/ f371 f176 1"/>
              <a:gd name="f439" fmla="*/ f372 f177 1"/>
              <a:gd name="f440" fmla="*/ f373 f176 1"/>
              <a:gd name="f441" fmla="*/ f374 f177 1"/>
              <a:gd name="f442" fmla="*/ f375 f176 1"/>
              <a:gd name="f443" fmla="*/ f376 f177 1"/>
              <a:gd name="f444" fmla="*/ f377 f176 1"/>
              <a:gd name="f445" fmla="*/ f378 f177 1"/>
              <a:gd name="f446" fmla="*/ f379 f176 1"/>
              <a:gd name="f447" fmla="*/ f380 f177 1"/>
            </a:gdLst>
            <a:ahLst/>
            <a:cxnLst>
              <a:cxn ang="3cd4">
                <a:pos x="hc" y="t"/>
              </a:cxn>
              <a:cxn ang="0">
                <a:pos x="r" y="vc"/>
              </a:cxn>
              <a:cxn ang="cd4">
                <a:pos x="hc" y="b"/>
              </a:cxn>
              <a:cxn ang="cd2">
                <a:pos x="l" y="vc"/>
              </a:cxn>
              <a:cxn ang="f250">
                <a:pos x="f385" y="f386"/>
              </a:cxn>
              <a:cxn ang="f250">
                <a:pos x="f387" y="f388"/>
              </a:cxn>
              <a:cxn ang="f250">
                <a:pos x="f385" y="f386"/>
              </a:cxn>
              <a:cxn ang="f250">
                <a:pos x="f389" y="f390"/>
              </a:cxn>
              <a:cxn ang="f250">
                <a:pos x="f391" y="f392"/>
              </a:cxn>
              <a:cxn ang="f250">
                <a:pos x="f393" y="f394"/>
              </a:cxn>
              <a:cxn ang="f250">
                <a:pos x="f395" y="f396"/>
              </a:cxn>
              <a:cxn ang="f250">
                <a:pos x="f397" y="f398"/>
              </a:cxn>
              <a:cxn ang="f250">
                <a:pos x="f399" y="f400"/>
              </a:cxn>
              <a:cxn ang="f250">
                <a:pos x="f389" y="f390"/>
              </a:cxn>
              <a:cxn ang="f250">
                <a:pos x="f401" y="f402"/>
              </a:cxn>
              <a:cxn ang="f250">
                <a:pos x="f403" y="f404"/>
              </a:cxn>
              <a:cxn ang="f250">
                <a:pos x="f405" y="f406"/>
              </a:cxn>
              <a:cxn ang="f250">
                <a:pos x="f407" y="f408"/>
              </a:cxn>
              <a:cxn ang="f250">
                <a:pos x="f409" y="f410"/>
              </a:cxn>
              <a:cxn ang="f250">
                <a:pos x="f411" y="f412"/>
              </a:cxn>
              <a:cxn ang="f250">
                <a:pos x="f413" y="f414"/>
              </a:cxn>
              <a:cxn ang="f250">
                <a:pos x="f415" y="f416"/>
              </a:cxn>
              <a:cxn ang="f250">
                <a:pos x="f417" y="f418"/>
              </a:cxn>
              <a:cxn ang="f250">
                <a:pos x="f411" y="f419"/>
              </a:cxn>
              <a:cxn ang="f250">
                <a:pos x="f420" y="f421"/>
              </a:cxn>
              <a:cxn ang="f250">
                <a:pos x="f422" y="f423"/>
              </a:cxn>
              <a:cxn ang="f250">
                <a:pos x="f409" y="f424"/>
              </a:cxn>
              <a:cxn ang="f250">
                <a:pos x="f425" y="f424"/>
              </a:cxn>
              <a:cxn ang="f250">
                <a:pos x="f426" y="f427"/>
              </a:cxn>
              <a:cxn ang="f250">
                <a:pos x="f428" y="f429"/>
              </a:cxn>
              <a:cxn ang="f250">
                <a:pos x="f430" y="f431"/>
              </a:cxn>
              <a:cxn ang="f250">
                <a:pos x="f432" y="f433"/>
              </a:cxn>
              <a:cxn ang="f250">
                <a:pos x="f434" y="f435"/>
              </a:cxn>
              <a:cxn ang="f250">
                <a:pos x="f436" y="f437"/>
              </a:cxn>
              <a:cxn ang="f250">
                <a:pos x="f438" y="f439"/>
              </a:cxn>
              <a:cxn ang="f250">
                <a:pos x="f440" y="f441"/>
              </a:cxn>
              <a:cxn ang="f250">
                <a:pos x="f442" y="f443"/>
              </a:cxn>
              <a:cxn ang="f250">
                <a:pos x="f444" y="f445"/>
              </a:cxn>
              <a:cxn ang="f250">
                <a:pos x="f446" y="f447"/>
              </a:cxn>
              <a:cxn ang="f250">
                <a:pos x="f401" y="f402"/>
              </a:cxn>
            </a:cxnLst>
            <a:rect l="f381" t="f384" r="f382" b="f383"/>
            <a:pathLst>
              <a:path w="3189723" h="3221116">
                <a:moveTo>
                  <a:pt x="f8" y="f9"/>
                </a:moveTo>
                <a:lnTo>
                  <a:pt x="f10" y="f11"/>
                </a:lnTo>
                <a:cubicBezTo>
                  <a:pt x="f12" y="f13"/>
                  <a:pt x="f14" y="f15"/>
                  <a:pt x="f8" y="f9"/>
                </a:cubicBezTo>
                <a:close/>
                <a:moveTo>
                  <a:pt x="f16" y="f17"/>
                </a:moveTo>
                <a:lnTo>
                  <a:pt x="f18" y="f19"/>
                </a:lnTo>
                <a:cubicBezTo>
                  <a:pt x="f20" y="f21"/>
                  <a:pt x="f22" y="f23"/>
                  <a:pt x="f24" y="f25"/>
                </a:cubicBezTo>
                <a:cubicBezTo>
                  <a:pt x="f26" y="f27"/>
                  <a:pt x="f28" y="f29"/>
                  <a:pt x="f30" y="f31"/>
                </a:cubicBezTo>
                <a:cubicBezTo>
                  <a:pt x="f32" y="f33"/>
                  <a:pt x="f34" y="f35"/>
                  <a:pt x="f36" y="f37"/>
                </a:cubicBezTo>
                <a:cubicBezTo>
                  <a:pt x="f38" y="f39"/>
                  <a:pt x="f40" y="f41"/>
                  <a:pt x="f42" y="f43"/>
                </a:cubicBezTo>
                <a:cubicBezTo>
                  <a:pt x="f44" y="f45"/>
                  <a:pt x="f46" y="f47"/>
                  <a:pt x="f16" y="f17"/>
                </a:cubicBezTo>
                <a:close/>
                <a:moveTo>
                  <a:pt x="f48" y="f49"/>
                </a:move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78" y="f102"/>
                </a:cubicBezTo>
                <a:cubicBezTo>
                  <a:pt x="f103" y="f104"/>
                  <a:pt x="f105" y="f106"/>
                  <a:pt x="f107" y="f108"/>
                </a:cubicBezTo>
                <a:cubicBezTo>
                  <a:pt x="f109" y="f110"/>
                  <a:pt x="f111" y="f112"/>
                  <a:pt x="f113" y="f114"/>
                </a:cubicBezTo>
                <a:lnTo>
                  <a:pt x="f72" y="f115"/>
                </a:lnTo>
                <a:lnTo>
                  <a:pt x="f116" y="f115"/>
                </a:lnTo>
                <a:cubicBezTo>
                  <a:pt x="f117" y="f118"/>
                  <a:pt x="f119" y="f120"/>
                  <a:pt x="f121" y="f122"/>
                </a:cubicBezTo>
                <a:cubicBezTo>
                  <a:pt x="f123" y="f124"/>
                  <a:pt x="f125" y="f126"/>
                  <a:pt x="f127" y="f128"/>
                </a:cubicBezTo>
                <a:lnTo>
                  <a:pt x="f129" y="f130"/>
                </a:lnTo>
                <a:lnTo>
                  <a:pt x="f131" y="f132"/>
                </a:lnTo>
                <a:cubicBezTo>
                  <a:pt x="f133" y="f134"/>
                  <a:pt x="f135" y="f136"/>
                  <a:pt x="f137" y="f138"/>
                </a:cubicBezTo>
                <a:cubicBezTo>
                  <a:pt x="f139" y="f140"/>
                  <a:pt x="f141" y="f142"/>
                  <a:pt x="f143" y="f144"/>
                </a:cubicBezTo>
                <a:cubicBezTo>
                  <a:pt x="f145" y="f146"/>
                  <a:pt x="f147" y="f148"/>
                  <a:pt x="f149" y="f150"/>
                </a:cubicBezTo>
                <a:cubicBezTo>
                  <a:pt x="f151" y="f152"/>
                  <a:pt x="f153" y="f154"/>
                  <a:pt x="f155" y="f156"/>
                </a:cubicBezTo>
                <a:lnTo>
                  <a:pt x="f157" y="f158"/>
                </a:lnTo>
                <a:cubicBezTo>
                  <a:pt x="f159" y="f160"/>
                  <a:pt x="f161" y="f162"/>
                  <a:pt x="f163" y="f164"/>
                </a:cubicBezTo>
                <a:cubicBezTo>
                  <a:pt x="f165" y="f166"/>
                  <a:pt x="f167" y="f168"/>
                  <a:pt x="f169" y="f170"/>
                </a:cubicBezTo>
                <a:cubicBezTo>
                  <a:pt x="f171" y="f172"/>
                  <a:pt x="f173" y="f174"/>
                  <a:pt x="f48" y="f49"/>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grpSp>
        <p:nvGrpSpPr>
          <p:cNvPr id="16" name="Google Shape;10001;p74">
            <a:extLst>
              <a:ext uri="{FF2B5EF4-FFF2-40B4-BE49-F238E27FC236}">
                <a16:creationId xmlns:a16="http://schemas.microsoft.com/office/drawing/2014/main" id="{AEF23110-A2CB-7FEE-4B4D-5A13A2B33D36}"/>
              </a:ext>
            </a:extLst>
          </p:cNvPr>
          <p:cNvGrpSpPr/>
          <p:nvPr/>
        </p:nvGrpSpPr>
        <p:grpSpPr>
          <a:xfrm>
            <a:off x="7851523" y="4063209"/>
            <a:ext cx="410848" cy="437869"/>
            <a:chOff x="7851523" y="4063209"/>
            <a:chExt cx="410848" cy="437869"/>
          </a:xfrm>
        </p:grpSpPr>
        <p:sp>
          <p:nvSpPr>
            <p:cNvPr id="17" name="Google Shape;10002;p74">
              <a:extLst>
                <a:ext uri="{FF2B5EF4-FFF2-40B4-BE49-F238E27FC236}">
                  <a16:creationId xmlns:a16="http://schemas.microsoft.com/office/drawing/2014/main" id="{7F5C64C9-0513-2957-4DAC-16C84FB2C4CC}"/>
                </a:ext>
              </a:extLst>
            </p:cNvPr>
            <p:cNvSpPr/>
            <p:nvPr/>
          </p:nvSpPr>
          <p:spPr>
            <a:xfrm>
              <a:off x="7851523" y="4120761"/>
              <a:ext cx="356808" cy="380317"/>
            </a:xfrm>
            <a:custGeom>
              <a:avLst/>
              <a:gdLst>
                <a:gd name="f0" fmla="val w"/>
                <a:gd name="f1" fmla="val h"/>
                <a:gd name="f2" fmla="val 0"/>
                <a:gd name="f3" fmla="val 11027"/>
                <a:gd name="f4" fmla="val 11028"/>
                <a:gd name="f5" fmla="val 5514"/>
                <a:gd name="f6" fmla="val 1"/>
                <a:gd name="f7" fmla="val 2489"/>
                <a:gd name="f8" fmla="val 2458"/>
                <a:gd name="f9" fmla="val 8539"/>
                <a:gd name="f10" fmla="val 8538"/>
                <a:gd name="f11" fmla="val 5294"/>
                <a:gd name="f12" fmla="val 10869"/>
                <a:gd name="f13" fmla="val 5105"/>
                <a:gd name="f14" fmla="val 10649"/>
                <a:gd name="f15" fmla="val 5955"/>
                <a:gd name="f16" fmla="val 410"/>
                <a:gd name="f17" fmla="val 190"/>
                <a:gd name="f18" fmla="val 5766"/>
                <a:gd name="f19" fmla="*/ f0 1 11027"/>
                <a:gd name="f20" fmla="*/ f1 1 11028"/>
                <a:gd name="f21" fmla="val f2"/>
                <a:gd name="f22" fmla="val f3"/>
                <a:gd name="f23" fmla="val f4"/>
                <a:gd name="f24" fmla="+- f23 0 f21"/>
                <a:gd name="f25" fmla="+- f22 0 f21"/>
                <a:gd name="f26" fmla="*/ f25 1 11027"/>
                <a:gd name="f27" fmla="*/ f24 1 1102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1027" h="11028">
                  <a:moveTo>
                    <a:pt x="f5" y="f6"/>
                  </a:moveTo>
                  <a:cubicBezTo>
                    <a:pt x="f7" y="f6"/>
                    <a:pt x="f2" y="f8"/>
                    <a:pt x="f2" y="f5"/>
                  </a:cubicBezTo>
                  <a:cubicBezTo>
                    <a:pt x="f2" y="f9"/>
                    <a:pt x="f7" y="f3"/>
                    <a:pt x="f5" y="f3"/>
                  </a:cubicBezTo>
                  <a:cubicBezTo>
                    <a:pt x="f10" y="f3"/>
                    <a:pt x="f3" y="f9"/>
                    <a:pt x="f3" y="f5"/>
                  </a:cubicBezTo>
                  <a:cubicBezTo>
                    <a:pt x="f3" y="f11"/>
                    <a:pt x="f12" y="f13"/>
                    <a:pt x="f14" y="f13"/>
                  </a:cubicBezTo>
                  <a:lnTo>
                    <a:pt x="f15" y="f13"/>
                  </a:lnTo>
                  <a:lnTo>
                    <a:pt x="f15" y="f16"/>
                  </a:lnTo>
                  <a:cubicBezTo>
                    <a:pt x="f15" y="f17"/>
                    <a:pt x="f18"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 name="Google Shape;10003;p74">
              <a:extLst>
                <a:ext uri="{FF2B5EF4-FFF2-40B4-BE49-F238E27FC236}">
                  <a16:creationId xmlns:a16="http://schemas.microsoft.com/office/drawing/2014/main" id="{F1BFCBC5-D919-03F0-AC72-AE2172BF3702}"/>
                </a:ext>
              </a:extLst>
            </p:cNvPr>
            <p:cNvSpPr/>
            <p:nvPr/>
          </p:nvSpPr>
          <p:spPr>
            <a:xfrm>
              <a:off x="8069680" y="4063209"/>
              <a:ext cx="192691" cy="203188"/>
            </a:xfrm>
            <a:custGeom>
              <a:avLst/>
              <a:gdLst>
                <a:gd name="f0" fmla="val w"/>
                <a:gd name="f1" fmla="val h"/>
                <a:gd name="f2" fmla="val 0"/>
                <a:gd name="f3" fmla="val 5955"/>
                <a:gd name="f4" fmla="val 5892"/>
                <a:gd name="f5" fmla="val 441"/>
                <a:gd name="f6" fmla="val 189"/>
                <a:gd name="f7" fmla="val 158"/>
                <a:gd name="f8" fmla="val 378"/>
                <a:gd name="f9" fmla="val 5513"/>
                <a:gd name="f10" fmla="val 5702"/>
                <a:gd name="f11" fmla="val 5891"/>
                <a:gd name="f12" fmla="val 5514"/>
                <a:gd name="f13" fmla="val 5734"/>
                <a:gd name="f14" fmla="val 2489"/>
                <a:gd name="f15" fmla="val 3466"/>
                <a:gd name="f16" fmla="*/ f0 1 5955"/>
                <a:gd name="f17" fmla="*/ f1 1 5892"/>
                <a:gd name="f18" fmla="val f2"/>
                <a:gd name="f19" fmla="val f3"/>
                <a:gd name="f20" fmla="val f4"/>
                <a:gd name="f21" fmla="+- f20 0 f18"/>
                <a:gd name="f22" fmla="+- f19 0 f18"/>
                <a:gd name="f23" fmla="*/ f22 1 5955"/>
                <a:gd name="f24" fmla="*/ f21 1 5892"/>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955" h="5892">
                  <a:moveTo>
                    <a:pt x="f5" y="f2"/>
                  </a:moveTo>
                  <a:cubicBezTo>
                    <a:pt x="f6" y="f2"/>
                    <a:pt x="f2" y="f7"/>
                    <a:pt x="f2" y="f8"/>
                  </a:cubicBezTo>
                  <a:lnTo>
                    <a:pt x="f2" y="f9"/>
                  </a:lnTo>
                  <a:cubicBezTo>
                    <a:pt x="f2" y="f10"/>
                    <a:pt x="f6" y="f11"/>
                    <a:pt x="f5" y="f11"/>
                  </a:cubicBezTo>
                  <a:lnTo>
                    <a:pt x="f12" y="f11"/>
                  </a:lnTo>
                  <a:cubicBezTo>
                    <a:pt x="f13" y="f11"/>
                    <a:pt x="f3" y="f10"/>
                    <a:pt x="f3" y="f9"/>
                  </a:cubicBezTo>
                  <a:cubicBezTo>
                    <a:pt x="f3" y="f14"/>
                    <a:pt x="f15"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9" name="Google Shape;10027;p74">
            <a:extLst>
              <a:ext uri="{FF2B5EF4-FFF2-40B4-BE49-F238E27FC236}">
                <a16:creationId xmlns:a16="http://schemas.microsoft.com/office/drawing/2014/main" id="{5D136073-F8B2-98A3-C18C-6C444F82188C}"/>
              </a:ext>
            </a:extLst>
          </p:cNvPr>
          <p:cNvGrpSpPr/>
          <p:nvPr/>
        </p:nvGrpSpPr>
        <p:grpSpPr>
          <a:xfrm>
            <a:off x="3983592" y="2777115"/>
            <a:ext cx="392753" cy="381085"/>
            <a:chOff x="3983592" y="2777115"/>
            <a:chExt cx="392753" cy="381085"/>
          </a:xfrm>
        </p:grpSpPr>
        <p:sp>
          <p:nvSpPr>
            <p:cNvPr id="20" name="Google Shape;10028;p74">
              <a:extLst>
                <a:ext uri="{FF2B5EF4-FFF2-40B4-BE49-F238E27FC236}">
                  <a16:creationId xmlns:a16="http://schemas.microsoft.com/office/drawing/2014/main" id="{FCFFF019-D833-C808-C8BB-65CCF16FBFB3}"/>
                </a:ext>
              </a:extLst>
            </p:cNvPr>
            <p:cNvSpPr/>
            <p:nvPr/>
          </p:nvSpPr>
          <p:spPr>
            <a:xfrm>
              <a:off x="4175068" y="2941597"/>
              <a:ext cx="51819" cy="54196"/>
            </a:xfrm>
            <a:custGeom>
              <a:avLst/>
              <a:gdLst>
                <a:gd name="f0" fmla="val w"/>
                <a:gd name="f1" fmla="val h"/>
                <a:gd name="f2" fmla="val 0"/>
                <a:gd name="f3" fmla="val 1670"/>
                <a:gd name="f4" fmla="val 1640"/>
                <a:gd name="f5" fmla="val 820"/>
                <a:gd name="f6" fmla="val 1"/>
                <a:gd name="f7" fmla="val 379"/>
                <a:gd name="f8" fmla="val 348"/>
                <a:gd name="f9" fmla="val 1261"/>
                <a:gd name="f10" fmla="val 1639"/>
                <a:gd name="f11" fmla="val 1292"/>
                <a:gd name="f12" fmla="*/ f0 1 1670"/>
                <a:gd name="f13" fmla="*/ f1 1 1640"/>
                <a:gd name="f14" fmla="val f2"/>
                <a:gd name="f15" fmla="val f3"/>
                <a:gd name="f16" fmla="val f4"/>
                <a:gd name="f17" fmla="+- f16 0 f14"/>
                <a:gd name="f18" fmla="+- f15 0 f14"/>
                <a:gd name="f19" fmla="*/ f18 1 1670"/>
                <a:gd name="f20" fmla="*/ f17 1 164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670" h="1640">
                  <a:moveTo>
                    <a:pt x="f5" y="f6"/>
                  </a:moveTo>
                  <a:cubicBezTo>
                    <a:pt x="f7" y="f6"/>
                    <a:pt x="f6" y="f8"/>
                    <a:pt x="f6" y="f5"/>
                  </a:cubicBezTo>
                  <a:cubicBezTo>
                    <a:pt x="f6" y="f9"/>
                    <a:pt x="f7" y="f10"/>
                    <a:pt x="f5" y="f10"/>
                  </a:cubicBezTo>
                  <a:cubicBezTo>
                    <a:pt x="f11" y="f10"/>
                    <a:pt x="f3" y="f9"/>
                    <a:pt x="f3" y="f5"/>
                  </a:cubicBezTo>
                  <a:cubicBezTo>
                    <a:pt x="f3" y="f8"/>
                    <a:pt x="f11"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 name="Google Shape;10029;p74">
              <a:extLst>
                <a:ext uri="{FF2B5EF4-FFF2-40B4-BE49-F238E27FC236}">
                  <a16:creationId xmlns:a16="http://schemas.microsoft.com/office/drawing/2014/main" id="{63EAED7C-A191-A7F1-0595-1FD94B9D8877}"/>
                </a:ext>
              </a:extLst>
            </p:cNvPr>
            <p:cNvSpPr/>
            <p:nvPr/>
          </p:nvSpPr>
          <p:spPr>
            <a:xfrm>
              <a:off x="4059807" y="2859374"/>
              <a:ext cx="239353" cy="218678"/>
            </a:xfrm>
            <a:custGeom>
              <a:avLst/>
              <a:gdLst>
                <a:gd name="f0" fmla="val w"/>
                <a:gd name="f1" fmla="val h"/>
                <a:gd name="f2" fmla="val 0"/>
                <a:gd name="f3" fmla="val 7718"/>
                <a:gd name="f4" fmla="val 6617"/>
                <a:gd name="f5" fmla="val 6191"/>
                <a:gd name="f6" fmla="val 1260"/>
                <a:gd name="f7" fmla="val 6301"/>
                <a:gd name="f8" fmla="val 6411"/>
                <a:gd name="f9" fmla="val 1292"/>
                <a:gd name="f10" fmla="val 6490"/>
                <a:gd name="f11" fmla="val 1355"/>
                <a:gd name="f12" fmla="val 6648"/>
                <a:gd name="f13" fmla="val 1512"/>
                <a:gd name="f14" fmla="val 1796"/>
                <a:gd name="f15" fmla="val 1953"/>
                <a:gd name="f16" fmla="val 5954"/>
                <a:gd name="f17" fmla="val 2457"/>
                <a:gd name="f18" fmla="val 6112"/>
                <a:gd name="f19" fmla="val 2709"/>
                <a:gd name="f20" fmla="val 6207"/>
                <a:gd name="f21" fmla="val 3025"/>
                <a:gd name="f22" fmla="val 3308"/>
                <a:gd name="f23" fmla="val 3592"/>
                <a:gd name="f24" fmla="val 3907"/>
                <a:gd name="f25" fmla="val 4127"/>
                <a:gd name="f26" fmla="val 4631"/>
                <a:gd name="f27" fmla="val 4789"/>
                <a:gd name="f28" fmla="val 5072"/>
                <a:gd name="f29" fmla="val 5230"/>
                <a:gd name="f30" fmla="val 6396"/>
                <a:gd name="f31" fmla="val 5324"/>
                <a:gd name="f32" fmla="val 6270"/>
                <a:gd name="f33" fmla="val 5356"/>
                <a:gd name="f34" fmla="val 6080"/>
                <a:gd name="f35" fmla="val 6017"/>
                <a:gd name="f36" fmla="val 5923"/>
                <a:gd name="f37" fmla="val 5419"/>
                <a:gd name="f38" fmla="val 4726"/>
                <a:gd name="f39" fmla="val 5167"/>
                <a:gd name="f40" fmla="val 4883"/>
                <a:gd name="f41" fmla="val 4852"/>
                <a:gd name="f42" fmla="val 4946"/>
                <a:gd name="f43" fmla="val 4600"/>
                <a:gd name="f44" fmla="val 4316"/>
                <a:gd name="f45" fmla="val 4001"/>
                <a:gd name="f46" fmla="val 3749"/>
                <a:gd name="f47" fmla="val 3245"/>
                <a:gd name="f48" fmla="val 3182"/>
                <a:gd name="f49" fmla="val 3056"/>
                <a:gd name="f50" fmla="val 2961"/>
                <a:gd name="f51" fmla="val 2835"/>
                <a:gd name="f52" fmla="val 2772"/>
                <a:gd name="f53" fmla="val 2552"/>
                <a:gd name="f54" fmla="val 3214"/>
                <a:gd name="f55" fmla="val 2898"/>
                <a:gd name="f56" fmla="val 3623"/>
                <a:gd name="f57" fmla="val 2993"/>
                <a:gd name="f58" fmla="val 3119"/>
                <a:gd name="f59" fmla="val 2615"/>
                <a:gd name="f60" fmla="val 2694"/>
                <a:gd name="f61" fmla="val 2804"/>
                <a:gd name="f62" fmla="val 2914"/>
                <a:gd name="f63" fmla="val 3135"/>
                <a:gd name="f64" fmla="val 3718"/>
                <a:gd name="f65" fmla="val 1890"/>
                <a:gd name="f66" fmla="val 3970"/>
                <a:gd name="f67" fmla="val 1733"/>
                <a:gd name="f68" fmla="val 4253"/>
                <a:gd name="f69" fmla="val 1638"/>
                <a:gd name="f70" fmla="val 4537"/>
                <a:gd name="f71" fmla="val 4820"/>
                <a:gd name="f72" fmla="val 5135"/>
                <a:gd name="f73" fmla="val 5387"/>
                <a:gd name="f74" fmla="val 5891"/>
                <a:gd name="f75" fmla="val 5970"/>
                <a:gd name="f76" fmla="val 851"/>
                <a:gd name="f77" fmla="val 1071"/>
                <a:gd name="f78" fmla="val 1449"/>
                <a:gd name="f79" fmla="val 1859"/>
                <a:gd name="f80" fmla="val 2079"/>
                <a:gd name="f81" fmla="val 4568"/>
                <a:gd name="f82" fmla="val 4757"/>
                <a:gd name="f83" fmla="val 5198"/>
                <a:gd name="f84" fmla="val 6616"/>
                <a:gd name="f85" fmla="val 7719"/>
                <a:gd name="f86" fmla="*/ f0 1 7718"/>
                <a:gd name="f87" fmla="*/ f1 1 6617"/>
                <a:gd name="f88" fmla="val f2"/>
                <a:gd name="f89" fmla="val f3"/>
                <a:gd name="f90" fmla="val f4"/>
                <a:gd name="f91" fmla="+- f90 0 f88"/>
                <a:gd name="f92" fmla="+- f89 0 f88"/>
                <a:gd name="f93" fmla="*/ f92 1 7718"/>
                <a:gd name="f94" fmla="*/ f91 1 6617"/>
                <a:gd name="f95" fmla="*/ f88 1 f93"/>
                <a:gd name="f96" fmla="*/ f89 1 f93"/>
                <a:gd name="f97" fmla="*/ f88 1 f94"/>
                <a:gd name="f98" fmla="*/ f90 1 f94"/>
                <a:gd name="f99" fmla="*/ f95 f86 1"/>
                <a:gd name="f100" fmla="*/ f96 f86 1"/>
                <a:gd name="f101" fmla="*/ f98 f87 1"/>
                <a:gd name="f102" fmla="*/ f97 f87 1"/>
              </a:gdLst>
              <a:ahLst/>
              <a:cxnLst>
                <a:cxn ang="3cd4">
                  <a:pos x="hc" y="t"/>
                </a:cxn>
                <a:cxn ang="0">
                  <a:pos x="r" y="vc"/>
                </a:cxn>
                <a:cxn ang="cd4">
                  <a:pos x="hc" y="b"/>
                </a:cxn>
                <a:cxn ang="cd2">
                  <a:pos x="l" y="vc"/>
                </a:cxn>
              </a:cxnLst>
              <a:rect l="f99" t="f102" r="f100" b="f101"/>
              <a:pathLst>
                <a:path w="7718" h="6617">
                  <a:moveTo>
                    <a:pt x="f5" y="f6"/>
                  </a:moveTo>
                  <a:cubicBezTo>
                    <a:pt x="f7" y="f6"/>
                    <a:pt x="f8" y="f9"/>
                    <a:pt x="f10" y="f11"/>
                  </a:cubicBezTo>
                  <a:cubicBezTo>
                    <a:pt x="f12" y="f13"/>
                    <a:pt x="f12" y="f14"/>
                    <a:pt x="f10" y="f15"/>
                  </a:cubicBezTo>
                  <a:lnTo>
                    <a:pt x="f16" y="f17"/>
                  </a:lnTo>
                  <a:cubicBezTo>
                    <a:pt x="f18" y="f19"/>
                    <a:pt x="f20" y="f21"/>
                    <a:pt x="f20" y="f22"/>
                  </a:cubicBezTo>
                  <a:cubicBezTo>
                    <a:pt x="f20" y="f23"/>
                    <a:pt x="f18" y="f24"/>
                    <a:pt x="f16" y="f25"/>
                  </a:cubicBezTo>
                  <a:lnTo>
                    <a:pt x="f10" y="f26"/>
                  </a:lnTo>
                  <a:cubicBezTo>
                    <a:pt x="f12" y="f27"/>
                    <a:pt x="f12" y="f28"/>
                    <a:pt x="f10" y="f29"/>
                  </a:cubicBezTo>
                  <a:cubicBezTo>
                    <a:pt x="f30" y="f31"/>
                    <a:pt x="f32" y="f33"/>
                    <a:pt x="f20" y="f33"/>
                  </a:cubicBezTo>
                  <a:cubicBezTo>
                    <a:pt x="f34" y="f33"/>
                    <a:pt x="f35" y="f31"/>
                    <a:pt x="f36" y="f29"/>
                  </a:cubicBezTo>
                  <a:lnTo>
                    <a:pt x="f37" y="f38"/>
                  </a:lnTo>
                  <a:cubicBezTo>
                    <a:pt x="f39" y="f40"/>
                    <a:pt x="f41" y="f42"/>
                    <a:pt x="f43" y="f42"/>
                  </a:cubicBezTo>
                  <a:cubicBezTo>
                    <a:pt x="f44" y="f42"/>
                    <a:pt x="f45" y="f40"/>
                    <a:pt x="f46" y="f38"/>
                  </a:cubicBezTo>
                  <a:lnTo>
                    <a:pt x="f47" y="f29"/>
                  </a:lnTo>
                  <a:cubicBezTo>
                    <a:pt x="f48" y="f31"/>
                    <a:pt x="f49" y="f33"/>
                    <a:pt x="f50" y="f33"/>
                  </a:cubicBezTo>
                  <a:cubicBezTo>
                    <a:pt x="f51" y="f33"/>
                    <a:pt x="f52" y="f31"/>
                    <a:pt x="f19" y="f29"/>
                  </a:cubicBezTo>
                  <a:cubicBezTo>
                    <a:pt x="f53" y="f28"/>
                    <a:pt x="f53" y="f27"/>
                    <a:pt x="f19" y="f26"/>
                  </a:cubicBezTo>
                  <a:lnTo>
                    <a:pt x="f54" y="f25"/>
                  </a:lnTo>
                  <a:cubicBezTo>
                    <a:pt x="f50" y="f24"/>
                    <a:pt x="f55" y="f56"/>
                    <a:pt x="f55" y="f22"/>
                  </a:cubicBezTo>
                  <a:cubicBezTo>
                    <a:pt x="f55" y="f57"/>
                    <a:pt x="f50" y="f19"/>
                    <a:pt x="f58" y="f17"/>
                  </a:cubicBezTo>
                  <a:lnTo>
                    <a:pt x="f59" y="f15"/>
                  </a:lnTo>
                  <a:cubicBezTo>
                    <a:pt x="f17" y="f14"/>
                    <a:pt x="f17" y="f13"/>
                    <a:pt x="f59" y="f11"/>
                  </a:cubicBezTo>
                  <a:cubicBezTo>
                    <a:pt x="f60" y="f9"/>
                    <a:pt x="f61" y="f6"/>
                    <a:pt x="f62" y="f6"/>
                  </a:cubicBezTo>
                  <a:cubicBezTo>
                    <a:pt x="f21" y="f6"/>
                    <a:pt x="f63" y="f9"/>
                    <a:pt x="f54" y="f11"/>
                  </a:cubicBezTo>
                  <a:lnTo>
                    <a:pt x="f64" y="f65"/>
                  </a:lnTo>
                  <a:cubicBezTo>
                    <a:pt x="f66" y="f67"/>
                    <a:pt x="f68" y="f69"/>
                    <a:pt x="f70" y="f69"/>
                  </a:cubicBezTo>
                  <a:cubicBezTo>
                    <a:pt x="f71" y="f69"/>
                    <a:pt x="f72" y="f67"/>
                    <a:pt x="f73" y="f65"/>
                  </a:cubicBezTo>
                  <a:lnTo>
                    <a:pt x="f74" y="f11"/>
                  </a:lnTo>
                  <a:cubicBezTo>
                    <a:pt x="f75" y="f9"/>
                    <a:pt x="f34" y="f6"/>
                    <a:pt x="f5" y="f6"/>
                  </a:cubicBezTo>
                  <a:close/>
                  <a:moveTo>
                    <a:pt x="f2" y="f2"/>
                  </a:moveTo>
                  <a:lnTo>
                    <a:pt x="f2" y="f6"/>
                  </a:lnTo>
                  <a:lnTo>
                    <a:pt x="f76" y="f6"/>
                  </a:lnTo>
                  <a:cubicBezTo>
                    <a:pt x="f77" y="f6"/>
                    <a:pt x="f6" y="f78"/>
                    <a:pt x="f6" y="f69"/>
                  </a:cubicBezTo>
                  <a:cubicBezTo>
                    <a:pt x="f6" y="f79"/>
                    <a:pt x="f77" y="f80"/>
                    <a:pt x="f76" y="f80"/>
                  </a:cubicBezTo>
                  <a:lnTo>
                    <a:pt x="f2" y="f80"/>
                  </a:lnTo>
                  <a:lnTo>
                    <a:pt x="f2" y="f81"/>
                  </a:lnTo>
                  <a:lnTo>
                    <a:pt x="f76" y="f81"/>
                  </a:lnTo>
                  <a:cubicBezTo>
                    <a:pt x="f77" y="f81"/>
                    <a:pt x="f6" y="f82"/>
                    <a:pt x="f6" y="f42"/>
                  </a:cubicBezTo>
                  <a:cubicBezTo>
                    <a:pt x="f6" y="f83"/>
                    <a:pt x="f77" y="f73"/>
                    <a:pt x="f76" y="f73"/>
                  </a:cubicBezTo>
                  <a:lnTo>
                    <a:pt x="f2" y="f73"/>
                  </a:lnTo>
                  <a:lnTo>
                    <a:pt x="f2" y="f84"/>
                  </a:lnTo>
                  <a:lnTo>
                    <a:pt x="f85" y="f84"/>
                  </a:lnTo>
                  <a:lnTo>
                    <a:pt x="f8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2" name="Google Shape;10030;p74">
              <a:extLst>
                <a:ext uri="{FF2B5EF4-FFF2-40B4-BE49-F238E27FC236}">
                  <a16:creationId xmlns:a16="http://schemas.microsoft.com/office/drawing/2014/main" id="{7B5E5B99-64D8-3D8D-810A-23D044421A29}"/>
                </a:ext>
              </a:extLst>
            </p:cNvPr>
            <p:cNvSpPr/>
            <p:nvPr/>
          </p:nvSpPr>
          <p:spPr>
            <a:xfrm>
              <a:off x="3983592" y="2777115"/>
              <a:ext cx="392753" cy="381085"/>
            </a:xfrm>
            <a:custGeom>
              <a:avLst/>
              <a:gdLst>
                <a:gd name="f0" fmla="val w"/>
                <a:gd name="f1" fmla="val h"/>
                <a:gd name="f2" fmla="val 0"/>
                <a:gd name="f3" fmla="val 12666"/>
                <a:gd name="f4" fmla="val 11531"/>
                <a:gd name="f5" fmla="val 10618"/>
                <a:gd name="f6" fmla="val 1701"/>
                <a:gd name="f7" fmla="val 10870"/>
                <a:gd name="f8" fmla="val 11027"/>
                <a:gd name="f9" fmla="val 1890"/>
                <a:gd name="f10" fmla="val 2080"/>
                <a:gd name="f11" fmla="val 9546"/>
                <a:gd name="f12" fmla="val 9767"/>
                <a:gd name="f13" fmla="val 10807"/>
                <a:gd name="f14" fmla="val 9956"/>
                <a:gd name="f15" fmla="val 1828"/>
                <a:gd name="f16" fmla="val 1670"/>
                <a:gd name="f17" fmla="val 1859"/>
                <a:gd name="f18" fmla="val 1891"/>
                <a:gd name="f19" fmla="val 1198"/>
                <a:gd name="f20" fmla="val 536"/>
                <a:gd name="f21" fmla="val 1"/>
                <a:gd name="f22" fmla="val 567"/>
                <a:gd name="f23" fmla="val 1229"/>
                <a:gd name="f24" fmla="val 10334"/>
                <a:gd name="f25" fmla="val 10995"/>
                <a:gd name="f26" fmla="val 11405"/>
                <a:gd name="f27" fmla="val 12067"/>
                <a:gd name="f28" fmla="val 1260"/>
                <a:gd name="f29" fmla="val 12130"/>
                <a:gd name="f30" fmla="*/ f0 1 12666"/>
                <a:gd name="f31" fmla="*/ f1 1 11531"/>
                <a:gd name="f32" fmla="val f2"/>
                <a:gd name="f33" fmla="val f3"/>
                <a:gd name="f34" fmla="val f4"/>
                <a:gd name="f35" fmla="+- f34 0 f32"/>
                <a:gd name="f36" fmla="+- f33 0 f32"/>
                <a:gd name="f37" fmla="*/ f36 1 12666"/>
                <a:gd name="f38" fmla="*/ f35 1 11531"/>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666" h="11531">
                  <a:moveTo>
                    <a:pt x="f5" y="f6"/>
                  </a:moveTo>
                  <a:cubicBezTo>
                    <a:pt x="f7" y="f6"/>
                    <a:pt x="f8" y="f9"/>
                    <a:pt x="f8" y="f10"/>
                  </a:cubicBezTo>
                  <a:lnTo>
                    <a:pt x="f8" y="f11"/>
                  </a:lnTo>
                  <a:cubicBezTo>
                    <a:pt x="f8" y="f12"/>
                    <a:pt x="f13" y="f14"/>
                    <a:pt x="f5" y="f14"/>
                  </a:cubicBezTo>
                  <a:lnTo>
                    <a:pt x="f10" y="f14"/>
                  </a:lnTo>
                  <a:cubicBezTo>
                    <a:pt x="f15" y="f14"/>
                    <a:pt x="f16" y="f12"/>
                    <a:pt x="f16" y="f11"/>
                  </a:cubicBezTo>
                  <a:lnTo>
                    <a:pt x="f16" y="f10"/>
                  </a:lnTo>
                  <a:cubicBezTo>
                    <a:pt x="f16" y="f17"/>
                    <a:pt x="f18" y="f6"/>
                    <a:pt x="f10" y="f6"/>
                  </a:cubicBezTo>
                  <a:close/>
                  <a:moveTo>
                    <a:pt x="f19" y="f2"/>
                  </a:moveTo>
                  <a:cubicBezTo>
                    <a:pt x="f20" y="f2"/>
                    <a:pt x="f21" y="f22"/>
                    <a:pt x="f21" y="f23"/>
                  </a:cubicBezTo>
                  <a:lnTo>
                    <a:pt x="f21" y="f24"/>
                  </a:lnTo>
                  <a:cubicBezTo>
                    <a:pt x="f21" y="f25"/>
                    <a:pt x="f20" y="f4"/>
                    <a:pt x="f19" y="f4"/>
                  </a:cubicBezTo>
                  <a:lnTo>
                    <a:pt x="f26" y="f4"/>
                  </a:lnTo>
                  <a:cubicBezTo>
                    <a:pt x="f27" y="f4"/>
                    <a:pt x="f3" y="f25"/>
                    <a:pt x="f3" y="f24"/>
                  </a:cubicBezTo>
                  <a:lnTo>
                    <a:pt x="f3" y="f28"/>
                  </a:lnTo>
                  <a:cubicBezTo>
                    <a:pt x="f3" y="f22"/>
                    <a:pt x="f29" y="f2"/>
                    <a:pt x="f26"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3" name="Google Shape;10074;p74">
            <a:extLst>
              <a:ext uri="{FF2B5EF4-FFF2-40B4-BE49-F238E27FC236}">
                <a16:creationId xmlns:a16="http://schemas.microsoft.com/office/drawing/2014/main" id="{8FEBEE32-192C-C5A1-6965-3A40BB7BA4D2}"/>
              </a:ext>
            </a:extLst>
          </p:cNvPr>
          <p:cNvGrpSpPr/>
          <p:nvPr/>
        </p:nvGrpSpPr>
        <p:grpSpPr>
          <a:xfrm>
            <a:off x="4578208" y="2751804"/>
            <a:ext cx="392762" cy="410263"/>
            <a:chOff x="4578208" y="2751804"/>
            <a:chExt cx="392762" cy="410263"/>
          </a:xfrm>
        </p:grpSpPr>
        <p:sp>
          <p:nvSpPr>
            <p:cNvPr id="24" name="Google Shape;10075;p74">
              <a:extLst>
                <a:ext uri="{FF2B5EF4-FFF2-40B4-BE49-F238E27FC236}">
                  <a16:creationId xmlns:a16="http://schemas.microsoft.com/office/drawing/2014/main" id="{B6AA0254-D7EF-27C0-9769-B23C5797C097}"/>
                </a:ext>
              </a:extLst>
            </p:cNvPr>
            <p:cNvSpPr/>
            <p:nvPr/>
          </p:nvSpPr>
          <p:spPr>
            <a:xfrm>
              <a:off x="4578208" y="2751804"/>
              <a:ext cx="385904" cy="410263"/>
            </a:xfrm>
            <a:custGeom>
              <a:avLst/>
              <a:gdLst>
                <a:gd name="f0" fmla="val w"/>
                <a:gd name="f1" fmla="val h"/>
                <a:gd name="f2" fmla="val 0"/>
                <a:gd name="f3" fmla="val 12445"/>
                <a:gd name="f4" fmla="val 12414"/>
                <a:gd name="f5" fmla="val 7026"/>
                <a:gd name="f6" fmla="val 1670"/>
                <a:gd name="f7" fmla="val 7278"/>
                <a:gd name="f8" fmla="val 7467"/>
                <a:gd name="f9" fmla="val 1859"/>
                <a:gd name="f10" fmla="val 2111"/>
                <a:gd name="f11" fmla="val 2332"/>
                <a:gd name="f12" fmla="val 2490"/>
                <a:gd name="f13" fmla="val 2080"/>
                <a:gd name="f14" fmla="val 1828"/>
                <a:gd name="f15" fmla="val 1639"/>
                <a:gd name="f16" fmla="val 2300"/>
                <a:gd name="f17" fmla="val 4159"/>
                <a:gd name="f18" fmla="val 4348"/>
                <a:gd name="f19" fmla="val 4537"/>
                <a:gd name="f20" fmla="val 4789"/>
                <a:gd name="f21" fmla="val 4978"/>
                <a:gd name="f22" fmla="val 4317"/>
                <a:gd name="f23" fmla="val 6648"/>
                <a:gd name="f24" fmla="val 6837"/>
                <a:gd name="f25" fmla="val 7058"/>
                <a:gd name="f26" fmla="val 7310"/>
                <a:gd name="f27" fmla="val 6806"/>
                <a:gd name="f28" fmla="val 9106"/>
                <a:gd name="f29" fmla="val 9295"/>
                <a:gd name="f30" fmla="val 9515"/>
                <a:gd name="f31" fmla="val 9736"/>
                <a:gd name="f32" fmla="val 9893"/>
                <a:gd name="f33" fmla="val 9704"/>
                <a:gd name="f34" fmla="val 9263"/>
                <a:gd name="f35" fmla="val 11500"/>
                <a:gd name="f36" fmla="val 10775"/>
                <a:gd name="f37" fmla="val 11342"/>
                <a:gd name="f38" fmla="val 11248"/>
                <a:gd name="f39" fmla="val 10870"/>
                <a:gd name="f40" fmla="val 11594"/>
                <a:gd name="f41" fmla="val 10303"/>
                <a:gd name="f42" fmla="val 9767"/>
                <a:gd name="f43" fmla="val 9326"/>
                <a:gd name="f44" fmla="val 9137"/>
                <a:gd name="f45" fmla="val 1261"/>
                <a:gd name="f46" fmla="val 1"/>
                <a:gd name="f47" fmla="val 568"/>
                <a:gd name="f48" fmla="val 32"/>
                <a:gd name="f49" fmla="val 1229"/>
                <a:gd name="f50" fmla="val 10334"/>
                <a:gd name="f51" fmla="val 11468"/>
                <a:gd name="f52" fmla="val 946"/>
                <a:gd name="f53" fmla="val 10082"/>
                <a:gd name="f54" fmla="val 12224"/>
                <a:gd name="f55" fmla="val 12004"/>
                <a:gd name="f56" fmla="val 9074"/>
                <a:gd name="f57" fmla="val 8538"/>
                <a:gd name="f58" fmla="val 7877"/>
                <a:gd name="f59" fmla="*/ f0 1 12445"/>
                <a:gd name="f60" fmla="*/ f1 1 12414"/>
                <a:gd name="f61" fmla="val f2"/>
                <a:gd name="f62" fmla="val f3"/>
                <a:gd name="f63" fmla="val f4"/>
                <a:gd name="f64" fmla="+- f63 0 f61"/>
                <a:gd name="f65" fmla="+- f62 0 f61"/>
                <a:gd name="f66" fmla="*/ f65 1 12445"/>
                <a:gd name="f67" fmla="*/ f64 1 12414"/>
                <a:gd name="f68" fmla="*/ f61 1 f66"/>
                <a:gd name="f69" fmla="*/ f62 1 f66"/>
                <a:gd name="f70" fmla="*/ f61 1 f67"/>
                <a:gd name="f71" fmla="*/ f63 1 f67"/>
                <a:gd name="f72" fmla="*/ f68 f59 1"/>
                <a:gd name="f73" fmla="*/ f69 f59 1"/>
                <a:gd name="f74" fmla="*/ f71 f60 1"/>
                <a:gd name="f75" fmla="*/ f70 f60 1"/>
              </a:gdLst>
              <a:ahLst/>
              <a:cxnLst>
                <a:cxn ang="3cd4">
                  <a:pos x="hc" y="t"/>
                </a:cxn>
                <a:cxn ang="0">
                  <a:pos x="r" y="vc"/>
                </a:cxn>
                <a:cxn ang="cd4">
                  <a:pos x="hc" y="b"/>
                </a:cxn>
                <a:cxn ang="cd2">
                  <a:pos x="l" y="vc"/>
                </a:cxn>
              </a:cxnLst>
              <a:rect l="f72" t="f75" r="f73" b="f74"/>
              <a:pathLst>
                <a:path w="12445" h="12414">
                  <a:moveTo>
                    <a:pt x="f5" y="f6"/>
                  </a:moveTo>
                  <a:cubicBezTo>
                    <a:pt x="f7" y="f6"/>
                    <a:pt x="f8" y="f9"/>
                    <a:pt x="f8" y="f10"/>
                  </a:cubicBezTo>
                  <a:cubicBezTo>
                    <a:pt x="f8" y="f11"/>
                    <a:pt x="f7" y="f12"/>
                    <a:pt x="f5" y="f12"/>
                  </a:cubicBezTo>
                  <a:lnTo>
                    <a:pt x="f13" y="f12"/>
                  </a:lnTo>
                  <a:cubicBezTo>
                    <a:pt x="f14" y="f12"/>
                    <a:pt x="f15" y="f16"/>
                    <a:pt x="f15" y="f10"/>
                  </a:cubicBezTo>
                  <a:cubicBezTo>
                    <a:pt x="f15" y="f14"/>
                    <a:pt x="f14" y="f6"/>
                    <a:pt x="f13" y="f6"/>
                  </a:cubicBezTo>
                  <a:close/>
                  <a:moveTo>
                    <a:pt x="f5" y="f17"/>
                  </a:moveTo>
                  <a:cubicBezTo>
                    <a:pt x="f7" y="f17"/>
                    <a:pt x="f8" y="f18"/>
                    <a:pt x="f8" y="f19"/>
                  </a:cubicBezTo>
                  <a:cubicBezTo>
                    <a:pt x="f8" y="f20"/>
                    <a:pt x="f7" y="f21"/>
                    <a:pt x="f5" y="f21"/>
                  </a:cubicBezTo>
                  <a:lnTo>
                    <a:pt x="f13" y="f21"/>
                  </a:lnTo>
                  <a:cubicBezTo>
                    <a:pt x="f14" y="f21"/>
                    <a:pt x="f15" y="f20"/>
                    <a:pt x="f15" y="f19"/>
                  </a:cubicBezTo>
                  <a:cubicBezTo>
                    <a:pt x="f15" y="f22"/>
                    <a:pt x="f14" y="f17"/>
                    <a:pt x="f13" y="f17"/>
                  </a:cubicBezTo>
                  <a:close/>
                  <a:moveTo>
                    <a:pt x="f5" y="f23"/>
                  </a:moveTo>
                  <a:cubicBezTo>
                    <a:pt x="f7" y="f23"/>
                    <a:pt x="f8" y="f24"/>
                    <a:pt x="f8" y="f25"/>
                  </a:cubicBezTo>
                  <a:cubicBezTo>
                    <a:pt x="f8" y="f26"/>
                    <a:pt x="f7" y="f8"/>
                    <a:pt x="f5" y="f8"/>
                  </a:cubicBezTo>
                  <a:lnTo>
                    <a:pt x="f13" y="f8"/>
                  </a:lnTo>
                  <a:cubicBezTo>
                    <a:pt x="f14" y="f8"/>
                    <a:pt x="f15" y="f7"/>
                    <a:pt x="f15" y="f25"/>
                  </a:cubicBezTo>
                  <a:cubicBezTo>
                    <a:pt x="f15" y="f27"/>
                    <a:pt x="f14" y="f23"/>
                    <a:pt x="f13" y="f23"/>
                  </a:cubicBezTo>
                  <a:close/>
                  <a:moveTo>
                    <a:pt x="f5" y="f28"/>
                  </a:moveTo>
                  <a:cubicBezTo>
                    <a:pt x="f7" y="f28"/>
                    <a:pt x="f8" y="f29"/>
                    <a:pt x="f8" y="f30"/>
                  </a:cubicBezTo>
                  <a:cubicBezTo>
                    <a:pt x="f8" y="f31"/>
                    <a:pt x="f7" y="f32"/>
                    <a:pt x="f5" y="f32"/>
                  </a:cubicBezTo>
                  <a:lnTo>
                    <a:pt x="f13" y="f32"/>
                  </a:lnTo>
                  <a:cubicBezTo>
                    <a:pt x="f14" y="f32"/>
                    <a:pt x="f15" y="f33"/>
                    <a:pt x="f15" y="f30"/>
                  </a:cubicBezTo>
                  <a:cubicBezTo>
                    <a:pt x="f15" y="f34"/>
                    <a:pt x="f14" y="f28"/>
                    <a:pt x="f13" y="f28"/>
                  </a:cubicBezTo>
                  <a:close/>
                  <a:moveTo>
                    <a:pt x="f35" y="f36"/>
                  </a:moveTo>
                  <a:cubicBezTo>
                    <a:pt x="f37" y="f38"/>
                    <a:pt x="f39" y="f40"/>
                    <a:pt x="f41" y="f40"/>
                  </a:cubicBezTo>
                  <a:cubicBezTo>
                    <a:pt x="f42" y="f40"/>
                    <a:pt x="f43" y="f38"/>
                    <a:pt x="f44" y="f36"/>
                  </a:cubicBezTo>
                  <a:close/>
                  <a:moveTo>
                    <a:pt x="f45" y="f46"/>
                  </a:moveTo>
                  <a:cubicBezTo>
                    <a:pt x="f47" y="f46"/>
                    <a:pt x="f48" y="f47"/>
                    <a:pt x="f48" y="f49"/>
                  </a:cubicBezTo>
                  <a:lnTo>
                    <a:pt x="f48" y="f50"/>
                  </a:lnTo>
                  <a:cubicBezTo>
                    <a:pt x="f2" y="f51"/>
                    <a:pt x="f52" y="f4"/>
                    <a:pt x="f13" y="f4"/>
                  </a:cubicBezTo>
                  <a:lnTo>
                    <a:pt x="f50" y="f4"/>
                  </a:lnTo>
                  <a:cubicBezTo>
                    <a:pt x="f35" y="f4"/>
                    <a:pt x="f3" y="f51"/>
                    <a:pt x="f3" y="f50"/>
                  </a:cubicBezTo>
                  <a:cubicBezTo>
                    <a:pt x="f3" y="f53"/>
                    <a:pt x="f54" y="f32"/>
                    <a:pt x="f55" y="f32"/>
                  </a:cubicBezTo>
                  <a:lnTo>
                    <a:pt x="f56" y="f32"/>
                  </a:lnTo>
                  <a:lnTo>
                    <a:pt x="f56" y="f49"/>
                  </a:lnTo>
                  <a:cubicBezTo>
                    <a:pt x="f56" y="f47"/>
                    <a:pt x="f57" y="f46"/>
                    <a:pt x="f58" y="f4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5" name="Google Shape;10076;p74">
              <a:extLst>
                <a:ext uri="{FF2B5EF4-FFF2-40B4-BE49-F238E27FC236}">
                  <a16:creationId xmlns:a16="http://schemas.microsoft.com/office/drawing/2014/main" id="{9ADBB434-2802-5B43-9D12-BD8F1BB7AFE5}"/>
                </a:ext>
              </a:extLst>
            </p:cNvPr>
            <p:cNvSpPr/>
            <p:nvPr/>
          </p:nvSpPr>
          <p:spPr>
            <a:xfrm>
              <a:off x="4883984" y="2989191"/>
              <a:ext cx="85030" cy="72941"/>
            </a:xfrm>
            <a:custGeom>
              <a:avLst/>
              <a:gdLst>
                <a:gd name="f0" fmla="val w"/>
                <a:gd name="f1" fmla="val h"/>
                <a:gd name="f2" fmla="val 0"/>
                <a:gd name="f3" fmla="val 2742"/>
                <a:gd name="f4" fmla="val 2207"/>
                <a:gd name="f5" fmla="val 1"/>
                <a:gd name="f6" fmla="val 32"/>
                <a:gd name="f7" fmla="val 1009"/>
                <a:gd name="f8" fmla="val 1986"/>
                <a:gd name="f9" fmla="val 1103"/>
                <a:gd name="f10" fmla="val 2080"/>
                <a:gd name="f11" fmla="val 1261"/>
                <a:gd name="f12" fmla="val 2206"/>
                <a:gd name="f13" fmla="val 1418"/>
                <a:gd name="f14" fmla="val 1576"/>
                <a:gd name="f15" fmla="val 1733"/>
                <a:gd name="f16" fmla="val 2143"/>
                <a:gd name="f17" fmla="val 1796"/>
                <a:gd name="f18" fmla="val 2741"/>
                <a:gd name="f19" fmla="*/ f0 1 2742"/>
                <a:gd name="f20" fmla="*/ f1 1 2207"/>
                <a:gd name="f21" fmla="val f2"/>
                <a:gd name="f22" fmla="val f3"/>
                <a:gd name="f23" fmla="val f4"/>
                <a:gd name="f24" fmla="+- f23 0 f21"/>
                <a:gd name="f25" fmla="+- f22 0 f21"/>
                <a:gd name="f26" fmla="*/ f25 1 2742"/>
                <a:gd name="f27" fmla="*/ f24 1 220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2" h="2207">
                  <a:moveTo>
                    <a:pt x="f2" y="f5"/>
                  </a:moveTo>
                  <a:lnTo>
                    <a:pt x="f2" y="f6"/>
                  </a:lnTo>
                  <a:lnTo>
                    <a:pt x="f7" y="f8"/>
                  </a:lnTo>
                  <a:cubicBezTo>
                    <a:pt x="f9" y="f10"/>
                    <a:pt x="f11" y="f12"/>
                    <a:pt x="f13" y="f12"/>
                  </a:cubicBezTo>
                  <a:cubicBezTo>
                    <a:pt x="f14" y="f12"/>
                    <a:pt x="f15" y="f16"/>
                    <a:pt x="f17" y="f8"/>
                  </a:cubicBezTo>
                  <a:lnTo>
                    <a:pt x="f18" y="f6"/>
                  </a:lnTo>
                  <a:lnTo>
                    <a:pt x="f18"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6" name="Google Shape;10077;p74">
              <a:extLst>
                <a:ext uri="{FF2B5EF4-FFF2-40B4-BE49-F238E27FC236}">
                  <a16:creationId xmlns:a16="http://schemas.microsoft.com/office/drawing/2014/main" id="{6BEE0C95-AEF9-6187-5C25-65E21D195614}"/>
                </a:ext>
              </a:extLst>
            </p:cNvPr>
            <p:cNvSpPr/>
            <p:nvPr/>
          </p:nvSpPr>
          <p:spPr>
            <a:xfrm>
              <a:off x="4885940" y="2752856"/>
              <a:ext cx="85030" cy="209297"/>
            </a:xfrm>
            <a:custGeom>
              <a:avLst/>
              <a:gdLst>
                <a:gd name="f0" fmla="val w"/>
                <a:gd name="f1" fmla="val h"/>
                <a:gd name="f2" fmla="val 0"/>
                <a:gd name="f3" fmla="val 2742"/>
                <a:gd name="f4" fmla="val 6333"/>
                <a:gd name="f5" fmla="val 1796"/>
                <a:gd name="f6" fmla="val 819"/>
                <a:gd name="f7" fmla="val 1891"/>
                <a:gd name="f8" fmla="val 1922"/>
                <a:gd name="f9" fmla="val 882"/>
                <a:gd name="f10" fmla="val 945"/>
                <a:gd name="f11" fmla="val 1638"/>
                <a:gd name="f12" fmla="val 820"/>
                <a:gd name="f13" fmla="val 851"/>
                <a:gd name="f14" fmla="val 883"/>
                <a:gd name="f15" fmla="val 977"/>
                <a:gd name="f16" fmla="val 410"/>
                <a:gd name="f17" fmla="val 1"/>
                <a:gd name="f18" fmla="val 2741"/>
                <a:gd name="f19" fmla="val 2300"/>
                <a:gd name="f20" fmla="*/ f0 1 2742"/>
                <a:gd name="f21" fmla="*/ f1 1 6333"/>
                <a:gd name="f22" fmla="val f2"/>
                <a:gd name="f23" fmla="val f3"/>
                <a:gd name="f24" fmla="val f4"/>
                <a:gd name="f25" fmla="+- f24 0 f22"/>
                <a:gd name="f26" fmla="+- f23 0 f22"/>
                <a:gd name="f27" fmla="*/ f26 1 2742"/>
                <a:gd name="f28" fmla="*/ f25 1 6333"/>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742" h="6333">
                  <a:moveTo>
                    <a:pt x="f5" y="f6"/>
                  </a:moveTo>
                  <a:cubicBezTo>
                    <a:pt x="f7" y="f6"/>
                    <a:pt x="f8" y="f9"/>
                    <a:pt x="f8" y="f10"/>
                  </a:cubicBezTo>
                  <a:lnTo>
                    <a:pt x="f8" y="f11"/>
                  </a:lnTo>
                  <a:lnTo>
                    <a:pt x="f12" y="f11"/>
                  </a:lnTo>
                  <a:lnTo>
                    <a:pt x="f12" y="f10"/>
                  </a:lnTo>
                  <a:cubicBezTo>
                    <a:pt x="f12" y="f13"/>
                    <a:pt x="f14" y="f6"/>
                    <a:pt x="f15" y="f6"/>
                  </a:cubicBezTo>
                  <a:close/>
                  <a:moveTo>
                    <a:pt x="f15" y="f2"/>
                  </a:moveTo>
                  <a:cubicBezTo>
                    <a:pt x="f16" y="f2"/>
                    <a:pt x="f17" y="f16"/>
                    <a:pt x="f17" y="f10"/>
                  </a:cubicBezTo>
                  <a:lnTo>
                    <a:pt x="f17" y="f4"/>
                  </a:lnTo>
                  <a:lnTo>
                    <a:pt x="f18" y="f4"/>
                  </a:lnTo>
                  <a:lnTo>
                    <a:pt x="f18" y="f10"/>
                  </a:lnTo>
                  <a:cubicBezTo>
                    <a:pt x="f18" y="f16"/>
                    <a:pt x="f19"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7" name="Google Shape;10084;p74">
            <a:extLst>
              <a:ext uri="{FF2B5EF4-FFF2-40B4-BE49-F238E27FC236}">
                <a16:creationId xmlns:a16="http://schemas.microsoft.com/office/drawing/2014/main" id="{E90151F4-C64A-1985-030C-4D12C54DC11F}"/>
              </a:ext>
            </a:extLst>
          </p:cNvPr>
          <p:cNvGrpSpPr/>
          <p:nvPr/>
        </p:nvGrpSpPr>
        <p:grpSpPr>
          <a:xfrm>
            <a:off x="7130125" y="2760820"/>
            <a:ext cx="359660" cy="371036"/>
            <a:chOff x="7130125" y="2760820"/>
            <a:chExt cx="359660" cy="371036"/>
          </a:xfrm>
        </p:grpSpPr>
        <p:sp>
          <p:nvSpPr>
            <p:cNvPr id="28" name="Google Shape;10085;p74">
              <a:extLst>
                <a:ext uri="{FF2B5EF4-FFF2-40B4-BE49-F238E27FC236}">
                  <a16:creationId xmlns:a16="http://schemas.microsoft.com/office/drawing/2014/main" id="{D0838A1E-C36D-943A-E289-8B381798E443}"/>
                </a:ext>
              </a:extLst>
            </p:cNvPr>
            <p:cNvSpPr/>
            <p:nvPr/>
          </p:nvSpPr>
          <p:spPr>
            <a:xfrm>
              <a:off x="7203835" y="3021095"/>
              <a:ext cx="89720" cy="35990"/>
            </a:xfrm>
            <a:custGeom>
              <a:avLst/>
              <a:gdLst>
                <a:gd name="f0" fmla="val w"/>
                <a:gd name="f1" fmla="val h"/>
                <a:gd name="f2" fmla="val 0"/>
                <a:gd name="f3" fmla="val 3183"/>
                <a:gd name="f4" fmla="val 1198"/>
                <a:gd name="f5" fmla="val 1607"/>
                <a:gd name="f6" fmla="val 820"/>
                <a:gd name="f7" fmla="val 190"/>
                <a:gd name="f8" fmla="val 504"/>
                <a:gd name="f9" fmla="val 1"/>
                <a:gd name="f10" fmla="val 1197"/>
                <a:gd name="f11" fmla="val 3025"/>
                <a:gd name="f12" fmla="val 536"/>
                <a:gd name="f13" fmla="val 2363"/>
                <a:gd name="f14" fmla="*/ f0 1 3183"/>
                <a:gd name="f15" fmla="*/ f1 1 1198"/>
                <a:gd name="f16" fmla="val f2"/>
                <a:gd name="f17" fmla="val f3"/>
                <a:gd name="f18" fmla="val f4"/>
                <a:gd name="f19" fmla="+- f18 0 f16"/>
                <a:gd name="f20" fmla="+- f17 0 f16"/>
                <a:gd name="f21" fmla="*/ f20 1 3183"/>
                <a:gd name="f22" fmla="*/ f19 1 119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3183" h="1198">
                  <a:moveTo>
                    <a:pt x="f5" y="f2"/>
                  </a:moveTo>
                  <a:cubicBezTo>
                    <a:pt x="f6" y="f2"/>
                    <a:pt x="f7" y="f8"/>
                    <a:pt x="f9" y="f10"/>
                  </a:cubicBezTo>
                  <a:lnTo>
                    <a:pt x="f3" y="f10"/>
                  </a:lnTo>
                  <a:cubicBezTo>
                    <a:pt x="f11" y="f12"/>
                    <a:pt x="f13"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9" name="Google Shape;10086;p74">
              <a:extLst>
                <a:ext uri="{FF2B5EF4-FFF2-40B4-BE49-F238E27FC236}">
                  <a16:creationId xmlns:a16="http://schemas.microsoft.com/office/drawing/2014/main" id="{7990599F-170B-4F3B-87D7-6B833EC87E4E}"/>
                </a:ext>
              </a:extLst>
            </p:cNvPr>
            <p:cNvSpPr/>
            <p:nvPr/>
          </p:nvSpPr>
          <p:spPr>
            <a:xfrm>
              <a:off x="7223366" y="2947522"/>
              <a:ext cx="48874" cy="49149"/>
            </a:xfrm>
            <a:custGeom>
              <a:avLst/>
              <a:gdLst>
                <a:gd name="f0" fmla="val w"/>
                <a:gd name="f1" fmla="val h"/>
                <a:gd name="f2" fmla="val 0"/>
                <a:gd name="f3" fmla="val 1733"/>
                <a:gd name="f4" fmla="val 1636"/>
                <a:gd name="f5" fmla="val 858"/>
                <a:gd name="f6" fmla="val 784"/>
                <a:gd name="f7" fmla="val 707"/>
                <a:gd name="f8" fmla="val 8"/>
                <a:gd name="f9" fmla="val 631"/>
                <a:gd name="f10" fmla="val 23"/>
                <a:gd name="f11" fmla="val 347"/>
                <a:gd name="f12" fmla="val 118"/>
                <a:gd name="f13" fmla="val 127"/>
                <a:gd name="f14" fmla="val 307"/>
                <a:gd name="f15" fmla="val 95"/>
                <a:gd name="f16" fmla="val 590"/>
                <a:gd name="f17" fmla="val 1"/>
                <a:gd name="f18" fmla="val 906"/>
                <a:gd name="f19" fmla="val 1189"/>
                <a:gd name="f20" fmla="val 284"/>
                <a:gd name="f21" fmla="val 1410"/>
                <a:gd name="f22" fmla="val 446"/>
                <a:gd name="f23" fmla="val 1548"/>
                <a:gd name="f24" fmla="val 658"/>
                <a:gd name="f25" fmla="val 871"/>
                <a:gd name="f26" fmla="val 949"/>
                <a:gd name="f27" fmla="val 1027"/>
                <a:gd name="f28" fmla="val 1624"/>
                <a:gd name="f29" fmla="val 1103"/>
                <a:gd name="f30" fmla="val 1599"/>
                <a:gd name="f31" fmla="val 1387"/>
                <a:gd name="f32" fmla="val 1536"/>
                <a:gd name="f33" fmla="val 1607"/>
                <a:gd name="f34" fmla="val 1347"/>
                <a:gd name="f35" fmla="val 1670"/>
                <a:gd name="f36" fmla="val 1063"/>
                <a:gd name="f37" fmla="val 748"/>
                <a:gd name="f38" fmla="val 464"/>
                <a:gd name="f39" fmla="val 1450"/>
                <a:gd name="f40" fmla="val 244"/>
                <a:gd name="f41" fmla="val 1307"/>
                <a:gd name="f42" fmla="val 77"/>
                <a:gd name="f43" fmla="val 1091"/>
                <a:gd name="f44" fmla="*/ f0 1 1733"/>
                <a:gd name="f45" fmla="*/ f1 1 1636"/>
                <a:gd name="f46" fmla="val f2"/>
                <a:gd name="f47" fmla="val f3"/>
                <a:gd name="f48" fmla="val f4"/>
                <a:gd name="f49" fmla="+- f48 0 f46"/>
                <a:gd name="f50" fmla="+- f47 0 f46"/>
                <a:gd name="f51" fmla="*/ f50 1 1733"/>
                <a:gd name="f52" fmla="*/ f49 1 1636"/>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1733" h="1636">
                  <a:moveTo>
                    <a:pt x="f5" y="f2"/>
                  </a:moveTo>
                  <a:cubicBezTo>
                    <a:pt x="f6" y="f2"/>
                    <a:pt x="f7" y="f8"/>
                    <a:pt x="f9" y="f10"/>
                  </a:cubicBezTo>
                  <a:cubicBezTo>
                    <a:pt x="f11" y="f12"/>
                    <a:pt x="f13" y="f14"/>
                    <a:pt x="f15" y="f16"/>
                  </a:cubicBezTo>
                  <a:cubicBezTo>
                    <a:pt x="f17" y="f18"/>
                    <a:pt x="f15" y="f19"/>
                    <a:pt x="f20" y="f21"/>
                  </a:cubicBezTo>
                  <a:cubicBezTo>
                    <a:pt x="f22" y="f23"/>
                    <a:pt x="f24" y="f4"/>
                    <a:pt x="f25" y="f4"/>
                  </a:cubicBezTo>
                  <a:cubicBezTo>
                    <a:pt x="f26" y="f4"/>
                    <a:pt x="f27" y="f28"/>
                    <a:pt x="f29" y="f30"/>
                  </a:cubicBezTo>
                  <a:cubicBezTo>
                    <a:pt x="f31" y="f32"/>
                    <a:pt x="f33" y="f34"/>
                    <a:pt x="f35" y="f36"/>
                  </a:cubicBezTo>
                  <a:cubicBezTo>
                    <a:pt x="f3" y="f37"/>
                    <a:pt x="f35" y="f38"/>
                    <a:pt x="f39" y="f40"/>
                  </a:cubicBezTo>
                  <a:cubicBezTo>
                    <a:pt x="f41" y="f42"/>
                    <a:pt x="f43"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0" name="Google Shape;10087;p74">
              <a:extLst>
                <a:ext uri="{FF2B5EF4-FFF2-40B4-BE49-F238E27FC236}">
                  <a16:creationId xmlns:a16="http://schemas.microsoft.com/office/drawing/2014/main" id="{615CAF62-6FAF-05E5-0C19-EDC8F96651B0}"/>
                </a:ext>
              </a:extLst>
            </p:cNvPr>
            <p:cNvSpPr/>
            <p:nvPr/>
          </p:nvSpPr>
          <p:spPr>
            <a:xfrm>
              <a:off x="7130125" y="2760820"/>
              <a:ext cx="359660" cy="371036"/>
            </a:xfrm>
            <a:custGeom>
              <a:avLst/>
              <a:gdLst>
                <a:gd name="f0" fmla="val w"/>
                <a:gd name="f1" fmla="val h"/>
                <a:gd name="f2" fmla="val 0"/>
                <a:gd name="f3" fmla="val 12759"/>
                <a:gd name="f4" fmla="val 12351"/>
                <a:gd name="f5" fmla="val 6428"/>
                <a:gd name="f6" fmla="val 820"/>
                <a:gd name="f7" fmla="val 6900"/>
                <a:gd name="f8" fmla="val 7247"/>
                <a:gd name="f9" fmla="val 1166"/>
                <a:gd name="f10" fmla="val 1639"/>
                <a:gd name="f11" fmla="val 4128"/>
                <a:gd name="f12" fmla="val 5609"/>
                <a:gd name="f13" fmla="val 5955"/>
                <a:gd name="f14" fmla="val 10681"/>
                <a:gd name="f15" fmla="val 6616"/>
                <a:gd name="f16" fmla="val 10901"/>
                <a:gd name="f17" fmla="val 11059"/>
                <a:gd name="f18" fmla="val 6805"/>
                <a:gd name="f19" fmla="val 6994"/>
                <a:gd name="f20" fmla="val 11122"/>
                <a:gd name="f21" fmla="val 7436"/>
                <a:gd name="f22" fmla="val 8192"/>
                <a:gd name="f23" fmla="val 7971"/>
                <a:gd name="f24" fmla="val 7751"/>
                <a:gd name="f25" fmla="val 6742"/>
                <a:gd name="f26" fmla="val 8255"/>
                <a:gd name="f27" fmla="val 8444"/>
                <a:gd name="f28" fmla="val 8696"/>
                <a:gd name="f29" fmla="val 8885"/>
                <a:gd name="f30" fmla="val 9074"/>
                <a:gd name="f31" fmla="val 4233"/>
                <a:gd name="f32" fmla="val 5360"/>
                <a:gd name="f33" fmla="val 4671"/>
                <a:gd name="f34" fmla="val 5082"/>
                <a:gd name="f35" fmla="val 5531"/>
                <a:gd name="f36" fmla="val 5388"/>
                <a:gd name="f37" fmla="val 5860"/>
                <a:gd name="f38" fmla="val 5829"/>
                <a:gd name="f39" fmla="val 6301"/>
                <a:gd name="f40" fmla="val 5987"/>
                <a:gd name="f41" fmla="val 6868"/>
                <a:gd name="f42" fmla="val 7467"/>
                <a:gd name="f43" fmla="val 5766"/>
                <a:gd name="f44" fmla="val 5640"/>
                <a:gd name="f45" fmla="val 5451"/>
                <a:gd name="f46" fmla="val 6176"/>
                <a:gd name="f47" fmla="val 8601"/>
                <a:gd name="f48" fmla="val 6711"/>
                <a:gd name="f49" fmla="val 9389"/>
                <a:gd name="f50" fmla="val 10334"/>
                <a:gd name="f51" fmla="val 10555"/>
                <a:gd name="f52" fmla="val 6491"/>
                <a:gd name="f53" fmla="val 10744"/>
                <a:gd name="f54" fmla="val 6270"/>
                <a:gd name="f55" fmla="val 2143"/>
                <a:gd name="f56" fmla="val 1891"/>
                <a:gd name="f57" fmla="val 1733"/>
                <a:gd name="f58" fmla="val 10303"/>
                <a:gd name="f59" fmla="val 9357"/>
                <a:gd name="f60" fmla="val 2238"/>
                <a:gd name="f61" fmla="val 8570"/>
                <a:gd name="f62" fmla="val 3025"/>
                <a:gd name="f63" fmla="val 8129"/>
                <a:gd name="f64" fmla="val 2647"/>
                <a:gd name="f65" fmla="val 7688"/>
                <a:gd name="f66" fmla="val 2490"/>
                <a:gd name="f67" fmla="val 7121"/>
                <a:gd name="f68" fmla="val 6553"/>
                <a:gd name="f69" fmla="val 2805"/>
                <a:gd name="f70" fmla="val 6018"/>
                <a:gd name="f71" fmla="val 3246"/>
                <a:gd name="f72" fmla="val 5577"/>
                <a:gd name="f73" fmla="val 3781"/>
                <a:gd name="f74" fmla="val 5419"/>
                <a:gd name="f75" fmla="val 3933"/>
                <a:gd name="f76" fmla="val 5379"/>
                <a:gd name="f77" fmla="val 4084"/>
                <a:gd name="f78" fmla="val 9893"/>
                <a:gd name="f79" fmla="val 10113"/>
                <a:gd name="f80" fmla="val 10050"/>
                <a:gd name="f81" fmla="val 6396"/>
                <a:gd name="f82" fmla="val 5483"/>
                <a:gd name="f83" fmla="val 4726"/>
                <a:gd name="f84" fmla="val 725"/>
                <a:gd name="f85" fmla="val 2458"/>
                <a:gd name="f86" fmla="val 1261"/>
                <a:gd name="f87" fmla="val 599"/>
                <a:gd name="f88" fmla="val 1"/>
                <a:gd name="f89" fmla="val 3686"/>
                <a:gd name="f90" fmla="val 11815"/>
                <a:gd name="f91" fmla="val 568"/>
                <a:gd name="f92" fmla="val 12350"/>
                <a:gd name="f93" fmla="val 11468"/>
                <a:gd name="f94" fmla="val 12130"/>
                <a:gd name="f95" fmla="val 12697"/>
                <a:gd name="f96" fmla="val 12760"/>
                <a:gd name="f97" fmla="val 12162"/>
                <a:gd name="f98" fmla="val 11500"/>
                <a:gd name="f99" fmla="val 8034"/>
                <a:gd name="f100" fmla="val 7278"/>
                <a:gd name="f101" fmla="*/ f0 1 12759"/>
                <a:gd name="f102" fmla="*/ f1 1 12351"/>
                <a:gd name="f103" fmla="val f2"/>
                <a:gd name="f104" fmla="val f3"/>
                <a:gd name="f105" fmla="val f4"/>
                <a:gd name="f106" fmla="+- f105 0 f103"/>
                <a:gd name="f107" fmla="+- f104 0 f103"/>
                <a:gd name="f108" fmla="*/ f107 1 12759"/>
                <a:gd name="f109" fmla="*/ f106 1 12351"/>
                <a:gd name="f110" fmla="*/ f103 1 f108"/>
                <a:gd name="f111" fmla="*/ f104 1 f108"/>
                <a:gd name="f112" fmla="*/ f103 1 f109"/>
                <a:gd name="f113" fmla="*/ f105 1 f109"/>
                <a:gd name="f114" fmla="*/ f110 f101 1"/>
                <a:gd name="f115" fmla="*/ f111 f101 1"/>
                <a:gd name="f116" fmla="*/ f113 f102 1"/>
                <a:gd name="f117" fmla="*/ f112 f102 1"/>
              </a:gdLst>
              <a:ahLst/>
              <a:cxnLst>
                <a:cxn ang="3cd4">
                  <a:pos x="hc" y="t"/>
                </a:cxn>
                <a:cxn ang="0">
                  <a:pos x="r" y="vc"/>
                </a:cxn>
                <a:cxn ang="cd4">
                  <a:pos x="hc" y="b"/>
                </a:cxn>
                <a:cxn ang="cd2">
                  <a:pos x="l" y="vc"/>
                </a:cxn>
              </a:cxnLst>
              <a:rect l="f114" t="f117" r="f115" b="f116"/>
              <a:pathLst>
                <a:path w="12759" h="12351">
                  <a:moveTo>
                    <a:pt x="f5" y="f6"/>
                  </a:moveTo>
                  <a:cubicBezTo>
                    <a:pt x="f7" y="f6"/>
                    <a:pt x="f8" y="f9"/>
                    <a:pt x="f8" y="f10"/>
                  </a:cubicBezTo>
                  <a:lnTo>
                    <a:pt x="f8" y="f11"/>
                  </a:lnTo>
                  <a:lnTo>
                    <a:pt x="f12" y="f11"/>
                  </a:lnTo>
                  <a:lnTo>
                    <a:pt x="f12" y="f10"/>
                  </a:lnTo>
                  <a:cubicBezTo>
                    <a:pt x="f12" y="f9"/>
                    <a:pt x="f13" y="f6"/>
                    <a:pt x="f5" y="f6"/>
                  </a:cubicBezTo>
                  <a:close/>
                  <a:moveTo>
                    <a:pt x="f14" y="f15"/>
                  </a:moveTo>
                  <a:cubicBezTo>
                    <a:pt x="f16" y="f15"/>
                    <a:pt x="f17" y="f18"/>
                    <a:pt x="f17" y="f19"/>
                  </a:cubicBezTo>
                  <a:cubicBezTo>
                    <a:pt x="f20" y="f8"/>
                    <a:pt x="f16" y="f21"/>
                    <a:pt x="f14" y="f21"/>
                  </a:cubicBezTo>
                  <a:lnTo>
                    <a:pt x="f22" y="f21"/>
                  </a:lnTo>
                  <a:cubicBezTo>
                    <a:pt x="f23" y="f21"/>
                    <a:pt x="f24" y="f8"/>
                    <a:pt x="f24" y="f19"/>
                  </a:cubicBezTo>
                  <a:cubicBezTo>
                    <a:pt x="f24" y="f25"/>
                    <a:pt x="f23" y="f15"/>
                    <a:pt x="f22" y="f15"/>
                  </a:cubicBezTo>
                  <a:close/>
                  <a:moveTo>
                    <a:pt x="f14" y="f26"/>
                  </a:moveTo>
                  <a:cubicBezTo>
                    <a:pt x="f16" y="f26"/>
                    <a:pt x="f17" y="f27"/>
                    <a:pt x="f17" y="f28"/>
                  </a:cubicBezTo>
                  <a:cubicBezTo>
                    <a:pt x="f20" y="f29"/>
                    <a:pt x="f16" y="f30"/>
                    <a:pt x="f14" y="f30"/>
                  </a:cubicBezTo>
                  <a:lnTo>
                    <a:pt x="f22" y="f30"/>
                  </a:lnTo>
                  <a:cubicBezTo>
                    <a:pt x="f23" y="f30"/>
                    <a:pt x="f24" y="f29"/>
                    <a:pt x="f24" y="f28"/>
                  </a:cubicBezTo>
                  <a:cubicBezTo>
                    <a:pt x="f24" y="f27"/>
                    <a:pt x="f23" y="f26"/>
                    <a:pt x="f22" y="f26"/>
                  </a:cubicBezTo>
                  <a:close/>
                  <a:moveTo>
                    <a:pt x="f31" y="f32"/>
                  </a:moveTo>
                  <a:cubicBezTo>
                    <a:pt x="f33" y="f32"/>
                    <a:pt x="f34" y="f35"/>
                    <a:pt x="f36" y="f37"/>
                  </a:cubicBezTo>
                  <a:cubicBezTo>
                    <a:pt x="f38" y="f39"/>
                    <a:pt x="f40" y="f41"/>
                    <a:pt x="f38" y="f42"/>
                  </a:cubicBezTo>
                  <a:cubicBezTo>
                    <a:pt x="f43" y="f24"/>
                    <a:pt x="f44" y="f23"/>
                    <a:pt x="f45" y="f22"/>
                  </a:cubicBezTo>
                  <a:cubicBezTo>
                    <a:pt x="f46" y="f47"/>
                    <a:pt x="f48" y="f49"/>
                    <a:pt x="f48" y="f50"/>
                  </a:cubicBezTo>
                  <a:cubicBezTo>
                    <a:pt x="f48" y="f51"/>
                    <a:pt x="f52" y="f53"/>
                    <a:pt x="f54" y="f53"/>
                  </a:cubicBezTo>
                  <a:lnTo>
                    <a:pt x="f55" y="f53"/>
                  </a:lnTo>
                  <a:cubicBezTo>
                    <a:pt x="f56" y="f53"/>
                    <a:pt x="f57" y="f51"/>
                    <a:pt x="f57" y="f58"/>
                  </a:cubicBezTo>
                  <a:cubicBezTo>
                    <a:pt x="f57" y="f59"/>
                    <a:pt x="f60" y="f61"/>
                    <a:pt x="f62" y="f63"/>
                  </a:cubicBezTo>
                  <a:cubicBezTo>
                    <a:pt x="f64" y="f65"/>
                    <a:pt x="f66" y="f67"/>
                    <a:pt x="f64" y="f68"/>
                  </a:cubicBezTo>
                  <a:cubicBezTo>
                    <a:pt x="f69" y="f70"/>
                    <a:pt x="f71" y="f72"/>
                    <a:pt x="f73" y="f74"/>
                  </a:cubicBezTo>
                  <a:cubicBezTo>
                    <a:pt x="f75" y="f76"/>
                    <a:pt x="f77" y="f32"/>
                    <a:pt x="f31" y="f32"/>
                  </a:cubicBezTo>
                  <a:close/>
                  <a:moveTo>
                    <a:pt x="f14" y="f78"/>
                  </a:moveTo>
                  <a:cubicBezTo>
                    <a:pt x="f16" y="f78"/>
                    <a:pt x="f17" y="f79"/>
                    <a:pt x="f17" y="f58"/>
                  </a:cubicBezTo>
                  <a:cubicBezTo>
                    <a:pt x="f20" y="f51"/>
                    <a:pt x="f16" y="f53"/>
                    <a:pt x="f14" y="f53"/>
                  </a:cubicBezTo>
                  <a:lnTo>
                    <a:pt x="f22" y="f53"/>
                  </a:lnTo>
                  <a:cubicBezTo>
                    <a:pt x="f23" y="f53"/>
                    <a:pt x="f24" y="f51"/>
                    <a:pt x="f24" y="f58"/>
                  </a:cubicBezTo>
                  <a:cubicBezTo>
                    <a:pt x="f24" y="f80"/>
                    <a:pt x="f23" y="f78"/>
                    <a:pt x="f22" y="f78"/>
                  </a:cubicBezTo>
                  <a:close/>
                  <a:moveTo>
                    <a:pt x="f81" y="f2"/>
                  </a:moveTo>
                  <a:cubicBezTo>
                    <a:pt x="f82" y="f2"/>
                    <a:pt x="f83" y="f84"/>
                    <a:pt x="f83" y="f10"/>
                  </a:cubicBezTo>
                  <a:lnTo>
                    <a:pt x="f83" y="f85"/>
                  </a:lnTo>
                  <a:lnTo>
                    <a:pt x="f86" y="f85"/>
                  </a:lnTo>
                  <a:cubicBezTo>
                    <a:pt x="f87" y="f85"/>
                    <a:pt x="f88" y="f62"/>
                    <a:pt x="f88" y="f89"/>
                  </a:cubicBezTo>
                  <a:lnTo>
                    <a:pt x="f88" y="f20"/>
                  </a:lnTo>
                  <a:cubicBezTo>
                    <a:pt x="f88" y="f90"/>
                    <a:pt x="f91" y="f92"/>
                    <a:pt x="f86" y="f92"/>
                  </a:cubicBezTo>
                  <a:lnTo>
                    <a:pt x="f93" y="f92"/>
                  </a:lnTo>
                  <a:cubicBezTo>
                    <a:pt x="f94" y="f92"/>
                    <a:pt x="f95" y="f90"/>
                    <a:pt x="f95" y="f20"/>
                  </a:cubicBezTo>
                  <a:lnTo>
                    <a:pt x="f95" y="f89"/>
                  </a:lnTo>
                  <a:cubicBezTo>
                    <a:pt x="f96" y="f62"/>
                    <a:pt x="f97" y="f85"/>
                    <a:pt x="f98" y="f85"/>
                  </a:cubicBezTo>
                  <a:lnTo>
                    <a:pt x="f99" y="f85"/>
                  </a:lnTo>
                  <a:lnTo>
                    <a:pt x="f99" y="f10"/>
                  </a:lnTo>
                  <a:cubicBezTo>
                    <a:pt x="f99" y="f84"/>
                    <a:pt x="f100" y="f2"/>
                    <a:pt x="f81"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1" name="Google Shape;10088;p74">
              <a:extLst>
                <a:ext uri="{FF2B5EF4-FFF2-40B4-BE49-F238E27FC236}">
                  <a16:creationId xmlns:a16="http://schemas.microsoft.com/office/drawing/2014/main" id="{8D81B780-C317-3826-DED7-68F9DFA16B49}"/>
                </a:ext>
              </a:extLst>
            </p:cNvPr>
            <p:cNvSpPr/>
            <p:nvPr/>
          </p:nvSpPr>
          <p:spPr>
            <a:xfrm>
              <a:off x="7303303" y="2801520"/>
              <a:ext cx="15983" cy="17062"/>
            </a:xfrm>
            <a:custGeom>
              <a:avLst/>
              <a:gdLst>
                <a:gd name="f0" fmla="val w"/>
                <a:gd name="f1" fmla="val h"/>
                <a:gd name="f2" fmla="val 0"/>
                <a:gd name="f3" fmla="val 567"/>
                <a:gd name="f4" fmla="val 568"/>
                <a:gd name="f5" fmla="val 284"/>
                <a:gd name="f6" fmla="val 126"/>
                <a:gd name="f7" fmla="val 441"/>
                <a:gd name="f8" fmla="*/ f0 1 567"/>
                <a:gd name="f9" fmla="*/ f1 1 568"/>
                <a:gd name="f10" fmla="val f2"/>
                <a:gd name="f11" fmla="val f3"/>
                <a:gd name="f12" fmla="val f4"/>
                <a:gd name="f13" fmla="+- f12 0 f10"/>
                <a:gd name="f14" fmla="+- f11 0 f10"/>
                <a:gd name="f15" fmla="*/ f14 1 567"/>
                <a:gd name="f16" fmla="*/ f13 1 568"/>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567" h="568">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2" name="Google Shape;10089;p74">
            <a:extLst>
              <a:ext uri="{FF2B5EF4-FFF2-40B4-BE49-F238E27FC236}">
                <a16:creationId xmlns:a16="http://schemas.microsoft.com/office/drawing/2014/main" id="{114F0F35-D94D-4C81-60AF-D6A6C48FE767}"/>
              </a:ext>
            </a:extLst>
          </p:cNvPr>
          <p:cNvGrpSpPr/>
          <p:nvPr/>
        </p:nvGrpSpPr>
        <p:grpSpPr>
          <a:xfrm>
            <a:off x="6403515" y="1179621"/>
            <a:ext cx="515511" cy="543501"/>
            <a:chOff x="6403515" y="1179621"/>
            <a:chExt cx="515511" cy="543501"/>
          </a:xfrm>
        </p:grpSpPr>
        <p:sp>
          <p:nvSpPr>
            <p:cNvPr id="33" name="Google Shape;10090;p74">
              <a:extLst>
                <a:ext uri="{FF2B5EF4-FFF2-40B4-BE49-F238E27FC236}">
                  <a16:creationId xmlns:a16="http://schemas.microsoft.com/office/drawing/2014/main" id="{014B594F-3812-657A-A399-F48B45F0842F}"/>
                </a:ext>
              </a:extLst>
            </p:cNvPr>
            <p:cNvSpPr/>
            <p:nvPr/>
          </p:nvSpPr>
          <p:spPr>
            <a:xfrm>
              <a:off x="6523448" y="1179621"/>
              <a:ext cx="275636" cy="343622"/>
            </a:xfrm>
            <a:custGeom>
              <a:avLst/>
              <a:gdLst>
                <a:gd name="f0" fmla="val w"/>
                <a:gd name="f1" fmla="val h"/>
                <a:gd name="f2" fmla="val 0"/>
                <a:gd name="f3" fmla="val 6806"/>
                <a:gd name="f4" fmla="val 7961"/>
                <a:gd name="f5" fmla="val 4506"/>
                <a:gd name="f6" fmla="val 3266"/>
                <a:gd name="f7" fmla="val 4569"/>
                <a:gd name="f8" fmla="val 4601"/>
                <a:gd name="f9" fmla="val 3298"/>
                <a:gd name="f10" fmla="val 4632"/>
                <a:gd name="f11" fmla="val 5577"/>
                <a:gd name="f12" fmla="val 4621"/>
                <a:gd name="f13" fmla="val 5420"/>
                <a:gd name="f14" fmla="val 5881"/>
                <a:gd name="f15" fmla="val 4664"/>
                <a:gd name="f16" fmla="val 7110"/>
                <a:gd name="f17" fmla="val 3403"/>
                <a:gd name="f18" fmla="val 2206"/>
                <a:gd name="f19" fmla="val 1419"/>
                <a:gd name="f20" fmla="val 5944"/>
                <a:gd name="f21" fmla="val 1261"/>
                <a:gd name="f22" fmla="val 2238"/>
                <a:gd name="f23" fmla="val 2269"/>
                <a:gd name="f24" fmla="val 2301"/>
                <a:gd name="f25" fmla="val 4055"/>
                <a:gd name="f26" fmla="val 1"/>
                <a:gd name="f27" fmla="val 3400"/>
                <a:gd name="f28" fmla="val 2703"/>
                <a:gd name="f29" fmla="val 167"/>
                <a:gd name="f30" fmla="val 2049"/>
                <a:gd name="f31" fmla="val 494"/>
                <a:gd name="f32" fmla="val 1957"/>
                <a:gd name="f33" fmla="val 483"/>
                <a:gd name="f34" fmla="val 1867"/>
                <a:gd name="f35" fmla="val 478"/>
                <a:gd name="f36" fmla="val 1779"/>
                <a:gd name="f37" fmla="val 1354"/>
                <a:gd name="f38" fmla="val 976"/>
                <a:gd name="f39" fmla="val 600"/>
                <a:gd name="f40" fmla="val 662"/>
                <a:gd name="f41" fmla="val 809"/>
                <a:gd name="f42" fmla="val 347"/>
                <a:gd name="f43" fmla="val 1061"/>
                <a:gd name="f44" fmla="val 1534"/>
                <a:gd name="f45" fmla="val 2384"/>
                <a:gd name="f46" fmla="val 2857"/>
                <a:gd name="f47" fmla="val 95"/>
                <a:gd name="f48" fmla="val 3613"/>
                <a:gd name="f49" fmla="val 473"/>
                <a:gd name="f50" fmla="val 4810"/>
                <a:gd name="f51" fmla="val 536"/>
                <a:gd name="f52" fmla="val 6070"/>
                <a:gd name="f53" fmla="val 1482"/>
                <a:gd name="f54" fmla="val 7078"/>
                <a:gd name="f55" fmla="val 7646"/>
                <a:gd name="f56" fmla="val 2710"/>
                <a:gd name="f57" fmla="val 5136"/>
                <a:gd name="f58" fmla="val 6207"/>
                <a:gd name="f59" fmla="val 6417"/>
                <a:gd name="f60" fmla="val 6396"/>
                <a:gd name="f61" fmla="val 6554"/>
                <a:gd name="f62" fmla="val 4085"/>
                <a:gd name="f63" fmla="val 6774"/>
                <a:gd name="f64" fmla="val 3046"/>
                <a:gd name="f65" fmla="val 2447"/>
                <a:gd name="f66" fmla="val 1565"/>
                <a:gd name="f67" fmla="val 6459"/>
                <a:gd name="f68" fmla="val 872"/>
                <a:gd name="f69" fmla="val 5703"/>
                <a:gd name="f70" fmla="val 431"/>
                <a:gd name="f71" fmla="val 5234"/>
                <a:gd name="f72" fmla="val 143"/>
                <a:gd name="f73" fmla="val 4662"/>
                <a:gd name="f74" fmla="*/ f0 1 6806"/>
                <a:gd name="f75" fmla="*/ f1 1 7961"/>
                <a:gd name="f76" fmla="val f2"/>
                <a:gd name="f77" fmla="val f3"/>
                <a:gd name="f78" fmla="val f4"/>
                <a:gd name="f79" fmla="+- f78 0 f76"/>
                <a:gd name="f80" fmla="+- f77 0 f76"/>
                <a:gd name="f81" fmla="*/ f80 1 6806"/>
                <a:gd name="f82" fmla="*/ f79 1 7961"/>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6806" h="7961">
                  <a:moveTo>
                    <a:pt x="f5" y="f6"/>
                  </a:moveTo>
                  <a:cubicBezTo>
                    <a:pt x="f7" y="f6"/>
                    <a:pt x="f8" y="f9"/>
                    <a:pt x="f10" y="f9"/>
                  </a:cubicBezTo>
                  <a:lnTo>
                    <a:pt x="f11" y="f12"/>
                  </a:lnTo>
                  <a:cubicBezTo>
                    <a:pt x="f13" y="f14"/>
                    <a:pt x="f15" y="f16"/>
                    <a:pt x="f17" y="f16"/>
                  </a:cubicBezTo>
                  <a:cubicBezTo>
                    <a:pt x="f18" y="f16"/>
                    <a:pt x="f19" y="f20"/>
                    <a:pt x="f21" y="f12"/>
                  </a:cubicBezTo>
                  <a:lnTo>
                    <a:pt x="f18" y="f9"/>
                  </a:lnTo>
                  <a:cubicBezTo>
                    <a:pt x="f22" y="f6"/>
                    <a:pt x="f23" y="f6"/>
                    <a:pt x="f24" y="f6"/>
                  </a:cubicBezTo>
                  <a:close/>
                  <a:moveTo>
                    <a:pt x="f25" y="f26"/>
                  </a:moveTo>
                  <a:cubicBezTo>
                    <a:pt x="f27" y="f26"/>
                    <a:pt x="f28" y="f29"/>
                    <a:pt x="f30" y="f31"/>
                  </a:cubicBezTo>
                  <a:cubicBezTo>
                    <a:pt x="f32" y="f33"/>
                    <a:pt x="f34" y="f35"/>
                    <a:pt x="f36" y="f35"/>
                  </a:cubicBezTo>
                  <a:cubicBezTo>
                    <a:pt x="f37" y="f35"/>
                    <a:pt x="f38" y="f39"/>
                    <a:pt x="f40" y="f41"/>
                  </a:cubicBezTo>
                  <a:cubicBezTo>
                    <a:pt x="f42" y="f43"/>
                    <a:pt x="f26" y="f44"/>
                    <a:pt x="f26" y="f45"/>
                  </a:cubicBezTo>
                  <a:cubicBezTo>
                    <a:pt x="f26" y="f46"/>
                    <a:pt x="f47" y="f48"/>
                    <a:pt x="f42" y="f12"/>
                  </a:cubicBezTo>
                  <a:cubicBezTo>
                    <a:pt x="f49" y="f50"/>
                    <a:pt x="f51" y="f52"/>
                    <a:pt x="f53" y="f54"/>
                  </a:cubicBezTo>
                  <a:cubicBezTo>
                    <a:pt x="f30" y="f55"/>
                    <a:pt x="f56" y="f4"/>
                    <a:pt x="f17" y="f4"/>
                  </a:cubicBezTo>
                  <a:cubicBezTo>
                    <a:pt x="f57" y="f4"/>
                    <a:pt x="f58" y="f59"/>
                    <a:pt x="f60" y="f12"/>
                  </a:cubicBezTo>
                  <a:cubicBezTo>
                    <a:pt x="f61" y="f62"/>
                    <a:pt x="f63" y="f64"/>
                    <a:pt x="f3" y="f65"/>
                  </a:cubicBezTo>
                  <a:cubicBezTo>
                    <a:pt x="f3" y="f66"/>
                    <a:pt x="f67" y="f68"/>
                    <a:pt x="f69" y="f70"/>
                  </a:cubicBezTo>
                  <a:cubicBezTo>
                    <a:pt x="f71" y="f72"/>
                    <a:pt x="f73" y="f26"/>
                    <a:pt x="f25" y="f2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4" name="Google Shape;10091;p74">
              <a:extLst>
                <a:ext uri="{FF2B5EF4-FFF2-40B4-BE49-F238E27FC236}">
                  <a16:creationId xmlns:a16="http://schemas.microsoft.com/office/drawing/2014/main" id="{44525ACE-3420-F8DF-AC63-BEC2EC7B9CCD}"/>
                </a:ext>
              </a:extLst>
            </p:cNvPr>
            <p:cNvSpPr/>
            <p:nvPr/>
          </p:nvSpPr>
          <p:spPr>
            <a:xfrm>
              <a:off x="6403515" y="1519440"/>
              <a:ext cx="515511" cy="203682"/>
            </a:xfrm>
            <a:custGeom>
              <a:avLst/>
              <a:gdLst>
                <a:gd name="f0" fmla="val w"/>
                <a:gd name="f1" fmla="val h"/>
                <a:gd name="f2" fmla="val 0"/>
                <a:gd name="f3" fmla="val 12729"/>
                <a:gd name="f4" fmla="val 4719"/>
                <a:gd name="f5" fmla="val 4474"/>
                <a:gd name="f6" fmla="val 1001"/>
                <a:gd name="f7" fmla="val 5797"/>
                <a:gd name="f8" fmla="val 2293"/>
                <a:gd name="f9" fmla="val 5199"/>
                <a:gd name="f10" fmla="val 2891"/>
                <a:gd name="f11" fmla="val 4002"/>
                <a:gd name="f12" fmla="val 1159"/>
                <a:gd name="f13" fmla="val 4159"/>
                <a:gd name="f14" fmla="val 1096"/>
                <a:gd name="f15" fmla="val 4380"/>
                <a:gd name="f16" fmla="val 1064"/>
                <a:gd name="f17" fmla="val 8318"/>
                <a:gd name="f18" fmla="val 8475"/>
                <a:gd name="f19" fmla="val 8633"/>
                <a:gd name="f20" fmla="val 8790"/>
                <a:gd name="f21" fmla="val 1190"/>
                <a:gd name="f22" fmla="val 7593"/>
                <a:gd name="f23" fmla="val 6995"/>
                <a:gd name="f24" fmla="val 10681"/>
                <a:gd name="f25" fmla="val 3112"/>
                <a:gd name="f26" fmla="val 10901"/>
                <a:gd name="f27" fmla="val 11059"/>
                <a:gd name="f28" fmla="val 3301"/>
                <a:gd name="f29" fmla="val 3553"/>
                <a:gd name="f30" fmla="val 3742"/>
                <a:gd name="f31" fmla="val 10870"/>
                <a:gd name="f32" fmla="val 3931"/>
                <a:gd name="f33" fmla="val 9578"/>
                <a:gd name="f34" fmla="val 9326"/>
                <a:gd name="f35" fmla="val 9137"/>
                <a:gd name="f36" fmla="val 4458"/>
                <a:gd name="f37" fmla="val 1"/>
                <a:gd name="f38" fmla="val 4348"/>
                <a:gd name="f39" fmla="val 4238"/>
                <a:gd name="f40" fmla="val 40"/>
                <a:gd name="f41" fmla="val 119"/>
                <a:gd name="f42" fmla="val 4065"/>
                <a:gd name="f43" fmla="val 245"/>
                <a:gd name="f44" fmla="val 3939"/>
                <a:gd name="f45" fmla="val 308"/>
                <a:gd name="f46" fmla="val 3781"/>
                <a:gd name="f47" fmla="val 2395"/>
                <a:gd name="f48" fmla="val 914"/>
                <a:gd name="f49" fmla="val 1442"/>
                <a:gd name="f50" fmla="val 2639"/>
                <a:gd name="f51" fmla="val 4341"/>
                <a:gd name="f52" fmla="val 4561"/>
                <a:gd name="f53" fmla="val 189"/>
                <a:gd name="f54" fmla="val 441"/>
                <a:gd name="f55" fmla="val 12287"/>
                <a:gd name="f56" fmla="val 12508"/>
                <a:gd name="f57" fmla="val 12665"/>
                <a:gd name="f58" fmla="val 4530"/>
                <a:gd name="f59" fmla="val 12728"/>
                <a:gd name="f60" fmla="val 1474"/>
                <a:gd name="f61" fmla="val 11783"/>
                <a:gd name="f62" fmla="val 371"/>
                <a:gd name="f63" fmla="val 10303"/>
                <a:gd name="f64" fmla="val 8948"/>
                <a:gd name="f65" fmla="val 8727"/>
                <a:gd name="f66" fmla="val 8664"/>
                <a:gd name="f67" fmla="val 277"/>
                <a:gd name="f68" fmla="val 8538"/>
                <a:gd name="f69" fmla="val 151"/>
                <a:gd name="f70" fmla="val 8456"/>
                <a:gd name="f71" fmla="val 52"/>
                <a:gd name="f72" fmla="val 8339"/>
                <a:gd name="f73" fmla="val 5"/>
                <a:gd name="f74" fmla="val 8219"/>
                <a:gd name="f75" fmla="val 8110"/>
                <a:gd name="f76" fmla="val 7998"/>
                <a:gd name="f77" fmla="val 44"/>
                <a:gd name="f78" fmla="val 7908"/>
                <a:gd name="f79" fmla="val 6333"/>
                <a:gd name="f80" fmla="val 1694"/>
                <a:gd name="f81" fmla="val 4758"/>
                <a:gd name="f82" fmla="val 4679"/>
                <a:gd name="f83" fmla="val 4569"/>
                <a:gd name="f84" fmla="*/ f0 1 12729"/>
                <a:gd name="f85" fmla="*/ f1 1 4719"/>
                <a:gd name="f86" fmla="val f2"/>
                <a:gd name="f87" fmla="val f3"/>
                <a:gd name="f88" fmla="val f4"/>
                <a:gd name="f89" fmla="+- f88 0 f86"/>
                <a:gd name="f90" fmla="+- f87 0 f86"/>
                <a:gd name="f91" fmla="*/ f90 1 12729"/>
                <a:gd name="f92" fmla="*/ f89 1 4719"/>
                <a:gd name="f93" fmla="*/ f86 1 f91"/>
                <a:gd name="f94" fmla="*/ f87 1 f91"/>
                <a:gd name="f95" fmla="*/ f86 1 f92"/>
                <a:gd name="f96" fmla="*/ f88 1 f92"/>
                <a:gd name="f97" fmla="*/ f93 f84 1"/>
                <a:gd name="f98" fmla="*/ f94 f84 1"/>
                <a:gd name="f99" fmla="*/ f96 f85 1"/>
                <a:gd name="f100" fmla="*/ f95 f85 1"/>
              </a:gdLst>
              <a:ahLst/>
              <a:cxnLst>
                <a:cxn ang="3cd4">
                  <a:pos x="hc" y="t"/>
                </a:cxn>
                <a:cxn ang="0">
                  <a:pos x="r" y="vc"/>
                </a:cxn>
                <a:cxn ang="cd4">
                  <a:pos x="hc" y="b"/>
                </a:cxn>
                <a:cxn ang="cd2">
                  <a:pos x="l" y="vc"/>
                </a:cxn>
              </a:cxnLst>
              <a:rect l="f97" t="f100" r="f98" b="f99"/>
              <a:pathLst>
                <a:path w="12729" h="4719">
                  <a:moveTo>
                    <a:pt x="f5" y="f6"/>
                  </a:moveTo>
                  <a:lnTo>
                    <a:pt x="f7" y="f8"/>
                  </a:lnTo>
                  <a:lnTo>
                    <a:pt x="f9" y="f10"/>
                  </a:lnTo>
                  <a:lnTo>
                    <a:pt x="f11" y="f12"/>
                  </a:lnTo>
                  <a:cubicBezTo>
                    <a:pt x="f13" y="f14"/>
                    <a:pt x="f15" y="f16"/>
                    <a:pt x="f5" y="f6"/>
                  </a:cubicBezTo>
                  <a:close/>
                  <a:moveTo>
                    <a:pt x="f17" y="f6"/>
                  </a:moveTo>
                  <a:cubicBezTo>
                    <a:pt x="f18" y="f16"/>
                    <a:pt x="f19" y="f12"/>
                    <a:pt x="f20" y="f21"/>
                  </a:cubicBezTo>
                  <a:lnTo>
                    <a:pt x="f22" y="f10"/>
                  </a:lnTo>
                  <a:lnTo>
                    <a:pt x="f23" y="f8"/>
                  </a:lnTo>
                  <a:lnTo>
                    <a:pt x="f17" y="f6"/>
                  </a:lnTo>
                  <a:close/>
                  <a:moveTo>
                    <a:pt x="f24" y="f25"/>
                  </a:moveTo>
                  <a:cubicBezTo>
                    <a:pt x="f26" y="f25"/>
                    <a:pt x="f27" y="f28"/>
                    <a:pt x="f27" y="f29"/>
                  </a:cubicBezTo>
                  <a:cubicBezTo>
                    <a:pt x="f27" y="f30"/>
                    <a:pt x="f31" y="f32"/>
                    <a:pt x="f24" y="f32"/>
                  </a:cubicBezTo>
                  <a:lnTo>
                    <a:pt x="f33" y="f32"/>
                  </a:lnTo>
                  <a:cubicBezTo>
                    <a:pt x="f34" y="f32"/>
                    <a:pt x="f35" y="f30"/>
                    <a:pt x="f35" y="f29"/>
                  </a:cubicBezTo>
                  <a:cubicBezTo>
                    <a:pt x="f35" y="f28"/>
                    <a:pt x="f34" y="f25"/>
                    <a:pt x="f33" y="f25"/>
                  </a:cubicBezTo>
                  <a:close/>
                  <a:moveTo>
                    <a:pt x="f36" y="f37"/>
                  </a:moveTo>
                  <a:cubicBezTo>
                    <a:pt x="f38" y="f37"/>
                    <a:pt x="f39" y="f40"/>
                    <a:pt x="f13" y="f41"/>
                  </a:cubicBezTo>
                  <a:cubicBezTo>
                    <a:pt x="f42" y="f43"/>
                    <a:pt x="f44" y="f45"/>
                    <a:pt x="f46" y="f45"/>
                  </a:cubicBezTo>
                  <a:lnTo>
                    <a:pt x="f47" y="f45"/>
                  </a:lnTo>
                  <a:cubicBezTo>
                    <a:pt x="f48" y="f45"/>
                    <a:pt x="f2" y="f49"/>
                    <a:pt x="f2" y="f50"/>
                  </a:cubicBezTo>
                  <a:lnTo>
                    <a:pt x="f2" y="f51"/>
                  </a:lnTo>
                  <a:cubicBezTo>
                    <a:pt x="f2" y="f52"/>
                    <a:pt x="f53" y="f4"/>
                    <a:pt x="f54" y="f4"/>
                  </a:cubicBezTo>
                  <a:lnTo>
                    <a:pt x="f55" y="f4"/>
                  </a:lnTo>
                  <a:cubicBezTo>
                    <a:pt x="f56" y="f4"/>
                    <a:pt x="f57" y="f58"/>
                    <a:pt x="f57" y="f51"/>
                  </a:cubicBezTo>
                  <a:lnTo>
                    <a:pt x="f57" y="f50"/>
                  </a:lnTo>
                  <a:cubicBezTo>
                    <a:pt x="f59" y="f60"/>
                    <a:pt x="f61" y="f62"/>
                    <a:pt x="f63" y="f62"/>
                  </a:cubicBezTo>
                  <a:lnTo>
                    <a:pt x="f64" y="f62"/>
                  </a:lnTo>
                  <a:cubicBezTo>
                    <a:pt x="f65" y="f62"/>
                    <a:pt x="f66" y="f67"/>
                    <a:pt x="f68" y="f69"/>
                  </a:cubicBezTo>
                  <a:cubicBezTo>
                    <a:pt x="f70" y="f71"/>
                    <a:pt x="f72" y="f73"/>
                    <a:pt x="f74" y="f73"/>
                  </a:cubicBezTo>
                  <a:cubicBezTo>
                    <a:pt x="f75" y="f73"/>
                    <a:pt x="f76" y="f77"/>
                    <a:pt x="f78" y="f41"/>
                  </a:cubicBezTo>
                  <a:lnTo>
                    <a:pt x="f79" y="f80"/>
                  </a:lnTo>
                  <a:lnTo>
                    <a:pt x="f81" y="f41"/>
                  </a:lnTo>
                  <a:cubicBezTo>
                    <a:pt x="f82" y="f40"/>
                    <a:pt x="f83" y="f37"/>
                    <a:pt x="f36" y="f37"/>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35" name="Google Shape;10113;p74">
            <a:extLst>
              <a:ext uri="{FF2B5EF4-FFF2-40B4-BE49-F238E27FC236}">
                <a16:creationId xmlns:a16="http://schemas.microsoft.com/office/drawing/2014/main" id="{0502A1F6-2B4C-837E-F9E6-C1DDDD64801B}"/>
              </a:ext>
            </a:extLst>
          </p:cNvPr>
          <p:cNvSpPr/>
          <p:nvPr/>
        </p:nvSpPr>
        <p:spPr>
          <a:xfrm>
            <a:off x="5229490" y="2730663"/>
            <a:ext cx="395670" cy="417039"/>
          </a:xfrm>
          <a:custGeom>
            <a:avLst/>
            <a:gdLst>
              <a:gd name="f0" fmla="val w"/>
              <a:gd name="f1" fmla="val h"/>
              <a:gd name="f2" fmla="val 0"/>
              <a:gd name="f3" fmla="val 12759"/>
              <a:gd name="f4" fmla="val 12619"/>
              <a:gd name="f5" fmla="val 10082"/>
              <a:gd name="f6" fmla="val 2190"/>
              <a:gd name="f7" fmla="val 11027"/>
              <a:gd name="f8" fmla="val 2726"/>
              <a:gd name="f9" fmla="val 8948"/>
              <a:gd name="f10" fmla="val 6317"/>
              <a:gd name="f11" fmla="val 8003"/>
              <a:gd name="f12" fmla="val 5781"/>
              <a:gd name="f13" fmla="val 8349"/>
              <a:gd name="f14" fmla="val 5151"/>
              <a:gd name="f15" fmla="val 9704"/>
              <a:gd name="f16" fmla="val 2820"/>
              <a:gd name="f17" fmla="val 7813"/>
              <a:gd name="f18" fmla="val 6601"/>
              <a:gd name="f19" fmla="val 8318"/>
              <a:gd name="f20" fmla="val 6916"/>
              <a:gd name="f21" fmla="val 7782"/>
              <a:gd name="f22" fmla="val 7262"/>
              <a:gd name="f23" fmla="val 10554"/>
              <a:gd name="f24" fmla="val 8522"/>
              <a:gd name="f25" fmla="val 10806"/>
              <a:gd name="f26" fmla="val 10964"/>
              <a:gd name="f27" fmla="val 8711"/>
              <a:gd name="f28" fmla="val 8900"/>
              <a:gd name="f29" fmla="val 9153"/>
              <a:gd name="f30" fmla="val 9342"/>
              <a:gd name="f31" fmla="val 5608"/>
              <a:gd name="f32" fmla="val 5356"/>
              <a:gd name="f33" fmla="val 5167"/>
              <a:gd name="f34" fmla="val 8680"/>
              <a:gd name="f35" fmla="val 3088"/>
              <a:gd name="f36" fmla="val 5592"/>
              <a:gd name="f37" fmla="val 3308"/>
              <a:gd name="f38" fmla="val 3497"/>
              <a:gd name="f39" fmla="val 5813"/>
              <a:gd name="f40" fmla="val 6002"/>
              <a:gd name="f41" fmla="val 6286"/>
              <a:gd name="f42" fmla="val 3970"/>
              <a:gd name="f43" fmla="val 6443"/>
              <a:gd name="f44" fmla="val 4348"/>
              <a:gd name="f45" fmla="val 7451"/>
              <a:gd name="f46" fmla="val 7703"/>
              <a:gd name="f47" fmla="val 4159"/>
              <a:gd name="f48" fmla="val 7861"/>
              <a:gd name="f49" fmla="val 3907"/>
              <a:gd name="f50" fmla="val 3655"/>
              <a:gd name="f51" fmla="val 7640"/>
              <a:gd name="f52" fmla="val 7231"/>
              <a:gd name="f53" fmla="val 7010"/>
              <a:gd name="f54" fmla="val 2836"/>
              <a:gd name="f55" fmla="val 2678"/>
              <a:gd name="f56" fmla="val 3025"/>
              <a:gd name="f57" fmla="val 7924"/>
              <a:gd name="f58" fmla="val 3340"/>
              <a:gd name="f59" fmla="val 8176"/>
              <a:gd name="f60" fmla="val 3781"/>
              <a:gd name="f61" fmla="val 8491"/>
              <a:gd name="f62" fmla="val 8869"/>
              <a:gd name="f63" fmla="val 9531"/>
              <a:gd name="f64" fmla="val 10098"/>
              <a:gd name="f65" fmla="val 10539"/>
              <a:gd name="f66" fmla="val 10728"/>
              <a:gd name="f67" fmla="val 11011"/>
              <a:gd name="f68" fmla="val 11232"/>
              <a:gd name="f69" fmla="val 11452"/>
              <a:gd name="f70" fmla="val 2206"/>
              <a:gd name="f71" fmla="val 10570"/>
              <a:gd name="f72" fmla="val 1859"/>
              <a:gd name="f73" fmla="val 9310"/>
              <a:gd name="f74" fmla="val 2048"/>
              <a:gd name="f75" fmla="val 9121"/>
              <a:gd name="f76" fmla="val 2300"/>
              <a:gd name="f77" fmla="val 2521"/>
              <a:gd name="f78" fmla="val 9783"/>
              <a:gd name="f79" fmla="val 2867"/>
              <a:gd name="f80" fmla="val 9940"/>
              <a:gd name="f81" fmla="val 9751"/>
              <a:gd name="f82" fmla="val 3182"/>
              <a:gd name="f83" fmla="val 9089"/>
              <a:gd name="f84" fmla="val 8837"/>
              <a:gd name="f85" fmla="val 2395"/>
              <a:gd name="f86" fmla="val 8113"/>
              <a:gd name="f87" fmla="val 6475"/>
              <a:gd name="f88" fmla="val 5750"/>
              <a:gd name="f89" fmla="val 11200"/>
              <a:gd name="f90" fmla="val 11641"/>
              <a:gd name="f91" fmla="val 11830"/>
              <a:gd name="f92" fmla="val 10933"/>
              <a:gd name="f93" fmla="val 1"/>
              <a:gd name="f94" fmla="val 10599"/>
              <a:gd name="f95" fmla="val 10280"/>
              <a:gd name="f96" fmla="val 176"/>
              <a:gd name="f97" fmla="val 10113"/>
              <a:gd name="f98" fmla="val 489"/>
              <a:gd name="f99" fmla="val 7877"/>
              <a:gd name="f100" fmla="val 4395"/>
              <a:gd name="f101" fmla="val 1229"/>
              <a:gd name="f102" fmla="val 567"/>
              <a:gd name="f103" fmla="val 4931"/>
              <a:gd name="f104" fmla="val 11389"/>
              <a:gd name="f105" fmla="val 12051"/>
              <a:gd name="f106" fmla="val 12618"/>
              <a:gd name="f107" fmla="val 11437"/>
              <a:gd name="f108" fmla="val 12098"/>
              <a:gd name="f109" fmla="val 12697"/>
              <a:gd name="f110" fmla="val 12082"/>
              <a:gd name="f111" fmla="val 12602"/>
              <a:gd name="f112" fmla="val 12067"/>
              <a:gd name="f113" fmla="val 11374"/>
              <a:gd name="f114" fmla="val 12476"/>
              <a:gd name="f115" fmla="val 1875"/>
              <a:gd name="f116" fmla="val 12760"/>
              <a:gd name="f117" fmla="val 1402"/>
              <a:gd name="f118" fmla="val 804"/>
              <a:gd name="f119" fmla="val 12130"/>
              <a:gd name="f120" fmla="val 583"/>
              <a:gd name="f121" fmla="val 142"/>
              <a:gd name="f122" fmla="val 11277"/>
              <a:gd name="f123" fmla="val 46"/>
              <a:gd name="f124" fmla="val 11103"/>
              <a:gd name="f125" fmla="*/ f0 1 12759"/>
              <a:gd name="f126" fmla="*/ f1 1 12619"/>
              <a:gd name="f127" fmla="val f2"/>
              <a:gd name="f128" fmla="val f3"/>
              <a:gd name="f129" fmla="val f4"/>
              <a:gd name="f130" fmla="+- f129 0 f127"/>
              <a:gd name="f131" fmla="+- f128 0 f127"/>
              <a:gd name="f132" fmla="*/ f131 1 12759"/>
              <a:gd name="f133" fmla="*/ f130 1 12619"/>
              <a:gd name="f134" fmla="*/ f127 1 f132"/>
              <a:gd name="f135" fmla="*/ f128 1 f132"/>
              <a:gd name="f136" fmla="*/ f127 1 f133"/>
              <a:gd name="f137" fmla="*/ f129 1 f133"/>
              <a:gd name="f138" fmla="*/ f134 f125 1"/>
              <a:gd name="f139" fmla="*/ f135 f125 1"/>
              <a:gd name="f140" fmla="*/ f137 f126 1"/>
              <a:gd name="f141" fmla="*/ f136 f126 1"/>
            </a:gdLst>
            <a:ahLst/>
            <a:cxnLst>
              <a:cxn ang="3cd4">
                <a:pos x="hc" y="t"/>
              </a:cxn>
              <a:cxn ang="0">
                <a:pos x="r" y="vc"/>
              </a:cxn>
              <a:cxn ang="cd4">
                <a:pos x="hc" y="b"/>
              </a:cxn>
              <a:cxn ang="cd2">
                <a:pos x="l" y="vc"/>
              </a:cxn>
            </a:cxnLst>
            <a:rect l="f138" t="f141" r="f139" b="f140"/>
            <a:pathLst>
              <a:path w="12759" h="12619">
                <a:moveTo>
                  <a:pt x="f5" y="f6"/>
                </a:moveTo>
                <a:lnTo>
                  <a:pt x="f7" y="f8"/>
                </a:lnTo>
                <a:lnTo>
                  <a:pt x="f9" y="f10"/>
                </a:lnTo>
                <a:lnTo>
                  <a:pt x="f11" y="f12"/>
                </a:lnTo>
                <a:cubicBezTo>
                  <a:pt x="f13" y="f14"/>
                  <a:pt x="f15" y="f16"/>
                  <a:pt x="f5" y="f6"/>
                </a:cubicBezTo>
                <a:close/>
                <a:moveTo>
                  <a:pt x="f17" y="f18"/>
                </a:moveTo>
                <a:lnTo>
                  <a:pt x="f19" y="f20"/>
                </a:lnTo>
                <a:lnTo>
                  <a:pt x="f21" y="f22"/>
                </a:lnTo>
                <a:lnTo>
                  <a:pt x="f17" y="f18"/>
                </a:lnTo>
                <a:close/>
                <a:moveTo>
                  <a:pt x="f23" y="f24"/>
                </a:moveTo>
                <a:cubicBezTo>
                  <a:pt x="f25" y="f24"/>
                  <a:pt x="f26" y="f27"/>
                  <a:pt x="f26" y="f28"/>
                </a:cubicBezTo>
                <a:cubicBezTo>
                  <a:pt x="f26" y="f29"/>
                  <a:pt x="f25" y="f30"/>
                  <a:pt x="f23" y="f30"/>
                </a:cubicBezTo>
                <a:lnTo>
                  <a:pt x="f31" y="f30"/>
                </a:lnTo>
                <a:cubicBezTo>
                  <a:pt x="f32" y="f30"/>
                  <a:pt x="f33" y="f29"/>
                  <a:pt x="f33" y="f28"/>
                </a:cubicBezTo>
                <a:cubicBezTo>
                  <a:pt x="f33" y="f34"/>
                  <a:pt x="f32" y="f24"/>
                  <a:pt x="f31" y="f24"/>
                </a:cubicBezTo>
                <a:close/>
                <a:moveTo>
                  <a:pt x="f35" y="f36"/>
                </a:moveTo>
                <a:cubicBezTo>
                  <a:pt x="f37" y="f36"/>
                  <a:pt x="f38" y="f39"/>
                  <a:pt x="f38" y="f40"/>
                </a:cubicBezTo>
                <a:lnTo>
                  <a:pt x="f38" y="f41"/>
                </a:lnTo>
                <a:cubicBezTo>
                  <a:pt x="f42" y="f43"/>
                  <a:pt x="f44" y="f20"/>
                  <a:pt x="f44" y="f45"/>
                </a:cubicBezTo>
                <a:cubicBezTo>
                  <a:pt x="f44" y="f46"/>
                  <a:pt x="f47" y="f48"/>
                  <a:pt x="f49" y="f48"/>
                </a:cubicBezTo>
                <a:cubicBezTo>
                  <a:pt x="f50" y="f48"/>
                  <a:pt x="f38" y="f51"/>
                  <a:pt x="f38" y="f45"/>
                </a:cubicBezTo>
                <a:cubicBezTo>
                  <a:pt x="f38" y="f52"/>
                  <a:pt x="f37" y="f53"/>
                  <a:pt x="f35" y="f53"/>
                </a:cubicBezTo>
                <a:cubicBezTo>
                  <a:pt x="f54" y="f53"/>
                  <a:pt x="f55" y="f52"/>
                  <a:pt x="f55" y="f45"/>
                </a:cubicBezTo>
                <a:cubicBezTo>
                  <a:pt x="f55" y="f46"/>
                  <a:pt x="f56" y="f57"/>
                  <a:pt x="f58" y="f59"/>
                </a:cubicBezTo>
                <a:cubicBezTo>
                  <a:pt x="f60" y="f61"/>
                  <a:pt x="f44" y="f62"/>
                  <a:pt x="f44" y="f63"/>
                </a:cubicBezTo>
                <a:cubicBezTo>
                  <a:pt x="f44" y="f64"/>
                  <a:pt x="f42" y="f65"/>
                  <a:pt x="f38" y="f66"/>
                </a:cubicBezTo>
                <a:lnTo>
                  <a:pt x="f38" y="f67"/>
                </a:lnTo>
                <a:cubicBezTo>
                  <a:pt x="f38" y="f68"/>
                  <a:pt x="f37" y="f69"/>
                  <a:pt x="f35" y="f69"/>
                </a:cubicBezTo>
                <a:cubicBezTo>
                  <a:pt x="f54" y="f69"/>
                  <a:pt x="f55" y="f68"/>
                  <a:pt x="f55" y="f67"/>
                </a:cubicBezTo>
                <a:lnTo>
                  <a:pt x="f55" y="f66"/>
                </a:lnTo>
                <a:cubicBezTo>
                  <a:pt x="f70" y="f71"/>
                  <a:pt x="f72" y="f64"/>
                  <a:pt x="f72" y="f63"/>
                </a:cubicBezTo>
                <a:cubicBezTo>
                  <a:pt x="f72" y="f73"/>
                  <a:pt x="f74" y="f75"/>
                  <a:pt x="f76" y="f75"/>
                </a:cubicBezTo>
                <a:cubicBezTo>
                  <a:pt x="f77" y="f75"/>
                  <a:pt x="f55" y="f73"/>
                  <a:pt x="f55" y="f63"/>
                </a:cubicBezTo>
                <a:cubicBezTo>
                  <a:pt x="f55" y="f78"/>
                  <a:pt x="f79" y="f80"/>
                  <a:pt x="f35" y="f80"/>
                </a:cubicBezTo>
                <a:cubicBezTo>
                  <a:pt x="f37" y="f80"/>
                  <a:pt x="f38" y="f81"/>
                  <a:pt x="f38" y="f63"/>
                </a:cubicBezTo>
                <a:cubicBezTo>
                  <a:pt x="f38" y="f73"/>
                  <a:pt x="f82" y="f83"/>
                  <a:pt x="f54" y="f84"/>
                </a:cubicBezTo>
                <a:cubicBezTo>
                  <a:pt x="f85" y="f24"/>
                  <a:pt x="f72" y="f86"/>
                  <a:pt x="f72" y="f45"/>
                </a:cubicBezTo>
                <a:cubicBezTo>
                  <a:pt x="f72" y="f20"/>
                  <a:pt x="f70" y="f87"/>
                  <a:pt x="f55" y="f41"/>
                </a:cubicBezTo>
                <a:lnTo>
                  <a:pt x="f55" y="f40"/>
                </a:lnTo>
                <a:cubicBezTo>
                  <a:pt x="f55" y="f88"/>
                  <a:pt x="f79" y="f36"/>
                  <a:pt x="f35" y="f36"/>
                </a:cubicBezTo>
                <a:close/>
                <a:moveTo>
                  <a:pt x="f23" y="f67"/>
                </a:moveTo>
                <a:cubicBezTo>
                  <a:pt x="f25" y="f67"/>
                  <a:pt x="f26" y="f89"/>
                  <a:pt x="f26" y="f69"/>
                </a:cubicBezTo>
                <a:cubicBezTo>
                  <a:pt x="f26" y="f90"/>
                  <a:pt x="f25" y="f91"/>
                  <a:pt x="f23" y="f91"/>
                </a:cubicBezTo>
                <a:lnTo>
                  <a:pt x="f31" y="f91"/>
                </a:lnTo>
                <a:cubicBezTo>
                  <a:pt x="f32" y="f91"/>
                  <a:pt x="f33" y="f90"/>
                  <a:pt x="f33" y="f69"/>
                </a:cubicBezTo>
                <a:cubicBezTo>
                  <a:pt x="f33" y="f89"/>
                  <a:pt x="f32" y="f67"/>
                  <a:pt x="f31" y="f67"/>
                </a:cubicBezTo>
                <a:close/>
                <a:moveTo>
                  <a:pt x="f92" y="f93"/>
                </a:moveTo>
                <a:cubicBezTo>
                  <a:pt x="f94" y="f93"/>
                  <a:pt x="f95" y="f96"/>
                  <a:pt x="f97" y="f98"/>
                </a:cubicBezTo>
                <a:lnTo>
                  <a:pt x="f99" y="f100"/>
                </a:lnTo>
                <a:lnTo>
                  <a:pt x="f101" y="f100"/>
                </a:lnTo>
                <a:cubicBezTo>
                  <a:pt x="f102" y="f100"/>
                  <a:pt x="f2" y="f103"/>
                  <a:pt x="f2" y="f36"/>
                </a:cubicBezTo>
                <a:lnTo>
                  <a:pt x="f2" y="f104"/>
                </a:lnTo>
                <a:cubicBezTo>
                  <a:pt x="f2" y="f105"/>
                  <a:pt x="f102" y="f106"/>
                  <a:pt x="f101" y="f106"/>
                </a:cubicBezTo>
                <a:lnTo>
                  <a:pt x="f107" y="f106"/>
                </a:lnTo>
                <a:cubicBezTo>
                  <a:pt x="f108" y="f106"/>
                  <a:pt x="f109" y="f110"/>
                  <a:pt x="f109" y="f104"/>
                </a:cubicBezTo>
                <a:lnTo>
                  <a:pt x="f109" y="f36"/>
                </a:lnTo>
                <a:cubicBezTo>
                  <a:pt x="f111" y="f103"/>
                  <a:pt x="f112" y="f100"/>
                  <a:pt x="f113" y="f100"/>
                </a:cubicBezTo>
                <a:lnTo>
                  <a:pt x="f7" y="f100"/>
                </a:lnTo>
                <a:lnTo>
                  <a:pt x="f114" y="f115"/>
                </a:lnTo>
                <a:cubicBezTo>
                  <a:pt x="f116" y="f117"/>
                  <a:pt x="f111" y="f118"/>
                  <a:pt x="f119" y="f120"/>
                </a:cubicBezTo>
                <a:lnTo>
                  <a:pt x="f107" y="f121"/>
                </a:lnTo>
                <a:cubicBezTo>
                  <a:pt x="f122" y="f123"/>
                  <a:pt x="f124" y="f93"/>
                  <a:pt x="f92" y="f93"/>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36" name="Google Shape;10118;p74">
            <a:extLst>
              <a:ext uri="{FF2B5EF4-FFF2-40B4-BE49-F238E27FC236}">
                <a16:creationId xmlns:a16="http://schemas.microsoft.com/office/drawing/2014/main" id="{DDBA9D2A-10CE-7B0A-931C-5722E695AA24}"/>
              </a:ext>
            </a:extLst>
          </p:cNvPr>
          <p:cNvGrpSpPr/>
          <p:nvPr/>
        </p:nvGrpSpPr>
        <p:grpSpPr>
          <a:xfrm>
            <a:off x="8474320" y="2073136"/>
            <a:ext cx="350645" cy="379421"/>
            <a:chOff x="8474320" y="2073136"/>
            <a:chExt cx="350645" cy="379421"/>
          </a:xfrm>
        </p:grpSpPr>
        <p:sp>
          <p:nvSpPr>
            <p:cNvPr id="37" name="Google Shape;10119;p74">
              <a:extLst>
                <a:ext uri="{FF2B5EF4-FFF2-40B4-BE49-F238E27FC236}">
                  <a16:creationId xmlns:a16="http://schemas.microsoft.com/office/drawing/2014/main" id="{BBF6FA58-BD3A-38D2-C8CC-A5B1050ED6C5}"/>
                </a:ext>
              </a:extLst>
            </p:cNvPr>
            <p:cNvSpPr/>
            <p:nvPr/>
          </p:nvSpPr>
          <p:spPr>
            <a:xfrm>
              <a:off x="8474320" y="2353190"/>
              <a:ext cx="101205" cy="99367"/>
            </a:xfrm>
            <a:custGeom>
              <a:avLst/>
              <a:gdLst>
                <a:gd name="f0" fmla="val w"/>
                <a:gd name="f1" fmla="val h"/>
                <a:gd name="f2" fmla="val 0"/>
                <a:gd name="f3" fmla="val 3592"/>
                <a:gd name="f4" fmla="val 3309"/>
                <a:gd name="f5" fmla="val 1796"/>
                <a:gd name="f6" fmla="val 851"/>
                <a:gd name="f7" fmla="val 2048"/>
                <a:gd name="f8" fmla="val 2237"/>
                <a:gd name="f9" fmla="val 1071"/>
                <a:gd name="f10" fmla="val 1260"/>
                <a:gd name="f11" fmla="val 1449"/>
                <a:gd name="f12" fmla="val 1701"/>
                <a:gd name="f13" fmla="val 1576"/>
                <a:gd name="f14" fmla="val 1418"/>
                <a:gd name="f15" fmla="val 1481"/>
                <a:gd name="f16" fmla="val 1008"/>
                <a:gd name="f17" fmla="val 2079"/>
                <a:gd name="f18" fmla="val 2741"/>
                <a:gd name="f19" fmla="val 536"/>
                <a:gd name="f20" fmla="val 3308"/>
                <a:gd name="f21" fmla="val 1229"/>
                <a:gd name="f22" fmla="val 2332"/>
                <a:gd name="f23" fmla="val 2993"/>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cubicBezTo>
                    <a:pt x="f2" y="f18"/>
                    <a:pt x="f19" y="f20"/>
                    <a:pt x="f21" y="f20"/>
                  </a:cubicBezTo>
                  <a:lnTo>
                    <a:pt x="f22" y="f20"/>
                  </a:lnTo>
                  <a:cubicBezTo>
                    <a:pt x="f23" y="f20"/>
                    <a:pt x="f3" y="f18"/>
                    <a:pt x="f3" y="f17"/>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8" name="Google Shape;10120;p74">
              <a:extLst>
                <a:ext uri="{FF2B5EF4-FFF2-40B4-BE49-F238E27FC236}">
                  <a16:creationId xmlns:a16="http://schemas.microsoft.com/office/drawing/2014/main" id="{3BB734FF-B492-27CD-1182-5DB871E46710}"/>
                </a:ext>
              </a:extLst>
            </p:cNvPr>
            <p:cNvSpPr/>
            <p:nvPr/>
          </p:nvSpPr>
          <p:spPr>
            <a:xfrm>
              <a:off x="8475189" y="2073136"/>
              <a:ext cx="101233" cy="255492"/>
            </a:xfrm>
            <a:custGeom>
              <a:avLst/>
              <a:gdLst>
                <a:gd name="f0" fmla="val w"/>
                <a:gd name="f1" fmla="val h"/>
                <a:gd name="f2" fmla="val 0"/>
                <a:gd name="f3" fmla="val 3593"/>
                <a:gd name="f4" fmla="val 8508"/>
                <a:gd name="f5" fmla="val 1734"/>
                <a:gd name="f6" fmla="val 1607"/>
                <a:gd name="f7" fmla="val 1923"/>
                <a:gd name="f8" fmla="val 2175"/>
                <a:gd name="f9" fmla="val 1797"/>
                <a:gd name="f10" fmla="val 2049"/>
                <a:gd name="f11" fmla="val 7278"/>
                <a:gd name="f12" fmla="val 7499"/>
                <a:gd name="f13" fmla="val 1986"/>
                <a:gd name="f14" fmla="val 7656"/>
                <a:gd name="f15" fmla="val 1513"/>
                <a:gd name="f16" fmla="val 1356"/>
                <a:gd name="f17" fmla="val 7467"/>
                <a:gd name="f18" fmla="val 1545"/>
                <a:gd name="f19" fmla="val 1230"/>
                <a:gd name="f20" fmla="val 1"/>
                <a:gd name="f21" fmla="val 568"/>
                <a:gd name="f22" fmla="val 536"/>
                <a:gd name="f23" fmla="val 1198"/>
                <a:gd name="f24" fmla="val 8507"/>
                <a:gd name="f25" fmla="val 3561"/>
                <a:gd name="f26" fmla="val 2994"/>
                <a:gd name="f27" fmla="val 2332"/>
                <a:gd name="f28" fmla="*/ f0 1 3593"/>
                <a:gd name="f29" fmla="*/ f1 1 8508"/>
                <a:gd name="f30" fmla="val f2"/>
                <a:gd name="f31" fmla="val f3"/>
                <a:gd name="f32" fmla="val f4"/>
                <a:gd name="f33" fmla="+- f32 0 f30"/>
                <a:gd name="f34" fmla="+- f31 0 f30"/>
                <a:gd name="f35" fmla="*/ f34 1 3593"/>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3"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0" y="f22"/>
                    <a:pt x="f20" y="f23"/>
                  </a:cubicBezTo>
                  <a:lnTo>
                    <a:pt x="f20" y="f24"/>
                  </a:lnTo>
                  <a:lnTo>
                    <a:pt x="f3" y="f24"/>
                  </a:lnTo>
                  <a:lnTo>
                    <a:pt x="f3" y="f23"/>
                  </a:lnTo>
                  <a:cubicBezTo>
                    <a:pt x="f25" y="f22"/>
                    <a:pt x="f26" y="f20"/>
                    <a:pt x="f27" y="f20"/>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9" name="Google Shape;10121;p74">
              <a:extLst>
                <a:ext uri="{FF2B5EF4-FFF2-40B4-BE49-F238E27FC236}">
                  <a16:creationId xmlns:a16="http://schemas.microsoft.com/office/drawing/2014/main" id="{0C551B53-9EC3-63FA-C3F4-4D8903C526FC}"/>
                </a:ext>
              </a:extLst>
            </p:cNvPr>
            <p:cNvSpPr/>
            <p:nvPr/>
          </p:nvSpPr>
          <p:spPr>
            <a:xfrm>
              <a:off x="8598606" y="2353190"/>
              <a:ext cx="101205" cy="99367"/>
            </a:xfrm>
            <a:custGeom>
              <a:avLst/>
              <a:gdLst>
                <a:gd name="f0" fmla="val w"/>
                <a:gd name="f1" fmla="val h"/>
                <a:gd name="f2" fmla="val 0"/>
                <a:gd name="f3" fmla="val 3592"/>
                <a:gd name="f4" fmla="val 3309"/>
                <a:gd name="f5" fmla="val 1796"/>
                <a:gd name="f6" fmla="val 851"/>
                <a:gd name="f7" fmla="val 2048"/>
                <a:gd name="f8" fmla="val 2205"/>
                <a:gd name="f9" fmla="val 1071"/>
                <a:gd name="f10" fmla="val 1260"/>
                <a:gd name="f11" fmla="val 1449"/>
                <a:gd name="f12" fmla="val 2016"/>
                <a:gd name="f13" fmla="val 1701"/>
                <a:gd name="f14" fmla="val 1575"/>
                <a:gd name="f15" fmla="val 1386"/>
                <a:gd name="f16" fmla="val 1481"/>
                <a:gd name="f17" fmla="val 1008"/>
                <a:gd name="f18" fmla="val 2079"/>
                <a:gd name="f19" fmla="val 2741"/>
                <a:gd name="f20" fmla="val 536"/>
                <a:gd name="f21" fmla="val 3308"/>
                <a:gd name="f22" fmla="val 2363"/>
                <a:gd name="f23" fmla="val 3025"/>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12" y="f13"/>
                    <a:pt x="f5" y="f13"/>
                  </a:cubicBezTo>
                  <a:cubicBezTo>
                    <a:pt x="f14" y="f13"/>
                    <a:pt x="f15" y="f16"/>
                    <a:pt x="f15" y="f10"/>
                  </a:cubicBezTo>
                  <a:cubicBezTo>
                    <a:pt x="f15" y="f17"/>
                    <a:pt x="f14" y="f6"/>
                    <a:pt x="f5" y="f6"/>
                  </a:cubicBezTo>
                  <a:close/>
                  <a:moveTo>
                    <a:pt x="f2" y="f2"/>
                  </a:moveTo>
                  <a:lnTo>
                    <a:pt x="f2" y="f18"/>
                  </a:lnTo>
                  <a:cubicBezTo>
                    <a:pt x="f2" y="f19"/>
                    <a:pt x="f20" y="f21"/>
                    <a:pt x="f10" y="f21"/>
                  </a:cubicBezTo>
                  <a:lnTo>
                    <a:pt x="f22" y="f21"/>
                  </a:lnTo>
                  <a:cubicBezTo>
                    <a:pt x="f23" y="f21"/>
                    <a:pt x="f3" y="f19"/>
                    <a:pt x="f3" y="f18"/>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0" name="Google Shape;10122;p74">
              <a:extLst>
                <a:ext uri="{FF2B5EF4-FFF2-40B4-BE49-F238E27FC236}">
                  <a16:creationId xmlns:a16="http://schemas.microsoft.com/office/drawing/2014/main" id="{7928F2F1-CA6D-01D1-48CA-2206C650001C}"/>
                </a:ext>
              </a:extLst>
            </p:cNvPr>
            <p:cNvSpPr/>
            <p:nvPr/>
          </p:nvSpPr>
          <p:spPr>
            <a:xfrm>
              <a:off x="8598606" y="2073136"/>
              <a:ext cx="101205" cy="255492"/>
            </a:xfrm>
            <a:custGeom>
              <a:avLst/>
              <a:gdLst>
                <a:gd name="f0" fmla="val w"/>
                <a:gd name="f1" fmla="val h"/>
                <a:gd name="f2" fmla="val 0"/>
                <a:gd name="f3" fmla="val 3592"/>
                <a:gd name="f4" fmla="val 8508"/>
                <a:gd name="f5" fmla="val 1796"/>
                <a:gd name="f6" fmla="val 1607"/>
                <a:gd name="f7" fmla="val 2048"/>
                <a:gd name="f8" fmla="val 2205"/>
                <a:gd name="f9" fmla="val 1797"/>
                <a:gd name="f10" fmla="val 2049"/>
                <a:gd name="f11" fmla="val 7278"/>
                <a:gd name="f12" fmla="val 7499"/>
                <a:gd name="f13" fmla="val 2016"/>
                <a:gd name="f14" fmla="val 7656"/>
                <a:gd name="f15" fmla="val 1386"/>
                <a:gd name="f16" fmla="val 7467"/>
                <a:gd name="f17" fmla="val 1575"/>
                <a:gd name="f18" fmla="val 1260"/>
                <a:gd name="f19" fmla="val 1"/>
                <a:gd name="f20" fmla="val 599"/>
                <a:gd name="f21" fmla="val 536"/>
                <a:gd name="f22" fmla="val 1198"/>
                <a:gd name="f23" fmla="val 8507"/>
                <a:gd name="f24" fmla="val 3025"/>
                <a:gd name="f25" fmla="val 2363"/>
                <a:gd name="f26" fmla="*/ f0 1 3592"/>
                <a:gd name="f27" fmla="*/ f1 1 8508"/>
                <a:gd name="f28" fmla="val f2"/>
                <a:gd name="f29" fmla="val f3"/>
                <a:gd name="f30" fmla="val f4"/>
                <a:gd name="f31" fmla="+- f30 0 f28"/>
                <a:gd name="f32" fmla="+- f29 0 f28"/>
                <a:gd name="f33" fmla="*/ f32 1 3592"/>
                <a:gd name="f34" fmla="*/ f31 1 85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3592" h="8508">
                  <a:moveTo>
                    <a:pt x="f5" y="f6"/>
                  </a:moveTo>
                  <a:cubicBezTo>
                    <a:pt x="f7" y="f6"/>
                    <a:pt x="f8" y="f9"/>
                    <a:pt x="f8" y="f10"/>
                  </a:cubicBezTo>
                  <a:lnTo>
                    <a:pt x="f8" y="f11"/>
                  </a:lnTo>
                  <a:cubicBezTo>
                    <a:pt x="f8" y="f12"/>
                    <a:pt x="f13" y="f14"/>
                    <a:pt x="f5" y="f14"/>
                  </a:cubicBezTo>
                  <a:cubicBezTo>
                    <a:pt x="f6" y="f14"/>
                    <a:pt x="f15" y="f16"/>
                    <a:pt x="f15" y="f11"/>
                  </a:cubicBezTo>
                  <a:lnTo>
                    <a:pt x="f15" y="f10"/>
                  </a:lnTo>
                  <a:cubicBezTo>
                    <a:pt x="f15" y="f9"/>
                    <a:pt x="f17" y="f6"/>
                    <a:pt x="f5" y="f6"/>
                  </a:cubicBezTo>
                  <a:close/>
                  <a:moveTo>
                    <a:pt x="f18" y="f19"/>
                  </a:moveTo>
                  <a:cubicBezTo>
                    <a:pt x="f20" y="f19"/>
                    <a:pt x="f2" y="f21"/>
                    <a:pt x="f2" y="f22"/>
                  </a:cubicBezTo>
                  <a:lnTo>
                    <a:pt x="f2" y="f23"/>
                  </a:lnTo>
                  <a:lnTo>
                    <a:pt x="f3" y="f23"/>
                  </a:lnTo>
                  <a:lnTo>
                    <a:pt x="f3" y="f22"/>
                  </a:lnTo>
                  <a:cubicBezTo>
                    <a:pt x="f3" y="f21"/>
                    <a:pt x="f24" y="f19"/>
                    <a:pt x="f25" y="f19"/>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1" name="Google Shape;10123;p74">
              <a:extLst>
                <a:ext uri="{FF2B5EF4-FFF2-40B4-BE49-F238E27FC236}">
                  <a16:creationId xmlns:a16="http://schemas.microsoft.com/office/drawing/2014/main" id="{DB72C775-398D-0740-D733-F63FE16A28BF}"/>
                </a:ext>
              </a:extLst>
            </p:cNvPr>
            <p:cNvSpPr/>
            <p:nvPr/>
          </p:nvSpPr>
          <p:spPr>
            <a:xfrm>
              <a:off x="8721986" y="2353190"/>
              <a:ext cx="101205" cy="99367"/>
            </a:xfrm>
            <a:custGeom>
              <a:avLst/>
              <a:gdLst>
                <a:gd name="f0" fmla="val w"/>
                <a:gd name="f1" fmla="val h"/>
                <a:gd name="f2" fmla="val 0"/>
                <a:gd name="f3" fmla="val 3592"/>
                <a:gd name="f4" fmla="val 3309"/>
                <a:gd name="f5" fmla="val 1828"/>
                <a:gd name="f6" fmla="val 851"/>
                <a:gd name="f7" fmla="val 2080"/>
                <a:gd name="f8" fmla="val 2269"/>
                <a:gd name="f9" fmla="val 1071"/>
                <a:gd name="f10" fmla="val 1260"/>
                <a:gd name="f11" fmla="val 1449"/>
                <a:gd name="f12" fmla="val 1701"/>
                <a:gd name="f13" fmla="val 1607"/>
                <a:gd name="f14" fmla="val 1450"/>
                <a:gd name="f15" fmla="val 1481"/>
                <a:gd name="f16" fmla="val 1008"/>
                <a:gd name="f17" fmla="val 2079"/>
                <a:gd name="f18" fmla="val 32"/>
                <a:gd name="f19" fmla="val 2741"/>
                <a:gd name="f20" fmla="val 567"/>
                <a:gd name="f21" fmla="val 3308"/>
                <a:gd name="f22" fmla="val 1261"/>
                <a:gd name="f23" fmla="val 2363"/>
                <a:gd name="f24" fmla="val 3025"/>
                <a:gd name="f25" fmla="*/ f0 1 3592"/>
                <a:gd name="f26" fmla="*/ f1 1 3309"/>
                <a:gd name="f27" fmla="val f2"/>
                <a:gd name="f28" fmla="val f3"/>
                <a:gd name="f29" fmla="val f4"/>
                <a:gd name="f30" fmla="+- f29 0 f27"/>
                <a:gd name="f31" fmla="+- f28 0 f27"/>
                <a:gd name="f32" fmla="*/ f31 1 3592"/>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lnTo>
                    <a:pt x="f18" y="f17"/>
                  </a:lnTo>
                  <a:cubicBezTo>
                    <a:pt x="f18" y="f19"/>
                    <a:pt x="f20" y="f21"/>
                    <a:pt x="f22" y="f21"/>
                  </a:cubicBezTo>
                  <a:lnTo>
                    <a:pt x="f23" y="f21"/>
                  </a:lnTo>
                  <a:cubicBezTo>
                    <a:pt x="f24" y="f21"/>
                    <a:pt x="f3" y="f19"/>
                    <a:pt x="f3" y="f17"/>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2" name="Google Shape;10124;p74">
              <a:extLst>
                <a:ext uri="{FF2B5EF4-FFF2-40B4-BE49-F238E27FC236}">
                  <a16:creationId xmlns:a16="http://schemas.microsoft.com/office/drawing/2014/main" id="{4E4D4452-2CF4-F557-2E3D-186BFA27D27F}"/>
                </a:ext>
              </a:extLst>
            </p:cNvPr>
            <p:cNvSpPr/>
            <p:nvPr/>
          </p:nvSpPr>
          <p:spPr>
            <a:xfrm>
              <a:off x="8723760" y="2073136"/>
              <a:ext cx="101205" cy="255492"/>
            </a:xfrm>
            <a:custGeom>
              <a:avLst/>
              <a:gdLst>
                <a:gd name="f0" fmla="val w"/>
                <a:gd name="f1" fmla="val h"/>
                <a:gd name="f2" fmla="val 0"/>
                <a:gd name="f3" fmla="val 3592"/>
                <a:gd name="f4" fmla="val 8508"/>
                <a:gd name="f5" fmla="val 1733"/>
                <a:gd name="f6" fmla="val 1607"/>
                <a:gd name="f7" fmla="val 1922"/>
                <a:gd name="f8" fmla="val 2174"/>
                <a:gd name="f9" fmla="val 1797"/>
                <a:gd name="f10" fmla="val 2049"/>
                <a:gd name="f11" fmla="val 7278"/>
                <a:gd name="f12" fmla="val 7499"/>
                <a:gd name="f13" fmla="val 1985"/>
                <a:gd name="f14" fmla="val 7656"/>
                <a:gd name="f15" fmla="val 1513"/>
                <a:gd name="f16" fmla="val 1355"/>
                <a:gd name="f17" fmla="val 7467"/>
                <a:gd name="f18" fmla="val 1544"/>
                <a:gd name="f19" fmla="val 1229"/>
                <a:gd name="f20" fmla="val 1"/>
                <a:gd name="f21" fmla="val 567"/>
                <a:gd name="f22" fmla="val 536"/>
                <a:gd name="f23" fmla="val 1198"/>
                <a:gd name="f24" fmla="val 8507"/>
                <a:gd name="f25" fmla="val 3560"/>
                <a:gd name="f26" fmla="val 2993"/>
                <a:gd name="f27" fmla="val 2332"/>
                <a:gd name="f28" fmla="*/ f0 1 3592"/>
                <a:gd name="f29" fmla="*/ f1 1 8508"/>
                <a:gd name="f30" fmla="val f2"/>
                <a:gd name="f31" fmla="val f3"/>
                <a:gd name="f32" fmla="val f4"/>
                <a:gd name="f33" fmla="+- f32 0 f30"/>
                <a:gd name="f34" fmla="+- f31 0 f30"/>
                <a:gd name="f35" fmla="*/ f34 1 3592"/>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2"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 y="f22"/>
                    <a:pt x="f2" y="f23"/>
                  </a:cubicBezTo>
                  <a:lnTo>
                    <a:pt x="f2" y="f24"/>
                  </a:lnTo>
                  <a:lnTo>
                    <a:pt x="f3" y="f24"/>
                  </a:lnTo>
                  <a:lnTo>
                    <a:pt x="f3" y="f23"/>
                  </a:lnTo>
                  <a:cubicBezTo>
                    <a:pt x="f25" y="f22"/>
                    <a:pt x="f26" y="f20"/>
                    <a:pt x="f27" y="f20"/>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3" name="Google Shape;10129;p74">
            <a:extLst>
              <a:ext uri="{FF2B5EF4-FFF2-40B4-BE49-F238E27FC236}">
                <a16:creationId xmlns:a16="http://schemas.microsoft.com/office/drawing/2014/main" id="{BCB0ACCF-4DA9-02EC-CF7C-7649C07387E0}"/>
              </a:ext>
            </a:extLst>
          </p:cNvPr>
          <p:cNvGrpSpPr/>
          <p:nvPr/>
        </p:nvGrpSpPr>
        <p:grpSpPr>
          <a:xfrm>
            <a:off x="5866278" y="1210345"/>
            <a:ext cx="427692" cy="535545"/>
            <a:chOff x="5866278" y="1210345"/>
            <a:chExt cx="427692" cy="535545"/>
          </a:xfrm>
        </p:grpSpPr>
        <p:sp>
          <p:nvSpPr>
            <p:cNvPr id="44" name="Google Shape;10130;p74">
              <a:extLst>
                <a:ext uri="{FF2B5EF4-FFF2-40B4-BE49-F238E27FC236}">
                  <a16:creationId xmlns:a16="http://schemas.microsoft.com/office/drawing/2014/main" id="{CF52E9B1-02B8-D8E5-D6FE-1A478934F69D}"/>
                </a:ext>
              </a:extLst>
            </p:cNvPr>
            <p:cNvSpPr/>
            <p:nvPr/>
          </p:nvSpPr>
          <p:spPr>
            <a:xfrm>
              <a:off x="5866278" y="1522604"/>
              <a:ext cx="427692" cy="152860"/>
            </a:xfrm>
            <a:custGeom>
              <a:avLst/>
              <a:gdLst>
                <a:gd name="f0" fmla="val w"/>
                <a:gd name="f1" fmla="val h"/>
                <a:gd name="f2" fmla="val 0"/>
                <a:gd name="f3" fmla="val 10807"/>
                <a:gd name="f4" fmla="val 3623"/>
                <a:gd name="f5" fmla="val 2111"/>
                <a:gd name="f6" fmla="val 1"/>
                <a:gd name="f7" fmla="val 945"/>
                <a:gd name="f8" fmla="val 946"/>
                <a:gd name="f9" fmla="val 2080"/>
                <a:gd name="f10" fmla="val 3183"/>
                <a:gd name="f11" fmla="val 3435"/>
                <a:gd name="f12" fmla="val 221"/>
                <a:gd name="f13" fmla="val 3624"/>
                <a:gd name="f14" fmla="val 441"/>
                <a:gd name="f15" fmla="val 10365"/>
                <a:gd name="f16" fmla="val 10618"/>
                <a:gd name="f17" fmla="val 9861"/>
                <a:gd name="f18" fmla="val 8727"/>
                <a:gd name="f19" fmla="*/ f0 1 10807"/>
                <a:gd name="f20" fmla="*/ f1 1 3623"/>
                <a:gd name="f21" fmla="val f2"/>
                <a:gd name="f22" fmla="val f3"/>
                <a:gd name="f23" fmla="val f4"/>
                <a:gd name="f24" fmla="+- f23 0 f21"/>
                <a:gd name="f25" fmla="+- f22 0 f21"/>
                <a:gd name="f26" fmla="*/ f25 1 10807"/>
                <a:gd name="f27" fmla="*/ f24 1 362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0807" h="3623">
                  <a:moveTo>
                    <a:pt x="f5" y="f6"/>
                  </a:moveTo>
                  <a:cubicBezTo>
                    <a:pt x="f7" y="f6"/>
                    <a:pt x="f2" y="f8"/>
                    <a:pt x="f2" y="f9"/>
                  </a:cubicBezTo>
                  <a:lnTo>
                    <a:pt x="f2" y="f10"/>
                  </a:lnTo>
                  <a:cubicBezTo>
                    <a:pt x="f2" y="f11"/>
                    <a:pt x="f12" y="f13"/>
                    <a:pt x="f14" y="f13"/>
                  </a:cubicBezTo>
                  <a:lnTo>
                    <a:pt x="f15" y="f13"/>
                  </a:lnTo>
                  <a:cubicBezTo>
                    <a:pt x="f16" y="f13"/>
                    <a:pt x="f3" y="f11"/>
                    <a:pt x="f3" y="f10"/>
                  </a:cubicBezTo>
                  <a:lnTo>
                    <a:pt x="f3" y="f9"/>
                  </a:lnTo>
                  <a:cubicBezTo>
                    <a:pt x="f3" y="f8"/>
                    <a:pt x="f17" y="f6"/>
                    <a:pt x="f18"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5" name="Google Shape;10131;p74">
              <a:extLst>
                <a:ext uri="{FF2B5EF4-FFF2-40B4-BE49-F238E27FC236}">
                  <a16:creationId xmlns:a16="http://schemas.microsoft.com/office/drawing/2014/main" id="{562BC5DB-E5BA-7895-4B90-9E82EF3A537F}"/>
                </a:ext>
              </a:extLst>
            </p:cNvPr>
            <p:cNvSpPr/>
            <p:nvPr/>
          </p:nvSpPr>
          <p:spPr>
            <a:xfrm>
              <a:off x="5901180" y="1709955"/>
              <a:ext cx="360374" cy="35935"/>
            </a:xfrm>
            <a:custGeom>
              <a:avLst/>
              <a:gdLst>
                <a:gd name="f0" fmla="val w"/>
                <a:gd name="f1" fmla="val h"/>
                <a:gd name="f2" fmla="val 0"/>
                <a:gd name="f3" fmla="val 9106"/>
                <a:gd name="f4" fmla="val 852"/>
                <a:gd name="f5" fmla="val 1"/>
                <a:gd name="f6" fmla="val 442"/>
                <a:gd name="f7" fmla="val 694"/>
                <a:gd name="f8" fmla="val 190"/>
                <a:gd name="f9" fmla="val 851"/>
                <a:gd name="f10" fmla="val 8696"/>
                <a:gd name="f11" fmla="val 8948"/>
                <a:gd name="f12" fmla="val 9105"/>
                <a:gd name="f13" fmla="val 631"/>
                <a:gd name="f14" fmla="*/ f0 1 9106"/>
                <a:gd name="f15" fmla="*/ f1 1 852"/>
                <a:gd name="f16" fmla="val f2"/>
                <a:gd name="f17" fmla="val f3"/>
                <a:gd name="f18" fmla="val f4"/>
                <a:gd name="f19" fmla="+- f18 0 f16"/>
                <a:gd name="f20" fmla="+- f17 0 f16"/>
                <a:gd name="f21" fmla="*/ f20 1 9106"/>
                <a:gd name="f22" fmla="*/ f19 1 85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106" h="852">
                  <a:moveTo>
                    <a:pt x="f2" y="f5"/>
                  </a:moveTo>
                  <a:lnTo>
                    <a:pt x="f2" y="f6"/>
                  </a:lnTo>
                  <a:cubicBezTo>
                    <a:pt x="f2" y="f7"/>
                    <a:pt x="f8" y="f9"/>
                    <a:pt x="f6" y="f9"/>
                  </a:cubicBezTo>
                  <a:lnTo>
                    <a:pt x="f10" y="f9"/>
                  </a:lnTo>
                  <a:cubicBezTo>
                    <a:pt x="f11" y="f9"/>
                    <a:pt x="f12" y="f13"/>
                    <a:pt x="f12" y="f6"/>
                  </a:cubicBezTo>
                  <a:lnTo>
                    <a:pt x="f12"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6" name="Google Shape;10132;p74">
              <a:extLst>
                <a:ext uri="{FF2B5EF4-FFF2-40B4-BE49-F238E27FC236}">
                  <a16:creationId xmlns:a16="http://schemas.microsoft.com/office/drawing/2014/main" id="{01DCE4C8-C32E-1998-56DF-346072ACFD39}"/>
                </a:ext>
              </a:extLst>
            </p:cNvPr>
            <p:cNvSpPr/>
            <p:nvPr/>
          </p:nvSpPr>
          <p:spPr>
            <a:xfrm>
              <a:off x="5964777" y="1210345"/>
              <a:ext cx="229422" cy="279102"/>
            </a:xfrm>
            <a:custGeom>
              <a:avLst/>
              <a:gdLst>
                <a:gd name="f0" fmla="val w"/>
                <a:gd name="f1" fmla="val h"/>
                <a:gd name="f2" fmla="val 0"/>
                <a:gd name="f3" fmla="val 5797"/>
                <a:gd name="f4" fmla="val 6617"/>
                <a:gd name="f5" fmla="val 2930"/>
                <a:gd name="f6" fmla="val 1292"/>
                <a:gd name="f7" fmla="val 2867"/>
                <a:gd name="f8" fmla="val 32"/>
                <a:gd name="f9" fmla="val 3812"/>
                <a:gd name="f10" fmla="val 504"/>
                <a:gd name="f11" fmla="val 4694"/>
                <a:gd name="f12" fmla="val 1260"/>
                <a:gd name="f13" fmla="val 5230"/>
                <a:gd name="f14" fmla="val 6616"/>
                <a:gd name="f15" fmla="val 4568"/>
                <a:gd name="f16" fmla="val 5356"/>
                <a:gd name="f17" fmla="val 4505"/>
                <a:gd name="f18" fmla="*/ f0 1 5797"/>
                <a:gd name="f19" fmla="*/ f1 1 6617"/>
                <a:gd name="f20" fmla="val f2"/>
                <a:gd name="f21" fmla="val f3"/>
                <a:gd name="f22" fmla="val f4"/>
                <a:gd name="f23" fmla="+- f22 0 f20"/>
                <a:gd name="f24" fmla="+- f21 0 f20"/>
                <a:gd name="f25" fmla="*/ f24 1 5797"/>
                <a:gd name="f26" fmla="*/ f23 1 6617"/>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797" h="6617">
                  <a:moveTo>
                    <a:pt x="f5" y="f2"/>
                  </a:moveTo>
                  <a:cubicBezTo>
                    <a:pt x="f6" y="f2"/>
                    <a:pt x="f2" y="f6"/>
                    <a:pt x="f2" y="f7"/>
                  </a:cubicBezTo>
                  <a:cubicBezTo>
                    <a:pt x="f8" y="f9"/>
                    <a:pt x="f10" y="f11"/>
                    <a:pt x="f12" y="f13"/>
                  </a:cubicBezTo>
                  <a:lnTo>
                    <a:pt x="f12" y="f14"/>
                  </a:lnTo>
                  <a:lnTo>
                    <a:pt x="f15" y="f14"/>
                  </a:lnTo>
                  <a:lnTo>
                    <a:pt x="f15" y="f13"/>
                  </a:lnTo>
                  <a:cubicBezTo>
                    <a:pt x="f16" y="f11"/>
                    <a:pt x="f3" y="f9"/>
                    <a:pt x="f3" y="f7"/>
                  </a:cubicBezTo>
                  <a:cubicBezTo>
                    <a:pt x="f3" y="f12"/>
                    <a:pt x="f17"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7" name="Google Shape;10154;p74">
            <a:extLst>
              <a:ext uri="{FF2B5EF4-FFF2-40B4-BE49-F238E27FC236}">
                <a16:creationId xmlns:a16="http://schemas.microsoft.com/office/drawing/2014/main" id="{7E6D1AAE-7270-6CC2-FBF0-D76E6E82D557}"/>
              </a:ext>
            </a:extLst>
          </p:cNvPr>
          <p:cNvGrpSpPr/>
          <p:nvPr/>
        </p:nvGrpSpPr>
        <p:grpSpPr>
          <a:xfrm>
            <a:off x="5943481" y="2730343"/>
            <a:ext cx="392752" cy="418456"/>
            <a:chOff x="5943481" y="2730343"/>
            <a:chExt cx="392752" cy="418456"/>
          </a:xfrm>
        </p:grpSpPr>
        <p:sp>
          <p:nvSpPr>
            <p:cNvPr id="48" name="Google Shape;10155;p74">
              <a:extLst>
                <a:ext uri="{FF2B5EF4-FFF2-40B4-BE49-F238E27FC236}">
                  <a16:creationId xmlns:a16="http://schemas.microsoft.com/office/drawing/2014/main" id="{72DE29C0-BB18-2806-6F76-A2436A8A03B0}"/>
                </a:ext>
              </a:extLst>
            </p:cNvPr>
            <p:cNvSpPr/>
            <p:nvPr/>
          </p:nvSpPr>
          <p:spPr>
            <a:xfrm>
              <a:off x="5989402" y="2730343"/>
              <a:ext cx="292132" cy="418456"/>
            </a:xfrm>
            <a:custGeom>
              <a:avLst/>
              <a:gdLst>
                <a:gd name="f0" fmla="val w"/>
                <a:gd name="f1" fmla="val h"/>
                <a:gd name="f2" fmla="val 0"/>
                <a:gd name="f3" fmla="val 9421"/>
                <a:gd name="f4" fmla="val 12662"/>
                <a:gd name="f5" fmla="val 4821"/>
                <a:gd name="f6" fmla="val 1666"/>
                <a:gd name="f7" fmla="val 5073"/>
                <a:gd name="f8" fmla="val 5262"/>
                <a:gd name="f9" fmla="val 1886"/>
                <a:gd name="f10" fmla="val 2075"/>
                <a:gd name="f11" fmla="val 2359"/>
                <a:gd name="f12" fmla="val 5734"/>
                <a:gd name="f13" fmla="val 2485"/>
                <a:gd name="f14" fmla="val 6081"/>
                <a:gd name="f15" fmla="val 2989"/>
                <a:gd name="f16" fmla="val 3525"/>
                <a:gd name="f17" fmla="val 3777"/>
                <a:gd name="f18" fmla="val 5892"/>
                <a:gd name="f19" fmla="val 3934"/>
                <a:gd name="f20" fmla="val 5640"/>
                <a:gd name="f21" fmla="val 5419"/>
                <a:gd name="f22" fmla="val 3714"/>
                <a:gd name="f23" fmla="val 3273"/>
                <a:gd name="f24" fmla="val 3084"/>
                <a:gd name="f25" fmla="val 4569"/>
                <a:gd name="f26" fmla="val 4411"/>
                <a:gd name="f27" fmla="val 4789"/>
                <a:gd name="f28" fmla="val 3997"/>
                <a:gd name="f29" fmla="val 5104"/>
                <a:gd name="f30" fmla="val 4249"/>
                <a:gd name="f31" fmla="val 5514"/>
                <a:gd name="f32" fmla="val 4564"/>
                <a:gd name="f33" fmla="val 4942"/>
                <a:gd name="f34" fmla="val 5604"/>
                <a:gd name="f35" fmla="val 6171"/>
                <a:gd name="f36" fmla="val 6612"/>
                <a:gd name="f37" fmla="val 6801"/>
                <a:gd name="f38" fmla="val 7085"/>
                <a:gd name="f39" fmla="val 7305"/>
                <a:gd name="f40" fmla="val 5041"/>
                <a:gd name="f41" fmla="val 7463"/>
                <a:gd name="f42" fmla="val 7274"/>
                <a:gd name="f43" fmla="val 3938"/>
                <a:gd name="f44" fmla="val 6644"/>
                <a:gd name="f45" fmla="val 3592"/>
                <a:gd name="f46" fmla="val 5383"/>
                <a:gd name="f47" fmla="val 3781"/>
                <a:gd name="f48" fmla="val 5194"/>
                <a:gd name="f49" fmla="val 4033"/>
                <a:gd name="f50" fmla="val 4253"/>
                <a:gd name="f51" fmla="val 5856"/>
                <a:gd name="f52" fmla="val 4632"/>
                <a:gd name="f53" fmla="val 6014"/>
                <a:gd name="f54" fmla="val 5824"/>
                <a:gd name="f55" fmla="val 4947"/>
                <a:gd name="f56" fmla="val 5131"/>
                <a:gd name="f57" fmla="val 4911"/>
                <a:gd name="f58" fmla="val 4159"/>
                <a:gd name="f59" fmla="val 4596"/>
                <a:gd name="f60" fmla="val 4186"/>
                <a:gd name="f61" fmla="val 2548"/>
                <a:gd name="f62" fmla="val 1823"/>
                <a:gd name="f63" fmla="val 9385"/>
                <a:gd name="f64" fmla="val 10235"/>
                <a:gd name="f65" fmla="val 4801"/>
                <a:gd name="f66" fmla="val 4498"/>
                <a:gd name="f67" fmla="val 4188"/>
                <a:gd name="f68" fmla="val 29"/>
                <a:gd name="f69" fmla="val 3875"/>
                <a:gd name="f70" fmla="val 91"/>
                <a:gd name="f71" fmla="val 2111"/>
                <a:gd name="f72" fmla="val 500"/>
                <a:gd name="f73" fmla="val 693"/>
                <a:gd name="f74" fmla="val 1949"/>
                <a:gd name="f75" fmla="val 378"/>
                <a:gd name="f76" fmla="val 5698"/>
                <a:gd name="f77" fmla="val 1008"/>
                <a:gd name="f78" fmla="val 7652"/>
                <a:gd name="f79" fmla="val 2773"/>
                <a:gd name="f80" fmla="val 8565"/>
                <a:gd name="f81" fmla="val 10582"/>
                <a:gd name="f82" fmla="val 11716"/>
                <a:gd name="f83" fmla="val 3718"/>
                <a:gd name="f84" fmla="val 12661"/>
                <a:gd name="f85" fmla="val 4852"/>
                <a:gd name="f86" fmla="val 5986"/>
                <a:gd name="f87" fmla="val 6963"/>
                <a:gd name="f88" fmla="val 8444"/>
                <a:gd name="f89" fmla="val 7778"/>
                <a:gd name="f90" fmla="val 9420"/>
                <a:gd name="f91" fmla="val 6234"/>
                <a:gd name="f92" fmla="val 4501"/>
                <a:gd name="f93" fmla="val 9392"/>
                <a:gd name="f94" fmla="val 2000"/>
                <a:gd name="f95" fmla="val 7308"/>
                <a:gd name="f96" fmla="*/ f0 1 9421"/>
                <a:gd name="f97" fmla="*/ f1 1 12662"/>
                <a:gd name="f98" fmla="val f2"/>
                <a:gd name="f99" fmla="val f3"/>
                <a:gd name="f100" fmla="val f4"/>
                <a:gd name="f101" fmla="+- f100 0 f98"/>
                <a:gd name="f102" fmla="+- f99 0 f98"/>
                <a:gd name="f103" fmla="*/ f102 1 9421"/>
                <a:gd name="f104" fmla="*/ f101 1 12662"/>
                <a:gd name="f105" fmla="*/ f98 1 f103"/>
                <a:gd name="f106" fmla="*/ f99 1 f103"/>
                <a:gd name="f107" fmla="*/ f98 1 f104"/>
                <a:gd name="f108" fmla="*/ f100 1 f104"/>
                <a:gd name="f109" fmla="*/ f105 f96 1"/>
                <a:gd name="f110" fmla="*/ f106 f96 1"/>
                <a:gd name="f111" fmla="*/ f108 f97 1"/>
                <a:gd name="f112" fmla="*/ f107 f97 1"/>
              </a:gdLst>
              <a:ahLst/>
              <a:cxnLst>
                <a:cxn ang="3cd4">
                  <a:pos x="hc" y="t"/>
                </a:cxn>
                <a:cxn ang="0">
                  <a:pos x="r" y="vc"/>
                </a:cxn>
                <a:cxn ang="cd4">
                  <a:pos x="hc" y="b"/>
                </a:cxn>
                <a:cxn ang="cd2">
                  <a:pos x="l" y="vc"/>
                </a:cxn>
              </a:cxnLst>
              <a:rect l="f109" t="f112" r="f110" b="f111"/>
              <a:pathLst>
                <a:path w="9421" h="12662">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7" y="f24"/>
                    <a:pt x="f5" y="f24"/>
                  </a:cubicBezTo>
                  <a:cubicBezTo>
                    <a:pt x="f25" y="f24"/>
                    <a:pt x="f26" y="f23"/>
                    <a:pt x="f26" y="f16"/>
                  </a:cubicBezTo>
                  <a:cubicBezTo>
                    <a:pt x="f26" y="f17"/>
                    <a:pt x="f27" y="f28"/>
                    <a:pt x="f29" y="f30"/>
                  </a:cubicBezTo>
                  <a:cubicBezTo>
                    <a:pt x="f31" y="f32"/>
                    <a:pt x="f14" y="f33"/>
                    <a:pt x="f14" y="f34"/>
                  </a:cubicBezTo>
                  <a:cubicBezTo>
                    <a:pt x="f14" y="f35"/>
                    <a:pt x="f12" y="f36"/>
                    <a:pt x="f8" y="f37"/>
                  </a:cubicBezTo>
                  <a:lnTo>
                    <a:pt x="f8" y="f38"/>
                  </a:lnTo>
                  <a:cubicBezTo>
                    <a:pt x="f8" y="f39"/>
                    <a:pt x="f40" y="f41"/>
                    <a:pt x="f5" y="f41"/>
                  </a:cubicBezTo>
                  <a:cubicBezTo>
                    <a:pt x="f25" y="f41"/>
                    <a:pt x="f26" y="f42"/>
                    <a:pt x="f26" y="f38"/>
                  </a:cubicBezTo>
                  <a:lnTo>
                    <a:pt x="f26" y="f37"/>
                  </a:lnTo>
                  <a:cubicBezTo>
                    <a:pt x="f43" y="f44"/>
                    <a:pt x="f45" y="f35"/>
                    <a:pt x="f45" y="f34"/>
                  </a:cubicBezTo>
                  <a:cubicBezTo>
                    <a:pt x="f45" y="f46"/>
                    <a:pt x="f47" y="f48"/>
                    <a:pt x="f49" y="f48"/>
                  </a:cubicBezTo>
                  <a:cubicBezTo>
                    <a:pt x="f50" y="f48"/>
                    <a:pt x="f26" y="f46"/>
                    <a:pt x="f26" y="f34"/>
                  </a:cubicBezTo>
                  <a:cubicBezTo>
                    <a:pt x="f26" y="f51"/>
                    <a:pt x="f52" y="f53"/>
                    <a:pt x="f5" y="f53"/>
                  </a:cubicBezTo>
                  <a:cubicBezTo>
                    <a:pt x="f40" y="f53"/>
                    <a:pt x="f8" y="f54"/>
                    <a:pt x="f8" y="f34"/>
                  </a:cubicBezTo>
                  <a:cubicBezTo>
                    <a:pt x="f8" y="f46"/>
                    <a:pt x="f55" y="f56"/>
                    <a:pt x="f25" y="f57"/>
                  </a:cubicBezTo>
                  <a:cubicBezTo>
                    <a:pt x="f58" y="f59"/>
                    <a:pt x="f45" y="f60"/>
                    <a:pt x="f45" y="f16"/>
                  </a:cubicBezTo>
                  <a:cubicBezTo>
                    <a:pt x="f45" y="f15"/>
                    <a:pt x="f43" y="f61"/>
                    <a:pt x="f26" y="f11"/>
                  </a:cubicBezTo>
                  <a:lnTo>
                    <a:pt x="f26" y="f10"/>
                  </a:lnTo>
                  <a:cubicBezTo>
                    <a:pt x="f26" y="f62"/>
                    <a:pt x="f52" y="f6"/>
                    <a:pt x="f5" y="f6"/>
                  </a:cubicBezTo>
                  <a:close/>
                  <a:moveTo>
                    <a:pt x="f14" y="f63"/>
                  </a:moveTo>
                  <a:lnTo>
                    <a:pt x="f14" y="f64"/>
                  </a:lnTo>
                  <a:lnTo>
                    <a:pt x="f45" y="f64"/>
                  </a:lnTo>
                  <a:lnTo>
                    <a:pt x="f45" y="f63"/>
                  </a:lnTo>
                  <a:close/>
                  <a:moveTo>
                    <a:pt x="f65" y="f2"/>
                  </a:moveTo>
                  <a:cubicBezTo>
                    <a:pt x="f66" y="f2"/>
                    <a:pt x="f67" y="f68"/>
                    <a:pt x="f69" y="f70"/>
                  </a:cubicBezTo>
                  <a:cubicBezTo>
                    <a:pt x="f71" y="f72"/>
                    <a:pt x="f73" y="f74"/>
                    <a:pt x="f75" y="f22"/>
                  </a:cubicBezTo>
                  <a:cubicBezTo>
                    <a:pt x="f2" y="f76"/>
                    <a:pt x="f77" y="f78"/>
                    <a:pt x="f79" y="f80"/>
                  </a:cubicBezTo>
                  <a:lnTo>
                    <a:pt x="f79" y="f81"/>
                  </a:lnTo>
                  <a:cubicBezTo>
                    <a:pt x="f79" y="f82"/>
                    <a:pt x="f83" y="f84"/>
                    <a:pt x="f85" y="f84"/>
                  </a:cubicBezTo>
                  <a:cubicBezTo>
                    <a:pt x="f86" y="f84"/>
                    <a:pt x="f87" y="f82"/>
                    <a:pt x="f87" y="f81"/>
                  </a:cubicBezTo>
                  <a:lnTo>
                    <a:pt x="f87" y="f80"/>
                  </a:lnTo>
                  <a:cubicBezTo>
                    <a:pt x="f88" y="f89"/>
                    <a:pt x="f90" y="f91"/>
                    <a:pt x="f90" y="f92"/>
                  </a:cubicBezTo>
                  <a:cubicBezTo>
                    <a:pt x="f93" y="f94"/>
                    <a:pt x="f95" y="f2"/>
                    <a:pt x="f6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9" name="Google Shape;10156;p74">
              <a:extLst>
                <a:ext uri="{FF2B5EF4-FFF2-40B4-BE49-F238E27FC236}">
                  <a16:creationId xmlns:a16="http://schemas.microsoft.com/office/drawing/2014/main" id="{F5636D43-6BC5-C274-BA11-33A110FA5AFA}"/>
                </a:ext>
              </a:extLst>
            </p:cNvPr>
            <p:cNvSpPr/>
            <p:nvPr/>
          </p:nvSpPr>
          <p:spPr>
            <a:xfrm>
              <a:off x="5943481" y="2877013"/>
              <a:ext cx="43013" cy="27102"/>
            </a:xfrm>
            <a:custGeom>
              <a:avLst/>
              <a:gdLst>
                <a:gd name="f0" fmla="val w"/>
                <a:gd name="f1" fmla="val h"/>
                <a:gd name="f2" fmla="val 0"/>
                <a:gd name="f3" fmla="val 1387"/>
                <a:gd name="f4" fmla="val 820"/>
                <a:gd name="f5" fmla="val 379"/>
                <a:gd name="f6" fmla="val 158"/>
                <a:gd name="f7" fmla="val 1"/>
                <a:gd name="f8" fmla="val 189"/>
                <a:gd name="f9" fmla="val 378"/>
                <a:gd name="f10" fmla="val 630"/>
                <a:gd name="f11" fmla="val 190"/>
                <a:gd name="f12" fmla="val 819"/>
                <a:gd name="f13" fmla="val 946"/>
                <a:gd name="f14" fmla="val 1166"/>
                <a:gd name="f15" fmla="*/ f0 1 1387"/>
                <a:gd name="f16" fmla="*/ f1 1 820"/>
                <a:gd name="f17" fmla="val f2"/>
                <a:gd name="f18" fmla="val f3"/>
                <a:gd name="f19" fmla="val f4"/>
                <a:gd name="f20" fmla="+- f19 0 f17"/>
                <a:gd name="f21" fmla="+- f18 0 f17"/>
                <a:gd name="f22" fmla="*/ f21 1 1387"/>
                <a:gd name="f23" fmla="*/ f20 1 82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820">
                  <a:moveTo>
                    <a:pt x="f5" y="f2"/>
                  </a:moveTo>
                  <a:cubicBezTo>
                    <a:pt x="f6" y="f2"/>
                    <a:pt x="f7" y="f8"/>
                    <a:pt x="f7" y="f9"/>
                  </a:cubicBezTo>
                  <a:cubicBezTo>
                    <a:pt x="f7" y="f10"/>
                    <a:pt x="f11" y="f12"/>
                    <a:pt x="f5" y="f12"/>
                  </a:cubicBezTo>
                  <a:lnTo>
                    <a:pt x="f13" y="f12"/>
                  </a:lnTo>
                  <a:cubicBezTo>
                    <a:pt x="f14" y="f12"/>
                    <a:pt x="f3" y="f10"/>
                    <a:pt x="f3" y="f9"/>
                  </a:cubicBezTo>
                  <a:cubicBezTo>
                    <a:pt x="f3" y="f6"/>
                    <a:pt x="f14" y="f2"/>
                    <a:pt x="f1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0" name="Google Shape;10157;p74">
              <a:extLst>
                <a:ext uri="{FF2B5EF4-FFF2-40B4-BE49-F238E27FC236}">
                  <a16:creationId xmlns:a16="http://schemas.microsoft.com/office/drawing/2014/main" id="{A5FFF639-64E5-3852-B7D8-485024E84834}"/>
                </a:ext>
              </a:extLst>
            </p:cNvPr>
            <p:cNvSpPr/>
            <p:nvPr/>
          </p:nvSpPr>
          <p:spPr>
            <a:xfrm>
              <a:off x="6292233" y="2877013"/>
              <a:ext cx="44000" cy="27102"/>
            </a:xfrm>
            <a:custGeom>
              <a:avLst/>
              <a:gdLst>
                <a:gd name="f0" fmla="val w"/>
                <a:gd name="f1" fmla="val h"/>
                <a:gd name="f2" fmla="val 0"/>
                <a:gd name="f3" fmla="val 1419"/>
                <a:gd name="f4" fmla="val 820"/>
                <a:gd name="f5" fmla="val 442"/>
                <a:gd name="f6" fmla="val 221"/>
                <a:gd name="f7" fmla="val 1"/>
                <a:gd name="f8" fmla="val 189"/>
                <a:gd name="f9" fmla="val 378"/>
                <a:gd name="f10" fmla="val 630"/>
                <a:gd name="f11" fmla="val 819"/>
                <a:gd name="f12" fmla="val 1009"/>
                <a:gd name="f13" fmla="val 1230"/>
                <a:gd name="f14" fmla="val 1387"/>
                <a:gd name="f15" fmla="val 158"/>
                <a:gd name="f16" fmla="*/ f0 1 1419"/>
                <a:gd name="f17" fmla="*/ f1 1 820"/>
                <a:gd name="f18" fmla="val f2"/>
                <a:gd name="f19" fmla="val f3"/>
                <a:gd name="f20" fmla="val f4"/>
                <a:gd name="f21" fmla="+- f20 0 f18"/>
                <a:gd name="f22" fmla="+- f19 0 f18"/>
                <a:gd name="f23" fmla="*/ f22 1 1419"/>
                <a:gd name="f24" fmla="*/ f21 1 82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20">
                  <a:moveTo>
                    <a:pt x="f5" y="f2"/>
                  </a:moveTo>
                  <a:cubicBezTo>
                    <a:pt x="f6" y="f2"/>
                    <a:pt x="f7" y="f8"/>
                    <a:pt x="f7" y="f9"/>
                  </a:cubicBezTo>
                  <a:cubicBezTo>
                    <a:pt x="f7" y="f10"/>
                    <a:pt x="f6" y="f11"/>
                    <a:pt x="f5" y="f11"/>
                  </a:cubicBezTo>
                  <a:lnTo>
                    <a:pt x="f12" y="f11"/>
                  </a:lnTo>
                  <a:cubicBezTo>
                    <a:pt x="f13" y="f11"/>
                    <a:pt x="f14" y="f10"/>
                    <a:pt x="f14" y="f9"/>
                  </a:cubicBezTo>
                  <a:cubicBezTo>
                    <a:pt x="f3" y="f15"/>
                    <a:pt x="f13" y="f2"/>
                    <a:pt x="f12"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1" name="Google Shape;10158;p74">
              <a:extLst>
                <a:ext uri="{FF2B5EF4-FFF2-40B4-BE49-F238E27FC236}">
                  <a16:creationId xmlns:a16="http://schemas.microsoft.com/office/drawing/2014/main" id="{AFED22B9-A5CF-2370-0E06-9935084CF5D6}"/>
                </a:ext>
              </a:extLst>
            </p:cNvPr>
            <p:cNvSpPr/>
            <p:nvPr/>
          </p:nvSpPr>
          <p:spPr>
            <a:xfrm>
              <a:off x="5996223" y="3002194"/>
              <a:ext cx="40096" cy="40123"/>
            </a:xfrm>
            <a:custGeom>
              <a:avLst/>
              <a:gdLst>
                <a:gd name="f0" fmla="val w"/>
                <a:gd name="f1" fmla="val h"/>
                <a:gd name="f2" fmla="val 0"/>
                <a:gd name="f3" fmla="val 1293"/>
                <a:gd name="f4" fmla="val 1214"/>
                <a:gd name="f5" fmla="val 836"/>
                <a:gd name="f6" fmla="val 1"/>
                <a:gd name="f7" fmla="val 725"/>
                <a:gd name="f8" fmla="val 615"/>
                <a:gd name="f9" fmla="val 40"/>
                <a:gd name="f10" fmla="val 536"/>
                <a:gd name="f11" fmla="val 119"/>
                <a:gd name="f12" fmla="val 158"/>
                <a:gd name="f13" fmla="val 497"/>
                <a:gd name="f14" fmla="val 654"/>
                <a:gd name="f15" fmla="val 938"/>
                <a:gd name="f16" fmla="val 1096"/>
                <a:gd name="f17" fmla="val 237"/>
                <a:gd name="f18" fmla="val 1174"/>
                <a:gd name="f19" fmla="val 340"/>
                <a:gd name="f20" fmla="val 442"/>
                <a:gd name="f21" fmla="val 544"/>
                <a:gd name="f22" fmla="val 647"/>
                <a:gd name="f23" fmla="val 1135"/>
                <a:gd name="f24" fmla="val 686"/>
                <a:gd name="f25" fmla="val 528"/>
                <a:gd name="f26" fmla="val 245"/>
                <a:gd name="f27" fmla="val 1056"/>
                <a:gd name="f28" fmla="val 946"/>
                <a:gd name="f29" fmla="*/ f0 1 1293"/>
                <a:gd name="f30" fmla="*/ f1 1 1214"/>
                <a:gd name="f31" fmla="val f2"/>
                <a:gd name="f32" fmla="val f3"/>
                <a:gd name="f33" fmla="val f4"/>
                <a:gd name="f34" fmla="+- f33 0 f31"/>
                <a:gd name="f35" fmla="+- f32 0 f31"/>
                <a:gd name="f36" fmla="*/ f35 1 1293"/>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3" h="1214">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7" y="f16"/>
                  </a:cubicBezTo>
                  <a:lnTo>
                    <a:pt x="f23" y="f24"/>
                  </a:lnTo>
                  <a:cubicBezTo>
                    <a:pt x="f3" y="f25"/>
                    <a:pt x="f3" y="f26"/>
                    <a:pt x="f23" y="f11"/>
                  </a:cubicBezTo>
                  <a:cubicBezTo>
                    <a:pt x="f27" y="f9"/>
                    <a:pt x="f28"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2" name="Google Shape;10159;p74">
              <a:extLst>
                <a:ext uri="{FF2B5EF4-FFF2-40B4-BE49-F238E27FC236}">
                  <a16:creationId xmlns:a16="http://schemas.microsoft.com/office/drawing/2014/main" id="{20A69D29-70FF-A656-F819-D3C57DD43508}"/>
                </a:ext>
              </a:extLst>
            </p:cNvPr>
            <p:cNvSpPr/>
            <p:nvPr/>
          </p:nvSpPr>
          <p:spPr>
            <a:xfrm>
              <a:off x="6244382" y="2737741"/>
              <a:ext cx="40059" cy="40123"/>
            </a:xfrm>
            <a:custGeom>
              <a:avLst/>
              <a:gdLst>
                <a:gd name="f0" fmla="val w"/>
                <a:gd name="f1" fmla="val h"/>
                <a:gd name="f2" fmla="val 0"/>
                <a:gd name="f3" fmla="val 1292"/>
                <a:gd name="f4" fmla="val 1214"/>
                <a:gd name="f5" fmla="val 835"/>
                <a:gd name="f6" fmla="val 1"/>
                <a:gd name="f7" fmla="val 725"/>
                <a:gd name="f8" fmla="val 614"/>
                <a:gd name="f9" fmla="val 40"/>
                <a:gd name="f10" fmla="val 536"/>
                <a:gd name="f11" fmla="val 119"/>
                <a:gd name="f12" fmla="val 126"/>
                <a:gd name="f13" fmla="val 497"/>
                <a:gd name="f14" fmla="val 654"/>
                <a:gd name="f15" fmla="val 938"/>
                <a:gd name="f16" fmla="val 1095"/>
                <a:gd name="f17" fmla="val 205"/>
                <a:gd name="f18" fmla="val 1174"/>
                <a:gd name="f19" fmla="val 315"/>
                <a:gd name="f20" fmla="val 1213"/>
                <a:gd name="f21" fmla="val 425"/>
                <a:gd name="f22" fmla="val 646"/>
                <a:gd name="f23" fmla="val 1134"/>
                <a:gd name="f24" fmla="val 686"/>
                <a:gd name="f25" fmla="val 560"/>
                <a:gd name="f26" fmla="val 276"/>
                <a:gd name="f27" fmla="val 1056"/>
                <a:gd name="f28" fmla="val 945"/>
                <a:gd name="f29" fmla="*/ f0 1 1292"/>
                <a:gd name="f30" fmla="*/ f1 1 1214"/>
                <a:gd name="f31" fmla="val f2"/>
                <a:gd name="f32" fmla="val f3"/>
                <a:gd name="f33" fmla="val f4"/>
                <a:gd name="f34" fmla="+- f33 0 f31"/>
                <a:gd name="f35" fmla="+- f32 0 f31"/>
                <a:gd name="f36" fmla="*/ f35 1 1292"/>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2" h="1214">
                  <a:moveTo>
                    <a:pt x="f5" y="f6"/>
                  </a:moveTo>
                  <a:cubicBezTo>
                    <a:pt x="f7" y="f6"/>
                    <a:pt x="f8" y="f9"/>
                    <a:pt x="f10" y="f11"/>
                  </a:cubicBezTo>
                  <a:lnTo>
                    <a:pt x="f12" y="f13"/>
                  </a:lnTo>
                  <a:cubicBezTo>
                    <a:pt x="f2" y="f14"/>
                    <a:pt x="f2" y="f15"/>
                    <a:pt x="f12" y="f16"/>
                  </a:cubicBezTo>
                  <a:cubicBezTo>
                    <a:pt x="f17" y="f18"/>
                    <a:pt x="f19" y="f20"/>
                    <a:pt x="f21" y="f20"/>
                  </a:cubicBezTo>
                  <a:cubicBezTo>
                    <a:pt x="f10" y="f20"/>
                    <a:pt x="f22" y="f18"/>
                    <a:pt x="f7" y="f16"/>
                  </a:cubicBezTo>
                  <a:lnTo>
                    <a:pt x="f23" y="f24"/>
                  </a:lnTo>
                  <a:cubicBezTo>
                    <a:pt x="f3" y="f25"/>
                    <a:pt x="f3" y="f26"/>
                    <a:pt x="f23" y="f11"/>
                  </a:cubicBezTo>
                  <a:cubicBezTo>
                    <a:pt x="f27" y="f9"/>
                    <a:pt x="f28"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3" name="Google Shape;10160;p74">
              <a:extLst>
                <a:ext uri="{FF2B5EF4-FFF2-40B4-BE49-F238E27FC236}">
                  <a16:creationId xmlns:a16="http://schemas.microsoft.com/office/drawing/2014/main" id="{B094C202-8812-D10C-07EF-24FAA6A94D6A}"/>
                </a:ext>
              </a:extLst>
            </p:cNvPr>
            <p:cNvSpPr/>
            <p:nvPr/>
          </p:nvSpPr>
          <p:spPr>
            <a:xfrm>
              <a:off x="6244382" y="3002194"/>
              <a:ext cx="40059" cy="40123"/>
            </a:xfrm>
            <a:custGeom>
              <a:avLst/>
              <a:gdLst>
                <a:gd name="f0" fmla="val w"/>
                <a:gd name="f1" fmla="val h"/>
                <a:gd name="f2" fmla="val 0"/>
                <a:gd name="f3" fmla="val 1292"/>
                <a:gd name="f4" fmla="val 1214"/>
                <a:gd name="f5" fmla="val 425"/>
                <a:gd name="f6" fmla="val 1"/>
                <a:gd name="f7" fmla="val 315"/>
                <a:gd name="f8" fmla="val 205"/>
                <a:gd name="f9" fmla="val 40"/>
                <a:gd name="f10" fmla="val 126"/>
                <a:gd name="f11" fmla="val 119"/>
                <a:gd name="f12" fmla="val 245"/>
                <a:gd name="f13" fmla="val 528"/>
                <a:gd name="f14" fmla="val 686"/>
                <a:gd name="f15" fmla="val 536"/>
                <a:gd name="f16" fmla="val 1096"/>
                <a:gd name="f17" fmla="val 614"/>
                <a:gd name="f18" fmla="val 1174"/>
                <a:gd name="f19" fmla="val 725"/>
                <a:gd name="f20" fmla="val 835"/>
                <a:gd name="f21" fmla="val 945"/>
                <a:gd name="f22" fmla="val 1056"/>
                <a:gd name="f23" fmla="val 1134"/>
                <a:gd name="f24" fmla="val 938"/>
                <a:gd name="f25" fmla="val 654"/>
                <a:gd name="f26" fmla="val 497"/>
                <a:gd name="f27" fmla="val 646"/>
                <a:gd name="f28" fmla="*/ f0 1 1292"/>
                <a:gd name="f29" fmla="*/ f1 1 1214"/>
                <a:gd name="f30" fmla="val f2"/>
                <a:gd name="f31" fmla="val f3"/>
                <a:gd name="f32" fmla="val f4"/>
                <a:gd name="f33" fmla="+- f32 0 f30"/>
                <a:gd name="f34" fmla="+- f31 0 f30"/>
                <a:gd name="f35" fmla="*/ f34 1 1292"/>
                <a:gd name="f36" fmla="*/ f33 1 1214"/>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292" h="1214">
                  <a:moveTo>
                    <a:pt x="f5" y="f6"/>
                  </a:moveTo>
                  <a:cubicBezTo>
                    <a:pt x="f7" y="f6"/>
                    <a:pt x="f8" y="f9"/>
                    <a:pt x="f10" y="f11"/>
                  </a:cubicBezTo>
                  <a:cubicBezTo>
                    <a:pt x="f2" y="f12"/>
                    <a:pt x="f2" y="f13"/>
                    <a:pt x="f10" y="f14"/>
                  </a:cubicBezTo>
                  <a:lnTo>
                    <a:pt x="f15" y="f16"/>
                  </a:lnTo>
                  <a:cubicBezTo>
                    <a:pt x="f17" y="f18"/>
                    <a:pt x="f19" y="f4"/>
                    <a:pt x="f20" y="f4"/>
                  </a:cubicBezTo>
                  <a:cubicBezTo>
                    <a:pt x="f21" y="f4"/>
                    <a:pt x="f22" y="f18"/>
                    <a:pt x="f23" y="f16"/>
                  </a:cubicBezTo>
                  <a:cubicBezTo>
                    <a:pt x="f3" y="f24"/>
                    <a:pt x="f3" y="f25"/>
                    <a:pt x="f23" y="f26"/>
                  </a:cubicBezTo>
                  <a:lnTo>
                    <a:pt x="f19" y="f11"/>
                  </a:lnTo>
                  <a:cubicBezTo>
                    <a:pt x="f27" y="f9"/>
                    <a:pt x="f15"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4" name="Google Shape;10161;p74">
              <a:extLst>
                <a:ext uri="{FF2B5EF4-FFF2-40B4-BE49-F238E27FC236}">
                  <a16:creationId xmlns:a16="http://schemas.microsoft.com/office/drawing/2014/main" id="{51D95543-A79A-BEB0-8ECD-14AB94D25B19}"/>
                </a:ext>
              </a:extLst>
            </p:cNvPr>
            <p:cNvSpPr/>
            <p:nvPr/>
          </p:nvSpPr>
          <p:spPr>
            <a:xfrm>
              <a:off x="5996223" y="2737741"/>
              <a:ext cx="40096" cy="40123"/>
            </a:xfrm>
            <a:custGeom>
              <a:avLst/>
              <a:gdLst>
                <a:gd name="f0" fmla="val w"/>
                <a:gd name="f1" fmla="val h"/>
                <a:gd name="f2" fmla="val 0"/>
                <a:gd name="f3" fmla="val 1293"/>
                <a:gd name="f4" fmla="val 1214"/>
                <a:gd name="f5" fmla="val 442"/>
                <a:gd name="f6" fmla="val 1"/>
                <a:gd name="f7" fmla="val 340"/>
                <a:gd name="f8" fmla="val 237"/>
                <a:gd name="f9" fmla="val 40"/>
                <a:gd name="f10" fmla="val 158"/>
                <a:gd name="f11" fmla="val 119"/>
                <a:gd name="f12" fmla="val 276"/>
                <a:gd name="f13" fmla="val 560"/>
                <a:gd name="f14" fmla="val 686"/>
                <a:gd name="f15" fmla="val 536"/>
                <a:gd name="f16" fmla="val 1095"/>
                <a:gd name="f17" fmla="val 615"/>
                <a:gd name="f18" fmla="val 1174"/>
                <a:gd name="f19" fmla="val 725"/>
                <a:gd name="f20" fmla="val 1213"/>
                <a:gd name="f21" fmla="val 836"/>
                <a:gd name="f22" fmla="val 946"/>
                <a:gd name="f23" fmla="val 1056"/>
                <a:gd name="f24" fmla="val 1135"/>
                <a:gd name="f25" fmla="val 938"/>
                <a:gd name="f26" fmla="val 654"/>
                <a:gd name="f27" fmla="val 497"/>
                <a:gd name="f28" fmla="val 647"/>
                <a:gd name="f29" fmla="val 544"/>
                <a:gd name="f30" fmla="*/ f0 1 1293"/>
                <a:gd name="f31" fmla="*/ f1 1 1214"/>
                <a:gd name="f32" fmla="val f2"/>
                <a:gd name="f33" fmla="val f3"/>
                <a:gd name="f34" fmla="val f4"/>
                <a:gd name="f35" fmla="+- f34 0 f32"/>
                <a:gd name="f36" fmla="+- f33 0 f32"/>
                <a:gd name="f37" fmla="*/ f36 1 1293"/>
                <a:gd name="f38" fmla="*/ f35 1 1214"/>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93" h="121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3" y="f25"/>
                    <a:pt x="f3" y="f26"/>
                    <a:pt x="f24" y="f27"/>
                  </a:cubicBezTo>
                  <a:lnTo>
                    <a:pt x="f19" y="f11"/>
                  </a:lnTo>
                  <a:cubicBezTo>
                    <a:pt x="f28" y="f9"/>
                    <a:pt x="f29"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5" name="Google Shape;10172;p74">
            <a:extLst>
              <a:ext uri="{FF2B5EF4-FFF2-40B4-BE49-F238E27FC236}">
                <a16:creationId xmlns:a16="http://schemas.microsoft.com/office/drawing/2014/main" id="{F048CCC0-9BB8-7656-3D0B-3805256298AF}"/>
              </a:ext>
            </a:extLst>
          </p:cNvPr>
          <p:cNvGrpSpPr/>
          <p:nvPr/>
        </p:nvGrpSpPr>
        <p:grpSpPr>
          <a:xfrm>
            <a:off x="7068723" y="1223851"/>
            <a:ext cx="512996" cy="541708"/>
            <a:chOff x="7068723" y="1223851"/>
            <a:chExt cx="512996" cy="541708"/>
          </a:xfrm>
        </p:grpSpPr>
        <p:sp>
          <p:nvSpPr>
            <p:cNvPr id="56" name="Google Shape;10173;p74">
              <a:extLst>
                <a:ext uri="{FF2B5EF4-FFF2-40B4-BE49-F238E27FC236}">
                  <a16:creationId xmlns:a16="http://schemas.microsoft.com/office/drawing/2014/main" id="{508E63B9-DDE5-9FC6-CC25-9027C1A1AB97}"/>
                </a:ext>
              </a:extLst>
            </p:cNvPr>
            <p:cNvSpPr/>
            <p:nvPr/>
          </p:nvSpPr>
          <p:spPr>
            <a:xfrm>
              <a:off x="7203615" y="1223851"/>
              <a:ext cx="378104" cy="392954"/>
            </a:xfrm>
            <a:custGeom>
              <a:avLst/>
              <a:gdLst>
                <a:gd name="f0" fmla="val w"/>
                <a:gd name="f1" fmla="val h"/>
                <a:gd name="f2" fmla="val 0"/>
                <a:gd name="f3" fmla="val 9452"/>
                <a:gd name="f4" fmla="val 9217"/>
                <a:gd name="f5" fmla="val 3387"/>
                <a:gd name="f6" fmla="val 836"/>
                <a:gd name="f7" fmla="val 3497"/>
                <a:gd name="f8" fmla="val 3607"/>
                <a:gd name="f9" fmla="val 875"/>
                <a:gd name="f10" fmla="val 3686"/>
                <a:gd name="f11" fmla="val 954"/>
                <a:gd name="f12" fmla="val 3844"/>
                <a:gd name="f13" fmla="val 1111"/>
                <a:gd name="f14" fmla="val 1395"/>
                <a:gd name="f15" fmla="val 1553"/>
                <a:gd name="f16" fmla="val 1638"/>
                <a:gd name="f17" fmla="val 3600"/>
                <a:gd name="f18" fmla="val 1560"/>
                <a:gd name="f19" fmla="val 3679"/>
                <a:gd name="f20" fmla="val 1449"/>
                <a:gd name="f21" fmla="val 3718"/>
                <a:gd name="f22" fmla="val 1339"/>
                <a:gd name="f23" fmla="val 1229"/>
                <a:gd name="f24" fmla="val 1118"/>
                <a:gd name="f25" fmla="val 1040"/>
                <a:gd name="f26" fmla="val 882"/>
                <a:gd name="f27" fmla="val 3443"/>
                <a:gd name="f28" fmla="val 3159"/>
                <a:gd name="f29" fmla="val 3002"/>
                <a:gd name="f30" fmla="val 3088"/>
                <a:gd name="f31" fmla="val 3166"/>
                <a:gd name="f32" fmla="val 3277"/>
                <a:gd name="f33" fmla="val 8081"/>
                <a:gd name="f34" fmla="val 5530"/>
                <a:gd name="f35" fmla="val 8191"/>
                <a:gd name="f36" fmla="val 8302"/>
                <a:gd name="f37" fmla="val 5569"/>
                <a:gd name="f38" fmla="val 8380"/>
                <a:gd name="f39" fmla="val 5648"/>
                <a:gd name="f40" fmla="val 8538"/>
                <a:gd name="f41" fmla="val 5806"/>
                <a:gd name="f42" fmla="val 6089"/>
                <a:gd name="f43" fmla="val 6247"/>
                <a:gd name="f44" fmla="val 6333"/>
                <a:gd name="f45" fmla="val 8295"/>
                <a:gd name="f46" fmla="val 6254"/>
                <a:gd name="f47" fmla="val 8358"/>
                <a:gd name="f48" fmla="val 6143"/>
                <a:gd name="f49" fmla="val 8389"/>
                <a:gd name="f50" fmla="val 6033"/>
                <a:gd name="f51" fmla="val 5923"/>
                <a:gd name="f52" fmla="val 5813"/>
                <a:gd name="f53" fmla="val 5734"/>
                <a:gd name="f54" fmla="val 5576"/>
                <a:gd name="f55" fmla="val 8137"/>
                <a:gd name="f56" fmla="val 7853"/>
                <a:gd name="f57" fmla="val 7696"/>
                <a:gd name="f58" fmla="val 7782"/>
                <a:gd name="f59" fmla="val 7861"/>
                <a:gd name="f60" fmla="val 7971"/>
                <a:gd name="f61" fmla="val 3414"/>
                <a:gd name="f62" fmla="val 1"/>
                <a:gd name="f63" fmla="val 3095"/>
                <a:gd name="f64" fmla="val 2772"/>
                <a:gd name="f65" fmla="val 119"/>
                <a:gd name="f66" fmla="val 2520"/>
                <a:gd name="f67" fmla="val 355"/>
                <a:gd name="f68" fmla="val 473"/>
                <a:gd name="f69" fmla="val 2403"/>
                <a:gd name="f70" fmla="val 2876"/>
                <a:gd name="f71" fmla="val 3663"/>
                <a:gd name="f72" fmla="val 4199"/>
                <a:gd name="f73" fmla="val 700"/>
                <a:gd name="f74" fmla="val 4406"/>
                <a:gd name="f75" fmla="val 1008"/>
                <a:gd name="f76" fmla="val 4544"/>
                <a:gd name="f77" fmla="val 1345"/>
                <a:gd name="f78" fmla="val 1522"/>
                <a:gd name="f79" fmla="val 1706"/>
                <a:gd name="f80" fmla="val 4506"/>
                <a:gd name="f81" fmla="val 1890"/>
                <a:gd name="f82" fmla="val 4419"/>
                <a:gd name="f83" fmla="val 4915"/>
                <a:gd name="f84" fmla="val 7444"/>
                <a:gd name="f85" fmla="val 4663"/>
                <a:gd name="f86" fmla="val 7980"/>
                <a:gd name="f87" fmla="val 4789"/>
                <a:gd name="f88" fmla="val 8515"/>
                <a:gd name="f89" fmla="val 5135"/>
                <a:gd name="f90" fmla="val 8862"/>
                <a:gd name="f91" fmla="val 5372"/>
                <a:gd name="f92" fmla="val 9098"/>
                <a:gd name="f93" fmla="val 5687"/>
                <a:gd name="f94" fmla="val 9216"/>
                <a:gd name="f95" fmla="val 6010"/>
                <a:gd name="f96" fmla="val 6663"/>
                <a:gd name="f97" fmla="val 6931"/>
                <a:gd name="f98" fmla="val 8979"/>
                <a:gd name="f99" fmla="val 6814"/>
                <a:gd name="f100" fmla="val 6341"/>
                <a:gd name="f101" fmla="val 5554"/>
                <a:gd name="f102" fmla="val 5050"/>
                <a:gd name="f103" fmla="val 8757"/>
                <a:gd name="f104" fmla="val 4828"/>
                <a:gd name="f105" fmla="val 8445"/>
                <a:gd name="f106" fmla="val 4696"/>
                <a:gd name="f107" fmla="val 8117"/>
                <a:gd name="f108" fmla="val 7933"/>
                <a:gd name="f109" fmla="val 7743"/>
                <a:gd name="f110" fmla="val 4738"/>
                <a:gd name="f111" fmla="val 7561"/>
                <a:gd name="f112" fmla="val 4829"/>
                <a:gd name="f113" fmla="val 4505"/>
                <a:gd name="f114" fmla="val 1773"/>
                <a:gd name="f115" fmla="val 4757"/>
                <a:gd name="f116" fmla="val 1269"/>
                <a:gd name="f117" fmla="val 4631"/>
                <a:gd name="f118" fmla="val 733"/>
                <a:gd name="f119" fmla="val 4285"/>
                <a:gd name="f120" fmla="val 4048"/>
                <a:gd name="f121" fmla="val 3733"/>
                <a:gd name="f122" fmla="*/ f0 1 9452"/>
                <a:gd name="f123" fmla="*/ f1 1 9217"/>
                <a:gd name="f124" fmla="val f2"/>
                <a:gd name="f125" fmla="val f3"/>
                <a:gd name="f126" fmla="val f4"/>
                <a:gd name="f127" fmla="+- f126 0 f124"/>
                <a:gd name="f128" fmla="+- f125 0 f124"/>
                <a:gd name="f129" fmla="*/ f128 1 9452"/>
                <a:gd name="f130" fmla="*/ f127 1 9217"/>
                <a:gd name="f131" fmla="*/ f124 1 f129"/>
                <a:gd name="f132" fmla="*/ f125 1 f129"/>
                <a:gd name="f133" fmla="*/ f124 1 f130"/>
                <a:gd name="f134" fmla="*/ f126 1 f130"/>
                <a:gd name="f135" fmla="*/ f131 f122 1"/>
                <a:gd name="f136" fmla="*/ f132 f122 1"/>
                <a:gd name="f137" fmla="*/ f134 f123 1"/>
                <a:gd name="f138" fmla="*/ f133 f123 1"/>
              </a:gdLst>
              <a:ahLst/>
              <a:cxnLst>
                <a:cxn ang="3cd4">
                  <a:pos x="hc" y="t"/>
                </a:cxn>
                <a:cxn ang="0">
                  <a:pos x="r" y="vc"/>
                </a:cxn>
                <a:cxn ang="cd4">
                  <a:pos x="hc" y="b"/>
                </a:cxn>
                <a:cxn ang="cd2">
                  <a:pos x="l" y="vc"/>
                </a:cxn>
              </a:cxnLst>
              <a:rect l="f135" t="f138" r="f136" b="f137"/>
              <a:pathLst>
                <a:path w="9452" h="9217">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3" y="f34"/>
                  </a:moveTo>
                  <a:cubicBezTo>
                    <a:pt x="f35" y="f34"/>
                    <a:pt x="f36" y="f37"/>
                    <a:pt x="f38" y="f39"/>
                  </a:cubicBezTo>
                  <a:cubicBezTo>
                    <a:pt x="f40" y="f41"/>
                    <a:pt x="f40" y="f42"/>
                    <a:pt x="f38" y="f43"/>
                  </a:cubicBezTo>
                  <a:lnTo>
                    <a:pt x="f44" y="f45"/>
                  </a:lnTo>
                  <a:cubicBezTo>
                    <a:pt x="f46" y="f47"/>
                    <a:pt x="f48" y="f49"/>
                    <a:pt x="f50" y="f49"/>
                  </a:cubicBezTo>
                  <a:cubicBezTo>
                    <a:pt x="f51" y="f49"/>
                    <a:pt x="f52" y="f47"/>
                    <a:pt x="f53" y="f45"/>
                  </a:cubicBezTo>
                  <a:cubicBezTo>
                    <a:pt x="f54" y="f55"/>
                    <a:pt x="f54" y="f56"/>
                    <a:pt x="f53" y="f57"/>
                  </a:cubicBezTo>
                  <a:lnTo>
                    <a:pt x="f58" y="f39"/>
                  </a:lnTo>
                  <a:cubicBezTo>
                    <a:pt x="f59" y="f37"/>
                    <a:pt x="f60" y="f34"/>
                    <a:pt x="f33" y="f34"/>
                  </a:cubicBezTo>
                  <a:close/>
                  <a:moveTo>
                    <a:pt x="f61" y="f62"/>
                  </a:moveTo>
                  <a:cubicBezTo>
                    <a:pt x="f63" y="f62"/>
                    <a:pt x="f64" y="f65"/>
                    <a:pt x="f66" y="f67"/>
                  </a:cubicBezTo>
                  <a:lnTo>
                    <a:pt x="f68" y="f69"/>
                  </a:lnTo>
                  <a:cubicBezTo>
                    <a:pt x="f2" y="f70"/>
                    <a:pt x="f2" y="f71"/>
                    <a:pt x="f68" y="f72"/>
                  </a:cubicBezTo>
                  <a:cubicBezTo>
                    <a:pt x="f73" y="f74"/>
                    <a:pt x="f75" y="f76"/>
                    <a:pt x="f77" y="f76"/>
                  </a:cubicBezTo>
                  <a:cubicBezTo>
                    <a:pt x="f78" y="f76"/>
                    <a:pt x="f79" y="f80"/>
                    <a:pt x="f81" y="f82"/>
                  </a:cubicBezTo>
                  <a:lnTo>
                    <a:pt x="f83" y="f84"/>
                  </a:lnTo>
                  <a:cubicBezTo>
                    <a:pt x="f85" y="f86"/>
                    <a:pt x="f87" y="f88"/>
                    <a:pt x="f89" y="f90"/>
                  </a:cubicBezTo>
                  <a:cubicBezTo>
                    <a:pt x="f91" y="f92"/>
                    <a:pt x="f93" y="f94"/>
                    <a:pt x="f95" y="f94"/>
                  </a:cubicBezTo>
                  <a:cubicBezTo>
                    <a:pt x="f44" y="f94"/>
                    <a:pt x="f96" y="f92"/>
                    <a:pt x="f97" y="f90"/>
                  </a:cubicBezTo>
                  <a:lnTo>
                    <a:pt x="f98" y="f99"/>
                  </a:lnTo>
                  <a:cubicBezTo>
                    <a:pt x="f3" y="f100"/>
                    <a:pt x="f3" y="f101"/>
                    <a:pt x="f98" y="f102"/>
                  </a:cubicBezTo>
                  <a:cubicBezTo>
                    <a:pt x="f103" y="f104"/>
                    <a:pt x="f105" y="f106"/>
                    <a:pt x="f107" y="f106"/>
                  </a:cubicBezTo>
                  <a:cubicBezTo>
                    <a:pt x="f108" y="f106"/>
                    <a:pt x="f109" y="f110"/>
                    <a:pt x="f111" y="f112"/>
                  </a:cubicBezTo>
                  <a:lnTo>
                    <a:pt x="f113" y="f114"/>
                  </a:lnTo>
                  <a:cubicBezTo>
                    <a:pt x="f115" y="f116"/>
                    <a:pt x="f117" y="f118"/>
                    <a:pt x="f119" y="f67"/>
                  </a:cubicBezTo>
                  <a:cubicBezTo>
                    <a:pt x="f120" y="f65"/>
                    <a:pt x="f121" y="f62"/>
                    <a:pt x="f61" y="f6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7" name="Google Shape;10174;p74">
              <a:extLst>
                <a:ext uri="{FF2B5EF4-FFF2-40B4-BE49-F238E27FC236}">
                  <a16:creationId xmlns:a16="http://schemas.microsoft.com/office/drawing/2014/main" id="{CB504CBF-535C-CEF9-8DA5-1ACFE2963855}"/>
                </a:ext>
              </a:extLst>
            </p:cNvPr>
            <p:cNvSpPr/>
            <p:nvPr/>
          </p:nvSpPr>
          <p:spPr>
            <a:xfrm>
              <a:off x="7068723" y="1463277"/>
              <a:ext cx="283619" cy="302273"/>
            </a:xfrm>
            <a:custGeom>
              <a:avLst/>
              <a:gdLst>
                <a:gd name="f0" fmla="val w"/>
                <a:gd name="f1" fmla="val h"/>
                <a:gd name="f2" fmla="val 0"/>
                <a:gd name="f3" fmla="val 7090"/>
                <a:gd name="f4" fmla="val 5325"/>
                <a:gd name="f5" fmla="val 1"/>
                <a:gd name="f6" fmla="val 4160"/>
                <a:gd name="f7" fmla="val 1166"/>
                <a:gd name="f8" fmla="val 4081"/>
                <a:gd name="f9" fmla="val 1088"/>
                <a:gd name="f10" fmla="val 3971"/>
                <a:gd name="f11" fmla="val 1048"/>
                <a:gd name="f12" fmla="val 3860"/>
                <a:gd name="f13" fmla="val 3750"/>
                <a:gd name="f14" fmla="val 3640"/>
                <a:gd name="f15" fmla="val 3561"/>
                <a:gd name="f16" fmla="val 474"/>
                <a:gd name="f17" fmla="val 4254"/>
                <a:gd name="f18" fmla="val 159"/>
                <a:gd name="f19" fmla="val 4569"/>
                <a:gd name="f20" fmla="val 4947"/>
                <a:gd name="f21" fmla="val 5419"/>
                <a:gd name="f22" fmla="val 5861"/>
                <a:gd name="f23" fmla="val 6302"/>
                <a:gd name="f24" fmla="val 6617"/>
                <a:gd name="f25" fmla="val 789"/>
                <a:gd name="f26" fmla="val 6932"/>
                <a:gd name="f27" fmla="val 1214"/>
                <a:gd name="f28" fmla="val 7089"/>
                <a:gd name="f29" fmla="val 1639"/>
                <a:gd name="f30" fmla="val 2065"/>
                <a:gd name="f31" fmla="val 2490"/>
                <a:gd name="f32" fmla="val 2805"/>
                <a:gd name="f33" fmla="val 5892"/>
                <a:gd name="f34" fmla="val 3529"/>
                <a:gd name="f35" fmla="val 6081"/>
                <a:gd name="f36" fmla="val 3372"/>
                <a:gd name="f37" fmla="val 3088"/>
                <a:gd name="f38" fmla="val 5924"/>
                <a:gd name="f39" fmla="val 2931"/>
                <a:gd name="f40" fmla="val 1765"/>
                <a:gd name="f41" fmla="*/ f0 1 7090"/>
                <a:gd name="f42" fmla="*/ f1 1 7090"/>
                <a:gd name="f43" fmla="val f2"/>
                <a:gd name="f44" fmla="val f3"/>
                <a:gd name="f45" fmla="+- f44 0 f43"/>
                <a:gd name="f46" fmla="*/ f45 1 7090"/>
                <a:gd name="f47" fmla="*/ f43 1 f46"/>
                <a:gd name="f48" fmla="*/ f44 1 f46"/>
                <a:gd name="f49" fmla="*/ f47 f41 1"/>
                <a:gd name="f50" fmla="*/ f48 f41 1"/>
                <a:gd name="f51" fmla="*/ f48 f42 1"/>
                <a:gd name="f52" fmla="*/ f47 f42 1"/>
              </a:gdLst>
              <a:ahLst/>
              <a:cxnLst>
                <a:cxn ang="3cd4">
                  <a:pos x="hc" y="t"/>
                </a:cxn>
                <a:cxn ang="0">
                  <a:pos x="r" y="vc"/>
                </a:cxn>
                <a:cxn ang="cd4">
                  <a:pos x="hc" y="b"/>
                </a:cxn>
                <a:cxn ang="cd2">
                  <a:pos x="l" y="vc"/>
                </a:cxn>
              </a:cxnLst>
              <a:rect l="f49" t="f52" r="f50" b="f51"/>
              <a:pathLst>
                <a:path w="7090" h="7090">
                  <a:moveTo>
                    <a:pt x="f4" y="f5"/>
                  </a:moveTo>
                  <a:lnTo>
                    <a:pt x="f6" y="f7"/>
                  </a:lnTo>
                  <a:cubicBezTo>
                    <a:pt x="f8" y="f9"/>
                    <a:pt x="f10" y="f11"/>
                    <a:pt x="f12" y="f11"/>
                  </a:cubicBezTo>
                  <a:cubicBezTo>
                    <a:pt x="f13" y="f11"/>
                    <a:pt x="f14" y="f9"/>
                    <a:pt x="f15" y="f7"/>
                  </a:cubicBezTo>
                  <a:lnTo>
                    <a:pt x="f16" y="f17"/>
                  </a:lnTo>
                  <a:cubicBezTo>
                    <a:pt x="f18" y="f19"/>
                    <a:pt x="f5" y="f20"/>
                    <a:pt x="f5" y="f21"/>
                  </a:cubicBezTo>
                  <a:cubicBezTo>
                    <a:pt x="f5" y="f22"/>
                    <a:pt x="f18" y="f23"/>
                    <a:pt x="f16" y="f24"/>
                  </a:cubicBezTo>
                  <a:cubicBezTo>
                    <a:pt x="f25" y="f26"/>
                    <a:pt x="f27" y="f28"/>
                    <a:pt x="f29" y="f28"/>
                  </a:cubicBezTo>
                  <a:cubicBezTo>
                    <a:pt x="f30" y="f28"/>
                    <a:pt x="f31" y="f26"/>
                    <a:pt x="f32" y="f24"/>
                  </a:cubicBezTo>
                  <a:lnTo>
                    <a:pt x="f33" y="f34"/>
                  </a:lnTo>
                  <a:cubicBezTo>
                    <a:pt x="f35" y="f36"/>
                    <a:pt x="f35" y="f37"/>
                    <a:pt x="f38" y="f39"/>
                  </a:cubicBezTo>
                  <a:lnTo>
                    <a:pt x="f3" y="f40"/>
                  </a:lnTo>
                  <a:lnTo>
                    <a:pt x="f4"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8" name="Google Shape;10175;p74">
              <a:extLst>
                <a:ext uri="{FF2B5EF4-FFF2-40B4-BE49-F238E27FC236}">
                  <a16:creationId xmlns:a16="http://schemas.microsoft.com/office/drawing/2014/main" id="{7E1833FD-4E01-E544-F93B-8B13537C5CF8}"/>
                </a:ext>
              </a:extLst>
            </p:cNvPr>
            <p:cNvSpPr/>
            <p:nvPr/>
          </p:nvSpPr>
          <p:spPr>
            <a:xfrm>
              <a:off x="7279227" y="1659398"/>
              <a:ext cx="297463" cy="106161"/>
            </a:xfrm>
            <a:custGeom>
              <a:avLst/>
              <a:gdLst>
                <a:gd name="f0" fmla="val w"/>
                <a:gd name="f1" fmla="val h"/>
                <a:gd name="f2" fmla="val 0"/>
                <a:gd name="f3" fmla="val 7436"/>
                <a:gd name="f4" fmla="val 2490"/>
                <a:gd name="f5" fmla="val 2048"/>
                <a:gd name="f6" fmla="val 1355"/>
                <a:gd name="f7" fmla="val 819"/>
                <a:gd name="f8" fmla="val 536"/>
                <a:gd name="f9" fmla="val 1229"/>
                <a:gd name="f10" fmla="val 1639"/>
                <a:gd name="f11" fmla="val 410"/>
                <a:gd name="f12" fmla="val 189"/>
                <a:gd name="f13" fmla="val 1859"/>
                <a:gd name="f14" fmla="val 2269"/>
                <a:gd name="f15" fmla="val 2489"/>
                <a:gd name="f16" fmla="val 7026"/>
                <a:gd name="f17" fmla="val 7278"/>
                <a:gd name="f18" fmla="val 7435"/>
                <a:gd name="f19" fmla="val 7246"/>
                <a:gd name="f20" fmla="val 6994"/>
                <a:gd name="f21" fmla="val 6616"/>
                <a:gd name="f22" fmla="val 6049"/>
                <a:gd name="f23" fmla="val 5356"/>
                <a:gd name="f24" fmla="*/ f0 1 7436"/>
                <a:gd name="f25" fmla="*/ f1 1 2490"/>
                <a:gd name="f26" fmla="val f2"/>
                <a:gd name="f27" fmla="val f3"/>
                <a:gd name="f28" fmla="val f4"/>
                <a:gd name="f29" fmla="+- f28 0 f26"/>
                <a:gd name="f30" fmla="+- f27 0 f26"/>
                <a:gd name="f31" fmla="*/ f30 1 7436"/>
                <a:gd name="f32" fmla="*/ f29 1 249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436" h="2490">
                  <a:moveTo>
                    <a:pt x="f5" y="f2"/>
                  </a:moveTo>
                  <a:cubicBezTo>
                    <a:pt x="f6" y="f2"/>
                    <a:pt x="f7" y="f8"/>
                    <a:pt x="f7" y="f9"/>
                  </a:cubicBezTo>
                  <a:lnTo>
                    <a:pt x="f7" y="f10"/>
                  </a:lnTo>
                  <a:lnTo>
                    <a:pt x="f11" y="f10"/>
                  </a:lnTo>
                  <a:cubicBezTo>
                    <a:pt x="f12" y="f10"/>
                    <a:pt x="f2" y="f13"/>
                    <a:pt x="f2" y="f5"/>
                  </a:cubicBezTo>
                  <a:cubicBezTo>
                    <a:pt x="f2" y="f14"/>
                    <a:pt x="f12" y="f15"/>
                    <a:pt x="f11" y="f15"/>
                  </a:cubicBezTo>
                  <a:lnTo>
                    <a:pt x="f16" y="f15"/>
                  </a:lnTo>
                  <a:cubicBezTo>
                    <a:pt x="f17" y="f15"/>
                    <a:pt x="f18" y="f14"/>
                    <a:pt x="f18" y="f5"/>
                  </a:cubicBezTo>
                  <a:cubicBezTo>
                    <a:pt x="f18" y="f13"/>
                    <a:pt x="f19" y="f10"/>
                    <a:pt x="f20" y="f10"/>
                  </a:cubicBezTo>
                  <a:lnTo>
                    <a:pt x="f21" y="f10"/>
                  </a:lnTo>
                  <a:lnTo>
                    <a:pt x="f21" y="f9"/>
                  </a:lnTo>
                  <a:cubicBezTo>
                    <a:pt x="f21" y="f8"/>
                    <a:pt x="f22" y="f2"/>
                    <a:pt x="f2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9" name="Google Shape;10184;p74">
            <a:extLst>
              <a:ext uri="{FF2B5EF4-FFF2-40B4-BE49-F238E27FC236}">
                <a16:creationId xmlns:a16="http://schemas.microsoft.com/office/drawing/2014/main" id="{0ACB2132-150A-B1DE-6FE2-9A1BB70179A0}"/>
              </a:ext>
            </a:extLst>
          </p:cNvPr>
          <p:cNvGrpSpPr/>
          <p:nvPr/>
        </p:nvGrpSpPr>
        <p:grpSpPr>
          <a:xfrm>
            <a:off x="3206883" y="2729063"/>
            <a:ext cx="392753" cy="419645"/>
            <a:chOff x="3206883" y="2729063"/>
            <a:chExt cx="392753" cy="419645"/>
          </a:xfrm>
        </p:grpSpPr>
        <p:sp>
          <p:nvSpPr>
            <p:cNvPr id="60" name="Google Shape;10185;p74">
              <a:extLst>
                <a:ext uri="{FF2B5EF4-FFF2-40B4-BE49-F238E27FC236}">
                  <a16:creationId xmlns:a16="http://schemas.microsoft.com/office/drawing/2014/main" id="{BE9C5FA2-F9AD-8E70-7B89-3FE397146649}"/>
                </a:ext>
              </a:extLst>
            </p:cNvPr>
            <p:cNvSpPr/>
            <p:nvPr/>
          </p:nvSpPr>
          <p:spPr>
            <a:xfrm>
              <a:off x="3206883" y="2729063"/>
              <a:ext cx="392753" cy="419645"/>
            </a:xfrm>
            <a:custGeom>
              <a:avLst/>
              <a:gdLst>
                <a:gd name="f0" fmla="val w"/>
                <a:gd name="f1" fmla="val h"/>
                <a:gd name="f2" fmla="val 0"/>
                <a:gd name="f3" fmla="val 12666"/>
                <a:gd name="f4" fmla="val 12698"/>
                <a:gd name="f5" fmla="val 379"/>
                <a:gd name="f6" fmla="val 1"/>
                <a:gd name="f7" fmla="val 158"/>
                <a:gd name="f8" fmla="val 190"/>
                <a:gd name="f9" fmla="val 410"/>
                <a:gd name="f10" fmla="val 12256"/>
                <a:gd name="f11" fmla="val 12508"/>
                <a:gd name="f12" fmla="val 12697"/>
                <a:gd name="f13" fmla="val 12477"/>
                <a:gd name="f14" fmla="val 12634"/>
                <a:gd name="f15" fmla="val 12067"/>
                <a:gd name="f16" fmla="val 11878"/>
                <a:gd name="f17" fmla="val 820"/>
                <a:gd name="f18" fmla="val 631"/>
                <a:gd name="f19" fmla="*/ f0 1 12666"/>
                <a:gd name="f20" fmla="*/ f1 1 12698"/>
                <a:gd name="f21" fmla="val f2"/>
                <a:gd name="f22" fmla="val f3"/>
                <a:gd name="f23" fmla="val f4"/>
                <a:gd name="f24" fmla="+- f23 0 f21"/>
                <a:gd name="f25" fmla="+- f22 0 f21"/>
                <a:gd name="f26" fmla="*/ f25 1 12666"/>
                <a:gd name="f27" fmla="*/ f24 1 1269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2666" h="12698">
                  <a:moveTo>
                    <a:pt x="f5" y="f6"/>
                  </a:moveTo>
                  <a:cubicBezTo>
                    <a:pt x="f7" y="f6"/>
                    <a:pt x="f6" y="f8"/>
                    <a:pt x="f6" y="f9"/>
                  </a:cubicBezTo>
                  <a:lnTo>
                    <a:pt x="f6" y="f10"/>
                  </a:lnTo>
                  <a:cubicBezTo>
                    <a:pt x="f6" y="f11"/>
                    <a:pt x="f8" y="f12"/>
                    <a:pt x="f5" y="f12"/>
                  </a:cubicBezTo>
                  <a:lnTo>
                    <a:pt x="f10" y="f12"/>
                  </a:lnTo>
                  <a:cubicBezTo>
                    <a:pt x="f13" y="f12"/>
                    <a:pt x="f3" y="f11"/>
                    <a:pt x="f3" y="f10"/>
                  </a:cubicBezTo>
                  <a:cubicBezTo>
                    <a:pt x="f14" y="f15"/>
                    <a:pt x="f13" y="f16"/>
                    <a:pt x="f10" y="f16"/>
                  </a:cubicBezTo>
                  <a:lnTo>
                    <a:pt x="f17" y="f16"/>
                  </a:lnTo>
                  <a:lnTo>
                    <a:pt x="f17" y="f9"/>
                  </a:lnTo>
                  <a:cubicBezTo>
                    <a:pt x="f17" y="f7"/>
                    <a:pt x="f18"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1" name="Google Shape;10186;p74">
              <a:extLst>
                <a:ext uri="{FF2B5EF4-FFF2-40B4-BE49-F238E27FC236}">
                  <a16:creationId xmlns:a16="http://schemas.microsoft.com/office/drawing/2014/main" id="{944B0BF2-AC2E-E0AA-8BC5-7FC4D7F523C2}"/>
                </a:ext>
              </a:extLst>
            </p:cNvPr>
            <p:cNvSpPr/>
            <p:nvPr/>
          </p:nvSpPr>
          <p:spPr>
            <a:xfrm>
              <a:off x="3261609" y="2847770"/>
              <a:ext cx="338026" cy="197857"/>
            </a:xfrm>
            <a:custGeom>
              <a:avLst/>
              <a:gdLst>
                <a:gd name="f0" fmla="val w"/>
                <a:gd name="f1" fmla="val h"/>
                <a:gd name="f2" fmla="val 0"/>
                <a:gd name="f3" fmla="val 10901"/>
                <a:gd name="f4" fmla="val 5987"/>
                <a:gd name="f5" fmla="val 9641"/>
                <a:gd name="f6" fmla="val 8979"/>
                <a:gd name="f7" fmla="val 8444"/>
                <a:gd name="f8" fmla="val 536"/>
                <a:gd name="f9" fmla="val 1229"/>
                <a:gd name="f10" fmla="val 1418"/>
                <a:gd name="f11" fmla="val 8475"/>
                <a:gd name="f12" fmla="val 1575"/>
                <a:gd name="f13" fmla="val 8538"/>
                <a:gd name="f14" fmla="val 1733"/>
                <a:gd name="f15" fmla="val 6900"/>
                <a:gd name="f16" fmla="val 3403"/>
                <a:gd name="f17" fmla="val 6742"/>
                <a:gd name="f18" fmla="val 3308"/>
                <a:gd name="f19" fmla="val 6553"/>
                <a:gd name="f20" fmla="val 3277"/>
                <a:gd name="f21" fmla="val 6396"/>
                <a:gd name="f22" fmla="val 6238"/>
                <a:gd name="f23" fmla="val 6018"/>
                <a:gd name="f24" fmla="val 5860"/>
                <a:gd name="f25" fmla="val 5041"/>
                <a:gd name="f26" fmla="val 2552"/>
                <a:gd name="f27" fmla="val 5136"/>
                <a:gd name="f28" fmla="val 2395"/>
                <a:gd name="f29" fmla="val 5167"/>
                <a:gd name="f30" fmla="val 2206"/>
                <a:gd name="f31" fmla="val 2048"/>
                <a:gd name="f32" fmla="val 1386"/>
                <a:gd name="f33" fmla="val 4600"/>
                <a:gd name="f34" fmla="val 819"/>
                <a:gd name="f35" fmla="val 3938"/>
                <a:gd name="f36" fmla="val 2710"/>
                <a:gd name="f37" fmla="val 2237"/>
                <a:gd name="f38" fmla="val 2773"/>
                <a:gd name="f39" fmla="val 2836"/>
                <a:gd name="f40" fmla="val 3655"/>
                <a:gd name="f41" fmla="val 3592"/>
                <a:gd name="f42" fmla="val 3560"/>
                <a:gd name="f43" fmla="val 567"/>
                <a:gd name="f44" fmla="val 4096"/>
                <a:gd name="f45" fmla="val 4757"/>
                <a:gd name="f46" fmla="val 5451"/>
                <a:gd name="f47" fmla="val 5986"/>
                <a:gd name="f48" fmla="val 1891"/>
                <a:gd name="f49" fmla="val 2458"/>
                <a:gd name="f50" fmla="val 4568"/>
                <a:gd name="f51" fmla="val 4411"/>
                <a:gd name="f52" fmla="val 2332"/>
                <a:gd name="f53" fmla="val 4253"/>
                <a:gd name="f54" fmla="val 3434"/>
                <a:gd name="f55" fmla="val 3151"/>
                <a:gd name="f56" fmla="val 3214"/>
                <a:gd name="f57" fmla="val 3781"/>
                <a:gd name="f58" fmla="val 4285"/>
                <a:gd name="f59" fmla="val 4442"/>
                <a:gd name="f60" fmla="val 5293"/>
                <a:gd name="f61" fmla="val 3970"/>
                <a:gd name="f62" fmla="val 5199"/>
                <a:gd name="f63" fmla="val 4127"/>
                <a:gd name="f64" fmla="val 4348"/>
                <a:gd name="f65" fmla="val 4505"/>
                <a:gd name="f66" fmla="val 5703"/>
                <a:gd name="f67" fmla="val 7057"/>
                <a:gd name="f68" fmla="val 7593"/>
                <a:gd name="f69" fmla="val 7561"/>
                <a:gd name="f70" fmla="val 7498"/>
                <a:gd name="f71" fmla="val 9137"/>
                <a:gd name="f72" fmla="val 9294"/>
                <a:gd name="f73" fmla="val 9483"/>
                <a:gd name="f74" fmla="val 10334"/>
                <a:gd name="f75" fmla="val 1890"/>
                <a:gd name="f76" fmla="*/ f0 1 10901"/>
                <a:gd name="f77" fmla="*/ f1 1 5987"/>
                <a:gd name="f78" fmla="val f2"/>
                <a:gd name="f79" fmla="val f3"/>
                <a:gd name="f80" fmla="val f4"/>
                <a:gd name="f81" fmla="+- f80 0 f78"/>
                <a:gd name="f82" fmla="+- f79 0 f78"/>
                <a:gd name="f83" fmla="*/ f82 1 10901"/>
                <a:gd name="f84" fmla="*/ f81 1 5987"/>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0901" h="5987">
                  <a:moveTo>
                    <a:pt x="f5" y="f2"/>
                  </a:moveTo>
                  <a:cubicBezTo>
                    <a:pt x="f6" y="f2"/>
                    <a:pt x="f7" y="f8"/>
                    <a:pt x="f7" y="f9"/>
                  </a:cubicBezTo>
                  <a:cubicBezTo>
                    <a:pt x="f7" y="f10"/>
                    <a:pt x="f11" y="f12"/>
                    <a:pt x="f13" y="f14"/>
                  </a:cubicBezTo>
                  <a:lnTo>
                    <a:pt x="f15" y="f16"/>
                  </a:lnTo>
                  <a:cubicBezTo>
                    <a:pt x="f17" y="f18"/>
                    <a:pt x="f19" y="f20"/>
                    <a:pt x="f21" y="f20"/>
                  </a:cubicBezTo>
                  <a:cubicBezTo>
                    <a:pt x="f22" y="f20"/>
                    <a:pt x="f23" y="f18"/>
                    <a:pt x="f24" y="f16"/>
                  </a:cubicBezTo>
                  <a:lnTo>
                    <a:pt x="f25" y="f26"/>
                  </a:lnTo>
                  <a:cubicBezTo>
                    <a:pt x="f27" y="f28"/>
                    <a:pt x="f29" y="f30"/>
                    <a:pt x="f29" y="f31"/>
                  </a:cubicBezTo>
                  <a:cubicBezTo>
                    <a:pt x="f29" y="f32"/>
                    <a:pt x="f33" y="f34"/>
                    <a:pt x="f35" y="f34"/>
                  </a:cubicBezTo>
                  <a:cubicBezTo>
                    <a:pt x="f20" y="f34"/>
                    <a:pt x="f36" y="f32"/>
                    <a:pt x="f36" y="f31"/>
                  </a:cubicBezTo>
                  <a:cubicBezTo>
                    <a:pt x="f36" y="f37"/>
                    <a:pt x="f38" y="f28"/>
                    <a:pt x="f39" y="f26"/>
                  </a:cubicBezTo>
                  <a:lnTo>
                    <a:pt x="f14" y="f40"/>
                  </a:lnTo>
                  <a:cubicBezTo>
                    <a:pt x="f12" y="f41"/>
                    <a:pt x="f32" y="f42"/>
                    <a:pt x="f9" y="f42"/>
                  </a:cubicBezTo>
                  <a:cubicBezTo>
                    <a:pt x="f43" y="f42"/>
                    <a:pt x="f2" y="f44"/>
                    <a:pt x="f2" y="f45"/>
                  </a:cubicBezTo>
                  <a:cubicBezTo>
                    <a:pt x="f2" y="f46"/>
                    <a:pt x="f43" y="f47"/>
                    <a:pt x="f9" y="f47"/>
                  </a:cubicBezTo>
                  <a:cubicBezTo>
                    <a:pt x="f48" y="f47"/>
                    <a:pt x="f49" y="f46"/>
                    <a:pt x="f49" y="f45"/>
                  </a:cubicBezTo>
                  <a:cubicBezTo>
                    <a:pt x="f49" y="f50"/>
                    <a:pt x="f28" y="f51"/>
                    <a:pt x="f52" y="f53"/>
                  </a:cubicBezTo>
                  <a:lnTo>
                    <a:pt x="f54" y="f55"/>
                  </a:lnTo>
                  <a:cubicBezTo>
                    <a:pt x="f41" y="f56"/>
                    <a:pt x="f57" y="f20"/>
                    <a:pt x="f35" y="f20"/>
                  </a:cubicBezTo>
                  <a:cubicBezTo>
                    <a:pt x="f44" y="f20"/>
                    <a:pt x="f58" y="f56"/>
                    <a:pt x="f59" y="f55"/>
                  </a:cubicBezTo>
                  <a:lnTo>
                    <a:pt x="f60" y="f61"/>
                  </a:lnTo>
                  <a:cubicBezTo>
                    <a:pt x="f62" y="f63"/>
                    <a:pt x="f29" y="f64"/>
                    <a:pt x="f29" y="f65"/>
                  </a:cubicBezTo>
                  <a:cubicBezTo>
                    <a:pt x="f29" y="f29"/>
                    <a:pt x="f66" y="f66"/>
                    <a:pt x="f21" y="f66"/>
                  </a:cubicBezTo>
                  <a:cubicBezTo>
                    <a:pt x="f67" y="f66"/>
                    <a:pt x="f68" y="f29"/>
                    <a:pt x="f68" y="f65"/>
                  </a:cubicBezTo>
                  <a:cubicBezTo>
                    <a:pt x="f68" y="f58"/>
                    <a:pt x="f69" y="f63"/>
                    <a:pt x="f70" y="f61"/>
                  </a:cubicBezTo>
                  <a:lnTo>
                    <a:pt x="f71" y="f52"/>
                  </a:lnTo>
                  <a:cubicBezTo>
                    <a:pt x="f72" y="f28"/>
                    <a:pt x="f73" y="f49"/>
                    <a:pt x="f5" y="f49"/>
                  </a:cubicBezTo>
                  <a:cubicBezTo>
                    <a:pt x="f74" y="f49"/>
                    <a:pt x="f3" y="f75"/>
                    <a:pt x="f3" y="f9"/>
                  </a:cubicBezTo>
                  <a:cubicBezTo>
                    <a:pt x="f3" y="f8"/>
                    <a:pt x="f74"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62" name="Google Shape;10189;p74">
            <a:extLst>
              <a:ext uri="{FF2B5EF4-FFF2-40B4-BE49-F238E27FC236}">
                <a16:creationId xmlns:a16="http://schemas.microsoft.com/office/drawing/2014/main" id="{20AAFAE5-FA2A-9F00-5F9F-C8CFEEFB0C2D}"/>
              </a:ext>
            </a:extLst>
          </p:cNvPr>
          <p:cNvSpPr/>
          <p:nvPr/>
        </p:nvSpPr>
        <p:spPr>
          <a:xfrm>
            <a:off x="6560966" y="2788206"/>
            <a:ext cx="394709" cy="328004"/>
          </a:xfrm>
          <a:custGeom>
            <a:avLst/>
            <a:gdLst>
              <a:gd name="f0" fmla="val w"/>
              <a:gd name="f1" fmla="val h"/>
              <a:gd name="f2" fmla="val 0"/>
              <a:gd name="f3" fmla="val 12729"/>
              <a:gd name="f4" fmla="val 9925"/>
              <a:gd name="f5" fmla="val 925"/>
              <a:gd name="f6" fmla="val 3644"/>
              <a:gd name="f7" fmla="val 944"/>
              <a:gd name="f8" fmla="val 963"/>
              <a:gd name="f9" fmla="val 3648"/>
              <a:gd name="f10" fmla="val 978"/>
              <a:gd name="f11" fmla="val 3655"/>
              <a:gd name="f12" fmla="val 1608"/>
              <a:gd name="f13" fmla="val 3970"/>
              <a:gd name="f14" fmla="val 5924"/>
              <a:gd name="f15" fmla="val 6239"/>
              <a:gd name="f16" fmla="val 960"/>
              <a:gd name="f17" fmla="val 6256"/>
              <a:gd name="f18" fmla="val 937"/>
              <a:gd name="f19" fmla="val 6264"/>
              <a:gd name="f20" fmla="val 914"/>
              <a:gd name="f21" fmla="val 854"/>
              <a:gd name="f22" fmla="val 788"/>
              <a:gd name="f23" fmla="val 6212"/>
              <a:gd name="f24" fmla="val 6144"/>
              <a:gd name="f25" fmla="val 3781"/>
              <a:gd name="f26" fmla="val 3685"/>
              <a:gd name="f27" fmla="val 862"/>
              <a:gd name="f28" fmla="val 4128"/>
              <a:gd name="f29" fmla="val 7184"/>
              <a:gd name="f30" fmla="val 6963"/>
              <a:gd name="f31" fmla="val 8035"/>
              <a:gd name="f32" fmla="val 6648"/>
              <a:gd name="f33" fmla="val 8507"/>
              <a:gd name="f34" fmla="val 6176"/>
              <a:gd name="f35" fmla="val 8759"/>
              <a:gd name="f36" fmla="val 5640"/>
              <a:gd name="f37" fmla="val 4821"/>
              <a:gd name="f38" fmla="val 4097"/>
              <a:gd name="f39" fmla="val 8066"/>
              <a:gd name="f40" fmla="val 11374"/>
              <a:gd name="f41" fmla="val 820"/>
              <a:gd name="f42" fmla="val 11626"/>
              <a:gd name="f43" fmla="val 11815"/>
              <a:gd name="f44" fmla="val 1009"/>
              <a:gd name="f45" fmla="val 1198"/>
              <a:gd name="f46" fmla="val 8665"/>
              <a:gd name="f47" fmla="val 8885"/>
              <a:gd name="f48" fmla="val 9043"/>
              <a:gd name="f49" fmla="val 11154"/>
              <a:gd name="f50" fmla="val 10996"/>
              <a:gd name="f51" fmla="val 8854"/>
              <a:gd name="f52" fmla="val 977"/>
              <a:gd name="f53" fmla="val 11185"/>
              <a:gd name="f54" fmla="val 11437"/>
              <a:gd name="f55" fmla="val 1"/>
              <a:gd name="f56" fmla="val 10870"/>
              <a:gd name="f57" fmla="val 10366"/>
              <a:gd name="f58" fmla="val 379"/>
              <a:gd name="f59" fmla="val 10240"/>
              <a:gd name="f60" fmla="val 883"/>
              <a:gd name="f61" fmla="val 2080"/>
              <a:gd name="f62" fmla="val 3246"/>
              <a:gd name="f63" fmla="val 1387"/>
              <a:gd name="f64" fmla="val 2899"/>
              <a:gd name="f65" fmla="val 1251"/>
              <a:gd name="f66" fmla="val 2831"/>
              <a:gd name="f67" fmla="val 1109"/>
              <a:gd name="f68" fmla="val 2800"/>
              <a:gd name="f69" fmla="val 970"/>
              <a:gd name="f70" fmla="val 466"/>
              <a:gd name="f71" fmla="val 3213"/>
              <a:gd name="f72" fmla="val 6687"/>
              <a:gd name="f73" fmla="val 465"/>
              <a:gd name="f74" fmla="val 7095"/>
              <a:gd name="f75" fmla="val 983"/>
              <a:gd name="f76" fmla="val 1127"/>
              <a:gd name="f77" fmla="val 1275"/>
              <a:gd name="f78" fmla="val 7063"/>
              <a:gd name="f79" fmla="val 1419"/>
              <a:gd name="f80" fmla="val 6995"/>
              <a:gd name="f81" fmla="val 2143"/>
              <a:gd name="f82" fmla="val 3340"/>
              <a:gd name="f83" fmla="val 3151"/>
              <a:gd name="f84" fmla="val 8444"/>
              <a:gd name="f85" fmla="val 4286"/>
              <a:gd name="f86" fmla="val 9641"/>
              <a:gd name="f87" fmla="val 5672"/>
              <a:gd name="f88" fmla="val 6585"/>
              <a:gd name="f89" fmla="val 7405"/>
              <a:gd name="f90" fmla="val 9074"/>
              <a:gd name="f91" fmla="val 7814"/>
              <a:gd name="f92" fmla="val 8287"/>
              <a:gd name="f93" fmla="val 10271"/>
              <a:gd name="f94" fmla="val 9011"/>
              <a:gd name="f95" fmla="val 10429"/>
              <a:gd name="f96" fmla="val 9515"/>
              <a:gd name="f97" fmla="val 10902"/>
              <a:gd name="f98" fmla="val 11469"/>
              <a:gd name="f99" fmla="val 12130"/>
              <a:gd name="f100" fmla="val 9358"/>
              <a:gd name="f101" fmla="val 8696"/>
              <a:gd name="f102" fmla="val 1261"/>
              <a:gd name="f103" fmla="val 12634"/>
              <a:gd name="f104" fmla="val 536"/>
              <a:gd name="f105" fmla="val 12099"/>
              <a:gd name="f106" fmla="*/ f0 1 12729"/>
              <a:gd name="f107" fmla="*/ f1 1 9925"/>
              <a:gd name="f108" fmla="val f2"/>
              <a:gd name="f109" fmla="val f3"/>
              <a:gd name="f110" fmla="val f4"/>
              <a:gd name="f111" fmla="+- f110 0 f108"/>
              <a:gd name="f112" fmla="+- f109 0 f108"/>
              <a:gd name="f113" fmla="*/ f112 1 12729"/>
              <a:gd name="f114" fmla="*/ f111 1 9925"/>
              <a:gd name="f115" fmla="*/ f108 1 f113"/>
              <a:gd name="f116" fmla="*/ f109 1 f113"/>
              <a:gd name="f117" fmla="*/ f108 1 f114"/>
              <a:gd name="f118" fmla="*/ f110 1 f114"/>
              <a:gd name="f119" fmla="*/ f115 f106 1"/>
              <a:gd name="f120" fmla="*/ f116 f106 1"/>
              <a:gd name="f121" fmla="*/ f118 f107 1"/>
              <a:gd name="f122" fmla="*/ f117 f107 1"/>
            </a:gdLst>
            <a:ahLst/>
            <a:cxnLst>
              <a:cxn ang="3cd4">
                <a:pos x="hc" y="t"/>
              </a:cxn>
              <a:cxn ang="0">
                <a:pos x="r" y="vc"/>
              </a:cxn>
              <a:cxn ang="cd4">
                <a:pos x="hc" y="b"/>
              </a:cxn>
              <a:cxn ang="cd2">
                <a:pos x="l" y="vc"/>
              </a:cxn>
            </a:cxnLst>
            <a:rect l="f119" t="f122" r="f120" b="f121"/>
            <a:pathLst>
              <a:path w="12729" h="9925">
                <a:moveTo>
                  <a:pt x="f5" y="f6"/>
                </a:moveTo>
                <a:cubicBezTo>
                  <a:pt x="f7" y="f6"/>
                  <a:pt x="f8" y="f9"/>
                  <a:pt x="f10" y="f11"/>
                </a:cubicBezTo>
                <a:lnTo>
                  <a:pt x="f12" y="f13"/>
                </a:lnTo>
                <a:lnTo>
                  <a:pt x="f12" y="f14"/>
                </a:lnTo>
                <a:lnTo>
                  <a:pt x="f10" y="f15"/>
                </a:lnTo>
                <a:cubicBezTo>
                  <a:pt x="f16" y="f17"/>
                  <a:pt x="f18" y="f19"/>
                  <a:pt x="f20" y="f19"/>
                </a:cubicBezTo>
                <a:cubicBezTo>
                  <a:pt x="f21" y="f19"/>
                  <a:pt x="f22" y="f23"/>
                  <a:pt x="f22" y="f24"/>
                </a:cubicBezTo>
                <a:lnTo>
                  <a:pt x="f22" y="f25"/>
                </a:lnTo>
                <a:cubicBezTo>
                  <a:pt x="f22" y="f26"/>
                  <a:pt x="f27" y="f6"/>
                  <a:pt x="f5" y="f6"/>
                </a:cubicBezTo>
                <a:close/>
                <a:moveTo>
                  <a:pt x="f28" y="f29"/>
                </a:moveTo>
                <a:lnTo>
                  <a:pt x="f30" y="f31"/>
                </a:lnTo>
                <a:cubicBezTo>
                  <a:pt x="f32" y="f33"/>
                  <a:pt x="f34" y="f35"/>
                  <a:pt x="f36" y="f35"/>
                </a:cubicBezTo>
                <a:cubicBezTo>
                  <a:pt x="f37" y="f35"/>
                  <a:pt x="f38" y="f39"/>
                  <a:pt x="f28" y="f29"/>
                </a:cubicBezTo>
                <a:close/>
                <a:moveTo>
                  <a:pt x="f40" y="f41"/>
                </a:moveTo>
                <a:cubicBezTo>
                  <a:pt x="f42" y="f41"/>
                  <a:pt x="f43" y="f44"/>
                  <a:pt x="f43" y="f45"/>
                </a:cubicBezTo>
                <a:lnTo>
                  <a:pt x="f43" y="f46"/>
                </a:lnTo>
                <a:cubicBezTo>
                  <a:pt x="f43" y="f47"/>
                  <a:pt x="f42" y="f48"/>
                  <a:pt x="f40" y="f48"/>
                </a:cubicBezTo>
                <a:cubicBezTo>
                  <a:pt x="f49" y="f48"/>
                  <a:pt x="f50" y="f51"/>
                  <a:pt x="f50" y="f46"/>
                </a:cubicBezTo>
                <a:lnTo>
                  <a:pt x="f50" y="f45"/>
                </a:lnTo>
                <a:cubicBezTo>
                  <a:pt x="f50" y="f52"/>
                  <a:pt x="f53" y="f41"/>
                  <a:pt x="f40" y="f41"/>
                </a:cubicBezTo>
                <a:close/>
                <a:moveTo>
                  <a:pt x="f54" y="f55"/>
                </a:moveTo>
                <a:cubicBezTo>
                  <a:pt x="f56" y="f55"/>
                  <a:pt x="f57" y="f58"/>
                  <a:pt x="f59" y="f60"/>
                </a:cubicBezTo>
                <a:lnTo>
                  <a:pt x="f61" y="f62"/>
                </a:lnTo>
                <a:lnTo>
                  <a:pt x="f63" y="f64"/>
                </a:lnTo>
                <a:cubicBezTo>
                  <a:pt x="f65" y="f66"/>
                  <a:pt x="f67" y="f68"/>
                  <a:pt x="f69" y="f68"/>
                </a:cubicBezTo>
                <a:cubicBezTo>
                  <a:pt x="f70" y="f68"/>
                  <a:pt x="f55" y="f71"/>
                  <a:pt x="f55" y="f25"/>
                </a:cubicBezTo>
                <a:lnTo>
                  <a:pt x="f55" y="f24"/>
                </a:lnTo>
                <a:cubicBezTo>
                  <a:pt x="f55" y="f72"/>
                  <a:pt x="f73" y="f74"/>
                  <a:pt x="f75" y="f74"/>
                </a:cubicBezTo>
                <a:cubicBezTo>
                  <a:pt x="f76" y="f74"/>
                  <a:pt x="f77" y="f78"/>
                  <a:pt x="f79" y="f80"/>
                </a:cubicBezTo>
                <a:lnTo>
                  <a:pt x="f81" y="f32"/>
                </a:lnTo>
                <a:lnTo>
                  <a:pt x="f82" y="f80"/>
                </a:lnTo>
                <a:cubicBezTo>
                  <a:pt x="f83" y="f84"/>
                  <a:pt x="f85" y="f86"/>
                  <a:pt x="f87" y="f86"/>
                </a:cubicBezTo>
                <a:cubicBezTo>
                  <a:pt x="f88" y="f86"/>
                  <a:pt x="f89" y="f90"/>
                  <a:pt x="f91" y="f92"/>
                </a:cubicBezTo>
                <a:lnTo>
                  <a:pt x="f93" y="f94"/>
                </a:lnTo>
                <a:cubicBezTo>
                  <a:pt x="f95" y="f96"/>
                  <a:pt x="f97" y="f4"/>
                  <a:pt x="f98" y="f4"/>
                </a:cubicBezTo>
                <a:cubicBezTo>
                  <a:pt x="f99" y="f4"/>
                  <a:pt x="f3" y="f100"/>
                  <a:pt x="f3" y="f101"/>
                </a:cubicBezTo>
                <a:lnTo>
                  <a:pt x="f3" y="f102"/>
                </a:lnTo>
                <a:cubicBezTo>
                  <a:pt x="f103" y="f104"/>
                  <a:pt x="f105" y="f55"/>
                  <a:pt x="f54" y="f5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63" name="Google Shape;10190;p74">
            <a:extLst>
              <a:ext uri="{FF2B5EF4-FFF2-40B4-BE49-F238E27FC236}">
                <a16:creationId xmlns:a16="http://schemas.microsoft.com/office/drawing/2014/main" id="{807F478E-C549-0D45-5F6F-9EAAA6204510}"/>
              </a:ext>
            </a:extLst>
          </p:cNvPr>
          <p:cNvGrpSpPr/>
          <p:nvPr/>
        </p:nvGrpSpPr>
        <p:grpSpPr>
          <a:xfrm>
            <a:off x="7862157" y="2742733"/>
            <a:ext cx="359688" cy="378735"/>
            <a:chOff x="7862157" y="2742733"/>
            <a:chExt cx="359688" cy="378735"/>
          </a:xfrm>
        </p:grpSpPr>
        <p:sp>
          <p:nvSpPr>
            <p:cNvPr id="64" name="Google Shape;10191;p74">
              <a:extLst>
                <a:ext uri="{FF2B5EF4-FFF2-40B4-BE49-F238E27FC236}">
                  <a16:creationId xmlns:a16="http://schemas.microsoft.com/office/drawing/2014/main" id="{84D95D8D-9C0D-B60C-D01B-B93E25679BF7}"/>
                </a:ext>
              </a:extLst>
            </p:cNvPr>
            <p:cNvSpPr/>
            <p:nvPr/>
          </p:nvSpPr>
          <p:spPr>
            <a:xfrm>
              <a:off x="7862157" y="2742733"/>
              <a:ext cx="168752" cy="308610"/>
            </a:xfrm>
            <a:custGeom>
              <a:avLst/>
              <a:gdLst>
                <a:gd name="f0" fmla="val 180"/>
                <a:gd name="f1" fmla="val w"/>
                <a:gd name="f2" fmla="val h"/>
                <a:gd name="f3" fmla="val 0"/>
                <a:gd name="f4" fmla="val 5987"/>
                <a:gd name="f5" fmla="val 10273"/>
                <a:gd name="f6" fmla="val 5532"/>
                <a:gd name="f7" fmla="val 1"/>
                <a:gd name="f8" fmla="val 5515"/>
                <a:gd name="f9" fmla="val 5499"/>
                <a:gd name="f10" fmla="val 2"/>
                <a:gd name="f11" fmla="val 5483"/>
                <a:gd name="f12" fmla="val 4"/>
                <a:gd name="f13" fmla="val 2364"/>
                <a:gd name="f14" fmla="val 445"/>
                <a:gd name="f15" fmla="val 3123"/>
                <a:gd name="f16" fmla="val 6274"/>
                <a:gd name="f17" fmla="val 7692"/>
                <a:gd name="f18" fmla="val 442"/>
                <a:gd name="f19" fmla="val 8983"/>
                <a:gd name="f20" fmla="val 1293"/>
                <a:gd name="f21" fmla="val 10086"/>
                <a:gd name="f22" fmla="val 1381"/>
                <a:gd name="f23" fmla="val 10209"/>
                <a:gd name="f24" fmla="val 1507"/>
                <a:gd name="f25" fmla="val 1635"/>
                <a:gd name="f26" fmla="val 1737"/>
                <a:gd name="f27" fmla="val 1839"/>
                <a:gd name="f28" fmla="val 10233"/>
                <a:gd name="f29" fmla="val 1923"/>
                <a:gd name="f30" fmla="val 10149"/>
                <a:gd name="f31" fmla="val 3719"/>
                <a:gd name="f32" fmla="val 8353"/>
                <a:gd name="f33" fmla="val 3813"/>
                <a:gd name="f34" fmla="val 8259"/>
                <a:gd name="f35" fmla="val 3845"/>
                <a:gd name="f36" fmla="val 8007"/>
                <a:gd name="f37" fmla="val 3782"/>
                <a:gd name="f38" fmla="val 7849"/>
                <a:gd name="f39" fmla="val 3498"/>
                <a:gd name="f40" fmla="val 7376"/>
                <a:gd name="f41" fmla="val 3341"/>
                <a:gd name="f42" fmla="val 6809"/>
                <a:gd name="f43" fmla="val 4888"/>
                <a:gd name="f44" fmla="val 4286"/>
                <a:gd name="f45" fmla="val 3659"/>
                <a:gd name="f46" fmla="val 5672"/>
                <a:gd name="f47" fmla="val 3312"/>
                <a:gd name="f48" fmla="val 5861"/>
                <a:gd name="f49" fmla="val 3281"/>
                <a:gd name="f50" fmla="val 2934"/>
                <a:gd name="f51" fmla="val 414"/>
                <a:gd name="f52" fmla="val 5958"/>
                <a:gd name="f53" fmla="val 5739"/>
                <a:gd name="f54" fmla="*/ f1 1 5987"/>
                <a:gd name="f55" fmla="*/ f2 1 10273"/>
                <a:gd name="f56" fmla="val f3"/>
                <a:gd name="f57" fmla="val f4"/>
                <a:gd name="f58" fmla="val f5"/>
                <a:gd name="f59" fmla="+- f58 0 f56"/>
                <a:gd name="f60" fmla="+- f57 0 f56"/>
                <a:gd name="f61" fmla="*/ f60 1 5987"/>
                <a:gd name="f62" fmla="*/ f59 1 10273"/>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5987" h="10273">
                  <a:moveTo>
                    <a:pt x="f6" y="f7"/>
                  </a:moveTo>
                  <a:cubicBezTo>
                    <a:pt x="f8" y="f7"/>
                    <a:pt x="f9" y="f10"/>
                    <a:pt x="f11" y="f12"/>
                  </a:cubicBezTo>
                  <a:cubicBezTo>
                    <a:pt x="f13" y="f14"/>
                    <a:pt x="f7" y="f15"/>
                    <a:pt x="f7" y="f16"/>
                  </a:cubicBezTo>
                  <a:cubicBezTo>
                    <a:pt x="f7" y="f17"/>
                    <a:pt x="f18" y="f19"/>
                    <a:pt x="f20" y="f21"/>
                  </a:cubicBezTo>
                  <a:cubicBezTo>
                    <a:pt x="f22" y="f23"/>
                    <a:pt x="f24" y="f5"/>
                    <a:pt x="f25" y="f5"/>
                  </a:cubicBezTo>
                  <a:cubicBezTo>
                    <a:pt x="f26" y="f5"/>
                    <a:pt x="f27" y="f28"/>
                    <a:pt x="f29" y="f30"/>
                  </a:cubicBezTo>
                  <a:lnTo>
                    <a:pt x="f31" y="f32"/>
                  </a:lnTo>
                  <a:cubicBezTo>
                    <a:pt x="f33" y="f34"/>
                    <a:pt x="f35" y="f36"/>
                    <a:pt x="f37" y="f38"/>
                  </a:cubicBezTo>
                  <a:cubicBezTo>
                    <a:pt x="f39" y="f40"/>
                    <a:pt x="f41" y="f42"/>
                    <a:pt x="f41" y="f16"/>
                  </a:cubicBezTo>
                  <a:cubicBezTo>
                    <a:pt x="f41" y="f43"/>
                    <a:pt x="f44" y="f45"/>
                    <a:pt x="f46" y="f47"/>
                  </a:cubicBezTo>
                  <a:cubicBezTo>
                    <a:pt x="f48" y="f49"/>
                    <a:pt x="f4" y="f15"/>
                    <a:pt x="f4" y="f50"/>
                  </a:cubicBezTo>
                  <a:lnTo>
                    <a:pt x="f4" y="f51"/>
                  </a:lnTo>
                  <a:cubicBezTo>
                    <a:pt x="f52" y="f0"/>
                    <a:pt x="f53" y="f7"/>
                    <a:pt x="f6" y="f7"/>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5" name="Google Shape;10192;p74">
              <a:extLst>
                <a:ext uri="{FF2B5EF4-FFF2-40B4-BE49-F238E27FC236}">
                  <a16:creationId xmlns:a16="http://schemas.microsoft.com/office/drawing/2014/main" id="{106D54F9-BCE4-7781-EE1C-7C7F574FCF05}"/>
                </a:ext>
              </a:extLst>
            </p:cNvPr>
            <p:cNvSpPr/>
            <p:nvPr/>
          </p:nvSpPr>
          <p:spPr>
            <a:xfrm>
              <a:off x="7927884" y="3006922"/>
              <a:ext cx="227356" cy="114546"/>
            </a:xfrm>
            <a:custGeom>
              <a:avLst/>
              <a:gdLst>
                <a:gd name="f0" fmla="val w"/>
                <a:gd name="f1" fmla="val h"/>
                <a:gd name="f2" fmla="val 0"/>
                <a:gd name="f3" fmla="val 8066"/>
                <a:gd name="f4" fmla="val 3812"/>
                <a:gd name="f5" fmla="val 5758"/>
                <a:gd name="f6" fmla="val 5692"/>
                <a:gd name="f7" fmla="val 5629"/>
                <a:gd name="f8" fmla="val 11"/>
                <a:gd name="f9" fmla="val 5577"/>
                <a:gd name="f10" fmla="val 32"/>
                <a:gd name="f11" fmla="val 5091"/>
                <a:gd name="f12" fmla="val 339"/>
                <a:gd name="f13" fmla="val 4530"/>
                <a:gd name="f14" fmla="val 489"/>
                <a:gd name="f15" fmla="val 3972"/>
                <a:gd name="f16" fmla="val 3444"/>
                <a:gd name="f17" fmla="val 2917"/>
                <a:gd name="f18" fmla="val 355"/>
                <a:gd name="f19" fmla="val 2458"/>
                <a:gd name="f20" fmla="val 95"/>
                <a:gd name="f21" fmla="val 2389"/>
                <a:gd name="f22" fmla="val 53"/>
                <a:gd name="f23" fmla="val 2314"/>
                <a:gd name="f24" fmla="val 30"/>
                <a:gd name="f25" fmla="val 2239"/>
                <a:gd name="f26" fmla="val 2141"/>
                <a:gd name="f27" fmla="val 2042"/>
                <a:gd name="f28" fmla="val 69"/>
                <a:gd name="f29" fmla="val 1954"/>
                <a:gd name="f30" fmla="val 158"/>
                <a:gd name="f31" fmla="val 189"/>
                <a:gd name="f32" fmla="val 1922"/>
                <a:gd name="f33" fmla="val 2143"/>
                <a:gd name="f34" fmla="val 2395"/>
                <a:gd name="f35" fmla="val 221"/>
                <a:gd name="f36" fmla="val 2552"/>
                <a:gd name="f37" fmla="val 1324"/>
                <a:gd name="f38" fmla="val 3403"/>
                <a:gd name="f39" fmla="val 2615"/>
                <a:gd name="f40" fmla="val 4001"/>
                <a:gd name="f41" fmla="val 5388"/>
                <a:gd name="f42" fmla="val 6711"/>
                <a:gd name="f43" fmla="val 7814"/>
                <a:gd name="f44" fmla="val 2521"/>
                <a:gd name="f45" fmla="val 8034"/>
                <a:gd name="f46" fmla="val 2363"/>
                <a:gd name="f47" fmla="val 2080"/>
                <a:gd name="f48" fmla="val 7877"/>
                <a:gd name="f49" fmla="val 1890"/>
                <a:gd name="f50" fmla="val 6112"/>
                <a:gd name="f51" fmla="val 126"/>
                <a:gd name="f52" fmla="val 6028"/>
                <a:gd name="f53" fmla="val 42"/>
                <a:gd name="f54" fmla="val 5888"/>
                <a:gd name="f55" fmla="*/ f0 1 8066"/>
                <a:gd name="f56" fmla="*/ f1 1 3812"/>
                <a:gd name="f57" fmla="val f2"/>
                <a:gd name="f58" fmla="val f3"/>
                <a:gd name="f59" fmla="val f4"/>
                <a:gd name="f60" fmla="+- f59 0 f57"/>
                <a:gd name="f61" fmla="+- f58 0 f57"/>
                <a:gd name="f62" fmla="*/ f61 1 8066"/>
                <a:gd name="f63" fmla="*/ f60 1 3812"/>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8066" h="3812">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28"/>
                    <a:pt x="f29" y="f30"/>
                  </a:cubicBezTo>
                  <a:lnTo>
                    <a:pt x="f31" y="f32"/>
                  </a:lnTo>
                  <a:cubicBezTo>
                    <a:pt x="f2" y="f33"/>
                    <a:pt x="f10" y="f34"/>
                    <a:pt x="f35" y="f36"/>
                  </a:cubicBezTo>
                  <a:cubicBezTo>
                    <a:pt x="f37" y="f38"/>
                    <a:pt x="f39" y="f4"/>
                    <a:pt x="f40" y="f4"/>
                  </a:cubicBezTo>
                  <a:cubicBezTo>
                    <a:pt x="f41" y="f4"/>
                    <a:pt x="f42" y="f38"/>
                    <a:pt x="f43" y="f44"/>
                  </a:cubicBezTo>
                  <a:cubicBezTo>
                    <a:pt x="f45" y="f46"/>
                    <a:pt x="f3" y="f47"/>
                    <a:pt x="f48" y="f49"/>
                  </a:cubicBezTo>
                  <a:lnTo>
                    <a:pt x="f50" y="f51"/>
                  </a:lnTo>
                  <a:cubicBezTo>
                    <a:pt x="f52" y="f53"/>
                    <a:pt x="f54"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6" name="Google Shape;10193;p74">
              <a:extLst>
                <a:ext uri="{FF2B5EF4-FFF2-40B4-BE49-F238E27FC236}">
                  <a16:creationId xmlns:a16="http://schemas.microsoft.com/office/drawing/2014/main" id="{15B4584F-BD5A-3A49-CF52-E737C3FEBE07}"/>
                </a:ext>
              </a:extLst>
            </p:cNvPr>
            <p:cNvSpPr/>
            <p:nvPr/>
          </p:nvSpPr>
          <p:spPr>
            <a:xfrm>
              <a:off x="8053093" y="2742733"/>
              <a:ext cx="168752" cy="308253"/>
            </a:xfrm>
            <a:custGeom>
              <a:avLst/>
              <a:gdLst>
                <a:gd name="f0" fmla="val 180"/>
                <a:gd name="f1" fmla="val w"/>
                <a:gd name="f2" fmla="val h"/>
                <a:gd name="f3" fmla="val 0"/>
                <a:gd name="f4" fmla="val 5987"/>
                <a:gd name="f5" fmla="val 10261"/>
                <a:gd name="f6" fmla="val 418"/>
                <a:gd name="f7" fmla="val 1"/>
                <a:gd name="f8" fmla="val 190"/>
                <a:gd name="f9" fmla="val 414"/>
                <a:gd name="f10" fmla="val 2934"/>
                <a:gd name="f11" fmla="val 3123"/>
                <a:gd name="f12" fmla="val 127"/>
                <a:gd name="f13" fmla="val 3281"/>
                <a:gd name="f14" fmla="val 316"/>
                <a:gd name="f15" fmla="val 3312"/>
                <a:gd name="f16" fmla="val 1639"/>
                <a:gd name="f17" fmla="val 3659"/>
                <a:gd name="f18" fmla="val 2647"/>
                <a:gd name="f19" fmla="val 4856"/>
                <a:gd name="f20" fmla="val 6274"/>
                <a:gd name="f21" fmla="val 6809"/>
                <a:gd name="f22" fmla="val 2489"/>
                <a:gd name="f23" fmla="val 7376"/>
                <a:gd name="f24" fmla="val 2206"/>
                <a:gd name="f25" fmla="val 7849"/>
                <a:gd name="f26" fmla="val 2080"/>
                <a:gd name="f27" fmla="val 8007"/>
                <a:gd name="f28" fmla="val 2111"/>
                <a:gd name="f29" fmla="val 8196"/>
                <a:gd name="f30" fmla="val 2269"/>
                <a:gd name="f31" fmla="val 8353"/>
                <a:gd name="f32" fmla="val 4065"/>
                <a:gd name="f33" fmla="val 10149"/>
                <a:gd name="f34" fmla="val 4137"/>
                <a:gd name="f35" fmla="val 10221"/>
                <a:gd name="f36" fmla="val 4242"/>
                <a:gd name="f37" fmla="val 10260"/>
                <a:gd name="f38" fmla="val 4350"/>
                <a:gd name="f39" fmla="val 4478"/>
                <a:gd name="f40" fmla="val 4609"/>
                <a:gd name="f41" fmla="val 10205"/>
                <a:gd name="f42" fmla="val 4695"/>
                <a:gd name="f43" fmla="val 10086"/>
                <a:gd name="f44" fmla="val 5514"/>
                <a:gd name="f45" fmla="val 8983"/>
                <a:gd name="f46" fmla="val 7660"/>
                <a:gd name="f47" fmla="val 5892"/>
                <a:gd name="f48" fmla="val 3592"/>
                <a:gd name="f49" fmla="val 445"/>
                <a:gd name="f50" fmla="val 473"/>
                <a:gd name="f51" fmla="val 4"/>
                <a:gd name="f52" fmla="val 455"/>
                <a:gd name="f53" fmla="val 2"/>
                <a:gd name="f54" fmla="val 436"/>
                <a:gd name="f55" fmla="*/ f1 1 5987"/>
                <a:gd name="f56" fmla="*/ f2 1 10261"/>
                <a:gd name="f57" fmla="val f3"/>
                <a:gd name="f58" fmla="val f4"/>
                <a:gd name="f59" fmla="val f5"/>
                <a:gd name="f60" fmla="+- f59 0 f57"/>
                <a:gd name="f61" fmla="+- f58 0 f57"/>
                <a:gd name="f62" fmla="*/ f61 1 5987"/>
                <a:gd name="f63" fmla="*/ f60 1 102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987" h="10261">
                  <a:moveTo>
                    <a:pt x="f6" y="f7"/>
                  </a:moveTo>
                  <a:cubicBezTo>
                    <a:pt x="f8" y="f7"/>
                    <a:pt x="f7" y="f0"/>
                    <a:pt x="f7" y="f9"/>
                  </a:cubicBezTo>
                  <a:lnTo>
                    <a:pt x="f7" y="f10"/>
                  </a:lnTo>
                  <a:cubicBezTo>
                    <a:pt x="f7" y="f11"/>
                    <a:pt x="f12" y="f13"/>
                    <a:pt x="f14" y="f15"/>
                  </a:cubicBezTo>
                  <a:cubicBezTo>
                    <a:pt x="f16" y="f17"/>
                    <a:pt x="f18" y="f19"/>
                    <a:pt x="f18" y="f20"/>
                  </a:cubicBezTo>
                  <a:cubicBezTo>
                    <a:pt x="f18" y="f21"/>
                    <a:pt x="f22" y="f23"/>
                    <a:pt x="f24" y="f25"/>
                  </a:cubicBezTo>
                  <a:cubicBezTo>
                    <a:pt x="f26" y="f27"/>
                    <a:pt x="f28" y="f29"/>
                    <a:pt x="f30" y="f31"/>
                  </a:cubicBezTo>
                  <a:lnTo>
                    <a:pt x="f32" y="f33"/>
                  </a:lnTo>
                  <a:cubicBezTo>
                    <a:pt x="f34" y="f35"/>
                    <a:pt x="f36" y="f37"/>
                    <a:pt x="f38" y="f37"/>
                  </a:cubicBezTo>
                  <a:cubicBezTo>
                    <a:pt x="f39" y="f37"/>
                    <a:pt x="f40" y="f41"/>
                    <a:pt x="f42" y="f43"/>
                  </a:cubicBezTo>
                  <a:cubicBezTo>
                    <a:pt x="f44" y="f45"/>
                    <a:pt x="f4" y="f46"/>
                    <a:pt x="f4" y="f20"/>
                  </a:cubicBezTo>
                  <a:cubicBezTo>
                    <a:pt x="f47" y="f11"/>
                    <a:pt x="f48" y="f49"/>
                    <a:pt x="f50" y="f51"/>
                  </a:cubicBezTo>
                  <a:cubicBezTo>
                    <a:pt x="f52" y="f53"/>
                    <a:pt x="f54" y="f7"/>
                    <a:pt x="f6" y="f7"/>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7" name="Google Shape;10194;p74">
              <a:extLst>
                <a:ext uri="{FF2B5EF4-FFF2-40B4-BE49-F238E27FC236}">
                  <a16:creationId xmlns:a16="http://schemas.microsoft.com/office/drawing/2014/main" id="{B8E6F096-166F-7D86-7868-B2F2B0BAA8AC}"/>
                </a:ext>
              </a:extLst>
            </p:cNvPr>
            <p:cNvSpPr/>
            <p:nvPr/>
          </p:nvSpPr>
          <p:spPr>
            <a:xfrm>
              <a:off x="8005151" y="2845055"/>
              <a:ext cx="71058" cy="174174"/>
            </a:xfrm>
            <a:custGeom>
              <a:avLst/>
              <a:gdLst>
                <a:gd name="f0" fmla="val w"/>
                <a:gd name="f1" fmla="val h"/>
                <a:gd name="f2" fmla="val 0"/>
                <a:gd name="f3" fmla="val 2521"/>
                <a:gd name="f4" fmla="val 5798"/>
                <a:gd name="f5" fmla="val 1260"/>
                <a:gd name="f6" fmla="val 1"/>
                <a:gd name="f7" fmla="val 1040"/>
                <a:gd name="f8" fmla="val 819"/>
                <a:gd name="f9" fmla="val 190"/>
                <a:gd name="f10" fmla="val 379"/>
                <a:gd name="f11" fmla="val 662"/>
                <a:gd name="f12" fmla="val 347"/>
                <a:gd name="f13" fmla="val 820"/>
                <a:gd name="f14" fmla="val 1293"/>
                <a:gd name="f15" fmla="val 1860"/>
                <a:gd name="f16" fmla="val 567"/>
                <a:gd name="f17" fmla="val 2899"/>
                <a:gd name="f18" fmla="val 977"/>
                <a:gd name="f19" fmla="val 3214"/>
                <a:gd name="f20" fmla="val 1292"/>
                <a:gd name="f21" fmla="val 3466"/>
                <a:gd name="f22" fmla="val 1670"/>
                <a:gd name="f23" fmla="val 3687"/>
                <a:gd name="f24" fmla="val 3939"/>
                <a:gd name="f25" fmla="val 4160"/>
                <a:gd name="f26" fmla="val 1450"/>
                <a:gd name="f27" fmla="val 4380"/>
                <a:gd name="f28" fmla="val 1071"/>
                <a:gd name="f29" fmla="val 630"/>
                <a:gd name="f30" fmla="val 3529"/>
                <a:gd name="f31" fmla="val 441"/>
                <a:gd name="f32" fmla="val 252"/>
                <a:gd name="f33" fmla="val 32"/>
                <a:gd name="f34" fmla="val 3750"/>
                <a:gd name="f35" fmla="val 4475"/>
                <a:gd name="f36" fmla="val 410"/>
                <a:gd name="f37" fmla="val 4916"/>
                <a:gd name="f38" fmla="val 882"/>
                <a:gd name="f39" fmla="val 5105"/>
                <a:gd name="f40" fmla="val 5388"/>
                <a:gd name="f41" fmla="val 5640"/>
                <a:gd name="f42" fmla="val 1544"/>
                <a:gd name="f43" fmla="val 1702"/>
                <a:gd name="f44" fmla="val 5577"/>
                <a:gd name="f45" fmla="val 5073"/>
                <a:gd name="f46" fmla="val 2174"/>
                <a:gd name="f47" fmla="val 4443"/>
                <a:gd name="f48" fmla="val 3907"/>
                <a:gd name="f49" fmla="val 1985"/>
                <a:gd name="f50" fmla="val 2836"/>
                <a:gd name="f51" fmla="val 1229"/>
                <a:gd name="f52" fmla="val 2269"/>
                <a:gd name="f53" fmla="val 2049"/>
                <a:gd name="f54" fmla="val 1797"/>
                <a:gd name="f55" fmla="val 1576"/>
                <a:gd name="f56" fmla="val 1419"/>
                <a:gd name="f57" fmla="val 1608"/>
                <a:gd name="f58" fmla="val 1891"/>
                <a:gd name="f59" fmla="val 2238"/>
                <a:gd name="f60" fmla="val 2143"/>
                <a:gd name="f61" fmla="val 2363"/>
                <a:gd name="f62" fmla="val 1261"/>
                <a:gd name="f63" fmla="val 631"/>
                <a:gd name="f64" fmla="val 158"/>
                <a:gd name="f65" fmla="val 1513"/>
                <a:gd name="f66" fmla="*/ f0 1 2521"/>
                <a:gd name="f67" fmla="*/ f1 1 5798"/>
                <a:gd name="f68" fmla="val f2"/>
                <a:gd name="f69" fmla="val f3"/>
                <a:gd name="f70" fmla="val f4"/>
                <a:gd name="f71" fmla="+- f70 0 f68"/>
                <a:gd name="f72" fmla="+- f69 0 f68"/>
                <a:gd name="f73" fmla="*/ f72 1 2521"/>
                <a:gd name="f74" fmla="*/ f71 1 5798"/>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521" h="5798">
                  <a:moveTo>
                    <a:pt x="f5" y="f6"/>
                  </a:moveTo>
                  <a:cubicBezTo>
                    <a:pt x="f7" y="f6"/>
                    <a:pt x="f8" y="f9"/>
                    <a:pt x="f8" y="f10"/>
                  </a:cubicBezTo>
                  <a:lnTo>
                    <a:pt x="f8" y="f11"/>
                  </a:lnTo>
                  <a:cubicBezTo>
                    <a:pt x="f12" y="f13"/>
                    <a:pt x="f2" y="f14"/>
                    <a:pt x="f2" y="f15"/>
                  </a:cubicBezTo>
                  <a:cubicBezTo>
                    <a:pt x="f2" y="f3"/>
                    <a:pt x="f16" y="f17"/>
                    <a:pt x="f18" y="f19"/>
                  </a:cubicBezTo>
                  <a:cubicBezTo>
                    <a:pt x="f20" y="f21"/>
                    <a:pt x="f22" y="f23"/>
                    <a:pt x="f22" y="f24"/>
                  </a:cubicBezTo>
                  <a:cubicBezTo>
                    <a:pt x="f22" y="f25"/>
                    <a:pt x="f26" y="f27"/>
                    <a:pt x="f5" y="f27"/>
                  </a:cubicBezTo>
                  <a:cubicBezTo>
                    <a:pt x="f28" y="f27"/>
                    <a:pt x="f8" y="f25"/>
                    <a:pt x="f8" y="f24"/>
                  </a:cubicBezTo>
                  <a:cubicBezTo>
                    <a:pt x="f8" y="f23"/>
                    <a:pt x="f29" y="f30"/>
                    <a:pt x="f31" y="f30"/>
                  </a:cubicBezTo>
                  <a:cubicBezTo>
                    <a:pt x="f32" y="f30"/>
                    <a:pt x="f33" y="f34"/>
                    <a:pt x="f33" y="f24"/>
                  </a:cubicBezTo>
                  <a:cubicBezTo>
                    <a:pt x="f33" y="f35"/>
                    <a:pt x="f36" y="f37"/>
                    <a:pt x="f38" y="f39"/>
                  </a:cubicBezTo>
                  <a:lnTo>
                    <a:pt x="f38" y="f40"/>
                  </a:lnTo>
                  <a:cubicBezTo>
                    <a:pt x="f38" y="f41"/>
                    <a:pt x="f28" y="f4"/>
                    <a:pt x="f20" y="f4"/>
                  </a:cubicBezTo>
                  <a:cubicBezTo>
                    <a:pt x="f42" y="f4"/>
                    <a:pt x="f43" y="f44"/>
                    <a:pt x="f43" y="f40"/>
                  </a:cubicBezTo>
                  <a:lnTo>
                    <a:pt x="f43" y="f45"/>
                  </a:lnTo>
                  <a:cubicBezTo>
                    <a:pt x="f46" y="f37"/>
                    <a:pt x="f3" y="f47"/>
                    <a:pt x="f3" y="f48"/>
                  </a:cubicBezTo>
                  <a:cubicBezTo>
                    <a:pt x="f3" y="f19"/>
                    <a:pt x="f49" y="f50"/>
                    <a:pt x="f42" y="f3"/>
                  </a:cubicBezTo>
                  <a:cubicBezTo>
                    <a:pt x="f51" y="f52"/>
                    <a:pt x="f38" y="f53"/>
                    <a:pt x="f38" y="f54"/>
                  </a:cubicBezTo>
                  <a:cubicBezTo>
                    <a:pt x="f38" y="f55"/>
                    <a:pt x="f28" y="f56"/>
                    <a:pt x="f20" y="f56"/>
                  </a:cubicBezTo>
                  <a:cubicBezTo>
                    <a:pt x="f42" y="f56"/>
                    <a:pt x="f43" y="f57"/>
                    <a:pt x="f43" y="f54"/>
                  </a:cubicBezTo>
                  <a:cubicBezTo>
                    <a:pt x="f43" y="f53"/>
                    <a:pt x="f58" y="f59"/>
                    <a:pt x="f60" y="f59"/>
                  </a:cubicBezTo>
                  <a:cubicBezTo>
                    <a:pt x="f61" y="f59"/>
                    <a:pt x="f3" y="f53"/>
                    <a:pt x="f3" y="f54"/>
                  </a:cubicBezTo>
                  <a:cubicBezTo>
                    <a:pt x="f3" y="f62"/>
                    <a:pt x="f46" y="f13"/>
                    <a:pt x="f43" y="f63"/>
                  </a:cubicBezTo>
                  <a:lnTo>
                    <a:pt x="f43" y="f12"/>
                  </a:lnTo>
                  <a:cubicBezTo>
                    <a:pt x="f43" y="f64"/>
                    <a:pt x="f65"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68" name="Google Shape;10221;p74">
            <a:extLst>
              <a:ext uri="{FF2B5EF4-FFF2-40B4-BE49-F238E27FC236}">
                <a16:creationId xmlns:a16="http://schemas.microsoft.com/office/drawing/2014/main" id="{FFC254A2-D26B-83B6-8896-84D87EAD412E}"/>
              </a:ext>
            </a:extLst>
          </p:cNvPr>
          <p:cNvGrpSpPr/>
          <p:nvPr/>
        </p:nvGrpSpPr>
        <p:grpSpPr>
          <a:xfrm>
            <a:off x="3835469" y="3466947"/>
            <a:ext cx="316967" cy="383407"/>
            <a:chOff x="3835469" y="3466947"/>
            <a:chExt cx="316967" cy="383407"/>
          </a:xfrm>
        </p:grpSpPr>
        <p:sp>
          <p:nvSpPr>
            <p:cNvPr id="69" name="Google Shape;10222;p74">
              <a:extLst>
                <a:ext uri="{FF2B5EF4-FFF2-40B4-BE49-F238E27FC236}">
                  <a16:creationId xmlns:a16="http://schemas.microsoft.com/office/drawing/2014/main" id="{1957FF52-43F9-51CE-A743-0C00249AC873}"/>
                </a:ext>
              </a:extLst>
            </p:cNvPr>
            <p:cNvSpPr/>
            <p:nvPr/>
          </p:nvSpPr>
          <p:spPr>
            <a:xfrm>
              <a:off x="3940167" y="3647642"/>
              <a:ext cx="105668" cy="67583"/>
            </a:xfrm>
            <a:custGeom>
              <a:avLst/>
              <a:gdLst>
                <a:gd name="f0" fmla="val w"/>
                <a:gd name="f1" fmla="val h"/>
                <a:gd name="f2" fmla="val 0"/>
                <a:gd name="f3" fmla="val 3466"/>
                <a:gd name="f4" fmla="val 2080"/>
                <a:gd name="f5" fmla="val 1733"/>
                <a:gd name="f6" fmla="val 788"/>
                <a:gd name="f7" fmla="val 2678"/>
                <a:gd name="f8" fmla="*/ f0 1 3466"/>
                <a:gd name="f9" fmla="*/ f1 1 2080"/>
                <a:gd name="f10" fmla="val f2"/>
                <a:gd name="f11" fmla="val f3"/>
                <a:gd name="f12" fmla="val f4"/>
                <a:gd name="f13" fmla="+- f12 0 f10"/>
                <a:gd name="f14" fmla="+- f11 0 f10"/>
                <a:gd name="f15" fmla="*/ f14 1 3466"/>
                <a:gd name="f16" fmla="*/ f13 1 208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466" h="2080">
                  <a:moveTo>
                    <a:pt x="f5" y="f2"/>
                  </a:moveTo>
                  <a:cubicBezTo>
                    <a:pt x="f6" y="f2"/>
                    <a:pt x="f2" y="f6"/>
                    <a:pt x="f2" y="f5"/>
                  </a:cubicBezTo>
                  <a:lnTo>
                    <a:pt x="f2" y="f4"/>
                  </a:lnTo>
                  <a:lnTo>
                    <a:pt x="f3" y="f4"/>
                  </a:lnTo>
                  <a:lnTo>
                    <a:pt x="f3" y="f5"/>
                  </a:lnTo>
                  <a:cubicBezTo>
                    <a:pt x="f3" y="f6"/>
                    <a:pt x="f7"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0" name="Google Shape;10223;p74">
              <a:extLst>
                <a:ext uri="{FF2B5EF4-FFF2-40B4-BE49-F238E27FC236}">
                  <a16:creationId xmlns:a16="http://schemas.microsoft.com/office/drawing/2014/main" id="{154BB594-AA13-0115-5321-9F2B011CBBBD}"/>
                </a:ext>
              </a:extLst>
            </p:cNvPr>
            <p:cNvSpPr/>
            <p:nvPr/>
          </p:nvSpPr>
          <p:spPr>
            <a:xfrm>
              <a:off x="3970891" y="3580086"/>
              <a:ext cx="43260" cy="46076"/>
            </a:xfrm>
            <a:custGeom>
              <a:avLst/>
              <a:gdLst>
                <a:gd name="f0" fmla="val w"/>
                <a:gd name="f1" fmla="val h"/>
                <a:gd name="f2" fmla="val 0"/>
                <a:gd name="f3" fmla="val 1419"/>
                <a:gd name="f4" fmla="val 1418"/>
                <a:gd name="f5" fmla="val 725"/>
                <a:gd name="f6" fmla="val 316"/>
                <a:gd name="f7" fmla="val 315"/>
                <a:gd name="f8" fmla="val 1103"/>
                <a:gd name="f9" fmla="*/ f0 1 1419"/>
                <a:gd name="f10" fmla="*/ f1 1 1418"/>
                <a:gd name="f11" fmla="val f2"/>
                <a:gd name="f12" fmla="val f3"/>
                <a:gd name="f13" fmla="val f4"/>
                <a:gd name="f14" fmla="+- f13 0 f11"/>
                <a:gd name="f15" fmla="+- f12 0 f11"/>
                <a:gd name="f16" fmla="*/ f15 1 1419"/>
                <a:gd name="f17" fmla="*/ f14 1 1418"/>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419" h="1418">
                  <a:moveTo>
                    <a:pt x="f5" y="f2"/>
                  </a:moveTo>
                  <a:cubicBezTo>
                    <a:pt x="f6" y="f2"/>
                    <a:pt x="f2" y="f7"/>
                    <a:pt x="f2" y="f5"/>
                  </a:cubicBezTo>
                  <a:cubicBezTo>
                    <a:pt x="f2" y="f8"/>
                    <a:pt x="f6" y="f4"/>
                    <a:pt x="f5" y="f4"/>
                  </a:cubicBezTo>
                  <a:cubicBezTo>
                    <a:pt x="f8" y="f4"/>
                    <a:pt x="f4" y="f8"/>
                    <a:pt x="f4" y="f5"/>
                  </a:cubicBezTo>
                  <a:cubicBezTo>
                    <a:pt x="f4" y="f7"/>
                    <a:pt x="f8"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1" name="Google Shape;10224;p74">
              <a:extLst>
                <a:ext uri="{FF2B5EF4-FFF2-40B4-BE49-F238E27FC236}">
                  <a16:creationId xmlns:a16="http://schemas.microsoft.com/office/drawing/2014/main" id="{AFB636C2-02AF-ADE0-0CFD-994D3F40ECCA}"/>
                </a:ext>
              </a:extLst>
            </p:cNvPr>
            <p:cNvSpPr/>
            <p:nvPr/>
          </p:nvSpPr>
          <p:spPr>
            <a:xfrm>
              <a:off x="3835469" y="3466947"/>
              <a:ext cx="316967" cy="383407"/>
            </a:xfrm>
            <a:custGeom>
              <a:avLst/>
              <a:gdLst>
                <a:gd name="f0" fmla="val w"/>
                <a:gd name="f1" fmla="val h"/>
                <a:gd name="f2" fmla="val 0"/>
                <a:gd name="f3" fmla="val 10397"/>
                <a:gd name="f4" fmla="val 11800"/>
                <a:gd name="f5" fmla="val 5167"/>
                <a:gd name="f6" fmla="val 2757"/>
                <a:gd name="f7" fmla="val 5923"/>
                <a:gd name="f8" fmla="val 6553"/>
                <a:gd name="f9" fmla="val 3388"/>
                <a:gd name="f10" fmla="val 4144"/>
                <a:gd name="f11" fmla="val 4490"/>
                <a:gd name="f12" fmla="val 6396"/>
                <a:gd name="f13" fmla="val 4805"/>
                <a:gd name="f14" fmla="val 6175"/>
                <a:gd name="f15" fmla="val 5089"/>
                <a:gd name="f16" fmla="val 7026"/>
                <a:gd name="f17" fmla="val 5498"/>
                <a:gd name="f18" fmla="val 7593"/>
                <a:gd name="f19" fmla="val 6317"/>
                <a:gd name="f20" fmla="val 7294"/>
                <a:gd name="f21" fmla="val 8019"/>
                <a:gd name="f22" fmla="val 8208"/>
                <a:gd name="f23" fmla="val 7435"/>
                <a:gd name="f24" fmla="val 8365"/>
                <a:gd name="f25" fmla="val 7246"/>
                <a:gd name="f26" fmla="val 3088"/>
                <a:gd name="f27" fmla="val 2867"/>
                <a:gd name="f28" fmla="val 2710"/>
                <a:gd name="f29" fmla="val 3308"/>
                <a:gd name="f30" fmla="val 4127"/>
                <a:gd name="f31" fmla="val 3907"/>
                <a:gd name="f32" fmla="val 4868"/>
                <a:gd name="f33" fmla="val 3781"/>
                <a:gd name="f34" fmla="val 4553"/>
                <a:gd name="f35" fmla="val 4411"/>
                <a:gd name="f36" fmla="val 5183"/>
                <a:gd name="f37" fmla="val 1"/>
                <a:gd name="f38" fmla="val 5128"/>
                <a:gd name="f39" fmla="val 5073"/>
                <a:gd name="f40" fmla="val 17"/>
                <a:gd name="f41" fmla="val 5010"/>
                <a:gd name="f42" fmla="val 48"/>
                <a:gd name="f43" fmla="val 3964"/>
                <a:gd name="f44" fmla="val 646"/>
                <a:gd name="f45" fmla="val 2946"/>
                <a:gd name="f46" fmla="val 940"/>
                <a:gd name="f47" fmla="val 1919"/>
                <a:gd name="f48" fmla="val 1430"/>
                <a:gd name="f49" fmla="val 939"/>
                <a:gd name="f50" fmla="val 873"/>
                <a:gd name="f51" fmla="val 441"/>
                <a:gd name="f52" fmla="val 741"/>
                <a:gd name="f53" fmla="val 402"/>
                <a:gd name="f54" fmla="val 722"/>
                <a:gd name="f55" fmla="val 363"/>
                <a:gd name="f56" fmla="val 714"/>
                <a:gd name="f57" fmla="val 326"/>
                <a:gd name="f58" fmla="val 243"/>
                <a:gd name="f59" fmla="val 170"/>
                <a:gd name="f60" fmla="val 751"/>
                <a:gd name="f61" fmla="val 126"/>
                <a:gd name="f62" fmla="val 773"/>
                <a:gd name="f63" fmla="val 32"/>
                <a:gd name="f64" fmla="val 836"/>
                <a:gd name="f65" fmla="val 930"/>
                <a:gd name="f66" fmla="val 1056"/>
                <a:gd name="f67" fmla="val 5026"/>
                <a:gd name="f68" fmla="val 8145"/>
                <a:gd name="f69" fmla="val 2080"/>
                <a:gd name="f70" fmla="val 10949"/>
                <a:gd name="f71" fmla="val 5104"/>
                <a:gd name="f72" fmla="val 11799"/>
                <a:gd name="f73" fmla="val 5262"/>
                <a:gd name="f74" fmla="val 8255"/>
                <a:gd name="f75" fmla="val 10917"/>
                <a:gd name="f76" fmla="val 10365"/>
                <a:gd name="f77" fmla="val 10271"/>
                <a:gd name="f78" fmla="val 10162"/>
                <a:gd name="f79" fmla="val 10084"/>
                <a:gd name="f80" fmla="val 10014"/>
                <a:gd name="f81" fmla="val 9983"/>
                <a:gd name="f82" fmla="val 9954"/>
                <a:gd name="f83" fmla="val 9924"/>
                <a:gd name="f84" fmla="val 9414"/>
                <a:gd name="f85" fmla="val 877"/>
                <a:gd name="f86" fmla="val 8910"/>
                <a:gd name="f87" fmla="val 946"/>
                <a:gd name="f88" fmla="val 8409"/>
                <a:gd name="f89" fmla="val 7395"/>
                <a:gd name="f90" fmla="val 6389"/>
                <a:gd name="f91" fmla="val 660"/>
                <a:gd name="f92" fmla="val 5356"/>
                <a:gd name="f93" fmla="val 5293"/>
                <a:gd name="f94" fmla="val 5238"/>
                <a:gd name="f95" fmla="*/ f0 1 10397"/>
                <a:gd name="f96" fmla="*/ f1 1 11800"/>
                <a:gd name="f97" fmla="val f2"/>
                <a:gd name="f98" fmla="val f3"/>
                <a:gd name="f99" fmla="val f4"/>
                <a:gd name="f100" fmla="+- f99 0 f97"/>
                <a:gd name="f101" fmla="+- f98 0 f97"/>
                <a:gd name="f102" fmla="*/ f101 1 10397"/>
                <a:gd name="f103" fmla="*/ f100 1 11800"/>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10397" h="11800">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cubicBezTo>
                    <a:pt x="f28" y="f19"/>
                    <a:pt x="f29" y="f17"/>
                    <a:pt x="f30" y="f15"/>
                  </a:cubicBezTo>
                  <a:cubicBezTo>
                    <a:pt x="f31" y="f32"/>
                    <a:pt x="f33" y="f34"/>
                    <a:pt x="f33" y="f10"/>
                  </a:cubicBezTo>
                  <a:cubicBezTo>
                    <a:pt x="f33" y="f9"/>
                    <a:pt x="f35" y="f6"/>
                    <a:pt x="f5" y="f6"/>
                  </a:cubicBezTo>
                  <a:close/>
                  <a:moveTo>
                    <a:pt x="f36" y="f37"/>
                  </a:moveTo>
                  <a:cubicBezTo>
                    <a:pt x="f38" y="f37"/>
                    <a:pt x="f39" y="f40"/>
                    <a:pt x="f41" y="f42"/>
                  </a:cubicBezTo>
                  <a:cubicBezTo>
                    <a:pt x="f43" y="f44"/>
                    <a:pt x="f45" y="f46"/>
                    <a:pt x="f47" y="f46"/>
                  </a:cubicBezTo>
                  <a:cubicBezTo>
                    <a:pt x="f48" y="f46"/>
                    <a:pt x="f49" y="f50"/>
                    <a:pt x="f51" y="f52"/>
                  </a:cubicBezTo>
                  <a:cubicBezTo>
                    <a:pt x="f53" y="f54"/>
                    <a:pt x="f55" y="f56"/>
                    <a:pt x="f57" y="f56"/>
                  </a:cubicBezTo>
                  <a:cubicBezTo>
                    <a:pt x="f58" y="f56"/>
                    <a:pt x="f59" y="f60"/>
                    <a:pt x="f61" y="f62"/>
                  </a:cubicBezTo>
                  <a:cubicBezTo>
                    <a:pt x="f63" y="f64"/>
                    <a:pt x="f2" y="f65"/>
                    <a:pt x="f2" y="f66"/>
                  </a:cubicBezTo>
                  <a:lnTo>
                    <a:pt x="f2" y="f67"/>
                  </a:lnTo>
                  <a:cubicBezTo>
                    <a:pt x="f2" y="f68"/>
                    <a:pt x="f69" y="f70"/>
                    <a:pt x="f71" y="f72"/>
                  </a:cubicBezTo>
                  <a:lnTo>
                    <a:pt x="f73" y="f72"/>
                  </a:lnTo>
                  <a:cubicBezTo>
                    <a:pt x="f74" y="f75"/>
                    <a:pt x="f3" y="f68"/>
                    <a:pt x="f3" y="f67"/>
                  </a:cubicBezTo>
                  <a:lnTo>
                    <a:pt x="f3" y="f66"/>
                  </a:lnTo>
                  <a:cubicBezTo>
                    <a:pt x="f3" y="f65"/>
                    <a:pt x="f76" y="f64"/>
                    <a:pt x="f77" y="f62"/>
                  </a:cubicBezTo>
                  <a:cubicBezTo>
                    <a:pt x="f78" y="f60"/>
                    <a:pt x="f79" y="f56"/>
                    <a:pt x="f80" y="f56"/>
                  </a:cubicBezTo>
                  <a:cubicBezTo>
                    <a:pt x="f81" y="f56"/>
                    <a:pt x="f82" y="f54"/>
                    <a:pt x="f83" y="f52"/>
                  </a:cubicBezTo>
                  <a:cubicBezTo>
                    <a:pt x="f84" y="f85"/>
                    <a:pt x="f86" y="f87"/>
                    <a:pt x="f88" y="f87"/>
                  </a:cubicBezTo>
                  <a:cubicBezTo>
                    <a:pt x="f89" y="f87"/>
                    <a:pt x="f90" y="f91"/>
                    <a:pt x="f92" y="f42"/>
                  </a:cubicBezTo>
                  <a:cubicBezTo>
                    <a:pt x="f93" y="f40"/>
                    <a:pt x="f94" y="f37"/>
                    <a:pt x="f36" y="f37"/>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2" name="Google Shape;10240;p74">
            <a:extLst>
              <a:ext uri="{FF2B5EF4-FFF2-40B4-BE49-F238E27FC236}">
                <a16:creationId xmlns:a16="http://schemas.microsoft.com/office/drawing/2014/main" id="{41B7BB8B-6CC7-CBF7-162E-A02D94FAFAB7}"/>
              </a:ext>
            </a:extLst>
          </p:cNvPr>
          <p:cNvGrpSpPr/>
          <p:nvPr/>
        </p:nvGrpSpPr>
        <p:grpSpPr>
          <a:xfrm>
            <a:off x="5224150" y="3470605"/>
            <a:ext cx="365019" cy="360374"/>
            <a:chOff x="5224150" y="3470605"/>
            <a:chExt cx="365019" cy="360374"/>
          </a:xfrm>
        </p:grpSpPr>
        <p:sp>
          <p:nvSpPr>
            <p:cNvPr id="73" name="Google Shape;10241;p74">
              <a:extLst>
                <a:ext uri="{FF2B5EF4-FFF2-40B4-BE49-F238E27FC236}">
                  <a16:creationId xmlns:a16="http://schemas.microsoft.com/office/drawing/2014/main" id="{2814A608-C0E5-1B25-3515-D8EE5FF90184}"/>
                </a:ext>
              </a:extLst>
            </p:cNvPr>
            <p:cNvSpPr/>
            <p:nvPr/>
          </p:nvSpPr>
          <p:spPr>
            <a:xfrm>
              <a:off x="5224150" y="3470605"/>
              <a:ext cx="365019" cy="291775"/>
            </a:xfrm>
            <a:custGeom>
              <a:avLst/>
              <a:gdLst>
                <a:gd name="f0" fmla="val w"/>
                <a:gd name="f1" fmla="val h"/>
                <a:gd name="f2" fmla="val 0"/>
                <a:gd name="f3" fmla="val 11973"/>
                <a:gd name="f4" fmla="val 8980"/>
                <a:gd name="f5" fmla="val 2017"/>
                <a:gd name="f6" fmla="val 3749"/>
                <a:gd name="f7" fmla="val 3119"/>
                <a:gd name="f8" fmla="val 5514"/>
                <a:gd name="f9" fmla="val 914"/>
                <a:gd name="f10" fmla="val 9641"/>
                <a:gd name="f11" fmla="val 10744"/>
                <a:gd name="f12" fmla="val 8538"/>
                <a:gd name="f13" fmla="val 5892"/>
                <a:gd name="f14" fmla="val 5325"/>
                <a:gd name="f15" fmla="val 4852"/>
                <a:gd name="f16" fmla="val 473"/>
                <a:gd name="f17" fmla="val 1040"/>
                <a:gd name="f18" fmla="val 1166"/>
                <a:gd name="f19" fmla="val 4537"/>
                <a:gd name="f20" fmla="val 1324"/>
                <a:gd name="f21" fmla="val 3812"/>
                <a:gd name="f22" fmla="val 1733"/>
                <a:gd name="f23" fmla="val 3529"/>
                <a:gd name="f24" fmla="val 1891"/>
                <a:gd name="f25" fmla="val 3025"/>
                <a:gd name="f26" fmla="val 1954"/>
                <a:gd name="f27" fmla="val 2867"/>
                <a:gd name="f28" fmla="val 1607"/>
                <a:gd name="f29" fmla="val 2521"/>
                <a:gd name="f30" fmla="val 2080"/>
                <a:gd name="f31" fmla="val 1702"/>
                <a:gd name="f32" fmla="val 1576"/>
                <a:gd name="f33" fmla="val 1922"/>
                <a:gd name="f34" fmla="val 946"/>
                <a:gd name="f35" fmla="val 693"/>
                <a:gd name="f36" fmla="val 1796"/>
                <a:gd name="f37" fmla="val 504"/>
                <a:gd name="f38" fmla="val 454"/>
                <a:gd name="f39" fmla="val 1708"/>
                <a:gd name="f40" fmla="val 403"/>
                <a:gd name="f41" fmla="val 1696"/>
                <a:gd name="f42" fmla="val 355"/>
                <a:gd name="f43" fmla="val 223"/>
                <a:gd name="f44" fmla="val 110"/>
                <a:gd name="f45" fmla="val 1784"/>
                <a:gd name="f46" fmla="val 63"/>
                <a:gd name="f47" fmla="val 2111"/>
                <a:gd name="f48" fmla="val 2332"/>
                <a:gd name="f49" fmla="val 252"/>
                <a:gd name="f50" fmla="val 2363"/>
                <a:gd name="f51" fmla="val 536"/>
                <a:gd name="f52" fmla="val 2489"/>
                <a:gd name="f53" fmla="val 820"/>
                <a:gd name="f54" fmla="val 2552"/>
                <a:gd name="f55" fmla="val 1135"/>
                <a:gd name="f56" fmla="val 2615"/>
                <a:gd name="f57" fmla="val 1198"/>
                <a:gd name="f58" fmla="val 1387"/>
                <a:gd name="f59" fmla="val 3277"/>
                <a:gd name="f60" fmla="val 95"/>
                <a:gd name="f61" fmla="val 5671"/>
                <a:gd name="f62" fmla="val 5703"/>
                <a:gd name="f63" fmla="val 5829"/>
                <a:gd name="f64" fmla="val 5860"/>
                <a:gd name="f65" fmla="val 6238"/>
                <a:gd name="f66" fmla="val 7372"/>
                <a:gd name="f67" fmla="val 1009"/>
                <a:gd name="f68" fmla="val 8318"/>
                <a:gd name="f69" fmla="val 2143"/>
                <a:gd name="f70" fmla="val 3308"/>
                <a:gd name="f71" fmla="val 4254"/>
                <a:gd name="f72" fmla="val 4191"/>
                <a:gd name="f73" fmla="val 2710"/>
                <a:gd name="f74" fmla="val 2930"/>
                <a:gd name="f75" fmla="val 3151"/>
                <a:gd name="f76" fmla="val 3088"/>
                <a:gd name="f77" fmla="val 3182"/>
                <a:gd name="f78" fmla="val 2647"/>
                <a:gd name="f79" fmla="val 3844"/>
                <a:gd name="f80" fmla="val 4947"/>
                <a:gd name="f81" fmla="val 8979"/>
                <a:gd name="f82" fmla="val 7089"/>
                <a:gd name="f83" fmla="val 7814"/>
                <a:gd name="f84" fmla="val 8192"/>
                <a:gd name="f85" fmla="val 8853"/>
                <a:gd name="f86" fmla="val 8916"/>
                <a:gd name="f87" fmla="val 2899"/>
                <a:gd name="f88" fmla="val 9074"/>
                <a:gd name="f89" fmla="val 9326"/>
                <a:gd name="f90" fmla="val 7782"/>
                <a:gd name="f91" fmla="val 8727"/>
                <a:gd name="f92" fmla="val 9861"/>
                <a:gd name="f93" fmla="val 11027"/>
                <a:gd name="f94" fmla="val 11972"/>
                <a:gd name="f95" fmla="val 11909"/>
                <a:gd name="f96" fmla="val 10429"/>
                <a:gd name="f97" fmla="val 10618"/>
                <a:gd name="f98" fmla="val 10681"/>
                <a:gd name="f99" fmla="val 10933"/>
                <a:gd name="f100" fmla="val 11248"/>
                <a:gd name="f101" fmla="val 2458"/>
                <a:gd name="f102" fmla="val 11531"/>
                <a:gd name="f103" fmla="val 11720"/>
                <a:gd name="f104" fmla="val 2300"/>
                <a:gd name="f105" fmla="val 11815"/>
                <a:gd name="f106" fmla="val 11674"/>
                <a:gd name="f107" fmla="val 11560"/>
                <a:gd name="f108" fmla="val 11429"/>
                <a:gd name="f109" fmla="val 11380"/>
                <a:gd name="f110" fmla="val 11330"/>
                <a:gd name="f111" fmla="val 11279"/>
                <a:gd name="f112" fmla="val 11059"/>
                <a:gd name="f113" fmla="val 10870"/>
                <a:gd name="f114" fmla="val 10460"/>
                <a:gd name="f115" fmla="val 10113"/>
                <a:gd name="f116" fmla="val 9704"/>
                <a:gd name="f117" fmla="val 9294"/>
                <a:gd name="f118" fmla="val 8790"/>
                <a:gd name="f119" fmla="val 8255"/>
                <a:gd name="f120" fmla="val 8003"/>
                <a:gd name="f121" fmla="val 7278"/>
                <a:gd name="f122" fmla="val 6963"/>
                <a:gd name="f123" fmla="val 441"/>
                <a:gd name="f124" fmla="val 6490"/>
                <a:gd name="f125" fmla="*/ f0 1 11973"/>
                <a:gd name="f126" fmla="*/ f1 1 8980"/>
                <a:gd name="f127" fmla="val f2"/>
                <a:gd name="f128" fmla="val f3"/>
                <a:gd name="f129" fmla="val f4"/>
                <a:gd name="f130" fmla="+- f129 0 f127"/>
                <a:gd name="f131" fmla="+- f128 0 f127"/>
                <a:gd name="f132" fmla="*/ f131 1 11973"/>
                <a:gd name="f133" fmla="*/ f130 1 8980"/>
                <a:gd name="f134" fmla="*/ f127 1 f132"/>
                <a:gd name="f135" fmla="*/ f128 1 f132"/>
                <a:gd name="f136" fmla="*/ f127 1 f133"/>
                <a:gd name="f137" fmla="*/ f129 1 f133"/>
                <a:gd name="f138" fmla="*/ f134 f125 1"/>
                <a:gd name="f139" fmla="*/ f135 f125 1"/>
                <a:gd name="f140" fmla="*/ f137 f126 1"/>
                <a:gd name="f141" fmla="*/ f136 f126 1"/>
              </a:gdLst>
              <a:ahLst/>
              <a:cxnLst>
                <a:cxn ang="3cd4">
                  <a:pos x="hc" y="t"/>
                </a:cxn>
                <a:cxn ang="0">
                  <a:pos x="r" y="vc"/>
                </a:cxn>
                <a:cxn ang="cd4">
                  <a:pos x="hc" y="b"/>
                </a:cxn>
                <a:cxn ang="cd2">
                  <a:pos x="l" y="vc"/>
                </a:cxn>
              </a:cxnLst>
              <a:rect l="f138" t="f141" r="f139" b="f140"/>
              <a:pathLst>
                <a:path w="11973" h="8980">
                  <a:moveTo>
                    <a:pt x="f5" y="f6"/>
                  </a:moveTo>
                  <a:lnTo>
                    <a:pt x="f7" y="f8"/>
                  </a:lnTo>
                  <a:lnTo>
                    <a:pt x="f9" y="f8"/>
                  </a:lnTo>
                  <a:lnTo>
                    <a:pt x="f5" y="f6"/>
                  </a:lnTo>
                  <a:close/>
                  <a:moveTo>
                    <a:pt x="f10" y="f6"/>
                  </a:moveTo>
                  <a:lnTo>
                    <a:pt x="f11" y="f8"/>
                  </a:lnTo>
                  <a:lnTo>
                    <a:pt x="f12" y="f8"/>
                  </a:lnTo>
                  <a:lnTo>
                    <a:pt x="f10" y="f6"/>
                  </a:lnTo>
                  <a:close/>
                  <a:moveTo>
                    <a:pt x="f13" y="f2"/>
                  </a:moveTo>
                  <a:cubicBezTo>
                    <a:pt x="f14" y="f2"/>
                    <a:pt x="f15" y="f16"/>
                    <a:pt x="f15" y="f17"/>
                  </a:cubicBezTo>
                  <a:lnTo>
                    <a:pt x="f15" y="f18"/>
                  </a:lnTo>
                  <a:lnTo>
                    <a:pt x="f19" y="f20"/>
                  </a:lnTo>
                  <a:cubicBezTo>
                    <a:pt x="f21" y="f22"/>
                    <a:pt x="f23" y="f24"/>
                    <a:pt x="f25" y="f26"/>
                  </a:cubicBezTo>
                  <a:cubicBezTo>
                    <a:pt x="f27" y="f28"/>
                    <a:pt x="f29" y="f20"/>
                    <a:pt x="f30" y="f20"/>
                  </a:cubicBezTo>
                  <a:cubicBezTo>
                    <a:pt x="f31" y="f20"/>
                    <a:pt x="f20" y="f32"/>
                    <a:pt x="f18" y="f33"/>
                  </a:cubicBezTo>
                  <a:cubicBezTo>
                    <a:pt x="f34" y="f24"/>
                    <a:pt x="f35" y="f36"/>
                    <a:pt x="f37" y="f22"/>
                  </a:cubicBezTo>
                  <a:cubicBezTo>
                    <a:pt x="f38" y="f39"/>
                    <a:pt x="f40" y="f41"/>
                    <a:pt x="f42" y="f41"/>
                  </a:cubicBezTo>
                  <a:cubicBezTo>
                    <a:pt x="f43" y="f41"/>
                    <a:pt x="f44" y="f45"/>
                    <a:pt x="f46" y="f33"/>
                  </a:cubicBezTo>
                  <a:cubicBezTo>
                    <a:pt x="f2" y="f47"/>
                    <a:pt x="f46" y="f48"/>
                    <a:pt x="f49" y="f50"/>
                  </a:cubicBezTo>
                  <a:cubicBezTo>
                    <a:pt x="f51" y="f52"/>
                    <a:pt x="f53" y="f54"/>
                    <a:pt x="f55" y="f56"/>
                  </a:cubicBezTo>
                  <a:cubicBezTo>
                    <a:pt x="f57" y="f27"/>
                    <a:pt x="f58" y="f7"/>
                    <a:pt x="f28" y="f59"/>
                  </a:cubicBezTo>
                  <a:lnTo>
                    <a:pt x="f60" y="f61"/>
                  </a:lnTo>
                  <a:cubicBezTo>
                    <a:pt x="f60" y="f62"/>
                    <a:pt x="f46" y="f63"/>
                    <a:pt x="f46" y="f64"/>
                  </a:cubicBezTo>
                  <a:lnTo>
                    <a:pt x="f46" y="f65"/>
                  </a:lnTo>
                  <a:cubicBezTo>
                    <a:pt x="f46" y="f66"/>
                    <a:pt x="f67" y="f68"/>
                    <a:pt x="f69" y="f68"/>
                  </a:cubicBezTo>
                  <a:cubicBezTo>
                    <a:pt x="f70" y="f68"/>
                    <a:pt x="f71" y="f66"/>
                    <a:pt x="f71" y="f65"/>
                  </a:cubicBezTo>
                  <a:lnTo>
                    <a:pt x="f71" y="f64"/>
                  </a:lnTo>
                  <a:cubicBezTo>
                    <a:pt x="f71" y="f63"/>
                    <a:pt x="f72" y="f62"/>
                    <a:pt x="f72" y="f61"/>
                  </a:cubicBezTo>
                  <a:lnTo>
                    <a:pt x="f73" y="f59"/>
                  </a:lnTo>
                  <a:cubicBezTo>
                    <a:pt x="f74" y="f75"/>
                    <a:pt x="f76" y="f74"/>
                    <a:pt x="f77" y="f78"/>
                  </a:cubicBezTo>
                  <a:cubicBezTo>
                    <a:pt x="f79" y="f29"/>
                    <a:pt x="f72" y="f50"/>
                    <a:pt x="f80" y="f33"/>
                  </a:cubicBezTo>
                  <a:lnTo>
                    <a:pt x="f80" y="f81"/>
                  </a:lnTo>
                  <a:lnTo>
                    <a:pt x="f82" y="f81"/>
                  </a:lnTo>
                  <a:lnTo>
                    <a:pt x="f82" y="f33"/>
                  </a:lnTo>
                  <a:cubicBezTo>
                    <a:pt x="f83" y="f48"/>
                    <a:pt x="f84" y="f29"/>
                    <a:pt x="f85" y="f78"/>
                  </a:cubicBezTo>
                  <a:cubicBezTo>
                    <a:pt x="f86" y="f87"/>
                    <a:pt x="f88" y="f7"/>
                    <a:pt x="f89" y="f59"/>
                  </a:cubicBezTo>
                  <a:lnTo>
                    <a:pt x="f83" y="f61"/>
                  </a:lnTo>
                  <a:cubicBezTo>
                    <a:pt x="f83" y="f62"/>
                    <a:pt x="f90" y="f63"/>
                    <a:pt x="f90" y="f64"/>
                  </a:cubicBezTo>
                  <a:lnTo>
                    <a:pt x="f90" y="f65"/>
                  </a:lnTo>
                  <a:cubicBezTo>
                    <a:pt x="f90" y="f66"/>
                    <a:pt x="f91" y="f68"/>
                    <a:pt x="f92" y="f68"/>
                  </a:cubicBezTo>
                  <a:cubicBezTo>
                    <a:pt x="f93" y="f68"/>
                    <a:pt x="f94" y="f66"/>
                    <a:pt x="f94" y="f65"/>
                  </a:cubicBezTo>
                  <a:lnTo>
                    <a:pt x="f94" y="f64"/>
                  </a:lnTo>
                  <a:cubicBezTo>
                    <a:pt x="f94" y="f63"/>
                    <a:pt x="f95" y="f62"/>
                    <a:pt x="f95" y="f61"/>
                  </a:cubicBezTo>
                  <a:lnTo>
                    <a:pt x="f96" y="f59"/>
                  </a:lnTo>
                  <a:cubicBezTo>
                    <a:pt x="f96" y="f75"/>
                    <a:pt x="f97" y="f74"/>
                    <a:pt x="f98" y="f56"/>
                  </a:cubicBezTo>
                  <a:cubicBezTo>
                    <a:pt x="f99" y="f29"/>
                    <a:pt x="f100" y="f101"/>
                    <a:pt x="f102" y="f50"/>
                  </a:cubicBezTo>
                  <a:cubicBezTo>
                    <a:pt x="f103" y="f104"/>
                    <a:pt x="f105" y="f30"/>
                    <a:pt x="f103" y="f33"/>
                  </a:cubicBezTo>
                  <a:cubicBezTo>
                    <a:pt x="f106" y="f45"/>
                    <a:pt x="f107" y="f41"/>
                    <a:pt x="f108" y="f41"/>
                  </a:cubicBezTo>
                  <a:cubicBezTo>
                    <a:pt x="f109" y="f41"/>
                    <a:pt x="f110" y="f39"/>
                    <a:pt x="f111" y="f22"/>
                  </a:cubicBezTo>
                  <a:cubicBezTo>
                    <a:pt x="f112" y="f36"/>
                    <a:pt x="f113" y="f24"/>
                    <a:pt x="f97" y="f33"/>
                  </a:cubicBezTo>
                  <a:cubicBezTo>
                    <a:pt x="f114" y="f32"/>
                    <a:pt x="f115" y="f20"/>
                    <a:pt x="f116" y="f20"/>
                  </a:cubicBezTo>
                  <a:cubicBezTo>
                    <a:pt x="f117" y="f20"/>
                    <a:pt x="f86" y="f32"/>
                    <a:pt x="f118" y="f26"/>
                  </a:cubicBezTo>
                  <a:cubicBezTo>
                    <a:pt x="f119" y="f24"/>
                    <a:pt x="f120" y="f22"/>
                    <a:pt x="f121" y="f20"/>
                  </a:cubicBezTo>
                  <a:lnTo>
                    <a:pt x="f122" y="f18"/>
                  </a:lnTo>
                  <a:lnTo>
                    <a:pt x="f122" y="f17"/>
                  </a:lnTo>
                  <a:cubicBezTo>
                    <a:pt x="f122" y="f123"/>
                    <a:pt x="f124" y="f2"/>
                    <a:pt x="f1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4" name="Google Shape;10242;p74">
              <a:extLst>
                <a:ext uri="{FF2B5EF4-FFF2-40B4-BE49-F238E27FC236}">
                  <a16:creationId xmlns:a16="http://schemas.microsoft.com/office/drawing/2014/main" id="{5A78D44C-2A6C-59B6-49E1-FEBDBA4D5FCF}"/>
                </a:ext>
              </a:extLst>
            </p:cNvPr>
            <p:cNvSpPr/>
            <p:nvPr/>
          </p:nvSpPr>
          <p:spPr>
            <a:xfrm>
              <a:off x="5305787" y="3785881"/>
              <a:ext cx="192124" cy="45098"/>
            </a:xfrm>
            <a:custGeom>
              <a:avLst/>
              <a:gdLst>
                <a:gd name="f0" fmla="val w"/>
                <a:gd name="f1" fmla="val h"/>
                <a:gd name="f2" fmla="val 0"/>
                <a:gd name="f3" fmla="val 6302"/>
                <a:gd name="f4" fmla="val 1388"/>
                <a:gd name="f5" fmla="val 693"/>
                <a:gd name="f6" fmla="val 1"/>
                <a:gd name="f7" fmla="val 315"/>
                <a:gd name="f8" fmla="val 316"/>
                <a:gd name="f9" fmla="val 694"/>
                <a:gd name="f10" fmla="val 1040"/>
                <a:gd name="f11" fmla="val 1261"/>
                <a:gd name="f12" fmla="val 158"/>
                <a:gd name="f13" fmla="val 1387"/>
                <a:gd name="f14" fmla="val 347"/>
                <a:gd name="f15" fmla="val 5955"/>
                <a:gd name="f16" fmla="val 6144"/>
                <a:gd name="f17" fmla="val 1356"/>
                <a:gd name="f18" fmla="val 6301"/>
                <a:gd name="f19" fmla="val 1198"/>
                <a:gd name="f20" fmla="val 5986"/>
                <a:gd name="f21" fmla="val 5577"/>
                <a:gd name="f22" fmla="*/ f0 1 6302"/>
                <a:gd name="f23" fmla="*/ f1 1 1388"/>
                <a:gd name="f24" fmla="val f2"/>
                <a:gd name="f25" fmla="val f3"/>
                <a:gd name="f26" fmla="val f4"/>
                <a:gd name="f27" fmla="+- f26 0 f24"/>
                <a:gd name="f28" fmla="+- f25 0 f24"/>
                <a:gd name="f29" fmla="*/ f28 1 6302"/>
                <a:gd name="f30" fmla="*/ f27 1 1388"/>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6302" h="1388">
                  <a:moveTo>
                    <a:pt x="f5" y="f6"/>
                  </a:moveTo>
                  <a:cubicBezTo>
                    <a:pt x="f7" y="f6"/>
                    <a:pt x="f2" y="f8"/>
                    <a:pt x="f2" y="f9"/>
                  </a:cubicBezTo>
                  <a:lnTo>
                    <a:pt x="f2" y="f10"/>
                  </a:lnTo>
                  <a:cubicBezTo>
                    <a:pt x="f2" y="f11"/>
                    <a:pt x="f12" y="f13"/>
                    <a:pt x="f14" y="f13"/>
                  </a:cubicBezTo>
                  <a:lnTo>
                    <a:pt x="f15" y="f13"/>
                  </a:lnTo>
                  <a:cubicBezTo>
                    <a:pt x="f16" y="f17"/>
                    <a:pt x="f18" y="f19"/>
                    <a:pt x="f18" y="f10"/>
                  </a:cubicBezTo>
                  <a:lnTo>
                    <a:pt x="f18" y="f9"/>
                  </a:lnTo>
                  <a:cubicBezTo>
                    <a:pt x="f18" y="f8"/>
                    <a:pt x="f20" y="f6"/>
                    <a:pt x="f21"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5" name="Google Shape;10303;p74">
            <a:extLst>
              <a:ext uri="{FF2B5EF4-FFF2-40B4-BE49-F238E27FC236}">
                <a16:creationId xmlns:a16="http://schemas.microsoft.com/office/drawing/2014/main" id="{0F54CAFB-528B-B29C-409D-C322C033F0FC}"/>
              </a:ext>
            </a:extLst>
          </p:cNvPr>
          <p:cNvGrpSpPr/>
          <p:nvPr/>
        </p:nvGrpSpPr>
        <p:grpSpPr>
          <a:xfrm>
            <a:off x="5924589" y="3439222"/>
            <a:ext cx="360237" cy="383893"/>
            <a:chOff x="5924589" y="3439222"/>
            <a:chExt cx="360237" cy="383893"/>
          </a:xfrm>
        </p:grpSpPr>
        <p:sp>
          <p:nvSpPr>
            <p:cNvPr id="76" name="Google Shape;10304;p74">
              <a:extLst>
                <a:ext uri="{FF2B5EF4-FFF2-40B4-BE49-F238E27FC236}">
                  <a16:creationId xmlns:a16="http://schemas.microsoft.com/office/drawing/2014/main" id="{A41B445F-FBCE-D436-9BCD-EA4B4F5E258B}"/>
                </a:ext>
              </a:extLst>
            </p:cNvPr>
            <p:cNvSpPr/>
            <p:nvPr/>
          </p:nvSpPr>
          <p:spPr>
            <a:xfrm>
              <a:off x="5987024" y="3551803"/>
              <a:ext cx="21159" cy="112654"/>
            </a:xfrm>
            <a:custGeom>
              <a:avLst/>
              <a:gdLst>
                <a:gd name="f0" fmla="val w"/>
                <a:gd name="f1" fmla="val h"/>
                <a:gd name="f2" fmla="val 0"/>
                <a:gd name="f3" fmla="val 694"/>
                <a:gd name="f4" fmla="val 3467"/>
                <a:gd name="f5" fmla="val 1"/>
                <a:gd name="f6" fmla="val 3466"/>
                <a:gd name="f7" fmla="*/ f0 1 694"/>
                <a:gd name="f8" fmla="*/ f1 1 3467"/>
                <a:gd name="f9" fmla="val f2"/>
                <a:gd name="f10" fmla="val f3"/>
                <a:gd name="f11" fmla="val f4"/>
                <a:gd name="f12" fmla="+- f11 0 f9"/>
                <a:gd name="f13" fmla="+- f10 0 f9"/>
                <a:gd name="f14" fmla="*/ f13 1 694"/>
                <a:gd name="f15" fmla="*/ f12 1 346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94" h="3467">
                  <a:moveTo>
                    <a:pt x="f2" y="f5"/>
                  </a:moveTo>
                  <a:lnTo>
                    <a:pt x="f2" y="f6"/>
                  </a:lnTo>
                  <a:lnTo>
                    <a:pt x="f3" y="f6"/>
                  </a:ln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7" name="Google Shape;10305;p74">
              <a:extLst>
                <a:ext uri="{FF2B5EF4-FFF2-40B4-BE49-F238E27FC236}">
                  <a16:creationId xmlns:a16="http://schemas.microsoft.com/office/drawing/2014/main" id="{DD42CBBF-0D57-E7ED-D618-1CEC87A34055}"/>
                </a:ext>
              </a:extLst>
            </p:cNvPr>
            <p:cNvSpPr/>
            <p:nvPr/>
          </p:nvSpPr>
          <p:spPr>
            <a:xfrm>
              <a:off x="6200253" y="3551803"/>
              <a:ext cx="22128" cy="112654"/>
            </a:xfrm>
            <a:custGeom>
              <a:avLst/>
              <a:gdLst>
                <a:gd name="f0" fmla="val w"/>
                <a:gd name="f1" fmla="val h"/>
                <a:gd name="f2" fmla="val 0"/>
                <a:gd name="f3" fmla="val 726"/>
                <a:gd name="f4" fmla="val 3467"/>
                <a:gd name="f5" fmla="val 1"/>
                <a:gd name="f6" fmla="val 3466"/>
                <a:gd name="f7" fmla="val 725"/>
                <a:gd name="f8" fmla="*/ f0 1 726"/>
                <a:gd name="f9" fmla="*/ f1 1 3467"/>
                <a:gd name="f10" fmla="val f2"/>
                <a:gd name="f11" fmla="val f3"/>
                <a:gd name="f12" fmla="val f4"/>
                <a:gd name="f13" fmla="+- f12 0 f10"/>
                <a:gd name="f14" fmla="+- f11 0 f10"/>
                <a:gd name="f15" fmla="*/ f14 1 726"/>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3467">
                  <a:moveTo>
                    <a:pt x="f5" y="f5"/>
                  </a:moveTo>
                  <a:lnTo>
                    <a:pt x="f5" y="f6"/>
                  </a:lnTo>
                  <a:lnTo>
                    <a:pt x="f7" y="f6"/>
                  </a:lnTo>
                  <a:lnTo>
                    <a:pt x="f7"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8" name="Google Shape;10306;p74">
              <a:extLst>
                <a:ext uri="{FF2B5EF4-FFF2-40B4-BE49-F238E27FC236}">
                  <a16:creationId xmlns:a16="http://schemas.microsoft.com/office/drawing/2014/main" id="{D57EB86D-DD70-92EC-49F2-4C52ECE849B7}"/>
                </a:ext>
              </a:extLst>
            </p:cNvPr>
            <p:cNvSpPr/>
            <p:nvPr/>
          </p:nvSpPr>
          <p:spPr>
            <a:xfrm>
              <a:off x="5987024" y="3686943"/>
              <a:ext cx="21159" cy="135166"/>
            </a:xfrm>
            <a:custGeom>
              <a:avLst/>
              <a:gdLst>
                <a:gd name="f0" fmla="val w"/>
                <a:gd name="f1" fmla="val h"/>
                <a:gd name="f2" fmla="val 0"/>
                <a:gd name="f3" fmla="val 694"/>
                <a:gd name="f4" fmla="val 4160"/>
                <a:gd name="f5" fmla="val 4159"/>
                <a:gd name="f6" fmla="*/ f0 1 694"/>
                <a:gd name="f7" fmla="*/ f1 1 4160"/>
                <a:gd name="f8" fmla="val f2"/>
                <a:gd name="f9" fmla="val f3"/>
                <a:gd name="f10" fmla="val f4"/>
                <a:gd name="f11" fmla="+- f10 0 f8"/>
                <a:gd name="f12" fmla="+- f9 0 f8"/>
                <a:gd name="f13" fmla="*/ f12 1 694"/>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94" h="4160">
                  <a:moveTo>
                    <a:pt x="f2" y="f2"/>
                  </a:moveTo>
                  <a:lnTo>
                    <a:pt x="f2" y="f5"/>
                  </a:lnTo>
                  <a:lnTo>
                    <a:pt x="f3" y="f5"/>
                  </a:ln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9" name="Google Shape;10307;p74">
              <a:extLst>
                <a:ext uri="{FF2B5EF4-FFF2-40B4-BE49-F238E27FC236}">
                  <a16:creationId xmlns:a16="http://schemas.microsoft.com/office/drawing/2014/main" id="{9DDABD2D-0EF0-D13D-FDE2-8210852E9D61}"/>
                </a:ext>
              </a:extLst>
            </p:cNvPr>
            <p:cNvSpPr/>
            <p:nvPr/>
          </p:nvSpPr>
          <p:spPr>
            <a:xfrm>
              <a:off x="6200253" y="3686943"/>
              <a:ext cx="22128" cy="135166"/>
            </a:xfrm>
            <a:custGeom>
              <a:avLst/>
              <a:gdLst>
                <a:gd name="f0" fmla="val w"/>
                <a:gd name="f1" fmla="val h"/>
                <a:gd name="f2" fmla="val 0"/>
                <a:gd name="f3" fmla="val 726"/>
                <a:gd name="f4" fmla="val 4160"/>
                <a:gd name="f5" fmla="val 1"/>
                <a:gd name="f6" fmla="val 4159"/>
                <a:gd name="f7" fmla="val 725"/>
                <a:gd name="f8" fmla="*/ f0 1 726"/>
                <a:gd name="f9" fmla="*/ f1 1 4160"/>
                <a:gd name="f10" fmla="val f2"/>
                <a:gd name="f11" fmla="val f3"/>
                <a:gd name="f12" fmla="val f4"/>
                <a:gd name="f13" fmla="+- f12 0 f10"/>
                <a:gd name="f14" fmla="+- f11 0 f10"/>
                <a:gd name="f15" fmla="*/ f14 1 726"/>
                <a:gd name="f16" fmla="*/ f13 1 416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4160">
                  <a:moveTo>
                    <a:pt x="f5" y="f2"/>
                  </a:moveTo>
                  <a:lnTo>
                    <a:pt x="f5" y="f6"/>
                  </a:lnTo>
                  <a:lnTo>
                    <a:pt x="f7" y="f6"/>
                  </a:lnTo>
                  <a:lnTo>
                    <a:pt x="f7"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0" name="Google Shape;10308;p74">
              <a:extLst>
                <a:ext uri="{FF2B5EF4-FFF2-40B4-BE49-F238E27FC236}">
                  <a16:creationId xmlns:a16="http://schemas.microsoft.com/office/drawing/2014/main" id="{60F06BBE-25F2-951D-91ED-52D98ED053E7}"/>
                </a:ext>
              </a:extLst>
            </p:cNvPr>
            <p:cNvSpPr/>
            <p:nvPr/>
          </p:nvSpPr>
          <p:spPr>
            <a:xfrm>
              <a:off x="5924589" y="3551803"/>
              <a:ext cx="42281" cy="112654"/>
            </a:xfrm>
            <a:custGeom>
              <a:avLst/>
              <a:gdLst>
                <a:gd name="f0" fmla="val w"/>
                <a:gd name="f1" fmla="val h"/>
                <a:gd name="f2" fmla="val 0"/>
                <a:gd name="f3" fmla="val 1387"/>
                <a:gd name="f4" fmla="val 3467"/>
                <a:gd name="f5" fmla="val 1009"/>
                <a:gd name="f6" fmla="val 1"/>
                <a:gd name="f7" fmla="val 442"/>
                <a:gd name="f8" fmla="val 2049"/>
                <a:gd name="f9" fmla="val 2427"/>
                <a:gd name="f10" fmla="val 158"/>
                <a:gd name="f11" fmla="val 2773"/>
                <a:gd name="f12" fmla="val 3025"/>
                <a:gd name="f13" fmla="val 662"/>
                <a:gd name="f14" fmla="val 3340"/>
                <a:gd name="f15" fmla="val 3466"/>
                <a:gd name="f16" fmla="*/ f0 1 1387"/>
                <a:gd name="f17" fmla="*/ f1 1 3467"/>
                <a:gd name="f18" fmla="val f2"/>
                <a:gd name="f19" fmla="val f3"/>
                <a:gd name="f20" fmla="val f4"/>
                <a:gd name="f21" fmla="+- f20 0 f18"/>
                <a:gd name="f22" fmla="+- f19 0 f18"/>
                <a:gd name="f23" fmla="*/ f22 1 1387"/>
                <a:gd name="f24" fmla="*/ f21 1 346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387" h="3467">
                  <a:moveTo>
                    <a:pt x="f5" y="f6"/>
                  </a:moveTo>
                  <a:cubicBezTo>
                    <a:pt x="f7" y="f6"/>
                    <a:pt x="f6" y="f7"/>
                    <a:pt x="f6" y="f5"/>
                  </a:cubicBezTo>
                  <a:lnTo>
                    <a:pt x="f6" y="f8"/>
                  </a:lnTo>
                  <a:cubicBezTo>
                    <a:pt x="f6" y="f9"/>
                    <a:pt x="f10" y="f11"/>
                    <a:pt x="f7" y="f12"/>
                  </a:cubicBezTo>
                  <a:cubicBezTo>
                    <a:pt x="f13" y="f14"/>
                    <a:pt x="f5" y="f15"/>
                    <a:pt x="f3" y="f15"/>
                  </a:cubicBezTo>
                  <a:lnTo>
                    <a:pt x="f3"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1" name="Google Shape;10309;p74">
              <a:extLst>
                <a:ext uri="{FF2B5EF4-FFF2-40B4-BE49-F238E27FC236}">
                  <a16:creationId xmlns:a16="http://schemas.microsoft.com/office/drawing/2014/main" id="{1EC12270-9F0D-A21A-7A42-5326D0F7585A}"/>
                </a:ext>
              </a:extLst>
            </p:cNvPr>
            <p:cNvSpPr/>
            <p:nvPr/>
          </p:nvSpPr>
          <p:spPr>
            <a:xfrm>
              <a:off x="6030257" y="3551803"/>
              <a:ext cx="148900" cy="112654"/>
            </a:xfrm>
            <a:custGeom>
              <a:avLst/>
              <a:gdLst>
                <a:gd name="f0" fmla="val w"/>
                <a:gd name="f1" fmla="val h"/>
                <a:gd name="f2" fmla="val 0"/>
                <a:gd name="f3" fmla="val 4884"/>
                <a:gd name="f4" fmla="val 3467"/>
                <a:gd name="f5" fmla="val 1"/>
                <a:gd name="f6" fmla="val 3466"/>
                <a:gd name="f7" fmla="val 4883"/>
                <a:gd name="f8" fmla="*/ f0 1 4884"/>
                <a:gd name="f9" fmla="*/ f1 1 3467"/>
                <a:gd name="f10" fmla="val f2"/>
                <a:gd name="f11" fmla="val f3"/>
                <a:gd name="f12" fmla="val f4"/>
                <a:gd name="f13" fmla="+- f12 0 f10"/>
                <a:gd name="f14" fmla="+- f11 0 f10"/>
                <a:gd name="f15" fmla="*/ f14 1 4884"/>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4884" h="3467">
                  <a:moveTo>
                    <a:pt x="f2" y="f5"/>
                  </a:moveTo>
                  <a:lnTo>
                    <a:pt x="f2" y="f6"/>
                  </a:lnTo>
                  <a:lnTo>
                    <a:pt x="f7" y="f6"/>
                  </a:lnTo>
                  <a:lnTo>
                    <a:pt x="f7"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2" name="Google Shape;10310;p74">
              <a:extLst>
                <a:ext uri="{FF2B5EF4-FFF2-40B4-BE49-F238E27FC236}">
                  <a16:creationId xmlns:a16="http://schemas.microsoft.com/office/drawing/2014/main" id="{7F82DD8B-5B79-554A-916F-95A6063A7910}"/>
                </a:ext>
              </a:extLst>
            </p:cNvPr>
            <p:cNvSpPr/>
            <p:nvPr/>
          </p:nvSpPr>
          <p:spPr>
            <a:xfrm>
              <a:off x="6242508" y="3670566"/>
              <a:ext cx="42318" cy="152549"/>
            </a:xfrm>
            <a:custGeom>
              <a:avLst/>
              <a:gdLst>
                <a:gd name="f0" fmla="val w"/>
                <a:gd name="f1" fmla="val h"/>
                <a:gd name="f2" fmla="val 0"/>
                <a:gd name="f3" fmla="val 1388"/>
                <a:gd name="f4" fmla="val 4695"/>
                <a:gd name="f5" fmla="val 1387"/>
                <a:gd name="f6" fmla="val 977"/>
                <a:gd name="f7" fmla="val 315"/>
                <a:gd name="f8" fmla="val 505"/>
                <a:gd name="f9" fmla="val 504"/>
                <a:gd name="f10" fmla="val 1"/>
                <a:gd name="f11" fmla="val 347"/>
                <a:gd name="f12" fmla="val 946"/>
                <a:gd name="f13" fmla="val 4222"/>
                <a:gd name="f14" fmla="val 3655"/>
                <a:gd name="f15" fmla="*/ f0 1 1388"/>
                <a:gd name="f16" fmla="*/ f1 1 4695"/>
                <a:gd name="f17" fmla="val f2"/>
                <a:gd name="f18" fmla="val f3"/>
                <a:gd name="f19" fmla="val f4"/>
                <a:gd name="f20" fmla="+- f19 0 f17"/>
                <a:gd name="f21" fmla="+- f18 0 f17"/>
                <a:gd name="f22" fmla="*/ f21 1 1388"/>
                <a:gd name="f23" fmla="*/ f20 1 4695"/>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8" h="4695">
                  <a:moveTo>
                    <a:pt x="f5" y="f2"/>
                  </a:moveTo>
                  <a:cubicBezTo>
                    <a:pt x="f6" y="f7"/>
                    <a:pt x="f8" y="f9"/>
                    <a:pt x="f10" y="f9"/>
                  </a:cubicBezTo>
                  <a:lnTo>
                    <a:pt x="f10" y="f4"/>
                  </a:lnTo>
                  <a:lnTo>
                    <a:pt x="f11" y="f4"/>
                  </a:lnTo>
                  <a:cubicBezTo>
                    <a:pt x="f12" y="f4"/>
                    <a:pt x="f5" y="f13"/>
                    <a:pt x="f5" y="f14"/>
                  </a:cubicBez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3" name="Google Shape;10311;p74">
              <a:extLst>
                <a:ext uri="{FF2B5EF4-FFF2-40B4-BE49-F238E27FC236}">
                  <a16:creationId xmlns:a16="http://schemas.microsoft.com/office/drawing/2014/main" id="{8E150F5B-D299-3E2E-7EF8-C67EB83E51CC}"/>
                </a:ext>
              </a:extLst>
            </p:cNvPr>
            <p:cNvSpPr/>
            <p:nvPr/>
          </p:nvSpPr>
          <p:spPr>
            <a:xfrm>
              <a:off x="5924589" y="3670566"/>
              <a:ext cx="42281" cy="151543"/>
            </a:xfrm>
            <a:custGeom>
              <a:avLst/>
              <a:gdLst>
                <a:gd name="f0" fmla="val w"/>
                <a:gd name="f1" fmla="val h"/>
                <a:gd name="f2" fmla="val 0"/>
                <a:gd name="f3" fmla="val 1387"/>
                <a:gd name="f4" fmla="val 4664"/>
                <a:gd name="f5" fmla="val 1"/>
                <a:gd name="f6" fmla="val 3655"/>
                <a:gd name="f7" fmla="val 4222"/>
                <a:gd name="f8" fmla="val 442"/>
                <a:gd name="f9" fmla="val 4663"/>
                <a:gd name="f10" fmla="val 1009"/>
                <a:gd name="f11" fmla="val 504"/>
                <a:gd name="f12" fmla="val 851"/>
                <a:gd name="f13" fmla="val 379"/>
                <a:gd name="f14" fmla="val 315"/>
                <a:gd name="f15" fmla="*/ f0 1 1387"/>
                <a:gd name="f16" fmla="*/ f1 1 4664"/>
                <a:gd name="f17" fmla="val f2"/>
                <a:gd name="f18" fmla="val f3"/>
                <a:gd name="f19" fmla="val f4"/>
                <a:gd name="f20" fmla="+- f19 0 f17"/>
                <a:gd name="f21" fmla="+- f18 0 f17"/>
                <a:gd name="f22" fmla="*/ f21 1 1387"/>
                <a:gd name="f23" fmla="*/ f20 1 4664"/>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4664">
                  <a:moveTo>
                    <a:pt x="f5" y="f2"/>
                  </a:moveTo>
                  <a:lnTo>
                    <a:pt x="f5" y="f6"/>
                  </a:lnTo>
                  <a:cubicBezTo>
                    <a:pt x="f5" y="f7"/>
                    <a:pt x="f8" y="f9"/>
                    <a:pt x="f10" y="f9"/>
                  </a:cubicBezTo>
                  <a:lnTo>
                    <a:pt x="f3" y="f9"/>
                  </a:lnTo>
                  <a:lnTo>
                    <a:pt x="f3" y="f11"/>
                  </a:lnTo>
                  <a:cubicBezTo>
                    <a:pt x="f12" y="f11"/>
                    <a:pt x="f13" y="f14"/>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4" name="Google Shape;10312;p74">
              <a:extLst>
                <a:ext uri="{FF2B5EF4-FFF2-40B4-BE49-F238E27FC236}">
                  <a16:creationId xmlns:a16="http://schemas.microsoft.com/office/drawing/2014/main" id="{AD595CCF-B5CA-C5A7-EAC4-56FA30BA8AE0}"/>
                </a:ext>
              </a:extLst>
            </p:cNvPr>
            <p:cNvSpPr/>
            <p:nvPr/>
          </p:nvSpPr>
          <p:spPr>
            <a:xfrm>
              <a:off x="6093634" y="3686943"/>
              <a:ext cx="21159" cy="23591"/>
            </a:xfrm>
            <a:custGeom>
              <a:avLst/>
              <a:gdLst>
                <a:gd name="f0" fmla="val w"/>
                <a:gd name="f1" fmla="val h"/>
                <a:gd name="f2" fmla="val 0"/>
                <a:gd name="f3" fmla="val 694"/>
                <a:gd name="f4" fmla="val 726"/>
                <a:gd name="f5" fmla="val 1"/>
                <a:gd name="f6" fmla="val 347"/>
                <a:gd name="f7" fmla="val 568"/>
                <a:gd name="f8" fmla="val 158"/>
                <a:gd name="f9" fmla="val 725"/>
                <a:gd name="f10" fmla="*/ f0 1 694"/>
                <a:gd name="f11" fmla="*/ f1 1 726"/>
                <a:gd name="f12" fmla="val f2"/>
                <a:gd name="f13" fmla="val f3"/>
                <a:gd name="f14" fmla="val f4"/>
                <a:gd name="f15" fmla="+- f14 0 f12"/>
                <a:gd name="f16" fmla="+- f13 0 f12"/>
                <a:gd name="f17" fmla="*/ f16 1 694"/>
                <a:gd name="f18" fmla="*/ f15 1 726"/>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694" h="726">
                  <a:moveTo>
                    <a:pt x="f5" y="f2"/>
                  </a:moveTo>
                  <a:lnTo>
                    <a:pt x="f5" y="f6"/>
                  </a:lnTo>
                  <a:cubicBezTo>
                    <a:pt x="f5" y="f7"/>
                    <a:pt x="f8" y="f9"/>
                    <a:pt x="f6" y="f9"/>
                  </a:cubicBezTo>
                  <a:cubicBezTo>
                    <a:pt x="f7" y="f9"/>
                    <a:pt x="f3" y="f7"/>
                    <a:pt x="f3" y="f6"/>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5" name="Google Shape;10313;p74">
              <a:extLst>
                <a:ext uri="{FF2B5EF4-FFF2-40B4-BE49-F238E27FC236}">
                  <a16:creationId xmlns:a16="http://schemas.microsoft.com/office/drawing/2014/main" id="{9B0B3A5F-0F7A-DAD0-89A7-771EC26938F3}"/>
                </a:ext>
              </a:extLst>
            </p:cNvPr>
            <p:cNvSpPr/>
            <p:nvPr/>
          </p:nvSpPr>
          <p:spPr>
            <a:xfrm>
              <a:off x="6242508" y="3551803"/>
              <a:ext cx="42318" cy="112654"/>
            </a:xfrm>
            <a:custGeom>
              <a:avLst/>
              <a:gdLst>
                <a:gd name="f0" fmla="val w"/>
                <a:gd name="f1" fmla="val h"/>
                <a:gd name="f2" fmla="val 0"/>
                <a:gd name="f3" fmla="val 1388"/>
                <a:gd name="f4" fmla="val 3467"/>
                <a:gd name="f5" fmla="val 1"/>
                <a:gd name="f6" fmla="val 3466"/>
                <a:gd name="f7" fmla="val 347"/>
                <a:gd name="f8" fmla="val 662"/>
                <a:gd name="f9" fmla="val 3340"/>
                <a:gd name="f10" fmla="val 946"/>
                <a:gd name="f11" fmla="val 3088"/>
                <a:gd name="f12" fmla="val 1229"/>
                <a:gd name="f13" fmla="val 2836"/>
                <a:gd name="f14" fmla="val 1387"/>
                <a:gd name="f15" fmla="val 2458"/>
                <a:gd name="f16" fmla="val 2080"/>
                <a:gd name="f17" fmla="val 1040"/>
                <a:gd name="f18" fmla="val 442"/>
                <a:gd name="f19" fmla="val 914"/>
                <a:gd name="f20" fmla="*/ f0 1 1388"/>
                <a:gd name="f21" fmla="*/ f1 1 3467"/>
                <a:gd name="f22" fmla="val f2"/>
                <a:gd name="f23" fmla="val f3"/>
                <a:gd name="f24" fmla="val f4"/>
                <a:gd name="f25" fmla="+- f24 0 f22"/>
                <a:gd name="f26" fmla="+- f23 0 f22"/>
                <a:gd name="f27" fmla="*/ f26 1 1388"/>
                <a:gd name="f28" fmla="*/ f25 1 346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388" h="3467">
                  <a:moveTo>
                    <a:pt x="f5" y="f5"/>
                  </a:moveTo>
                  <a:lnTo>
                    <a:pt x="f5" y="f6"/>
                  </a:lnTo>
                  <a:cubicBezTo>
                    <a:pt x="f7" y="f6"/>
                    <a:pt x="f8" y="f9"/>
                    <a:pt x="f10" y="f11"/>
                  </a:cubicBezTo>
                  <a:cubicBezTo>
                    <a:pt x="f12" y="f13"/>
                    <a:pt x="f14" y="f15"/>
                    <a:pt x="f14" y="f16"/>
                  </a:cubicBezTo>
                  <a:lnTo>
                    <a:pt x="f14" y="f17"/>
                  </a:lnTo>
                  <a:cubicBezTo>
                    <a:pt x="f14" y="f18"/>
                    <a:pt x="f19" y="f5"/>
                    <a:pt x="f7"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6" name="Google Shape;10314;p74">
              <a:extLst>
                <a:ext uri="{FF2B5EF4-FFF2-40B4-BE49-F238E27FC236}">
                  <a16:creationId xmlns:a16="http://schemas.microsoft.com/office/drawing/2014/main" id="{FFEEDAE3-37D3-A28A-12B4-34CA2800FD5E}"/>
                </a:ext>
              </a:extLst>
            </p:cNvPr>
            <p:cNvSpPr/>
            <p:nvPr/>
          </p:nvSpPr>
          <p:spPr>
            <a:xfrm>
              <a:off x="6030257" y="3686943"/>
              <a:ext cx="148900" cy="135166"/>
            </a:xfrm>
            <a:custGeom>
              <a:avLst/>
              <a:gdLst>
                <a:gd name="f0" fmla="val w"/>
                <a:gd name="f1" fmla="val h"/>
                <a:gd name="f2" fmla="val 0"/>
                <a:gd name="f3" fmla="val 4884"/>
                <a:gd name="f4" fmla="val 4160"/>
                <a:gd name="f5" fmla="val 4159"/>
                <a:gd name="f6" fmla="val 4883"/>
                <a:gd name="f7" fmla="val 3466"/>
                <a:gd name="f8" fmla="val 347"/>
                <a:gd name="f9" fmla="val 946"/>
                <a:gd name="f10" fmla="val 2993"/>
                <a:gd name="f11" fmla="val 1387"/>
                <a:gd name="f12" fmla="val 2426"/>
                <a:gd name="f13" fmla="val 1827"/>
                <a:gd name="f14" fmla="val 1418"/>
                <a:gd name="f15" fmla="val 914"/>
                <a:gd name="f16" fmla="*/ f0 1 4884"/>
                <a:gd name="f17" fmla="*/ f1 1 4160"/>
                <a:gd name="f18" fmla="val f2"/>
                <a:gd name="f19" fmla="val f3"/>
                <a:gd name="f20" fmla="val f4"/>
                <a:gd name="f21" fmla="+- f20 0 f18"/>
                <a:gd name="f22" fmla="+- f19 0 f18"/>
                <a:gd name="f23" fmla="*/ f22 1 4884"/>
                <a:gd name="f24" fmla="*/ f21 1 416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884" h="4160">
                  <a:moveTo>
                    <a:pt x="f2" y="f2"/>
                  </a:moveTo>
                  <a:lnTo>
                    <a:pt x="f2" y="f5"/>
                  </a:lnTo>
                  <a:lnTo>
                    <a:pt x="f6" y="f5"/>
                  </a:lnTo>
                  <a:lnTo>
                    <a:pt x="f6" y="f2"/>
                  </a:lnTo>
                  <a:lnTo>
                    <a:pt x="f7" y="f2"/>
                  </a:lnTo>
                  <a:lnTo>
                    <a:pt x="f7" y="f8"/>
                  </a:lnTo>
                  <a:cubicBezTo>
                    <a:pt x="f7" y="f9"/>
                    <a:pt x="f10" y="f11"/>
                    <a:pt x="f12" y="f11"/>
                  </a:cubicBezTo>
                  <a:cubicBezTo>
                    <a:pt x="f13" y="f11"/>
                    <a:pt x="f14" y="f15"/>
                    <a:pt x="f14" y="f8"/>
                  </a:cubicBezTo>
                  <a:lnTo>
                    <a:pt x="f14"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7" name="Google Shape;10315;p74">
              <a:extLst>
                <a:ext uri="{FF2B5EF4-FFF2-40B4-BE49-F238E27FC236}">
                  <a16:creationId xmlns:a16="http://schemas.microsoft.com/office/drawing/2014/main" id="{77FDEE17-49EE-6C0B-EA77-F15E73804C8D}"/>
                </a:ext>
              </a:extLst>
            </p:cNvPr>
            <p:cNvSpPr/>
            <p:nvPr/>
          </p:nvSpPr>
          <p:spPr>
            <a:xfrm>
              <a:off x="6029279" y="3439222"/>
              <a:ext cx="148900" cy="90104"/>
            </a:xfrm>
            <a:custGeom>
              <a:avLst/>
              <a:gdLst>
                <a:gd name="f0" fmla="val w"/>
                <a:gd name="f1" fmla="val h"/>
                <a:gd name="f2" fmla="val 0"/>
                <a:gd name="f3" fmla="val 4884"/>
                <a:gd name="f4" fmla="val 2773"/>
                <a:gd name="f5" fmla="val 2427"/>
                <a:gd name="f6" fmla="val 1103"/>
                <a:gd name="f7" fmla="val 1"/>
                <a:gd name="f8" fmla="val 2426"/>
                <a:gd name="f9" fmla="val 1355"/>
                <a:gd name="f10" fmla="val 1828"/>
                <a:gd name="f11" fmla="val 1418"/>
                <a:gd name="f12" fmla="val 2395"/>
                <a:gd name="f13" fmla="val 2994"/>
                <a:gd name="f14" fmla="val 3403"/>
                <a:gd name="f15" fmla="val 1891"/>
                <a:gd name="f16" fmla="val 3781"/>
                <a:gd name="f17" fmla="*/ f0 1 4884"/>
                <a:gd name="f18" fmla="*/ f1 1 2773"/>
                <a:gd name="f19" fmla="val f2"/>
                <a:gd name="f20" fmla="val f3"/>
                <a:gd name="f21" fmla="val f4"/>
                <a:gd name="f22" fmla="+- f21 0 f19"/>
                <a:gd name="f23" fmla="+- f20 0 f19"/>
                <a:gd name="f24" fmla="*/ f23 1 4884"/>
                <a:gd name="f25" fmla="*/ f22 1 277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884" h="2773">
                  <a:moveTo>
                    <a:pt x="f5" y="f2"/>
                  </a:moveTo>
                  <a:cubicBezTo>
                    <a:pt x="f6" y="f2"/>
                    <a:pt x="f7" y="f6"/>
                    <a:pt x="f7" y="f8"/>
                  </a:cubicBezTo>
                  <a:lnTo>
                    <a:pt x="f7" y="f4"/>
                  </a:lnTo>
                  <a:lnTo>
                    <a:pt x="f9" y="f4"/>
                  </a:lnTo>
                  <a:lnTo>
                    <a:pt x="f9" y="f8"/>
                  </a:lnTo>
                  <a:cubicBezTo>
                    <a:pt x="f9" y="f10"/>
                    <a:pt x="f10" y="f11"/>
                    <a:pt x="f12" y="f11"/>
                  </a:cubicBezTo>
                  <a:cubicBezTo>
                    <a:pt x="f13" y="f11"/>
                    <a:pt x="f14" y="f15"/>
                    <a:pt x="f14" y="f8"/>
                  </a:cubicBezTo>
                  <a:lnTo>
                    <a:pt x="f14" y="f4"/>
                  </a:lnTo>
                  <a:lnTo>
                    <a:pt x="f3" y="f4"/>
                  </a:lnTo>
                  <a:lnTo>
                    <a:pt x="f3" y="f8"/>
                  </a:lnTo>
                  <a:cubicBezTo>
                    <a:pt x="f3" y="f6"/>
                    <a:pt x="f16"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88" name="Google Shape;10341;p74">
            <a:extLst>
              <a:ext uri="{FF2B5EF4-FFF2-40B4-BE49-F238E27FC236}">
                <a16:creationId xmlns:a16="http://schemas.microsoft.com/office/drawing/2014/main" id="{BAD7A68C-BDA0-6DF7-11C3-F5AE893D8003}"/>
              </a:ext>
            </a:extLst>
          </p:cNvPr>
          <p:cNvGrpSpPr/>
          <p:nvPr/>
        </p:nvGrpSpPr>
        <p:grpSpPr>
          <a:xfrm>
            <a:off x="8527703" y="2749015"/>
            <a:ext cx="259506" cy="362605"/>
            <a:chOff x="8527703" y="2749015"/>
            <a:chExt cx="259506" cy="362605"/>
          </a:xfrm>
        </p:grpSpPr>
        <p:sp>
          <p:nvSpPr>
            <p:cNvPr id="89" name="Google Shape;10342;p74">
              <a:extLst>
                <a:ext uri="{FF2B5EF4-FFF2-40B4-BE49-F238E27FC236}">
                  <a16:creationId xmlns:a16="http://schemas.microsoft.com/office/drawing/2014/main" id="{0DFF3452-99D3-19E9-23E2-E980AEE86686}"/>
                </a:ext>
              </a:extLst>
            </p:cNvPr>
            <p:cNvSpPr/>
            <p:nvPr/>
          </p:nvSpPr>
          <p:spPr>
            <a:xfrm>
              <a:off x="8527703" y="2749015"/>
              <a:ext cx="259506" cy="255282"/>
            </a:xfrm>
            <a:custGeom>
              <a:avLst/>
              <a:gdLst>
                <a:gd name="f0" fmla="val w"/>
                <a:gd name="f1" fmla="val h"/>
                <a:gd name="f2" fmla="val 0"/>
                <a:gd name="f3" fmla="val 9012"/>
                <a:gd name="f4" fmla="val 8318"/>
                <a:gd name="f5" fmla="val 4538"/>
                <a:gd name="f6" fmla="val 1"/>
                <a:gd name="f7" fmla="val 2112"/>
                <a:gd name="f8" fmla="val 1985"/>
                <a:gd name="f9" fmla="val 32"/>
                <a:gd name="f10" fmla="val 4537"/>
                <a:gd name="f11" fmla="val 5860"/>
                <a:gd name="f12" fmla="val 631"/>
                <a:gd name="f13" fmla="val 7184"/>
                <a:gd name="f14" fmla="val 1797"/>
                <a:gd name="f15" fmla="val 8066"/>
                <a:gd name="f16" fmla="val 1923"/>
                <a:gd name="f17" fmla="val 8192"/>
                <a:gd name="f18" fmla="val 2017"/>
                <a:gd name="f19" fmla="val 8223"/>
                <a:gd name="f20" fmla="val 2049"/>
                <a:gd name="f21" fmla="val 4160"/>
                <a:gd name="f22" fmla="val 6900"/>
                <a:gd name="f23" fmla="val 2427"/>
                <a:gd name="f24" fmla="val 2238"/>
                <a:gd name="f25" fmla="val 2080"/>
                <a:gd name="f26" fmla="val 6743"/>
                <a:gd name="f27" fmla="val 6554"/>
                <a:gd name="f28" fmla="val 5829"/>
                <a:gd name="f29" fmla="val 4852"/>
                <a:gd name="f30" fmla="val 2679"/>
                <a:gd name="f31" fmla="val 4033"/>
                <a:gd name="f32" fmla="val 3498"/>
                <a:gd name="f33" fmla="val 3624"/>
                <a:gd name="f34" fmla="val 3277"/>
                <a:gd name="f35" fmla="val 3403"/>
                <a:gd name="f36" fmla="val 3151"/>
                <a:gd name="f37" fmla="val 3088"/>
                <a:gd name="f38" fmla="val 2678"/>
                <a:gd name="f39" fmla="val 1922"/>
                <a:gd name="f40" fmla="val 3782"/>
                <a:gd name="f41" fmla="val 1292"/>
                <a:gd name="f42" fmla="val 5262"/>
                <a:gd name="f43" fmla="val 5892"/>
                <a:gd name="f44" fmla="val 3025"/>
                <a:gd name="f45" fmla="val 5735"/>
                <a:gd name="f46" fmla="val 3340"/>
                <a:gd name="f47" fmla="val 5546"/>
                <a:gd name="f48" fmla="val 6365"/>
                <a:gd name="f49" fmla="val 6964"/>
                <a:gd name="f50" fmla="val 6806"/>
                <a:gd name="f51" fmla="val 6617"/>
                <a:gd name="f52" fmla="val 4884"/>
                <a:gd name="f53" fmla="val 6995"/>
                <a:gd name="f54" fmla="val 7027"/>
                <a:gd name="f55" fmla="val 8286"/>
                <a:gd name="f56" fmla="val 7121"/>
                <a:gd name="f57" fmla="val 7247"/>
                <a:gd name="f58" fmla="val 8129"/>
                <a:gd name="f59" fmla="val 8413"/>
                <a:gd name="f60" fmla="val 9011"/>
                <a:gd name="f61" fmla="val 4506"/>
                <a:gd name="f62" fmla="*/ f0 1 9012"/>
                <a:gd name="f63" fmla="*/ f1 1 8318"/>
                <a:gd name="f64" fmla="val f2"/>
                <a:gd name="f65" fmla="val f3"/>
                <a:gd name="f66" fmla="val f4"/>
                <a:gd name="f67" fmla="+- f66 0 f64"/>
                <a:gd name="f68" fmla="+- f65 0 f64"/>
                <a:gd name="f69" fmla="*/ f68 1 9012"/>
                <a:gd name="f70" fmla="*/ f67 1 831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9012" h="8318">
                  <a:moveTo>
                    <a:pt x="f5" y="f6"/>
                  </a:moveTo>
                  <a:cubicBezTo>
                    <a:pt x="f7" y="f6"/>
                    <a:pt x="f6" y="f8"/>
                    <a:pt x="f9" y="f10"/>
                  </a:cubicBezTo>
                  <a:cubicBezTo>
                    <a:pt x="f9" y="f11"/>
                    <a:pt x="f12" y="f13"/>
                    <a:pt x="f14" y="f15"/>
                  </a:cubicBezTo>
                  <a:cubicBezTo>
                    <a:pt x="f16" y="f17"/>
                    <a:pt x="f18" y="f19"/>
                    <a:pt x="f20" y="f4"/>
                  </a:cubicBezTo>
                  <a:lnTo>
                    <a:pt x="f21" y="f4"/>
                  </a:lnTo>
                  <a:lnTo>
                    <a:pt x="f21" y="f22"/>
                  </a:lnTo>
                  <a:lnTo>
                    <a:pt x="f23" y="f22"/>
                  </a:lnTo>
                  <a:cubicBezTo>
                    <a:pt x="f24" y="f22"/>
                    <a:pt x="f25" y="f26"/>
                    <a:pt x="f25" y="f27"/>
                  </a:cubicBezTo>
                  <a:lnTo>
                    <a:pt x="f25" y="f28"/>
                  </a:lnTo>
                  <a:cubicBezTo>
                    <a:pt x="f25" y="f29"/>
                    <a:pt x="f30" y="f31"/>
                    <a:pt x="f32" y="f33"/>
                  </a:cubicBezTo>
                  <a:cubicBezTo>
                    <a:pt x="f34" y="f35"/>
                    <a:pt x="f36" y="f37"/>
                    <a:pt x="f36" y="f38"/>
                  </a:cubicBezTo>
                  <a:cubicBezTo>
                    <a:pt x="f36" y="f39"/>
                    <a:pt x="f40" y="f41"/>
                    <a:pt x="f5" y="f41"/>
                  </a:cubicBezTo>
                  <a:cubicBezTo>
                    <a:pt x="f42" y="f41"/>
                    <a:pt x="f43" y="f39"/>
                    <a:pt x="f43" y="f38"/>
                  </a:cubicBezTo>
                  <a:cubicBezTo>
                    <a:pt x="f43" y="f44"/>
                    <a:pt x="f45" y="f46"/>
                    <a:pt x="f47" y="f33"/>
                  </a:cubicBezTo>
                  <a:cubicBezTo>
                    <a:pt x="f48" y="f31"/>
                    <a:pt x="f49" y="f29"/>
                    <a:pt x="f49" y="f28"/>
                  </a:cubicBezTo>
                  <a:lnTo>
                    <a:pt x="f49" y="f27"/>
                  </a:lnTo>
                  <a:cubicBezTo>
                    <a:pt x="f49" y="f26"/>
                    <a:pt x="f50" y="f22"/>
                    <a:pt x="f51" y="f22"/>
                  </a:cubicBezTo>
                  <a:lnTo>
                    <a:pt x="f52" y="f22"/>
                  </a:lnTo>
                  <a:lnTo>
                    <a:pt x="f52" y="f4"/>
                  </a:lnTo>
                  <a:lnTo>
                    <a:pt x="f53" y="f4"/>
                  </a:lnTo>
                  <a:cubicBezTo>
                    <a:pt x="f54" y="f55"/>
                    <a:pt x="f56" y="f17"/>
                    <a:pt x="f57" y="f58"/>
                  </a:cubicBezTo>
                  <a:cubicBezTo>
                    <a:pt x="f59" y="f13"/>
                    <a:pt x="f60" y="f28"/>
                    <a:pt x="f60" y="f61"/>
                  </a:cubicBezTo>
                  <a:cubicBezTo>
                    <a:pt x="f60" y="f18"/>
                    <a:pt x="f53"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0" name="Google Shape;10343;p74">
              <a:extLst>
                <a:ext uri="{FF2B5EF4-FFF2-40B4-BE49-F238E27FC236}">
                  <a16:creationId xmlns:a16="http://schemas.microsoft.com/office/drawing/2014/main" id="{2B26D944-3767-94AE-3FFC-C0A41D7F58FA}"/>
                </a:ext>
              </a:extLst>
            </p:cNvPr>
            <p:cNvSpPr/>
            <p:nvPr/>
          </p:nvSpPr>
          <p:spPr>
            <a:xfrm>
              <a:off x="8637495" y="2811871"/>
              <a:ext cx="40827" cy="43552"/>
            </a:xfrm>
            <a:custGeom>
              <a:avLst/>
              <a:gdLst>
                <a:gd name="f0" fmla="val w"/>
                <a:gd name="f1" fmla="val h"/>
                <a:gd name="f2" fmla="val 0"/>
                <a:gd name="f3" fmla="val 1418"/>
                <a:gd name="f4" fmla="val 1419"/>
                <a:gd name="f5" fmla="val 725"/>
                <a:gd name="f6" fmla="val 315"/>
                <a:gd name="f7" fmla="val 1103"/>
                <a:gd name="f8" fmla="*/ f0 1 1418"/>
                <a:gd name="f9" fmla="*/ f1 1 1419"/>
                <a:gd name="f10" fmla="val f2"/>
                <a:gd name="f11" fmla="val f3"/>
                <a:gd name="f12" fmla="val f4"/>
                <a:gd name="f13" fmla="+- f12 0 f10"/>
                <a:gd name="f14" fmla="+- f11 0 f10"/>
                <a:gd name="f15" fmla="*/ f14 1 1418"/>
                <a:gd name="f16" fmla="*/ f13 1 1419"/>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418" h="1419">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1" name="Google Shape;10344;p74">
              <a:extLst>
                <a:ext uri="{FF2B5EF4-FFF2-40B4-BE49-F238E27FC236}">
                  <a16:creationId xmlns:a16="http://schemas.microsoft.com/office/drawing/2014/main" id="{8C455221-B513-C532-BF45-CFE41BC58149}"/>
                </a:ext>
              </a:extLst>
            </p:cNvPr>
            <p:cNvSpPr/>
            <p:nvPr/>
          </p:nvSpPr>
          <p:spPr>
            <a:xfrm>
              <a:off x="8588483" y="3025539"/>
              <a:ext cx="139747" cy="43552"/>
            </a:xfrm>
            <a:custGeom>
              <a:avLst/>
              <a:gdLst>
                <a:gd name="f0" fmla="val w"/>
                <a:gd name="f1" fmla="val h"/>
                <a:gd name="f2" fmla="val 0"/>
                <a:gd name="f3" fmla="val 4853"/>
                <a:gd name="f4" fmla="val 1419"/>
                <a:gd name="f5" fmla="val 1"/>
                <a:gd name="f6" fmla="val 347"/>
                <a:gd name="f7" fmla="val 946"/>
                <a:gd name="f8" fmla="val 473"/>
                <a:gd name="f9" fmla="val 1040"/>
                <a:gd name="f10" fmla="val 3781"/>
                <a:gd name="f11" fmla="val 4380"/>
                <a:gd name="f12" fmla="*/ f0 1 4853"/>
                <a:gd name="f13" fmla="*/ f1 1 1419"/>
                <a:gd name="f14" fmla="val f2"/>
                <a:gd name="f15" fmla="val f3"/>
                <a:gd name="f16" fmla="val f4"/>
                <a:gd name="f17" fmla="+- f16 0 f14"/>
                <a:gd name="f18" fmla="+- f15 0 f14"/>
                <a:gd name="f19" fmla="*/ f18 1 4853"/>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4853" h="1419">
                  <a:moveTo>
                    <a:pt x="f5" y="f5"/>
                  </a:moveTo>
                  <a:lnTo>
                    <a:pt x="f5" y="f6"/>
                  </a:lnTo>
                  <a:cubicBezTo>
                    <a:pt x="f5" y="f7"/>
                    <a:pt x="f8" y="f4"/>
                    <a:pt x="f9" y="f4"/>
                  </a:cubicBezTo>
                  <a:lnTo>
                    <a:pt x="f10" y="f4"/>
                  </a:lnTo>
                  <a:cubicBezTo>
                    <a:pt x="f11" y="f4"/>
                    <a:pt x="f3" y="f7"/>
                    <a:pt x="f3" y="f6"/>
                  </a:cubicBez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2" name="Google Shape;10345;p74">
              <a:extLst>
                <a:ext uri="{FF2B5EF4-FFF2-40B4-BE49-F238E27FC236}">
                  <a16:creationId xmlns:a16="http://schemas.microsoft.com/office/drawing/2014/main" id="{6460CB46-B3DB-6BF4-9EC9-5BC622562933}"/>
                </a:ext>
              </a:extLst>
            </p:cNvPr>
            <p:cNvSpPr/>
            <p:nvPr/>
          </p:nvSpPr>
          <p:spPr>
            <a:xfrm>
              <a:off x="8608445" y="2877607"/>
              <a:ext cx="99834" cy="63834"/>
            </a:xfrm>
            <a:custGeom>
              <a:avLst/>
              <a:gdLst>
                <a:gd name="f0" fmla="val w"/>
                <a:gd name="f1" fmla="val h"/>
                <a:gd name="f2" fmla="val 0"/>
                <a:gd name="f3" fmla="val 3467"/>
                <a:gd name="f4" fmla="val 2080"/>
                <a:gd name="f5" fmla="val 1734"/>
                <a:gd name="f6" fmla="val 1"/>
                <a:gd name="f7" fmla="val 789"/>
                <a:gd name="f8" fmla="val 725"/>
                <a:gd name="f9" fmla="val 1733"/>
                <a:gd name="f10" fmla="val 3466"/>
                <a:gd name="f11" fmla="val 788"/>
                <a:gd name="f12" fmla="val 2679"/>
                <a:gd name="f13" fmla="*/ f0 1 3467"/>
                <a:gd name="f14" fmla="*/ f1 1 2080"/>
                <a:gd name="f15" fmla="val f2"/>
                <a:gd name="f16" fmla="val f3"/>
                <a:gd name="f17" fmla="val f4"/>
                <a:gd name="f18" fmla="+- f17 0 f15"/>
                <a:gd name="f19" fmla="+- f16 0 f15"/>
                <a:gd name="f20" fmla="*/ f19 1 3467"/>
                <a:gd name="f21" fmla="*/ f18 1 208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467" h="2080">
                  <a:moveTo>
                    <a:pt x="f5" y="f6"/>
                  </a:moveTo>
                  <a:cubicBezTo>
                    <a:pt x="f7" y="f6"/>
                    <a:pt x="f6" y="f8"/>
                    <a:pt x="f6" y="f9"/>
                  </a:cubicBezTo>
                  <a:lnTo>
                    <a:pt x="f6" y="f4"/>
                  </a:lnTo>
                  <a:lnTo>
                    <a:pt x="f10" y="f4"/>
                  </a:lnTo>
                  <a:lnTo>
                    <a:pt x="f10" y="f9"/>
                  </a:lnTo>
                  <a:cubicBezTo>
                    <a:pt x="f10" y="f11"/>
                    <a:pt x="f12"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3" name="Google Shape;10346;p74">
              <a:extLst>
                <a:ext uri="{FF2B5EF4-FFF2-40B4-BE49-F238E27FC236}">
                  <a16:creationId xmlns:a16="http://schemas.microsoft.com/office/drawing/2014/main" id="{38EF3234-7CA2-998F-1849-BB718A3154D3}"/>
                </a:ext>
              </a:extLst>
            </p:cNvPr>
            <p:cNvSpPr/>
            <p:nvPr/>
          </p:nvSpPr>
          <p:spPr>
            <a:xfrm>
              <a:off x="8608445" y="3090324"/>
              <a:ext cx="100730" cy="21296"/>
            </a:xfrm>
            <a:custGeom>
              <a:avLst/>
              <a:gdLst>
                <a:gd name="f0" fmla="val w"/>
                <a:gd name="f1" fmla="val h"/>
                <a:gd name="f2" fmla="val 0"/>
                <a:gd name="f3" fmla="val 3498"/>
                <a:gd name="f4" fmla="val 694"/>
                <a:gd name="f5" fmla="val 32"/>
                <a:gd name="f6" fmla="val 1"/>
                <a:gd name="f7" fmla="val 379"/>
                <a:gd name="f8" fmla="val 284"/>
                <a:gd name="f9" fmla="val 2773"/>
                <a:gd name="f10" fmla="val 3183"/>
                <a:gd name="f11" fmla="*/ f0 1 3498"/>
                <a:gd name="f12" fmla="*/ f1 1 694"/>
                <a:gd name="f13" fmla="val f2"/>
                <a:gd name="f14" fmla="val f3"/>
                <a:gd name="f15" fmla="val f4"/>
                <a:gd name="f16" fmla="+- f15 0 f13"/>
                <a:gd name="f17" fmla="+- f14 0 f13"/>
                <a:gd name="f18" fmla="*/ f17 1 3498"/>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98" h="694">
                  <a:moveTo>
                    <a:pt x="f5" y="f6"/>
                  </a:moveTo>
                  <a:cubicBezTo>
                    <a:pt x="f6" y="f7"/>
                    <a:pt x="f8" y="f4"/>
                    <a:pt x="f4" y="f4"/>
                  </a:cubicBezTo>
                  <a:lnTo>
                    <a:pt x="f9" y="f4"/>
                  </a:lnTo>
                  <a:cubicBezTo>
                    <a:pt x="f10" y="f4"/>
                    <a:pt x="f3" y="f7"/>
                    <a:pt x="f3"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4" name="Google Shape;10359;p74">
            <a:extLst>
              <a:ext uri="{FF2B5EF4-FFF2-40B4-BE49-F238E27FC236}">
                <a16:creationId xmlns:a16="http://schemas.microsoft.com/office/drawing/2014/main" id="{99562C69-1688-4298-29A1-8C1328983C00}"/>
              </a:ext>
            </a:extLst>
          </p:cNvPr>
          <p:cNvGrpSpPr/>
          <p:nvPr/>
        </p:nvGrpSpPr>
        <p:grpSpPr>
          <a:xfrm>
            <a:off x="6584749" y="3481321"/>
            <a:ext cx="361179" cy="338858"/>
            <a:chOff x="6584749" y="3481321"/>
            <a:chExt cx="361179" cy="338858"/>
          </a:xfrm>
        </p:grpSpPr>
        <p:sp>
          <p:nvSpPr>
            <p:cNvPr id="95" name="Google Shape;10360;p74">
              <a:extLst>
                <a:ext uri="{FF2B5EF4-FFF2-40B4-BE49-F238E27FC236}">
                  <a16:creationId xmlns:a16="http://schemas.microsoft.com/office/drawing/2014/main" id="{265C4AB4-7342-CB50-11CD-F08A85C0DCCB}"/>
                </a:ext>
              </a:extLst>
            </p:cNvPr>
            <p:cNvSpPr/>
            <p:nvPr/>
          </p:nvSpPr>
          <p:spPr>
            <a:xfrm>
              <a:off x="6679838" y="3638973"/>
              <a:ext cx="170023" cy="181206"/>
            </a:xfrm>
            <a:custGeom>
              <a:avLst/>
              <a:gdLst>
                <a:gd name="f0" fmla="val w"/>
                <a:gd name="f1" fmla="val h"/>
                <a:gd name="f2" fmla="val 0"/>
                <a:gd name="f3" fmla="val 5577"/>
                <a:gd name="f4" fmla="val 2804"/>
                <a:gd name="f5" fmla="val 1607"/>
                <a:gd name="f6" fmla="val 1450"/>
                <a:gd name="f7" fmla="val 725"/>
                <a:gd name="f8" fmla="val 1009"/>
                <a:gd name="f9" fmla="val 3308"/>
                <a:gd name="f10" fmla="val 946"/>
                <a:gd name="f11" fmla="val 3749"/>
                <a:gd name="f12" fmla="val 851"/>
                <a:gd name="f13" fmla="val 4285"/>
                <a:gd name="f14" fmla="val 757"/>
                <a:gd name="f15" fmla="val 4883"/>
                <a:gd name="f16" fmla="val 347"/>
                <a:gd name="f17" fmla="val 158"/>
                <a:gd name="f18" fmla="val 5041"/>
                <a:gd name="f19" fmla="val 5230"/>
                <a:gd name="f20" fmla="val 5419"/>
                <a:gd name="f21" fmla="val 5576"/>
                <a:gd name="f22" fmla="val 5545"/>
                <a:gd name="f23" fmla="val 5387"/>
                <a:gd name="f24" fmla="val 5198"/>
                <a:gd name="f25" fmla="val 5009"/>
                <a:gd name="f26" fmla="val 4852"/>
                <a:gd name="f27" fmla="val 4726"/>
                <a:gd name="f28" fmla="val 4253"/>
                <a:gd name="f29" fmla="val 4632"/>
                <a:gd name="f30" fmla="val 4569"/>
                <a:gd name="f31" fmla="val 3277"/>
                <a:gd name="f32" fmla="val 4128"/>
                <a:gd name="f33" fmla="val 756"/>
                <a:gd name="f34" fmla="val 3970"/>
                <a:gd name="f35" fmla="*/ f0 1 5577"/>
                <a:gd name="f36" fmla="*/ f1 1 5577"/>
                <a:gd name="f37" fmla="val f2"/>
                <a:gd name="f38" fmla="val f3"/>
                <a:gd name="f39" fmla="+- f38 0 f37"/>
                <a:gd name="f40" fmla="*/ f39 1 5577"/>
                <a:gd name="f41" fmla="*/ f37 1 f40"/>
                <a:gd name="f42" fmla="*/ f38 1 f40"/>
                <a:gd name="f43" fmla="*/ f41 f35 1"/>
                <a:gd name="f44" fmla="*/ f42 f35 1"/>
                <a:gd name="f45" fmla="*/ f42 f36 1"/>
                <a:gd name="f46" fmla="*/ f41 f36 1"/>
              </a:gdLst>
              <a:ahLst/>
              <a:cxnLst>
                <a:cxn ang="3cd4">
                  <a:pos x="hc" y="t"/>
                </a:cxn>
                <a:cxn ang="0">
                  <a:pos x="r" y="vc"/>
                </a:cxn>
                <a:cxn ang="cd4">
                  <a:pos x="hc" y="b"/>
                </a:cxn>
                <a:cxn ang="cd2">
                  <a:pos x="l" y="vc"/>
                </a:cxn>
              </a:cxnLst>
              <a:rect l="f43" t="f46" r="f44" b="f45"/>
              <a:pathLst>
                <a:path w="5577" h="5577">
                  <a:moveTo>
                    <a:pt x="f4" y="f2"/>
                  </a:moveTo>
                  <a:cubicBezTo>
                    <a:pt x="f5" y="f2"/>
                    <a:pt x="f6" y="f7"/>
                    <a:pt x="f8" y="f9"/>
                  </a:cubicBezTo>
                  <a:cubicBezTo>
                    <a:pt x="f10" y="f11"/>
                    <a:pt x="f12" y="f13"/>
                    <a:pt x="f14" y="f15"/>
                  </a:cubicBezTo>
                  <a:lnTo>
                    <a:pt x="f16" y="f15"/>
                  </a:lnTo>
                  <a:cubicBezTo>
                    <a:pt x="f17" y="f15"/>
                    <a:pt x="f2" y="f18"/>
                    <a:pt x="f2" y="f19"/>
                  </a:cubicBezTo>
                  <a:cubicBezTo>
                    <a:pt x="f2" y="f20"/>
                    <a:pt x="f17" y="f21"/>
                    <a:pt x="f16" y="f21"/>
                  </a:cubicBezTo>
                  <a:lnTo>
                    <a:pt x="f19" y="f21"/>
                  </a:lnTo>
                  <a:cubicBezTo>
                    <a:pt x="f20" y="f22"/>
                    <a:pt x="f3" y="f23"/>
                    <a:pt x="f3" y="f24"/>
                  </a:cubicBezTo>
                  <a:cubicBezTo>
                    <a:pt x="f3" y="f25"/>
                    <a:pt x="f20" y="f26"/>
                    <a:pt x="f19" y="f26"/>
                  </a:cubicBezTo>
                  <a:lnTo>
                    <a:pt x="f26" y="f26"/>
                  </a:lnTo>
                  <a:cubicBezTo>
                    <a:pt x="f27" y="f28"/>
                    <a:pt x="f29" y="f11"/>
                    <a:pt x="f30" y="f31"/>
                  </a:cubicBezTo>
                  <a:cubicBezTo>
                    <a:pt x="f32" y="f33"/>
                    <a:pt x="f34" y="f2"/>
                    <a:pt x="f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6" name="Google Shape;10361;p74">
              <a:extLst>
                <a:ext uri="{FF2B5EF4-FFF2-40B4-BE49-F238E27FC236}">
                  <a16:creationId xmlns:a16="http://schemas.microsoft.com/office/drawing/2014/main" id="{AA0559F1-8F05-6E39-BD17-476F4790CA84}"/>
                </a:ext>
              </a:extLst>
            </p:cNvPr>
            <p:cNvSpPr/>
            <p:nvPr/>
          </p:nvSpPr>
          <p:spPr>
            <a:xfrm>
              <a:off x="6839282" y="3481321"/>
              <a:ext cx="84536" cy="90104"/>
            </a:xfrm>
            <a:custGeom>
              <a:avLst/>
              <a:gdLst>
                <a:gd name="f0" fmla="val w"/>
                <a:gd name="f1" fmla="val h"/>
                <a:gd name="f2" fmla="val 0"/>
                <a:gd name="f3" fmla="val 2773"/>
                <a:gd name="f4" fmla="val 1386"/>
                <a:gd name="f5" fmla="val 630"/>
                <a:gd name="f6" fmla="val 1387"/>
                <a:gd name="f7" fmla="val 2111"/>
                <a:gd name="f8" fmla="val 2143"/>
                <a:gd name="f9" fmla="*/ f0 1 2773"/>
                <a:gd name="f10" fmla="*/ f1 1 2773"/>
                <a:gd name="f11" fmla="val f2"/>
                <a:gd name="f12" fmla="val f3"/>
                <a:gd name="f13" fmla="+- f12 0 f11"/>
                <a:gd name="f14" fmla="*/ f13 1 2773"/>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2773" h="2773">
                  <a:moveTo>
                    <a:pt x="f4" y="f2"/>
                  </a:moveTo>
                  <a:cubicBezTo>
                    <a:pt x="f5" y="f2"/>
                    <a:pt x="f2" y="f5"/>
                    <a:pt x="f2" y="f6"/>
                  </a:cubicBezTo>
                  <a:cubicBezTo>
                    <a:pt x="f2" y="f7"/>
                    <a:pt x="f5" y="f3"/>
                    <a:pt x="f4" y="f3"/>
                  </a:cubicBezTo>
                  <a:cubicBezTo>
                    <a:pt x="f8" y="f3"/>
                    <a:pt x="f3" y="f7"/>
                    <a:pt x="f3" y="f6"/>
                  </a:cubicBezTo>
                  <a:cubicBezTo>
                    <a:pt x="f3" y="f5"/>
                    <a:pt x="f8" y="f2"/>
                    <a:pt x="f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7" name="Google Shape;10362;p74">
              <a:extLst>
                <a:ext uri="{FF2B5EF4-FFF2-40B4-BE49-F238E27FC236}">
                  <a16:creationId xmlns:a16="http://schemas.microsoft.com/office/drawing/2014/main" id="{24063F71-CEF7-5378-CF24-F6F78369A320}"/>
                </a:ext>
              </a:extLst>
            </p:cNvPr>
            <p:cNvSpPr/>
            <p:nvPr/>
          </p:nvSpPr>
          <p:spPr>
            <a:xfrm>
              <a:off x="6606850" y="3481321"/>
              <a:ext cx="83567" cy="90104"/>
            </a:xfrm>
            <a:custGeom>
              <a:avLst/>
              <a:gdLst>
                <a:gd name="f0" fmla="val w"/>
                <a:gd name="f1" fmla="val h"/>
                <a:gd name="f2" fmla="val 0"/>
                <a:gd name="f3" fmla="val 2741"/>
                <a:gd name="f4" fmla="val 2773"/>
                <a:gd name="f5" fmla="val 1355"/>
                <a:gd name="f6" fmla="val 599"/>
                <a:gd name="f7" fmla="val 630"/>
                <a:gd name="f8" fmla="val 1387"/>
                <a:gd name="f9" fmla="val 2143"/>
                <a:gd name="f10" fmla="val 2111"/>
                <a:gd name="f11" fmla="*/ f0 1 2741"/>
                <a:gd name="f12" fmla="*/ f1 1 2773"/>
                <a:gd name="f13" fmla="val f2"/>
                <a:gd name="f14" fmla="val f3"/>
                <a:gd name="f15" fmla="val f4"/>
                <a:gd name="f16" fmla="+- f15 0 f13"/>
                <a:gd name="f17" fmla="+- f14 0 f13"/>
                <a:gd name="f18" fmla="*/ f17 1 2741"/>
                <a:gd name="f19" fmla="*/ f16 1 277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1" h="2773">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8" name="Google Shape;10363;p74">
              <a:extLst>
                <a:ext uri="{FF2B5EF4-FFF2-40B4-BE49-F238E27FC236}">
                  <a16:creationId xmlns:a16="http://schemas.microsoft.com/office/drawing/2014/main" id="{AA382FE9-2775-2D46-F0A6-4A0D6E0DDBC0}"/>
                </a:ext>
              </a:extLst>
            </p:cNvPr>
            <p:cNvSpPr/>
            <p:nvPr/>
          </p:nvSpPr>
          <p:spPr>
            <a:xfrm>
              <a:off x="6584749" y="3571390"/>
              <a:ext cx="127769" cy="67619"/>
            </a:xfrm>
            <a:custGeom>
              <a:avLst/>
              <a:gdLst>
                <a:gd name="f0" fmla="val w"/>
                <a:gd name="f1" fmla="val h"/>
                <a:gd name="f2" fmla="val 0"/>
                <a:gd name="f3" fmla="val 4191"/>
                <a:gd name="f4" fmla="val 2081"/>
                <a:gd name="f5" fmla="val 568"/>
                <a:gd name="f6" fmla="val 1"/>
                <a:gd name="f7" fmla="val 252"/>
                <a:gd name="f8" fmla="val 347"/>
                <a:gd name="f9" fmla="val 851"/>
                <a:gd name="f10" fmla="val 1356"/>
                <a:gd name="f11" fmla="val 1734"/>
                <a:gd name="f12" fmla="val 1923"/>
                <a:gd name="f13" fmla="val 158"/>
                <a:gd name="f14" fmla="val 2080"/>
                <a:gd name="f15" fmla="val 3813"/>
                <a:gd name="f16" fmla="val 4033"/>
                <a:gd name="f17" fmla="val 820"/>
                <a:gd name="f18" fmla="val 3970"/>
                <a:gd name="f19" fmla="val 3624"/>
                <a:gd name="f20" fmla="val 3245"/>
                <a:gd name="f21" fmla="val 410"/>
                <a:gd name="f22" fmla="val 2678"/>
                <a:gd name="f23" fmla="val 694"/>
                <a:gd name="f24" fmla="val 1513"/>
                <a:gd name="f25" fmla="val 946"/>
                <a:gd name="f26" fmla="*/ f0 1 4191"/>
                <a:gd name="f27" fmla="*/ f1 1 2081"/>
                <a:gd name="f28" fmla="val f2"/>
                <a:gd name="f29" fmla="val f3"/>
                <a:gd name="f30" fmla="val f4"/>
                <a:gd name="f31" fmla="+- f30 0 f28"/>
                <a:gd name="f32" fmla="+- f29 0 f28"/>
                <a:gd name="f33" fmla="*/ f32 1 4191"/>
                <a:gd name="f34" fmla="*/ f31 1 2081"/>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191" h="2081">
                  <a:moveTo>
                    <a:pt x="f5" y="f6"/>
                  </a:moveTo>
                  <a:cubicBezTo>
                    <a:pt x="f7" y="f8"/>
                    <a:pt x="f2" y="f9"/>
                    <a:pt x="f2" y="f10"/>
                  </a:cubicBezTo>
                  <a:lnTo>
                    <a:pt x="f2" y="f11"/>
                  </a:lnTo>
                  <a:cubicBezTo>
                    <a:pt x="f2" y="f12"/>
                    <a:pt x="f13" y="f14"/>
                    <a:pt x="f8" y="f14"/>
                  </a:cubicBezTo>
                  <a:lnTo>
                    <a:pt x="f15" y="f14"/>
                  </a:lnTo>
                  <a:cubicBezTo>
                    <a:pt x="f16" y="f14"/>
                    <a:pt x="f3" y="f12"/>
                    <a:pt x="f3" y="f11"/>
                  </a:cubicBezTo>
                  <a:lnTo>
                    <a:pt x="f3" y="f10"/>
                  </a:lnTo>
                  <a:cubicBezTo>
                    <a:pt x="f3" y="f17"/>
                    <a:pt x="f18" y="f8"/>
                    <a:pt x="f19" y="f6"/>
                  </a:cubicBezTo>
                  <a:cubicBezTo>
                    <a:pt x="f20" y="f21"/>
                    <a:pt x="f22" y="f23"/>
                    <a:pt x="f14" y="f23"/>
                  </a:cubicBezTo>
                  <a:cubicBezTo>
                    <a:pt x="f24" y="f23"/>
                    <a:pt x="f25" y="f21"/>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9" name="Google Shape;10364;p74">
              <a:extLst>
                <a:ext uri="{FF2B5EF4-FFF2-40B4-BE49-F238E27FC236}">
                  <a16:creationId xmlns:a16="http://schemas.microsoft.com/office/drawing/2014/main" id="{C1AFE849-E85A-4457-8515-538DD1D37AF3}"/>
                </a:ext>
              </a:extLst>
            </p:cNvPr>
            <p:cNvSpPr/>
            <p:nvPr/>
          </p:nvSpPr>
          <p:spPr>
            <a:xfrm>
              <a:off x="6819101" y="3571390"/>
              <a:ext cx="126827" cy="67619"/>
            </a:xfrm>
            <a:custGeom>
              <a:avLst/>
              <a:gdLst>
                <a:gd name="f0" fmla="val w"/>
                <a:gd name="f1" fmla="val h"/>
                <a:gd name="f2" fmla="val 0"/>
                <a:gd name="f3" fmla="val 4160"/>
                <a:gd name="f4" fmla="val 2081"/>
                <a:gd name="f5" fmla="val 536"/>
                <a:gd name="f6" fmla="val 1"/>
                <a:gd name="f7" fmla="val 221"/>
                <a:gd name="f8" fmla="val 347"/>
                <a:gd name="f9" fmla="val 851"/>
                <a:gd name="f10" fmla="val 1356"/>
                <a:gd name="f11" fmla="val 1702"/>
                <a:gd name="f12" fmla="val 1923"/>
                <a:gd name="f13" fmla="val 158"/>
                <a:gd name="f14" fmla="val 2080"/>
                <a:gd name="f15" fmla="val 3813"/>
                <a:gd name="f16" fmla="val 4002"/>
                <a:gd name="f17" fmla="val 4159"/>
                <a:gd name="f18" fmla="val 820"/>
                <a:gd name="f19" fmla="val 3970"/>
                <a:gd name="f20" fmla="val 3624"/>
                <a:gd name="f21" fmla="val 3214"/>
                <a:gd name="f22" fmla="val 410"/>
                <a:gd name="f23" fmla="val 2679"/>
                <a:gd name="f24" fmla="val 694"/>
                <a:gd name="f25" fmla="val 1450"/>
                <a:gd name="f26" fmla="val 946"/>
                <a:gd name="f27" fmla="*/ f0 1 4160"/>
                <a:gd name="f28" fmla="*/ f1 1 2081"/>
                <a:gd name="f29" fmla="val f2"/>
                <a:gd name="f30" fmla="val f3"/>
                <a:gd name="f31" fmla="val f4"/>
                <a:gd name="f32" fmla="+- f31 0 f29"/>
                <a:gd name="f33" fmla="+- f30 0 f29"/>
                <a:gd name="f34" fmla="*/ f33 1 4160"/>
                <a:gd name="f35" fmla="*/ f32 1 2081"/>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160" h="2081">
                  <a:moveTo>
                    <a:pt x="f5" y="f6"/>
                  </a:moveTo>
                  <a:cubicBezTo>
                    <a:pt x="f7" y="f8"/>
                    <a:pt x="f6" y="f9"/>
                    <a:pt x="f6" y="f10"/>
                  </a:cubicBezTo>
                  <a:lnTo>
                    <a:pt x="f6" y="f11"/>
                  </a:lnTo>
                  <a:cubicBezTo>
                    <a:pt x="f6" y="f12"/>
                    <a:pt x="f13" y="f14"/>
                    <a:pt x="f8" y="f14"/>
                  </a:cubicBezTo>
                  <a:lnTo>
                    <a:pt x="f15" y="f14"/>
                  </a:lnTo>
                  <a:cubicBezTo>
                    <a:pt x="f16" y="f14"/>
                    <a:pt x="f17" y="f12"/>
                    <a:pt x="f17" y="f11"/>
                  </a:cubicBezTo>
                  <a:lnTo>
                    <a:pt x="f17" y="f10"/>
                  </a:lnTo>
                  <a:cubicBezTo>
                    <a:pt x="f17" y="f18"/>
                    <a:pt x="f19" y="f8"/>
                    <a:pt x="f20" y="f6"/>
                  </a:cubicBezTo>
                  <a:cubicBezTo>
                    <a:pt x="f21" y="f22"/>
                    <a:pt x="f23" y="f24"/>
                    <a:pt x="f14" y="f24"/>
                  </a:cubicBezTo>
                  <a:cubicBezTo>
                    <a:pt x="f25" y="f24"/>
                    <a:pt x="f26" y="f22"/>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0" name="Google Shape;10365;p74">
              <a:extLst>
                <a:ext uri="{FF2B5EF4-FFF2-40B4-BE49-F238E27FC236}">
                  <a16:creationId xmlns:a16="http://schemas.microsoft.com/office/drawing/2014/main" id="{CDBDC4D4-E725-0649-A11E-1CF02ED83308}"/>
                </a:ext>
              </a:extLst>
            </p:cNvPr>
            <p:cNvSpPr/>
            <p:nvPr/>
          </p:nvSpPr>
          <p:spPr>
            <a:xfrm>
              <a:off x="6823920" y="3661486"/>
              <a:ext cx="122008" cy="68625"/>
            </a:xfrm>
            <a:custGeom>
              <a:avLst/>
              <a:gdLst>
                <a:gd name="f0" fmla="val w"/>
                <a:gd name="f1" fmla="val h"/>
                <a:gd name="f2" fmla="val 0"/>
                <a:gd name="f3" fmla="val 4002"/>
                <a:gd name="f4" fmla="val 2112"/>
                <a:gd name="f5" fmla="val 189"/>
                <a:gd name="f6" fmla="val 567"/>
                <a:gd name="f7" fmla="val 315"/>
                <a:gd name="f8" fmla="val 1229"/>
                <a:gd name="f9" fmla="val 473"/>
                <a:gd name="f10" fmla="val 2111"/>
                <a:gd name="f11" fmla="val 3655"/>
                <a:gd name="f12" fmla="val 3844"/>
                <a:gd name="f13" fmla="val 4001"/>
                <a:gd name="f14" fmla="val 1954"/>
                <a:gd name="f15" fmla="val 1733"/>
                <a:gd name="f16" fmla="val 378"/>
                <a:gd name="f17" fmla="val 3970"/>
                <a:gd name="f18" fmla="val 158"/>
                <a:gd name="f19" fmla="*/ f0 1 4002"/>
                <a:gd name="f20" fmla="*/ f1 1 2112"/>
                <a:gd name="f21" fmla="val f2"/>
                <a:gd name="f22" fmla="val f3"/>
                <a:gd name="f23" fmla="val f4"/>
                <a:gd name="f24" fmla="+- f23 0 f21"/>
                <a:gd name="f25" fmla="+- f22 0 f21"/>
                <a:gd name="f26" fmla="*/ f25 1 4002"/>
                <a:gd name="f27" fmla="*/ f24 1 211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4002" h="2112">
                  <a:moveTo>
                    <a:pt x="f2" y="f2"/>
                  </a:moveTo>
                  <a:cubicBezTo>
                    <a:pt x="f5" y="f6"/>
                    <a:pt x="f7" y="f8"/>
                    <a:pt x="f9" y="f10"/>
                  </a:cubicBezTo>
                  <a:lnTo>
                    <a:pt x="f11" y="f10"/>
                  </a:lnTo>
                  <a:cubicBezTo>
                    <a:pt x="f12" y="f10"/>
                    <a:pt x="f13" y="f14"/>
                    <a:pt x="f13" y="f15"/>
                  </a:cubicBezTo>
                  <a:lnTo>
                    <a:pt x="f13" y="f16"/>
                  </a:lnTo>
                  <a:cubicBezTo>
                    <a:pt x="f17" y="f18"/>
                    <a:pt x="f12" y="f2"/>
                    <a:pt x="f11"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1" name="Google Shape;10366;p74">
              <a:extLst>
                <a:ext uri="{FF2B5EF4-FFF2-40B4-BE49-F238E27FC236}">
                  <a16:creationId xmlns:a16="http://schemas.microsoft.com/office/drawing/2014/main" id="{E6320934-B9E8-7B11-9D52-29D23A88B785}"/>
                </a:ext>
              </a:extLst>
            </p:cNvPr>
            <p:cNvSpPr/>
            <p:nvPr/>
          </p:nvSpPr>
          <p:spPr>
            <a:xfrm>
              <a:off x="6584749" y="3661486"/>
              <a:ext cx="122986" cy="67583"/>
            </a:xfrm>
            <a:custGeom>
              <a:avLst/>
              <a:gdLst>
                <a:gd name="f0" fmla="val w"/>
                <a:gd name="f1" fmla="val h"/>
                <a:gd name="f2" fmla="val 0"/>
                <a:gd name="f3" fmla="val 4034"/>
                <a:gd name="f4" fmla="val 2080"/>
                <a:gd name="f5" fmla="val 347"/>
                <a:gd name="f6" fmla="val 158"/>
                <a:gd name="f7" fmla="val 1733"/>
                <a:gd name="f8" fmla="val 1954"/>
                <a:gd name="f9" fmla="val 3561"/>
                <a:gd name="f10" fmla="val 3718"/>
                <a:gd name="f11" fmla="val 1229"/>
                <a:gd name="f12" fmla="val 3813"/>
                <a:gd name="f13" fmla="val 567"/>
                <a:gd name="f14" fmla="val 4033"/>
                <a:gd name="f15" fmla="*/ f0 1 4034"/>
                <a:gd name="f16" fmla="*/ f1 1 2080"/>
                <a:gd name="f17" fmla="val f2"/>
                <a:gd name="f18" fmla="val f3"/>
                <a:gd name="f19" fmla="val f4"/>
                <a:gd name="f20" fmla="+- f19 0 f17"/>
                <a:gd name="f21" fmla="+- f18 0 f17"/>
                <a:gd name="f22" fmla="*/ f21 1 4034"/>
                <a:gd name="f23" fmla="*/ f20 1 208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034" h="2080">
                  <a:moveTo>
                    <a:pt x="f5" y="f2"/>
                  </a:moveTo>
                  <a:cubicBezTo>
                    <a:pt x="f6" y="f2"/>
                    <a:pt x="f2" y="f6"/>
                    <a:pt x="f2" y="f5"/>
                  </a:cubicBezTo>
                  <a:lnTo>
                    <a:pt x="f2" y="f7"/>
                  </a:lnTo>
                  <a:cubicBezTo>
                    <a:pt x="f2" y="f8"/>
                    <a:pt x="f6" y="f4"/>
                    <a:pt x="f5" y="f4"/>
                  </a:cubicBezTo>
                  <a:lnTo>
                    <a:pt x="f9" y="f4"/>
                  </a:lnTo>
                  <a:cubicBezTo>
                    <a:pt x="f10" y="f11"/>
                    <a:pt x="f12" y="f13"/>
                    <a:pt x="f1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02" name="Google Shape;10399;p74">
            <a:extLst>
              <a:ext uri="{FF2B5EF4-FFF2-40B4-BE49-F238E27FC236}">
                <a16:creationId xmlns:a16="http://schemas.microsoft.com/office/drawing/2014/main" id="{617C6049-4CC7-2489-CF5F-FCE804DFB5AB}"/>
              </a:ext>
            </a:extLst>
          </p:cNvPr>
          <p:cNvGrpSpPr/>
          <p:nvPr/>
        </p:nvGrpSpPr>
        <p:grpSpPr>
          <a:xfrm>
            <a:off x="3132295" y="3410510"/>
            <a:ext cx="360200" cy="381844"/>
            <a:chOff x="3132295" y="3410510"/>
            <a:chExt cx="360200" cy="381844"/>
          </a:xfrm>
        </p:grpSpPr>
        <p:sp>
          <p:nvSpPr>
            <p:cNvPr id="103" name="Google Shape;10400;p74">
              <a:extLst>
                <a:ext uri="{FF2B5EF4-FFF2-40B4-BE49-F238E27FC236}">
                  <a16:creationId xmlns:a16="http://schemas.microsoft.com/office/drawing/2014/main" id="{2919540C-F714-06D9-072F-7C45EFEA3B1F}"/>
                </a:ext>
              </a:extLst>
            </p:cNvPr>
            <p:cNvSpPr/>
            <p:nvPr/>
          </p:nvSpPr>
          <p:spPr>
            <a:xfrm>
              <a:off x="3292690" y="3582491"/>
              <a:ext cx="22128" cy="21506"/>
            </a:xfrm>
            <a:custGeom>
              <a:avLst/>
              <a:gdLst>
                <a:gd name="f0" fmla="val w"/>
                <a:gd name="f1" fmla="val h"/>
                <a:gd name="f2" fmla="val 0"/>
                <a:gd name="f3" fmla="val 726"/>
                <a:gd name="f4" fmla="val 662"/>
                <a:gd name="f5" fmla="val 375"/>
                <a:gd name="f6" fmla="val 292"/>
                <a:gd name="f7" fmla="val 206"/>
                <a:gd name="f8" fmla="val 32"/>
                <a:gd name="f9" fmla="val 127"/>
                <a:gd name="f10" fmla="val 95"/>
                <a:gd name="f11" fmla="val 1"/>
                <a:gd name="f12" fmla="val 221"/>
                <a:gd name="f13" fmla="val 441"/>
                <a:gd name="f14" fmla="val 567"/>
                <a:gd name="f15" fmla="val 190"/>
                <a:gd name="f16" fmla="val 630"/>
                <a:gd name="f17" fmla="val 277"/>
                <a:gd name="f18" fmla="val 363"/>
                <a:gd name="f19" fmla="val 450"/>
                <a:gd name="f20" fmla="val 536"/>
                <a:gd name="f21" fmla="val 599"/>
                <a:gd name="f22" fmla="val 725"/>
                <a:gd name="f23" fmla="val 458"/>
                <a:gd name="f24" fmla="*/ f0 1 726"/>
                <a:gd name="f25" fmla="*/ f1 1 662"/>
                <a:gd name="f26" fmla="val f2"/>
                <a:gd name="f27" fmla="val f3"/>
                <a:gd name="f28" fmla="val f4"/>
                <a:gd name="f29" fmla="+- f28 0 f26"/>
                <a:gd name="f30" fmla="+- f27 0 f26"/>
                <a:gd name="f31" fmla="*/ f30 1 726"/>
                <a:gd name="f32" fmla="*/ f29 1 66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26" h="662">
                  <a:moveTo>
                    <a:pt x="f5" y="f2"/>
                  </a:moveTo>
                  <a:cubicBezTo>
                    <a:pt x="f6" y="f2"/>
                    <a:pt x="f7" y="f8"/>
                    <a:pt x="f9" y="f10"/>
                  </a:cubicBezTo>
                  <a:cubicBezTo>
                    <a:pt x="f11" y="f12"/>
                    <a:pt x="f11" y="f13"/>
                    <a:pt x="f9" y="f14"/>
                  </a:cubicBezTo>
                  <a:cubicBezTo>
                    <a:pt x="f15" y="f16"/>
                    <a:pt x="f17" y="f4"/>
                    <a:pt x="f18" y="f4"/>
                  </a:cubicBezTo>
                  <a:cubicBezTo>
                    <a:pt x="f19" y="f4"/>
                    <a:pt x="f20" y="f16"/>
                    <a:pt x="f21" y="f14"/>
                  </a:cubicBezTo>
                  <a:cubicBezTo>
                    <a:pt x="f22" y="f13"/>
                    <a:pt x="f22" y="f12"/>
                    <a:pt x="f21" y="f10"/>
                  </a:cubicBezTo>
                  <a:cubicBezTo>
                    <a:pt x="f20" y="f8"/>
                    <a:pt x="f23"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4" name="Google Shape;10401;p74">
              <a:extLst>
                <a:ext uri="{FF2B5EF4-FFF2-40B4-BE49-F238E27FC236}">
                  <a16:creationId xmlns:a16="http://schemas.microsoft.com/office/drawing/2014/main" id="{93CEC118-84FE-4276-CA7D-BBF5EB4F5239}"/>
                </a:ext>
              </a:extLst>
            </p:cNvPr>
            <p:cNvSpPr/>
            <p:nvPr/>
          </p:nvSpPr>
          <p:spPr>
            <a:xfrm>
              <a:off x="3245644" y="3537164"/>
              <a:ext cx="115269" cy="112654"/>
            </a:xfrm>
            <a:custGeom>
              <a:avLst/>
              <a:gdLst>
                <a:gd name="f0" fmla="val w"/>
                <a:gd name="f1" fmla="val h"/>
                <a:gd name="f2" fmla="val 0"/>
                <a:gd name="f3" fmla="val 3781"/>
                <a:gd name="f4" fmla="val 3467"/>
                <a:gd name="f5" fmla="val 1922"/>
                <a:gd name="f6" fmla="val 710"/>
                <a:gd name="f7" fmla="val 2190"/>
                <a:gd name="f8" fmla="val 2458"/>
                <a:gd name="f9" fmla="val 812"/>
                <a:gd name="f10" fmla="val 2647"/>
                <a:gd name="f11" fmla="val 1017"/>
                <a:gd name="f12" fmla="val 3088"/>
                <a:gd name="f13" fmla="val 1395"/>
                <a:gd name="f14" fmla="val 2088"/>
                <a:gd name="f15" fmla="val 2466"/>
                <a:gd name="f16" fmla="val 2671"/>
                <a:gd name="f17" fmla="val 2773"/>
                <a:gd name="f18" fmla="val 1654"/>
                <a:gd name="f19" fmla="val 1386"/>
                <a:gd name="f20" fmla="val 1197"/>
                <a:gd name="f21" fmla="val 788"/>
                <a:gd name="f22" fmla="val 1930"/>
                <a:gd name="f23" fmla="val 1"/>
                <a:gd name="f24" fmla="val 1489"/>
                <a:gd name="f25" fmla="val 1040"/>
                <a:gd name="f26" fmla="val 182"/>
                <a:gd name="f27" fmla="val 693"/>
                <a:gd name="f28" fmla="val 544"/>
                <a:gd name="f29" fmla="val 1206"/>
                <a:gd name="f30" fmla="val 2309"/>
                <a:gd name="f31" fmla="val 2970"/>
                <a:gd name="f32" fmla="val 1024"/>
                <a:gd name="f33" fmla="val 3301"/>
                <a:gd name="f34" fmla="val 1473"/>
                <a:gd name="f35" fmla="val 3466"/>
                <a:gd name="f36" fmla="val 1918"/>
                <a:gd name="f37" fmla="val 2363"/>
                <a:gd name="f38" fmla="val 2804"/>
                <a:gd name="f39" fmla="val 3119"/>
                <a:gd name="f40" fmla="val 2371"/>
                <a:gd name="f41" fmla="*/ f0 1 3781"/>
                <a:gd name="f42" fmla="*/ f1 1 3467"/>
                <a:gd name="f43" fmla="val f2"/>
                <a:gd name="f44" fmla="val f3"/>
                <a:gd name="f45" fmla="val f4"/>
                <a:gd name="f46" fmla="+- f45 0 f43"/>
                <a:gd name="f47" fmla="+- f44 0 f43"/>
                <a:gd name="f48" fmla="*/ f47 1 3781"/>
                <a:gd name="f49" fmla="*/ f46 1 3467"/>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3781" h="3467">
                  <a:moveTo>
                    <a:pt x="f5" y="f6"/>
                  </a:moveTo>
                  <a:cubicBezTo>
                    <a:pt x="f7" y="f6"/>
                    <a:pt x="f8" y="f9"/>
                    <a:pt x="f10" y="f11"/>
                  </a:cubicBezTo>
                  <a:cubicBezTo>
                    <a:pt x="f12" y="f13"/>
                    <a:pt x="f12" y="f14"/>
                    <a:pt x="f10" y="f15"/>
                  </a:cubicBezTo>
                  <a:cubicBezTo>
                    <a:pt x="f8" y="f16"/>
                    <a:pt x="f7" y="f17"/>
                    <a:pt x="f5" y="f17"/>
                  </a:cubicBezTo>
                  <a:cubicBezTo>
                    <a:pt x="f18" y="f17"/>
                    <a:pt x="f19" y="f16"/>
                    <a:pt x="f20" y="f15"/>
                  </a:cubicBezTo>
                  <a:cubicBezTo>
                    <a:pt x="f21" y="f14"/>
                    <a:pt x="f21" y="f13"/>
                    <a:pt x="f20" y="f11"/>
                  </a:cubicBezTo>
                  <a:cubicBezTo>
                    <a:pt x="f19" y="f9"/>
                    <a:pt x="f18" y="f6"/>
                    <a:pt x="f5" y="f6"/>
                  </a:cubicBezTo>
                  <a:close/>
                  <a:moveTo>
                    <a:pt x="f22" y="f23"/>
                  </a:moveTo>
                  <a:cubicBezTo>
                    <a:pt x="f24" y="f23"/>
                    <a:pt x="f25" y="f26"/>
                    <a:pt x="f27" y="f28"/>
                  </a:cubicBezTo>
                  <a:cubicBezTo>
                    <a:pt x="f2" y="f29"/>
                    <a:pt x="f2" y="f30"/>
                    <a:pt x="f27" y="f31"/>
                  </a:cubicBezTo>
                  <a:cubicBezTo>
                    <a:pt x="f32" y="f33"/>
                    <a:pt x="f34" y="f35"/>
                    <a:pt x="f36" y="f35"/>
                  </a:cubicBezTo>
                  <a:cubicBezTo>
                    <a:pt x="f37" y="f35"/>
                    <a:pt x="f38" y="f33"/>
                    <a:pt x="f39" y="f31"/>
                  </a:cubicBezTo>
                  <a:cubicBezTo>
                    <a:pt x="f3" y="f30"/>
                    <a:pt x="f3" y="f29"/>
                    <a:pt x="f39" y="f28"/>
                  </a:cubicBezTo>
                  <a:cubicBezTo>
                    <a:pt x="f38" y="f26"/>
                    <a:pt x="f40" y="f23"/>
                    <a:pt x="f22" y="f23"/>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5" name="Google Shape;10402;p74">
              <a:extLst>
                <a:ext uri="{FF2B5EF4-FFF2-40B4-BE49-F238E27FC236}">
                  <a16:creationId xmlns:a16="http://schemas.microsoft.com/office/drawing/2014/main" id="{8F6BBD0E-657A-22EC-9D59-B5CBA32D8EC9}"/>
                </a:ext>
              </a:extLst>
            </p:cNvPr>
            <p:cNvSpPr/>
            <p:nvPr/>
          </p:nvSpPr>
          <p:spPr>
            <a:xfrm>
              <a:off x="3348413" y="3422791"/>
              <a:ext cx="144082" cy="154597"/>
            </a:xfrm>
            <a:custGeom>
              <a:avLst/>
              <a:gdLst>
                <a:gd name="f0" fmla="val w"/>
                <a:gd name="f1" fmla="val h"/>
                <a:gd name="f2" fmla="val 0"/>
                <a:gd name="f3" fmla="val 4726"/>
                <a:gd name="f4" fmla="val 4758"/>
                <a:gd name="f5" fmla="val 3533"/>
                <a:gd name="f6" fmla="val 3442"/>
                <a:gd name="f7" fmla="val 3355"/>
                <a:gd name="f8" fmla="val 32"/>
                <a:gd name="f9" fmla="val 3308"/>
                <a:gd name="f10" fmla="val 95"/>
                <a:gd name="f11" fmla="val 410"/>
                <a:gd name="f12" fmla="val 3623"/>
                <a:gd name="f13" fmla="val 788"/>
                <a:gd name="f14" fmla="val 4127"/>
                <a:gd name="f15" fmla="val 1953"/>
                <a:gd name="f16" fmla="val 4600"/>
                <a:gd name="f17" fmla="val 2678"/>
                <a:gd name="f18" fmla="val 4663"/>
                <a:gd name="f19" fmla="val 2615"/>
                <a:gd name="f20" fmla="val 2521"/>
                <a:gd name="f21" fmla="val 2395"/>
                <a:gd name="f22" fmla="val 1544"/>
                <a:gd name="f23" fmla="val 4348"/>
                <a:gd name="f24" fmla="val 693"/>
                <a:gd name="f25" fmla="val 3781"/>
                <a:gd name="f26" fmla="val 3718"/>
                <a:gd name="f27" fmla="*/ f0 1 4726"/>
                <a:gd name="f28" fmla="*/ f1 1 4758"/>
                <a:gd name="f29" fmla="val f2"/>
                <a:gd name="f30" fmla="val f3"/>
                <a:gd name="f31" fmla="val f4"/>
                <a:gd name="f32" fmla="+- f31 0 f29"/>
                <a:gd name="f33" fmla="+- f30 0 f29"/>
                <a:gd name="f34" fmla="*/ f33 1 4726"/>
                <a:gd name="f35" fmla="*/ f32 1 4758"/>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726" h="4758">
                  <a:moveTo>
                    <a:pt x="f5" y="f2"/>
                  </a:moveTo>
                  <a:cubicBezTo>
                    <a:pt x="f6" y="f2"/>
                    <a:pt x="f7" y="f8"/>
                    <a:pt x="f9" y="f10"/>
                  </a:cubicBezTo>
                  <a:lnTo>
                    <a:pt x="f2" y="f9"/>
                  </a:lnTo>
                  <a:cubicBezTo>
                    <a:pt x="f11" y="f12"/>
                    <a:pt x="f13" y="f14"/>
                    <a:pt x="f15" y="f4"/>
                  </a:cubicBezTo>
                  <a:lnTo>
                    <a:pt x="f16" y="f17"/>
                  </a:lnTo>
                  <a:cubicBezTo>
                    <a:pt x="f18" y="f19"/>
                    <a:pt x="f3" y="f20"/>
                    <a:pt x="f3" y="f21"/>
                  </a:cubicBezTo>
                  <a:cubicBezTo>
                    <a:pt x="f3" y="f22"/>
                    <a:pt x="f23" y="f24"/>
                    <a:pt x="f25" y="f10"/>
                  </a:cubicBezTo>
                  <a:cubicBezTo>
                    <a:pt x="f26" y="f8"/>
                    <a:pt x="f12"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6" name="Google Shape;10403;p74">
              <a:extLst>
                <a:ext uri="{FF2B5EF4-FFF2-40B4-BE49-F238E27FC236}">
                  <a16:creationId xmlns:a16="http://schemas.microsoft.com/office/drawing/2014/main" id="{7C96EA3D-145D-7CAB-EB37-9B21CBDFCDB1}"/>
                </a:ext>
              </a:extLst>
            </p:cNvPr>
            <p:cNvSpPr/>
            <p:nvPr/>
          </p:nvSpPr>
          <p:spPr>
            <a:xfrm>
              <a:off x="3295579" y="3647989"/>
              <a:ext cx="125848" cy="133090"/>
            </a:xfrm>
            <a:custGeom>
              <a:avLst/>
              <a:gdLst>
                <a:gd name="f0" fmla="val w"/>
                <a:gd name="f1" fmla="val h"/>
                <a:gd name="f2" fmla="val 0"/>
                <a:gd name="f3" fmla="val 4128"/>
                <a:gd name="f4" fmla="val 4096"/>
                <a:gd name="f5" fmla="val 2048"/>
                <a:gd name="f6" fmla="val 1985"/>
                <a:gd name="f7" fmla="val 32"/>
                <a:gd name="f8" fmla="val 63"/>
                <a:gd name="f9" fmla="val 1954"/>
                <a:gd name="f10" fmla="val 126"/>
                <a:gd name="f11" fmla="val 1506"/>
                <a:gd name="f12" fmla="val 546"/>
                <a:gd name="f13" fmla="val 859"/>
                <a:gd name="f14" fmla="val 767"/>
                <a:gd name="f15" fmla="val 235"/>
                <a:gd name="f16" fmla="val 156"/>
                <a:gd name="f17" fmla="val 78"/>
                <a:gd name="f18" fmla="val 764"/>
                <a:gd name="f19" fmla="val 756"/>
                <a:gd name="f20" fmla="val 567"/>
                <a:gd name="f21" fmla="val 1670"/>
                <a:gd name="f22" fmla="val 1355"/>
                <a:gd name="f23" fmla="val 3749"/>
                <a:gd name="f24" fmla="val 1418"/>
                <a:gd name="f25" fmla="val 3875"/>
                <a:gd name="f26" fmla="val 1450"/>
                <a:gd name="f27" fmla="val 4001"/>
                <a:gd name="f28" fmla="val 1607"/>
                <a:gd name="f29" fmla="val 1733"/>
                <a:gd name="f30" fmla="val 1891"/>
                <a:gd name="f31" fmla="val 4033"/>
                <a:gd name="f32" fmla="val 2426"/>
                <a:gd name="f33" fmla="val 2647"/>
                <a:gd name="f34" fmla="val 3182"/>
                <a:gd name="f35" fmla="val 2710"/>
                <a:gd name="f36" fmla="val 630"/>
                <a:gd name="f37" fmla="*/ f0 1 4128"/>
                <a:gd name="f38" fmla="*/ f1 1 4096"/>
                <a:gd name="f39" fmla="val f2"/>
                <a:gd name="f40" fmla="val f3"/>
                <a:gd name="f41" fmla="val f4"/>
                <a:gd name="f42" fmla="+- f41 0 f39"/>
                <a:gd name="f43" fmla="+- f40 0 f39"/>
                <a:gd name="f44" fmla="*/ f43 1 4128"/>
                <a:gd name="f45" fmla="*/ f42 1 4096"/>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28" h="4096">
                  <a:moveTo>
                    <a:pt x="f5" y="f2"/>
                  </a:moveTo>
                  <a:cubicBezTo>
                    <a:pt x="f6" y="f7"/>
                    <a:pt x="f6" y="f8"/>
                    <a:pt x="f9" y="f10"/>
                  </a:cubicBezTo>
                  <a:cubicBezTo>
                    <a:pt x="f11" y="f12"/>
                    <a:pt x="f13" y="f14"/>
                    <a:pt x="f15" y="f14"/>
                  </a:cubicBezTo>
                  <a:cubicBezTo>
                    <a:pt x="f16" y="f14"/>
                    <a:pt x="f17" y="f18"/>
                    <a:pt x="f2" y="f19"/>
                  </a:cubicBezTo>
                  <a:lnTo>
                    <a:pt x="f2" y="f19"/>
                  </a:lnTo>
                  <a:cubicBezTo>
                    <a:pt x="f20" y="f21"/>
                    <a:pt x="f22" y="f23"/>
                    <a:pt x="f24" y="f25"/>
                  </a:cubicBezTo>
                  <a:cubicBezTo>
                    <a:pt x="f26" y="f27"/>
                    <a:pt x="f28" y="f4"/>
                    <a:pt x="f29" y="f4"/>
                  </a:cubicBezTo>
                  <a:cubicBezTo>
                    <a:pt x="f30" y="f4"/>
                    <a:pt x="f6" y="f31"/>
                    <a:pt x="f5" y="f25"/>
                  </a:cubicBezTo>
                  <a:lnTo>
                    <a:pt x="f32" y="f33"/>
                  </a:lnTo>
                  <a:lnTo>
                    <a:pt x="f34" y="f33"/>
                  </a:lnTo>
                  <a:cubicBezTo>
                    <a:pt x="f3" y="f33"/>
                    <a:pt x="f35" y="f36"/>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7" name="Google Shape;10404;p74">
              <a:extLst>
                <a:ext uri="{FF2B5EF4-FFF2-40B4-BE49-F238E27FC236}">
                  <a16:creationId xmlns:a16="http://schemas.microsoft.com/office/drawing/2014/main" id="{48D3CC83-A238-D127-FBF5-1B7CB80F78BC}"/>
                </a:ext>
              </a:extLst>
            </p:cNvPr>
            <p:cNvSpPr/>
            <p:nvPr/>
          </p:nvSpPr>
          <p:spPr>
            <a:xfrm>
              <a:off x="3369545" y="3585545"/>
              <a:ext cx="109508" cy="115735"/>
            </a:xfrm>
            <a:custGeom>
              <a:avLst/>
              <a:gdLst>
                <a:gd name="f0" fmla="val w"/>
                <a:gd name="f1" fmla="val h"/>
                <a:gd name="f2" fmla="val 0"/>
                <a:gd name="f3" fmla="val 3592"/>
                <a:gd name="f4" fmla="val 3562"/>
                <a:gd name="f5" fmla="val 252"/>
                <a:gd name="f6" fmla="val 1"/>
                <a:gd name="f7" fmla="val 284"/>
                <a:gd name="f8" fmla="val 410"/>
                <a:gd name="f9" fmla="val 189"/>
                <a:gd name="f10" fmla="val 883"/>
                <a:gd name="f11" fmla="val 1292"/>
                <a:gd name="f12" fmla="val 630"/>
                <a:gd name="f13" fmla="val 1922"/>
                <a:gd name="f14" fmla="val 1134"/>
                <a:gd name="f15" fmla="val 2615"/>
                <a:gd name="f16" fmla="val 1544"/>
                <a:gd name="f17" fmla="val 3466"/>
                <a:gd name="f18" fmla="val 1565"/>
                <a:gd name="f19" fmla="val 3530"/>
                <a:gd name="f20" fmla="val 1634"/>
                <a:gd name="f21" fmla="val 1715"/>
                <a:gd name="f22" fmla="val 1874"/>
                <a:gd name="f23" fmla="val 2080"/>
                <a:gd name="f24" fmla="val 3443"/>
                <a:gd name="f25" fmla="val 3214"/>
                <a:gd name="f26" fmla="val 2458"/>
                <a:gd name="f27" fmla="val 3308"/>
                <a:gd name="f28" fmla="val 3497"/>
                <a:gd name="f29" fmla="val 1985"/>
                <a:gd name="f30" fmla="val 1891"/>
                <a:gd name="f31" fmla="val 1733"/>
                <a:gd name="f32" fmla="val 1576"/>
                <a:gd name="f33" fmla="val 1450"/>
                <a:gd name="f34" fmla="val 3340"/>
                <a:gd name="f35" fmla="val 1418"/>
                <a:gd name="f36" fmla="val 3182"/>
                <a:gd name="f37" fmla="val 1355"/>
                <a:gd name="f38" fmla="val 568"/>
                <a:gd name="f39" fmla="*/ f0 1 3592"/>
                <a:gd name="f40" fmla="*/ f1 1 3562"/>
                <a:gd name="f41" fmla="val f2"/>
                <a:gd name="f42" fmla="val f3"/>
                <a:gd name="f43" fmla="val f4"/>
                <a:gd name="f44" fmla="+- f43 0 f41"/>
                <a:gd name="f45" fmla="+- f42 0 f41"/>
                <a:gd name="f46" fmla="*/ f45 1 3592"/>
                <a:gd name="f47" fmla="*/ f44 1 3562"/>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3592" h="3562">
                  <a:moveTo>
                    <a:pt x="f5" y="f6"/>
                  </a:moveTo>
                  <a:cubicBezTo>
                    <a:pt x="f7" y="f8"/>
                    <a:pt x="f9" y="f10"/>
                    <a:pt x="f2" y="f11"/>
                  </a:cubicBezTo>
                  <a:cubicBezTo>
                    <a:pt x="f12" y="f13"/>
                    <a:pt x="f14" y="f15"/>
                    <a:pt x="f16" y="f17"/>
                  </a:cubicBezTo>
                  <a:cubicBezTo>
                    <a:pt x="f18" y="f19"/>
                    <a:pt x="f20" y="f4"/>
                    <a:pt x="f21" y="f4"/>
                  </a:cubicBezTo>
                  <a:cubicBezTo>
                    <a:pt x="f22" y="f4"/>
                    <a:pt x="f23" y="f24"/>
                    <a:pt x="f23" y="f25"/>
                  </a:cubicBezTo>
                  <a:lnTo>
                    <a:pt x="f23" y="f26"/>
                  </a:lnTo>
                  <a:lnTo>
                    <a:pt x="f27" y="f23"/>
                  </a:lnTo>
                  <a:cubicBezTo>
                    <a:pt x="f28" y="f29"/>
                    <a:pt x="f3" y="f30"/>
                    <a:pt x="f3" y="f31"/>
                  </a:cubicBezTo>
                  <a:cubicBezTo>
                    <a:pt x="f3" y="f32"/>
                    <a:pt x="f28" y="f33"/>
                    <a:pt x="f34" y="f35"/>
                  </a:cubicBezTo>
                  <a:cubicBezTo>
                    <a:pt x="f36" y="f37"/>
                    <a:pt x="f14" y="f38"/>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8" name="Google Shape;10405;p74">
              <a:extLst>
                <a:ext uri="{FF2B5EF4-FFF2-40B4-BE49-F238E27FC236}">
                  <a16:creationId xmlns:a16="http://schemas.microsoft.com/office/drawing/2014/main" id="{09AD7F6F-6426-631F-8C82-C787B9E25A41}"/>
                </a:ext>
              </a:extLst>
            </p:cNvPr>
            <p:cNvSpPr/>
            <p:nvPr/>
          </p:nvSpPr>
          <p:spPr>
            <a:xfrm>
              <a:off x="3141896" y="3638763"/>
              <a:ext cx="146971" cy="153591"/>
            </a:xfrm>
            <a:custGeom>
              <a:avLst/>
              <a:gdLst>
                <a:gd name="f0" fmla="val w"/>
                <a:gd name="f1" fmla="val h"/>
                <a:gd name="f2" fmla="val 0"/>
                <a:gd name="f3" fmla="val 4821"/>
                <a:gd name="f4" fmla="val 4727"/>
                <a:gd name="f5" fmla="val 3372"/>
                <a:gd name="f6" fmla="val 1"/>
                <a:gd name="f7" fmla="val 95"/>
                <a:gd name="f8" fmla="val 3277"/>
                <a:gd name="f9" fmla="val 3435"/>
                <a:gd name="f10" fmla="val 3687"/>
                <a:gd name="f11" fmla="val 158"/>
                <a:gd name="f12" fmla="val 3781"/>
                <a:gd name="f13" fmla="val 788"/>
                <a:gd name="f14" fmla="val 4411"/>
                <a:gd name="f15" fmla="val 1607"/>
                <a:gd name="f16" fmla="val 2458"/>
                <a:gd name="f17" fmla="val 2584"/>
                <a:gd name="f18" fmla="val 2679"/>
                <a:gd name="f19" fmla="val 4695"/>
                <a:gd name="f20" fmla="val 2742"/>
                <a:gd name="f21" fmla="val 4632"/>
                <a:gd name="f22" fmla="val 1986"/>
                <a:gd name="f23" fmla="val 4254"/>
                <a:gd name="f24" fmla="val 851"/>
                <a:gd name="f25" fmla="val 3718"/>
                <a:gd name="f26" fmla="val 442"/>
                <a:gd name="f27" fmla="*/ f0 1 4821"/>
                <a:gd name="f28" fmla="*/ f1 1 4727"/>
                <a:gd name="f29" fmla="val f2"/>
                <a:gd name="f30" fmla="val f3"/>
                <a:gd name="f31" fmla="val f4"/>
                <a:gd name="f32" fmla="+- f31 0 f29"/>
                <a:gd name="f33" fmla="+- f30 0 f29"/>
                <a:gd name="f34" fmla="*/ f33 1 4821"/>
                <a:gd name="f35" fmla="*/ f32 1 472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821" h="4727">
                  <a:moveTo>
                    <a:pt x="f5" y="f6"/>
                  </a:moveTo>
                  <a:lnTo>
                    <a:pt x="f7" y="f8"/>
                  </a:lnTo>
                  <a:cubicBezTo>
                    <a:pt x="f6" y="f9"/>
                    <a:pt x="f6" y="f10"/>
                    <a:pt x="f11" y="f12"/>
                  </a:cubicBezTo>
                  <a:cubicBezTo>
                    <a:pt x="f13" y="f14"/>
                    <a:pt x="f15" y="f4"/>
                    <a:pt x="f16" y="f4"/>
                  </a:cubicBezTo>
                  <a:cubicBezTo>
                    <a:pt x="f17" y="f4"/>
                    <a:pt x="f18" y="f19"/>
                    <a:pt x="f20" y="f21"/>
                  </a:cubicBezTo>
                  <a:lnTo>
                    <a:pt x="f3" y="f22"/>
                  </a:lnTo>
                  <a:cubicBezTo>
                    <a:pt x="f23" y="f24"/>
                    <a:pt x="f25" y="f2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9" name="Google Shape;10406;p74">
              <a:extLst>
                <a:ext uri="{FF2B5EF4-FFF2-40B4-BE49-F238E27FC236}">
                  <a16:creationId xmlns:a16="http://schemas.microsoft.com/office/drawing/2014/main" id="{AEEDDAA6-17EA-7596-CAEC-3117EBD79711}"/>
                </a:ext>
              </a:extLst>
            </p:cNvPr>
            <p:cNvSpPr/>
            <p:nvPr/>
          </p:nvSpPr>
          <p:spPr>
            <a:xfrm>
              <a:off x="3295579" y="3410510"/>
              <a:ext cx="126827" cy="109563"/>
            </a:xfrm>
            <a:custGeom>
              <a:avLst/>
              <a:gdLst>
                <a:gd name="f0" fmla="val w"/>
                <a:gd name="f1" fmla="val h"/>
                <a:gd name="f2" fmla="val 0"/>
                <a:gd name="f3" fmla="val 4160"/>
                <a:gd name="f4" fmla="val 3372"/>
                <a:gd name="f5" fmla="val 2836"/>
                <a:gd name="f6" fmla="val 2678"/>
                <a:gd name="f7" fmla="val 2584"/>
                <a:gd name="f8" fmla="val 32"/>
                <a:gd name="f9" fmla="val 2521"/>
                <a:gd name="f10" fmla="val 95"/>
                <a:gd name="f11" fmla="val 3245"/>
                <a:gd name="f12" fmla="val 90"/>
                <a:gd name="f13" fmla="val 3238"/>
                <a:gd name="f14" fmla="val 181"/>
                <a:gd name="f15" fmla="val 3234"/>
                <a:gd name="f16" fmla="val 272"/>
                <a:gd name="f17" fmla="val 568"/>
                <a:gd name="f18" fmla="val 870"/>
                <a:gd name="f19" fmla="val 3275"/>
                <a:gd name="f20" fmla="val 1135"/>
                <a:gd name="f21" fmla="val 3371"/>
                <a:gd name="f22" fmla="val 1324"/>
                <a:gd name="f23" fmla="val 3119"/>
                <a:gd name="f24" fmla="val 3939"/>
                <a:gd name="f25" fmla="val 567"/>
                <a:gd name="f26" fmla="val 4159"/>
                <a:gd name="f27" fmla="val 347"/>
                <a:gd name="f28" fmla="val 3718"/>
                <a:gd name="f29" fmla="val 158"/>
                <a:gd name="f30" fmla="val 3308"/>
                <a:gd name="f31" fmla="*/ f0 1 4160"/>
                <a:gd name="f32" fmla="*/ f1 1 3372"/>
                <a:gd name="f33" fmla="val f2"/>
                <a:gd name="f34" fmla="val f3"/>
                <a:gd name="f35" fmla="val f4"/>
                <a:gd name="f36" fmla="+- f35 0 f33"/>
                <a:gd name="f37" fmla="+- f34 0 f33"/>
                <a:gd name="f38" fmla="*/ f37 1 4160"/>
                <a:gd name="f39" fmla="*/ f36 1 337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4160" h="3372">
                  <a:moveTo>
                    <a:pt x="f5" y="f2"/>
                  </a:moveTo>
                  <a:cubicBezTo>
                    <a:pt x="f6" y="f2"/>
                    <a:pt x="f7" y="f8"/>
                    <a:pt x="f9" y="f10"/>
                  </a:cubicBezTo>
                  <a:lnTo>
                    <a:pt x="f2" y="f11"/>
                  </a:lnTo>
                  <a:cubicBezTo>
                    <a:pt x="f12" y="f13"/>
                    <a:pt x="f14" y="f15"/>
                    <a:pt x="f16" y="f15"/>
                  </a:cubicBezTo>
                  <a:cubicBezTo>
                    <a:pt x="f17" y="f15"/>
                    <a:pt x="f18" y="f19"/>
                    <a:pt x="f20" y="f21"/>
                  </a:cubicBezTo>
                  <a:cubicBezTo>
                    <a:pt x="f22" y="f23"/>
                    <a:pt x="f24" y="f25"/>
                    <a:pt x="f26" y="f27"/>
                  </a:cubicBezTo>
                  <a:cubicBezTo>
                    <a:pt x="f28" y="f29"/>
                    <a:pt x="f30"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0" name="Google Shape;10407;p74">
              <a:extLst>
                <a:ext uri="{FF2B5EF4-FFF2-40B4-BE49-F238E27FC236}">
                  <a16:creationId xmlns:a16="http://schemas.microsoft.com/office/drawing/2014/main" id="{F66BB12E-B1EC-8576-9E32-50F87C959049}"/>
                </a:ext>
              </a:extLst>
            </p:cNvPr>
            <p:cNvSpPr/>
            <p:nvPr/>
          </p:nvSpPr>
          <p:spPr>
            <a:xfrm>
              <a:off x="3132295" y="3579400"/>
              <a:ext cx="102796" cy="139263"/>
            </a:xfrm>
            <a:custGeom>
              <a:avLst/>
              <a:gdLst>
                <a:gd name="f0" fmla="val w"/>
                <a:gd name="f1" fmla="val h"/>
                <a:gd name="f2" fmla="val 0"/>
                <a:gd name="f3" fmla="val 3372"/>
                <a:gd name="f4" fmla="val 4286"/>
                <a:gd name="f5" fmla="val 3246"/>
                <a:gd name="f6" fmla="val 1"/>
                <a:gd name="f7" fmla="val 95"/>
                <a:gd name="f8" fmla="val 2552"/>
                <a:gd name="f9" fmla="val 32"/>
                <a:gd name="f10" fmla="val 2615"/>
                <a:gd name="f11" fmla="val 2710"/>
                <a:gd name="f12" fmla="val 2836"/>
                <a:gd name="f13" fmla="val 3340"/>
                <a:gd name="f14" fmla="val 3844"/>
                <a:gd name="f15" fmla="val 347"/>
                <a:gd name="f16" fmla="val 4285"/>
                <a:gd name="f17" fmla="val 1261"/>
                <a:gd name="f18" fmla="val 3214"/>
                <a:gd name="f19" fmla="val 851"/>
                <a:gd name="f20" fmla="val 3183"/>
                <a:gd name="f21" fmla="val 410"/>
                <a:gd name="f22" fmla="*/ f0 1 3372"/>
                <a:gd name="f23" fmla="*/ f1 1 4286"/>
                <a:gd name="f24" fmla="val f2"/>
                <a:gd name="f25" fmla="val f3"/>
                <a:gd name="f26" fmla="val f4"/>
                <a:gd name="f27" fmla="+- f26 0 f24"/>
                <a:gd name="f28" fmla="+- f25 0 f24"/>
                <a:gd name="f29" fmla="*/ f28 1 3372"/>
                <a:gd name="f30" fmla="*/ f27 1 4286"/>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3372" h="4286">
                  <a:moveTo>
                    <a:pt x="f5" y="f6"/>
                  </a:moveTo>
                  <a:lnTo>
                    <a:pt x="f7" y="f8"/>
                  </a:lnTo>
                  <a:cubicBezTo>
                    <a:pt x="f9" y="f10"/>
                    <a:pt x="f6" y="f11"/>
                    <a:pt x="f6" y="f12"/>
                  </a:cubicBezTo>
                  <a:cubicBezTo>
                    <a:pt x="f6" y="f13"/>
                    <a:pt x="f7" y="f14"/>
                    <a:pt x="f15" y="f16"/>
                  </a:cubicBezTo>
                  <a:lnTo>
                    <a:pt x="f3" y="f17"/>
                  </a:lnTo>
                  <a:cubicBezTo>
                    <a:pt x="f18" y="f19"/>
                    <a:pt x="f20" y="f21"/>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11" name="Google Shape;10421;p74">
            <a:extLst>
              <a:ext uri="{FF2B5EF4-FFF2-40B4-BE49-F238E27FC236}">
                <a16:creationId xmlns:a16="http://schemas.microsoft.com/office/drawing/2014/main" id="{0E2E9E2B-726C-CB08-35A9-2D677A4AAE96}"/>
              </a:ext>
            </a:extLst>
          </p:cNvPr>
          <p:cNvGrpSpPr/>
          <p:nvPr/>
        </p:nvGrpSpPr>
        <p:grpSpPr>
          <a:xfrm>
            <a:off x="7136517" y="3419289"/>
            <a:ext cx="362148" cy="386982"/>
            <a:chOff x="7136517" y="3419289"/>
            <a:chExt cx="362148" cy="386982"/>
          </a:xfrm>
        </p:grpSpPr>
        <p:sp>
          <p:nvSpPr>
            <p:cNvPr id="112" name="Google Shape;10422;p74">
              <a:extLst>
                <a:ext uri="{FF2B5EF4-FFF2-40B4-BE49-F238E27FC236}">
                  <a16:creationId xmlns:a16="http://schemas.microsoft.com/office/drawing/2014/main" id="{3E7D8D8E-6981-2040-5CC2-FA36A91B4194}"/>
                </a:ext>
              </a:extLst>
            </p:cNvPr>
            <p:cNvSpPr/>
            <p:nvPr/>
          </p:nvSpPr>
          <p:spPr>
            <a:xfrm>
              <a:off x="7136517" y="3555434"/>
              <a:ext cx="43260" cy="248789"/>
            </a:xfrm>
            <a:custGeom>
              <a:avLst/>
              <a:gdLst>
                <a:gd name="f0" fmla="val w"/>
                <a:gd name="f1" fmla="val h"/>
                <a:gd name="f2" fmla="val 0"/>
                <a:gd name="f3" fmla="val 1419"/>
                <a:gd name="f4" fmla="val 7657"/>
                <a:gd name="f5" fmla="val 410"/>
                <a:gd name="f6" fmla="val 221"/>
                <a:gd name="f7" fmla="val 64"/>
                <a:gd name="f8" fmla="val 158"/>
                <a:gd name="f9" fmla="val 347"/>
                <a:gd name="f10" fmla="val 1"/>
                <a:gd name="f11" fmla="val 2867"/>
                <a:gd name="f12" fmla="val 4789"/>
                <a:gd name="f13" fmla="val 7310"/>
                <a:gd name="f14" fmla="val 7530"/>
                <a:gd name="f15" fmla="val 7656"/>
                <a:gd name="f16" fmla="val 379"/>
                <a:gd name="f17" fmla="val 568"/>
                <a:gd name="f18" fmla="val 725"/>
                <a:gd name="f19" fmla="val 1355"/>
                <a:gd name="f20" fmla="val 1418"/>
                <a:gd name="f21" fmla="*/ f0 1 1419"/>
                <a:gd name="f22" fmla="*/ f1 1 7657"/>
                <a:gd name="f23" fmla="val f2"/>
                <a:gd name="f24" fmla="val f3"/>
                <a:gd name="f25" fmla="val f4"/>
                <a:gd name="f26" fmla="+- f25 0 f23"/>
                <a:gd name="f27" fmla="+- f24 0 f23"/>
                <a:gd name="f28" fmla="*/ f27 1 1419"/>
                <a:gd name="f29" fmla="*/ f26 1 7657"/>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419" h="7657">
                  <a:moveTo>
                    <a:pt x="f5" y="f2"/>
                  </a:moveTo>
                  <a:cubicBezTo>
                    <a:pt x="f6" y="f2"/>
                    <a:pt x="f7" y="f8"/>
                    <a:pt x="f7" y="f9"/>
                  </a:cubicBezTo>
                  <a:cubicBezTo>
                    <a:pt x="f10" y="f11"/>
                    <a:pt x="f10" y="f12"/>
                    <a:pt x="f10" y="f13"/>
                  </a:cubicBezTo>
                  <a:cubicBezTo>
                    <a:pt x="f10" y="f14"/>
                    <a:pt x="f8" y="f15"/>
                    <a:pt x="f16" y="f15"/>
                  </a:cubicBezTo>
                  <a:cubicBezTo>
                    <a:pt x="f17" y="f15"/>
                    <a:pt x="f18" y="f14"/>
                    <a:pt x="f18" y="f13"/>
                  </a:cubicBezTo>
                  <a:lnTo>
                    <a:pt x="f18" y="f19"/>
                  </a:lnTo>
                  <a:lnTo>
                    <a:pt x="f20" y="f19"/>
                  </a:lnTo>
                  <a:lnTo>
                    <a:pt x="f20"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3" name="Google Shape;10423;p74">
              <a:extLst>
                <a:ext uri="{FF2B5EF4-FFF2-40B4-BE49-F238E27FC236}">
                  <a16:creationId xmlns:a16="http://schemas.microsoft.com/office/drawing/2014/main" id="{AD615D0B-5666-B86A-0341-A1854A6ABA50}"/>
                </a:ext>
              </a:extLst>
            </p:cNvPr>
            <p:cNvSpPr/>
            <p:nvPr/>
          </p:nvSpPr>
          <p:spPr>
            <a:xfrm>
              <a:off x="7177829" y="3646544"/>
              <a:ext cx="149870" cy="159727"/>
            </a:xfrm>
            <a:custGeom>
              <a:avLst/>
              <a:gdLst>
                <a:gd name="f0" fmla="val w"/>
                <a:gd name="f1" fmla="val h"/>
                <a:gd name="f2" fmla="val 0"/>
                <a:gd name="f3" fmla="val 4916"/>
                <a:gd name="f4" fmla="val 2080"/>
                <a:gd name="f5" fmla="val 693"/>
                <a:gd name="f6" fmla="val 1733"/>
                <a:gd name="f7" fmla="val 788"/>
                <a:gd name="f8" fmla="val 1481"/>
                <a:gd name="f9" fmla="val 2458"/>
                <a:gd name="f10" fmla="val 2678"/>
                <a:gd name="f11" fmla="val 158"/>
                <a:gd name="f12" fmla="val 2836"/>
                <a:gd name="f13" fmla="val 347"/>
                <a:gd name="f14" fmla="val 3529"/>
                <a:gd name="f15" fmla="val 1072"/>
                <a:gd name="f16" fmla="val 473"/>
                <a:gd name="f17" fmla="val 32"/>
                <a:gd name="f18" fmla="val 4001"/>
                <a:gd name="f19" fmla="val 4569"/>
                <a:gd name="f20" fmla="val 4758"/>
                <a:gd name="f21" fmla="val 189"/>
                <a:gd name="f22" fmla="val 4915"/>
                <a:gd name="f23" fmla="val 410"/>
                <a:gd name="f24" fmla="val 599"/>
                <a:gd name="f25" fmla="val 757"/>
                <a:gd name="f26" fmla="val 4348"/>
                <a:gd name="f27" fmla="val 914"/>
                <a:gd name="f28" fmla="val 4190"/>
                <a:gd name="f29" fmla="val 1103"/>
                <a:gd name="f30" fmla="val 2143"/>
                <a:gd name="f31" fmla="val 2300"/>
                <a:gd name="f32" fmla="val 2489"/>
                <a:gd name="f33" fmla="val 3876"/>
                <a:gd name="f34" fmla="val 4065"/>
                <a:gd name="f35" fmla="val 4222"/>
                <a:gd name="f36" fmla="val 4380"/>
                <a:gd name="f37" fmla="val 3970"/>
                <a:gd name="f38" fmla="val 4443"/>
                <a:gd name="f39" fmla="val 3907"/>
                <a:gd name="f40" fmla="val 2867"/>
                <a:gd name="f41" fmla="val 4537"/>
                <a:gd name="f42" fmla="val 2773"/>
                <a:gd name="f43" fmla="val 4726"/>
                <a:gd name="f44" fmla="val 4884"/>
                <a:gd name="f45" fmla="val 2615"/>
                <a:gd name="f46" fmla="val 2426"/>
                <a:gd name="f47" fmla="val 4096"/>
                <a:gd name="f48" fmla="val 662"/>
                <a:gd name="f49" fmla="val 3151"/>
                <a:gd name="f50" fmla="val 2804"/>
                <a:gd name="f51" fmla="*/ f0 1 4916"/>
                <a:gd name="f52" fmla="*/ f1 1 4916"/>
                <a:gd name="f53" fmla="val f2"/>
                <a:gd name="f54" fmla="val f3"/>
                <a:gd name="f55" fmla="+- f54 0 f53"/>
                <a:gd name="f56" fmla="*/ f55 1 4916"/>
                <a:gd name="f57" fmla="*/ f53 1 f56"/>
                <a:gd name="f58" fmla="*/ f54 1 f56"/>
                <a:gd name="f59" fmla="*/ f57 f51 1"/>
                <a:gd name="f60" fmla="*/ f58 f51 1"/>
                <a:gd name="f61" fmla="*/ f58 f52 1"/>
                <a:gd name="f62" fmla="*/ f57 f52 1"/>
              </a:gdLst>
              <a:ahLst/>
              <a:cxnLst>
                <a:cxn ang="3cd4">
                  <a:pos x="hc" y="t"/>
                </a:cxn>
                <a:cxn ang="0">
                  <a:pos x="r" y="vc"/>
                </a:cxn>
                <a:cxn ang="cd4">
                  <a:pos x="hc" y="b"/>
                </a:cxn>
                <a:cxn ang="cd2">
                  <a:pos x="l" y="vc"/>
                </a:cxn>
              </a:cxnLst>
              <a:rect l="f59" t="f62" r="f60" b="f61"/>
              <a:pathLst>
                <a:path w="4916" h="4916">
                  <a:moveTo>
                    <a:pt x="f4" y="f2"/>
                  </a:moveTo>
                  <a:lnTo>
                    <a:pt x="f4" y="f5"/>
                  </a:lnTo>
                  <a:lnTo>
                    <a:pt x="f6" y="f5"/>
                  </a:lnTo>
                  <a:cubicBezTo>
                    <a:pt x="f7" y="f5"/>
                    <a:pt x="f2" y="f8"/>
                    <a:pt x="f2" y="f9"/>
                  </a:cubicBezTo>
                  <a:cubicBezTo>
                    <a:pt x="f2" y="f10"/>
                    <a:pt x="f11" y="f12"/>
                    <a:pt x="f13" y="f12"/>
                  </a:cubicBezTo>
                  <a:lnTo>
                    <a:pt x="f4" y="f12"/>
                  </a:lnTo>
                  <a:lnTo>
                    <a:pt x="f4" y="f14"/>
                  </a:lnTo>
                  <a:lnTo>
                    <a:pt x="f15" y="f14"/>
                  </a:lnTo>
                  <a:cubicBezTo>
                    <a:pt x="f16" y="f14"/>
                    <a:pt x="f17" y="f18"/>
                    <a:pt x="f17" y="f19"/>
                  </a:cubicBezTo>
                  <a:cubicBezTo>
                    <a:pt x="f17" y="f20"/>
                    <a:pt x="f21" y="f22"/>
                    <a:pt x="f23" y="f22"/>
                  </a:cubicBezTo>
                  <a:cubicBezTo>
                    <a:pt x="f24" y="f22"/>
                    <a:pt x="f25" y="f20"/>
                    <a:pt x="f25" y="f19"/>
                  </a:cubicBezTo>
                  <a:cubicBezTo>
                    <a:pt x="f25" y="f26"/>
                    <a:pt x="f27" y="f28"/>
                    <a:pt x="f29" y="f28"/>
                  </a:cubicBezTo>
                  <a:lnTo>
                    <a:pt x="f30" y="f28"/>
                  </a:lnTo>
                  <a:lnTo>
                    <a:pt x="f30" y="f19"/>
                  </a:lnTo>
                  <a:cubicBezTo>
                    <a:pt x="f30" y="f20"/>
                    <a:pt x="f31" y="f22"/>
                    <a:pt x="f32" y="f22"/>
                  </a:cubicBezTo>
                  <a:cubicBezTo>
                    <a:pt x="f10" y="f22"/>
                    <a:pt x="f12" y="f20"/>
                    <a:pt x="f12" y="f19"/>
                  </a:cubicBezTo>
                  <a:lnTo>
                    <a:pt x="f12" y="f28"/>
                  </a:lnTo>
                  <a:lnTo>
                    <a:pt x="f33" y="f28"/>
                  </a:lnTo>
                  <a:cubicBezTo>
                    <a:pt x="f34" y="f28"/>
                    <a:pt x="f35" y="f26"/>
                    <a:pt x="f35" y="f19"/>
                  </a:cubicBezTo>
                  <a:cubicBezTo>
                    <a:pt x="f35" y="f20"/>
                    <a:pt x="f36" y="f22"/>
                    <a:pt x="f19" y="f22"/>
                  </a:cubicBezTo>
                  <a:cubicBezTo>
                    <a:pt x="f20" y="f22"/>
                    <a:pt x="f22" y="f20"/>
                    <a:pt x="f22" y="f19"/>
                  </a:cubicBezTo>
                  <a:cubicBezTo>
                    <a:pt x="f22" y="f37"/>
                    <a:pt x="f38" y="f14"/>
                    <a:pt x="f39" y="f14"/>
                  </a:cubicBezTo>
                  <a:lnTo>
                    <a:pt x="f40" y="f14"/>
                  </a:lnTo>
                  <a:lnTo>
                    <a:pt x="f40" y="f12"/>
                  </a:lnTo>
                  <a:lnTo>
                    <a:pt x="f41" y="f12"/>
                  </a:lnTo>
                  <a:lnTo>
                    <a:pt x="f41" y="f42"/>
                  </a:lnTo>
                  <a:cubicBezTo>
                    <a:pt x="f43" y="f42"/>
                    <a:pt x="f44" y="f45"/>
                    <a:pt x="f44" y="f46"/>
                  </a:cubicBezTo>
                  <a:cubicBezTo>
                    <a:pt x="f44" y="f8"/>
                    <a:pt x="f47" y="f48"/>
                    <a:pt x="f49" y="f48"/>
                  </a:cubicBezTo>
                  <a:lnTo>
                    <a:pt x="f50" y="f48"/>
                  </a:lnTo>
                  <a:lnTo>
                    <a:pt x="f50"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4" name="Google Shape;10424;p74">
              <a:extLst>
                <a:ext uri="{FF2B5EF4-FFF2-40B4-BE49-F238E27FC236}">
                  <a16:creationId xmlns:a16="http://schemas.microsoft.com/office/drawing/2014/main" id="{F1E16E12-F5C7-2659-98C6-C78BB63234C1}"/>
                </a:ext>
              </a:extLst>
            </p:cNvPr>
            <p:cNvSpPr/>
            <p:nvPr/>
          </p:nvSpPr>
          <p:spPr>
            <a:xfrm>
              <a:off x="7346874" y="3419289"/>
              <a:ext cx="128710" cy="46076"/>
            </a:xfrm>
            <a:custGeom>
              <a:avLst/>
              <a:gdLst>
                <a:gd name="f0" fmla="val w"/>
                <a:gd name="f1" fmla="val h"/>
                <a:gd name="f2" fmla="val 0"/>
                <a:gd name="f3" fmla="val 4222"/>
                <a:gd name="f4" fmla="val 1418"/>
                <a:gd name="f5" fmla="val 725"/>
                <a:gd name="f6" fmla="val 315"/>
                <a:gd name="f7" fmla="val 63"/>
                <a:gd name="f8" fmla="val 1103"/>
                <a:gd name="f9" fmla="val 378"/>
                <a:gd name="f10" fmla="val 3875"/>
                <a:gd name="f11" fmla="val 4064"/>
                <a:gd name="f12" fmla="val 1260"/>
                <a:gd name="f13" fmla="val 1071"/>
                <a:gd name="f14" fmla="val 158"/>
                <a:gd name="f15" fmla="*/ f0 1 4222"/>
                <a:gd name="f16" fmla="*/ f1 1 1418"/>
                <a:gd name="f17" fmla="val f2"/>
                <a:gd name="f18" fmla="val f3"/>
                <a:gd name="f19" fmla="val f4"/>
                <a:gd name="f20" fmla="+- f19 0 f17"/>
                <a:gd name="f21" fmla="+- f18 0 f17"/>
                <a:gd name="f22" fmla="*/ f21 1 4222"/>
                <a:gd name="f23" fmla="*/ f20 1 141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222" h="1418">
                  <a:moveTo>
                    <a:pt x="f5" y="f2"/>
                  </a:moveTo>
                  <a:cubicBezTo>
                    <a:pt x="f6" y="f2"/>
                    <a:pt x="f2" y="f6"/>
                    <a:pt x="f2" y="f5"/>
                  </a:cubicBezTo>
                  <a:cubicBezTo>
                    <a:pt x="f7" y="f8"/>
                    <a:pt x="f9" y="f4"/>
                    <a:pt x="f5" y="f4"/>
                  </a:cubicBezTo>
                  <a:lnTo>
                    <a:pt x="f10" y="f4"/>
                  </a:lnTo>
                  <a:cubicBezTo>
                    <a:pt x="f11" y="f4"/>
                    <a:pt x="f3" y="f12"/>
                    <a:pt x="f3" y="f13"/>
                  </a:cubicBezTo>
                  <a:lnTo>
                    <a:pt x="f3" y="f9"/>
                  </a:lnTo>
                  <a:cubicBezTo>
                    <a:pt x="f3" y="f14"/>
                    <a:pt x="f11" y="f2"/>
                    <a:pt x="f10"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5" name="Google Shape;10425;p74">
              <a:extLst>
                <a:ext uri="{FF2B5EF4-FFF2-40B4-BE49-F238E27FC236}">
                  <a16:creationId xmlns:a16="http://schemas.microsoft.com/office/drawing/2014/main" id="{93EAE649-ABFC-CBE6-806B-EF78E521D98C}"/>
                </a:ext>
              </a:extLst>
            </p:cNvPr>
            <p:cNvSpPr/>
            <p:nvPr/>
          </p:nvSpPr>
          <p:spPr>
            <a:xfrm>
              <a:off x="7368948" y="3488893"/>
              <a:ext cx="127796" cy="46104"/>
            </a:xfrm>
            <a:custGeom>
              <a:avLst/>
              <a:gdLst>
                <a:gd name="f0" fmla="val w"/>
                <a:gd name="f1" fmla="val h"/>
                <a:gd name="f2" fmla="val 0"/>
                <a:gd name="f3" fmla="val 4192"/>
                <a:gd name="f4" fmla="val 1419"/>
                <a:gd name="f5" fmla="val 694"/>
                <a:gd name="f6" fmla="val 1"/>
                <a:gd name="f7" fmla="val 316"/>
                <a:gd name="f8" fmla="val 1103"/>
                <a:gd name="f9" fmla="val 1418"/>
                <a:gd name="f10" fmla="val 3845"/>
                <a:gd name="f11" fmla="val 4065"/>
                <a:gd name="f12" fmla="val 4191"/>
                <a:gd name="f13" fmla="val 1261"/>
                <a:gd name="f14" fmla="val 1072"/>
                <a:gd name="f15" fmla="val 347"/>
                <a:gd name="f16" fmla="val 158"/>
                <a:gd name="f17" fmla="*/ f0 1 4192"/>
                <a:gd name="f18" fmla="*/ f1 1 1419"/>
                <a:gd name="f19" fmla="val f2"/>
                <a:gd name="f20" fmla="val f3"/>
                <a:gd name="f21" fmla="val f4"/>
                <a:gd name="f22" fmla="+- f21 0 f19"/>
                <a:gd name="f23" fmla="+- f20 0 f19"/>
                <a:gd name="f24" fmla="*/ f23 1 4192"/>
                <a:gd name="f25" fmla="*/ f22 1 141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192" h="1419">
                  <a:moveTo>
                    <a:pt x="f5" y="f6"/>
                  </a:moveTo>
                  <a:cubicBezTo>
                    <a:pt x="f7" y="f6"/>
                    <a:pt x="f6" y="f7"/>
                    <a:pt x="f6" y="f5"/>
                  </a:cubicBezTo>
                  <a:cubicBezTo>
                    <a:pt x="f6" y="f8"/>
                    <a:pt x="f7" y="f9"/>
                    <a:pt x="f5" y="f9"/>
                  </a:cubicBezTo>
                  <a:lnTo>
                    <a:pt x="f10" y="f9"/>
                  </a:lnTo>
                  <a:cubicBezTo>
                    <a:pt x="f11" y="f9"/>
                    <a:pt x="f12" y="f13"/>
                    <a:pt x="f12" y="f14"/>
                  </a:cubicBezTo>
                  <a:lnTo>
                    <a:pt x="f12" y="f15"/>
                  </a:lnTo>
                  <a:cubicBezTo>
                    <a:pt x="f12" y="f16"/>
                    <a:pt x="f11" y="f6"/>
                    <a:pt x="f10"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6" name="Google Shape;10426;p74">
              <a:extLst>
                <a:ext uri="{FF2B5EF4-FFF2-40B4-BE49-F238E27FC236}">
                  <a16:creationId xmlns:a16="http://schemas.microsoft.com/office/drawing/2014/main" id="{A37619B2-1717-6E32-9E1D-FEFEFD66E48E}"/>
                </a:ext>
              </a:extLst>
            </p:cNvPr>
            <p:cNvSpPr/>
            <p:nvPr/>
          </p:nvSpPr>
          <p:spPr>
            <a:xfrm>
              <a:off x="7348795" y="3622980"/>
              <a:ext cx="148891" cy="46104"/>
            </a:xfrm>
            <a:custGeom>
              <a:avLst/>
              <a:gdLst>
                <a:gd name="f0" fmla="val w"/>
                <a:gd name="f1" fmla="val h"/>
                <a:gd name="f2" fmla="val 0"/>
                <a:gd name="f3" fmla="val 4884"/>
                <a:gd name="f4" fmla="val 1419"/>
                <a:gd name="f5" fmla="val 1"/>
                <a:gd name="f6" fmla="val 1418"/>
                <a:gd name="f7" fmla="val 2773"/>
                <a:gd name="f8" fmla="val 347"/>
                <a:gd name="f9" fmla="val 568"/>
                <a:gd name="f10" fmla="val 2615"/>
                <a:gd name="f11" fmla="val 725"/>
                <a:gd name="f12" fmla="val 2426"/>
                <a:gd name="f13" fmla="val 2237"/>
                <a:gd name="f14" fmla="val 2080"/>
                <a:gd name="f15" fmla="*/ f0 1 4884"/>
                <a:gd name="f16" fmla="*/ f1 1 1419"/>
                <a:gd name="f17" fmla="val f2"/>
                <a:gd name="f18" fmla="val f3"/>
                <a:gd name="f19" fmla="val f4"/>
                <a:gd name="f20" fmla="+- f19 0 f17"/>
                <a:gd name="f21" fmla="+- f18 0 f17"/>
                <a:gd name="f22" fmla="*/ f21 1 4884"/>
                <a:gd name="f23" fmla="*/ f20 1 141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884" h="1419">
                  <a:moveTo>
                    <a:pt x="f2" y="f5"/>
                  </a:moveTo>
                  <a:lnTo>
                    <a:pt x="f2" y="f6"/>
                  </a:lnTo>
                  <a:lnTo>
                    <a:pt x="f3" y="f6"/>
                  </a:lnTo>
                  <a:lnTo>
                    <a:pt x="f3" y="f5"/>
                  </a:lnTo>
                  <a:lnTo>
                    <a:pt x="f7" y="f5"/>
                  </a:lnTo>
                  <a:lnTo>
                    <a:pt x="f7" y="f8"/>
                  </a:lnTo>
                  <a:cubicBezTo>
                    <a:pt x="f7" y="f9"/>
                    <a:pt x="f10" y="f11"/>
                    <a:pt x="f12" y="f11"/>
                  </a:cubicBezTo>
                  <a:cubicBezTo>
                    <a:pt x="f13" y="f11"/>
                    <a:pt x="f14" y="f9"/>
                    <a:pt x="f14" y="f8"/>
                  </a:cubicBezTo>
                  <a:lnTo>
                    <a:pt x="f14"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7" name="Google Shape;10427;p74">
              <a:extLst>
                <a:ext uri="{FF2B5EF4-FFF2-40B4-BE49-F238E27FC236}">
                  <a16:creationId xmlns:a16="http://schemas.microsoft.com/office/drawing/2014/main" id="{16DBC4A1-45CF-A2BF-A86F-5CA61A3DB23C}"/>
                </a:ext>
              </a:extLst>
            </p:cNvPr>
            <p:cNvSpPr/>
            <p:nvPr/>
          </p:nvSpPr>
          <p:spPr>
            <a:xfrm>
              <a:off x="7326694" y="3555434"/>
              <a:ext cx="171001" cy="44055"/>
            </a:xfrm>
            <a:custGeom>
              <a:avLst/>
              <a:gdLst>
                <a:gd name="f0" fmla="val w"/>
                <a:gd name="f1" fmla="val h"/>
                <a:gd name="f2" fmla="val 0"/>
                <a:gd name="f3" fmla="val 5609"/>
                <a:gd name="f4" fmla="val 1356"/>
                <a:gd name="f5" fmla="val 1"/>
                <a:gd name="f6" fmla="val 1355"/>
                <a:gd name="f7" fmla="val 347"/>
                <a:gd name="f8" fmla="val 5577"/>
                <a:gd name="f9" fmla="val 158"/>
                <a:gd name="f10" fmla="val 5451"/>
                <a:gd name="f11" fmla="val 5231"/>
                <a:gd name="f12" fmla="*/ f0 1 5609"/>
                <a:gd name="f13" fmla="*/ f1 1 1356"/>
                <a:gd name="f14" fmla="val f2"/>
                <a:gd name="f15" fmla="val f3"/>
                <a:gd name="f16" fmla="val f4"/>
                <a:gd name="f17" fmla="+- f16 0 f14"/>
                <a:gd name="f18" fmla="+- f15 0 f14"/>
                <a:gd name="f19" fmla="*/ f18 1 5609"/>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5609" h="1356">
                  <a:moveTo>
                    <a:pt x="f5" y="f2"/>
                  </a:moveTo>
                  <a:lnTo>
                    <a:pt x="f5" y="f6"/>
                  </a:lnTo>
                  <a:lnTo>
                    <a:pt x="f3" y="f6"/>
                  </a:lnTo>
                  <a:lnTo>
                    <a:pt x="f3" y="f7"/>
                  </a:lnTo>
                  <a:cubicBezTo>
                    <a:pt x="f8" y="f9"/>
                    <a:pt x="f10" y="f2"/>
                    <a:pt x="f11"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8" name="Google Shape;10428;p74">
              <a:extLst>
                <a:ext uri="{FF2B5EF4-FFF2-40B4-BE49-F238E27FC236}">
                  <a16:creationId xmlns:a16="http://schemas.microsoft.com/office/drawing/2014/main" id="{28F4DBCF-BBE3-9F1E-3807-4BEFF0004E00}"/>
                </a:ext>
              </a:extLst>
            </p:cNvPr>
            <p:cNvSpPr/>
            <p:nvPr/>
          </p:nvSpPr>
          <p:spPr>
            <a:xfrm>
              <a:off x="7348795" y="3692612"/>
              <a:ext cx="149870" cy="113659"/>
            </a:xfrm>
            <a:custGeom>
              <a:avLst/>
              <a:gdLst>
                <a:gd name="f0" fmla="val w"/>
                <a:gd name="f1" fmla="val h"/>
                <a:gd name="f2" fmla="val 0"/>
                <a:gd name="f3" fmla="val 4916"/>
                <a:gd name="f4" fmla="val 3498"/>
                <a:gd name="f5" fmla="val 3151"/>
                <a:gd name="f6" fmla="val 3340"/>
                <a:gd name="f7" fmla="val 158"/>
                <a:gd name="f8" fmla="val 3497"/>
                <a:gd name="f9" fmla="val 347"/>
                <a:gd name="f10" fmla="val 536"/>
                <a:gd name="f11" fmla="val 693"/>
                <a:gd name="f12" fmla="val 1418"/>
                <a:gd name="f13" fmla="val 4190"/>
                <a:gd name="f14" fmla="val 4348"/>
                <a:gd name="f15" fmla="val 4569"/>
                <a:gd name="f16" fmla="val 4758"/>
                <a:gd name="f17" fmla="val 4915"/>
                <a:gd name="f18" fmla="val 2773"/>
                <a:gd name="f19" fmla="val 2615"/>
                <a:gd name="f20" fmla="val 2426"/>
                <a:gd name="f21" fmla="val 2237"/>
                <a:gd name="f22" fmla="val 2080"/>
                <a:gd name="f23" fmla="*/ f0 1 4916"/>
                <a:gd name="f24" fmla="*/ f1 1 3498"/>
                <a:gd name="f25" fmla="val f2"/>
                <a:gd name="f26" fmla="val f3"/>
                <a:gd name="f27" fmla="val f4"/>
                <a:gd name="f28" fmla="+- f27 0 f25"/>
                <a:gd name="f29" fmla="+- f26 0 f25"/>
                <a:gd name="f30" fmla="*/ f29 1 4916"/>
                <a:gd name="f31" fmla="*/ f28 1 3498"/>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916" h="3498">
                  <a:moveTo>
                    <a:pt x="f2" y="f2"/>
                  </a:moveTo>
                  <a:lnTo>
                    <a:pt x="f2" y="f5"/>
                  </a:lnTo>
                  <a:cubicBezTo>
                    <a:pt x="f2" y="f6"/>
                    <a:pt x="f7" y="f8"/>
                    <a:pt x="f9" y="f8"/>
                  </a:cubicBezTo>
                  <a:cubicBezTo>
                    <a:pt x="f10" y="f8"/>
                    <a:pt x="f11" y="f6"/>
                    <a:pt x="f11" y="f5"/>
                  </a:cubicBezTo>
                  <a:lnTo>
                    <a:pt x="f11" y="f12"/>
                  </a:lnTo>
                  <a:lnTo>
                    <a:pt x="f13" y="f12"/>
                  </a:lnTo>
                  <a:lnTo>
                    <a:pt x="f13" y="f5"/>
                  </a:lnTo>
                  <a:cubicBezTo>
                    <a:pt x="f13" y="f6"/>
                    <a:pt x="f14" y="f8"/>
                    <a:pt x="f15" y="f8"/>
                  </a:cubicBezTo>
                  <a:cubicBezTo>
                    <a:pt x="f16" y="f8"/>
                    <a:pt x="f17" y="f6"/>
                    <a:pt x="f17" y="f5"/>
                  </a:cubicBezTo>
                  <a:lnTo>
                    <a:pt x="f17" y="f2"/>
                  </a:lnTo>
                  <a:lnTo>
                    <a:pt x="f18" y="f2"/>
                  </a:lnTo>
                  <a:lnTo>
                    <a:pt x="f18" y="f9"/>
                  </a:lnTo>
                  <a:cubicBezTo>
                    <a:pt x="f18" y="f10"/>
                    <a:pt x="f19" y="f11"/>
                    <a:pt x="f20" y="f11"/>
                  </a:cubicBezTo>
                  <a:cubicBezTo>
                    <a:pt x="f21" y="f11"/>
                    <a:pt x="f22" y="f10"/>
                    <a:pt x="f22" y="f9"/>
                  </a:cubicBezTo>
                  <a:lnTo>
                    <a:pt x="f22"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9" name="Google Shape;10429;p74">
              <a:extLst>
                <a:ext uri="{FF2B5EF4-FFF2-40B4-BE49-F238E27FC236}">
                  <a16:creationId xmlns:a16="http://schemas.microsoft.com/office/drawing/2014/main" id="{61C3C227-82E5-3139-6821-E1F1F30D51D7}"/>
                </a:ext>
              </a:extLst>
            </p:cNvPr>
            <p:cNvSpPr/>
            <p:nvPr/>
          </p:nvSpPr>
          <p:spPr>
            <a:xfrm>
              <a:off x="7200872" y="3487887"/>
              <a:ext cx="105695" cy="135130"/>
            </a:xfrm>
            <a:custGeom>
              <a:avLst/>
              <a:gdLst>
                <a:gd name="f0" fmla="val w"/>
                <a:gd name="f1" fmla="val h"/>
                <a:gd name="f2" fmla="val 0"/>
                <a:gd name="f3" fmla="val 3467"/>
                <a:gd name="f4" fmla="val 4159"/>
                <a:gd name="f5" fmla="val 1733"/>
                <a:gd name="f6" fmla="val 788"/>
                <a:gd name="f7" fmla="val 1"/>
                <a:gd name="f8" fmla="val 3812"/>
                <a:gd name="f9" fmla="val 4001"/>
                <a:gd name="f10" fmla="val 158"/>
                <a:gd name="f11" fmla="val 347"/>
                <a:gd name="f12" fmla="val 3120"/>
                <a:gd name="f13" fmla="val 3309"/>
                <a:gd name="f14" fmla="val 3466"/>
                <a:gd name="f15" fmla="val 2678"/>
                <a:gd name="f16" fmla="*/ f0 1 3467"/>
                <a:gd name="f17" fmla="*/ f1 1 4159"/>
                <a:gd name="f18" fmla="val f2"/>
                <a:gd name="f19" fmla="val f3"/>
                <a:gd name="f20" fmla="val f4"/>
                <a:gd name="f21" fmla="+- f20 0 f18"/>
                <a:gd name="f22" fmla="+- f19 0 f18"/>
                <a:gd name="f23" fmla="*/ f22 1 3467"/>
                <a:gd name="f24" fmla="*/ f21 1 415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3467" h="4159">
                  <a:moveTo>
                    <a:pt x="f5" y="f2"/>
                  </a:moveTo>
                  <a:cubicBezTo>
                    <a:pt x="f6" y="f2"/>
                    <a:pt x="f7" y="f6"/>
                    <a:pt x="f7" y="f5"/>
                  </a:cubicBezTo>
                  <a:lnTo>
                    <a:pt x="f7" y="f8"/>
                  </a:lnTo>
                  <a:cubicBezTo>
                    <a:pt x="f7" y="f9"/>
                    <a:pt x="f10" y="f4"/>
                    <a:pt x="f11" y="f4"/>
                  </a:cubicBezTo>
                  <a:lnTo>
                    <a:pt x="f12" y="f4"/>
                  </a:lnTo>
                  <a:cubicBezTo>
                    <a:pt x="f13" y="f4"/>
                    <a:pt x="f14" y="f9"/>
                    <a:pt x="f14" y="f8"/>
                  </a:cubicBezTo>
                  <a:lnTo>
                    <a:pt x="f14" y="f5"/>
                  </a:lnTo>
                  <a:cubicBezTo>
                    <a:pt x="f14" y="f6"/>
                    <a:pt x="f15"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0" name="Google Shape;10435;p74">
            <a:extLst>
              <a:ext uri="{FF2B5EF4-FFF2-40B4-BE49-F238E27FC236}">
                <a16:creationId xmlns:a16="http://schemas.microsoft.com/office/drawing/2014/main" id="{B3DBB45D-CF7A-BC4B-55BA-E22F1735EC72}"/>
              </a:ext>
            </a:extLst>
          </p:cNvPr>
          <p:cNvGrpSpPr/>
          <p:nvPr/>
        </p:nvGrpSpPr>
        <p:grpSpPr>
          <a:xfrm>
            <a:off x="7115229" y="3964728"/>
            <a:ext cx="532236" cy="525935"/>
            <a:chOff x="7115229" y="3964728"/>
            <a:chExt cx="532236" cy="525935"/>
          </a:xfrm>
        </p:grpSpPr>
        <p:sp>
          <p:nvSpPr>
            <p:cNvPr id="121" name="Google Shape;10436;p74">
              <a:extLst>
                <a:ext uri="{FF2B5EF4-FFF2-40B4-BE49-F238E27FC236}">
                  <a16:creationId xmlns:a16="http://schemas.microsoft.com/office/drawing/2014/main" id="{2BB59F48-DB99-AB9C-7DBD-DACF1932DF9C}"/>
                </a:ext>
              </a:extLst>
            </p:cNvPr>
            <p:cNvSpPr/>
            <p:nvPr/>
          </p:nvSpPr>
          <p:spPr>
            <a:xfrm>
              <a:off x="7365107" y="3964728"/>
              <a:ext cx="31089" cy="82798"/>
            </a:xfrm>
            <a:custGeom>
              <a:avLst/>
              <a:gdLst>
                <a:gd name="f0" fmla="val w"/>
                <a:gd name="f1" fmla="val h"/>
                <a:gd name="f2" fmla="val 0"/>
                <a:gd name="f3" fmla="val 694"/>
                <a:gd name="f4" fmla="val 1733"/>
                <a:gd name="f5" fmla="val 347"/>
                <a:gd name="f6" fmla="val 158"/>
                <a:gd name="f7" fmla="val 1355"/>
                <a:gd name="f8" fmla="val 1576"/>
                <a:gd name="f9" fmla="val 536"/>
                <a:gd name="f10" fmla="val 693"/>
                <a:gd name="f11" fmla="*/ f0 1 694"/>
                <a:gd name="f12" fmla="*/ f1 1 1733"/>
                <a:gd name="f13" fmla="val f2"/>
                <a:gd name="f14" fmla="val f3"/>
                <a:gd name="f15" fmla="val f4"/>
                <a:gd name="f16" fmla="+- f15 0 f13"/>
                <a:gd name="f17" fmla="+- f14 0 f13"/>
                <a:gd name="f18" fmla="*/ f17 1 694"/>
                <a:gd name="f19" fmla="*/ f16 1 173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694" h="1733">
                  <a:moveTo>
                    <a:pt x="f5" y="f2"/>
                  </a:moveTo>
                  <a:cubicBezTo>
                    <a:pt x="f6" y="f2"/>
                    <a:pt x="f2" y="f6"/>
                    <a:pt x="f2" y="f5"/>
                  </a:cubicBezTo>
                  <a:lnTo>
                    <a:pt x="f2" y="f7"/>
                  </a:lnTo>
                  <a:cubicBezTo>
                    <a:pt x="f2" y="f8"/>
                    <a:pt x="f6" y="f4"/>
                    <a:pt x="f5" y="f4"/>
                  </a:cubicBezTo>
                  <a:cubicBezTo>
                    <a:pt x="f9" y="f4"/>
                    <a:pt x="f10" y="f8"/>
                    <a:pt x="f10" y="f7"/>
                  </a:cubicBezTo>
                  <a:lnTo>
                    <a:pt x="f10" y="f5"/>
                  </a:lnTo>
                  <a:cubicBezTo>
                    <a:pt x="f10" y="f6"/>
                    <a:pt x="f9"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2" name="Google Shape;10437;p74">
              <a:extLst>
                <a:ext uri="{FF2B5EF4-FFF2-40B4-BE49-F238E27FC236}">
                  <a16:creationId xmlns:a16="http://schemas.microsoft.com/office/drawing/2014/main" id="{6CBB282C-373B-20B2-ADF2-CF1C937CB7B6}"/>
                </a:ext>
              </a:extLst>
            </p:cNvPr>
            <p:cNvSpPr/>
            <p:nvPr/>
          </p:nvSpPr>
          <p:spPr>
            <a:xfrm>
              <a:off x="7240859" y="4029769"/>
              <a:ext cx="63578" cy="66275"/>
            </a:xfrm>
            <a:custGeom>
              <a:avLst/>
              <a:gdLst>
                <a:gd name="f0" fmla="val w"/>
                <a:gd name="f1" fmla="val h"/>
                <a:gd name="f2" fmla="val 0"/>
                <a:gd name="f3" fmla="val 1419"/>
                <a:gd name="f4" fmla="val 1388"/>
                <a:gd name="f5" fmla="val 363"/>
                <a:gd name="f6" fmla="val 1"/>
                <a:gd name="f7" fmla="val 276"/>
                <a:gd name="f8" fmla="val 190"/>
                <a:gd name="f9" fmla="val 40"/>
                <a:gd name="f10" fmla="val 127"/>
                <a:gd name="f11" fmla="val 119"/>
                <a:gd name="f12" fmla="val 245"/>
                <a:gd name="f13" fmla="val 466"/>
                <a:gd name="f14" fmla="val 592"/>
                <a:gd name="f15" fmla="val 820"/>
                <a:gd name="f16" fmla="val 1316"/>
                <a:gd name="f17" fmla="val 883"/>
                <a:gd name="f18" fmla="val 1364"/>
                <a:gd name="f19" fmla="val 969"/>
                <a:gd name="f20" fmla="val 1387"/>
                <a:gd name="f21" fmla="val 1056"/>
                <a:gd name="f22" fmla="val 1143"/>
                <a:gd name="f23" fmla="val 1229"/>
                <a:gd name="f24" fmla="val 1292"/>
                <a:gd name="f25" fmla="val 1418"/>
                <a:gd name="f26" fmla="val 1190"/>
                <a:gd name="f27" fmla="val 938"/>
                <a:gd name="f28" fmla="val 844"/>
                <a:gd name="f29" fmla="val 599"/>
                <a:gd name="f30" fmla="val 536"/>
                <a:gd name="f31" fmla="val 450"/>
                <a:gd name="f32" fmla="*/ f0 1 1419"/>
                <a:gd name="f33" fmla="*/ f1 1 1388"/>
                <a:gd name="f34" fmla="val f2"/>
                <a:gd name="f35" fmla="val f3"/>
                <a:gd name="f36" fmla="val f4"/>
                <a:gd name="f37" fmla="+- f36 0 f34"/>
                <a:gd name="f38" fmla="+- f35 0 f34"/>
                <a:gd name="f39" fmla="*/ f38 1 1419"/>
                <a:gd name="f40" fmla="*/ f37 1 138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88">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31"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3" name="Google Shape;10438;p74">
              <a:extLst>
                <a:ext uri="{FF2B5EF4-FFF2-40B4-BE49-F238E27FC236}">
                  <a16:creationId xmlns:a16="http://schemas.microsoft.com/office/drawing/2014/main" id="{C5C36CA8-9EDD-2105-0D55-89FAC0A6871A}"/>
                </a:ext>
              </a:extLst>
            </p:cNvPr>
            <p:cNvSpPr/>
            <p:nvPr/>
          </p:nvSpPr>
          <p:spPr>
            <a:xfrm>
              <a:off x="7456822" y="4030336"/>
              <a:ext cx="63578" cy="65708"/>
            </a:xfrm>
            <a:custGeom>
              <a:avLst/>
              <a:gdLst>
                <a:gd name="f0" fmla="val w"/>
                <a:gd name="f1" fmla="val h"/>
                <a:gd name="f2" fmla="val 0"/>
                <a:gd name="f3" fmla="val 1419"/>
                <a:gd name="f4" fmla="val 1376"/>
                <a:gd name="f5" fmla="val 1054"/>
                <a:gd name="f6" fmla="val 976"/>
                <a:gd name="f7" fmla="val 894"/>
                <a:gd name="f8" fmla="val 33"/>
                <a:gd name="f9" fmla="val 820"/>
                <a:gd name="f10" fmla="val 107"/>
                <a:gd name="f11" fmla="val 95"/>
                <a:gd name="f12" fmla="val 832"/>
                <a:gd name="f13" fmla="val 1"/>
                <a:gd name="f14" fmla="val 926"/>
                <a:gd name="f15" fmla="val 1178"/>
                <a:gd name="f16" fmla="val 1304"/>
                <a:gd name="f17" fmla="val 158"/>
                <a:gd name="f18" fmla="val 1352"/>
                <a:gd name="f19" fmla="val 253"/>
                <a:gd name="f20" fmla="val 1375"/>
                <a:gd name="f21" fmla="val 344"/>
                <a:gd name="f22" fmla="val 434"/>
                <a:gd name="f23" fmla="val 521"/>
                <a:gd name="f24" fmla="val 568"/>
                <a:gd name="f25" fmla="val 1293"/>
                <a:gd name="f26" fmla="val 580"/>
                <a:gd name="f27" fmla="val 454"/>
                <a:gd name="f28" fmla="val 233"/>
                <a:gd name="f29" fmla="val 1226"/>
                <a:gd name="f30" fmla="val 41"/>
                <a:gd name="f31" fmla="val 1142"/>
                <a:gd name="f32" fmla="*/ f0 1 1419"/>
                <a:gd name="f33" fmla="*/ f1 1 1376"/>
                <a:gd name="f34" fmla="val f2"/>
                <a:gd name="f35" fmla="val f3"/>
                <a:gd name="f36" fmla="val f4"/>
                <a:gd name="f37" fmla="+- f36 0 f34"/>
                <a:gd name="f38" fmla="+- f35 0 f34"/>
                <a:gd name="f39" fmla="*/ f38 1 1419"/>
                <a:gd name="f40" fmla="*/ f37 1 1376"/>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76">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26"/>
                  </a:lnTo>
                  <a:cubicBezTo>
                    <a:pt x="f3" y="f27"/>
                    <a:pt x="f3" y="f28"/>
                    <a:pt x="f25" y="f10"/>
                  </a:cubicBezTo>
                  <a:cubicBezTo>
                    <a:pt x="f29" y="f30"/>
                    <a:pt x="f31"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4" name="Google Shape;10439;p74">
              <a:extLst>
                <a:ext uri="{FF2B5EF4-FFF2-40B4-BE49-F238E27FC236}">
                  <a16:creationId xmlns:a16="http://schemas.microsoft.com/office/drawing/2014/main" id="{F041C2E7-6DAF-8DE9-D5E2-0AE074E4A66A}"/>
                </a:ext>
              </a:extLst>
            </p:cNvPr>
            <p:cNvSpPr/>
            <p:nvPr/>
          </p:nvSpPr>
          <p:spPr>
            <a:xfrm>
              <a:off x="7583887" y="4194892"/>
              <a:ext cx="63578" cy="231736"/>
            </a:xfrm>
            <a:custGeom>
              <a:avLst/>
              <a:gdLst>
                <a:gd name="f0" fmla="val w"/>
                <a:gd name="f1" fmla="val h"/>
                <a:gd name="f2" fmla="val 0"/>
                <a:gd name="f3" fmla="val 1419"/>
                <a:gd name="f4" fmla="val 4853"/>
                <a:gd name="f5" fmla="val 1"/>
                <a:gd name="f6" fmla="val 4852"/>
                <a:gd name="f7" fmla="val 1040"/>
                <a:gd name="f8" fmla="val 1261"/>
                <a:gd name="f9" fmla="val 1418"/>
                <a:gd name="f10" fmla="val 4695"/>
                <a:gd name="f11" fmla="val 4506"/>
                <a:gd name="f12" fmla="val 316"/>
                <a:gd name="f13" fmla="val 1355"/>
                <a:gd name="f14" fmla="val 158"/>
                <a:gd name="f15" fmla="val 1198"/>
                <a:gd name="f16" fmla="*/ f0 1 1419"/>
                <a:gd name="f17" fmla="*/ f1 1 4853"/>
                <a:gd name="f18" fmla="val f2"/>
                <a:gd name="f19" fmla="val f3"/>
                <a:gd name="f20" fmla="val f4"/>
                <a:gd name="f21" fmla="+- f20 0 f18"/>
                <a:gd name="f22" fmla="+- f19 0 f18"/>
                <a:gd name="f23" fmla="*/ f22 1 1419"/>
                <a:gd name="f24" fmla="*/ f21 1 4853"/>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4853">
                  <a:moveTo>
                    <a:pt x="f2" y="f5"/>
                  </a:moveTo>
                  <a:lnTo>
                    <a:pt x="f2" y="f6"/>
                  </a:lnTo>
                  <a:lnTo>
                    <a:pt x="f7" y="f6"/>
                  </a:lnTo>
                  <a:cubicBezTo>
                    <a:pt x="f8" y="f6"/>
                    <a:pt x="f9" y="f10"/>
                    <a:pt x="f9" y="f11"/>
                  </a:cubicBezTo>
                  <a:lnTo>
                    <a:pt x="f9" y="f12"/>
                  </a:lnTo>
                  <a:cubicBezTo>
                    <a:pt x="f13" y="f14"/>
                    <a:pt x="f15" y="f5"/>
                    <a:pt x="f7"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5" name="Google Shape;10440;p74">
              <a:extLst>
                <a:ext uri="{FF2B5EF4-FFF2-40B4-BE49-F238E27FC236}">
                  <a16:creationId xmlns:a16="http://schemas.microsoft.com/office/drawing/2014/main" id="{0DC2FBFD-A1C0-A2B7-121B-61984D0B030D}"/>
                </a:ext>
              </a:extLst>
            </p:cNvPr>
            <p:cNvSpPr/>
            <p:nvPr/>
          </p:nvSpPr>
          <p:spPr>
            <a:xfrm>
              <a:off x="7115229" y="4196227"/>
              <a:ext cx="63578" cy="231882"/>
            </a:xfrm>
            <a:custGeom>
              <a:avLst/>
              <a:gdLst>
                <a:gd name="f0" fmla="val 360"/>
                <a:gd name="f1" fmla="val w"/>
                <a:gd name="f2" fmla="val h"/>
                <a:gd name="f3" fmla="val 0"/>
                <a:gd name="f4" fmla="val 1419"/>
                <a:gd name="f5" fmla="val 4856"/>
                <a:gd name="f6" fmla="val 323"/>
                <a:gd name="f7" fmla="val 132"/>
                <a:gd name="f8" fmla="val 1"/>
                <a:gd name="f9" fmla="val 149"/>
                <a:gd name="f10" fmla="val 351"/>
                <a:gd name="f11" fmla="val 4509"/>
                <a:gd name="f12" fmla="val 4698"/>
                <a:gd name="f13" fmla="val 158"/>
                <a:gd name="f14" fmla="val 379"/>
                <a:gd name="f15" fmla="val 1418"/>
                <a:gd name="f16" fmla="val 4"/>
                <a:gd name="f17" fmla="val 341"/>
                <a:gd name="f18" fmla="*/ f1 1 1419"/>
                <a:gd name="f19" fmla="*/ f2 1 4856"/>
                <a:gd name="f20" fmla="val f3"/>
                <a:gd name="f21" fmla="val f4"/>
                <a:gd name="f22" fmla="val f5"/>
                <a:gd name="f23" fmla="+- f22 0 f20"/>
                <a:gd name="f24" fmla="+- f21 0 f20"/>
                <a:gd name="f25" fmla="*/ f24 1 1419"/>
                <a:gd name="f26" fmla="*/ f23 1 4856"/>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419" h="4856">
                  <a:moveTo>
                    <a:pt x="f6" y="f3"/>
                  </a:moveTo>
                  <a:cubicBezTo>
                    <a:pt x="f7" y="f3"/>
                    <a:pt x="f8" y="f9"/>
                    <a:pt x="f8" y="f10"/>
                  </a:cubicBezTo>
                  <a:lnTo>
                    <a:pt x="f8" y="f11"/>
                  </a:lnTo>
                  <a:cubicBezTo>
                    <a:pt x="f8" y="f12"/>
                    <a:pt x="f13" y="f5"/>
                    <a:pt x="f14" y="f5"/>
                  </a:cubicBezTo>
                  <a:lnTo>
                    <a:pt x="f15" y="f5"/>
                  </a:lnTo>
                  <a:lnTo>
                    <a:pt x="f15" y="f16"/>
                  </a:lnTo>
                  <a:lnTo>
                    <a:pt x="f14" y="f16"/>
                  </a:lnTo>
                  <a:cubicBezTo>
                    <a:pt x="f0" y="f8"/>
                    <a:pt x="f17" y="f3"/>
                    <a:pt x="f6" y="f3"/>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6" name="Google Shape;10441;p74">
              <a:extLst>
                <a:ext uri="{FF2B5EF4-FFF2-40B4-BE49-F238E27FC236}">
                  <a16:creationId xmlns:a16="http://schemas.microsoft.com/office/drawing/2014/main" id="{C1975EFC-3D70-196F-4128-38F3857E0B93}"/>
                </a:ext>
              </a:extLst>
            </p:cNvPr>
            <p:cNvSpPr/>
            <p:nvPr/>
          </p:nvSpPr>
          <p:spPr>
            <a:xfrm>
              <a:off x="7293108" y="4212942"/>
              <a:ext cx="256955" cy="198644"/>
            </a:xfrm>
            <a:custGeom>
              <a:avLst/>
              <a:gdLst>
                <a:gd name="f0" fmla="val w"/>
                <a:gd name="f1" fmla="val h"/>
                <a:gd name="f2" fmla="val 0"/>
                <a:gd name="f3" fmla="val 5735"/>
                <a:gd name="f4" fmla="val 4160"/>
                <a:gd name="f5" fmla="val 1639"/>
                <a:gd name="f6" fmla="val 1"/>
                <a:gd name="f7" fmla="val 1450"/>
                <a:gd name="f8" fmla="val 1198"/>
                <a:gd name="f9" fmla="val 158"/>
                <a:gd name="f10" fmla="val 1072"/>
                <a:gd name="f11" fmla="val 379"/>
                <a:gd name="f12" fmla="val 2490"/>
                <a:gd name="f13" fmla="val 2584"/>
                <a:gd name="f14" fmla="val 378"/>
                <a:gd name="f15" fmla="val 2616"/>
                <a:gd name="f16" fmla="val 567"/>
                <a:gd name="f17" fmla="val 1544"/>
                <a:gd name="f18" fmla="val 2364"/>
                <a:gd name="f19" fmla="val 1796"/>
                <a:gd name="f20" fmla="val 1891"/>
                <a:gd name="f21" fmla="val 2017"/>
                <a:gd name="f22" fmla="val 1418"/>
                <a:gd name="f23" fmla="val 2710"/>
                <a:gd name="f24" fmla="val 2899"/>
                <a:gd name="f25" fmla="val 3056"/>
                <a:gd name="f26" fmla="val 1481"/>
                <a:gd name="f27" fmla="val 3182"/>
                <a:gd name="f28" fmla="val 1607"/>
                <a:gd name="f29" fmla="val 5734"/>
                <a:gd name="f30" fmla="val 4159"/>
                <a:gd name="f31" fmla="*/ f0 1 5735"/>
                <a:gd name="f32" fmla="*/ f1 1 4160"/>
                <a:gd name="f33" fmla="val f2"/>
                <a:gd name="f34" fmla="val f3"/>
                <a:gd name="f35" fmla="val f4"/>
                <a:gd name="f36" fmla="+- f35 0 f33"/>
                <a:gd name="f37" fmla="+- f34 0 f33"/>
                <a:gd name="f38" fmla="*/ f37 1 5735"/>
                <a:gd name="f39" fmla="*/ f36 1 416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5735" h="4160">
                  <a:moveTo>
                    <a:pt x="f5" y="f6"/>
                  </a:moveTo>
                  <a:cubicBezTo>
                    <a:pt x="f7" y="f6"/>
                    <a:pt x="f8" y="f9"/>
                    <a:pt x="f10" y="f11"/>
                  </a:cubicBezTo>
                  <a:lnTo>
                    <a:pt x="f2" y="f12"/>
                  </a:lnTo>
                  <a:cubicBezTo>
                    <a:pt x="f9" y="f13"/>
                    <a:pt x="f14" y="f15"/>
                    <a:pt x="f16" y="f15"/>
                  </a:cubicBezTo>
                  <a:cubicBezTo>
                    <a:pt x="f10" y="f15"/>
                    <a:pt x="f17" y="f18"/>
                    <a:pt x="f19" y="f20"/>
                  </a:cubicBezTo>
                  <a:lnTo>
                    <a:pt x="f21" y="f22"/>
                  </a:lnTo>
                  <a:lnTo>
                    <a:pt x="f23" y="f22"/>
                  </a:lnTo>
                  <a:cubicBezTo>
                    <a:pt x="f24" y="f22"/>
                    <a:pt x="f25" y="f26"/>
                    <a:pt x="f27" y="f28"/>
                  </a:cubicBezTo>
                  <a:lnTo>
                    <a:pt x="f29" y="f30"/>
                  </a:lnTo>
                  <a:lnTo>
                    <a:pt x="f29"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7" name="Google Shape;10442;p74">
              <a:extLst>
                <a:ext uri="{FF2B5EF4-FFF2-40B4-BE49-F238E27FC236}">
                  <a16:creationId xmlns:a16="http://schemas.microsoft.com/office/drawing/2014/main" id="{FD04BB60-98B8-73C1-3500-F5C0A626A905}"/>
                </a:ext>
              </a:extLst>
            </p:cNvPr>
            <p:cNvSpPr/>
            <p:nvPr/>
          </p:nvSpPr>
          <p:spPr>
            <a:xfrm>
              <a:off x="7206989" y="4130189"/>
              <a:ext cx="314837" cy="360474"/>
            </a:xfrm>
            <a:custGeom>
              <a:avLst/>
              <a:gdLst>
                <a:gd name="f0" fmla="val w"/>
                <a:gd name="f1" fmla="val h"/>
                <a:gd name="f2" fmla="val 0"/>
                <a:gd name="f3" fmla="val 7027"/>
                <a:gd name="f4" fmla="val 7549"/>
                <a:gd name="f5" fmla="val 2206"/>
                <a:gd name="f6" fmla="val 1"/>
                <a:gd name="f7" fmla="val 1828"/>
                <a:gd name="f8" fmla="val 1481"/>
                <a:gd name="f9" fmla="val 221"/>
                <a:gd name="f10" fmla="val 1261"/>
                <a:gd name="f11" fmla="val 568"/>
                <a:gd name="f12" fmla="val 946"/>
                <a:gd name="f13" fmla="val 1198"/>
                <a:gd name="f14" fmla="val 914"/>
                <a:gd name="f15" fmla="val 1324"/>
                <a:gd name="f16" fmla="val 757"/>
                <a:gd name="f17" fmla="val 1419"/>
                <a:gd name="f18" fmla="val 631"/>
                <a:gd name="f19" fmla="val 6239"/>
                <a:gd name="f20" fmla="val 1576"/>
                <a:gd name="f21" fmla="val 2584"/>
                <a:gd name="f22" fmla="val 7247"/>
                <a:gd name="f23" fmla="val 2768"/>
                <a:gd name="f24" fmla="val 7431"/>
                <a:gd name="f25" fmla="val 3054"/>
                <a:gd name="f26" fmla="val 7548"/>
                <a:gd name="f27" fmla="val 3330"/>
                <a:gd name="f28" fmla="val 3431"/>
                <a:gd name="f29" fmla="val 3531"/>
                <a:gd name="f30" fmla="val 7533"/>
                <a:gd name="f31" fmla="val 3624"/>
                <a:gd name="f32" fmla="val 7499"/>
                <a:gd name="f33" fmla="val 6585"/>
                <a:gd name="f34" fmla="val 6554"/>
                <a:gd name="f35" fmla="val 6743"/>
                <a:gd name="f36" fmla="val 6522"/>
                <a:gd name="f37" fmla="val 6900"/>
                <a:gd name="f38" fmla="val 6396"/>
                <a:gd name="f39" fmla="val 7026"/>
                <a:gd name="f40" fmla="val 6302"/>
                <a:gd name="f41" fmla="val 4537"/>
                <a:gd name="f42" fmla="val 3813"/>
                <a:gd name="f43" fmla="val 4380"/>
                <a:gd name="f44" fmla="val 4348"/>
                <a:gd name="f45" fmla="val 3844"/>
                <a:gd name="f46" fmla="val 4033"/>
                <a:gd name="f47" fmla="val 4506"/>
                <a:gd name="f48" fmla="val 3340"/>
                <a:gd name="f49" fmla="val 4947"/>
                <a:gd name="f50" fmla="val 2647"/>
                <a:gd name="f51" fmla="val 5042"/>
                <a:gd name="f52" fmla="val 2601"/>
                <a:gd name="f53" fmla="val 5044"/>
                <a:gd name="f54" fmla="val 2556"/>
                <a:gd name="f55" fmla="val 5046"/>
                <a:gd name="f56" fmla="val 2511"/>
                <a:gd name="f57" fmla="val 2046"/>
                <a:gd name="f58" fmla="val 1698"/>
                <a:gd name="f59" fmla="val 4899"/>
                <a:gd name="f60" fmla="val 4727"/>
                <a:gd name="f61" fmla="val 1103"/>
                <a:gd name="f62" fmla="val 4632"/>
                <a:gd name="f63" fmla="val 1040"/>
                <a:gd name="f64" fmla="val 4412"/>
                <a:gd name="f65" fmla="val 1166"/>
                <a:gd name="f66" fmla="val 4254"/>
                <a:gd name="f67" fmla="val 2363"/>
                <a:gd name="f68" fmla="val 1797"/>
                <a:gd name="f69" fmla="val 2615"/>
                <a:gd name="f70" fmla="val 3088"/>
                <a:gd name="f71" fmla="val 1041"/>
                <a:gd name="f72" fmla="val 3592"/>
                <a:gd name="f73" fmla="val 5104"/>
                <a:gd name="f74" fmla="val 5167"/>
                <a:gd name="f75" fmla="val 852"/>
                <a:gd name="f76" fmla="val 5262"/>
                <a:gd name="f77" fmla="val 347"/>
                <a:gd name="f78" fmla="val 158"/>
                <a:gd name="f79" fmla="val 4884"/>
                <a:gd name="f80" fmla="*/ f0 1 7027"/>
                <a:gd name="f81" fmla="*/ f1 1 7549"/>
                <a:gd name="f82" fmla="val f2"/>
                <a:gd name="f83" fmla="val f3"/>
                <a:gd name="f84" fmla="val f4"/>
                <a:gd name="f85" fmla="+- f84 0 f82"/>
                <a:gd name="f86" fmla="+- f83 0 f82"/>
                <a:gd name="f87" fmla="*/ f86 1 7027"/>
                <a:gd name="f88" fmla="*/ f85 1 7549"/>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7027" h="7549">
                  <a:moveTo>
                    <a:pt x="f5" y="f6"/>
                  </a:moveTo>
                  <a:cubicBezTo>
                    <a:pt x="f7" y="f6"/>
                    <a:pt x="f8" y="f9"/>
                    <a:pt x="f10" y="f11"/>
                  </a:cubicBezTo>
                  <a:lnTo>
                    <a:pt x="f12" y="f13"/>
                  </a:lnTo>
                  <a:cubicBezTo>
                    <a:pt x="f14" y="f15"/>
                    <a:pt x="f16" y="f17"/>
                    <a:pt x="f18" y="f17"/>
                  </a:cubicBezTo>
                  <a:lnTo>
                    <a:pt x="f6" y="f17"/>
                  </a:lnTo>
                  <a:lnTo>
                    <a:pt x="f6" y="f19"/>
                  </a:lnTo>
                  <a:lnTo>
                    <a:pt x="f20" y="f19"/>
                  </a:lnTo>
                  <a:lnTo>
                    <a:pt x="f21" y="f22"/>
                  </a:lnTo>
                  <a:cubicBezTo>
                    <a:pt x="f23" y="f24"/>
                    <a:pt x="f25" y="f26"/>
                    <a:pt x="f27" y="f26"/>
                  </a:cubicBezTo>
                  <a:cubicBezTo>
                    <a:pt x="f28" y="f26"/>
                    <a:pt x="f29" y="f30"/>
                    <a:pt x="f31" y="f32"/>
                  </a:cubicBezTo>
                  <a:lnTo>
                    <a:pt x="f33" y="f34"/>
                  </a:lnTo>
                  <a:cubicBezTo>
                    <a:pt x="f35" y="f36"/>
                    <a:pt x="f37" y="f38"/>
                    <a:pt x="f39" y="f40"/>
                  </a:cubicBezTo>
                  <a:lnTo>
                    <a:pt x="f41" y="f42"/>
                  </a:lnTo>
                  <a:lnTo>
                    <a:pt x="f43" y="f42"/>
                  </a:lnTo>
                  <a:lnTo>
                    <a:pt x="f44" y="f45"/>
                  </a:lnTo>
                  <a:cubicBezTo>
                    <a:pt x="f46" y="f47"/>
                    <a:pt x="f48" y="f49"/>
                    <a:pt x="f50" y="f51"/>
                  </a:cubicBezTo>
                  <a:cubicBezTo>
                    <a:pt x="f52" y="f53"/>
                    <a:pt x="f54" y="f55"/>
                    <a:pt x="f56" y="f55"/>
                  </a:cubicBezTo>
                  <a:cubicBezTo>
                    <a:pt x="f57" y="f55"/>
                    <a:pt x="f58" y="f59"/>
                    <a:pt x="f15" y="f60"/>
                  </a:cubicBezTo>
                  <a:cubicBezTo>
                    <a:pt x="f61" y="f62"/>
                    <a:pt x="f63" y="f64"/>
                    <a:pt x="f65" y="f66"/>
                  </a:cubicBezTo>
                  <a:lnTo>
                    <a:pt x="f67" y="f68"/>
                  </a:lnTo>
                  <a:cubicBezTo>
                    <a:pt x="f69" y="f15"/>
                    <a:pt x="f70" y="f71"/>
                    <a:pt x="f72" y="f71"/>
                  </a:cubicBezTo>
                  <a:lnTo>
                    <a:pt x="f73" y="f71"/>
                  </a:lnTo>
                  <a:cubicBezTo>
                    <a:pt x="f74" y="f75"/>
                    <a:pt x="f76" y="f18"/>
                    <a:pt x="f76" y="f77"/>
                  </a:cubicBezTo>
                  <a:cubicBezTo>
                    <a:pt x="f76" y="f78"/>
                    <a:pt x="f73" y="f6"/>
                    <a:pt x="f79"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8" name="Google Shape;10443;p74">
            <a:extLst>
              <a:ext uri="{FF2B5EF4-FFF2-40B4-BE49-F238E27FC236}">
                <a16:creationId xmlns:a16="http://schemas.microsoft.com/office/drawing/2014/main" id="{506017A1-5380-481A-5E7F-9E41F3247338}"/>
              </a:ext>
            </a:extLst>
          </p:cNvPr>
          <p:cNvGrpSpPr/>
          <p:nvPr/>
        </p:nvGrpSpPr>
        <p:grpSpPr>
          <a:xfrm>
            <a:off x="8485796" y="3337175"/>
            <a:ext cx="413345" cy="440549"/>
            <a:chOff x="8485796" y="3337175"/>
            <a:chExt cx="413345" cy="440549"/>
          </a:xfrm>
        </p:grpSpPr>
        <p:sp>
          <p:nvSpPr>
            <p:cNvPr id="129" name="Google Shape;10444;p74">
              <a:extLst>
                <a:ext uri="{FF2B5EF4-FFF2-40B4-BE49-F238E27FC236}">
                  <a16:creationId xmlns:a16="http://schemas.microsoft.com/office/drawing/2014/main" id="{ED8CC0C5-DC84-C91A-03D7-EFA6881DA536}"/>
                </a:ext>
              </a:extLst>
            </p:cNvPr>
            <p:cNvSpPr/>
            <p:nvPr/>
          </p:nvSpPr>
          <p:spPr>
            <a:xfrm>
              <a:off x="8522079" y="3337175"/>
              <a:ext cx="120965" cy="128921"/>
            </a:xfrm>
            <a:custGeom>
              <a:avLst/>
              <a:gdLst>
                <a:gd name="f0" fmla="val w"/>
                <a:gd name="f1" fmla="val h"/>
                <a:gd name="f2" fmla="val 0"/>
                <a:gd name="f3" fmla="val 3467"/>
                <a:gd name="f4" fmla="val 1733"/>
                <a:gd name="f5" fmla="val 1"/>
                <a:gd name="f6" fmla="val 788"/>
                <a:gd name="f7" fmla="val 2679"/>
                <a:gd name="f8" fmla="val 3466"/>
                <a:gd name="f9" fmla="val 2678"/>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0" name="Google Shape;10445;p74">
              <a:extLst>
                <a:ext uri="{FF2B5EF4-FFF2-40B4-BE49-F238E27FC236}">
                  <a16:creationId xmlns:a16="http://schemas.microsoft.com/office/drawing/2014/main" id="{64E1E41A-0B56-96C2-06F5-4562145F6796}"/>
                </a:ext>
              </a:extLst>
            </p:cNvPr>
            <p:cNvSpPr/>
            <p:nvPr/>
          </p:nvSpPr>
          <p:spPr>
            <a:xfrm>
              <a:off x="8681459" y="3389909"/>
              <a:ext cx="145142" cy="101068"/>
            </a:xfrm>
            <a:custGeom>
              <a:avLst/>
              <a:gdLst>
                <a:gd name="f0" fmla="val w"/>
                <a:gd name="f1" fmla="val h"/>
                <a:gd name="f2" fmla="val 0"/>
                <a:gd name="f3" fmla="val 4160"/>
                <a:gd name="f4" fmla="val 2718"/>
                <a:gd name="f5" fmla="val 347"/>
                <a:gd name="f6" fmla="val 158"/>
                <a:gd name="f7" fmla="val 1"/>
                <a:gd name="f8" fmla="val 536"/>
                <a:gd name="f9" fmla="val 95"/>
                <a:gd name="f10" fmla="val 662"/>
                <a:gd name="f11" fmla="val 316"/>
                <a:gd name="f12" fmla="val 2395"/>
                <a:gd name="f13" fmla="val 2584"/>
                <a:gd name="f14" fmla="val 2742"/>
                <a:gd name="f15" fmla="val 820"/>
                <a:gd name="f16" fmla="val 1009"/>
                <a:gd name="f17" fmla="val 1576"/>
                <a:gd name="f18" fmla="val 2616"/>
                <a:gd name="f19" fmla="val 1450"/>
                <a:gd name="f20" fmla="val 2568"/>
                <a:gd name="f21" fmla="val 1387"/>
                <a:gd name="f22" fmla="val 2482"/>
                <a:gd name="f23" fmla="val 1355"/>
                <a:gd name="f24" fmla="val 2391"/>
                <a:gd name="f25" fmla="val 2301"/>
                <a:gd name="f26" fmla="val 2206"/>
                <a:gd name="f27" fmla="val 2143"/>
                <a:gd name="f28" fmla="val 2049"/>
                <a:gd name="f29" fmla="val 1796"/>
                <a:gd name="f30" fmla="val 1922"/>
                <a:gd name="f31" fmla="val 2868"/>
                <a:gd name="f32" fmla="val 2647"/>
                <a:gd name="f33" fmla="val 2931"/>
                <a:gd name="f34" fmla="val 2694"/>
                <a:gd name="f35" fmla="val 3017"/>
                <a:gd name="f36" fmla="val 3104"/>
                <a:gd name="f37" fmla="val 3191"/>
                <a:gd name="f38" fmla="val 3277"/>
                <a:gd name="f39" fmla="val 3340"/>
                <a:gd name="f40" fmla="val 4033"/>
                <a:gd name="f41" fmla="val 4159"/>
                <a:gd name="f42" fmla="val 3986"/>
                <a:gd name="f43" fmla="val 3899"/>
                <a:gd name="f44" fmla="val 3809"/>
                <a:gd name="f45" fmla="val 3718"/>
                <a:gd name="f46" fmla="val 3624"/>
                <a:gd name="f47" fmla="val 3561"/>
                <a:gd name="f48" fmla="val 3466"/>
                <a:gd name="f49" fmla="val 441"/>
                <a:gd name="f50" fmla="val 2994"/>
                <a:gd name="f51" fmla="val 2427"/>
                <a:gd name="f52" fmla="*/ f0 1 4160"/>
                <a:gd name="f53" fmla="*/ f1 1 2718"/>
                <a:gd name="f54" fmla="val f2"/>
                <a:gd name="f55" fmla="val f3"/>
                <a:gd name="f56" fmla="val f4"/>
                <a:gd name="f57" fmla="+- f56 0 f54"/>
                <a:gd name="f58" fmla="+- f55 0 f54"/>
                <a:gd name="f59" fmla="*/ f58 1 4160"/>
                <a:gd name="f60" fmla="*/ f57 1 2718"/>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4160" h="2718">
                  <a:moveTo>
                    <a:pt x="f5" y="f2"/>
                  </a:moveTo>
                  <a:cubicBezTo>
                    <a:pt x="f6" y="f2"/>
                    <a:pt x="f7" y="f6"/>
                    <a:pt x="f7" y="f5"/>
                  </a:cubicBezTo>
                  <a:cubicBezTo>
                    <a:pt x="f7" y="f8"/>
                    <a:pt x="f9" y="f10"/>
                    <a:pt x="f11" y="f10"/>
                  </a:cubicBezTo>
                  <a:lnTo>
                    <a:pt x="f12" y="f10"/>
                  </a:lnTo>
                  <a:cubicBezTo>
                    <a:pt x="f13" y="f10"/>
                    <a:pt x="f14" y="f15"/>
                    <a:pt x="f14" y="f16"/>
                  </a:cubicBezTo>
                  <a:lnTo>
                    <a:pt x="f14" y="f17"/>
                  </a:lnTo>
                  <a:lnTo>
                    <a:pt x="f18" y="f19"/>
                  </a:lnTo>
                  <a:cubicBezTo>
                    <a:pt x="f20" y="f21"/>
                    <a:pt x="f22" y="f23"/>
                    <a:pt x="f24" y="f23"/>
                  </a:cubicBezTo>
                  <a:cubicBezTo>
                    <a:pt x="f25" y="f23"/>
                    <a:pt x="f26" y="f21"/>
                    <a:pt x="f27" y="f19"/>
                  </a:cubicBezTo>
                  <a:cubicBezTo>
                    <a:pt x="f28" y="f17"/>
                    <a:pt x="f28" y="f29"/>
                    <a:pt x="f27" y="f30"/>
                  </a:cubicBezTo>
                  <a:lnTo>
                    <a:pt x="f31" y="f32"/>
                  </a:lnTo>
                  <a:cubicBezTo>
                    <a:pt x="f33" y="f34"/>
                    <a:pt x="f35" y="f4"/>
                    <a:pt x="f36" y="f4"/>
                  </a:cubicBezTo>
                  <a:cubicBezTo>
                    <a:pt x="f37" y="f4"/>
                    <a:pt x="f38" y="f34"/>
                    <a:pt x="f39" y="f32"/>
                  </a:cubicBezTo>
                  <a:lnTo>
                    <a:pt x="f40" y="f30"/>
                  </a:lnTo>
                  <a:cubicBezTo>
                    <a:pt x="f41" y="f29"/>
                    <a:pt x="f41" y="f17"/>
                    <a:pt x="f40" y="f19"/>
                  </a:cubicBezTo>
                  <a:cubicBezTo>
                    <a:pt x="f42" y="f21"/>
                    <a:pt x="f43" y="f23"/>
                    <a:pt x="f44" y="f23"/>
                  </a:cubicBezTo>
                  <a:cubicBezTo>
                    <a:pt x="f45" y="f23"/>
                    <a:pt x="f46" y="f21"/>
                    <a:pt x="f47" y="f19"/>
                  </a:cubicBezTo>
                  <a:lnTo>
                    <a:pt x="f48" y="f17"/>
                  </a:lnTo>
                  <a:lnTo>
                    <a:pt x="f48" y="f16"/>
                  </a:lnTo>
                  <a:cubicBezTo>
                    <a:pt x="f48" y="f49"/>
                    <a:pt x="f50" y="f2"/>
                    <a:pt x="f51"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1" name="Google Shape;10446;p74">
              <a:extLst>
                <a:ext uri="{FF2B5EF4-FFF2-40B4-BE49-F238E27FC236}">
                  <a16:creationId xmlns:a16="http://schemas.microsoft.com/office/drawing/2014/main" id="{67245C79-0500-6638-3A37-2C97A47215FC}"/>
                </a:ext>
              </a:extLst>
            </p:cNvPr>
            <p:cNvSpPr/>
            <p:nvPr/>
          </p:nvSpPr>
          <p:spPr>
            <a:xfrm>
              <a:off x="8530876" y="3620054"/>
              <a:ext cx="148425" cy="102741"/>
            </a:xfrm>
            <a:custGeom>
              <a:avLst/>
              <a:gdLst>
                <a:gd name="f0" fmla="val w"/>
                <a:gd name="f1" fmla="val h"/>
                <a:gd name="f2" fmla="val 0"/>
                <a:gd name="f3" fmla="val 4254"/>
                <a:gd name="f4" fmla="val 2763"/>
                <a:gd name="f5" fmla="val 1095"/>
                <a:gd name="f6" fmla="val 1002"/>
                <a:gd name="f7" fmla="val 904"/>
                <a:gd name="f8" fmla="val 28"/>
                <a:gd name="f9" fmla="val 820"/>
                <a:gd name="f10" fmla="val 112"/>
                <a:gd name="f11" fmla="val 127"/>
                <a:gd name="f12" fmla="val 805"/>
                <a:gd name="f13" fmla="val 1"/>
                <a:gd name="f14" fmla="val 931"/>
                <a:gd name="f15" fmla="val 1184"/>
                <a:gd name="f16" fmla="val 1278"/>
                <a:gd name="f17" fmla="val 190"/>
                <a:gd name="f18" fmla="val 1341"/>
                <a:gd name="f19" fmla="val 276"/>
                <a:gd name="f20" fmla="val 1373"/>
                <a:gd name="f21" fmla="val 363"/>
                <a:gd name="f22" fmla="val 449"/>
                <a:gd name="f23" fmla="val 536"/>
                <a:gd name="f24" fmla="val 599"/>
                <a:gd name="f25" fmla="val 725"/>
                <a:gd name="f26" fmla="val 1719"/>
                <a:gd name="f27" fmla="val 2318"/>
                <a:gd name="f28" fmla="val 1198"/>
                <a:gd name="f29" fmla="val 2759"/>
                <a:gd name="f30" fmla="val 1733"/>
                <a:gd name="f31" fmla="val 3813"/>
                <a:gd name="f32" fmla="val 3837"/>
                <a:gd name="f33" fmla="val 2761"/>
                <a:gd name="f34" fmla="val 3861"/>
                <a:gd name="f35" fmla="val 3883"/>
                <a:gd name="f36" fmla="val 4122"/>
                <a:gd name="f37" fmla="val 2616"/>
                <a:gd name="f38" fmla="val 2444"/>
                <a:gd name="f39" fmla="val 2223"/>
                <a:gd name="f40" fmla="val 4096"/>
                <a:gd name="f41" fmla="val 2066"/>
                <a:gd name="f42" fmla="val 3907"/>
                <a:gd name="f43" fmla="val 1828"/>
                <a:gd name="f44" fmla="val 1639"/>
                <a:gd name="f45" fmla="val 1481"/>
                <a:gd name="f46" fmla="val 1908"/>
                <a:gd name="f47" fmla="val 1576"/>
                <a:gd name="f48" fmla="val 1824"/>
                <a:gd name="f49" fmla="val 1914"/>
                <a:gd name="f50" fmla="val 2001"/>
                <a:gd name="f51" fmla="val 2048"/>
                <a:gd name="f52" fmla="val 2174"/>
                <a:gd name="f53" fmla="val 1355"/>
                <a:gd name="f54" fmla="val 1292"/>
                <a:gd name="f55" fmla="val 81"/>
                <a:gd name="f56" fmla="val 1261"/>
                <a:gd name="f57" fmla="val 1229"/>
                <a:gd name="f58" fmla="val 18"/>
                <a:gd name="f59" fmla="val 1187"/>
                <a:gd name="f60" fmla="val 7"/>
                <a:gd name="f61" fmla="val 1142"/>
                <a:gd name="f62" fmla="*/ f0 1 4254"/>
                <a:gd name="f63" fmla="*/ f1 1 2763"/>
                <a:gd name="f64" fmla="val f2"/>
                <a:gd name="f65" fmla="val f3"/>
                <a:gd name="f66" fmla="val f4"/>
                <a:gd name="f67" fmla="+- f66 0 f64"/>
                <a:gd name="f68" fmla="+- f65 0 f64"/>
                <a:gd name="f69" fmla="*/ f68 1 4254"/>
                <a:gd name="f70" fmla="*/ f67 1 2763"/>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4254" h="2763">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cubicBezTo>
                    <a:pt x="f32" y="f33"/>
                    <a:pt x="f34" y="f4"/>
                    <a:pt x="f35" y="f4"/>
                  </a:cubicBezTo>
                  <a:cubicBezTo>
                    <a:pt x="f36" y="f4"/>
                    <a:pt x="f3" y="f37"/>
                    <a:pt x="f3" y="f38"/>
                  </a:cubicBezTo>
                  <a:cubicBezTo>
                    <a:pt x="f3" y="f39"/>
                    <a:pt x="f40" y="f41"/>
                    <a:pt x="f42" y="f41"/>
                  </a:cubicBezTo>
                  <a:lnTo>
                    <a:pt x="f43" y="f41"/>
                  </a:lnTo>
                  <a:cubicBezTo>
                    <a:pt x="f44" y="f41"/>
                    <a:pt x="f45" y="f46"/>
                    <a:pt x="f45" y="f26"/>
                  </a:cubicBezTo>
                  <a:lnTo>
                    <a:pt x="f45" y="f15"/>
                  </a:lnTo>
                  <a:lnTo>
                    <a:pt x="f47" y="f16"/>
                  </a:lnTo>
                  <a:cubicBezTo>
                    <a:pt x="f44" y="f18"/>
                    <a:pt x="f30" y="f20"/>
                    <a:pt x="f48" y="f20"/>
                  </a:cubicBezTo>
                  <a:cubicBezTo>
                    <a:pt x="f49" y="f20"/>
                    <a:pt x="f50" y="f18"/>
                    <a:pt x="f51" y="f16"/>
                  </a:cubicBezTo>
                  <a:cubicBezTo>
                    <a:pt x="f52" y="f15"/>
                    <a:pt x="f52" y="f14"/>
                    <a:pt x="f51" y="f12"/>
                  </a:cubicBezTo>
                  <a:lnTo>
                    <a:pt x="f53" y="f10"/>
                  </a:lnTo>
                  <a:cubicBezTo>
                    <a:pt x="f54" y="f55"/>
                    <a:pt x="f56" y="f55"/>
                    <a:pt x="f57" y="f58"/>
                  </a:cubicBezTo>
                  <a:cubicBezTo>
                    <a:pt x="f59" y="f60"/>
                    <a:pt x="f61"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2" name="Google Shape;10447;p74">
              <a:extLst>
                <a:ext uri="{FF2B5EF4-FFF2-40B4-BE49-F238E27FC236}">
                  <a16:creationId xmlns:a16="http://schemas.microsoft.com/office/drawing/2014/main" id="{4F47D68F-B3F2-FB0E-8E8F-040FAB277CE3}"/>
                </a:ext>
              </a:extLst>
            </p:cNvPr>
            <p:cNvSpPr/>
            <p:nvPr/>
          </p:nvSpPr>
          <p:spPr>
            <a:xfrm>
              <a:off x="8739725" y="3517605"/>
              <a:ext cx="124248" cy="127732"/>
            </a:xfrm>
            <a:custGeom>
              <a:avLst/>
              <a:gdLst>
                <a:gd name="f0" fmla="val w"/>
                <a:gd name="f1" fmla="val h"/>
                <a:gd name="f2" fmla="val 0"/>
                <a:gd name="f3" fmla="val 3560"/>
                <a:gd name="f4" fmla="val 3435"/>
                <a:gd name="f5" fmla="val 1796"/>
                <a:gd name="f6" fmla="val 788"/>
                <a:gd name="f7" fmla="val 1733"/>
                <a:gd name="f8" fmla="val 2647"/>
                <a:gd name="f9" fmla="val 3434"/>
                <a:gd name="f10" fmla="val 2741"/>
                <a:gd name="f11" fmla="val 3561"/>
                <a:gd name="f12" fmla="val 2773"/>
                <a:gd name="f13" fmla="*/ f0 1 3560"/>
                <a:gd name="f14" fmla="*/ f1 1 3435"/>
                <a:gd name="f15" fmla="val f2"/>
                <a:gd name="f16" fmla="val f3"/>
                <a:gd name="f17" fmla="val f4"/>
                <a:gd name="f18" fmla="+- f17 0 f15"/>
                <a:gd name="f19" fmla="+- f16 0 f15"/>
                <a:gd name="f20" fmla="*/ f19 1 3560"/>
                <a:gd name="f21" fmla="*/ f18 1 343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560" h="3435">
                  <a:moveTo>
                    <a:pt x="f5" y="f2"/>
                  </a:moveTo>
                  <a:cubicBezTo>
                    <a:pt x="f6" y="f2"/>
                    <a:pt x="f2" y="f6"/>
                    <a:pt x="f2" y="f7"/>
                  </a:cubicBezTo>
                  <a:cubicBezTo>
                    <a:pt x="f2" y="f8"/>
                    <a:pt x="f6" y="f9"/>
                    <a:pt x="f5" y="f9"/>
                  </a:cubicBezTo>
                  <a:cubicBezTo>
                    <a:pt x="f10" y="f9"/>
                    <a:pt x="f11" y="f8"/>
                    <a:pt x="f11" y="f7"/>
                  </a:cubicBezTo>
                  <a:cubicBezTo>
                    <a:pt x="f11" y="f6"/>
                    <a:pt x="f12"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3" name="Google Shape;10448;p74">
              <a:extLst>
                <a:ext uri="{FF2B5EF4-FFF2-40B4-BE49-F238E27FC236}">
                  <a16:creationId xmlns:a16="http://schemas.microsoft.com/office/drawing/2014/main" id="{E01FB142-827D-9CBC-5634-61F12240CFCB}"/>
                </a:ext>
              </a:extLst>
            </p:cNvPr>
            <p:cNvSpPr/>
            <p:nvPr/>
          </p:nvSpPr>
          <p:spPr>
            <a:xfrm>
              <a:off x="8485796" y="3463719"/>
              <a:ext cx="193505" cy="131225"/>
            </a:xfrm>
            <a:custGeom>
              <a:avLst/>
              <a:gdLst>
                <a:gd name="f0" fmla="val w"/>
                <a:gd name="f1" fmla="val h"/>
                <a:gd name="f2" fmla="val 0"/>
                <a:gd name="f3" fmla="val 5546"/>
                <a:gd name="f4" fmla="val 3529"/>
                <a:gd name="f5" fmla="val 1072"/>
                <a:gd name="f6" fmla="val 442"/>
                <a:gd name="f7" fmla="val 536"/>
                <a:gd name="f8" fmla="val 32"/>
                <a:gd name="f9" fmla="val 1292"/>
                <a:gd name="f10" fmla="val 2143"/>
                <a:gd name="f11" fmla="val 3182"/>
                <a:gd name="f12" fmla="val 1"/>
                <a:gd name="f13" fmla="val 3371"/>
                <a:gd name="f14" fmla="val 158"/>
                <a:gd name="f15" fmla="val 347"/>
                <a:gd name="f16" fmla="val 5199"/>
                <a:gd name="f17" fmla="val 5388"/>
                <a:gd name="f18" fmla="val 5168"/>
                <a:gd name="f19" fmla="val 4538"/>
                <a:gd name="f20" fmla="val 4096"/>
                <a:gd name="f21" fmla="val 473"/>
                <a:gd name="f22" fmla="val 3466"/>
                <a:gd name="f23" fmla="val 756"/>
                <a:gd name="f24" fmla="val 2805"/>
                <a:gd name="f25" fmla="val 1513"/>
                <a:gd name="f26" fmla="val 504"/>
                <a:gd name="f27" fmla="*/ f0 1 5546"/>
                <a:gd name="f28" fmla="*/ f1 1 3529"/>
                <a:gd name="f29" fmla="val f2"/>
                <a:gd name="f30" fmla="val f3"/>
                <a:gd name="f31" fmla="val f4"/>
                <a:gd name="f32" fmla="+- f31 0 f29"/>
                <a:gd name="f33" fmla="+- f30 0 f29"/>
                <a:gd name="f34" fmla="*/ f33 1 5546"/>
                <a:gd name="f35" fmla="*/ f32 1 3529"/>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546" h="3529">
                  <a:moveTo>
                    <a:pt x="f5" y="f2"/>
                  </a:moveTo>
                  <a:cubicBezTo>
                    <a:pt x="f6" y="f7"/>
                    <a:pt x="f8" y="f9"/>
                    <a:pt x="f8" y="f10"/>
                  </a:cubicBezTo>
                  <a:lnTo>
                    <a:pt x="f8" y="f11"/>
                  </a:lnTo>
                  <a:cubicBezTo>
                    <a:pt x="f12" y="f13"/>
                    <a:pt x="f14" y="f4"/>
                    <a:pt x="f15" y="f4"/>
                  </a:cubicBezTo>
                  <a:lnTo>
                    <a:pt x="f16" y="f4"/>
                  </a:lnTo>
                  <a:cubicBezTo>
                    <a:pt x="f17" y="f4"/>
                    <a:pt x="f3" y="f13"/>
                    <a:pt x="f3" y="f11"/>
                  </a:cubicBezTo>
                  <a:lnTo>
                    <a:pt x="f3" y="f10"/>
                  </a:lnTo>
                  <a:cubicBezTo>
                    <a:pt x="f3" y="f9"/>
                    <a:pt x="f18" y="f7"/>
                    <a:pt x="f19" y="f2"/>
                  </a:cubicBezTo>
                  <a:cubicBezTo>
                    <a:pt x="f20" y="f21"/>
                    <a:pt x="f22" y="f23"/>
                    <a:pt x="f24" y="f23"/>
                  </a:cubicBezTo>
                  <a:cubicBezTo>
                    <a:pt x="f10" y="f23"/>
                    <a:pt x="f25" y="f26"/>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4" name="Google Shape;10449;p74">
              <a:extLst>
                <a:ext uri="{FF2B5EF4-FFF2-40B4-BE49-F238E27FC236}">
                  <a16:creationId xmlns:a16="http://schemas.microsoft.com/office/drawing/2014/main" id="{634FE593-F7D2-72AA-CC33-3D1BD478D691}"/>
                </a:ext>
              </a:extLst>
            </p:cNvPr>
            <p:cNvSpPr/>
            <p:nvPr/>
          </p:nvSpPr>
          <p:spPr>
            <a:xfrm>
              <a:off x="8703442" y="3644112"/>
              <a:ext cx="195699" cy="133612"/>
            </a:xfrm>
            <a:custGeom>
              <a:avLst/>
              <a:gdLst>
                <a:gd name="f0" fmla="val w"/>
                <a:gd name="f1" fmla="val h"/>
                <a:gd name="f2" fmla="val 0"/>
                <a:gd name="f3" fmla="val 5609"/>
                <a:gd name="f4" fmla="val 3593"/>
                <a:gd name="f5" fmla="val 1009"/>
                <a:gd name="f6" fmla="val 1"/>
                <a:gd name="f7" fmla="val 379"/>
                <a:gd name="f8" fmla="val 537"/>
                <a:gd name="f9" fmla="val 1261"/>
                <a:gd name="f10" fmla="val 2143"/>
                <a:gd name="f11" fmla="val 3246"/>
                <a:gd name="f12" fmla="val 3435"/>
                <a:gd name="f13" fmla="val 158"/>
                <a:gd name="f14" fmla="val 3592"/>
                <a:gd name="f15" fmla="val 347"/>
                <a:gd name="f16" fmla="val 5262"/>
                <a:gd name="f17" fmla="val 5451"/>
                <a:gd name="f18" fmla="val 5577"/>
                <a:gd name="f19" fmla="val 5199"/>
                <a:gd name="f20" fmla="val 4569"/>
                <a:gd name="f21" fmla="val 4128"/>
                <a:gd name="f22" fmla="val 474"/>
                <a:gd name="f23" fmla="val 3498"/>
                <a:gd name="f24" fmla="val 757"/>
                <a:gd name="f25" fmla="val 2773"/>
                <a:gd name="f26" fmla="val 2080"/>
                <a:gd name="f27" fmla="val 1450"/>
                <a:gd name="f28" fmla="*/ f0 1 5609"/>
                <a:gd name="f29" fmla="*/ f1 1 3593"/>
                <a:gd name="f30" fmla="val f2"/>
                <a:gd name="f31" fmla="val f3"/>
                <a:gd name="f32" fmla="val f4"/>
                <a:gd name="f33" fmla="+- f32 0 f30"/>
                <a:gd name="f34" fmla="+- f31 0 f30"/>
                <a:gd name="f35" fmla="*/ f34 1 5609"/>
                <a:gd name="f36" fmla="*/ f33 1 3593"/>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5609" h="3593">
                  <a:moveTo>
                    <a:pt x="f5" y="f6"/>
                  </a:moveTo>
                  <a:cubicBezTo>
                    <a:pt x="f7" y="f8"/>
                    <a:pt x="f6" y="f9"/>
                    <a:pt x="f6" y="f10"/>
                  </a:cubicBezTo>
                  <a:lnTo>
                    <a:pt x="f6" y="f11"/>
                  </a:lnTo>
                  <a:cubicBezTo>
                    <a:pt x="f6" y="f12"/>
                    <a:pt x="f13" y="f14"/>
                    <a:pt x="f15" y="f14"/>
                  </a:cubicBezTo>
                  <a:lnTo>
                    <a:pt x="f16" y="f14"/>
                  </a:lnTo>
                  <a:cubicBezTo>
                    <a:pt x="f17" y="f14"/>
                    <a:pt x="f3" y="f12"/>
                    <a:pt x="f3" y="f11"/>
                  </a:cubicBezTo>
                  <a:lnTo>
                    <a:pt x="f3" y="f10"/>
                  </a:lnTo>
                  <a:cubicBezTo>
                    <a:pt x="f18" y="f9"/>
                    <a:pt x="f19" y="f8"/>
                    <a:pt x="f20" y="f6"/>
                  </a:cubicBezTo>
                  <a:cubicBezTo>
                    <a:pt x="f21" y="f22"/>
                    <a:pt x="f23" y="f24"/>
                    <a:pt x="f25" y="f24"/>
                  </a:cubicBezTo>
                  <a:cubicBezTo>
                    <a:pt x="f26" y="f24"/>
                    <a:pt x="f27" y="f22"/>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5" name="Google Shape;10468;p74">
            <a:extLst>
              <a:ext uri="{FF2B5EF4-FFF2-40B4-BE49-F238E27FC236}">
                <a16:creationId xmlns:a16="http://schemas.microsoft.com/office/drawing/2014/main" id="{3B617636-82E0-A9D4-9CD4-E0B956483F03}"/>
              </a:ext>
            </a:extLst>
          </p:cNvPr>
          <p:cNvGrpSpPr/>
          <p:nvPr/>
        </p:nvGrpSpPr>
        <p:grpSpPr>
          <a:xfrm>
            <a:off x="4518516" y="3505370"/>
            <a:ext cx="362148" cy="384935"/>
            <a:chOff x="4518516" y="3505370"/>
            <a:chExt cx="362148" cy="384935"/>
          </a:xfrm>
        </p:grpSpPr>
        <p:sp>
          <p:nvSpPr>
            <p:cNvPr id="136" name="Google Shape;10469;p74">
              <a:extLst>
                <a:ext uri="{FF2B5EF4-FFF2-40B4-BE49-F238E27FC236}">
                  <a16:creationId xmlns:a16="http://schemas.microsoft.com/office/drawing/2014/main" id="{77AA7BA1-1B54-0E1C-7248-C40B229BF06D}"/>
                </a:ext>
              </a:extLst>
            </p:cNvPr>
            <p:cNvSpPr/>
            <p:nvPr/>
          </p:nvSpPr>
          <p:spPr>
            <a:xfrm>
              <a:off x="4731736" y="3731584"/>
              <a:ext cx="148928" cy="158721"/>
            </a:xfrm>
            <a:custGeom>
              <a:avLst/>
              <a:gdLst>
                <a:gd name="f0" fmla="val w"/>
                <a:gd name="f1" fmla="val h"/>
                <a:gd name="f2" fmla="val 0"/>
                <a:gd name="f3" fmla="val 4885"/>
                <a:gd name="f4" fmla="val 2395"/>
                <a:gd name="f5" fmla="val 1324"/>
                <a:gd name="f6" fmla="val 2616"/>
                <a:gd name="f7" fmla="val 2773"/>
                <a:gd name="f8" fmla="val 1482"/>
                <a:gd name="f9" fmla="val 1702"/>
                <a:gd name="f10" fmla="val 2049"/>
                <a:gd name="f11" fmla="val 3120"/>
                <a:gd name="f12" fmla="val 3309"/>
                <a:gd name="f13" fmla="val 3466"/>
                <a:gd name="f14" fmla="val 2206"/>
                <a:gd name="f15" fmla="val 2584"/>
                <a:gd name="f16" fmla="val 2742"/>
                <a:gd name="f17" fmla="val 2458"/>
                <a:gd name="f18" fmla="val 1"/>
                <a:gd name="f19" fmla="val 1104"/>
                <a:gd name="f20" fmla="val 1103"/>
                <a:gd name="f21" fmla="val 2427"/>
                <a:gd name="f22" fmla="val 3781"/>
                <a:gd name="f23" fmla="val 4884"/>
                <a:gd name="f24" fmla="val 3782"/>
                <a:gd name="f25" fmla="val 4853"/>
                <a:gd name="f26" fmla="val 1072"/>
                <a:gd name="f27" fmla="*/ f0 1 4885"/>
                <a:gd name="f28" fmla="*/ f1 1 4885"/>
                <a:gd name="f29" fmla="val f2"/>
                <a:gd name="f30" fmla="val f3"/>
                <a:gd name="f31" fmla="+- f30 0 f29"/>
                <a:gd name="f32" fmla="*/ f31 1 4885"/>
                <a:gd name="f33" fmla="*/ f29 1 f32"/>
                <a:gd name="f34" fmla="*/ f30 1 f32"/>
                <a:gd name="f35" fmla="*/ f33 f27 1"/>
                <a:gd name="f36" fmla="*/ f34 f27 1"/>
                <a:gd name="f37" fmla="*/ f34 f28 1"/>
                <a:gd name="f38" fmla="*/ f33 f28 1"/>
              </a:gdLst>
              <a:ahLst/>
              <a:cxnLst>
                <a:cxn ang="3cd4">
                  <a:pos x="hc" y="t"/>
                </a:cxn>
                <a:cxn ang="0">
                  <a:pos x="r" y="vc"/>
                </a:cxn>
                <a:cxn ang="cd4">
                  <a:pos x="hc" y="b"/>
                </a:cxn>
                <a:cxn ang="cd2">
                  <a:pos x="l" y="vc"/>
                </a:cxn>
              </a:cxnLst>
              <a:rect l="f35" t="f38" r="f36" b="f37"/>
              <a:pathLst>
                <a:path w="4885" h="4885">
                  <a:moveTo>
                    <a:pt x="f4" y="f5"/>
                  </a:moveTo>
                  <a:cubicBezTo>
                    <a:pt x="f6" y="f5"/>
                    <a:pt x="f7" y="f8"/>
                    <a:pt x="f7" y="f9"/>
                  </a:cubicBezTo>
                  <a:lnTo>
                    <a:pt x="f7" y="f10"/>
                  </a:lnTo>
                  <a:lnTo>
                    <a:pt x="f11" y="f10"/>
                  </a:lnTo>
                  <a:cubicBezTo>
                    <a:pt x="f12" y="f10"/>
                    <a:pt x="f13" y="f14"/>
                    <a:pt x="f13" y="f4"/>
                  </a:cubicBezTo>
                  <a:cubicBezTo>
                    <a:pt x="f13" y="f15"/>
                    <a:pt x="f12" y="f16"/>
                    <a:pt x="f11" y="f16"/>
                  </a:cubicBezTo>
                  <a:lnTo>
                    <a:pt x="f4" y="f16"/>
                  </a:lnTo>
                  <a:cubicBezTo>
                    <a:pt x="f14" y="f16"/>
                    <a:pt x="f10" y="f15"/>
                    <a:pt x="f10" y="f4"/>
                  </a:cubicBezTo>
                  <a:lnTo>
                    <a:pt x="f10" y="f9"/>
                  </a:lnTo>
                  <a:cubicBezTo>
                    <a:pt x="f10" y="f8"/>
                    <a:pt x="f14" y="f5"/>
                    <a:pt x="f4" y="f5"/>
                  </a:cubicBezTo>
                  <a:close/>
                  <a:moveTo>
                    <a:pt x="f17" y="f18"/>
                  </a:moveTo>
                  <a:cubicBezTo>
                    <a:pt x="f19" y="f18"/>
                    <a:pt x="f18" y="f20"/>
                    <a:pt x="f18" y="f21"/>
                  </a:cubicBezTo>
                  <a:cubicBezTo>
                    <a:pt x="f18" y="f22"/>
                    <a:pt x="f19" y="f23"/>
                    <a:pt x="f17" y="f23"/>
                  </a:cubicBezTo>
                  <a:cubicBezTo>
                    <a:pt x="f24" y="f23"/>
                    <a:pt x="f23" y="f22"/>
                    <a:pt x="f23" y="f21"/>
                  </a:cubicBezTo>
                  <a:cubicBezTo>
                    <a:pt x="f25" y="f26"/>
                    <a:pt x="f24" y="f18"/>
                    <a:pt x="f17" y="f18"/>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7" name="Google Shape;10470;p74">
              <a:extLst>
                <a:ext uri="{FF2B5EF4-FFF2-40B4-BE49-F238E27FC236}">
                  <a16:creationId xmlns:a16="http://schemas.microsoft.com/office/drawing/2014/main" id="{0DA1DBB7-2086-BBA3-5CAA-FDD0E37A1903}"/>
                </a:ext>
              </a:extLst>
            </p:cNvPr>
            <p:cNvSpPr/>
            <p:nvPr/>
          </p:nvSpPr>
          <p:spPr>
            <a:xfrm>
              <a:off x="4519495" y="3618994"/>
              <a:ext cx="317946" cy="225235"/>
            </a:xfrm>
            <a:custGeom>
              <a:avLst/>
              <a:gdLst>
                <a:gd name="f0" fmla="val w"/>
                <a:gd name="f1" fmla="val h"/>
                <a:gd name="f2" fmla="val 0"/>
                <a:gd name="f3" fmla="val 10429"/>
                <a:gd name="f4" fmla="val 6932"/>
                <a:gd name="f5" fmla="val 2426"/>
                <a:gd name="f6" fmla="val 662"/>
                <a:gd name="f7" fmla="val 2647"/>
                <a:gd name="f8" fmla="val 2804"/>
                <a:gd name="f9" fmla="val 819"/>
                <a:gd name="f10" fmla="val 1008"/>
                <a:gd name="f11" fmla="val 1197"/>
                <a:gd name="f12" fmla="val 1355"/>
                <a:gd name="f13" fmla="val 1733"/>
                <a:gd name="f14" fmla="val 1544"/>
                <a:gd name="f15" fmla="val 1387"/>
                <a:gd name="f16" fmla="val 4537"/>
                <a:gd name="f17" fmla="val 4726"/>
                <a:gd name="f18" fmla="val 4884"/>
                <a:gd name="f19" fmla="val 4695"/>
                <a:gd name="f20" fmla="val 3812"/>
                <a:gd name="f21" fmla="val 3623"/>
                <a:gd name="f22" fmla="val 3466"/>
                <a:gd name="f23" fmla="val 6648"/>
                <a:gd name="f24" fmla="val 6837"/>
                <a:gd name="f25" fmla="val 6994"/>
                <a:gd name="f26" fmla="val 5955"/>
                <a:gd name="f27" fmla="val 5734"/>
                <a:gd name="f28" fmla="val 5577"/>
                <a:gd name="f29" fmla="val 8727"/>
                <a:gd name="f30" fmla="val 8948"/>
                <a:gd name="f31" fmla="val 9105"/>
                <a:gd name="f32" fmla="val 8034"/>
                <a:gd name="f33" fmla="val 7845"/>
                <a:gd name="f34" fmla="val 7688"/>
                <a:gd name="f35" fmla="val 2080"/>
                <a:gd name="f36" fmla="val 2237"/>
                <a:gd name="f37" fmla="val 2773"/>
                <a:gd name="f38" fmla="val 2206"/>
                <a:gd name="f39" fmla="val 4001"/>
                <a:gd name="f40" fmla="val 4159"/>
                <a:gd name="f41" fmla="val 4852"/>
                <a:gd name="f42" fmla="val 5010"/>
                <a:gd name="f43" fmla="val 5199"/>
                <a:gd name="f44" fmla="val 5388"/>
                <a:gd name="f45" fmla="val 5545"/>
                <a:gd name="f46" fmla="val 5892"/>
                <a:gd name="f47" fmla="val 6459"/>
                <a:gd name="f48" fmla="val 473"/>
                <a:gd name="f49" fmla="val 6931"/>
                <a:gd name="f50" fmla="val 1071"/>
                <a:gd name="f51" fmla="val 6490"/>
                <a:gd name="f52" fmla="val 6364"/>
                <a:gd name="f53" fmla="val 6616"/>
                <a:gd name="f54" fmla="val 6301"/>
                <a:gd name="f55" fmla="val 6270"/>
                <a:gd name="f56" fmla="val 5797"/>
                <a:gd name="f57" fmla="val 6333"/>
                <a:gd name="f58" fmla="val 5671"/>
                <a:gd name="f59" fmla="val 8066"/>
                <a:gd name="f60" fmla="val 2741"/>
                <a:gd name="f61" fmla="val 9420"/>
                <a:gd name="f62" fmla="val 9767"/>
                <a:gd name="f63" fmla="val 10113"/>
                <a:gd name="f64" fmla="val 2836"/>
                <a:gd name="f65" fmla="val 10428"/>
                <a:gd name="f66" fmla="val 2962"/>
                <a:gd name="f67" fmla="*/ f0 1 10429"/>
                <a:gd name="f68" fmla="*/ f1 1 6932"/>
                <a:gd name="f69" fmla="val f2"/>
                <a:gd name="f70" fmla="val f3"/>
                <a:gd name="f71" fmla="val f4"/>
                <a:gd name="f72" fmla="+- f71 0 f69"/>
                <a:gd name="f73" fmla="+- f70 0 f69"/>
                <a:gd name="f74" fmla="*/ f73 1 10429"/>
                <a:gd name="f75" fmla="*/ f72 1 6932"/>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10429" h="693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9" y="f12"/>
                    <a:pt x="f16" y="f12"/>
                  </a:cubicBezTo>
                  <a:lnTo>
                    <a:pt x="f20" y="f12"/>
                  </a:lnTo>
                  <a:cubicBezTo>
                    <a:pt x="f21" y="f12"/>
                    <a:pt x="f22" y="f11"/>
                    <a:pt x="f22" y="f10"/>
                  </a:cubicBezTo>
                  <a:cubicBezTo>
                    <a:pt x="f22" y="f9"/>
                    <a:pt x="f21" y="f6"/>
                    <a:pt x="f20" y="f6"/>
                  </a:cubicBezTo>
                  <a:close/>
                  <a:moveTo>
                    <a:pt x="f23" y="f6"/>
                  </a:moveTo>
                  <a:cubicBezTo>
                    <a:pt x="f24" y="f6"/>
                    <a:pt x="f25" y="f9"/>
                    <a:pt x="f25" y="f10"/>
                  </a:cubicBezTo>
                  <a:cubicBezTo>
                    <a:pt x="f25" y="f11"/>
                    <a:pt x="f24" y="f12"/>
                    <a:pt x="f23" y="f12"/>
                  </a:cubicBezTo>
                  <a:lnTo>
                    <a:pt x="f26" y="f12"/>
                  </a:lnTo>
                  <a:cubicBezTo>
                    <a:pt x="f27" y="f12"/>
                    <a:pt x="f28" y="f11"/>
                    <a:pt x="f28" y="f10"/>
                  </a:cubicBezTo>
                  <a:cubicBezTo>
                    <a:pt x="f28" y="f9"/>
                    <a:pt x="f27" y="f6"/>
                    <a:pt x="f26" y="f6"/>
                  </a:cubicBezTo>
                  <a:close/>
                  <a:moveTo>
                    <a:pt x="f29" y="f6"/>
                  </a:moveTo>
                  <a:cubicBezTo>
                    <a:pt x="f30" y="f6"/>
                    <a:pt x="f31" y="f9"/>
                    <a:pt x="f31" y="f10"/>
                  </a:cubicBezTo>
                  <a:cubicBezTo>
                    <a:pt x="f31" y="f11"/>
                    <a:pt x="f30" y="f12"/>
                    <a:pt x="f29" y="f12"/>
                  </a:cubicBezTo>
                  <a:lnTo>
                    <a:pt x="f32" y="f12"/>
                  </a:lnTo>
                  <a:cubicBezTo>
                    <a:pt x="f33" y="f12"/>
                    <a:pt x="f34" y="f11"/>
                    <a:pt x="f34" y="f10"/>
                  </a:cubicBezTo>
                  <a:cubicBezTo>
                    <a:pt x="f34" y="f9"/>
                    <a:pt x="f33" y="f6"/>
                    <a:pt x="f32" y="f6"/>
                  </a:cubicBezTo>
                  <a:close/>
                  <a:moveTo>
                    <a:pt x="f5" y="f35"/>
                  </a:moveTo>
                  <a:cubicBezTo>
                    <a:pt x="f7" y="f35"/>
                    <a:pt x="f8" y="f36"/>
                    <a:pt x="f8" y="f5"/>
                  </a:cubicBezTo>
                  <a:cubicBezTo>
                    <a:pt x="f8" y="f7"/>
                    <a:pt x="f7" y="f37"/>
                    <a:pt x="f5" y="f37"/>
                  </a:cubicBezTo>
                  <a:lnTo>
                    <a:pt x="f13" y="f37"/>
                  </a:lnTo>
                  <a:cubicBezTo>
                    <a:pt x="f14" y="f37"/>
                    <a:pt x="f15" y="f7"/>
                    <a:pt x="f15" y="f5"/>
                  </a:cubicBezTo>
                  <a:cubicBezTo>
                    <a:pt x="f15" y="f38"/>
                    <a:pt x="f14" y="f35"/>
                    <a:pt x="f13" y="f35"/>
                  </a:cubicBezTo>
                  <a:close/>
                  <a:moveTo>
                    <a:pt x="f16" y="f35"/>
                  </a:moveTo>
                  <a:cubicBezTo>
                    <a:pt x="f17" y="f35"/>
                    <a:pt x="f18" y="f36"/>
                    <a:pt x="f18" y="f5"/>
                  </a:cubicBezTo>
                  <a:cubicBezTo>
                    <a:pt x="f18" y="f7"/>
                    <a:pt x="f19" y="f37"/>
                    <a:pt x="f16" y="f37"/>
                  </a:cubicBezTo>
                  <a:lnTo>
                    <a:pt x="f20" y="f37"/>
                  </a:lnTo>
                  <a:cubicBezTo>
                    <a:pt x="f21" y="f37"/>
                    <a:pt x="f22" y="f7"/>
                    <a:pt x="f22" y="f5"/>
                  </a:cubicBezTo>
                  <a:cubicBezTo>
                    <a:pt x="f22" y="f38"/>
                    <a:pt x="f21" y="f35"/>
                    <a:pt x="f20" y="f35"/>
                  </a:cubicBezTo>
                  <a:close/>
                  <a:moveTo>
                    <a:pt x="f23" y="f35"/>
                  </a:moveTo>
                  <a:cubicBezTo>
                    <a:pt x="f24" y="f35"/>
                    <a:pt x="f25" y="f36"/>
                    <a:pt x="f25" y="f5"/>
                  </a:cubicBezTo>
                  <a:cubicBezTo>
                    <a:pt x="f25" y="f7"/>
                    <a:pt x="f24" y="f37"/>
                    <a:pt x="f23" y="f37"/>
                  </a:cubicBezTo>
                  <a:lnTo>
                    <a:pt x="f26" y="f37"/>
                  </a:lnTo>
                  <a:cubicBezTo>
                    <a:pt x="f27" y="f37"/>
                    <a:pt x="f28" y="f7"/>
                    <a:pt x="f28" y="f5"/>
                  </a:cubicBezTo>
                  <a:cubicBezTo>
                    <a:pt x="f28" y="f38"/>
                    <a:pt x="f27" y="f35"/>
                    <a:pt x="f26" y="f35"/>
                  </a:cubicBezTo>
                  <a:close/>
                  <a:moveTo>
                    <a:pt x="f29" y="f35"/>
                  </a:moveTo>
                  <a:cubicBezTo>
                    <a:pt x="f30" y="f35"/>
                    <a:pt x="f31" y="f36"/>
                    <a:pt x="f31" y="f5"/>
                  </a:cubicBezTo>
                  <a:cubicBezTo>
                    <a:pt x="f31" y="f7"/>
                    <a:pt x="f30" y="f37"/>
                    <a:pt x="f29" y="f37"/>
                  </a:cubicBezTo>
                  <a:lnTo>
                    <a:pt x="f32" y="f37"/>
                  </a:lnTo>
                  <a:cubicBezTo>
                    <a:pt x="f33" y="f37"/>
                    <a:pt x="f34" y="f7"/>
                    <a:pt x="f34" y="f5"/>
                  </a:cubicBezTo>
                  <a:cubicBezTo>
                    <a:pt x="f34" y="f38"/>
                    <a:pt x="f33" y="f35"/>
                    <a:pt x="f32" y="f35"/>
                  </a:cubicBezTo>
                  <a:close/>
                  <a:moveTo>
                    <a:pt x="f5" y="f22"/>
                  </a:moveTo>
                  <a:cubicBezTo>
                    <a:pt x="f7" y="f22"/>
                    <a:pt x="f8" y="f21"/>
                    <a:pt x="f8" y="f20"/>
                  </a:cubicBezTo>
                  <a:cubicBezTo>
                    <a:pt x="f8" y="f39"/>
                    <a:pt x="f7" y="f40"/>
                    <a:pt x="f5" y="f40"/>
                  </a:cubicBezTo>
                  <a:lnTo>
                    <a:pt x="f13" y="f40"/>
                  </a:lnTo>
                  <a:cubicBezTo>
                    <a:pt x="f14" y="f40"/>
                    <a:pt x="f15" y="f39"/>
                    <a:pt x="f15" y="f20"/>
                  </a:cubicBezTo>
                  <a:cubicBezTo>
                    <a:pt x="f15" y="f21"/>
                    <a:pt x="f14" y="f22"/>
                    <a:pt x="f13" y="f22"/>
                  </a:cubicBezTo>
                  <a:close/>
                  <a:moveTo>
                    <a:pt x="f16" y="f22"/>
                  </a:moveTo>
                  <a:cubicBezTo>
                    <a:pt x="f17" y="f22"/>
                    <a:pt x="f18" y="f21"/>
                    <a:pt x="f18" y="f20"/>
                  </a:cubicBezTo>
                  <a:cubicBezTo>
                    <a:pt x="f18" y="f39"/>
                    <a:pt x="f19" y="f40"/>
                    <a:pt x="f16" y="f40"/>
                  </a:cubicBezTo>
                  <a:lnTo>
                    <a:pt x="f20" y="f40"/>
                  </a:lnTo>
                  <a:cubicBezTo>
                    <a:pt x="f21" y="f40"/>
                    <a:pt x="f22" y="f39"/>
                    <a:pt x="f22" y="f20"/>
                  </a:cubicBezTo>
                  <a:cubicBezTo>
                    <a:pt x="f22" y="f21"/>
                    <a:pt x="f21" y="f22"/>
                    <a:pt x="f20" y="f22"/>
                  </a:cubicBezTo>
                  <a:close/>
                  <a:moveTo>
                    <a:pt x="f23" y="f22"/>
                  </a:moveTo>
                  <a:cubicBezTo>
                    <a:pt x="f24" y="f22"/>
                    <a:pt x="f25" y="f21"/>
                    <a:pt x="f25" y="f20"/>
                  </a:cubicBezTo>
                  <a:cubicBezTo>
                    <a:pt x="f25" y="f39"/>
                    <a:pt x="f24" y="f40"/>
                    <a:pt x="f23" y="f40"/>
                  </a:cubicBezTo>
                  <a:lnTo>
                    <a:pt x="f26" y="f40"/>
                  </a:lnTo>
                  <a:cubicBezTo>
                    <a:pt x="f27" y="f40"/>
                    <a:pt x="f28" y="f39"/>
                    <a:pt x="f28" y="f20"/>
                  </a:cubicBezTo>
                  <a:cubicBezTo>
                    <a:pt x="f28" y="f21"/>
                    <a:pt x="f27" y="f22"/>
                    <a:pt x="f26" y="f22"/>
                  </a:cubicBezTo>
                  <a:close/>
                  <a:moveTo>
                    <a:pt x="f5" y="f41"/>
                  </a:moveTo>
                  <a:cubicBezTo>
                    <a:pt x="f7" y="f41"/>
                    <a:pt x="f8" y="f42"/>
                    <a:pt x="f8" y="f43"/>
                  </a:cubicBezTo>
                  <a:cubicBezTo>
                    <a:pt x="f8" y="f44"/>
                    <a:pt x="f7" y="f45"/>
                    <a:pt x="f5" y="f45"/>
                  </a:cubicBezTo>
                  <a:lnTo>
                    <a:pt x="f13" y="f45"/>
                  </a:lnTo>
                  <a:cubicBezTo>
                    <a:pt x="f14" y="f45"/>
                    <a:pt x="f15" y="f44"/>
                    <a:pt x="f15" y="f43"/>
                  </a:cubicBezTo>
                  <a:cubicBezTo>
                    <a:pt x="f15" y="f42"/>
                    <a:pt x="f14" y="f41"/>
                    <a:pt x="f13" y="f41"/>
                  </a:cubicBezTo>
                  <a:close/>
                  <a:moveTo>
                    <a:pt x="f16" y="f41"/>
                  </a:moveTo>
                  <a:cubicBezTo>
                    <a:pt x="f17" y="f41"/>
                    <a:pt x="f18" y="f42"/>
                    <a:pt x="f18" y="f43"/>
                  </a:cubicBezTo>
                  <a:cubicBezTo>
                    <a:pt x="f18" y="f44"/>
                    <a:pt x="f19" y="f45"/>
                    <a:pt x="f16" y="f45"/>
                  </a:cubicBezTo>
                  <a:lnTo>
                    <a:pt x="f20" y="f45"/>
                  </a:lnTo>
                  <a:cubicBezTo>
                    <a:pt x="f21" y="f45"/>
                    <a:pt x="f22" y="f44"/>
                    <a:pt x="f22" y="f43"/>
                  </a:cubicBezTo>
                  <a:cubicBezTo>
                    <a:pt x="f22" y="f42"/>
                    <a:pt x="f21" y="f41"/>
                    <a:pt x="f20" y="f41"/>
                  </a:cubicBezTo>
                  <a:close/>
                  <a:moveTo>
                    <a:pt x="f2" y="f2"/>
                  </a:moveTo>
                  <a:lnTo>
                    <a:pt x="f2" y="f46"/>
                  </a:lnTo>
                  <a:cubicBezTo>
                    <a:pt x="f2" y="f47"/>
                    <a:pt x="f48" y="f49"/>
                    <a:pt x="f50" y="f49"/>
                  </a:cubicBezTo>
                  <a:lnTo>
                    <a:pt x="f51" y="f49"/>
                  </a:lnTo>
                  <a:cubicBezTo>
                    <a:pt x="f52" y="f53"/>
                    <a:pt x="f54" y="f55"/>
                    <a:pt x="f54" y="f46"/>
                  </a:cubicBezTo>
                  <a:cubicBezTo>
                    <a:pt x="f54" y="f56"/>
                    <a:pt x="f57" y="f58"/>
                    <a:pt x="f57" y="f45"/>
                  </a:cubicBezTo>
                  <a:lnTo>
                    <a:pt x="f26" y="f45"/>
                  </a:lnTo>
                  <a:cubicBezTo>
                    <a:pt x="f27" y="f45"/>
                    <a:pt x="f28" y="f44"/>
                    <a:pt x="f28" y="f43"/>
                  </a:cubicBezTo>
                  <a:cubicBezTo>
                    <a:pt x="f28" y="f42"/>
                    <a:pt x="f27" y="f41"/>
                    <a:pt x="f26" y="f41"/>
                  </a:cubicBezTo>
                  <a:lnTo>
                    <a:pt x="f51" y="f41"/>
                  </a:lnTo>
                  <a:cubicBezTo>
                    <a:pt x="f49" y="f21"/>
                    <a:pt x="f59" y="f60"/>
                    <a:pt x="f61" y="f60"/>
                  </a:cubicBezTo>
                  <a:cubicBezTo>
                    <a:pt x="f62" y="f60"/>
                    <a:pt x="f63" y="f64"/>
                    <a:pt x="f65" y="f66"/>
                  </a:cubicBezTo>
                  <a:lnTo>
                    <a:pt x="f6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8" name="Google Shape;10471;p74">
              <a:extLst>
                <a:ext uri="{FF2B5EF4-FFF2-40B4-BE49-F238E27FC236}">
                  <a16:creationId xmlns:a16="http://schemas.microsoft.com/office/drawing/2014/main" id="{43F759D8-674C-5202-CBD6-F16B73174133}"/>
                </a:ext>
              </a:extLst>
            </p:cNvPr>
            <p:cNvSpPr/>
            <p:nvPr/>
          </p:nvSpPr>
          <p:spPr>
            <a:xfrm>
              <a:off x="4518516" y="3505370"/>
              <a:ext cx="318924" cy="92144"/>
            </a:xfrm>
            <a:custGeom>
              <a:avLst/>
              <a:gdLst>
                <a:gd name="f0" fmla="val w"/>
                <a:gd name="f1" fmla="val h"/>
                <a:gd name="f2" fmla="val 0"/>
                <a:gd name="f3" fmla="val 10461"/>
                <a:gd name="f4" fmla="val 2836"/>
                <a:gd name="f5" fmla="val 1734"/>
                <a:gd name="f6" fmla="val 1513"/>
                <a:gd name="f7" fmla="val 1356"/>
                <a:gd name="f8" fmla="val 158"/>
                <a:gd name="f9" fmla="val 347"/>
                <a:gd name="f10" fmla="val 693"/>
                <a:gd name="f11" fmla="val 1009"/>
                <a:gd name="f12" fmla="val 410"/>
                <a:gd name="f13" fmla="val 1"/>
                <a:gd name="f14" fmla="val 1166"/>
                <a:gd name="f15" fmla="val 1733"/>
                <a:gd name="f16" fmla="val 10429"/>
                <a:gd name="f17" fmla="val 10460"/>
                <a:gd name="f18" fmla="val 1134"/>
                <a:gd name="f19" fmla="val 9988"/>
                <a:gd name="f20" fmla="val 9421"/>
                <a:gd name="f21" fmla="val 9074"/>
                <a:gd name="f22" fmla="val 8917"/>
                <a:gd name="f23" fmla="val 8728"/>
                <a:gd name="f24" fmla="val 8539"/>
                <a:gd name="f25" fmla="val 8381"/>
                <a:gd name="f26" fmla="val 6995"/>
                <a:gd name="f27" fmla="val 6837"/>
                <a:gd name="f28" fmla="val 6648"/>
                <a:gd name="f29" fmla="val 6459"/>
                <a:gd name="f30" fmla="val 6302"/>
                <a:gd name="f31" fmla="val 4159"/>
                <a:gd name="f32" fmla="val 4002"/>
                <a:gd name="f33" fmla="val 3813"/>
                <a:gd name="f34" fmla="val 3624"/>
                <a:gd name="f35" fmla="val 3466"/>
                <a:gd name="f36" fmla="val 2080"/>
                <a:gd name="f37" fmla="val 1923"/>
                <a:gd name="f38" fmla="*/ f0 1 10461"/>
                <a:gd name="f39" fmla="*/ f1 1 2836"/>
                <a:gd name="f40" fmla="val f2"/>
                <a:gd name="f41" fmla="val f3"/>
                <a:gd name="f42" fmla="val f4"/>
                <a:gd name="f43" fmla="+- f42 0 f40"/>
                <a:gd name="f44" fmla="+- f41 0 f40"/>
                <a:gd name="f45" fmla="*/ f44 1 10461"/>
                <a:gd name="f46" fmla="*/ f43 1 2836"/>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0461" h="2836">
                  <a:moveTo>
                    <a:pt x="f5" y="f2"/>
                  </a:moveTo>
                  <a:cubicBezTo>
                    <a:pt x="f6" y="f2"/>
                    <a:pt x="f7" y="f8"/>
                    <a:pt x="f7" y="f9"/>
                  </a:cubicBezTo>
                  <a:lnTo>
                    <a:pt x="f7" y="f10"/>
                  </a:lnTo>
                  <a:lnTo>
                    <a:pt x="f11" y="f10"/>
                  </a:lnTo>
                  <a:cubicBezTo>
                    <a:pt x="f12" y="f10"/>
                    <a:pt x="f13" y="f14"/>
                    <a:pt x="f13" y="f15"/>
                  </a:cubicBezTo>
                  <a:lnTo>
                    <a:pt x="f13" y="f4"/>
                  </a:lnTo>
                  <a:lnTo>
                    <a:pt x="f16" y="f4"/>
                  </a:lnTo>
                  <a:lnTo>
                    <a:pt x="f16" y="f15"/>
                  </a:lnTo>
                  <a:lnTo>
                    <a:pt x="f17" y="f15"/>
                  </a:lnTo>
                  <a:cubicBezTo>
                    <a:pt x="f17" y="f18"/>
                    <a:pt x="f19" y="f10"/>
                    <a:pt x="f20" y="f10"/>
                  </a:cubicBezTo>
                  <a:lnTo>
                    <a:pt x="f21" y="f10"/>
                  </a:lnTo>
                  <a:lnTo>
                    <a:pt x="f21" y="f9"/>
                  </a:lnTo>
                  <a:cubicBezTo>
                    <a:pt x="f21" y="f8"/>
                    <a:pt x="f22" y="f2"/>
                    <a:pt x="f23" y="f2"/>
                  </a:cubicBezTo>
                  <a:cubicBezTo>
                    <a:pt x="f24" y="f2"/>
                    <a:pt x="f25" y="f8"/>
                    <a:pt x="f25" y="f9"/>
                  </a:cubicBezTo>
                  <a:lnTo>
                    <a:pt x="f25" y="f10"/>
                  </a:lnTo>
                  <a:lnTo>
                    <a:pt x="f26" y="f10"/>
                  </a:lnTo>
                  <a:lnTo>
                    <a:pt x="f26" y="f9"/>
                  </a:lnTo>
                  <a:cubicBezTo>
                    <a:pt x="f26" y="f8"/>
                    <a:pt x="f27" y="f2"/>
                    <a:pt x="f28" y="f2"/>
                  </a:cubicBezTo>
                  <a:cubicBezTo>
                    <a:pt x="f29" y="f2"/>
                    <a:pt x="f30" y="f8"/>
                    <a:pt x="f30" y="f9"/>
                  </a:cubicBezTo>
                  <a:lnTo>
                    <a:pt x="f30" y="f10"/>
                  </a:lnTo>
                  <a:lnTo>
                    <a:pt x="f31" y="f10"/>
                  </a:lnTo>
                  <a:lnTo>
                    <a:pt x="f31" y="f9"/>
                  </a:lnTo>
                  <a:cubicBezTo>
                    <a:pt x="f31" y="f8"/>
                    <a:pt x="f32" y="f2"/>
                    <a:pt x="f33" y="f2"/>
                  </a:cubicBezTo>
                  <a:cubicBezTo>
                    <a:pt x="f34" y="f2"/>
                    <a:pt x="f35" y="f8"/>
                    <a:pt x="f35" y="f9"/>
                  </a:cubicBezTo>
                  <a:lnTo>
                    <a:pt x="f35" y="f10"/>
                  </a:lnTo>
                  <a:lnTo>
                    <a:pt x="f36" y="f10"/>
                  </a:lnTo>
                  <a:lnTo>
                    <a:pt x="f36" y="f9"/>
                  </a:lnTo>
                  <a:cubicBezTo>
                    <a:pt x="f36" y="f8"/>
                    <a:pt x="f37"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9" name="Google Shape;10483;p74">
            <a:extLst>
              <a:ext uri="{FF2B5EF4-FFF2-40B4-BE49-F238E27FC236}">
                <a16:creationId xmlns:a16="http://schemas.microsoft.com/office/drawing/2014/main" id="{D4618E7A-B042-C6E1-E815-886B2AC513D3}"/>
              </a:ext>
            </a:extLst>
          </p:cNvPr>
          <p:cNvGrpSpPr/>
          <p:nvPr/>
        </p:nvGrpSpPr>
        <p:grpSpPr>
          <a:xfrm>
            <a:off x="7861508" y="3405280"/>
            <a:ext cx="340046" cy="360374"/>
            <a:chOff x="7861508" y="3405280"/>
            <a:chExt cx="340046" cy="360374"/>
          </a:xfrm>
        </p:grpSpPr>
        <p:sp>
          <p:nvSpPr>
            <p:cNvPr id="140" name="Google Shape;10484;p74">
              <a:extLst>
                <a:ext uri="{FF2B5EF4-FFF2-40B4-BE49-F238E27FC236}">
                  <a16:creationId xmlns:a16="http://schemas.microsoft.com/office/drawing/2014/main" id="{D66CDF71-AC5B-ADB8-169D-710468776E81}"/>
                </a:ext>
              </a:extLst>
            </p:cNvPr>
            <p:cNvSpPr/>
            <p:nvPr/>
          </p:nvSpPr>
          <p:spPr>
            <a:xfrm>
              <a:off x="8052654" y="3607966"/>
              <a:ext cx="148900" cy="157688"/>
            </a:xfrm>
            <a:custGeom>
              <a:avLst/>
              <a:gdLst>
                <a:gd name="f0" fmla="val w"/>
                <a:gd name="f1" fmla="val h"/>
                <a:gd name="f2" fmla="val 0"/>
                <a:gd name="f3" fmla="val 4884"/>
                <a:gd name="f4" fmla="val 4853"/>
                <a:gd name="f5" fmla="val 2426"/>
                <a:gd name="f6" fmla="val 662"/>
                <a:gd name="f7" fmla="val 2646"/>
                <a:gd name="f8" fmla="val 2804"/>
                <a:gd name="f9" fmla="val 819"/>
                <a:gd name="f10" fmla="val 1008"/>
                <a:gd name="f11" fmla="val 1197"/>
                <a:gd name="f12" fmla="val 1355"/>
                <a:gd name="f13" fmla="val 2237"/>
                <a:gd name="f14" fmla="val 2079"/>
                <a:gd name="f15" fmla="val 1670"/>
                <a:gd name="f16" fmla="val 1828"/>
                <a:gd name="f17" fmla="val 2048"/>
                <a:gd name="f18" fmla="val 3781"/>
                <a:gd name="f19" fmla="val 3970"/>
                <a:gd name="f20" fmla="val 4127"/>
                <a:gd name="f21" fmla="val 1103"/>
                <a:gd name="f22" fmla="val 3749"/>
                <a:gd name="f23" fmla="val 4852"/>
                <a:gd name="f24" fmla="val 4883"/>
                <a:gd name="f25" fmla="val 1040"/>
                <a:gd name="f26" fmla="*/ f0 1 4884"/>
                <a:gd name="f27" fmla="*/ f1 1 4853"/>
                <a:gd name="f28" fmla="val f2"/>
                <a:gd name="f29" fmla="val f3"/>
                <a:gd name="f30" fmla="val f4"/>
                <a:gd name="f31" fmla="+- f30 0 f28"/>
                <a:gd name="f32" fmla="+- f29 0 f28"/>
                <a:gd name="f33" fmla="*/ f32 1 4884"/>
                <a:gd name="f34" fmla="*/ f31 1 485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884" h="4853">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5" y="f2"/>
                  </a:moveTo>
                  <a:cubicBezTo>
                    <a:pt x="f21" y="f2"/>
                    <a:pt x="f2" y="f21"/>
                    <a:pt x="f2" y="f5"/>
                  </a:cubicBezTo>
                  <a:cubicBezTo>
                    <a:pt x="f2" y="f22"/>
                    <a:pt x="f21" y="f23"/>
                    <a:pt x="f5" y="f23"/>
                  </a:cubicBezTo>
                  <a:cubicBezTo>
                    <a:pt x="f18" y="f23"/>
                    <a:pt x="f24" y="f22"/>
                    <a:pt x="f24" y="f5"/>
                  </a:cubicBezTo>
                  <a:cubicBezTo>
                    <a:pt x="f24" y="f25"/>
                    <a:pt x="f18"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1" name="Google Shape;10485;p74">
              <a:extLst>
                <a:ext uri="{FF2B5EF4-FFF2-40B4-BE49-F238E27FC236}">
                  <a16:creationId xmlns:a16="http://schemas.microsoft.com/office/drawing/2014/main" id="{5FDEB35A-A837-5517-80AC-8AC24FED23FB}"/>
                </a:ext>
              </a:extLst>
            </p:cNvPr>
            <p:cNvSpPr/>
            <p:nvPr/>
          </p:nvSpPr>
          <p:spPr>
            <a:xfrm>
              <a:off x="7861508" y="3483068"/>
              <a:ext cx="43260" cy="281543"/>
            </a:xfrm>
            <a:custGeom>
              <a:avLst/>
              <a:gdLst>
                <a:gd name="f0" fmla="val w"/>
                <a:gd name="f1" fmla="val h"/>
                <a:gd name="f2" fmla="val 0"/>
                <a:gd name="f3" fmla="val 1419"/>
                <a:gd name="f4" fmla="val 8665"/>
                <a:gd name="f5" fmla="val 32"/>
                <a:gd name="f6" fmla="val 1"/>
                <a:gd name="f7" fmla="val 7310"/>
                <a:gd name="f8" fmla="val 8034"/>
                <a:gd name="f9" fmla="val 631"/>
                <a:gd name="f10" fmla="val 1418"/>
                <a:gd name="f11" fmla="val 347"/>
                <a:gd name="f12" fmla="val 1072"/>
                <a:gd name="f13" fmla="val 662"/>
                <a:gd name="f14" fmla="val 316"/>
                <a:gd name="f15" fmla="val 253"/>
                <a:gd name="f16" fmla="*/ f0 1 1419"/>
                <a:gd name="f17" fmla="*/ f1 1 8665"/>
                <a:gd name="f18" fmla="val f2"/>
                <a:gd name="f19" fmla="val f3"/>
                <a:gd name="f20" fmla="val f4"/>
                <a:gd name="f21" fmla="+- f20 0 f18"/>
                <a:gd name="f22" fmla="+- f19 0 f18"/>
                <a:gd name="f23" fmla="*/ f22 1 1419"/>
                <a:gd name="f24" fmla="*/ f21 1 866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665">
                  <a:moveTo>
                    <a:pt x="f5" y="f6"/>
                  </a:moveTo>
                  <a:lnTo>
                    <a:pt x="f5" y="f7"/>
                  </a:lnTo>
                  <a:cubicBezTo>
                    <a:pt x="f6" y="f8"/>
                    <a:pt x="f9" y="f4"/>
                    <a:pt x="f10" y="f4"/>
                  </a:cubicBezTo>
                  <a:lnTo>
                    <a:pt x="f10" y="f11"/>
                  </a:lnTo>
                  <a:lnTo>
                    <a:pt x="f12" y="f11"/>
                  </a:lnTo>
                  <a:cubicBezTo>
                    <a:pt x="f13" y="f11"/>
                    <a:pt x="f14" y="f15"/>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2" name="Google Shape;10486;p74">
              <a:extLst>
                <a:ext uri="{FF2B5EF4-FFF2-40B4-BE49-F238E27FC236}">
                  <a16:creationId xmlns:a16="http://schemas.microsoft.com/office/drawing/2014/main" id="{170F7B35-7168-B39B-46AE-FD43D731BE99}"/>
                </a:ext>
              </a:extLst>
            </p:cNvPr>
            <p:cNvSpPr/>
            <p:nvPr/>
          </p:nvSpPr>
          <p:spPr>
            <a:xfrm>
              <a:off x="7924885" y="3494343"/>
              <a:ext cx="213283" cy="270269"/>
            </a:xfrm>
            <a:custGeom>
              <a:avLst/>
              <a:gdLst>
                <a:gd name="f0" fmla="val w"/>
                <a:gd name="f1" fmla="val h"/>
                <a:gd name="f2" fmla="val 0"/>
                <a:gd name="f3" fmla="val 6996"/>
                <a:gd name="f4" fmla="val 8318"/>
                <a:gd name="f5" fmla="val 5262"/>
                <a:gd name="f6" fmla="val 693"/>
                <a:gd name="f7" fmla="val 5451"/>
                <a:gd name="f8" fmla="val 5609"/>
                <a:gd name="f9" fmla="val 851"/>
                <a:gd name="f10" fmla="val 1040"/>
                <a:gd name="f11" fmla="val 1229"/>
                <a:gd name="f12" fmla="val 1386"/>
                <a:gd name="f13" fmla="val 1072"/>
                <a:gd name="f14" fmla="val 883"/>
                <a:gd name="f15" fmla="val 726"/>
                <a:gd name="f16" fmla="val 2080"/>
                <a:gd name="f17" fmla="val 2237"/>
                <a:gd name="f18" fmla="val 2426"/>
                <a:gd name="f19" fmla="val 2615"/>
                <a:gd name="f20" fmla="val 2773"/>
                <a:gd name="f21" fmla="val 1"/>
                <a:gd name="f22" fmla="val 4695"/>
                <a:gd name="f23" fmla="val 4002"/>
                <a:gd name="f24" fmla="val 7750"/>
                <a:gd name="f25" fmla="val 3498"/>
                <a:gd name="f26" fmla="val 6868"/>
                <a:gd name="f27" fmla="val 5892"/>
                <a:gd name="f28" fmla="val 5766"/>
                <a:gd name="f29" fmla="val 3561"/>
                <a:gd name="f30" fmla="val 5640"/>
                <a:gd name="f31" fmla="val 5545"/>
                <a:gd name="f32" fmla="val 5388"/>
                <a:gd name="f33" fmla="val 5167"/>
                <a:gd name="f34" fmla="val 3812"/>
                <a:gd name="f35" fmla="val 3592"/>
                <a:gd name="f36" fmla="val 3434"/>
                <a:gd name="f37" fmla="val 5199"/>
                <a:gd name="f38" fmla="val 3056"/>
                <a:gd name="f39" fmla="val 5861"/>
                <a:gd name="f40" fmla="val 6617"/>
                <a:gd name="f41" fmla="val 6743"/>
                <a:gd name="f42" fmla="val 6869"/>
                <a:gd name="f43" fmla="val 2804"/>
                <a:gd name="f44" fmla="val 6995"/>
                <a:gd name="f45" fmla="*/ f0 1 6996"/>
                <a:gd name="f46" fmla="*/ f1 1 8318"/>
                <a:gd name="f47" fmla="val f2"/>
                <a:gd name="f48" fmla="val f3"/>
                <a:gd name="f49" fmla="val f4"/>
                <a:gd name="f50" fmla="+- f49 0 f47"/>
                <a:gd name="f51" fmla="+- f48 0 f47"/>
                <a:gd name="f52" fmla="*/ f51 1 6996"/>
                <a:gd name="f53" fmla="*/ f50 1 8318"/>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6996" h="831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1" y="f2"/>
                  </a:moveTo>
                  <a:lnTo>
                    <a:pt x="f21" y="f4"/>
                  </a:lnTo>
                  <a:lnTo>
                    <a:pt x="f22" y="f4"/>
                  </a:lnTo>
                  <a:cubicBezTo>
                    <a:pt x="f23" y="f24"/>
                    <a:pt x="f25" y="f26"/>
                    <a:pt x="f25" y="f27"/>
                  </a:cubicBezTo>
                  <a:cubicBezTo>
                    <a:pt x="f25" y="f28"/>
                    <a:pt x="f29" y="f30"/>
                    <a:pt x="f29" y="f31"/>
                  </a:cubicBezTo>
                  <a:lnTo>
                    <a:pt x="f13" y="f31"/>
                  </a:lnTo>
                  <a:cubicBezTo>
                    <a:pt x="f14" y="f31"/>
                    <a:pt x="f15" y="f32"/>
                    <a:pt x="f15" y="f33"/>
                  </a:cubicBezTo>
                  <a:lnTo>
                    <a:pt x="f15" y="f34"/>
                  </a:lnTo>
                  <a:cubicBezTo>
                    <a:pt x="f15" y="f35"/>
                    <a:pt x="f14" y="f36"/>
                    <a:pt x="f13" y="f36"/>
                  </a:cubicBezTo>
                  <a:lnTo>
                    <a:pt x="f22" y="f36"/>
                  </a:lnTo>
                  <a:cubicBezTo>
                    <a:pt x="f37" y="f38"/>
                    <a:pt x="f39" y="f20"/>
                    <a:pt x="f40" y="f20"/>
                  </a:cubicBezTo>
                  <a:cubicBezTo>
                    <a:pt x="f41" y="f20"/>
                    <a:pt x="f42" y="f43"/>
                    <a:pt x="f44" y="f43"/>
                  </a:cubicBezTo>
                  <a:lnTo>
                    <a:pt x="f44"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3" name="Google Shape;10487;p74">
              <a:extLst>
                <a:ext uri="{FF2B5EF4-FFF2-40B4-BE49-F238E27FC236}">
                  <a16:creationId xmlns:a16="http://schemas.microsoft.com/office/drawing/2014/main" id="{58101583-96FC-4DEA-2F0D-9BF5013D2CF2}"/>
                </a:ext>
              </a:extLst>
            </p:cNvPr>
            <p:cNvSpPr/>
            <p:nvPr/>
          </p:nvSpPr>
          <p:spPr>
            <a:xfrm>
              <a:off x="7968118" y="3629445"/>
              <a:ext cx="80732" cy="22549"/>
            </a:xfrm>
            <a:custGeom>
              <a:avLst/>
              <a:gdLst>
                <a:gd name="f0" fmla="val w"/>
                <a:gd name="f1" fmla="val h"/>
                <a:gd name="f2" fmla="val 0"/>
                <a:gd name="f3" fmla="val 2648"/>
                <a:gd name="f4" fmla="val 694"/>
                <a:gd name="f5" fmla="val 1"/>
                <a:gd name="f6" fmla="val 2301"/>
                <a:gd name="f7" fmla="val 2364"/>
                <a:gd name="f8" fmla="val 473"/>
                <a:gd name="f9" fmla="val 2490"/>
                <a:gd name="f10" fmla="val 221"/>
                <a:gd name="f11" fmla="val 2647"/>
                <a:gd name="f12" fmla="*/ f0 1 2648"/>
                <a:gd name="f13" fmla="*/ f1 1 694"/>
                <a:gd name="f14" fmla="val f2"/>
                <a:gd name="f15" fmla="val f3"/>
                <a:gd name="f16" fmla="val f4"/>
                <a:gd name="f17" fmla="+- f16 0 f14"/>
                <a:gd name="f18" fmla="+- f15 0 f14"/>
                <a:gd name="f19" fmla="*/ f18 1 2648"/>
                <a:gd name="f20" fmla="*/ f17 1 69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648" h="694">
                  <a:moveTo>
                    <a:pt x="f5" y="f5"/>
                  </a:moveTo>
                  <a:lnTo>
                    <a:pt x="f5" y="f4"/>
                  </a:lnTo>
                  <a:lnTo>
                    <a:pt x="f6" y="f4"/>
                  </a:lnTo>
                  <a:cubicBezTo>
                    <a:pt x="f7" y="f8"/>
                    <a:pt x="f9" y="f10"/>
                    <a:pt x="f11"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4" name="Google Shape;10488;p74">
              <a:extLst>
                <a:ext uri="{FF2B5EF4-FFF2-40B4-BE49-F238E27FC236}">
                  <a16:creationId xmlns:a16="http://schemas.microsoft.com/office/drawing/2014/main" id="{2ABAC642-8C35-E917-A873-C9008F6A58DC}"/>
                </a:ext>
              </a:extLst>
            </p:cNvPr>
            <p:cNvSpPr/>
            <p:nvPr/>
          </p:nvSpPr>
          <p:spPr>
            <a:xfrm>
              <a:off x="7861508" y="3405280"/>
              <a:ext cx="275691" cy="66577"/>
            </a:xfrm>
            <a:custGeom>
              <a:avLst/>
              <a:gdLst>
                <a:gd name="f0" fmla="val w"/>
                <a:gd name="f1" fmla="val h"/>
                <a:gd name="f2" fmla="val 0"/>
                <a:gd name="f3" fmla="val 9043"/>
                <a:gd name="f4" fmla="val 2049"/>
                <a:gd name="f5" fmla="val 1072"/>
                <a:gd name="f6" fmla="val 473"/>
                <a:gd name="f7" fmla="val 32"/>
                <a:gd name="f8" fmla="val 1040"/>
                <a:gd name="f9" fmla="val 1"/>
                <a:gd name="f10" fmla="val 1576"/>
                <a:gd name="f11" fmla="val 2048"/>
                <a:gd name="f12" fmla="val 8475"/>
                <a:gd name="f13" fmla="val 8034"/>
                <a:gd name="f14" fmla="val 441"/>
                <a:gd name="f15" fmla="val 8507"/>
                <a:gd name="f16" fmla="*/ f0 1 9043"/>
                <a:gd name="f17" fmla="*/ f1 1 2049"/>
                <a:gd name="f18" fmla="val f2"/>
                <a:gd name="f19" fmla="val f3"/>
                <a:gd name="f20" fmla="val f4"/>
                <a:gd name="f21" fmla="+- f20 0 f18"/>
                <a:gd name="f22" fmla="+- f19 0 f18"/>
                <a:gd name="f23" fmla="*/ f22 1 9043"/>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9043" h="2049">
                  <a:moveTo>
                    <a:pt x="f5" y="f2"/>
                  </a:moveTo>
                  <a:cubicBezTo>
                    <a:pt x="f6" y="f2"/>
                    <a:pt x="f7" y="f6"/>
                    <a:pt x="f7" y="f8"/>
                  </a:cubicBezTo>
                  <a:cubicBezTo>
                    <a:pt x="f9" y="f10"/>
                    <a:pt x="f6" y="f11"/>
                    <a:pt x="f5" y="f11"/>
                  </a:cubicBezTo>
                  <a:lnTo>
                    <a:pt x="f3" y="f11"/>
                  </a:lnTo>
                  <a:cubicBezTo>
                    <a:pt x="f12" y="f11"/>
                    <a:pt x="f13" y="f10"/>
                    <a:pt x="f13" y="f8"/>
                  </a:cubicBezTo>
                  <a:cubicBezTo>
                    <a:pt x="f13" y="f14"/>
                    <a:pt x="f15" y="f2"/>
                    <a:pt x="f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5" name="Google Shape;10497;p74">
            <a:extLst>
              <a:ext uri="{FF2B5EF4-FFF2-40B4-BE49-F238E27FC236}">
                <a16:creationId xmlns:a16="http://schemas.microsoft.com/office/drawing/2014/main" id="{9A46EDC4-1D65-8DF3-830B-05C8C7691C41}"/>
              </a:ext>
            </a:extLst>
          </p:cNvPr>
          <p:cNvGrpSpPr/>
          <p:nvPr/>
        </p:nvGrpSpPr>
        <p:grpSpPr>
          <a:xfrm>
            <a:off x="7780593" y="1954575"/>
            <a:ext cx="472799" cy="502554"/>
            <a:chOff x="7780593" y="1954575"/>
            <a:chExt cx="472799" cy="502554"/>
          </a:xfrm>
        </p:grpSpPr>
        <p:sp>
          <p:nvSpPr>
            <p:cNvPr id="146" name="Google Shape;10498;p74">
              <a:extLst>
                <a:ext uri="{FF2B5EF4-FFF2-40B4-BE49-F238E27FC236}">
                  <a16:creationId xmlns:a16="http://schemas.microsoft.com/office/drawing/2014/main" id="{2894A31A-1ADF-4AEC-59E8-77FE3B54D5E2}"/>
                </a:ext>
              </a:extLst>
            </p:cNvPr>
            <p:cNvSpPr/>
            <p:nvPr/>
          </p:nvSpPr>
          <p:spPr>
            <a:xfrm>
              <a:off x="7946126" y="1954575"/>
              <a:ext cx="137955" cy="147026"/>
            </a:xfrm>
            <a:custGeom>
              <a:avLst/>
              <a:gdLst>
                <a:gd name="f0" fmla="val w"/>
                <a:gd name="f1" fmla="val h"/>
                <a:gd name="f2" fmla="val 0"/>
                <a:gd name="f3" fmla="val 3466"/>
                <a:gd name="f4" fmla="val 1733"/>
                <a:gd name="f5" fmla="val 788"/>
                <a:gd name="f6" fmla="val 2678"/>
                <a:gd name="f7" fmla="*/ f0 1 3466"/>
                <a:gd name="f8" fmla="*/ f1 1 3466"/>
                <a:gd name="f9" fmla="val f2"/>
                <a:gd name="f10" fmla="val f3"/>
                <a:gd name="f11" fmla="+- f10 0 f9"/>
                <a:gd name="f12" fmla="*/ f11 1 3466"/>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3466" h="3466">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7" name="Google Shape;10499;p74">
              <a:extLst>
                <a:ext uri="{FF2B5EF4-FFF2-40B4-BE49-F238E27FC236}">
                  <a16:creationId xmlns:a16="http://schemas.microsoft.com/office/drawing/2014/main" id="{02AC9A79-569B-DE91-6A85-ADF071F0BF8A}"/>
                </a:ext>
              </a:extLst>
            </p:cNvPr>
            <p:cNvSpPr/>
            <p:nvPr/>
          </p:nvSpPr>
          <p:spPr>
            <a:xfrm>
              <a:off x="7780593" y="2248591"/>
              <a:ext cx="472799" cy="208538"/>
            </a:xfrm>
            <a:custGeom>
              <a:avLst/>
              <a:gdLst>
                <a:gd name="f0" fmla="val w"/>
                <a:gd name="f1" fmla="val h"/>
                <a:gd name="f2" fmla="val 0"/>
                <a:gd name="f3" fmla="val 11879"/>
                <a:gd name="f4" fmla="val 4916"/>
                <a:gd name="f5" fmla="val 694"/>
                <a:gd name="f6" fmla="val 316"/>
                <a:gd name="f7" fmla="val 1"/>
                <a:gd name="f8" fmla="val 315"/>
                <a:gd name="f9" fmla="val 693"/>
                <a:gd name="f10" fmla="val 1103"/>
                <a:gd name="f11" fmla="val 1418"/>
                <a:gd name="f12" fmla="val 4569"/>
                <a:gd name="f13" fmla="val 4758"/>
                <a:gd name="f14" fmla="val 851"/>
                <a:gd name="f15" fmla="val 4915"/>
                <a:gd name="f16" fmla="val 1040"/>
                <a:gd name="f17" fmla="val 10807"/>
                <a:gd name="f18" fmla="val 11028"/>
                <a:gd name="f19" fmla="val 11185"/>
                <a:gd name="f20" fmla="val 11563"/>
                <a:gd name="f21" fmla="val 11878"/>
                <a:gd name="f22" fmla="val 11815"/>
                <a:gd name="f23" fmla="val 11500"/>
                <a:gd name="f24" fmla="val 11122"/>
                <a:gd name="f25" fmla="*/ f0 1 11879"/>
                <a:gd name="f26" fmla="*/ f1 1 4916"/>
                <a:gd name="f27" fmla="val f2"/>
                <a:gd name="f28" fmla="val f3"/>
                <a:gd name="f29" fmla="val f4"/>
                <a:gd name="f30" fmla="+- f29 0 f27"/>
                <a:gd name="f31" fmla="+- f28 0 f27"/>
                <a:gd name="f32" fmla="*/ f31 1 11879"/>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1879" h="4916">
                  <a:moveTo>
                    <a:pt x="f5" y="f2"/>
                  </a:moveTo>
                  <a:cubicBezTo>
                    <a:pt x="f6" y="f2"/>
                    <a:pt x="f7" y="f8"/>
                    <a:pt x="f7" y="f9"/>
                  </a:cubicBezTo>
                  <a:cubicBezTo>
                    <a:pt x="f7" y="f10"/>
                    <a:pt x="f6" y="f11"/>
                    <a:pt x="f5" y="f11"/>
                  </a:cubicBezTo>
                  <a:lnTo>
                    <a:pt x="f5" y="f12"/>
                  </a:lnTo>
                  <a:cubicBezTo>
                    <a:pt x="f5" y="f13"/>
                    <a:pt x="f14" y="f15"/>
                    <a:pt x="f16" y="f15"/>
                  </a:cubicBezTo>
                  <a:lnTo>
                    <a:pt x="f17" y="f15"/>
                  </a:lnTo>
                  <a:cubicBezTo>
                    <a:pt x="f18" y="f15"/>
                    <a:pt x="f19" y="f13"/>
                    <a:pt x="f19" y="f12"/>
                  </a:cubicBezTo>
                  <a:lnTo>
                    <a:pt x="f19" y="f11"/>
                  </a:lnTo>
                  <a:cubicBezTo>
                    <a:pt x="f20" y="f11"/>
                    <a:pt x="f21" y="f10"/>
                    <a:pt x="f21" y="f9"/>
                  </a:cubicBezTo>
                  <a:cubicBezTo>
                    <a:pt x="f22" y="f8"/>
                    <a:pt x="f23" y="f2"/>
                    <a:pt x="f2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8" name="Google Shape;10500;p74">
              <a:extLst>
                <a:ext uri="{FF2B5EF4-FFF2-40B4-BE49-F238E27FC236}">
                  <a16:creationId xmlns:a16="http://schemas.microsoft.com/office/drawing/2014/main" id="{C344A543-EC81-7897-1399-5873166A73E6}"/>
                </a:ext>
              </a:extLst>
            </p:cNvPr>
            <p:cNvSpPr/>
            <p:nvPr/>
          </p:nvSpPr>
          <p:spPr>
            <a:xfrm>
              <a:off x="8102864" y="2014734"/>
              <a:ext cx="119164" cy="205822"/>
            </a:xfrm>
            <a:custGeom>
              <a:avLst/>
              <a:gdLst>
                <a:gd name="f0" fmla="val w"/>
                <a:gd name="f1" fmla="val h"/>
                <a:gd name="f2" fmla="val 0"/>
                <a:gd name="f3" fmla="val 2994"/>
                <a:gd name="f4" fmla="val 4852"/>
                <a:gd name="f5" fmla="val 190"/>
                <a:gd name="f6" fmla="val 126"/>
                <a:gd name="f7" fmla="val 253"/>
                <a:gd name="f8" fmla="val 221"/>
                <a:gd name="f9" fmla="val 347"/>
                <a:gd name="f10" fmla="val 693"/>
                <a:gd name="f11" fmla="val 158"/>
                <a:gd name="f12" fmla="val 1071"/>
                <a:gd name="f13" fmla="val 1"/>
                <a:gd name="f14" fmla="val 1386"/>
                <a:gd name="f15" fmla="val 977"/>
                <a:gd name="f16" fmla="val 2079"/>
                <a:gd name="f17" fmla="val 1607"/>
                <a:gd name="f18" fmla="val 3182"/>
                <a:gd name="f19" fmla="val 4474"/>
                <a:gd name="f20" fmla="val 2489"/>
                <a:gd name="f21" fmla="val 756"/>
                <a:gd name="f22" fmla="val 2363"/>
                <a:gd name="f23" fmla="val 315"/>
                <a:gd name="f24" fmla="val 1922"/>
                <a:gd name="f25" fmla="val 1450"/>
                <a:gd name="f26" fmla="*/ f0 1 2994"/>
                <a:gd name="f27" fmla="*/ f1 1 4852"/>
                <a:gd name="f28" fmla="val f2"/>
                <a:gd name="f29" fmla="val f3"/>
                <a:gd name="f30" fmla="val f4"/>
                <a:gd name="f31" fmla="+- f30 0 f28"/>
                <a:gd name="f32" fmla="+- f29 0 f28"/>
                <a:gd name="f33" fmla="*/ f32 1 2994"/>
                <a:gd name="f34" fmla="*/ f31 1 4852"/>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2994" h="4852">
                  <a:moveTo>
                    <a:pt x="f5" y="f2"/>
                  </a:moveTo>
                  <a:cubicBezTo>
                    <a:pt x="f5" y="f6"/>
                    <a:pt x="f7" y="f8"/>
                    <a:pt x="f7" y="f9"/>
                  </a:cubicBezTo>
                  <a:cubicBezTo>
                    <a:pt x="f7" y="f10"/>
                    <a:pt x="f11" y="f12"/>
                    <a:pt x="f13" y="f14"/>
                  </a:cubicBezTo>
                  <a:cubicBezTo>
                    <a:pt x="f15" y="f16"/>
                    <a:pt x="f17" y="f18"/>
                    <a:pt x="f17" y="f19"/>
                  </a:cubicBezTo>
                  <a:lnTo>
                    <a:pt x="f17" y="f4"/>
                  </a:lnTo>
                  <a:lnTo>
                    <a:pt x="f3" y="f4"/>
                  </a:lnTo>
                  <a:lnTo>
                    <a:pt x="f20" y="f21"/>
                  </a:lnTo>
                  <a:cubicBezTo>
                    <a:pt x="f22" y="f23"/>
                    <a:pt x="f24" y="f2"/>
                    <a:pt x="f2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9" name="Google Shape;10501;p74">
              <a:extLst>
                <a:ext uri="{FF2B5EF4-FFF2-40B4-BE49-F238E27FC236}">
                  <a16:creationId xmlns:a16="http://schemas.microsoft.com/office/drawing/2014/main" id="{EA213B18-7369-71D4-8718-E03E80542AE1}"/>
                </a:ext>
              </a:extLst>
            </p:cNvPr>
            <p:cNvSpPr/>
            <p:nvPr/>
          </p:nvSpPr>
          <p:spPr>
            <a:xfrm>
              <a:off x="7808171" y="2014734"/>
              <a:ext cx="119164" cy="205822"/>
            </a:xfrm>
            <a:custGeom>
              <a:avLst/>
              <a:gdLst>
                <a:gd name="f0" fmla="val w"/>
                <a:gd name="f1" fmla="val h"/>
                <a:gd name="f2" fmla="val 0"/>
                <a:gd name="f3" fmla="val 2994"/>
                <a:gd name="f4" fmla="val 4852"/>
                <a:gd name="f5" fmla="val 1545"/>
                <a:gd name="f6" fmla="val 1072"/>
                <a:gd name="f7" fmla="val 663"/>
                <a:gd name="f8" fmla="val 315"/>
                <a:gd name="f9" fmla="val 505"/>
                <a:gd name="f10" fmla="val 788"/>
                <a:gd name="f11" fmla="val 1"/>
                <a:gd name="f12" fmla="val 1356"/>
                <a:gd name="f13" fmla="val 4474"/>
                <a:gd name="f14" fmla="val 1387"/>
                <a:gd name="f15" fmla="val 3182"/>
                <a:gd name="f16" fmla="val 2017"/>
                <a:gd name="f17" fmla="val 2048"/>
                <a:gd name="f18" fmla="val 1386"/>
                <a:gd name="f19" fmla="val 2836"/>
                <a:gd name="f20" fmla="val 1071"/>
                <a:gd name="f21" fmla="val 2773"/>
                <a:gd name="f22" fmla="val 693"/>
                <a:gd name="f23" fmla="val 347"/>
                <a:gd name="f24" fmla="val 221"/>
                <a:gd name="f25" fmla="val 95"/>
                <a:gd name="f26" fmla="val 2805"/>
                <a:gd name="f27" fmla="*/ f0 1 2994"/>
                <a:gd name="f28" fmla="*/ f1 1 4852"/>
                <a:gd name="f29" fmla="val f2"/>
                <a:gd name="f30" fmla="val f3"/>
                <a:gd name="f31" fmla="val f4"/>
                <a:gd name="f32" fmla="+- f31 0 f29"/>
                <a:gd name="f33" fmla="+- f30 0 f29"/>
                <a:gd name="f34" fmla="*/ f33 1 2994"/>
                <a:gd name="f35" fmla="*/ f32 1 485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994" h="4852">
                  <a:moveTo>
                    <a:pt x="f5" y="f2"/>
                  </a:moveTo>
                  <a:cubicBezTo>
                    <a:pt x="f6" y="f2"/>
                    <a:pt x="f7" y="f8"/>
                    <a:pt x="f9" y="f10"/>
                  </a:cubicBezTo>
                  <a:lnTo>
                    <a:pt x="f11" y="f4"/>
                  </a:lnTo>
                  <a:lnTo>
                    <a:pt x="f12" y="f4"/>
                  </a:lnTo>
                  <a:lnTo>
                    <a:pt x="f12" y="f13"/>
                  </a:lnTo>
                  <a:lnTo>
                    <a:pt x="f14" y="f13"/>
                  </a:lnTo>
                  <a:cubicBezTo>
                    <a:pt x="f14" y="f15"/>
                    <a:pt x="f16" y="f17"/>
                    <a:pt x="f3" y="f18"/>
                  </a:cubicBezTo>
                  <a:cubicBezTo>
                    <a:pt x="f19" y="f20"/>
                    <a:pt x="f21" y="f22"/>
                    <a:pt x="f21" y="f23"/>
                  </a:cubicBezTo>
                  <a:cubicBezTo>
                    <a:pt x="f21" y="f24"/>
                    <a:pt x="f21" y="f25"/>
                    <a:pt x="f26"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0" name="Google Shape;10502;p74">
              <a:extLst>
                <a:ext uri="{FF2B5EF4-FFF2-40B4-BE49-F238E27FC236}">
                  <a16:creationId xmlns:a16="http://schemas.microsoft.com/office/drawing/2014/main" id="{98156531-4D86-E232-208F-B326E80F5604}"/>
                </a:ext>
              </a:extLst>
            </p:cNvPr>
            <p:cNvSpPr/>
            <p:nvPr/>
          </p:nvSpPr>
          <p:spPr>
            <a:xfrm>
              <a:off x="8026365" y="2096216"/>
              <a:ext cx="112919" cy="120344"/>
            </a:xfrm>
            <a:custGeom>
              <a:avLst/>
              <a:gdLst>
                <a:gd name="f0" fmla="val w"/>
                <a:gd name="f1" fmla="val h"/>
                <a:gd name="f2" fmla="val 0"/>
                <a:gd name="f3" fmla="val 2837"/>
                <a:gd name="f4" fmla="val 1482"/>
                <a:gd name="f5" fmla="val 1"/>
                <a:gd name="f6" fmla="val 1450"/>
                <a:gd name="f7" fmla="val 32"/>
                <a:gd name="f8" fmla="val 1418"/>
                <a:gd name="f9" fmla="val 64"/>
                <a:gd name="f10" fmla="val 1324"/>
                <a:gd name="f11" fmla="val 127"/>
                <a:gd name="f12" fmla="val 190"/>
                <a:gd name="f13" fmla="val 1292"/>
                <a:gd name="f14" fmla="val 253"/>
                <a:gd name="f15" fmla="val 1261"/>
                <a:gd name="f16" fmla="val 284"/>
                <a:gd name="f17" fmla="val 1923"/>
                <a:gd name="f18" fmla="val 2836"/>
                <a:gd name="f19" fmla="val 2742"/>
                <a:gd name="f20" fmla="val 2553"/>
                <a:gd name="f21" fmla="val 1513"/>
                <a:gd name="f22" fmla="val 2332"/>
                <a:gd name="f23" fmla="val 599"/>
                <a:gd name="f24" fmla="*/ f0 1 2837"/>
                <a:gd name="f25" fmla="*/ f1 1 2837"/>
                <a:gd name="f26" fmla="val f2"/>
                <a:gd name="f27" fmla="val f3"/>
                <a:gd name="f28" fmla="+- f27 0 f26"/>
                <a:gd name="f29" fmla="*/ f28 1 2837"/>
                <a:gd name="f30" fmla="*/ f26 1 f29"/>
                <a:gd name="f31" fmla="*/ f27 1 f29"/>
                <a:gd name="f32" fmla="*/ f30 f24 1"/>
                <a:gd name="f33" fmla="*/ f31 f24 1"/>
                <a:gd name="f34" fmla="*/ f31 f25 1"/>
                <a:gd name="f35" fmla="*/ f30 f25 1"/>
              </a:gdLst>
              <a:ahLst/>
              <a:cxnLst>
                <a:cxn ang="3cd4">
                  <a:pos x="hc" y="t"/>
                </a:cxn>
                <a:cxn ang="0">
                  <a:pos x="r" y="vc"/>
                </a:cxn>
                <a:cxn ang="cd4">
                  <a:pos x="hc" y="b"/>
                </a:cxn>
                <a:cxn ang="cd2">
                  <a:pos x="l" y="vc"/>
                </a:cxn>
              </a:cxnLst>
              <a:rect l="f32" t="f35" r="f33" b="f34"/>
              <a:pathLst>
                <a:path w="2837" h="2837">
                  <a:moveTo>
                    <a:pt x="f4" y="f5"/>
                  </a:moveTo>
                  <a:cubicBezTo>
                    <a:pt x="f6" y="f7"/>
                    <a:pt x="f8" y="f9"/>
                    <a:pt x="f10" y="f11"/>
                  </a:cubicBezTo>
                  <a:cubicBezTo>
                    <a:pt x="f10" y="f12"/>
                    <a:pt x="f13" y="f14"/>
                    <a:pt x="f15" y="f16"/>
                  </a:cubicBezTo>
                  <a:lnTo>
                    <a:pt x="f5" y="f17"/>
                  </a:lnTo>
                  <a:lnTo>
                    <a:pt x="f5" y="f18"/>
                  </a:lnTo>
                  <a:lnTo>
                    <a:pt x="f19" y="f18"/>
                  </a:lnTo>
                  <a:lnTo>
                    <a:pt x="f19" y="f20"/>
                  </a:lnTo>
                  <a:lnTo>
                    <a:pt x="f18" y="f20"/>
                  </a:lnTo>
                  <a:cubicBezTo>
                    <a:pt x="f18" y="f21"/>
                    <a:pt x="f22" y="f23"/>
                    <a:pt x="f4"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1" name="Google Shape;10503;p74">
              <a:extLst>
                <a:ext uri="{FF2B5EF4-FFF2-40B4-BE49-F238E27FC236}">
                  <a16:creationId xmlns:a16="http://schemas.microsoft.com/office/drawing/2014/main" id="{1F024A63-4E92-7AFE-A277-E6BD79D7A660}"/>
                </a:ext>
              </a:extLst>
            </p:cNvPr>
            <p:cNvSpPr/>
            <p:nvPr/>
          </p:nvSpPr>
          <p:spPr>
            <a:xfrm>
              <a:off x="7888446" y="2097578"/>
              <a:ext cx="112873" cy="124330"/>
            </a:xfrm>
            <a:custGeom>
              <a:avLst/>
              <a:gdLst>
                <a:gd name="f0" fmla="val w"/>
                <a:gd name="f1" fmla="val h"/>
                <a:gd name="f2" fmla="val 0"/>
                <a:gd name="f3" fmla="val 2836"/>
                <a:gd name="f4" fmla="val 2931"/>
                <a:gd name="f5" fmla="val 1323"/>
                <a:gd name="f6" fmla="val 536"/>
                <a:gd name="f7" fmla="val 567"/>
                <a:gd name="f8" fmla="val 1513"/>
                <a:gd name="f9" fmla="val 2584"/>
                <a:gd name="f10" fmla="val 2930"/>
                <a:gd name="f11" fmla="val 2741"/>
                <a:gd name="f12" fmla="val 1922"/>
                <a:gd name="f13" fmla="val 1575"/>
                <a:gd name="f14" fmla="val 284"/>
                <a:gd name="f15" fmla="val 1512"/>
                <a:gd name="f16" fmla="val 252"/>
                <a:gd name="f17" fmla="val 158"/>
                <a:gd name="f18" fmla="val 1481"/>
                <a:gd name="f19" fmla="val 126"/>
                <a:gd name="f20" fmla="val 1449"/>
                <a:gd name="f21" fmla="val 95"/>
                <a:gd name="f22" fmla="val 1355"/>
                <a:gd name="f23" fmla="val 63"/>
                <a:gd name="f24" fmla="*/ f0 1 2836"/>
                <a:gd name="f25" fmla="*/ f1 1 2931"/>
                <a:gd name="f26" fmla="val f2"/>
                <a:gd name="f27" fmla="val f3"/>
                <a:gd name="f28" fmla="val f4"/>
                <a:gd name="f29" fmla="+- f28 0 f26"/>
                <a:gd name="f30" fmla="+- f27 0 f26"/>
                <a:gd name="f31" fmla="*/ f30 1 2836"/>
                <a:gd name="f32" fmla="*/ f29 1 2931"/>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2836" h="2931">
                  <a:moveTo>
                    <a:pt x="f5" y="f2"/>
                  </a:moveTo>
                  <a:cubicBezTo>
                    <a:pt x="f6" y="f7"/>
                    <a:pt x="f2" y="f8"/>
                    <a:pt x="f2" y="f9"/>
                  </a:cubicBezTo>
                  <a:lnTo>
                    <a:pt x="f2" y="f10"/>
                  </a:lnTo>
                  <a:lnTo>
                    <a:pt x="f11" y="f10"/>
                  </a:lnTo>
                  <a:lnTo>
                    <a:pt x="f11" y="f12"/>
                  </a:lnTo>
                  <a:lnTo>
                    <a:pt x="f3" y="f12"/>
                  </a:lnTo>
                  <a:lnTo>
                    <a:pt x="f13" y="f14"/>
                  </a:lnTo>
                  <a:cubicBezTo>
                    <a:pt x="f15" y="f16"/>
                    <a:pt x="f15" y="f17"/>
                    <a:pt x="f18" y="f19"/>
                  </a:cubicBezTo>
                  <a:cubicBezTo>
                    <a:pt x="f20" y="f21"/>
                    <a:pt x="f22" y="f23"/>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2" name="Google Shape;10234;p74">
            <a:extLst>
              <a:ext uri="{FF2B5EF4-FFF2-40B4-BE49-F238E27FC236}">
                <a16:creationId xmlns:a16="http://schemas.microsoft.com/office/drawing/2014/main" id="{248750BD-AD26-22C5-B315-A5BA4ECD5433}"/>
              </a:ext>
            </a:extLst>
          </p:cNvPr>
          <p:cNvGrpSpPr/>
          <p:nvPr/>
        </p:nvGrpSpPr>
        <p:grpSpPr>
          <a:xfrm>
            <a:off x="3786941" y="1990740"/>
            <a:ext cx="470294" cy="502554"/>
            <a:chOff x="3786941" y="1990740"/>
            <a:chExt cx="470294" cy="502554"/>
          </a:xfrm>
        </p:grpSpPr>
        <p:sp>
          <p:nvSpPr>
            <p:cNvPr id="153" name="Google Shape;10235;p74">
              <a:extLst>
                <a:ext uri="{FF2B5EF4-FFF2-40B4-BE49-F238E27FC236}">
                  <a16:creationId xmlns:a16="http://schemas.microsoft.com/office/drawing/2014/main" id="{FB9D2CDA-6864-903F-CDB9-11BEED2ED9E2}"/>
                </a:ext>
              </a:extLst>
            </p:cNvPr>
            <p:cNvSpPr/>
            <p:nvPr/>
          </p:nvSpPr>
          <p:spPr>
            <a:xfrm>
              <a:off x="3993870" y="2255358"/>
              <a:ext cx="56436" cy="60194"/>
            </a:xfrm>
            <a:custGeom>
              <a:avLst/>
              <a:gdLst>
                <a:gd name="f0" fmla="val w"/>
                <a:gd name="f1" fmla="val h"/>
                <a:gd name="f2" fmla="val 0"/>
                <a:gd name="f3" fmla="val 1418"/>
                <a:gd name="f4" fmla="val 1419"/>
                <a:gd name="f5" fmla="val 725"/>
                <a:gd name="f6" fmla="val 1"/>
                <a:gd name="f7" fmla="val 315"/>
                <a:gd name="f8" fmla="val 316"/>
                <a:gd name="f9" fmla="val 694"/>
                <a:gd name="f10" fmla="val 63"/>
                <a:gd name="f11" fmla="val 1103"/>
                <a:gd name="f12" fmla="*/ f0 1 1418"/>
                <a:gd name="f13" fmla="*/ f1 1 1419"/>
                <a:gd name="f14" fmla="val f2"/>
                <a:gd name="f15" fmla="val f3"/>
                <a:gd name="f16" fmla="val f4"/>
                <a:gd name="f17" fmla="+- f16 0 f14"/>
                <a:gd name="f18" fmla="+- f15 0 f14"/>
                <a:gd name="f19" fmla="*/ f18 1 1418"/>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418" h="1419">
                  <a:moveTo>
                    <a:pt x="f5" y="f6"/>
                  </a:moveTo>
                  <a:cubicBezTo>
                    <a:pt x="f7" y="f6"/>
                    <a:pt x="f2" y="f8"/>
                    <a:pt x="f2" y="f9"/>
                  </a:cubicBezTo>
                  <a:cubicBezTo>
                    <a:pt x="f10" y="f11"/>
                    <a:pt x="f7" y="f3"/>
                    <a:pt x="f5" y="f3"/>
                  </a:cubicBezTo>
                  <a:cubicBezTo>
                    <a:pt x="f11" y="f3"/>
                    <a:pt x="f3" y="f11"/>
                    <a:pt x="f3" y="f9"/>
                  </a:cubicBezTo>
                  <a:cubicBezTo>
                    <a:pt x="f3" y="f8"/>
                    <a:pt x="f11"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4" name="Google Shape;10236;p74">
              <a:extLst>
                <a:ext uri="{FF2B5EF4-FFF2-40B4-BE49-F238E27FC236}">
                  <a16:creationId xmlns:a16="http://schemas.microsoft.com/office/drawing/2014/main" id="{B4C55515-60A4-4B40-BFAD-CD2F8AD7E904}"/>
                </a:ext>
              </a:extLst>
            </p:cNvPr>
            <p:cNvSpPr/>
            <p:nvPr/>
          </p:nvSpPr>
          <p:spPr>
            <a:xfrm>
              <a:off x="3967526" y="2344905"/>
              <a:ext cx="111639" cy="58832"/>
            </a:xfrm>
            <a:custGeom>
              <a:avLst/>
              <a:gdLst>
                <a:gd name="f0" fmla="val w"/>
                <a:gd name="f1" fmla="val h"/>
                <a:gd name="f2" fmla="val 0"/>
                <a:gd name="f3" fmla="val 2805"/>
                <a:gd name="f4" fmla="val 1387"/>
                <a:gd name="f5" fmla="val 631"/>
                <a:gd name="f6" fmla="val 1"/>
                <a:gd name="f7" fmla="val 630"/>
                <a:gd name="f8" fmla="val 2174"/>
                <a:gd name="f9" fmla="*/ f0 1 2805"/>
                <a:gd name="f10" fmla="*/ f1 1 1387"/>
                <a:gd name="f11" fmla="val f2"/>
                <a:gd name="f12" fmla="val f3"/>
                <a:gd name="f13" fmla="val f4"/>
                <a:gd name="f14" fmla="+- f13 0 f11"/>
                <a:gd name="f15" fmla="+- f12 0 f11"/>
                <a:gd name="f16" fmla="*/ f15 1 2805"/>
                <a:gd name="f17" fmla="*/ f14 1 1387"/>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2805" h="1387">
                  <a:moveTo>
                    <a:pt x="f4" y="f2"/>
                  </a:moveTo>
                  <a:cubicBezTo>
                    <a:pt x="f5" y="f2"/>
                    <a:pt x="f6" y="f7"/>
                    <a:pt x="f6" y="f4"/>
                  </a:cubicBezTo>
                  <a:lnTo>
                    <a:pt x="f3" y="f4"/>
                  </a:lnTo>
                  <a:cubicBezTo>
                    <a:pt x="f3" y="f7"/>
                    <a:pt x="f8" y="f2"/>
                    <a:pt x="f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5" name="Google Shape;10237;p74">
              <a:extLst>
                <a:ext uri="{FF2B5EF4-FFF2-40B4-BE49-F238E27FC236}">
                  <a16:creationId xmlns:a16="http://schemas.microsoft.com/office/drawing/2014/main" id="{DD2687AF-64F8-F466-30EF-F0B32E5631FF}"/>
                </a:ext>
              </a:extLst>
            </p:cNvPr>
            <p:cNvSpPr/>
            <p:nvPr/>
          </p:nvSpPr>
          <p:spPr>
            <a:xfrm>
              <a:off x="3898553" y="2197879"/>
              <a:ext cx="249594" cy="295415"/>
            </a:xfrm>
            <a:custGeom>
              <a:avLst/>
              <a:gdLst>
                <a:gd name="f0" fmla="val w"/>
                <a:gd name="f1" fmla="val h"/>
                <a:gd name="f2" fmla="val 0"/>
                <a:gd name="f3" fmla="val 6271"/>
                <a:gd name="f4" fmla="val 6964"/>
                <a:gd name="f5" fmla="val 3088"/>
                <a:gd name="f6" fmla="val 725"/>
                <a:gd name="f7" fmla="val 3813"/>
                <a:gd name="f8" fmla="val 4506"/>
                <a:gd name="f9" fmla="val 1356"/>
                <a:gd name="f10" fmla="val 2080"/>
                <a:gd name="f11" fmla="val 2458"/>
                <a:gd name="f12" fmla="val 4348"/>
                <a:gd name="f13" fmla="val 2805"/>
                <a:gd name="f14" fmla="val 4096"/>
                <a:gd name="f15" fmla="val 3025"/>
                <a:gd name="f16" fmla="val 4727"/>
                <a:gd name="f17" fmla="val 3372"/>
                <a:gd name="f18" fmla="val 5168"/>
                <a:gd name="f19" fmla="val 4065"/>
                <a:gd name="f20" fmla="val 4853"/>
                <a:gd name="f21" fmla="val 5199"/>
                <a:gd name="f22" fmla="val 5388"/>
                <a:gd name="f23" fmla="val 5010"/>
                <a:gd name="f24" fmla="val 5546"/>
                <a:gd name="f25" fmla="val 4821"/>
                <a:gd name="f26" fmla="val 1293"/>
                <a:gd name="f27" fmla="val 1103"/>
                <a:gd name="f28" fmla="val 946"/>
                <a:gd name="f29" fmla="val 1040"/>
                <a:gd name="f30" fmla="val 1450"/>
                <a:gd name="f31" fmla="val 3403"/>
                <a:gd name="f32" fmla="val 1860"/>
                <a:gd name="f33" fmla="val 1702"/>
                <a:gd name="f34" fmla="val 2332"/>
                <a:gd name="f35" fmla="val 1"/>
                <a:gd name="f36" fmla="val 6617"/>
                <a:gd name="f37" fmla="val 6806"/>
                <a:gd name="f38" fmla="val 158"/>
                <a:gd name="f39" fmla="val 6963"/>
                <a:gd name="f40" fmla="val 347"/>
                <a:gd name="f41" fmla="val 5924"/>
                <a:gd name="f42" fmla="val 6113"/>
                <a:gd name="f43" fmla="val 6270"/>
                <a:gd name="f44" fmla="*/ f0 1 6271"/>
                <a:gd name="f45" fmla="*/ f1 1 6964"/>
                <a:gd name="f46" fmla="val f2"/>
                <a:gd name="f47" fmla="val f3"/>
                <a:gd name="f48" fmla="val f4"/>
                <a:gd name="f49" fmla="+- f48 0 f46"/>
                <a:gd name="f50" fmla="+- f47 0 f46"/>
                <a:gd name="f51" fmla="*/ f50 1 6271"/>
                <a:gd name="f52" fmla="*/ f49 1 696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6271" h="6964">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lnTo>
                    <a:pt x="f29" y="f20"/>
                  </a:lnTo>
                  <a:cubicBezTo>
                    <a:pt x="f29" y="f19"/>
                    <a:pt x="f30" y="f31"/>
                    <a:pt x="f10" y="f15"/>
                  </a:cubicBezTo>
                  <a:cubicBezTo>
                    <a:pt x="f32" y="f13"/>
                    <a:pt x="f33" y="f11"/>
                    <a:pt x="f33" y="f10"/>
                  </a:cubicBezTo>
                  <a:cubicBezTo>
                    <a:pt x="f33" y="f9"/>
                    <a:pt x="f34" y="f6"/>
                    <a:pt x="f5" y="f6"/>
                  </a:cubicBezTo>
                  <a:close/>
                  <a:moveTo>
                    <a:pt x="f35" y="f35"/>
                  </a:moveTo>
                  <a:lnTo>
                    <a:pt x="f35" y="f36"/>
                  </a:lnTo>
                  <a:cubicBezTo>
                    <a:pt x="f35" y="f37"/>
                    <a:pt x="f38" y="f39"/>
                    <a:pt x="f40" y="f39"/>
                  </a:cubicBezTo>
                  <a:lnTo>
                    <a:pt x="f41" y="f39"/>
                  </a:lnTo>
                  <a:cubicBezTo>
                    <a:pt x="f42" y="f39"/>
                    <a:pt x="f43" y="f37"/>
                    <a:pt x="f43" y="f36"/>
                  </a:cubicBezTo>
                  <a:lnTo>
                    <a:pt x="f43" y="f3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6" name="Google Shape;10238;p74">
              <a:extLst>
                <a:ext uri="{FF2B5EF4-FFF2-40B4-BE49-F238E27FC236}">
                  <a16:creationId xmlns:a16="http://schemas.microsoft.com/office/drawing/2014/main" id="{691F20C9-A452-EC75-DC84-2A01B8BA21F6}"/>
                </a:ext>
              </a:extLst>
            </p:cNvPr>
            <p:cNvSpPr/>
            <p:nvPr/>
          </p:nvSpPr>
          <p:spPr>
            <a:xfrm>
              <a:off x="3870966" y="1990740"/>
              <a:ext cx="304760" cy="60194"/>
            </a:xfrm>
            <a:custGeom>
              <a:avLst/>
              <a:gdLst>
                <a:gd name="f0" fmla="val w"/>
                <a:gd name="f1" fmla="val h"/>
                <a:gd name="f2" fmla="val 0"/>
                <a:gd name="f3" fmla="val 7657"/>
                <a:gd name="f4" fmla="val 1419"/>
                <a:gd name="f5" fmla="val 347"/>
                <a:gd name="f6" fmla="val 1"/>
                <a:gd name="f7" fmla="val 158"/>
                <a:gd name="f8" fmla="val 1418"/>
                <a:gd name="f9" fmla="val 7625"/>
                <a:gd name="f10" fmla="val 7656"/>
                <a:gd name="f11" fmla="val 7499"/>
                <a:gd name="f12" fmla="val 7310"/>
                <a:gd name="f13" fmla="*/ f0 1 7657"/>
                <a:gd name="f14" fmla="*/ f1 1 1419"/>
                <a:gd name="f15" fmla="val f2"/>
                <a:gd name="f16" fmla="val f3"/>
                <a:gd name="f17" fmla="val f4"/>
                <a:gd name="f18" fmla="+- f17 0 f15"/>
                <a:gd name="f19" fmla="+- f16 0 f15"/>
                <a:gd name="f20" fmla="*/ f19 1 7657"/>
                <a:gd name="f21" fmla="*/ f18 1 141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657" h="1419">
                  <a:moveTo>
                    <a:pt x="f5" y="f6"/>
                  </a:moveTo>
                  <a:cubicBezTo>
                    <a:pt x="f7" y="f6"/>
                    <a:pt x="f6" y="f7"/>
                    <a:pt x="f6" y="f5"/>
                  </a:cubicBezTo>
                  <a:lnTo>
                    <a:pt x="f6" y="f8"/>
                  </a:lnTo>
                  <a:lnTo>
                    <a:pt x="f9" y="f8"/>
                  </a:lnTo>
                  <a:lnTo>
                    <a:pt x="f9" y="f5"/>
                  </a:lnTo>
                  <a:lnTo>
                    <a:pt x="f10" y="f5"/>
                  </a:lnTo>
                  <a:cubicBezTo>
                    <a:pt x="f10" y="f7"/>
                    <a:pt x="f11" y="f6"/>
                    <a:pt x="f12"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7" name="Google Shape;10239;p74">
              <a:extLst>
                <a:ext uri="{FF2B5EF4-FFF2-40B4-BE49-F238E27FC236}">
                  <a16:creationId xmlns:a16="http://schemas.microsoft.com/office/drawing/2014/main" id="{E794A19C-9FE5-8AD2-97EC-179FBDA58AE0}"/>
                </a:ext>
              </a:extLst>
            </p:cNvPr>
            <p:cNvSpPr/>
            <p:nvPr/>
          </p:nvSpPr>
          <p:spPr>
            <a:xfrm>
              <a:off x="3786941" y="2081604"/>
              <a:ext cx="470294" cy="233949"/>
            </a:xfrm>
            <a:custGeom>
              <a:avLst/>
              <a:gdLst>
                <a:gd name="f0" fmla="val w"/>
                <a:gd name="f1" fmla="val h"/>
                <a:gd name="f2" fmla="val 0"/>
                <a:gd name="f3" fmla="val 11816"/>
                <a:gd name="f4" fmla="val 5515"/>
                <a:gd name="f5" fmla="val 10082"/>
                <a:gd name="f6" fmla="val 662"/>
                <a:gd name="f7" fmla="val 10303"/>
                <a:gd name="f8" fmla="val 10461"/>
                <a:gd name="f9" fmla="val 820"/>
                <a:gd name="f10" fmla="val 1009"/>
                <a:gd name="f11" fmla="val 1198"/>
                <a:gd name="f12" fmla="val 1356"/>
                <a:gd name="f13" fmla="val 9893"/>
                <a:gd name="f14" fmla="val 9736"/>
                <a:gd name="f15" fmla="val 9767"/>
                <a:gd name="f16" fmla="val 1041"/>
                <a:gd name="f17" fmla="val 1"/>
                <a:gd name="f18" fmla="val 442"/>
                <a:gd name="f19" fmla="val 4475"/>
                <a:gd name="f20" fmla="val 5073"/>
                <a:gd name="f21" fmla="val 473"/>
                <a:gd name="f22" fmla="val 5514"/>
                <a:gd name="f23" fmla="val 2112"/>
                <a:gd name="f24" fmla="val 2395"/>
                <a:gd name="f25" fmla="val 2206"/>
                <a:gd name="f26" fmla="val 2269"/>
                <a:gd name="f27" fmla="val 2049"/>
                <a:gd name="f28" fmla="val 2458"/>
                <a:gd name="f29" fmla="val 9421"/>
                <a:gd name="f30" fmla="val 9610"/>
                <a:gd name="f31" fmla="val 10807"/>
                <a:gd name="f32" fmla="val 11406"/>
                <a:gd name="f33" fmla="val 11815"/>
                <a:gd name="f34" fmla="val 5042"/>
                <a:gd name="f35" fmla="val 410"/>
                <a:gd name="f36" fmla="val 11343"/>
                <a:gd name="f37" fmla="*/ f0 1 11816"/>
                <a:gd name="f38" fmla="*/ f1 1 5515"/>
                <a:gd name="f39" fmla="val f2"/>
                <a:gd name="f40" fmla="val f3"/>
                <a:gd name="f41" fmla="val f4"/>
                <a:gd name="f42" fmla="+- f41 0 f39"/>
                <a:gd name="f43" fmla="+- f40 0 f39"/>
                <a:gd name="f44" fmla="*/ f43 1 11816"/>
                <a:gd name="f45" fmla="*/ f42 1 5515"/>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11816" h="5515">
                  <a:moveTo>
                    <a:pt x="f5" y="f6"/>
                  </a:moveTo>
                  <a:cubicBezTo>
                    <a:pt x="f7" y="f6"/>
                    <a:pt x="f8" y="f9"/>
                    <a:pt x="f8" y="f10"/>
                  </a:cubicBezTo>
                  <a:cubicBezTo>
                    <a:pt x="f8" y="f11"/>
                    <a:pt x="f7" y="f12"/>
                    <a:pt x="f5" y="f12"/>
                  </a:cubicBezTo>
                  <a:cubicBezTo>
                    <a:pt x="f13" y="f12"/>
                    <a:pt x="f14" y="f11"/>
                    <a:pt x="f14" y="f10"/>
                  </a:cubicBezTo>
                  <a:cubicBezTo>
                    <a:pt x="f15" y="f9"/>
                    <a:pt x="f13" y="f6"/>
                    <a:pt x="f5" y="f6"/>
                  </a:cubicBezTo>
                  <a:close/>
                  <a:moveTo>
                    <a:pt x="f16" y="f17"/>
                  </a:moveTo>
                  <a:cubicBezTo>
                    <a:pt x="f18" y="f17"/>
                    <a:pt x="f17" y="f18"/>
                    <a:pt x="f17" y="f10"/>
                  </a:cubicBezTo>
                  <a:lnTo>
                    <a:pt x="f17" y="f19"/>
                  </a:lnTo>
                  <a:cubicBezTo>
                    <a:pt x="f17" y="f20"/>
                    <a:pt x="f21" y="f22"/>
                    <a:pt x="f16" y="f22"/>
                  </a:cubicBezTo>
                  <a:lnTo>
                    <a:pt x="f23" y="f22"/>
                  </a:lnTo>
                  <a:lnTo>
                    <a:pt x="f23" y="f24"/>
                  </a:lnTo>
                  <a:cubicBezTo>
                    <a:pt x="f23" y="f25"/>
                    <a:pt x="f26" y="f27"/>
                    <a:pt x="f28" y="f27"/>
                  </a:cubicBezTo>
                  <a:lnTo>
                    <a:pt x="f29" y="f27"/>
                  </a:lnTo>
                  <a:cubicBezTo>
                    <a:pt x="f30" y="f27"/>
                    <a:pt x="f15" y="f25"/>
                    <a:pt x="f15" y="f24"/>
                  </a:cubicBezTo>
                  <a:lnTo>
                    <a:pt x="f15" y="f22"/>
                  </a:lnTo>
                  <a:lnTo>
                    <a:pt x="f31" y="f22"/>
                  </a:lnTo>
                  <a:cubicBezTo>
                    <a:pt x="f32" y="f22"/>
                    <a:pt x="f33" y="f34"/>
                    <a:pt x="f33" y="f19"/>
                  </a:cubicBezTo>
                  <a:lnTo>
                    <a:pt x="f33" y="f10"/>
                  </a:lnTo>
                  <a:cubicBezTo>
                    <a:pt x="f33" y="f35"/>
                    <a:pt x="f36" y="f17"/>
                    <a:pt x="f31" y="f17"/>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8" name="Google Shape;10251;p74">
            <a:extLst>
              <a:ext uri="{FF2B5EF4-FFF2-40B4-BE49-F238E27FC236}">
                <a16:creationId xmlns:a16="http://schemas.microsoft.com/office/drawing/2014/main" id="{EF8B7B36-D901-4E22-5540-C4B51AEBAD50}"/>
              </a:ext>
            </a:extLst>
          </p:cNvPr>
          <p:cNvGrpSpPr/>
          <p:nvPr/>
        </p:nvGrpSpPr>
        <p:grpSpPr>
          <a:xfrm>
            <a:off x="7125379" y="1994909"/>
            <a:ext cx="304760" cy="502545"/>
            <a:chOff x="7125379" y="1994909"/>
            <a:chExt cx="304760" cy="502545"/>
          </a:xfrm>
        </p:grpSpPr>
        <p:sp>
          <p:nvSpPr>
            <p:cNvPr id="159" name="Google Shape;10252;p74">
              <a:extLst>
                <a:ext uri="{FF2B5EF4-FFF2-40B4-BE49-F238E27FC236}">
                  <a16:creationId xmlns:a16="http://schemas.microsoft.com/office/drawing/2014/main" id="{6BFC3685-42D1-DB2F-4E08-BEF93E9B77C5}"/>
                </a:ext>
              </a:extLst>
            </p:cNvPr>
            <p:cNvSpPr/>
            <p:nvPr/>
          </p:nvSpPr>
          <p:spPr>
            <a:xfrm>
              <a:off x="7292193" y="2266184"/>
              <a:ext cx="109097" cy="143039"/>
            </a:xfrm>
            <a:custGeom>
              <a:avLst/>
              <a:gdLst>
                <a:gd name="f0" fmla="val w"/>
                <a:gd name="f1" fmla="val h"/>
                <a:gd name="f2" fmla="val 0"/>
                <a:gd name="f3" fmla="val 2741"/>
                <a:gd name="f4" fmla="val 3372"/>
                <a:gd name="f5" fmla="val 1670"/>
                <a:gd name="f6" fmla="val 1"/>
                <a:gd name="f7" fmla="val 1166"/>
                <a:gd name="f8" fmla="val 316"/>
                <a:gd name="f9" fmla="val 599"/>
                <a:gd name="f10" fmla="val 505"/>
                <a:gd name="f11" fmla="val 568"/>
                <a:gd name="f12" fmla="val 1482"/>
                <a:gd name="f13" fmla="val 1890"/>
                <a:gd name="f14" fmla="val 3340"/>
                <a:gd name="f15" fmla="val 2301"/>
                <a:gd name="f16" fmla="val 1356"/>
                <a:gd name="f17" fmla="val 2300"/>
                <a:gd name="f18" fmla="val 536"/>
                <a:gd name="f19" fmla="*/ f0 1 2741"/>
                <a:gd name="f20" fmla="*/ f1 1 3372"/>
                <a:gd name="f21" fmla="val f2"/>
                <a:gd name="f22" fmla="val f3"/>
                <a:gd name="f23" fmla="val f4"/>
                <a:gd name="f24" fmla="+- f23 0 f21"/>
                <a:gd name="f25" fmla="+- f22 0 f21"/>
                <a:gd name="f26" fmla="*/ f25 1 2741"/>
                <a:gd name="f27" fmla="*/ f24 1 337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1" h="3372">
                  <a:moveTo>
                    <a:pt x="f5" y="f6"/>
                  </a:moveTo>
                  <a:cubicBezTo>
                    <a:pt x="f7" y="f8"/>
                    <a:pt x="f9" y="f10"/>
                    <a:pt x="f2" y="f11"/>
                  </a:cubicBezTo>
                  <a:lnTo>
                    <a:pt x="f2" y="f12"/>
                  </a:lnTo>
                  <a:lnTo>
                    <a:pt x="f13" y="f4"/>
                  </a:lnTo>
                  <a:lnTo>
                    <a:pt x="f3" y="f4"/>
                  </a:lnTo>
                  <a:lnTo>
                    <a:pt x="f3" y="f14"/>
                  </a:lnTo>
                  <a:lnTo>
                    <a:pt x="f3" y="f15"/>
                  </a:lnTo>
                  <a:cubicBezTo>
                    <a:pt x="f3" y="f16"/>
                    <a:pt x="f17" y="f18"/>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0" name="Google Shape;10253;p74">
              <a:extLst>
                <a:ext uri="{FF2B5EF4-FFF2-40B4-BE49-F238E27FC236}">
                  <a16:creationId xmlns:a16="http://schemas.microsoft.com/office/drawing/2014/main" id="{FB12E0FE-AA75-5FF1-DD5E-6919A804AB5F}"/>
                </a:ext>
              </a:extLst>
            </p:cNvPr>
            <p:cNvSpPr/>
            <p:nvPr/>
          </p:nvSpPr>
          <p:spPr>
            <a:xfrm>
              <a:off x="7226960" y="2355732"/>
              <a:ext cx="99102" cy="52175"/>
            </a:xfrm>
            <a:custGeom>
              <a:avLst/>
              <a:gdLst>
                <a:gd name="f0" fmla="val w"/>
                <a:gd name="f1" fmla="val h"/>
                <a:gd name="f2" fmla="val 0"/>
                <a:gd name="f3" fmla="val 2490"/>
                <a:gd name="f4" fmla="val 1230"/>
                <a:gd name="f5" fmla="val 1229"/>
                <a:gd name="f6" fmla="val 1"/>
                <a:gd name="f7" fmla="*/ f0 1 2490"/>
                <a:gd name="f8" fmla="*/ f1 1 1230"/>
                <a:gd name="f9" fmla="val f2"/>
                <a:gd name="f10" fmla="val f3"/>
                <a:gd name="f11" fmla="val f4"/>
                <a:gd name="f12" fmla="+- f11 0 f9"/>
                <a:gd name="f13" fmla="+- f10 0 f9"/>
                <a:gd name="f14" fmla="*/ f13 1 2490"/>
                <a:gd name="f15" fmla="*/ f12 1 123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490" h="1230">
                  <a:moveTo>
                    <a:pt x="f5" y="f6"/>
                  </a:moveTo>
                  <a:lnTo>
                    <a:pt x="f6" y="f5"/>
                  </a:lnTo>
                  <a:lnTo>
                    <a:pt x="f3" y="f5"/>
                  </a:ln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1" name="Google Shape;10254;p74">
              <a:extLst>
                <a:ext uri="{FF2B5EF4-FFF2-40B4-BE49-F238E27FC236}">
                  <a16:creationId xmlns:a16="http://schemas.microsoft.com/office/drawing/2014/main" id="{84F55B6C-6FB4-0DFB-4444-6F0A5470F891}"/>
                </a:ext>
              </a:extLst>
            </p:cNvPr>
            <p:cNvSpPr/>
            <p:nvPr/>
          </p:nvSpPr>
          <p:spPr>
            <a:xfrm>
              <a:off x="7152967" y="2263514"/>
              <a:ext cx="110404" cy="144392"/>
            </a:xfrm>
            <a:custGeom>
              <a:avLst/>
              <a:gdLst>
                <a:gd name="f0" fmla="val w"/>
                <a:gd name="f1" fmla="val h"/>
                <a:gd name="f2" fmla="val 0"/>
                <a:gd name="f3" fmla="val 2774"/>
                <a:gd name="f4" fmla="val 3404"/>
                <a:gd name="f5" fmla="val 1072"/>
                <a:gd name="f6" fmla="val 1"/>
                <a:gd name="f7" fmla="val 411"/>
                <a:gd name="f8" fmla="val 599"/>
                <a:gd name="f9" fmla="val 1419"/>
                <a:gd name="f10" fmla="val 2332"/>
                <a:gd name="f11" fmla="val 3403"/>
                <a:gd name="f12" fmla="val 883"/>
                <a:gd name="f13" fmla="val 2773"/>
                <a:gd name="f14" fmla="val 1513"/>
                <a:gd name="f15" fmla="val 2143"/>
                <a:gd name="f16" fmla="val 568"/>
                <a:gd name="f17" fmla="val 1576"/>
                <a:gd name="f18" fmla="val 316"/>
                <a:gd name="f19" fmla="*/ f0 1 2774"/>
                <a:gd name="f20" fmla="*/ f1 1 3404"/>
                <a:gd name="f21" fmla="val f2"/>
                <a:gd name="f22" fmla="val f3"/>
                <a:gd name="f23" fmla="val f4"/>
                <a:gd name="f24" fmla="+- f23 0 f21"/>
                <a:gd name="f25" fmla="+- f22 0 f21"/>
                <a:gd name="f26" fmla="*/ f25 1 2774"/>
                <a:gd name="f27" fmla="*/ f24 1 340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74" h="3404">
                  <a:moveTo>
                    <a:pt x="f5" y="f6"/>
                  </a:moveTo>
                  <a:cubicBezTo>
                    <a:pt x="f7" y="f8"/>
                    <a:pt x="f6" y="f9"/>
                    <a:pt x="f6" y="f10"/>
                  </a:cubicBezTo>
                  <a:lnTo>
                    <a:pt x="f6" y="f11"/>
                  </a:lnTo>
                  <a:lnTo>
                    <a:pt x="f12" y="f11"/>
                  </a:lnTo>
                  <a:lnTo>
                    <a:pt x="f13" y="f14"/>
                  </a:lnTo>
                  <a:lnTo>
                    <a:pt x="f13" y="f8"/>
                  </a:lnTo>
                  <a:cubicBezTo>
                    <a:pt x="f15" y="f16"/>
                    <a:pt x="f17" y="f18"/>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2" name="Google Shape;10255;p74">
              <a:extLst>
                <a:ext uri="{FF2B5EF4-FFF2-40B4-BE49-F238E27FC236}">
                  <a16:creationId xmlns:a16="http://schemas.microsoft.com/office/drawing/2014/main" id="{E8041432-7F54-9815-D1E8-28C35A96C536}"/>
                </a:ext>
              </a:extLst>
            </p:cNvPr>
            <p:cNvSpPr/>
            <p:nvPr/>
          </p:nvSpPr>
          <p:spPr>
            <a:xfrm>
              <a:off x="7125379" y="2437260"/>
              <a:ext cx="304760" cy="60194"/>
            </a:xfrm>
            <a:custGeom>
              <a:avLst/>
              <a:gdLst>
                <a:gd name="f0" fmla="val w"/>
                <a:gd name="f1" fmla="val h"/>
                <a:gd name="f2" fmla="val 0"/>
                <a:gd name="f3" fmla="val 7657"/>
                <a:gd name="f4" fmla="val 1419"/>
                <a:gd name="f5" fmla="val 725"/>
                <a:gd name="f6" fmla="val 1"/>
                <a:gd name="f7" fmla="val 316"/>
                <a:gd name="f8" fmla="val 1103"/>
                <a:gd name="f9" fmla="val 1418"/>
                <a:gd name="f10" fmla="val 6932"/>
                <a:gd name="f11" fmla="val 7341"/>
                <a:gd name="f12" fmla="val 7594"/>
                <a:gd name="f13" fmla="val 7278"/>
                <a:gd name="f14" fmla="*/ f0 1 7657"/>
                <a:gd name="f15" fmla="*/ f1 1 1419"/>
                <a:gd name="f16" fmla="val f2"/>
                <a:gd name="f17" fmla="val f3"/>
                <a:gd name="f18" fmla="val f4"/>
                <a:gd name="f19" fmla="+- f18 0 f16"/>
                <a:gd name="f20" fmla="+- f17 0 f16"/>
                <a:gd name="f21" fmla="*/ f20 1 7657"/>
                <a:gd name="f22" fmla="*/ f19 1 141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57" h="1419">
                  <a:moveTo>
                    <a:pt x="f5" y="f6"/>
                  </a:moveTo>
                  <a:cubicBezTo>
                    <a:pt x="f7" y="f6"/>
                    <a:pt x="f6" y="f7"/>
                    <a:pt x="f6" y="f5"/>
                  </a:cubicBezTo>
                  <a:cubicBezTo>
                    <a:pt x="f6" y="f8"/>
                    <a:pt x="f7" y="f9"/>
                    <a:pt x="f5" y="f9"/>
                  </a:cubicBezTo>
                  <a:lnTo>
                    <a:pt x="f10" y="f9"/>
                  </a:lnTo>
                  <a:cubicBezTo>
                    <a:pt x="f11" y="f9"/>
                    <a:pt x="f3" y="f8"/>
                    <a:pt x="f3" y="f5"/>
                  </a:cubicBezTo>
                  <a:cubicBezTo>
                    <a:pt x="f12" y="f7"/>
                    <a:pt x="f13" y="f6"/>
                    <a:pt x="f10"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3" name="Google Shape;10256;p74">
              <a:extLst>
                <a:ext uri="{FF2B5EF4-FFF2-40B4-BE49-F238E27FC236}">
                  <a16:creationId xmlns:a16="http://schemas.microsoft.com/office/drawing/2014/main" id="{FF2B6CB3-D866-693E-A9FC-563DF9C31F78}"/>
                </a:ext>
              </a:extLst>
            </p:cNvPr>
            <p:cNvSpPr/>
            <p:nvPr/>
          </p:nvSpPr>
          <p:spPr>
            <a:xfrm>
              <a:off x="7125379" y="1994909"/>
              <a:ext cx="304760" cy="60194"/>
            </a:xfrm>
            <a:custGeom>
              <a:avLst/>
              <a:gdLst>
                <a:gd name="f0" fmla="val w"/>
                <a:gd name="f1" fmla="val h"/>
                <a:gd name="f2" fmla="val 0"/>
                <a:gd name="f3" fmla="val 7657"/>
                <a:gd name="f4" fmla="val 1419"/>
                <a:gd name="f5" fmla="val 725"/>
                <a:gd name="f6" fmla="val 316"/>
                <a:gd name="f7" fmla="val 1"/>
                <a:gd name="f8" fmla="val 315"/>
                <a:gd name="f9" fmla="val 1103"/>
                <a:gd name="f10" fmla="val 1418"/>
                <a:gd name="f11" fmla="val 6932"/>
                <a:gd name="f12" fmla="val 7341"/>
                <a:gd name="f13" fmla="val 7594"/>
                <a:gd name="f14" fmla="val 284"/>
                <a:gd name="f15" fmla="val 7278"/>
                <a:gd name="f16" fmla="*/ f0 1 7657"/>
                <a:gd name="f17" fmla="*/ f1 1 1419"/>
                <a:gd name="f18" fmla="val f2"/>
                <a:gd name="f19" fmla="val f3"/>
                <a:gd name="f20" fmla="val f4"/>
                <a:gd name="f21" fmla="+- f20 0 f18"/>
                <a:gd name="f22" fmla="+- f19 0 f18"/>
                <a:gd name="f23" fmla="*/ f22 1 7657"/>
                <a:gd name="f24" fmla="*/ f21 1 141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657" h="1419">
                  <a:moveTo>
                    <a:pt x="f5" y="f2"/>
                  </a:moveTo>
                  <a:cubicBezTo>
                    <a:pt x="f6" y="f2"/>
                    <a:pt x="f7" y="f8"/>
                    <a:pt x="f7" y="f5"/>
                  </a:cubicBezTo>
                  <a:cubicBezTo>
                    <a:pt x="f7" y="f9"/>
                    <a:pt x="f6" y="f10"/>
                    <a:pt x="f5" y="f10"/>
                  </a:cubicBezTo>
                  <a:lnTo>
                    <a:pt x="f11" y="f10"/>
                  </a:lnTo>
                  <a:cubicBezTo>
                    <a:pt x="f12" y="f10"/>
                    <a:pt x="f3" y="f9"/>
                    <a:pt x="f3" y="f5"/>
                  </a:cubicBezTo>
                  <a:cubicBezTo>
                    <a:pt x="f13" y="f14"/>
                    <a:pt x="f15" y="f2"/>
                    <a:pt x="f11"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4" name="Google Shape;10257;p74">
              <a:extLst>
                <a:ext uri="{FF2B5EF4-FFF2-40B4-BE49-F238E27FC236}">
                  <a16:creationId xmlns:a16="http://schemas.microsoft.com/office/drawing/2014/main" id="{0E4665A5-B355-3A6F-CB7C-28602199A0D5}"/>
                </a:ext>
              </a:extLst>
            </p:cNvPr>
            <p:cNvSpPr/>
            <p:nvPr/>
          </p:nvSpPr>
          <p:spPr>
            <a:xfrm>
              <a:off x="7154238" y="2081787"/>
              <a:ext cx="247043" cy="60487"/>
            </a:xfrm>
            <a:custGeom>
              <a:avLst/>
              <a:gdLst>
                <a:gd name="f0" fmla="val w"/>
                <a:gd name="f1" fmla="val h"/>
                <a:gd name="f2" fmla="val 0"/>
                <a:gd name="f3" fmla="val 6207"/>
                <a:gd name="f4" fmla="val 1426"/>
                <a:gd name="f5" fmla="val 441"/>
                <a:gd name="f6" fmla="val 568"/>
                <a:gd name="f7" fmla="val 788"/>
                <a:gd name="f8" fmla="val 1355"/>
                <a:gd name="f9" fmla="val 1213"/>
                <a:gd name="f10" fmla="val 2237"/>
                <a:gd name="f11" fmla="val 3112"/>
                <a:gd name="f12" fmla="val 3986"/>
                <a:gd name="f13" fmla="val 4852"/>
                <a:gd name="f14" fmla="val 5608"/>
                <a:gd name="f15" fmla="*/ f0 1 6207"/>
                <a:gd name="f16" fmla="*/ f1 1 1426"/>
                <a:gd name="f17" fmla="val f2"/>
                <a:gd name="f18" fmla="val f3"/>
                <a:gd name="f19" fmla="val f4"/>
                <a:gd name="f20" fmla="+- f19 0 f17"/>
                <a:gd name="f21" fmla="+- f18 0 f17"/>
                <a:gd name="f22" fmla="*/ f21 1 6207"/>
                <a:gd name="f23" fmla="*/ f20 1 142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207" h="1426">
                  <a:moveTo>
                    <a:pt x="f2" y="f2"/>
                  </a:moveTo>
                  <a:lnTo>
                    <a:pt x="f2" y="f5"/>
                  </a:lnTo>
                  <a:lnTo>
                    <a:pt x="f6" y="f7"/>
                  </a:lnTo>
                  <a:cubicBezTo>
                    <a:pt x="f8" y="f9"/>
                    <a:pt x="f10" y="f4"/>
                    <a:pt x="f11" y="f4"/>
                  </a:cubicBezTo>
                  <a:cubicBezTo>
                    <a:pt x="f12" y="f4"/>
                    <a:pt x="f13" y="f9"/>
                    <a:pt x="f14" y="f7"/>
                  </a:cubicBezTo>
                  <a:lnTo>
                    <a:pt x="f3" y="f5"/>
                  </a:ln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5" name="Google Shape;10258;p74">
              <a:extLst>
                <a:ext uri="{FF2B5EF4-FFF2-40B4-BE49-F238E27FC236}">
                  <a16:creationId xmlns:a16="http://schemas.microsoft.com/office/drawing/2014/main" id="{8E72EB0F-9B03-829C-35AF-8B2C9C5EE6AF}"/>
                </a:ext>
              </a:extLst>
            </p:cNvPr>
            <p:cNvSpPr/>
            <p:nvPr/>
          </p:nvSpPr>
          <p:spPr>
            <a:xfrm>
              <a:off x="7151732" y="2135233"/>
              <a:ext cx="248323" cy="125647"/>
            </a:xfrm>
            <a:custGeom>
              <a:avLst/>
              <a:gdLst>
                <a:gd name="f0" fmla="val w"/>
                <a:gd name="f1" fmla="val h"/>
                <a:gd name="f2" fmla="val 0"/>
                <a:gd name="f3" fmla="val 6239"/>
                <a:gd name="f4" fmla="val 2962"/>
                <a:gd name="f5" fmla="val 126"/>
                <a:gd name="f6" fmla="val 1607"/>
                <a:gd name="f7" fmla="val 1481"/>
                <a:gd name="f8" fmla="val 3119"/>
                <a:gd name="f9" fmla="val 4758"/>
                <a:gd name="f10" fmla="val 6112"/>
                <a:gd name="f11" fmla="val 6238"/>
                <a:gd name="f12" fmla="val 5986"/>
                <a:gd name="f13" fmla="val 5136"/>
                <a:gd name="f14" fmla="val 631"/>
                <a:gd name="f15" fmla="val 4096"/>
                <a:gd name="f16" fmla="val 883"/>
                <a:gd name="f17" fmla="val 2143"/>
                <a:gd name="f18" fmla="val 1166"/>
                <a:gd name="f19" fmla="val 252"/>
                <a:gd name="f20" fmla="*/ f0 1 6239"/>
                <a:gd name="f21" fmla="*/ f1 1 2962"/>
                <a:gd name="f22" fmla="val f2"/>
                <a:gd name="f23" fmla="val f3"/>
                <a:gd name="f24" fmla="val f4"/>
                <a:gd name="f25" fmla="+- f24 0 f22"/>
                <a:gd name="f26" fmla="+- f23 0 f22"/>
                <a:gd name="f27" fmla="*/ f26 1 6239"/>
                <a:gd name="f28" fmla="*/ f25 1 2962"/>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6239" h="2962">
                  <a:moveTo>
                    <a:pt x="f2" y="f2"/>
                  </a:moveTo>
                  <a:cubicBezTo>
                    <a:pt x="f5" y="f6"/>
                    <a:pt x="f7" y="f4"/>
                    <a:pt x="f8" y="f4"/>
                  </a:cubicBezTo>
                  <a:cubicBezTo>
                    <a:pt x="f9" y="f4"/>
                    <a:pt x="f10" y="f6"/>
                    <a:pt x="f11" y="f2"/>
                  </a:cubicBezTo>
                  <a:lnTo>
                    <a:pt x="f11" y="f2"/>
                  </a:lnTo>
                  <a:lnTo>
                    <a:pt x="f12" y="f5"/>
                  </a:lnTo>
                  <a:cubicBezTo>
                    <a:pt x="f13" y="f14"/>
                    <a:pt x="f15" y="f16"/>
                    <a:pt x="f8" y="f16"/>
                  </a:cubicBezTo>
                  <a:cubicBezTo>
                    <a:pt x="f17" y="f16"/>
                    <a:pt x="f18" y="f14"/>
                    <a:pt x="f19" y="f5"/>
                  </a:cubicBezTo>
                  <a:lnTo>
                    <a:pt x="f2"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66" name="Google Shape;10297;p74">
            <a:extLst>
              <a:ext uri="{FF2B5EF4-FFF2-40B4-BE49-F238E27FC236}">
                <a16:creationId xmlns:a16="http://schemas.microsoft.com/office/drawing/2014/main" id="{99A02C74-BCFB-7B25-E4DD-10F50F07E149}"/>
              </a:ext>
            </a:extLst>
          </p:cNvPr>
          <p:cNvGrpSpPr/>
          <p:nvPr/>
        </p:nvGrpSpPr>
        <p:grpSpPr>
          <a:xfrm>
            <a:off x="4513652" y="1981568"/>
            <a:ext cx="470257" cy="499874"/>
            <a:chOff x="4513652" y="1981568"/>
            <a:chExt cx="470257" cy="499874"/>
          </a:xfrm>
        </p:grpSpPr>
        <p:sp>
          <p:nvSpPr>
            <p:cNvPr id="167" name="Google Shape;10298;p74">
              <a:extLst>
                <a:ext uri="{FF2B5EF4-FFF2-40B4-BE49-F238E27FC236}">
                  <a16:creationId xmlns:a16="http://schemas.microsoft.com/office/drawing/2014/main" id="{3AEEDD07-9F48-2BEB-771B-1D7AFB185861}"/>
                </a:ext>
              </a:extLst>
            </p:cNvPr>
            <p:cNvSpPr/>
            <p:nvPr/>
          </p:nvSpPr>
          <p:spPr>
            <a:xfrm>
              <a:off x="4621469" y="2246187"/>
              <a:ext cx="56482" cy="60194"/>
            </a:xfrm>
            <a:custGeom>
              <a:avLst/>
              <a:gdLst>
                <a:gd name="f0" fmla="val w"/>
                <a:gd name="f1" fmla="val h"/>
                <a:gd name="f2" fmla="val 0"/>
                <a:gd name="f3" fmla="val 1419"/>
                <a:gd name="f4" fmla="val 725"/>
                <a:gd name="f5" fmla="val 1"/>
                <a:gd name="f6" fmla="val 316"/>
                <a:gd name="f7" fmla="val 694"/>
                <a:gd name="f8" fmla="val 64"/>
                <a:gd name="f9" fmla="val 1103"/>
                <a:gd name="f10" fmla="val 1418"/>
                <a:gd name="f11" fmla="*/ f0 1 1419"/>
                <a:gd name="f12" fmla="*/ f1 1 1419"/>
                <a:gd name="f13" fmla="val f2"/>
                <a:gd name="f14" fmla="val f3"/>
                <a:gd name="f15" fmla="+- f14 0 f13"/>
                <a:gd name="f16" fmla="*/ f15 1 1419"/>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1419" h="1419">
                  <a:moveTo>
                    <a:pt x="f4" y="f5"/>
                  </a:moveTo>
                  <a:cubicBezTo>
                    <a:pt x="f6" y="f5"/>
                    <a:pt x="f5" y="f6"/>
                    <a:pt x="f5" y="f7"/>
                  </a:cubicBezTo>
                  <a:cubicBezTo>
                    <a:pt x="f8" y="f9"/>
                    <a:pt x="f6" y="f10"/>
                    <a:pt x="f4" y="f10"/>
                  </a:cubicBezTo>
                  <a:cubicBezTo>
                    <a:pt x="f9" y="f10"/>
                    <a:pt x="f10" y="f9"/>
                    <a:pt x="f10" y="f7"/>
                  </a:cubicBezTo>
                  <a:cubicBezTo>
                    <a:pt x="f10" y="f6"/>
                    <a:pt x="f9" y="f5"/>
                    <a:pt x="f4"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8" name="Google Shape;10299;p74">
              <a:extLst>
                <a:ext uri="{FF2B5EF4-FFF2-40B4-BE49-F238E27FC236}">
                  <a16:creationId xmlns:a16="http://schemas.microsoft.com/office/drawing/2014/main" id="{E9F8DA64-DF62-9E03-1613-3D9DE473CEC3}"/>
                </a:ext>
              </a:extLst>
            </p:cNvPr>
            <p:cNvSpPr/>
            <p:nvPr/>
          </p:nvSpPr>
          <p:spPr>
            <a:xfrm>
              <a:off x="4595125" y="2335734"/>
              <a:ext cx="110404" cy="58832"/>
            </a:xfrm>
            <a:custGeom>
              <a:avLst/>
              <a:gdLst>
                <a:gd name="f0" fmla="val w"/>
                <a:gd name="f1" fmla="val h"/>
                <a:gd name="f2" fmla="val 0"/>
                <a:gd name="f3" fmla="val 2774"/>
                <a:gd name="f4" fmla="val 1387"/>
                <a:gd name="f5" fmla="val 631"/>
                <a:gd name="f6" fmla="val 1"/>
                <a:gd name="f7" fmla="val 630"/>
                <a:gd name="f8" fmla="val 2773"/>
                <a:gd name="f9" fmla="val 2175"/>
                <a:gd name="f10" fmla="*/ f0 1 2774"/>
                <a:gd name="f11" fmla="*/ f1 1 1387"/>
                <a:gd name="f12" fmla="val f2"/>
                <a:gd name="f13" fmla="val f3"/>
                <a:gd name="f14" fmla="val f4"/>
                <a:gd name="f15" fmla="+- f14 0 f12"/>
                <a:gd name="f16" fmla="+- f13 0 f12"/>
                <a:gd name="f17" fmla="*/ f16 1 2774"/>
                <a:gd name="f18" fmla="*/ f15 1 138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4" h="1387">
                  <a:moveTo>
                    <a:pt x="f4" y="f2"/>
                  </a:moveTo>
                  <a:cubicBezTo>
                    <a:pt x="f5" y="f2"/>
                    <a:pt x="f6" y="f7"/>
                    <a:pt x="f6" y="f4"/>
                  </a:cubicBezTo>
                  <a:lnTo>
                    <a:pt x="f8" y="f4"/>
                  </a:lnTo>
                  <a:cubicBezTo>
                    <a:pt x="f8" y="f7"/>
                    <a:pt x="f9" y="f2"/>
                    <a:pt x="f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9" name="Google Shape;10300;p74">
              <a:extLst>
                <a:ext uri="{FF2B5EF4-FFF2-40B4-BE49-F238E27FC236}">
                  <a16:creationId xmlns:a16="http://schemas.microsoft.com/office/drawing/2014/main" id="{275A39FC-410C-5DDA-C6B8-9C1ACE561967}"/>
                </a:ext>
              </a:extLst>
            </p:cNvPr>
            <p:cNvSpPr/>
            <p:nvPr/>
          </p:nvSpPr>
          <p:spPr>
            <a:xfrm>
              <a:off x="4513652" y="2159309"/>
              <a:ext cx="470257" cy="322133"/>
            </a:xfrm>
            <a:custGeom>
              <a:avLst/>
              <a:gdLst>
                <a:gd name="f0" fmla="val w"/>
                <a:gd name="f1" fmla="val h"/>
                <a:gd name="f2" fmla="val 0"/>
                <a:gd name="f3" fmla="val 11815"/>
                <a:gd name="f4" fmla="val 7594"/>
                <a:gd name="f5" fmla="val 10050"/>
                <a:gd name="f6" fmla="val 2080"/>
                <a:gd name="f7" fmla="val 10239"/>
                <a:gd name="f8" fmla="val 10397"/>
                <a:gd name="f9" fmla="val 2238"/>
                <a:gd name="f10" fmla="val 2427"/>
                <a:gd name="f11" fmla="val 2616"/>
                <a:gd name="f12" fmla="val 2773"/>
                <a:gd name="f13" fmla="val 6553"/>
                <a:gd name="f14" fmla="val 6333"/>
                <a:gd name="f15" fmla="val 6175"/>
                <a:gd name="f16" fmla="val 3466"/>
                <a:gd name="f17" fmla="val 3624"/>
                <a:gd name="f18" fmla="val 3813"/>
                <a:gd name="f19" fmla="val 4002"/>
                <a:gd name="f20" fmla="val 4159"/>
                <a:gd name="f21" fmla="val 4821"/>
                <a:gd name="f22" fmla="val 4978"/>
                <a:gd name="f23" fmla="val 5199"/>
                <a:gd name="f24" fmla="val 5388"/>
                <a:gd name="f25" fmla="val 5546"/>
                <a:gd name="f26" fmla="val 3403"/>
                <a:gd name="f27" fmla="val 1418"/>
                <a:gd name="f28" fmla="val 4127"/>
                <a:gd name="f29" fmla="val 4757"/>
                <a:gd name="f30" fmla="val 2049"/>
                <a:gd name="f31" fmla="val 3151"/>
                <a:gd name="f32" fmla="val 4600"/>
                <a:gd name="f33" fmla="val 3498"/>
                <a:gd name="f34" fmla="val 4379"/>
                <a:gd name="f35" fmla="val 3718"/>
                <a:gd name="f36" fmla="val 5009"/>
                <a:gd name="f37" fmla="val 4065"/>
                <a:gd name="f38" fmla="val 5451"/>
                <a:gd name="f39" fmla="val 4758"/>
                <a:gd name="f40" fmla="val 5892"/>
                <a:gd name="f41" fmla="val 5514"/>
                <a:gd name="f42" fmla="val 6081"/>
                <a:gd name="f43" fmla="val 5356"/>
                <a:gd name="f44" fmla="val 6239"/>
                <a:gd name="f45" fmla="val 5167"/>
                <a:gd name="f46" fmla="val 1701"/>
                <a:gd name="f47" fmla="val 1512"/>
                <a:gd name="f48" fmla="val 1355"/>
                <a:gd name="f49" fmla="val 1764"/>
                <a:gd name="f50" fmla="val 4096"/>
                <a:gd name="f51" fmla="val 2395"/>
                <a:gd name="f52" fmla="val 2174"/>
                <a:gd name="f53" fmla="val 2016"/>
                <a:gd name="f54" fmla="val 2647"/>
                <a:gd name="f55" fmla="val 1040"/>
                <a:gd name="f56" fmla="val 1"/>
                <a:gd name="f57" fmla="val 441"/>
                <a:gd name="f58" fmla="val 473"/>
                <a:gd name="f59" fmla="val 1009"/>
                <a:gd name="f60" fmla="val 6554"/>
                <a:gd name="f61" fmla="val 7152"/>
                <a:gd name="f62" fmla="val 7593"/>
                <a:gd name="f63" fmla="val 10806"/>
                <a:gd name="f64" fmla="val 11373"/>
                <a:gd name="f65" fmla="val 7121"/>
                <a:gd name="f66" fmla="val 11783"/>
                <a:gd name="f67" fmla="val 11310"/>
                <a:gd name="f68" fmla="val 10743"/>
                <a:gd name="f69" fmla="val 347"/>
                <a:gd name="f70" fmla="val 946"/>
                <a:gd name="f71" fmla="val 7120"/>
                <a:gd name="f72" fmla="val 6585"/>
                <a:gd name="f73" fmla="val 5198"/>
                <a:gd name="f74" fmla="val 4190"/>
                <a:gd name="f75" fmla="val 883"/>
                <a:gd name="f76" fmla="*/ f0 1 11815"/>
                <a:gd name="f77" fmla="*/ f1 1 7594"/>
                <a:gd name="f78" fmla="val f2"/>
                <a:gd name="f79" fmla="val f3"/>
                <a:gd name="f80" fmla="val f4"/>
                <a:gd name="f81" fmla="+- f80 0 f78"/>
                <a:gd name="f82" fmla="+- f79 0 f78"/>
                <a:gd name="f83" fmla="*/ f82 1 11815"/>
                <a:gd name="f84" fmla="*/ f81 1 7594"/>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1815" h="7594">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26" y="f27"/>
                  </a:moveTo>
                  <a:cubicBezTo>
                    <a:pt x="f28" y="f27"/>
                    <a:pt x="f29" y="f30"/>
                    <a:pt x="f29" y="f12"/>
                  </a:cubicBezTo>
                  <a:cubicBezTo>
                    <a:pt x="f29" y="f31"/>
                    <a:pt x="f32" y="f33"/>
                    <a:pt x="f34" y="f35"/>
                  </a:cubicBezTo>
                  <a:cubicBezTo>
                    <a:pt x="f36" y="f37"/>
                    <a:pt x="f38" y="f39"/>
                    <a:pt x="f38" y="f25"/>
                  </a:cubicBezTo>
                  <a:lnTo>
                    <a:pt x="f38" y="f40"/>
                  </a:lnTo>
                  <a:lnTo>
                    <a:pt x="f41" y="f40"/>
                  </a:lnTo>
                  <a:cubicBezTo>
                    <a:pt x="f41" y="f42"/>
                    <a:pt x="f43" y="f44"/>
                    <a:pt x="f45" y="f44"/>
                  </a:cubicBezTo>
                  <a:lnTo>
                    <a:pt x="f46" y="f44"/>
                  </a:lnTo>
                  <a:cubicBezTo>
                    <a:pt x="f47" y="f44"/>
                    <a:pt x="f48" y="f42"/>
                    <a:pt x="f48" y="f40"/>
                  </a:cubicBezTo>
                  <a:lnTo>
                    <a:pt x="f48" y="f25"/>
                  </a:lnTo>
                  <a:cubicBezTo>
                    <a:pt x="f48" y="f39"/>
                    <a:pt x="f49" y="f50"/>
                    <a:pt x="f51" y="f35"/>
                  </a:cubicBezTo>
                  <a:cubicBezTo>
                    <a:pt x="f52" y="f33"/>
                    <a:pt x="f53" y="f31"/>
                    <a:pt x="f53" y="f12"/>
                  </a:cubicBezTo>
                  <a:cubicBezTo>
                    <a:pt x="f53" y="f30"/>
                    <a:pt x="f54" y="f27"/>
                    <a:pt x="f26" y="f27"/>
                  </a:cubicBezTo>
                  <a:close/>
                  <a:moveTo>
                    <a:pt x="f55" y="f56"/>
                  </a:moveTo>
                  <a:cubicBezTo>
                    <a:pt x="f57" y="f56"/>
                    <a:pt x="f2" y="f58"/>
                    <a:pt x="f2" y="f59"/>
                  </a:cubicBezTo>
                  <a:lnTo>
                    <a:pt x="f2" y="f60"/>
                  </a:lnTo>
                  <a:cubicBezTo>
                    <a:pt x="f2" y="f61"/>
                    <a:pt x="f58" y="f62"/>
                    <a:pt x="f55" y="f62"/>
                  </a:cubicBezTo>
                  <a:lnTo>
                    <a:pt x="f63" y="f62"/>
                  </a:lnTo>
                  <a:cubicBezTo>
                    <a:pt x="f64" y="f62"/>
                    <a:pt x="f3" y="f65"/>
                    <a:pt x="f3" y="f60"/>
                  </a:cubicBezTo>
                  <a:lnTo>
                    <a:pt x="f3" y="f59"/>
                  </a:lnTo>
                  <a:cubicBezTo>
                    <a:pt x="f66" y="f58"/>
                    <a:pt x="f67" y="f56"/>
                    <a:pt x="f68" y="f56"/>
                  </a:cubicBezTo>
                  <a:lnTo>
                    <a:pt x="f62" y="f56"/>
                  </a:lnTo>
                  <a:lnTo>
                    <a:pt x="f62" y="f69"/>
                  </a:lnTo>
                  <a:cubicBezTo>
                    <a:pt x="f62" y="f70"/>
                    <a:pt x="f71" y="f48"/>
                    <a:pt x="f72" y="f48"/>
                  </a:cubicBezTo>
                  <a:lnTo>
                    <a:pt x="f73" y="f48"/>
                  </a:lnTo>
                  <a:cubicBezTo>
                    <a:pt x="f32" y="f48"/>
                    <a:pt x="f74" y="f75"/>
                    <a:pt x="f74" y="f69"/>
                  </a:cubicBezTo>
                  <a:lnTo>
                    <a:pt x="f74" y="f5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0" name="Google Shape;10301;p74">
              <a:extLst>
                <a:ext uri="{FF2B5EF4-FFF2-40B4-BE49-F238E27FC236}">
                  <a16:creationId xmlns:a16="http://schemas.microsoft.com/office/drawing/2014/main" id="{037CCC10-E481-E739-7A64-227C1CC2B5BD}"/>
                </a:ext>
              </a:extLst>
            </p:cNvPr>
            <p:cNvSpPr/>
            <p:nvPr/>
          </p:nvSpPr>
          <p:spPr>
            <a:xfrm>
              <a:off x="4650327" y="2069762"/>
              <a:ext cx="194392" cy="118990"/>
            </a:xfrm>
            <a:custGeom>
              <a:avLst/>
              <a:gdLst>
                <a:gd name="f0" fmla="val w"/>
                <a:gd name="f1" fmla="val h"/>
                <a:gd name="f2" fmla="val 0"/>
                <a:gd name="f3" fmla="val 4884"/>
                <a:gd name="f4" fmla="val 2805"/>
                <a:gd name="f5" fmla="val 693"/>
                <a:gd name="f6" fmla="val 1"/>
                <a:gd name="f7" fmla="val 315"/>
                <a:gd name="f8" fmla="val 316"/>
                <a:gd name="f9" fmla="val 725"/>
                <a:gd name="f10" fmla="val 1104"/>
                <a:gd name="f11" fmla="val 1419"/>
                <a:gd name="f12" fmla="val 1418"/>
                <a:gd name="f13" fmla="val 2458"/>
                <a:gd name="f14" fmla="val 1386"/>
                <a:gd name="f15" fmla="val 2647"/>
                <a:gd name="f16" fmla="val 1544"/>
                <a:gd name="f17" fmla="val 1733"/>
                <a:gd name="f18" fmla="val 3119"/>
                <a:gd name="f19" fmla="val 3308"/>
                <a:gd name="f20" fmla="val 3466"/>
                <a:gd name="f21" fmla="val 4159"/>
                <a:gd name="f22" fmla="val 4568"/>
                <a:gd name="f23" fmla="val 4883"/>
                <a:gd name="f24" fmla="*/ f0 1 4884"/>
                <a:gd name="f25" fmla="*/ f1 1 2805"/>
                <a:gd name="f26" fmla="val f2"/>
                <a:gd name="f27" fmla="val f3"/>
                <a:gd name="f28" fmla="val f4"/>
                <a:gd name="f29" fmla="+- f28 0 f26"/>
                <a:gd name="f30" fmla="+- f27 0 f26"/>
                <a:gd name="f31" fmla="*/ f30 1 4884"/>
                <a:gd name="f32" fmla="*/ f29 1 2805"/>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4" h="2805">
                  <a:moveTo>
                    <a:pt x="f5" y="f6"/>
                  </a:moveTo>
                  <a:cubicBezTo>
                    <a:pt x="f7" y="f6"/>
                    <a:pt x="f2" y="f8"/>
                    <a:pt x="f2" y="f9"/>
                  </a:cubicBezTo>
                  <a:cubicBezTo>
                    <a:pt x="f2" y="f10"/>
                    <a:pt x="f7" y="f11"/>
                    <a:pt x="f5" y="f11"/>
                  </a:cubicBezTo>
                  <a:lnTo>
                    <a:pt x="f12" y="f11"/>
                  </a:lnTo>
                  <a:lnTo>
                    <a:pt x="f12" y="f13"/>
                  </a:lnTo>
                  <a:cubicBezTo>
                    <a:pt x="f14" y="f15"/>
                    <a:pt x="f16" y="f4"/>
                    <a:pt x="f17" y="f4"/>
                  </a:cubicBezTo>
                  <a:lnTo>
                    <a:pt x="f18" y="f4"/>
                  </a:lnTo>
                  <a:cubicBezTo>
                    <a:pt x="f19" y="f4"/>
                    <a:pt x="f20" y="f15"/>
                    <a:pt x="f20" y="f13"/>
                  </a:cubicBezTo>
                  <a:lnTo>
                    <a:pt x="f20" y="f11"/>
                  </a:lnTo>
                  <a:lnTo>
                    <a:pt x="f21" y="f11"/>
                  </a:lnTo>
                  <a:cubicBezTo>
                    <a:pt x="f22" y="f11"/>
                    <a:pt x="f23" y="f10"/>
                    <a:pt x="f23" y="f9"/>
                  </a:cubicBezTo>
                  <a:cubicBezTo>
                    <a:pt x="f23" y="f8"/>
                    <a:pt x="f22" y="f6"/>
                    <a:pt x="f21"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1" name="Google Shape;10302;p74">
              <a:extLst>
                <a:ext uri="{FF2B5EF4-FFF2-40B4-BE49-F238E27FC236}">
                  <a16:creationId xmlns:a16="http://schemas.microsoft.com/office/drawing/2014/main" id="{7959970E-946A-AEDC-81AB-F2452A0BF10C}"/>
                </a:ext>
              </a:extLst>
            </p:cNvPr>
            <p:cNvSpPr/>
            <p:nvPr/>
          </p:nvSpPr>
          <p:spPr>
            <a:xfrm>
              <a:off x="4677905" y="1981568"/>
              <a:ext cx="137955" cy="60194"/>
            </a:xfrm>
            <a:custGeom>
              <a:avLst/>
              <a:gdLst>
                <a:gd name="f0" fmla="val w"/>
                <a:gd name="f1" fmla="val h"/>
                <a:gd name="f2" fmla="val 0"/>
                <a:gd name="f3" fmla="val 3466"/>
                <a:gd name="f4" fmla="val 1419"/>
                <a:gd name="f5" fmla="val 378"/>
                <a:gd name="f6" fmla="val 1"/>
                <a:gd name="f7" fmla="val 158"/>
                <a:gd name="f8" fmla="val 347"/>
                <a:gd name="f9" fmla="val 1418"/>
                <a:gd name="f10" fmla="val 3308"/>
                <a:gd name="f11" fmla="val 3119"/>
                <a:gd name="f12" fmla="*/ f0 1 3466"/>
                <a:gd name="f13" fmla="*/ f1 1 1419"/>
                <a:gd name="f14" fmla="val f2"/>
                <a:gd name="f15" fmla="val f3"/>
                <a:gd name="f16" fmla="val f4"/>
                <a:gd name="f17" fmla="+- f16 0 f14"/>
                <a:gd name="f18" fmla="+- f15 0 f14"/>
                <a:gd name="f19" fmla="*/ f18 1 3466"/>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66" h="1419">
                  <a:moveTo>
                    <a:pt x="f5" y="f6"/>
                  </a:moveTo>
                  <a:cubicBezTo>
                    <a:pt x="f7" y="f6"/>
                    <a:pt x="f2" y="f7"/>
                    <a:pt x="f2" y="f8"/>
                  </a:cubicBezTo>
                  <a:lnTo>
                    <a:pt x="f2" y="f9"/>
                  </a:lnTo>
                  <a:lnTo>
                    <a:pt x="f3" y="f9"/>
                  </a:lnTo>
                  <a:lnTo>
                    <a:pt x="f3" y="f8"/>
                  </a:lnTo>
                  <a:cubicBezTo>
                    <a:pt x="f3" y="f7"/>
                    <a:pt x="f10" y="f6"/>
                    <a:pt x="f11"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72" name="Google Shape;10352;p74">
            <a:extLst>
              <a:ext uri="{FF2B5EF4-FFF2-40B4-BE49-F238E27FC236}">
                <a16:creationId xmlns:a16="http://schemas.microsoft.com/office/drawing/2014/main" id="{3C8019C1-F920-CD6C-DA51-D7F63D3D28C7}"/>
              </a:ext>
            </a:extLst>
          </p:cNvPr>
          <p:cNvGrpSpPr/>
          <p:nvPr/>
        </p:nvGrpSpPr>
        <p:grpSpPr>
          <a:xfrm>
            <a:off x="5183285" y="1990045"/>
            <a:ext cx="471537" cy="504328"/>
            <a:chOff x="5183285" y="1990045"/>
            <a:chExt cx="471537" cy="504328"/>
          </a:xfrm>
        </p:grpSpPr>
        <p:sp>
          <p:nvSpPr>
            <p:cNvPr id="173" name="Google Shape;10353;p74">
              <a:extLst>
                <a:ext uri="{FF2B5EF4-FFF2-40B4-BE49-F238E27FC236}">
                  <a16:creationId xmlns:a16="http://schemas.microsoft.com/office/drawing/2014/main" id="{CB3B08A2-9C64-52E0-9E66-2F61438F8F54}"/>
                </a:ext>
              </a:extLst>
            </p:cNvPr>
            <p:cNvSpPr/>
            <p:nvPr/>
          </p:nvSpPr>
          <p:spPr>
            <a:xfrm>
              <a:off x="5319970" y="2108313"/>
              <a:ext cx="194392" cy="168450"/>
            </a:xfrm>
            <a:custGeom>
              <a:avLst/>
              <a:gdLst>
                <a:gd name="f0" fmla="val w"/>
                <a:gd name="f1" fmla="val h"/>
                <a:gd name="f2" fmla="val 0"/>
                <a:gd name="f3" fmla="val 4884"/>
                <a:gd name="f4" fmla="val 3971"/>
                <a:gd name="f5" fmla="val 2426"/>
                <a:gd name="f6" fmla="val 1"/>
                <a:gd name="f7" fmla="val 1103"/>
                <a:gd name="f8" fmla="val 1104"/>
                <a:gd name="f9" fmla="val 2427"/>
                <a:gd name="f10" fmla="val 3025"/>
                <a:gd name="f11" fmla="val 190"/>
                <a:gd name="f12" fmla="val 3530"/>
                <a:gd name="f13" fmla="val 536"/>
                <a:gd name="f14" fmla="val 820"/>
                <a:gd name="f15" fmla="val 3624"/>
                <a:gd name="f16" fmla="val 3309"/>
                <a:gd name="f17" fmla="val 1481"/>
                <a:gd name="f18" fmla="val 3057"/>
                <a:gd name="f19" fmla="val 1261"/>
                <a:gd name="f20" fmla="val 2805"/>
                <a:gd name="f21" fmla="val 2458"/>
                <a:gd name="f22" fmla="val 2112"/>
                <a:gd name="f23" fmla="val 1356"/>
                <a:gd name="f24" fmla="val 1733"/>
                <a:gd name="f25" fmla="val 726"/>
                <a:gd name="f26" fmla="val 2489"/>
                <a:gd name="f27" fmla="val 3214"/>
                <a:gd name="f28" fmla="val 3844"/>
                <a:gd name="f29" fmla="val 3687"/>
                <a:gd name="f30" fmla="val 3466"/>
                <a:gd name="f31" fmla="val 3246"/>
                <a:gd name="f32" fmla="val 4128"/>
                <a:gd name="f33" fmla="val 3561"/>
                <a:gd name="f34" fmla="val 4317"/>
                <a:gd name="f35" fmla="val 4695"/>
                <a:gd name="f36" fmla="val 3781"/>
                <a:gd name="f37" fmla="*/ f0 1 4884"/>
                <a:gd name="f38" fmla="*/ f1 1 3971"/>
                <a:gd name="f39" fmla="val f2"/>
                <a:gd name="f40" fmla="val f3"/>
                <a:gd name="f41" fmla="val f4"/>
                <a:gd name="f42" fmla="+- f41 0 f39"/>
                <a:gd name="f43" fmla="+- f40 0 f39"/>
                <a:gd name="f44" fmla="*/ f43 1 4884"/>
                <a:gd name="f45" fmla="*/ f42 1 397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884" h="3971">
                  <a:moveTo>
                    <a:pt x="f5" y="f6"/>
                  </a:moveTo>
                  <a:cubicBezTo>
                    <a:pt x="f7" y="f6"/>
                    <a:pt x="f2" y="f8"/>
                    <a:pt x="f2" y="f9"/>
                  </a:cubicBezTo>
                  <a:cubicBezTo>
                    <a:pt x="f2" y="f10"/>
                    <a:pt x="f11" y="f12"/>
                    <a:pt x="f13" y="f4"/>
                  </a:cubicBezTo>
                  <a:cubicBezTo>
                    <a:pt x="f14" y="f15"/>
                    <a:pt x="f7" y="f16"/>
                    <a:pt x="f17" y="f18"/>
                  </a:cubicBezTo>
                  <a:cubicBezTo>
                    <a:pt x="f19" y="f20"/>
                    <a:pt x="f7" y="f21"/>
                    <a:pt x="f7" y="f22"/>
                  </a:cubicBezTo>
                  <a:cubicBezTo>
                    <a:pt x="f7" y="f23"/>
                    <a:pt x="f24" y="f25"/>
                    <a:pt x="f26" y="f25"/>
                  </a:cubicBezTo>
                  <a:cubicBezTo>
                    <a:pt x="f27" y="f25"/>
                    <a:pt x="f28" y="f23"/>
                    <a:pt x="f28" y="f22"/>
                  </a:cubicBezTo>
                  <a:cubicBezTo>
                    <a:pt x="f28" y="f21"/>
                    <a:pt x="f29" y="f20"/>
                    <a:pt x="f30" y="f18"/>
                  </a:cubicBezTo>
                  <a:cubicBezTo>
                    <a:pt x="f28" y="f31"/>
                    <a:pt x="f32" y="f33"/>
                    <a:pt x="f34" y="f4"/>
                  </a:cubicBezTo>
                  <a:cubicBezTo>
                    <a:pt x="f35" y="f12"/>
                    <a:pt x="f3" y="f10"/>
                    <a:pt x="f3" y="f9"/>
                  </a:cubicBezTo>
                  <a:cubicBezTo>
                    <a:pt x="f3" y="f8"/>
                    <a:pt x="f36"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4" name="Google Shape;10354;p74">
              <a:extLst>
                <a:ext uri="{FF2B5EF4-FFF2-40B4-BE49-F238E27FC236}">
                  <a16:creationId xmlns:a16="http://schemas.microsoft.com/office/drawing/2014/main" id="{C7109E8C-57E3-2AAC-2BD7-45E285A20D38}"/>
                </a:ext>
              </a:extLst>
            </p:cNvPr>
            <p:cNvSpPr/>
            <p:nvPr/>
          </p:nvSpPr>
          <p:spPr>
            <a:xfrm>
              <a:off x="5390177" y="2168463"/>
              <a:ext cx="56482" cy="60194"/>
            </a:xfrm>
            <a:custGeom>
              <a:avLst/>
              <a:gdLst>
                <a:gd name="f0" fmla="val w"/>
                <a:gd name="f1" fmla="val h"/>
                <a:gd name="f2" fmla="val 0"/>
                <a:gd name="f3" fmla="val 1419"/>
                <a:gd name="f4" fmla="val 725"/>
                <a:gd name="f5" fmla="val 1"/>
                <a:gd name="f6" fmla="val 316"/>
                <a:gd name="f7" fmla="val 694"/>
                <a:gd name="f8" fmla="val 1103"/>
                <a:gd name="f9" fmla="val 1418"/>
                <a:gd name="f10" fmla="*/ f0 1 1419"/>
                <a:gd name="f11" fmla="*/ f1 1 1419"/>
                <a:gd name="f12" fmla="val f2"/>
                <a:gd name="f13" fmla="val f3"/>
                <a:gd name="f14" fmla="+- f13 0 f12"/>
                <a:gd name="f15" fmla="*/ f14 1 141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1419" h="1419">
                  <a:moveTo>
                    <a:pt x="f4" y="f5"/>
                  </a:moveTo>
                  <a:cubicBezTo>
                    <a:pt x="f6" y="f5"/>
                    <a:pt x="f5" y="f6"/>
                    <a:pt x="f5" y="f7"/>
                  </a:cubicBezTo>
                  <a:cubicBezTo>
                    <a:pt x="f5" y="f8"/>
                    <a:pt x="f6" y="f9"/>
                    <a:pt x="f4" y="f9"/>
                  </a:cubicBezTo>
                  <a:cubicBezTo>
                    <a:pt x="f8" y="f9"/>
                    <a:pt x="f9" y="f8"/>
                    <a:pt x="f9" y="f7"/>
                  </a:cubicBezTo>
                  <a:cubicBezTo>
                    <a:pt x="f9" y="f6"/>
                    <a:pt x="f8" y="f5"/>
                    <a:pt x="f4"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5" name="Google Shape;10355;p74">
              <a:extLst>
                <a:ext uri="{FF2B5EF4-FFF2-40B4-BE49-F238E27FC236}">
                  <a16:creationId xmlns:a16="http://schemas.microsoft.com/office/drawing/2014/main" id="{F45ADF4C-F9F6-FEC6-BE7D-692E36F6D897}"/>
                </a:ext>
              </a:extLst>
            </p:cNvPr>
            <p:cNvSpPr/>
            <p:nvPr/>
          </p:nvSpPr>
          <p:spPr>
            <a:xfrm>
              <a:off x="5212144" y="1990045"/>
              <a:ext cx="412586" cy="443072"/>
            </a:xfrm>
            <a:custGeom>
              <a:avLst/>
              <a:gdLst>
                <a:gd name="f0" fmla="val w"/>
                <a:gd name="f1" fmla="val h"/>
                <a:gd name="f2" fmla="val 0"/>
                <a:gd name="f3" fmla="val 10366"/>
                <a:gd name="f4" fmla="val 10445"/>
                <a:gd name="f5" fmla="val 5198"/>
                <a:gd name="f6" fmla="val 2159"/>
                <a:gd name="f7" fmla="val 6931"/>
                <a:gd name="f8" fmla="val 8286"/>
                <a:gd name="f9" fmla="val 3514"/>
                <a:gd name="f10" fmla="val 5246"/>
                <a:gd name="f11" fmla="val 6916"/>
                <a:gd name="f12" fmla="val 8365"/>
                <a:gd name="f13" fmla="val 3340"/>
                <a:gd name="f14" fmla="val 2079"/>
                <a:gd name="f15" fmla="val 6822"/>
                <a:gd name="f16" fmla="val 3497"/>
                <a:gd name="f17" fmla="val 5167"/>
                <a:gd name="f18" fmla="val 1"/>
                <a:gd name="f19" fmla="val 5088"/>
                <a:gd name="f20" fmla="val 5009"/>
                <a:gd name="f21" fmla="val 17"/>
                <a:gd name="f22" fmla="val 4946"/>
                <a:gd name="f23" fmla="val 48"/>
                <a:gd name="f24" fmla="val 4001"/>
                <a:gd name="f25" fmla="val 836"/>
                <a:gd name="f26" fmla="val 2773"/>
                <a:gd name="f27" fmla="val 678"/>
                <a:gd name="f28" fmla="val 2756"/>
                <a:gd name="f29" fmla="val 675"/>
                <a:gd name="f30" fmla="val 2739"/>
                <a:gd name="f31" fmla="val 673"/>
                <a:gd name="f32" fmla="val 2723"/>
                <a:gd name="f33" fmla="val 2583"/>
                <a:gd name="f34" fmla="val 2454"/>
                <a:gd name="f35" fmla="val 786"/>
                <a:gd name="f36" fmla="val 2426"/>
                <a:gd name="f37" fmla="val 899"/>
                <a:gd name="f38" fmla="val 1953"/>
                <a:gd name="f39" fmla="val 2033"/>
                <a:gd name="f40" fmla="val 819"/>
                <a:gd name="f41" fmla="val 2505"/>
                <a:gd name="f42" fmla="val 662"/>
                <a:gd name="f43" fmla="val 2568"/>
                <a:gd name="f44" fmla="val 567"/>
                <a:gd name="f45" fmla="val 2694"/>
                <a:gd name="f46" fmla="val 630"/>
                <a:gd name="f47" fmla="val 2852"/>
                <a:gd name="f48" fmla="val 788"/>
                <a:gd name="f49" fmla="val 4081"/>
                <a:gd name="f50" fmla="val 32"/>
                <a:gd name="f51" fmla="val 5026"/>
                <a:gd name="f52" fmla="val 5183"/>
                <a:gd name="f53" fmla="val 5341"/>
                <a:gd name="f54" fmla="val 63"/>
                <a:gd name="f55" fmla="val 5467"/>
                <a:gd name="f56" fmla="val 6381"/>
                <a:gd name="f57" fmla="val 7609"/>
                <a:gd name="f58" fmla="val 7767"/>
                <a:gd name="f59" fmla="val 725"/>
                <a:gd name="f60" fmla="val 7924"/>
                <a:gd name="f61" fmla="val 851"/>
                <a:gd name="f62" fmla="val 7956"/>
                <a:gd name="f63" fmla="val 1985"/>
                <a:gd name="f64" fmla="val 8428"/>
                <a:gd name="f65" fmla="val 2457"/>
                <a:gd name="f66" fmla="val 9594"/>
                <a:gd name="f67" fmla="val 2536"/>
                <a:gd name="f68" fmla="val 9725"/>
                <a:gd name="f69" fmla="val 2637"/>
                <a:gd name="f70" fmla="val 9791"/>
                <a:gd name="f71" fmla="val 2741"/>
                <a:gd name="f72" fmla="val 2762"/>
                <a:gd name="f73" fmla="val 2783"/>
                <a:gd name="f74" fmla="val 9788"/>
                <a:gd name="f75" fmla="val 2804"/>
                <a:gd name="f76" fmla="val 9783"/>
                <a:gd name="f77" fmla="val 4033"/>
                <a:gd name="f78" fmla="val 9626"/>
                <a:gd name="f79" fmla="val 4978"/>
                <a:gd name="f80" fmla="val 10382"/>
                <a:gd name="f81" fmla="val 5072"/>
                <a:gd name="f82" fmla="val 10413"/>
                <a:gd name="f83" fmla="val 5104"/>
                <a:gd name="f84" fmla="val 5261"/>
                <a:gd name="f85" fmla="val 5324"/>
                <a:gd name="f86" fmla="val 5387"/>
                <a:gd name="f87" fmla="val 6333"/>
                <a:gd name="f88" fmla="val 7530"/>
                <a:gd name="f89" fmla="val 7687"/>
                <a:gd name="f90" fmla="val 7876"/>
                <a:gd name="f91" fmla="val 9689"/>
                <a:gd name="f92" fmla="val 7908"/>
                <a:gd name="f93" fmla="val 8380"/>
                <a:gd name="f94" fmla="val 9515"/>
                <a:gd name="f95" fmla="val 9672"/>
                <a:gd name="f96" fmla="val 7893"/>
                <a:gd name="f97" fmla="val 9735"/>
                <a:gd name="f98" fmla="val 9704"/>
                <a:gd name="f99" fmla="val 9546"/>
                <a:gd name="f100" fmla="val 10302"/>
                <a:gd name="f101" fmla="val 10365"/>
                <a:gd name="f102" fmla="val 5120"/>
                <a:gd name="f103" fmla="val 9641"/>
                <a:gd name="f104" fmla="val 2537"/>
                <a:gd name="f105" fmla="val 7826"/>
                <a:gd name="f106" fmla="val 762"/>
                <a:gd name="f107" fmla="val 7719"/>
                <a:gd name="f108" fmla="val 672"/>
                <a:gd name="f109" fmla="val 7589"/>
                <a:gd name="f110" fmla="val 7570"/>
                <a:gd name="f111" fmla="val 7550"/>
                <a:gd name="f112" fmla="val 674"/>
                <a:gd name="f113" fmla="*/ f0 1 10366"/>
                <a:gd name="f114" fmla="*/ f1 1 10445"/>
                <a:gd name="f115" fmla="val f2"/>
                <a:gd name="f116" fmla="val f3"/>
                <a:gd name="f117" fmla="val f4"/>
                <a:gd name="f118" fmla="+- f117 0 f115"/>
                <a:gd name="f119" fmla="+- f116 0 f115"/>
                <a:gd name="f120" fmla="*/ f119 1 10366"/>
                <a:gd name="f121" fmla="*/ f118 1 10445"/>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10366" h="10445">
                  <a:moveTo>
                    <a:pt x="f5" y="f6"/>
                  </a:moveTo>
                  <a:cubicBezTo>
                    <a:pt x="f7" y="f6"/>
                    <a:pt x="f8" y="f9"/>
                    <a:pt x="f8" y="f10"/>
                  </a:cubicBezTo>
                  <a:cubicBezTo>
                    <a:pt x="f8" y="f11"/>
                    <a:pt x="f7" y="f12"/>
                    <a:pt x="f5" y="f12"/>
                  </a:cubicBezTo>
                  <a:cubicBezTo>
                    <a:pt x="f13" y="f12"/>
                    <a:pt x="f14" y="f15"/>
                    <a:pt x="f14" y="f10"/>
                  </a:cubicBezTo>
                  <a:cubicBezTo>
                    <a:pt x="f14" y="f9"/>
                    <a:pt x="f16" y="f6"/>
                    <a:pt x="f5" y="f6"/>
                  </a:cubicBezTo>
                  <a:close/>
                  <a:moveTo>
                    <a:pt x="f17" y="f18"/>
                  </a:moveTo>
                  <a:cubicBezTo>
                    <a:pt x="f19" y="f18"/>
                    <a:pt x="f20" y="f21"/>
                    <a:pt x="f22" y="f23"/>
                  </a:cubicBezTo>
                  <a:lnTo>
                    <a:pt x="f24" y="f25"/>
                  </a:lnTo>
                  <a:lnTo>
                    <a:pt x="f26" y="f27"/>
                  </a:lnTo>
                  <a:cubicBezTo>
                    <a:pt x="f28" y="f29"/>
                    <a:pt x="f30" y="f31"/>
                    <a:pt x="f32" y="f31"/>
                  </a:cubicBezTo>
                  <a:cubicBezTo>
                    <a:pt x="f33" y="f31"/>
                    <a:pt x="f34" y="f35"/>
                    <a:pt x="f36" y="f37"/>
                  </a:cubicBezTo>
                  <a:lnTo>
                    <a:pt x="f38" y="f39"/>
                  </a:lnTo>
                  <a:lnTo>
                    <a:pt x="f40" y="f41"/>
                  </a:lnTo>
                  <a:cubicBezTo>
                    <a:pt x="f42" y="f43"/>
                    <a:pt x="f44" y="f45"/>
                    <a:pt x="f46" y="f47"/>
                  </a:cubicBezTo>
                  <a:lnTo>
                    <a:pt x="f48" y="f49"/>
                  </a:lnTo>
                  <a:lnTo>
                    <a:pt x="f50" y="f51"/>
                  </a:lnTo>
                  <a:cubicBezTo>
                    <a:pt x="f2" y="f52"/>
                    <a:pt x="f2" y="f53"/>
                    <a:pt x="f54" y="f55"/>
                  </a:cubicBezTo>
                  <a:lnTo>
                    <a:pt x="f40" y="f56"/>
                  </a:lnTo>
                  <a:lnTo>
                    <a:pt x="f42" y="f57"/>
                  </a:lnTo>
                  <a:cubicBezTo>
                    <a:pt x="f46" y="f58"/>
                    <a:pt x="f59" y="f60"/>
                    <a:pt x="f61" y="f62"/>
                  </a:cubicBezTo>
                  <a:lnTo>
                    <a:pt x="f63" y="f64"/>
                  </a:lnTo>
                  <a:lnTo>
                    <a:pt x="f65" y="f66"/>
                  </a:lnTo>
                  <a:cubicBezTo>
                    <a:pt x="f67" y="f68"/>
                    <a:pt x="f69" y="f70"/>
                    <a:pt x="f71" y="f70"/>
                  </a:cubicBezTo>
                  <a:cubicBezTo>
                    <a:pt x="f72" y="f70"/>
                    <a:pt x="f73" y="f74"/>
                    <a:pt x="f75" y="f76"/>
                  </a:cubicBezTo>
                  <a:lnTo>
                    <a:pt x="f77" y="f78"/>
                  </a:lnTo>
                  <a:lnTo>
                    <a:pt x="f79" y="f80"/>
                  </a:lnTo>
                  <a:cubicBezTo>
                    <a:pt x="f81" y="f82"/>
                    <a:pt x="f83" y="f4"/>
                    <a:pt x="f17" y="f4"/>
                  </a:cubicBezTo>
                  <a:cubicBezTo>
                    <a:pt x="f84" y="f4"/>
                    <a:pt x="f85" y="f82"/>
                    <a:pt x="f86" y="f80"/>
                  </a:cubicBezTo>
                  <a:lnTo>
                    <a:pt x="f87" y="f78"/>
                  </a:lnTo>
                  <a:lnTo>
                    <a:pt x="f88" y="f76"/>
                  </a:lnTo>
                  <a:cubicBezTo>
                    <a:pt x="f89" y="f76"/>
                    <a:pt x="f90" y="f91"/>
                    <a:pt x="f92" y="f66"/>
                  </a:cubicBezTo>
                  <a:lnTo>
                    <a:pt x="f93" y="f64"/>
                  </a:lnTo>
                  <a:lnTo>
                    <a:pt x="f94" y="f62"/>
                  </a:lnTo>
                  <a:cubicBezTo>
                    <a:pt x="f95" y="f96"/>
                    <a:pt x="f97" y="f58"/>
                    <a:pt x="f98" y="f57"/>
                  </a:cubicBezTo>
                  <a:lnTo>
                    <a:pt x="f99" y="f56"/>
                  </a:lnTo>
                  <a:lnTo>
                    <a:pt x="f100" y="f55"/>
                  </a:lnTo>
                  <a:cubicBezTo>
                    <a:pt x="f101" y="f53"/>
                    <a:pt x="f101" y="f102"/>
                    <a:pt x="f100" y="f51"/>
                  </a:cubicBezTo>
                  <a:lnTo>
                    <a:pt x="f99" y="f49"/>
                  </a:lnTo>
                  <a:lnTo>
                    <a:pt x="f98" y="f47"/>
                  </a:lnTo>
                  <a:cubicBezTo>
                    <a:pt x="f97" y="f45"/>
                    <a:pt x="f103" y="f104"/>
                    <a:pt x="f94" y="f41"/>
                  </a:cubicBezTo>
                  <a:lnTo>
                    <a:pt x="f93" y="f39"/>
                  </a:lnTo>
                  <a:lnTo>
                    <a:pt x="f92" y="f37"/>
                  </a:lnTo>
                  <a:cubicBezTo>
                    <a:pt x="f105" y="f106"/>
                    <a:pt x="f107" y="f108"/>
                    <a:pt x="f109" y="f108"/>
                  </a:cubicBezTo>
                  <a:cubicBezTo>
                    <a:pt x="f110" y="f108"/>
                    <a:pt x="f111" y="f112"/>
                    <a:pt x="f88" y="f27"/>
                  </a:cubicBezTo>
                  <a:lnTo>
                    <a:pt x="f87" y="f25"/>
                  </a:lnTo>
                  <a:lnTo>
                    <a:pt x="f86" y="f23"/>
                  </a:lnTo>
                  <a:cubicBezTo>
                    <a:pt x="f85" y="f21"/>
                    <a:pt x="f10" y="f18"/>
                    <a:pt x="f17" y="f18"/>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6" name="Google Shape;10356;p74">
              <a:extLst>
                <a:ext uri="{FF2B5EF4-FFF2-40B4-BE49-F238E27FC236}">
                  <a16:creationId xmlns:a16="http://schemas.microsoft.com/office/drawing/2014/main" id="{55B8A4DC-C1D1-89F6-8EFD-533CB45E4539}"/>
                </a:ext>
              </a:extLst>
            </p:cNvPr>
            <p:cNvSpPr/>
            <p:nvPr/>
          </p:nvSpPr>
          <p:spPr>
            <a:xfrm>
              <a:off x="5365104" y="2256693"/>
              <a:ext cx="106628" cy="58832"/>
            </a:xfrm>
            <a:custGeom>
              <a:avLst/>
              <a:gdLst>
                <a:gd name="f0" fmla="val w"/>
                <a:gd name="f1" fmla="val h"/>
                <a:gd name="f2" fmla="val 0"/>
                <a:gd name="f3" fmla="val 2679"/>
                <a:gd name="f4" fmla="val 1387"/>
                <a:gd name="f5" fmla="val 1355"/>
                <a:gd name="f6" fmla="val 725"/>
                <a:gd name="f7" fmla="val 190"/>
                <a:gd name="f8" fmla="val 441"/>
                <a:gd name="f9" fmla="val 1"/>
                <a:gd name="f10" fmla="val 977"/>
                <a:gd name="f11" fmla="val 410"/>
                <a:gd name="f12" fmla="val 1229"/>
                <a:gd name="f13" fmla="val 820"/>
                <a:gd name="f14" fmla="val 1386"/>
                <a:gd name="f15" fmla="val 1859"/>
                <a:gd name="f16" fmla="val 2301"/>
                <a:gd name="f17" fmla="val 2521"/>
                <a:gd name="f18" fmla="val 1985"/>
                <a:gd name="f19" fmla="*/ f0 1 2679"/>
                <a:gd name="f20" fmla="*/ f1 1 1387"/>
                <a:gd name="f21" fmla="val f2"/>
                <a:gd name="f22" fmla="val f3"/>
                <a:gd name="f23" fmla="val f4"/>
                <a:gd name="f24" fmla="+- f23 0 f21"/>
                <a:gd name="f25" fmla="+- f22 0 f21"/>
                <a:gd name="f26" fmla="*/ f25 1 2679"/>
                <a:gd name="f27" fmla="*/ f24 1 13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679" h="1387">
                  <a:moveTo>
                    <a:pt x="f5" y="f2"/>
                  </a:moveTo>
                  <a:cubicBezTo>
                    <a:pt x="f6" y="f2"/>
                    <a:pt x="f7" y="f8"/>
                    <a:pt x="f9" y="f10"/>
                  </a:cubicBezTo>
                  <a:cubicBezTo>
                    <a:pt x="f11" y="f12"/>
                    <a:pt x="f13" y="f14"/>
                    <a:pt x="f5" y="f14"/>
                  </a:cubicBezTo>
                  <a:cubicBezTo>
                    <a:pt x="f15" y="f14"/>
                    <a:pt x="f16" y="f12"/>
                    <a:pt x="f3" y="f10"/>
                  </a:cubicBezTo>
                  <a:cubicBezTo>
                    <a:pt x="f17" y="f11"/>
                    <a:pt x="f18"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7" name="Google Shape;10357;p74">
              <a:extLst>
                <a:ext uri="{FF2B5EF4-FFF2-40B4-BE49-F238E27FC236}">
                  <a16:creationId xmlns:a16="http://schemas.microsoft.com/office/drawing/2014/main" id="{4342727F-1E30-7BF9-2604-B4458643004D}"/>
                </a:ext>
              </a:extLst>
            </p:cNvPr>
            <p:cNvSpPr/>
            <p:nvPr/>
          </p:nvSpPr>
          <p:spPr>
            <a:xfrm>
              <a:off x="5503060" y="2343534"/>
              <a:ext cx="151762" cy="147575"/>
            </a:xfrm>
            <a:custGeom>
              <a:avLst/>
              <a:gdLst>
                <a:gd name="f0" fmla="val w"/>
                <a:gd name="f1" fmla="val h"/>
                <a:gd name="f2" fmla="val 0"/>
                <a:gd name="f3" fmla="val 3812"/>
                <a:gd name="f4" fmla="val 3479"/>
                <a:gd name="f5" fmla="val 2867"/>
                <a:gd name="f6" fmla="val 1"/>
                <a:gd name="f7" fmla="val 2741"/>
                <a:gd name="f8" fmla="val 127"/>
                <a:gd name="f9" fmla="val 2647"/>
                <a:gd name="f10" fmla="val 221"/>
                <a:gd name="f11" fmla="val 2489"/>
                <a:gd name="f12" fmla="val 284"/>
                <a:gd name="f13" fmla="val 1607"/>
                <a:gd name="f14" fmla="val 631"/>
                <a:gd name="f15" fmla="val 1260"/>
                <a:gd name="f16" fmla="val 1482"/>
                <a:gd name="f17" fmla="val 1103"/>
                <a:gd name="f18" fmla="val 1891"/>
                <a:gd name="f19" fmla="val 693"/>
                <a:gd name="f20" fmla="val 2112"/>
                <a:gd name="f21" fmla="val 158"/>
                <a:gd name="f22" fmla="val 2080"/>
                <a:gd name="f23" fmla="val 1166"/>
                <a:gd name="f24" fmla="val 3372"/>
                <a:gd name="f25" fmla="val 1237"/>
                <a:gd name="f26" fmla="val 3443"/>
                <a:gd name="f27" fmla="val 1343"/>
                <a:gd name="f28" fmla="val 3478"/>
                <a:gd name="f29" fmla="val 1445"/>
                <a:gd name="f30" fmla="val 1479"/>
                <a:gd name="f31" fmla="val 1512"/>
                <a:gd name="f32" fmla="val 3474"/>
                <a:gd name="f33" fmla="val 1544"/>
                <a:gd name="f34" fmla="val 3466"/>
                <a:gd name="f35" fmla="val 1638"/>
                <a:gd name="f36" fmla="val 3403"/>
                <a:gd name="f37" fmla="val 1764"/>
                <a:gd name="f38" fmla="val 3340"/>
                <a:gd name="f39" fmla="val 3183"/>
                <a:gd name="f40" fmla="val 1639"/>
                <a:gd name="f41" fmla="val 3497"/>
                <a:gd name="f42" fmla="val 1324"/>
                <a:gd name="f43" fmla="val 3532"/>
                <a:gd name="f44" fmla="val 1338"/>
                <a:gd name="f45" fmla="val 3563"/>
                <a:gd name="f46" fmla="val 1344"/>
                <a:gd name="f47" fmla="val 3592"/>
                <a:gd name="f48" fmla="val 3693"/>
                <a:gd name="f49" fmla="val 3756"/>
                <a:gd name="f50" fmla="val 1265"/>
                <a:gd name="f51" fmla="val 3781"/>
                <a:gd name="f52" fmla="val 1167"/>
                <a:gd name="f53" fmla="val 1072"/>
                <a:gd name="f54" fmla="val 946"/>
                <a:gd name="f55" fmla="val 3686"/>
                <a:gd name="f56" fmla="val 820"/>
                <a:gd name="f57" fmla="*/ f0 1 3812"/>
                <a:gd name="f58" fmla="*/ f1 1 3479"/>
                <a:gd name="f59" fmla="val f2"/>
                <a:gd name="f60" fmla="val f3"/>
                <a:gd name="f61" fmla="val f4"/>
                <a:gd name="f62" fmla="+- f61 0 f59"/>
                <a:gd name="f63" fmla="+- f60 0 f59"/>
                <a:gd name="f64" fmla="*/ f63 1 3812"/>
                <a:gd name="f65" fmla="*/ f62 1 3479"/>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3812" h="3479">
                  <a:moveTo>
                    <a:pt x="f5" y="f6"/>
                  </a:moveTo>
                  <a:cubicBezTo>
                    <a:pt x="f7" y="f8"/>
                    <a:pt x="f9" y="f10"/>
                    <a:pt x="f11" y="f12"/>
                  </a:cubicBezTo>
                  <a:lnTo>
                    <a:pt x="f13" y="f14"/>
                  </a:lnTo>
                  <a:lnTo>
                    <a:pt x="f15" y="f16"/>
                  </a:lnTo>
                  <a:cubicBezTo>
                    <a:pt x="f17" y="f18"/>
                    <a:pt x="f19" y="f20"/>
                    <a:pt x="f12" y="f20"/>
                  </a:cubicBezTo>
                  <a:lnTo>
                    <a:pt x="f21" y="f20"/>
                  </a:lnTo>
                  <a:lnTo>
                    <a:pt x="f2" y="f22"/>
                  </a:lnTo>
                  <a:lnTo>
                    <a:pt x="f23" y="f24"/>
                  </a:lnTo>
                  <a:cubicBezTo>
                    <a:pt x="f25" y="f26"/>
                    <a:pt x="f27" y="f28"/>
                    <a:pt x="f29" y="f28"/>
                  </a:cubicBezTo>
                  <a:cubicBezTo>
                    <a:pt x="f30" y="f28"/>
                    <a:pt x="f31" y="f32"/>
                    <a:pt x="f33" y="f34"/>
                  </a:cubicBezTo>
                  <a:cubicBezTo>
                    <a:pt x="f35" y="f36"/>
                    <a:pt x="f37" y="f38"/>
                    <a:pt x="f37" y="f39"/>
                  </a:cubicBezTo>
                  <a:lnTo>
                    <a:pt x="f22" y="f40"/>
                  </a:lnTo>
                  <a:lnTo>
                    <a:pt x="f41" y="f42"/>
                  </a:lnTo>
                  <a:cubicBezTo>
                    <a:pt x="f43" y="f44"/>
                    <a:pt x="f45" y="f46"/>
                    <a:pt x="f47" y="f46"/>
                  </a:cubicBezTo>
                  <a:cubicBezTo>
                    <a:pt x="f48" y="f46"/>
                    <a:pt x="f49" y="f50"/>
                    <a:pt x="f51" y="f52"/>
                  </a:cubicBezTo>
                  <a:cubicBezTo>
                    <a:pt x="f3" y="f53"/>
                    <a:pt x="f51" y="f54"/>
                    <a:pt x="f55" y="f56"/>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8" name="Google Shape;10358;p74">
              <a:extLst>
                <a:ext uri="{FF2B5EF4-FFF2-40B4-BE49-F238E27FC236}">
                  <a16:creationId xmlns:a16="http://schemas.microsoft.com/office/drawing/2014/main" id="{0943161A-1C5F-DF2F-F180-8B30A244EFC3}"/>
                </a:ext>
              </a:extLst>
            </p:cNvPr>
            <p:cNvSpPr/>
            <p:nvPr/>
          </p:nvSpPr>
          <p:spPr>
            <a:xfrm>
              <a:off x="5183285" y="2346204"/>
              <a:ext cx="151762" cy="148169"/>
            </a:xfrm>
            <a:custGeom>
              <a:avLst/>
              <a:gdLst>
                <a:gd name="f0" fmla="val w"/>
                <a:gd name="f1" fmla="val h"/>
                <a:gd name="f2" fmla="val 0"/>
                <a:gd name="f3" fmla="val 3812"/>
                <a:gd name="f4" fmla="val 3492"/>
                <a:gd name="f5" fmla="val 946"/>
                <a:gd name="f6" fmla="val 1"/>
                <a:gd name="f7" fmla="val 126"/>
                <a:gd name="f8" fmla="val 851"/>
                <a:gd name="f9" fmla="val 1009"/>
                <a:gd name="f10" fmla="val 32"/>
                <a:gd name="f11" fmla="val 1104"/>
                <a:gd name="f12" fmla="val 95"/>
                <a:gd name="f13" fmla="val 1230"/>
                <a:gd name="f14" fmla="val 158"/>
                <a:gd name="f15" fmla="val 1324"/>
                <a:gd name="f16" fmla="val 315"/>
                <a:gd name="f17" fmla="val 1356"/>
                <a:gd name="f18" fmla="val 1733"/>
                <a:gd name="f19" fmla="val 1671"/>
                <a:gd name="f20" fmla="val 2048"/>
                <a:gd name="f21" fmla="val 3214"/>
                <a:gd name="f22" fmla="val 2080"/>
                <a:gd name="f23" fmla="val 3309"/>
                <a:gd name="f24" fmla="val 2174"/>
                <a:gd name="f25" fmla="val 3435"/>
                <a:gd name="f26" fmla="val 2300"/>
                <a:gd name="f27" fmla="val 3466"/>
                <a:gd name="f28" fmla="val 2328"/>
                <a:gd name="f29" fmla="val 3485"/>
                <a:gd name="f30" fmla="val 2361"/>
                <a:gd name="f31" fmla="val 2396"/>
                <a:gd name="f32" fmla="val 2482"/>
                <a:gd name="f33" fmla="val 2580"/>
                <a:gd name="f34" fmla="val 3448"/>
                <a:gd name="f35" fmla="val 2647"/>
                <a:gd name="f36" fmla="val 3403"/>
                <a:gd name="f37" fmla="val 3813"/>
                <a:gd name="f38" fmla="val 2112"/>
                <a:gd name="f39" fmla="val 3624"/>
                <a:gd name="f40" fmla="val 2143"/>
                <a:gd name="f41" fmla="val 3561"/>
                <a:gd name="f42" fmla="val 3119"/>
                <a:gd name="f43" fmla="val 2773"/>
                <a:gd name="f44" fmla="val 1891"/>
                <a:gd name="f45" fmla="val 2552"/>
                <a:gd name="f46" fmla="val 1513"/>
                <a:gd name="f47" fmla="val 2206"/>
                <a:gd name="f48" fmla="val 631"/>
                <a:gd name="f49" fmla="val 1355"/>
                <a:gd name="f50" fmla="val 284"/>
                <a:gd name="f51" fmla="val 1198"/>
                <a:gd name="f52" fmla="val 221"/>
                <a:gd name="f53" fmla="val 1072"/>
                <a:gd name="f54" fmla="val 127"/>
                <a:gd name="f55" fmla="*/ f0 1 3812"/>
                <a:gd name="f56" fmla="*/ f1 1 3492"/>
                <a:gd name="f57" fmla="val f2"/>
                <a:gd name="f58" fmla="val f3"/>
                <a:gd name="f59" fmla="val f4"/>
                <a:gd name="f60" fmla="+- f59 0 f57"/>
                <a:gd name="f61" fmla="+- f58 0 f57"/>
                <a:gd name="f62" fmla="*/ f61 1 3812"/>
                <a:gd name="f63" fmla="*/ f60 1 3492"/>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3812" h="3492">
                  <a:moveTo>
                    <a:pt x="f5" y="f6"/>
                  </a:moveTo>
                  <a:lnTo>
                    <a:pt x="f7" y="f8"/>
                  </a:lnTo>
                  <a:cubicBezTo>
                    <a:pt x="f2" y="f8"/>
                    <a:pt x="f2" y="f9"/>
                    <a:pt x="f10" y="f11"/>
                  </a:cubicBezTo>
                  <a:cubicBezTo>
                    <a:pt x="f12" y="f13"/>
                    <a:pt x="f14" y="f15"/>
                    <a:pt x="f16" y="f17"/>
                  </a:cubicBezTo>
                  <a:lnTo>
                    <a:pt x="f18" y="f19"/>
                  </a:lnTo>
                  <a:lnTo>
                    <a:pt x="f20" y="f21"/>
                  </a:lnTo>
                  <a:cubicBezTo>
                    <a:pt x="f22" y="f23"/>
                    <a:pt x="f24" y="f25"/>
                    <a:pt x="f26" y="f27"/>
                  </a:cubicBezTo>
                  <a:cubicBezTo>
                    <a:pt x="f28" y="f29"/>
                    <a:pt x="f30" y="f4"/>
                    <a:pt x="f31" y="f4"/>
                  </a:cubicBezTo>
                  <a:cubicBezTo>
                    <a:pt x="f32" y="f4"/>
                    <a:pt x="f33" y="f34"/>
                    <a:pt x="f35" y="f36"/>
                  </a:cubicBezTo>
                  <a:lnTo>
                    <a:pt x="f37" y="f38"/>
                  </a:lnTo>
                  <a:lnTo>
                    <a:pt x="f37" y="f38"/>
                  </a:lnTo>
                  <a:lnTo>
                    <a:pt x="f39" y="f40"/>
                  </a:lnTo>
                  <a:lnTo>
                    <a:pt x="f41" y="f40"/>
                  </a:lnTo>
                  <a:cubicBezTo>
                    <a:pt x="f42" y="f40"/>
                    <a:pt x="f43" y="f44"/>
                    <a:pt x="f45" y="f46"/>
                  </a:cubicBezTo>
                  <a:lnTo>
                    <a:pt x="f47" y="f48"/>
                  </a:lnTo>
                  <a:lnTo>
                    <a:pt x="f49" y="f50"/>
                  </a:lnTo>
                  <a:cubicBezTo>
                    <a:pt x="f51" y="f52"/>
                    <a:pt x="f53" y="f54"/>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79" name="Google Shape;10390;p74">
            <a:extLst>
              <a:ext uri="{FF2B5EF4-FFF2-40B4-BE49-F238E27FC236}">
                <a16:creationId xmlns:a16="http://schemas.microsoft.com/office/drawing/2014/main" id="{CDC10F45-9864-95C8-7C6F-D0B5D72C2525}"/>
              </a:ext>
            </a:extLst>
          </p:cNvPr>
          <p:cNvGrpSpPr/>
          <p:nvPr/>
        </p:nvGrpSpPr>
        <p:grpSpPr>
          <a:xfrm>
            <a:off x="3128875" y="2001694"/>
            <a:ext cx="471529" cy="502554"/>
            <a:chOff x="3128875" y="2001694"/>
            <a:chExt cx="471529" cy="502554"/>
          </a:xfrm>
        </p:grpSpPr>
        <p:sp>
          <p:nvSpPr>
            <p:cNvPr id="180" name="Google Shape;10391;p74">
              <a:extLst>
                <a:ext uri="{FF2B5EF4-FFF2-40B4-BE49-F238E27FC236}">
                  <a16:creationId xmlns:a16="http://schemas.microsoft.com/office/drawing/2014/main" id="{6A3F0E8D-4CBC-7DEC-3279-A68B099BC0A7}"/>
                </a:ext>
              </a:extLst>
            </p:cNvPr>
            <p:cNvSpPr/>
            <p:nvPr/>
          </p:nvSpPr>
          <p:spPr>
            <a:xfrm>
              <a:off x="3308180" y="2192795"/>
              <a:ext cx="110413" cy="116311"/>
            </a:xfrm>
            <a:custGeom>
              <a:avLst/>
              <a:gdLst>
                <a:gd name="f0" fmla="val w"/>
                <a:gd name="f1" fmla="val h"/>
                <a:gd name="f2" fmla="val 0"/>
                <a:gd name="f3" fmla="val 2774"/>
                <a:gd name="f4" fmla="val 2742"/>
                <a:gd name="f5" fmla="val 1387"/>
                <a:gd name="f6" fmla="val 1"/>
                <a:gd name="f7" fmla="val 631"/>
                <a:gd name="f8" fmla="val 1355"/>
                <a:gd name="f9" fmla="val 2112"/>
                <a:gd name="f10" fmla="val 2143"/>
                <a:gd name="f11" fmla="val 2773"/>
                <a:gd name="f12" fmla="*/ f0 1 2774"/>
                <a:gd name="f13" fmla="*/ f1 1 2742"/>
                <a:gd name="f14" fmla="val f2"/>
                <a:gd name="f15" fmla="val f3"/>
                <a:gd name="f16" fmla="val f4"/>
                <a:gd name="f17" fmla="+- f16 0 f14"/>
                <a:gd name="f18" fmla="+- f15 0 f14"/>
                <a:gd name="f19" fmla="*/ f18 1 2774"/>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74" h="2742">
                  <a:moveTo>
                    <a:pt x="f5" y="f6"/>
                  </a:moveTo>
                  <a:cubicBezTo>
                    <a:pt x="f7" y="f6"/>
                    <a:pt x="f6" y="f7"/>
                    <a:pt x="f6" y="f8"/>
                  </a:cubicBezTo>
                  <a:cubicBezTo>
                    <a:pt x="f6" y="f9"/>
                    <a:pt x="f7" y="f4"/>
                    <a:pt x="f5" y="f4"/>
                  </a:cubicBezTo>
                  <a:cubicBezTo>
                    <a:pt x="f10" y="f4"/>
                    <a:pt x="f11" y="f9"/>
                    <a:pt x="f11" y="f8"/>
                  </a:cubicBezTo>
                  <a:cubicBezTo>
                    <a:pt x="f11" y="f7"/>
                    <a:pt x="f1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1" name="Google Shape;10392;p74">
              <a:extLst>
                <a:ext uri="{FF2B5EF4-FFF2-40B4-BE49-F238E27FC236}">
                  <a16:creationId xmlns:a16="http://schemas.microsoft.com/office/drawing/2014/main" id="{AA13BF25-CB16-3C50-D317-64AEA0567738}"/>
                </a:ext>
              </a:extLst>
            </p:cNvPr>
            <p:cNvSpPr/>
            <p:nvPr/>
          </p:nvSpPr>
          <p:spPr>
            <a:xfrm>
              <a:off x="3182806" y="2001694"/>
              <a:ext cx="137955" cy="147072"/>
            </a:xfrm>
            <a:custGeom>
              <a:avLst/>
              <a:gdLst>
                <a:gd name="f0" fmla="val w"/>
                <a:gd name="f1" fmla="val h"/>
                <a:gd name="f2" fmla="val 0"/>
                <a:gd name="f3" fmla="val 3466"/>
                <a:gd name="f4" fmla="val 3467"/>
                <a:gd name="f5" fmla="val 1733"/>
                <a:gd name="f6" fmla="val 1"/>
                <a:gd name="f7" fmla="val 788"/>
                <a:gd name="f8" fmla="val 2678"/>
                <a:gd name="f9" fmla="val 2741"/>
                <a:gd name="f10" fmla="*/ f0 1 3466"/>
                <a:gd name="f11" fmla="*/ f1 1 3467"/>
                <a:gd name="f12" fmla="val f2"/>
                <a:gd name="f13" fmla="val f3"/>
                <a:gd name="f14" fmla="val f4"/>
                <a:gd name="f15" fmla="+- f14 0 f12"/>
                <a:gd name="f16" fmla="+- f13 0 f12"/>
                <a:gd name="f17" fmla="*/ f16 1 3466"/>
                <a:gd name="f18" fmla="*/ f15 1 346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3466" h="3467">
                  <a:moveTo>
                    <a:pt x="f5" y="f6"/>
                  </a:moveTo>
                  <a:cubicBezTo>
                    <a:pt x="f7" y="f6"/>
                    <a:pt x="f2" y="f7"/>
                    <a:pt x="f2" y="f5"/>
                  </a:cubicBezTo>
                  <a:cubicBezTo>
                    <a:pt x="f2" y="f8"/>
                    <a:pt x="f7" y="f3"/>
                    <a:pt x="f5" y="f3"/>
                  </a:cubicBezTo>
                  <a:cubicBezTo>
                    <a:pt x="f9" y="f3"/>
                    <a:pt x="f3" y="f8"/>
                    <a:pt x="f3" y="f5"/>
                  </a:cubicBezTo>
                  <a:cubicBezTo>
                    <a:pt x="f3" y="f7"/>
                    <a:pt x="f8"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2" name="Google Shape;10393;p74">
              <a:extLst>
                <a:ext uri="{FF2B5EF4-FFF2-40B4-BE49-F238E27FC236}">
                  <a16:creationId xmlns:a16="http://schemas.microsoft.com/office/drawing/2014/main" id="{1C0C43FB-95E3-1E5A-64DD-5E1B3E7825AF}"/>
                </a:ext>
              </a:extLst>
            </p:cNvPr>
            <p:cNvSpPr/>
            <p:nvPr/>
          </p:nvSpPr>
          <p:spPr>
            <a:xfrm>
              <a:off x="3404740" y="2001694"/>
              <a:ext cx="137992" cy="147072"/>
            </a:xfrm>
            <a:custGeom>
              <a:avLst/>
              <a:gdLst>
                <a:gd name="f0" fmla="val w"/>
                <a:gd name="f1" fmla="val h"/>
                <a:gd name="f2" fmla="val 0"/>
                <a:gd name="f3" fmla="val 3467"/>
                <a:gd name="f4" fmla="val 1733"/>
                <a:gd name="f5" fmla="val 1"/>
                <a:gd name="f6" fmla="val 788"/>
                <a:gd name="f7" fmla="val 2678"/>
                <a:gd name="f8" fmla="val 3466"/>
                <a:gd name="f9" fmla="val 2679"/>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3" name="Google Shape;10394;p74">
              <a:extLst>
                <a:ext uri="{FF2B5EF4-FFF2-40B4-BE49-F238E27FC236}">
                  <a16:creationId xmlns:a16="http://schemas.microsoft.com/office/drawing/2014/main" id="{2A41DC67-4847-AB02-650D-C03D7B594AF6}"/>
                </a:ext>
              </a:extLst>
            </p:cNvPr>
            <p:cNvSpPr/>
            <p:nvPr/>
          </p:nvSpPr>
          <p:spPr>
            <a:xfrm>
              <a:off x="3328242" y="2331811"/>
              <a:ext cx="66504" cy="42803"/>
            </a:xfrm>
            <a:custGeom>
              <a:avLst/>
              <a:gdLst>
                <a:gd name="f0" fmla="val w"/>
                <a:gd name="f1" fmla="val h"/>
                <a:gd name="f2" fmla="val 0"/>
                <a:gd name="f3" fmla="val 1670"/>
                <a:gd name="f4" fmla="val 1009"/>
                <a:gd name="f5" fmla="val 1"/>
                <a:gd name="f6" fmla="val 851"/>
                <a:gd name="f7" fmla="val 1008"/>
                <a:gd name="f8" fmla="val 1671"/>
                <a:gd name="f9" fmla="val 1450"/>
                <a:gd name="f10" fmla="val 126"/>
                <a:gd name="f11" fmla="val 1167"/>
                <a:gd name="f12" fmla="val 158"/>
                <a:gd name="f13" fmla="val 568"/>
                <a:gd name="f14" fmla="val 284"/>
                <a:gd name="f15" fmla="val 95"/>
                <a:gd name="f16" fmla="*/ f0 1 1670"/>
                <a:gd name="f17" fmla="*/ f1 1 1009"/>
                <a:gd name="f18" fmla="val f2"/>
                <a:gd name="f19" fmla="val f3"/>
                <a:gd name="f20" fmla="val f4"/>
                <a:gd name="f21" fmla="+- f20 0 f18"/>
                <a:gd name="f22" fmla="+- f19 0 f18"/>
                <a:gd name="f23" fmla="*/ f22 1 1670"/>
                <a:gd name="f24" fmla="*/ f21 1 100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670" h="1009">
                  <a:moveTo>
                    <a:pt x="f5" y="f2"/>
                  </a:moveTo>
                  <a:lnTo>
                    <a:pt x="f6" y="f7"/>
                  </a:lnTo>
                  <a:lnTo>
                    <a:pt x="f8" y="f2"/>
                  </a:lnTo>
                  <a:lnTo>
                    <a:pt x="f8" y="f2"/>
                  </a:lnTo>
                  <a:cubicBezTo>
                    <a:pt x="f9" y="f10"/>
                    <a:pt x="f11" y="f12"/>
                    <a:pt x="f6" y="f12"/>
                  </a:cubicBezTo>
                  <a:cubicBezTo>
                    <a:pt x="f13" y="f12"/>
                    <a:pt x="f14" y="f15"/>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4" name="Google Shape;10395;p74">
              <a:extLst>
                <a:ext uri="{FF2B5EF4-FFF2-40B4-BE49-F238E27FC236}">
                  <a16:creationId xmlns:a16="http://schemas.microsoft.com/office/drawing/2014/main" id="{8681E1AB-3D4D-FFDA-3D88-774D21D95DD4}"/>
                </a:ext>
              </a:extLst>
            </p:cNvPr>
            <p:cNvSpPr/>
            <p:nvPr/>
          </p:nvSpPr>
          <p:spPr>
            <a:xfrm>
              <a:off x="3239197" y="2322438"/>
              <a:ext cx="111639" cy="180456"/>
            </a:xfrm>
            <a:custGeom>
              <a:avLst/>
              <a:gdLst>
                <a:gd name="f0" fmla="val w"/>
                <a:gd name="f1" fmla="val h"/>
                <a:gd name="f2" fmla="val 0"/>
                <a:gd name="f3" fmla="val 2805"/>
                <a:gd name="f4" fmla="val 4254"/>
                <a:gd name="f5" fmla="val 1261"/>
                <a:gd name="f6" fmla="val 1"/>
                <a:gd name="f7" fmla="val 474"/>
                <a:gd name="f8" fmla="val 599"/>
                <a:gd name="f9" fmla="val 1513"/>
                <a:gd name="f10" fmla="val 2490"/>
                <a:gd name="f11" fmla="val 3907"/>
                <a:gd name="f12" fmla="val 4096"/>
                <a:gd name="f13" fmla="val 158"/>
                <a:gd name="f14" fmla="val 379"/>
                <a:gd name="f15" fmla="val 1891"/>
                <a:gd name="f16" fmla="*/ f0 1 2805"/>
                <a:gd name="f17" fmla="*/ f1 1 4254"/>
                <a:gd name="f18" fmla="val f2"/>
                <a:gd name="f19" fmla="val f3"/>
                <a:gd name="f20" fmla="val f4"/>
                <a:gd name="f21" fmla="+- f20 0 f18"/>
                <a:gd name="f22" fmla="+- f19 0 f18"/>
                <a:gd name="f23" fmla="*/ f22 1 2805"/>
                <a:gd name="f24" fmla="*/ f21 1 4254"/>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805" h="4254">
                  <a:moveTo>
                    <a:pt x="f5" y="f6"/>
                  </a:moveTo>
                  <a:cubicBezTo>
                    <a:pt x="f7" y="f8"/>
                    <a:pt x="f6" y="f9"/>
                    <a:pt x="f6" y="f10"/>
                  </a:cubicBezTo>
                  <a:lnTo>
                    <a:pt x="f6" y="f11"/>
                  </a:lnTo>
                  <a:cubicBezTo>
                    <a:pt x="f6" y="f12"/>
                    <a:pt x="f13" y="f4"/>
                    <a:pt x="f14" y="f4"/>
                  </a:cubicBezTo>
                  <a:lnTo>
                    <a:pt x="f3" y="f4"/>
                  </a:lnTo>
                  <a:lnTo>
                    <a:pt x="f3" y="f15"/>
                  </a:ln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5" name="Google Shape;10396;p74">
              <a:extLst>
                <a:ext uri="{FF2B5EF4-FFF2-40B4-BE49-F238E27FC236}">
                  <a16:creationId xmlns:a16="http://schemas.microsoft.com/office/drawing/2014/main" id="{EADE89FA-F14F-4591-9556-941DCD030AA1}"/>
                </a:ext>
              </a:extLst>
            </p:cNvPr>
            <p:cNvSpPr/>
            <p:nvPr/>
          </p:nvSpPr>
          <p:spPr>
            <a:xfrm>
              <a:off x="3377153" y="2323792"/>
              <a:ext cx="111639" cy="180456"/>
            </a:xfrm>
            <a:custGeom>
              <a:avLst/>
              <a:gdLst>
                <a:gd name="f0" fmla="val w"/>
                <a:gd name="f1" fmla="val h"/>
                <a:gd name="f2" fmla="val 0"/>
                <a:gd name="f3" fmla="val 2805"/>
                <a:gd name="f4" fmla="val 4254"/>
                <a:gd name="f5" fmla="val 1544"/>
                <a:gd name="f6" fmla="val 1"/>
                <a:gd name="f7" fmla="val 1890"/>
                <a:gd name="f8" fmla="val 4253"/>
                <a:gd name="f9" fmla="val 2458"/>
                <a:gd name="f10" fmla="val 2647"/>
                <a:gd name="f11" fmla="val 2804"/>
                <a:gd name="f12" fmla="val 4096"/>
                <a:gd name="f13" fmla="val 3907"/>
                <a:gd name="f14" fmla="val 2489"/>
                <a:gd name="f15" fmla="val 2773"/>
                <a:gd name="f16" fmla="val 1481"/>
                <a:gd name="f17" fmla="val 2300"/>
                <a:gd name="f18" fmla="val 567"/>
                <a:gd name="f19" fmla="*/ f0 1 2805"/>
                <a:gd name="f20" fmla="*/ f1 1 4254"/>
                <a:gd name="f21" fmla="val f2"/>
                <a:gd name="f22" fmla="val f3"/>
                <a:gd name="f23" fmla="val f4"/>
                <a:gd name="f24" fmla="+- f23 0 f21"/>
                <a:gd name="f25" fmla="+- f22 0 f21"/>
                <a:gd name="f26" fmla="*/ f25 1 2805"/>
                <a:gd name="f27" fmla="*/ f24 1 42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805" h="4254">
                  <a:moveTo>
                    <a:pt x="f5" y="f2"/>
                  </a:moveTo>
                  <a:lnTo>
                    <a:pt x="f6" y="f7"/>
                  </a:lnTo>
                  <a:lnTo>
                    <a:pt x="f6" y="f8"/>
                  </a:lnTo>
                  <a:lnTo>
                    <a:pt x="f9" y="f8"/>
                  </a:lnTo>
                  <a:cubicBezTo>
                    <a:pt x="f10" y="f8"/>
                    <a:pt x="f11" y="f12"/>
                    <a:pt x="f11" y="f13"/>
                  </a:cubicBezTo>
                  <a:lnTo>
                    <a:pt x="f11" y="f14"/>
                  </a:lnTo>
                  <a:cubicBezTo>
                    <a:pt x="f15" y="f16"/>
                    <a:pt x="f17" y="f18"/>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6" name="Google Shape;10397;p74">
              <a:extLst>
                <a:ext uri="{FF2B5EF4-FFF2-40B4-BE49-F238E27FC236}">
                  <a16:creationId xmlns:a16="http://schemas.microsoft.com/office/drawing/2014/main" id="{A95FD95A-1B5B-E524-899F-9FC99E9D766C}"/>
                </a:ext>
              </a:extLst>
            </p:cNvPr>
            <p:cNvSpPr/>
            <p:nvPr/>
          </p:nvSpPr>
          <p:spPr>
            <a:xfrm>
              <a:off x="3380939" y="2143381"/>
              <a:ext cx="219465" cy="184443"/>
            </a:xfrm>
            <a:custGeom>
              <a:avLst/>
              <a:gdLst>
                <a:gd name="f0" fmla="val w"/>
                <a:gd name="f1" fmla="val h"/>
                <a:gd name="f2" fmla="val 0"/>
                <a:gd name="f3" fmla="val 5514"/>
                <a:gd name="f4" fmla="val 4348"/>
                <a:gd name="f5" fmla="val 3686"/>
                <a:gd name="f6" fmla="val 1512"/>
                <a:gd name="f7" fmla="val 3907"/>
                <a:gd name="f8" fmla="val 4064"/>
                <a:gd name="f9" fmla="val 1670"/>
                <a:gd name="f10" fmla="val 1859"/>
                <a:gd name="f11" fmla="val 2048"/>
                <a:gd name="f12" fmla="val 2205"/>
                <a:gd name="f13" fmla="val 2993"/>
                <a:gd name="f14" fmla="val 2804"/>
                <a:gd name="f15" fmla="val 2646"/>
                <a:gd name="f16" fmla="val 4127"/>
                <a:gd name="f17" fmla="val 536"/>
                <a:gd name="f18" fmla="val 3056"/>
                <a:gd name="f19" fmla="val 851"/>
                <a:gd name="f20" fmla="val 2331"/>
                <a:gd name="f21" fmla="val 1607"/>
                <a:gd name="f22" fmla="val 977"/>
                <a:gd name="f23" fmla="val 504"/>
                <a:gd name="f24" fmla="val 63"/>
                <a:gd name="f25" fmla="val 347"/>
                <a:gd name="f26" fmla="val 221"/>
                <a:gd name="f27" fmla="val 158"/>
                <a:gd name="f28" fmla="val 378"/>
                <a:gd name="f29" fmla="val 567"/>
                <a:gd name="f30" fmla="val 945"/>
                <a:gd name="f31" fmla="val 756"/>
                <a:gd name="f32" fmla="val 1638"/>
                <a:gd name="f33" fmla="val 1575"/>
                <a:gd name="f34" fmla="val 2615"/>
                <a:gd name="f35" fmla="val 2930"/>
                <a:gd name="f36" fmla="val 3214"/>
                <a:gd name="f37" fmla="val 1449"/>
                <a:gd name="f38" fmla="val 3466"/>
                <a:gd name="f39" fmla="val 3718"/>
                <a:gd name="f40" fmla="val 4001"/>
                <a:gd name="f41" fmla="val 2520"/>
                <a:gd name="f42" fmla="val 5167"/>
                <a:gd name="f43" fmla="val 5356"/>
                <a:gd name="f44" fmla="val 5513"/>
                <a:gd name="f45" fmla="val 4190"/>
                <a:gd name="f46" fmla="val 5482"/>
                <a:gd name="f47" fmla="val 4915"/>
                <a:gd name="f48" fmla="*/ f0 1 5514"/>
                <a:gd name="f49" fmla="*/ f1 1 4348"/>
                <a:gd name="f50" fmla="val f2"/>
                <a:gd name="f51" fmla="val f3"/>
                <a:gd name="f52" fmla="val f4"/>
                <a:gd name="f53" fmla="+- f52 0 f50"/>
                <a:gd name="f54" fmla="+- f51 0 f50"/>
                <a:gd name="f55" fmla="*/ f54 1 5514"/>
                <a:gd name="f56" fmla="*/ f53 1 4348"/>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5514" h="434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2"/>
                  </a:moveTo>
                  <a:cubicBezTo>
                    <a:pt x="f5" y="f17"/>
                    <a:pt x="f18" y="f19"/>
                    <a:pt x="f20" y="f19"/>
                  </a:cubicBezTo>
                  <a:cubicBezTo>
                    <a:pt x="f21" y="f19"/>
                    <a:pt x="f22" y="f23"/>
                    <a:pt x="f17" y="f24"/>
                  </a:cubicBezTo>
                  <a:cubicBezTo>
                    <a:pt x="f25" y="f26"/>
                    <a:pt x="f27" y="f28"/>
                    <a:pt x="f2" y="f29"/>
                  </a:cubicBezTo>
                  <a:cubicBezTo>
                    <a:pt x="f30" y="f31"/>
                    <a:pt x="f32" y="f33"/>
                    <a:pt x="f32" y="f34"/>
                  </a:cubicBezTo>
                  <a:cubicBezTo>
                    <a:pt x="f32" y="f35"/>
                    <a:pt x="f33" y="f36"/>
                    <a:pt x="f37" y="f38"/>
                  </a:cubicBezTo>
                  <a:cubicBezTo>
                    <a:pt x="f10" y="f39"/>
                    <a:pt x="f12" y="f40"/>
                    <a:pt x="f41" y="f4"/>
                  </a:cubicBezTo>
                  <a:lnTo>
                    <a:pt x="f42" y="f4"/>
                  </a:lnTo>
                  <a:cubicBezTo>
                    <a:pt x="f43" y="f4"/>
                    <a:pt x="f44" y="f45"/>
                    <a:pt x="f44" y="f40"/>
                  </a:cubicBezTo>
                  <a:lnTo>
                    <a:pt x="f44" y="f34"/>
                  </a:lnTo>
                  <a:cubicBezTo>
                    <a:pt x="f46" y="f6"/>
                    <a:pt x="f47" y="f29"/>
                    <a:pt x="f16"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7" name="Google Shape;10398;p74">
              <a:extLst>
                <a:ext uri="{FF2B5EF4-FFF2-40B4-BE49-F238E27FC236}">
                  <a16:creationId xmlns:a16="http://schemas.microsoft.com/office/drawing/2014/main" id="{B91BBA17-2CBA-AF53-86A4-08329EE4FE13}"/>
                </a:ext>
              </a:extLst>
            </p:cNvPr>
            <p:cNvSpPr/>
            <p:nvPr/>
          </p:nvSpPr>
          <p:spPr>
            <a:xfrm>
              <a:off x="3128875" y="2142018"/>
              <a:ext cx="216959" cy="184480"/>
            </a:xfrm>
            <a:custGeom>
              <a:avLst/>
              <a:gdLst>
                <a:gd name="f0" fmla="val w"/>
                <a:gd name="f1" fmla="val h"/>
                <a:gd name="f2" fmla="val 0"/>
                <a:gd name="f3" fmla="val 5451"/>
                <a:gd name="f4" fmla="val 4349"/>
                <a:gd name="f5" fmla="val 2426"/>
                <a:gd name="f6" fmla="val 1544"/>
                <a:gd name="f7" fmla="val 2615"/>
                <a:gd name="f8" fmla="val 2773"/>
                <a:gd name="f9" fmla="val 1702"/>
                <a:gd name="f10" fmla="val 1891"/>
                <a:gd name="f11" fmla="val 2080"/>
                <a:gd name="f12" fmla="val 2237"/>
                <a:gd name="f13" fmla="val 1733"/>
                <a:gd name="f14" fmla="val 1513"/>
                <a:gd name="f15" fmla="val 1355"/>
                <a:gd name="f16" fmla="val 1324"/>
                <a:gd name="f17" fmla="val 1"/>
                <a:gd name="f18" fmla="val 536"/>
                <a:gd name="f19" fmla="val 568"/>
                <a:gd name="f20" fmla="val 2552"/>
                <a:gd name="f21" fmla="val 3939"/>
                <a:gd name="f22" fmla="val 4191"/>
                <a:gd name="f23" fmla="val 95"/>
                <a:gd name="f24" fmla="val 4348"/>
                <a:gd name="f25" fmla="val 316"/>
                <a:gd name="f26" fmla="val 2930"/>
                <a:gd name="f27" fmla="val 3214"/>
                <a:gd name="f28" fmla="val 3970"/>
                <a:gd name="f29" fmla="val 3561"/>
                <a:gd name="f30" fmla="val 3655"/>
                <a:gd name="f31" fmla="val 4002"/>
                <a:gd name="f32" fmla="val 3466"/>
                <a:gd name="f33" fmla="val 3876"/>
                <a:gd name="f34" fmla="val 3183"/>
                <a:gd name="f35" fmla="val 3813"/>
                <a:gd name="f36" fmla="val 1607"/>
                <a:gd name="f37" fmla="val 4506"/>
                <a:gd name="f38" fmla="val 757"/>
                <a:gd name="f39" fmla="val 5293"/>
                <a:gd name="f40" fmla="val 347"/>
                <a:gd name="f41" fmla="val 5104"/>
                <a:gd name="f42" fmla="val 190"/>
                <a:gd name="f43" fmla="val 4915"/>
                <a:gd name="f44" fmla="val 32"/>
                <a:gd name="f45" fmla="val 4474"/>
                <a:gd name="f46" fmla="val 505"/>
                <a:gd name="f47" fmla="val 3844"/>
                <a:gd name="f48" fmla="val 820"/>
                <a:gd name="f49" fmla="val 3151"/>
                <a:gd name="f50" fmla="val 1796"/>
                <a:gd name="f51" fmla="*/ f0 1 5451"/>
                <a:gd name="f52" fmla="*/ f1 1 4349"/>
                <a:gd name="f53" fmla="val f2"/>
                <a:gd name="f54" fmla="val f3"/>
                <a:gd name="f55" fmla="val f4"/>
                <a:gd name="f56" fmla="+- f55 0 f53"/>
                <a:gd name="f57" fmla="+- f54 0 f53"/>
                <a:gd name="f58" fmla="*/ f57 1 5451"/>
                <a:gd name="f59" fmla="*/ f56 1 4349"/>
                <a:gd name="f60" fmla="*/ f53 1 f58"/>
                <a:gd name="f61" fmla="*/ f54 1 f58"/>
                <a:gd name="f62" fmla="*/ f53 1 f59"/>
                <a:gd name="f63" fmla="*/ f55 1 f59"/>
                <a:gd name="f64" fmla="*/ f60 f51 1"/>
                <a:gd name="f65" fmla="*/ f61 f51 1"/>
                <a:gd name="f66" fmla="*/ f63 f52 1"/>
                <a:gd name="f67" fmla="*/ f62 f52 1"/>
              </a:gdLst>
              <a:ahLst/>
              <a:cxnLst>
                <a:cxn ang="3cd4">
                  <a:pos x="hc" y="t"/>
                </a:cxn>
                <a:cxn ang="0">
                  <a:pos x="r" y="vc"/>
                </a:cxn>
                <a:cxn ang="cd4">
                  <a:pos x="hc" y="b"/>
                </a:cxn>
                <a:cxn ang="cd2">
                  <a:pos x="l" y="vc"/>
                </a:cxn>
              </a:cxnLst>
              <a:rect l="f64" t="f67" r="f65" b="f66"/>
              <a:pathLst>
                <a:path w="5451" h="4349">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9"/>
                    <a:pt x="f17" y="f14"/>
                    <a:pt x="f17" y="f20"/>
                  </a:cubicBezTo>
                  <a:lnTo>
                    <a:pt x="f17" y="f21"/>
                  </a:lnTo>
                  <a:cubicBezTo>
                    <a:pt x="f17" y="f22"/>
                    <a:pt x="f23" y="f24"/>
                    <a:pt x="f25" y="f24"/>
                  </a:cubicBezTo>
                  <a:lnTo>
                    <a:pt x="f26" y="f24"/>
                  </a:lnTo>
                  <a:cubicBezTo>
                    <a:pt x="f27" y="f28"/>
                    <a:pt x="f29" y="f30"/>
                    <a:pt x="f31" y="f32"/>
                  </a:cubicBezTo>
                  <a:cubicBezTo>
                    <a:pt x="f33" y="f34"/>
                    <a:pt x="f35" y="f26"/>
                    <a:pt x="f35" y="f7"/>
                  </a:cubicBezTo>
                  <a:cubicBezTo>
                    <a:pt x="f35" y="f36"/>
                    <a:pt x="f37" y="f38"/>
                    <a:pt x="f3" y="f19"/>
                  </a:cubicBezTo>
                  <a:cubicBezTo>
                    <a:pt x="f39" y="f40"/>
                    <a:pt x="f41" y="f42"/>
                    <a:pt x="f43" y="f44"/>
                  </a:cubicBezTo>
                  <a:cubicBezTo>
                    <a:pt x="f45" y="f46"/>
                    <a:pt x="f47" y="f48"/>
                    <a:pt x="f49" y="f48"/>
                  </a:cubicBezTo>
                  <a:cubicBezTo>
                    <a:pt x="f5" y="f48"/>
                    <a:pt x="f50" y="f46"/>
                    <a:pt x="f16" y="f17"/>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88" name="Google Shape;10412;p74">
            <a:extLst>
              <a:ext uri="{FF2B5EF4-FFF2-40B4-BE49-F238E27FC236}">
                <a16:creationId xmlns:a16="http://schemas.microsoft.com/office/drawing/2014/main" id="{C163A87E-3B84-245D-F53D-3C1F3374161B}"/>
              </a:ext>
            </a:extLst>
          </p:cNvPr>
          <p:cNvGrpSpPr/>
          <p:nvPr/>
        </p:nvGrpSpPr>
        <p:grpSpPr>
          <a:xfrm>
            <a:off x="5894798" y="1990411"/>
            <a:ext cx="441444" cy="500460"/>
            <a:chOff x="5894798" y="1990411"/>
            <a:chExt cx="441444" cy="500460"/>
          </a:xfrm>
        </p:grpSpPr>
        <p:sp>
          <p:nvSpPr>
            <p:cNvPr id="189" name="Google Shape;10413;p74">
              <a:extLst>
                <a:ext uri="{FF2B5EF4-FFF2-40B4-BE49-F238E27FC236}">
                  <a16:creationId xmlns:a16="http://schemas.microsoft.com/office/drawing/2014/main" id="{E59F8E08-ABBC-21F4-4CF5-CF8FC571C4A4}"/>
                </a:ext>
              </a:extLst>
            </p:cNvPr>
            <p:cNvSpPr/>
            <p:nvPr/>
          </p:nvSpPr>
          <p:spPr>
            <a:xfrm>
              <a:off x="6114263" y="1990411"/>
              <a:ext cx="27624" cy="74871"/>
            </a:xfrm>
            <a:custGeom>
              <a:avLst/>
              <a:gdLst>
                <a:gd name="f0" fmla="val w"/>
                <a:gd name="f1" fmla="val h"/>
                <a:gd name="f2" fmla="val 0"/>
                <a:gd name="f3" fmla="val 694"/>
                <a:gd name="f4" fmla="val 1765"/>
                <a:gd name="f5" fmla="val 347"/>
                <a:gd name="f6" fmla="val 1"/>
                <a:gd name="f7" fmla="val 158"/>
                <a:gd name="f8" fmla="val 1418"/>
                <a:gd name="f9" fmla="val 1607"/>
                <a:gd name="f10" fmla="val 536"/>
                <a:gd name="f11" fmla="val 693"/>
                <a:gd name="f12" fmla="*/ f0 1 694"/>
                <a:gd name="f13" fmla="*/ f1 1 1765"/>
                <a:gd name="f14" fmla="val f2"/>
                <a:gd name="f15" fmla="val f3"/>
                <a:gd name="f16" fmla="val f4"/>
                <a:gd name="f17" fmla="+- f16 0 f14"/>
                <a:gd name="f18" fmla="+- f15 0 f14"/>
                <a:gd name="f19" fmla="*/ f18 1 694"/>
                <a:gd name="f20" fmla="*/ f17 1 176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65">
                  <a:moveTo>
                    <a:pt x="f5" y="f6"/>
                  </a:moveTo>
                  <a:cubicBezTo>
                    <a:pt x="f7" y="f6"/>
                    <a:pt x="f2" y="f7"/>
                    <a:pt x="f2" y="f5"/>
                  </a:cubicBezTo>
                  <a:lnTo>
                    <a:pt x="f2" y="f8"/>
                  </a:lnTo>
                  <a:cubicBezTo>
                    <a:pt x="f2" y="f9"/>
                    <a:pt x="f7" y="f4"/>
                    <a:pt x="f5" y="f4"/>
                  </a:cubicBezTo>
                  <a:cubicBezTo>
                    <a:pt x="f10" y="f4"/>
                    <a:pt x="f11" y="f9"/>
                    <a:pt x="f11" y="f8"/>
                  </a:cubicBezTo>
                  <a:lnTo>
                    <a:pt x="f11" y="f5"/>
                  </a:lnTo>
                  <a:cubicBezTo>
                    <a:pt x="f11" y="f7"/>
                    <a:pt x="f1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0" name="Google Shape;10414;p74">
              <a:extLst>
                <a:ext uri="{FF2B5EF4-FFF2-40B4-BE49-F238E27FC236}">
                  <a16:creationId xmlns:a16="http://schemas.microsoft.com/office/drawing/2014/main" id="{9348A512-0131-3A2A-52C3-AA4FFF956D39}"/>
                </a:ext>
              </a:extLst>
            </p:cNvPr>
            <p:cNvSpPr/>
            <p:nvPr/>
          </p:nvSpPr>
          <p:spPr>
            <a:xfrm>
              <a:off x="6198278" y="2022140"/>
              <a:ext cx="56436" cy="57863"/>
            </a:xfrm>
            <a:custGeom>
              <a:avLst/>
              <a:gdLst>
                <a:gd name="f0" fmla="val w"/>
                <a:gd name="f1" fmla="val h"/>
                <a:gd name="f2" fmla="val 0"/>
                <a:gd name="f3" fmla="val 1418"/>
                <a:gd name="f4" fmla="val 1364"/>
                <a:gd name="f5" fmla="val 1071"/>
                <a:gd name="f6" fmla="val 1"/>
                <a:gd name="f7" fmla="val 977"/>
                <a:gd name="f8" fmla="val 882"/>
                <a:gd name="f9" fmla="val 24"/>
                <a:gd name="f10" fmla="val 819"/>
                <a:gd name="f11" fmla="val 72"/>
                <a:gd name="f12" fmla="val 126"/>
                <a:gd name="f13" fmla="val 796"/>
                <a:gd name="f14" fmla="val 922"/>
                <a:gd name="f15" fmla="val 1143"/>
                <a:gd name="f16" fmla="val 1269"/>
                <a:gd name="f17" fmla="val 189"/>
                <a:gd name="f18" fmla="val 1332"/>
                <a:gd name="f19" fmla="val 268"/>
                <a:gd name="f20" fmla="val 1363"/>
                <a:gd name="f21" fmla="val 350"/>
                <a:gd name="f22" fmla="val 433"/>
                <a:gd name="f23" fmla="val 520"/>
                <a:gd name="f24" fmla="val 599"/>
                <a:gd name="f25" fmla="val 1323"/>
                <a:gd name="f26" fmla="val 544"/>
                <a:gd name="f27" fmla="val 418"/>
                <a:gd name="f28" fmla="val 198"/>
                <a:gd name="f29" fmla="val 1260"/>
                <a:gd name="f30" fmla="val 1166"/>
                <a:gd name="f31" fmla="*/ f0 1 1418"/>
                <a:gd name="f32" fmla="*/ f1 1 1364"/>
                <a:gd name="f33" fmla="val f2"/>
                <a:gd name="f34" fmla="val f3"/>
                <a:gd name="f35" fmla="val f4"/>
                <a:gd name="f36" fmla="+- f35 0 f33"/>
                <a:gd name="f37" fmla="+- f34 0 f33"/>
                <a:gd name="f38" fmla="*/ f37 1 1418"/>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8" h="1364">
                  <a:moveTo>
                    <a:pt x="f5" y="f6"/>
                  </a:moveTo>
                  <a:cubicBezTo>
                    <a:pt x="f7" y="f6"/>
                    <a:pt x="f8" y="f9"/>
                    <a:pt x="f10" y="f11"/>
                  </a:cubicBezTo>
                  <a:lnTo>
                    <a:pt x="f12" y="f13"/>
                  </a:lnTo>
                  <a:cubicBezTo>
                    <a:pt x="f2" y="f14"/>
                    <a:pt x="f2" y="f15"/>
                    <a:pt x="f12" y="f16"/>
                  </a:cubicBezTo>
                  <a:cubicBezTo>
                    <a:pt x="f17" y="f18"/>
                    <a:pt x="f19" y="f20"/>
                    <a:pt x="f21" y="f20"/>
                  </a:cubicBezTo>
                  <a:cubicBezTo>
                    <a:pt x="f22" y="f20"/>
                    <a:pt x="f23" y="f18"/>
                    <a:pt x="f24" y="f16"/>
                  </a:cubicBezTo>
                  <a:lnTo>
                    <a:pt x="f25" y="f26"/>
                  </a:lnTo>
                  <a:cubicBezTo>
                    <a:pt x="f3" y="f27"/>
                    <a:pt x="f3" y="f28"/>
                    <a:pt x="f25" y="f11"/>
                  </a:cubicBezTo>
                  <a:cubicBezTo>
                    <a:pt x="f29" y="f9"/>
                    <a:pt x="f3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1" name="Google Shape;10415;p74">
              <a:extLst>
                <a:ext uri="{FF2B5EF4-FFF2-40B4-BE49-F238E27FC236}">
                  <a16:creationId xmlns:a16="http://schemas.microsoft.com/office/drawing/2014/main" id="{A9293F59-A870-C20D-42A4-2EEE1C5D960E}"/>
                </a:ext>
              </a:extLst>
            </p:cNvPr>
            <p:cNvSpPr/>
            <p:nvPr/>
          </p:nvSpPr>
          <p:spPr>
            <a:xfrm>
              <a:off x="6279760" y="2197540"/>
              <a:ext cx="56482" cy="30796"/>
            </a:xfrm>
            <a:custGeom>
              <a:avLst/>
              <a:gdLst>
                <a:gd name="f0" fmla="val w"/>
                <a:gd name="f1" fmla="val h"/>
                <a:gd name="f2" fmla="val 0"/>
                <a:gd name="f3" fmla="val 1419"/>
                <a:gd name="f4" fmla="val 726"/>
                <a:gd name="f5" fmla="val 379"/>
                <a:gd name="f6" fmla="val 1"/>
                <a:gd name="f7" fmla="val 158"/>
                <a:gd name="f8" fmla="val 347"/>
                <a:gd name="f9" fmla="val 568"/>
                <a:gd name="f10" fmla="val 725"/>
                <a:gd name="f11" fmla="val 1072"/>
                <a:gd name="f12" fmla="val 1261"/>
                <a:gd name="f13" fmla="*/ f0 1 1419"/>
                <a:gd name="f14" fmla="*/ f1 1 726"/>
                <a:gd name="f15" fmla="val f2"/>
                <a:gd name="f16" fmla="val f3"/>
                <a:gd name="f17" fmla="val f4"/>
                <a:gd name="f18" fmla="+- f17 0 f15"/>
                <a:gd name="f19" fmla="+- f16 0 f15"/>
                <a:gd name="f20" fmla="*/ f19 1 1419"/>
                <a:gd name="f21" fmla="*/ f18 1 726"/>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419" h="726">
                  <a:moveTo>
                    <a:pt x="f5" y="f6"/>
                  </a:moveTo>
                  <a:cubicBezTo>
                    <a:pt x="f7" y="f6"/>
                    <a:pt x="f6" y="f7"/>
                    <a:pt x="f6" y="f8"/>
                  </a:cubicBezTo>
                  <a:cubicBezTo>
                    <a:pt x="f6" y="f9"/>
                    <a:pt x="f7" y="f10"/>
                    <a:pt x="f5" y="f10"/>
                  </a:cubicBezTo>
                  <a:lnTo>
                    <a:pt x="f11" y="f10"/>
                  </a:lnTo>
                  <a:cubicBezTo>
                    <a:pt x="f12" y="f10"/>
                    <a:pt x="f3" y="f9"/>
                    <a:pt x="f3" y="f8"/>
                  </a:cubicBezTo>
                  <a:cubicBezTo>
                    <a:pt x="f3" y="f7"/>
                    <a:pt x="f12" y="f6"/>
                    <a:pt x="f11"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2" name="Google Shape;10416;p74">
              <a:extLst>
                <a:ext uri="{FF2B5EF4-FFF2-40B4-BE49-F238E27FC236}">
                  <a16:creationId xmlns:a16="http://schemas.microsoft.com/office/drawing/2014/main" id="{42771BAF-22F3-D7C6-7594-0FDDBD63F9EC}"/>
                </a:ext>
              </a:extLst>
            </p:cNvPr>
            <p:cNvSpPr/>
            <p:nvPr/>
          </p:nvSpPr>
          <p:spPr>
            <a:xfrm>
              <a:off x="5894798" y="2197540"/>
              <a:ext cx="56482" cy="29434"/>
            </a:xfrm>
            <a:custGeom>
              <a:avLst/>
              <a:gdLst>
                <a:gd name="f0" fmla="val w"/>
                <a:gd name="f1" fmla="val h"/>
                <a:gd name="f2" fmla="val 0"/>
                <a:gd name="f3" fmla="val 1419"/>
                <a:gd name="f4" fmla="val 694"/>
                <a:gd name="f5" fmla="val 347"/>
                <a:gd name="f6" fmla="val 1"/>
                <a:gd name="f7" fmla="val 158"/>
                <a:gd name="f8" fmla="val 568"/>
                <a:gd name="f9" fmla="val 1072"/>
                <a:gd name="f10" fmla="val 1261"/>
                <a:gd name="f11" fmla="*/ f0 1 1419"/>
                <a:gd name="f12" fmla="*/ f1 1 694"/>
                <a:gd name="f13" fmla="val f2"/>
                <a:gd name="f14" fmla="val f3"/>
                <a:gd name="f15" fmla="val f4"/>
                <a:gd name="f16" fmla="+- f15 0 f13"/>
                <a:gd name="f17" fmla="+- f14 0 f13"/>
                <a:gd name="f18" fmla="*/ f17 1 1419"/>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419" h="694">
                  <a:moveTo>
                    <a:pt x="f5" y="f6"/>
                  </a:moveTo>
                  <a:cubicBezTo>
                    <a:pt x="f7" y="f6"/>
                    <a:pt x="f6" y="f7"/>
                    <a:pt x="f6" y="f5"/>
                  </a:cubicBezTo>
                  <a:cubicBezTo>
                    <a:pt x="f6" y="f8"/>
                    <a:pt x="f7" y="f4"/>
                    <a:pt x="f5" y="f4"/>
                  </a:cubicBezTo>
                  <a:lnTo>
                    <a:pt x="f9" y="f4"/>
                  </a:lnTo>
                  <a:cubicBezTo>
                    <a:pt x="f10" y="f4"/>
                    <a:pt x="f3" y="f8"/>
                    <a:pt x="f3" y="f5"/>
                  </a:cubicBezTo>
                  <a:cubicBezTo>
                    <a:pt x="f3" y="f7"/>
                    <a:pt x="f10" y="f6"/>
                    <a:pt x="f9"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3" name="Google Shape;10417;p74">
              <a:extLst>
                <a:ext uri="{FF2B5EF4-FFF2-40B4-BE49-F238E27FC236}">
                  <a16:creationId xmlns:a16="http://schemas.microsoft.com/office/drawing/2014/main" id="{E0AD626E-D5E9-66B8-28E1-C93285468740}"/>
                </a:ext>
              </a:extLst>
            </p:cNvPr>
            <p:cNvSpPr/>
            <p:nvPr/>
          </p:nvSpPr>
          <p:spPr>
            <a:xfrm>
              <a:off x="6003895" y="2022140"/>
              <a:ext cx="56482" cy="57863"/>
            </a:xfrm>
            <a:custGeom>
              <a:avLst/>
              <a:gdLst>
                <a:gd name="f0" fmla="val w"/>
                <a:gd name="f1" fmla="val h"/>
                <a:gd name="f2" fmla="val 0"/>
                <a:gd name="f3" fmla="val 1419"/>
                <a:gd name="f4" fmla="val 1364"/>
                <a:gd name="f5" fmla="val 363"/>
                <a:gd name="f6" fmla="val 1"/>
                <a:gd name="f7" fmla="val 276"/>
                <a:gd name="f8" fmla="val 190"/>
                <a:gd name="f9" fmla="val 24"/>
                <a:gd name="f10" fmla="val 127"/>
                <a:gd name="f11" fmla="val 72"/>
                <a:gd name="f12" fmla="val 198"/>
                <a:gd name="f13" fmla="val 450"/>
                <a:gd name="f14" fmla="val 544"/>
                <a:gd name="f15" fmla="val 820"/>
                <a:gd name="f16" fmla="val 1269"/>
                <a:gd name="f17" fmla="val 883"/>
                <a:gd name="f18" fmla="val 1332"/>
                <a:gd name="f19" fmla="val 977"/>
                <a:gd name="f20" fmla="val 1363"/>
                <a:gd name="f21" fmla="val 1072"/>
                <a:gd name="f22" fmla="val 1166"/>
                <a:gd name="f23" fmla="val 1261"/>
                <a:gd name="f24" fmla="val 1324"/>
                <a:gd name="f25" fmla="val 1418"/>
                <a:gd name="f26" fmla="val 1143"/>
                <a:gd name="f27" fmla="val 922"/>
                <a:gd name="f28" fmla="val 796"/>
                <a:gd name="f29" fmla="val 599"/>
                <a:gd name="f30" fmla="val 536"/>
                <a:gd name="f31" fmla="*/ f0 1 1419"/>
                <a:gd name="f32" fmla="*/ f1 1 1364"/>
                <a:gd name="f33" fmla="val f2"/>
                <a:gd name="f34" fmla="val f3"/>
                <a:gd name="f35" fmla="val f4"/>
                <a:gd name="f36" fmla="+- f35 0 f33"/>
                <a:gd name="f37" fmla="+- f34 0 f33"/>
                <a:gd name="f38" fmla="*/ f37 1 1419"/>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9" h="136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13"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4" name="Google Shape;10418;p74">
              <a:extLst>
                <a:ext uri="{FF2B5EF4-FFF2-40B4-BE49-F238E27FC236}">
                  <a16:creationId xmlns:a16="http://schemas.microsoft.com/office/drawing/2014/main" id="{00A47C82-02F4-2652-0154-4ECEED03B3C6}"/>
                </a:ext>
              </a:extLst>
            </p:cNvPr>
            <p:cNvSpPr/>
            <p:nvPr/>
          </p:nvSpPr>
          <p:spPr>
            <a:xfrm>
              <a:off x="5919871" y="2079702"/>
              <a:ext cx="58987" cy="44074"/>
            </a:xfrm>
            <a:custGeom>
              <a:avLst/>
              <a:gdLst>
                <a:gd name="f0" fmla="val w"/>
                <a:gd name="f1" fmla="val h"/>
                <a:gd name="f2" fmla="val 0"/>
                <a:gd name="f3" fmla="val 1482"/>
                <a:gd name="f4" fmla="val 1039"/>
                <a:gd name="f5" fmla="val 396"/>
                <a:gd name="f6" fmla="val 267"/>
                <a:gd name="f7" fmla="val 132"/>
                <a:gd name="f8" fmla="val 81"/>
                <a:gd name="f9" fmla="val 64"/>
                <a:gd name="f10" fmla="val 195"/>
                <a:gd name="f11" fmla="val 1"/>
                <a:gd name="f12" fmla="val 353"/>
                <a:gd name="f13" fmla="val 573"/>
                <a:gd name="f14" fmla="val 221"/>
                <a:gd name="f15" fmla="val 668"/>
                <a:gd name="f16" fmla="val 946"/>
                <a:gd name="f17" fmla="val 1015"/>
                <a:gd name="f18" fmla="val 987"/>
                <a:gd name="f19" fmla="val 1031"/>
                <a:gd name="f20" fmla="val 1032"/>
                <a:gd name="f21" fmla="val 1077"/>
                <a:gd name="f22" fmla="val 1209"/>
                <a:gd name="f23" fmla="val 1349"/>
                <a:gd name="f24" fmla="val 974"/>
                <a:gd name="f25" fmla="val 1419"/>
                <a:gd name="f26" fmla="val 857"/>
                <a:gd name="f27" fmla="val 699"/>
                <a:gd name="f28" fmla="val 447"/>
                <a:gd name="f29" fmla="val 1261"/>
                <a:gd name="f30" fmla="val 384"/>
                <a:gd name="f31" fmla="val 536"/>
                <a:gd name="f32" fmla="val 38"/>
                <a:gd name="f33" fmla="val 493"/>
                <a:gd name="f34" fmla="val 12"/>
                <a:gd name="f35" fmla="val 445"/>
                <a:gd name="f36" fmla="*/ f0 1 1482"/>
                <a:gd name="f37" fmla="*/ f1 1 1039"/>
                <a:gd name="f38" fmla="val f2"/>
                <a:gd name="f39" fmla="val f3"/>
                <a:gd name="f40" fmla="val f4"/>
                <a:gd name="f41" fmla="+- f40 0 f38"/>
                <a:gd name="f42" fmla="+- f39 0 f38"/>
                <a:gd name="f43" fmla="*/ f42 1 1482"/>
                <a:gd name="f44" fmla="*/ f41 1 1039"/>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1482" h="1039">
                  <a:moveTo>
                    <a:pt x="f5" y="f2"/>
                  </a:moveTo>
                  <a:cubicBezTo>
                    <a:pt x="f6" y="f2"/>
                    <a:pt x="f7" y="f8"/>
                    <a:pt x="f9" y="f10"/>
                  </a:cubicBezTo>
                  <a:cubicBezTo>
                    <a:pt x="f11" y="f12"/>
                    <a:pt x="f9" y="f13"/>
                    <a:pt x="f14" y="f15"/>
                  </a:cubicBezTo>
                  <a:lnTo>
                    <a:pt x="f16" y="f17"/>
                  </a:lnTo>
                  <a:cubicBezTo>
                    <a:pt x="f18" y="f19"/>
                    <a:pt x="f20" y="f4"/>
                    <a:pt x="f21" y="f4"/>
                  </a:cubicBezTo>
                  <a:cubicBezTo>
                    <a:pt x="f22" y="f4"/>
                    <a:pt x="f23" y="f24"/>
                    <a:pt x="f25" y="f26"/>
                  </a:cubicBezTo>
                  <a:cubicBezTo>
                    <a:pt x="f3" y="f27"/>
                    <a:pt x="f25" y="f28"/>
                    <a:pt x="f29" y="f30"/>
                  </a:cubicBezTo>
                  <a:lnTo>
                    <a:pt x="f31" y="f32"/>
                  </a:lnTo>
                  <a:cubicBezTo>
                    <a:pt x="f33" y="f34"/>
                    <a:pt x="f35"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5" name="Google Shape;10419;p74">
              <a:extLst>
                <a:ext uri="{FF2B5EF4-FFF2-40B4-BE49-F238E27FC236}">
                  <a16:creationId xmlns:a16="http://schemas.microsoft.com/office/drawing/2014/main" id="{E5931743-A2A7-EAA0-4043-00D4C7AB0976}"/>
                </a:ext>
              </a:extLst>
            </p:cNvPr>
            <p:cNvSpPr/>
            <p:nvPr/>
          </p:nvSpPr>
          <p:spPr>
            <a:xfrm>
              <a:off x="6250938" y="2080214"/>
              <a:ext cx="58942" cy="45473"/>
            </a:xfrm>
            <a:custGeom>
              <a:avLst/>
              <a:gdLst>
                <a:gd name="f0" fmla="val w"/>
                <a:gd name="f1" fmla="val h"/>
                <a:gd name="f2" fmla="val 0"/>
                <a:gd name="f3" fmla="val 1481"/>
                <a:gd name="f4" fmla="val 1072"/>
                <a:gd name="f5" fmla="val 1110"/>
                <a:gd name="f6" fmla="val 1049"/>
                <a:gd name="f7" fmla="val 983"/>
                <a:gd name="f8" fmla="val 18"/>
                <a:gd name="f9" fmla="val 914"/>
                <a:gd name="f10" fmla="val 57"/>
                <a:gd name="f11" fmla="val 221"/>
                <a:gd name="f12" fmla="val 404"/>
                <a:gd name="f13" fmla="val 63"/>
                <a:gd name="f14" fmla="val 498"/>
                <a:gd name="f15" fmla="val 687"/>
                <a:gd name="f16" fmla="val 877"/>
                <a:gd name="f17" fmla="val 132"/>
                <a:gd name="f18" fmla="val 991"/>
                <a:gd name="f19" fmla="val 250"/>
                <a:gd name="f20" fmla="val 382"/>
                <a:gd name="f21" fmla="val 432"/>
                <a:gd name="f22" fmla="val 484"/>
                <a:gd name="f23" fmla="val 1060"/>
                <a:gd name="f24" fmla="val 536"/>
                <a:gd name="f25" fmla="val 1034"/>
                <a:gd name="f26" fmla="val 1260"/>
                <a:gd name="f27" fmla="val 1418"/>
                <a:gd name="f28" fmla="val 593"/>
                <a:gd name="f29" fmla="val 215"/>
                <a:gd name="f30" fmla="val 1353"/>
                <a:gd name="f31" fmla="val 85"/>
                <a:gd name="f32" fmla="val 1244"/>
                <a:gd name="f33" fmla="*/ f0 1 1481"/>
                <a:gd name="f34" fmla="*/ f1 1 1072"/>
                <a:gd name="f35" fmla="val f2"/>
                <a:gd name="f36" fmla="val f3"/>
                <a:gd name="f37" fmla="val f4"/>
                <a:gd name="f38" fmla="+- f37 0 f35"/>
                <a:gd name="f39" fmla="+- f36 0 f35"/>
                <a:gd name="f40" fmla="*/ f39 1 1481"/>
                <a:gd name="f41" fmla="*/ f38 1 1072"/>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1481" h="1072">
                  <a:moveTo>
                    <a:pt x="f5" y="f2"/>
                  </a:moveTo>
                  <a:cubicBezTo>
                    <a:pt x="f6" y="f2"/>
                    <a:pt x="f7" y="f8"/>
                    <a:pt x="f9" y="f10"/>
                  </a:cubicBezTo>
                  <a:lnTo>
                    <a:pt x="f11" y="f12"/>
                  </a:lnTo>
                  <a:cubicBezTo>
                    <a:pt x="f13" y="f14"/>
                    <a:pt x="f2" y="f15"/>
                    <a:pt x="f13" y="f16"/>
                  </a:cubicBezTo>
                  <a:cubicBezTo>
                    <a:pt x="f17" y="f18"/>
                    <a:pt x="f19" y="f4"/>
                    <a:pt x="f20" y="f4"/>
                  </a:cubicBezTo>
                  <a:cubicBezTo>
                    <a:pt x="f21" y="f4"/>
                    <a:pt x="f22" y="f23"/>
                    <a:pt x="f24" y="f25"/>
                  </a:cubicBezTo>
                  <a:lnTo>
                    <a:pt x="f26" y="f15"/>
                  </a:lnTo>
                  <a:cubicBezTo>
                    <a:pt x="f27" y="f28"/>
                    <a:pt x="f3" y="f12"/>
                    <a:pt x="f27" y="f29"/>
                  </a:cubicBezTo>
                  <a:cubicBezTo>
                    <a:pt x="f30" y="f31"/>
                    <a:pt x="f32"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6" name="Google Shape;10420;p74">
              <a:extLst>
                <a:ext uri="{FF2B5EF4-FFF2-40B4-BE49-F238E27FC236}">
                  <a16:creationId xmlns:a16="http://schemas.microsoft.com/office/drawing/2014/main" id="{680BD3A4-B515-3A40-8AC5-79373364DC09}"/>
                </a:ext>
              </a:extLst>
            </p:cNvPr>
            <p:cNvSpPr/>
            <p:nvPr/>
          </p:nvSpPr>
          <p:spPr>
            <a:xfrm>
              <a:off x="5970062" y="2077279"/>
              <a:ext cx="282156" cy="413592"/>
            </a:xfrm>
            <a:custGeom>
              <a:avLst/>
              <a:gdLst>
                <a:gd name="f0" fmla="val w"/>
                <a:gd name="f1" fmla="val h"/>
                <a:gd name="f2" fmla="val 0"/>
                <a:gd name="f3" fmla="val 7089"/>
                <a:gd name="f4" fmla="val 9750"/>
                <a:gd name="f5" fmla="val 3529"/>
                <a:gd name="f6" fmla="val 3151"/>
                <a:gd name="f7" fmla="val 2836"/>
                <a:gd name="f8" fmla="val 315"/>
                <a:gd name="f9" fmla="val 725"/>
                <a:gd name="f10" fmla="val 1418"/>
                <a:gd name="f11" fmla="val 1040"/>
                <a:gd name="f12" fmla="val 2520"/>
                <a:gd name="f13" fmla="val 2111"/>
                <a:gd name="f14" fmla="val 1733"/>
                <a:gd name="f15" fmla="val 2143"/>
                <a:gd name="f16" fmla="val 1544"/>
                <a:gd name="f17" fmla="val 1638"/>
                <a:gd name="f18" fmla="val 2080"/>
                <a:gd name="f19" fmla="val 1764"/>
                <a:gd name="f20" fmla="val 3497"/>
                <a:gd name="f21" fmla="val 4253"/>
                <a:gd name="f22" fmla="val 4883"/>
                <a:gd name="f23" fmla="val 2710"/>
                <a:gd name="f24" fmla="val 3466"/>
                <a:gd name="f25" fmla="val 4096"/>
                <a:gd name="f26" fmla="val 4474"/>
                <a:gd name="f27" fmla="val 4600"/>
                <a:gd name="f28" fmla="val 3907"/>
                <a:gd name="f29" fmla="val 4758"/>
                <a:gd name="f30" fmla="val 4064"/>
                <a:gd name="f31" fmla="val 5073"/>
                <a:gd name="f32" fmla="val 4159"/>
                <a:gd name="f33" fmla="val 5482"/>
                <a:gd name="f34" fmla="val 5860"/>
                <a:gd name="f35" fmla="val 6081"/>
                <a:gd name="f36" fmla="val 4001"/>
                <a:gd name="f37" fmla="val 6238"/>
                <a:gd name="f38" fmla="val 3812"/>
                <a:gd name="f39" fmla="val 3623"/>
                <a:gd name="f40" fmla="val 4915"/>
                <a:gd name="f41" fmla="val 2678"/>
                <a:gd name="f42" fmla="val 4128"/>
                <a:gd name="f43" fmla="val 3844"/>
                <a:gd name="f44" fmla="val 3434"/>
                <a:gd name="f45" fmla="val 3025"/>
                <a:gd name="f46" fmla="val 788"/>
                <a:gd name="f47" fmla="val 4443"/>
                <a:gd name="f48" fmla="val 5167"/>
                <a:gd name="f49" fmla="val 6112"/>
                <a:gd name="f50" fmla="val 536"/>
                <a:gd name="f51" fmla="val 6963"/>
                <a:gd name="f52" fmla="val 1386"/>
                <a:gd name="f53" fmla="val 7372"/>
                <a:gd name="f54" fmla="val 8318"/>
                <a:gd name="f55" fmla="val 977"/>
                <a:gd name="f56" fmla="val 662"/>
                <a:gd name="f57" fmla="val 8633"/>
                <a:gd name="f58" fmla="val 9011"/>
                <a:gd name="f59" fmla="val 9389"/>
                <a:gd name="f60" fmla="val 9578"/>
                <a:gd name="f61" fmla="val 819"/>
                <a:gd name="f62" fmla="val 9735"/>
                <a:gd name="f63" fmla="val 1008"/>
                <a:gd name="f64" fmla="val 5923"/>
                <a:gd name="f65" fmla="val 9745"/>
                <a:gd name="f66" fmla="val 5979"/>
                <a:gd name="f67" fmla="val 9749"/>
                <a:gd name="f68" fmla="val 6029"/>
                <a:gd name="f69" fmla="val 6305"/>
                <a:gd name="f70" fmla="val 6396"/>
                <a:gd name="f71" fmla="val 9612"/>
                <a:gd name="f72" fmla="val 9452"/>
                <a:gd name="f73" fmla="val 9105"/>
                <a:gd name="f74" fmla="val 8696"/>
                <a:gd name="f75" fmla="val 8381"/>
                <a:gd name="f76" fmla="val 5702"/>
                <a:gd name="f77" fmla="val 7436"/>
                <a:gd name="f78" fmla="val 6522"/>
                <a:gd name="f79" fmla="val 7057"/>
                <a:gd name="f80" fmla="val 6175"/>
                <a:gd name="f81" fmla="val 5230"/>
                <a:gd name="f82" fmla="val 6774"/>
                <a:gd name="f83" fmla="val 6364"/>
                <a:gd name="f84" fmla="val 5986"/>
                <a:gd name="f85" fmla="val 5671"/>
                <a:gd name="f86" fmla="val 5356"/>
                <a:gd name="f87" fmla="val 4946"/>
                <a:gd name="f88" fmla="val 4568"/>
                <a:gd name="f89" fmla="val 3938"/>
                <a:gd name="f90" fmla="*/ f0 1 7089"/>
                <a:gd name="f91" fmla="*/ f1 1 9750"/>
                <a:gd name="f92" fmla="val f2"/>
                <a:gd name="f93" fmla="val f3"/>
                <a:gd name="f94" fmla="val f4"/>
                <a:gd name="f95" fmla="+- f94 0 f92"/>
                <a:gd name="f96" fmla="+- f93 0 f92"/>
                <a:gd name="f97" fmla="*/ f96 1 7089"/>
                <a:gd name="f98" fmla="*/ f95 1 9750"/>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7089" h="9750">
                  <a:moveTo>
                    <a:pt x="f5" y="f2"/>
                  </a:moveTo>
                  <a:cubicBezTo>
                    <a:pt x="f6" y="f2"/>
                    <a:pt x="f7" y="f8"/>
                    <a:pt x="f7" y="f9"/>
                  </a:cubicBezTo>
                  <a:lnTo>
                    <a:pt x="f7" y="f10"/>
                  </a:lnTo>
                  <a:cubicBezTo>
                    <a:pt x="f7" y="f11"/>
                    <a:pt x="f12" y="f9"/>
                    <a:pt x="f13" y="f9"/>
                  </a:cubicBezTo>
                  <a:cubicBezTo>
                    <a:pt x="f14" y="f9"/>
                    <a:pt x="f10" y="f11"/>
                    <a:pt x="f10" y="f10"/>
                  </a:cubicBezTo>
                  <a:lnTo>
                    <a:pt x="f10" y="f15"/>
                  </a:lnTo>
                  <a:cubicBezTo>
                    <a:pt x="f16" y="f15"/>
                    <a:pt x="f17" y="f18"/>
                    <a:pt x="f19" y="f18"/>
                  </a:cubicBezTo>
                  <a:lnTo>
                    <a:pt x="f20" y="f18"/>
                  </a:lnTo>
                  <a:cubicBezTo>
                    <a:pt x="f21" y="f18"/>
                    <a:pt x="f22" y="f23"/>
                    <a:pt x="f22" y="f24"/>
                  </a:cubicBezTo>
                  <a:cubicBezTo>
                    <a:pt x="f22" y="f25"/>
                    <a:pt x="f26" y="f27"/>
                    <a:pt x="f28" y="f29"/>
                  </a:cubicBezTo>
                  <a:cubicBezTo>
                    <a:pt x="f30" y="f31"/>
                    <a:pt x="f32" y="f33"/>
                    <a:pt x="f32" y="f34"/>
                  </a:cubicBezTo>
                  <a:cubicBezTo>
                    <a:pt x="f32" y="f35"/>
                    <a:pt x="f36" y="f37"/>
                    <a:pt x="f38" y="f37"/>
                  </a:cubicBezTo>
                  <a:cubicBezTo>
                    <a:pt x="f39" y="f37"/>
                    <a:pt x="f24" y="f35"/>
                    <a:pt x="f24" y="f34"/>
                  </a:cubicBezTo>
                  <a:cubicBezTo>
                    <a:pt x="f24" y="f40"/>
                    <a:pt x="f41" y="f42"/>
                    <a:pt x="f14" y="f42"/>
                  </a:cubicBezTo>
                  <a:lnTo>
                    <a:pt x="f24" y="f42"/>
                  </a:lnTo>
                  <a:cubicBezTo>
                    <a:pt x="f43" y="f42"/>
                    <a:pt x="f32" y="f38"/>
                    <a:pt x="f32" y="f44"/>
                  </a:cubicBezTo>
                  <a:cubicBezTo>
                    <a:pt x="f32" y="f45"/>
                    <a:pt x="f43" y="f23"/>
                    <a:pt x="f24" y="f23"/>
                  </a:cubicBezTo>
                  <a:lnTo>
                    <a:pt x="f14" y="f23"/>
                  </a:lnTo>
                  <a:cubicBezTo>
                    <a:pt x="f46" y="f23"/>
                    <a:pt x="f2" y="f20"/>
                    <a:pt x="f2" y="f47"/>
                  </a:cubicBezTo>
                  <a:lnTo>
                    <a:pt x="f2" y="f48"/>
                  </a:lnTo>
                  <a:cubicBezTo>
                    <a:pt x="f2" y="f49"/>
                    <a:pt x="f50" y="f51"/>
                    <a:pt x="f52" y="f53"/>
                  </a:cubicBezTo>
                  <a:lnTo>
                    <a:pt x="f52" y="f54"/>
                  </a:lnTo>
                  <a:cubicBezTo>
                    <a:pt x="f55" y="f54"/>
                    <a:pt x="f56" y="f57"/>
                    <a:pt x="f56" y="f58"/>
                  </a:cubicBezTo>
                  <a:lnTo>
                    <a:pt x="f56" y="f59"/>
                  </a:lnTo>
                  <a:cubicBezTo>
                    <a:pt x="f56" y="f60"/>
                    <a:pt x="f61" y="f62"/>
                    <a:pt x="f63" y="f62"/>
                  </a:cubicBezTo>
                  <a:lnTo>
                    <a:pt x="f34" y="f62"/>
                  </a:lnTo>
                  <a:cubicBezTo>
                    <a:pt x="f64" y="f65"/>
                    <a:pt x="f66" y="f67"/>
                    <a:pt x="f68" y="f67"/>
                  </a:cubicBezTo>
                  <a:cubicBezTo>
                    <a:pt x="f69" y="f67"/>
                    <a:pt x="f70" y="f71"/>
                    <a:pt x="f70" y="f72"/>
                  </a:cubicBezTo>
                  <a:lnTo>
                    <a:pt x="f70" y="f73"/>
                  </a:lnTo>
                  <a:cubicBezTo>
                    <a:pt x="f70" y="f74"/>
                    <a:pt x="f49" y="f75"/>
                    <a:pt x="f76" y="f75"/>
                  </a:cubicBezTo>
                  <a:lnTo>
                    <a:pt x="f76" y="f77"/>
                  </a:lnTo>
                  <a:cubicBezTo>
                    <a:pt x="f78" y="f79"/>
                    <a:pt x="f3" y="f80"/>
                    <a:pt x="f3" y="f81"/>
                  </a:cubicBezTo>
                  <a:lnTo>
                    <a:pt x="f3" y="f15"/>
                  </a:lnTo>
                  <a:cubicBezTo>
                    <a:pt x="f3" y="f14"/>
                    <a:pt x="f82" y="f10"/>
                    <a:pt x="f83" y="f10"/>
                  </a:cubicBezTo>
                  <a:cubicBezTo>
                    <a:pt x="f84" y="f10"/>
                    <a:pt x="f85" y="f14"/>
                    <a:pt x="f85" y="f15"/>
                  </a:cubicBezTo>
                  <a:lnTo>
                    <a:pt x="f85" y="f10"/>
                  </a:lnTo>
                  <a:cubicBezTo>
                    <a:pt x="f85" y="f11"/>
                    <a:pt x="f86" y="f9"/>
                    <a:pt x="f87" y="f9"/>
                  </a:cubicBezTo>
                  <a:cubicBezTo>
                    <a:pt x="f88" y="f9"/>
                    <a:pt x="f21" y="f11"/>
                    <a:pt x="f21" y="f10"/>
                  </a:cubicBezTo>
                  <a:lnTo>
                    <a:pt x="f21" y="f9"/>
                  </a:lnTo>
                  <a:cubicBezTo>
                    <a:pt x="f21" y="f8"/>
                    <a:pt x="f89"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97" name="Google Shape;10478;p74">
            <a:extLst>
              <a:ext uri="{FF2B5EF4-FFF2-40B4-BE49-F238E27FC236}">
                <a16:creationId xmlns:a16="http://schemas.microsoft.com/office/drawing/2014/main" id="{9BB0E020-7F28-E8CB-F066-2C2F99C9CC46}"/>
              </a:ext>
            </a:extLst>
          </p:cNvPr>
          <p:cNvGrpSpPr/>
          <p:nvPr/>
        </p:nvGrpSpPr>
        <p:grpSpPr>
          <a:xfrm>
            <a:off x="6451850" y="1990246"/>
            <a:ext cx="479045" cy="501182"/>
            <a:chOff x="6451850" y="1990246"/>
            <a:chExt cx="479045" cy="501182"/>
          </a:xfrm>
        </p:grpSpPr>
        <p:sp>
          <p:nvSpPr>
            <p:cNvPr id="198" name="Google Shape;10479;p74">
              <a:extLst>
                <a:ext uri="{FF2B5EF4-FFF2-40B4-BE49-F238E27FC236}">
                  <a16:creationId xmlns:a16="http://schemas.microsoft.com/office/drawing/2014/main" id="{1210D5A5-B5AF-64D2-3585-24B68727772D}"/>
                </a:ext>
              </a:extLst>
            </p:cNvPr>
            <p:cNvSpPr/>
            <p:nvPr/>
          </p:nvSpPr>
          <p:spPr>
            <a:xfrm>
              <a:off x="6451850" y="2115848"/>
              <a:ext cx="218230" cy="248625"/>
            </a:xfrm>
            <a:custGeom>
              <a:avLst/>
              <a:gdLst>
                <a:gd name="f0" fmla="val w"/>
                <a:gd name="f1" fmla="val h"/>
                <a:gd name="f2" fmla="val 0"/>
                <a:gd name="f3" fmla="val 5483"/>
                <a:gd name="f4" fmla="val 5861"/>
                <a:gd name="f5" fmla="val 2584"/>
                <a:gd name="f6" fmla="val 1"/>
                <a:gd name="f7" fmla="val 410"/>
                <a:gd name="f8" fmla="val 2206"/>
                <a:gd name="f9" fmla="val 2615"/>
                <a:gd name="f10" fmla="val 3277"/>
                <a:gd name="f11" fmla="val 3655"/>
                <a:gd name="f12" fmla="val 5860"/>
                <a:gd name="f13" fmla="val 3781"/>
                <a:gd name="f14" fmla="val 4632"/>
                <a:gd name="f15" fmla="val 3844"/>
                <a:gd name="f16" fmla="val 4584"/>
                <a:gd name="f17" fmla="val 3939"/>
                <a:gd name="f18" fmla="val 4561"/>
                <a:gd name="f19" fmla="val 4029"/>
                <a:gd name="f20" fmla="val 4120"/>
                <a:gd name="f21" fmla="val 4206"/>
                <a:gd name="f22" fmla="val 4254"/>
                <a:gd name="f23" fmla="val 4726"/>
                <a:gd name="f24" fmla="val 5104"/>
                <a:gd name="f25" fmla="val 4789"/>
                <a:gd name="f26" fmla="val 5167"/>
                <a:gd name="f27" fmla="val 4884"/>
                <a:gd name="f28" fmla="val 5199"/>
                <a:gd name="f29" fmla="val 4974"/>
                <a:gd name="f30" fmla="val 5065"/>
                <a:gd name="f31" fmla="val 5152"/>
                <a:gd name="f32" fmla="val 5325"/>
                <a:gd name="f33" fmla="val 5010"/>
                <a:gd name="f34" fmla="val 4758"/>
                <a:gd name="f35" fmla="val 4159"/>
                <a:gd name="f36" fmla="val 4065"/>
                <a:gd name="f37" fmla="val 3813"/>
                <a:gd name="f38" fmla="val 3687"/>
                <a:gd name="f39" fmla="val 5482"/>
                <a:gd name="f40" fmla="val 2962"/>
                <a:gd name="f41" fmla="val 2489"/>
                <a:gd name="f42" fmla="val 2710"/>
                <a:gd name="f43" fmla="val 2915"/>
                <a:gd name="f44" fmla="val 4317"/>
                <a:gd name="f45" fmla="val 3017"/>
                <a:gd name="f46" fmla="val 4049"/>
                <a:gd name="f47" fmla="val 3513"/>
                <a:gd name="f48" fmla="val 3309"/>
                <a:gd name="f49" fmla="val 2930"/>
                <a:gd name="f50" fmla="val 2332"/>
                <a:gd name="f51" fmla="val 1670"/>
                <a:gd name="f52" fmla="val 1261"/>
                <a:gd name="f53" fmla="val 3561"/>
                <a:gd name="f54" fmla="val 1040"/>
                <a:gd name="f55" fmla="*/ f0 1 5483"/>
                <a:gd name="f56" fmla="*/ f1 1 5861"/>
                <a:gd name="f57" fmla="val f2"/>
                <a:gd name="f58" fmla="val f3"/>
                <a:gd name="f59" fmla="val f4"/>
                <a:gd name="f60" fmla="+- f59 0 f57"/>
                <a:gd name="f61" fmla="+- f58 0 f57"/>
                <a:gd name="f62" fmla="*/ f61 1 5483"/>
                <a:gd name="f63" fmla="*/ f60 1 58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61">
                  <a:moveTo>
                    <a:pt x="f5" y="f6"/>
                  </a:moveTo>
                  <a:lnTo>
                    <a:pt x="f7" y="f8"/>
                  </a:lnTo>
                  <a:cubicBezTo>
                    <a:pt x="f6" y="f9"/>
                    <a:pt x="f6" y="f10"/>
                    <a:pt x="f7" y="f11"/>
                  </a:cubicBezTo>
                  <a:lnTo>
                    <a:pt x="f5" y="f12"/>
                  </a:lnTo>
                  <a:lnTo>
                    <a:pt x="f13" y="f14"/>
                  </a:lnTo>
                  <a:cubicBezTo>
                    <a:pt x="f15" y="f16"/>
                    <a:pt x="f17" y="f18"/>
                    <a:pt x="f19" y="f18"/>
                  </a:cubicBezTo>
                  <a:cubicBezTo>
                    <a:pt x="f20" y="f18"/>
                    <a:pt x="f21" y="f16"/>
                    <a:pt x="f22" y="f14"/>
                  </a:cubicBezTo>
                  <a:lnTo>
                    <a:pt x="f23" y="f24"/>
                  </a:lnTo>
                  <a:cubicBezTo>
                    <a:pt x="f25" y="f26"/>
                    <a:pt x="f27" y="f28"/>
                    <a:pt x="f29" y="f28"/>
                  </a:cubicBezTo>
                  <a:cubicBezTo>
                    <a:pt x="f30" y="f28"/>
                    <a:pt x="f31" y="f26"/>
                    <a:pt x="f28" y="f24"/>
                  </a:cubicBezTo>
                  <a:cubicBezTo>
                    <a:pt x="f32" y="f33"/>
                    <a:pt x="f32" y="f34"/>
                    <a:pt x="f28" y="f14"/>
                  </a:cubicBezTo>
                  <a:lnTo>
                    <a:pt x="f23" y="f35"/>
                  </a:lnTo>
                  <a:cubicBezTo>
                    <a:pt x="f14" y="f36"/>
                    <a:pt x="f14" y="f37"/>
                    <a:pt x="f23" y="f38"/>
                  </a:cubicBezTo>
                  <a:lnTo>
                    <a:pt x="f39" y="f40"/>
                  </a:lnTo>
                  <a:lnTo>
                    <a:pt x="f33" y="f41"/>
                  </a:lnTo>
                  <a:lnTo>
                    <a:pt x="f25" y="f42"/>
                  </a:lnTo>
                  <a:cubicBezTo>
                    <a:pt x="f16" y="f43"/>
                    <a:pt x="f44" y="f45"/>
                    <a:pt x="f46" y="f45"/>
                  </a:cubicBezTo>
                  <a:cubicBezTo>
                    <a:pt x="f13" y="f45"/>
                    <a:pt x="f47" y="f43"/>
                    <a:pt x="f48" y="f42"/>
                  </a:cubicBezTo>
                  <a:cubicBezTo>
                    <a:pt x="f49" y="f50"/>
                    <a:pt x="f49" y="f51"/>
                    <a:pt x="f48" y="f52"/>
                  </a:cubicBezTo>
                  <a:lnTo>
                    <a:pt x="f53" y="f54"/>
                  </a:ln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9" name="Google Shape;10480;p74">
              <a:extLst>
                <a:ext uri="{FF2B5EF4-FFF2-40B4-BE49-F238E27FC236}">
                  <a16:creationId xmlns:a16="http://schemas.microsoft.com/office/drawing/2014/main" id="{A1500AE9-FFA5-6C12-74C4-E948B0A5C3C8}"/>
                </a:ext>
              </a:extLst>
            </p:cNvPr>
            <p:cNvSpPr/>
            <p:nvPr/>
          </p:nvSpPr>
          <p:spPr>
            <a:xfrm>
              <a:off x="6574755" y="1990246"/>
              <a:ext cx="232001" cy="227200"/>
            </a:xfrm>
            <a:custGeom>
              <a:avLst/>
              <a:gdLst>
                <a:gd name="f0" fmla="val w"/>
                <a:gd name="f1" fmla="val h"/>
                <a:gd name="f2" fmla="val 0"/>
                <a:gd name="f3" fmla="val 5829"/>
                <a:gd name="f4" fmla="val 5356"/>
                <a:gd name="f5" fmla="val 2926"/>
                <a:gd name="f6" fmla="val 2662"/>
                <a:gd name="f7" fmla="val 2394"/>
                <a:gd name="f8" fmla="val 95"/>
                <a:gd name="f9" fmla="val 2205"/>
                <a:gd name="f10" fmla="val 284"/>
                <a:gd name="f11" fmla="val 2457"/>
                <a:gd name="f12" fmla="val 1229"/>
                <a:gd name="f13" fmla="val 3686"/>
                <a:gd name="f14" fmla="val 1323"/>
                <a:gd name="f15" fmla="val 3781"/>
                <a:gd name="f16" fmla="val 4033"/>
                <a:gd name="f17" fmla="val 4127"/>
                <a:gd name="f18" fmla="val 725"/>
                <a:gd name="f19" fmla="val 4600"/>
                <a:gd name="f20" fmla="val 630"/>
                <a:gd name="f21" fmla="val 4726"/>
                <a:gd name="f22" fmla="val 4978"/>
                <a:gd name="f23" fmla="val 5072"/>
                <a:gd name="f24" fmla="val 788"/>
                <a:gd name="f25" fmla="val 5135"/>
                <a:gd name="f26" fmla="val 882"/>
                <a:gd name="f27" fmla="val 5167"/>
                <a:gd name="f28" fmla="val 977"/>
                <a:gd name="f29" fmla="val 1071"/>
                <a:gd name="f30" fmla="val 1166"/>
                <a:gd name="f31" fmla="val 1701"/>
                <a:gd name="f32" fmla="val 1749"/>
                <a:gd name="f33" fmla="val 4553"/>
                <a:gd name="f34" fmla="val 1835"/>
                <a:gd name="f35" fmla="val 4529"/>
                <a:gd name="f36" fmla="val 1926"/>
                <a:gd name="f37" fmla="val 2016"/>
                <a:gd name="f38" fmla="val 2111"/>
                <a:gd name="f39" fmla="val 2174"/>
                <a:gd name="f40" fmla="val 2898"/>
                <a:gd name="f41" fmla="val 3371"/>
                <a:gd name="f42" fmla="val 4883"/>
                <a:gd name="f43" fmla="val 3151"/>
                <a:gd name="f44" fmla="val 4663"/>
                <a:gd name="f45" fmla="val 2741"/>
                <a:gd name="f46" fmla="val 4253"/>
                <a:gd name="f47" fmla="val 3592"/>
                <a:gd name="f48" fmla="val 3214"/>
                <a:gd name="f49" fmla="val 3340"/>
                <a:gd name="f50" fmla="val 3009"/>
                <a:gd name="f51" fmla="val 3607"/>
                <a:gd name="f52" fmla="val 2906"/>
                <a:gd name="f53" fmla="val 3875"/>
                <a:gd name="f54" fmla="val 4143"/>
                <a:gd name="f55" fmla="val 4411"/>
                <a:gd name="f56" fmla="val 4852"/>
                <a:gd name="f57" fmla="val 3434"/>
                <a:gd name="f58" fmla="val 5828"/>
                <a:gd name="f59" fmla="val 3623"/>
                <a:gd name="f60" fmla="val 3450"/>
                <a:gd name="f61" fmla="val 3190"/>
                <a:gd name="f62" fmla="*/ f0 1 5829"/>
                <a:gd name="f63" fmla="*/ f1 1 5356"/>
                <a:gd name="f64" fmla="val f2"/>
                <a:gd name="f65" fmla="val f3"/>
                <a:gd name="f66" fmla="val f4"/>
                <a:gd name="f67" fmla="+- f66 0 f64"/>
                <a:gd name="f68" fmla="+- f65 0 f64"/>
                <a:gd name="f69" fmla="*/ f68 1 5829"/>
                <a:gd name="f70" fmla="*/ f67 1 5356"/>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29" h="5356">
                  <a:moveTo>
                    <a:pt x="f5" y="f2"/>
                  </a:moveTo>
                  <a:cubicBezTo>
                    <a:pt x="f6" y="f2"/>
                    <a:pt x="f7" y="f8"/>
                    <a:pt x="f9" y="f10"/>
                  </a:cubicBezTo>
                  <a:lnTo>
                    <a:pt x="f2" y="f11"/>
                  </a:lnTo>
                  <a:lnTo>
                    <a:pt x="f12" y="f13"/>
                  </a:lnTo>
                  <a:cubicBezTo>
                    <a:pt x="f14" y="f15"/>
                    <a:pt x="f14" y="f16"/>
                    <a:pt x="f12" y="f17"/>
                  </a:cubicBezTo>
                  <a:lnTo>
                    <a:pt x="f18" y="f19"/>
                  </a:lnTo>
                  <a:cubicBezTo>
                    <a:pt x="f20" y="f21"/>
                    <a:pt x="f20" y="f22"/>
                    <a:pt x="f18" y="f23"/>
                  </a:cubicBezTo>
                  <a:cubicBezTo>
                    <a:pt x="f24" y="f25"/>
                    <a:pt x="f26" y="f27"/>
                    <a:pt x="f28" y="f27"/>
                  </a:cubicBezTo>
                  <a:cubicBezTo>
                    <a:pt x="f29" y="f27"/>
                    <a:pt x="f30" y="f25"/>
                    <a:pt x="f12" y="f23"/>
                  </a:cubicBezTo>
                  <a:lnTo>
                    <a:pt x="f31" y="f19"/>
                  </a:lnTo>
                  <a:cubicBezTo>
                    <a:pt x="f32" y="f33"/>
                    <a:pt x="f34" y="f35"/>
                    <a:pt x="f36" y="f35"/>
                  </a:cubicBezTo>
                  <a:cubicBezTo>
                    <a:pt x="f37" y="f35"/>
                    <a:pt x="f38" y="f33"/>
                    <a:pt x="f39" y="f19"/>
                  </a:cubicBezTo>
                  <a:lnTo>
                    <a:pt x="f40" y="f4"/>
                  </a:lnTo>
                  <a:lnTo>
                    <a:pt x="f41" y="f42"/>
                  </a:lnTo>
                  <a:lnTo>
                    <a:pt x="f43" y="f44"/>
                  </a:lnTo>
                  <a:cubicBezTo>
                    <a:pt x="f45" y="f46"/>
                    <a:pt x="f45" y="f47"/>
                    <a:pt x="f43" y="f48"/>
                  </a:cubicBezTo>
                  <a:cubicBezTo>
                    <a:pt x="f49" y="f50"/>
                    <a:pt x="f51" y="f52"/>
                    <a:pt x="f53" y="f52"/>
                  </a:cubicBezTo>
                  <a:cubicBezTo>
                    <a:pt x="f54" y="f52"/>
                    <a:pt x="f55" y="f50"/>
                    <a:pt x="f19" y="f48"/>
                  </a:cubicBezTo>
                  <a:lnTo>
                    <a:pt x="f56" y="f57"/>
                  </a:lnTo>
                  <a:lnTo>
                    <a:pt x="f58" y="f11"/>
                  </a:lnTo>
                  <a:lnTo>
                    <a:pt x="f59" y="f10"/>
                  </a:lnTo>
                  <a:cubicBezTo>
                    <a:pt x="f60" y="f8"/>
                    <a:pt x="f61"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0" name="Google Shape;10481;p74">
              <a:extLst>
                <a:ext uri="{FF2B5EF4-FFF2-40B4-BE49-F238E27FC236}">
                  <a16:creationId xmlns:a16="http://schemas.microsoft.com/office/drawing/2014/main" id="{2CC35C51-246F-D451-FE06-F6DEC91D2EFD}"/>
                </a:ext>
              </a:extLst>
            </p:cNvPr>
            <p:cNvSpPr/>
            <p:nvPr/>
          </p:nvSpPr>
          <p:spPr>
            <a:xfrm>
              <a:off x="6712665" y="2115848"/>
              <a:ext cx="218230" cy="247262"/>
            </a:xfrm>
            <a:custGeom>
              <a:avLst/>
              <a:gdLst>
                <a:gd name="f0" fmla="val w"/>
                <a:gd name="f1" fmla="val h"/>
                <a:gd name="f2" fmla="val 0"/>
                <a:gd name="f3" fmla="val 5483"/>
                <a:gd name="f4" fmla="val 5829"/>
                <a:gd name="f5" fmla="val 2899"/>
                <a:gd name="f6" fmla="val 1"/>
                <a:gd name="f7" fmla="val 1702"/>
                <a:gd name="f8" fmla="val 1229"/>
                <a:gd name="f9" fmla="val 1639"/>
                <a:gd name="f10" fmla="val 1292"/>
                <a:gd name="f11" fmla="val 1544"/>
                <a:gd name="f12" fmla="val 1324"/>
                <a:gd name="f13" fmla="val 1450"/>
                <a:gd name="f14" fmla="val 1355"/>
                <a:gd name="f15" fmla="val 1261"/>
                <a:gd name="f16" fmla="val 1198"/>
                <a:gd name="f17" fmla="val 725"/>
                <a:gd name="f18" fmla="val 757"/>
                <a:gd name="f19" fmla="val 678"/>
                <a:gd name="f20" fmla="val 694"/>
                <a:gd name="f21" fmla="val 591"/>
                <a:gd name="f22" fmla="val 662"/>
                <a:gd name="f23" fmla="val 501"/>
                <a:gd name="f24" fmla="val 410"/>
                <a:gd name="f25" fmla="val 316"/>
                <a:gd name="f26" fmla="val 253"/>
                <a:gd name="f27" fmla="val 158"/>
                <a:gd name="f28" fmla="val 883"/>
                <a:gd name="f29" fmla="val 1103"/>
                <a:gd name="f30" fmla="val 851"/>
                <a:gd name="f31" fmla="val 1828"/>
                <a:gd name="f32" fmla="val 2048"/>
                <a:gd name="f33" fmla="val 2174"/>
                <a:gd name="f34" fmla="val 473"/>
                <a:gd name="f35" fmla="val 3372"/>
                <a:gd name="f36" fmla="val 3151"/>
                <a:gd name="f37" fmla="val 898"/>
                <a:gd name="f38" fmla="val 2946"/>
                <a:gd name="f39" fmla="val 1166"/>
                <a:gd name="f40" fmla="val 2844"/>
                <a:gd name="f41" fmla="val 1434"/>
                <a:gd name="f42" fmla="val 1970"/>
                <a:gd name="f43" fmla="val 2552"/>
                <a:gd name="f44" fmla="val 3529"/>
                <a:gd name="f45" fmla="val 4222"/>
                <a:gd name="f46" fmla="val 4600"/>
                <a:gd name="f47" fmla="val 1922"/>
                <a:gd name="f48" fmla="val 4852"/>
                <a:gd name="f49" fmla="val 5073"/>
                <a:gd name="f50" fmla="val 3655"/>
                <a:gd name="f51" fmla="val 5482"/>
                <a:gd name="f52" fmla="val 3277"/>
                <a:gd name="f53" fmla="val 2615"/>
                <a:gd name="f54" fmla="val 2206"/>
                <a:gd name="f55" fmla="*/ f0 1 5483"/>
                <a:gd name="f56" fmla="*/ f1 1 5829"/>
                <a:gd name="f57" fmla="val f2"/>
                <a:gd name="f58" fmla="val f3"/>
                <a:gd name="f59" fmla="val f4"/>
                <a:gd name="f60" fmla="+- f59 0 f57"/>
                <a:gd name="f61" fmla="+- f58 0 f57"/>
                <a:gd name="f62" fmla="*/ f61 1 5483"/>
                <a:gd name="f63" fmla="*/ f60 1 5829"/>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29">
                  <a:moveTo>
                    <a:pt x="f5" y="f6"/>
                  </a:moveTo>
                  <a:lnTo>
                    <a:pt x="f7" y="f8"/>
                  </a:lnTo>
                  <a:cubicBezTo>
                    <a:pt x="f9" y="f10"/>
                    <a:pt x="f11" y="f12"/>
                    <a:pt x="f13" y="f12"/>
                  </a:cubicBezTo>
                  <a:cubicBezTo>
                    <a:pt x="f14" y="f12"/>
                    <a:pt x="f15" y="f10"/>
                    <a:pt x="f16" y="f8"/>
                  </a:cubicBezTo>
                  <a:lnTo>
                    <a:pt x="f17" y="f18"/>
                  </a:lnTo>
                  <a:cubicBezTo>
                    <a:pt x="f19" y="f20"/>
                    <a:pt x="f21" y="f22"/>
                    <a:pt x="f23" y="f22"/>
                  </a:cubicBezTo>
                  <a:cubicBezTo>
                    <a:pt x="f24" y="f22"/>
                    <a:pt x="f25" y="f20"/>
                    <a:pt x="f26" y="f18"/>
                  </a:cubicBezTo>
                  <a:cubicBezTo>
                    <a:pt x="f27" y="f28"/>
                    <a:pt x="f27" y="f29"/>
                    <a:pt x="f26" y="f8"/>
                  </a:cubicBezTo>
                  <a:lnTo>
                    <a:pt x="f17" y="f7"/>
                  </a:lnTo>
                  <a:cubicBezTo>
                    <a:pt x="f30" y="f31"/>
                    <a:pt x="f30" y="f32"/>
                    <a:pt x="f17" y="f33"/>
                  </a:cubicBezTo>
                  <a:lnTo>
                    <a:pt x="f6" y="f5"/>
                  </a:lnTo>
                  <a:lnTo>
                    <a:pt x="f34" y="f35"/>
                  </a:lnTo>
                  <a:lnTo>
                    <a:pt x="f20" y="f36"/>
                  </a:lnTo>
                  <a:cubicBezTo>
                    <a:pt x="f37" y="f38"/>
                    <a:pt x="f39" y="f40"/>
                    <a:pt x="f41" y="f40"/>
                  </a:cubicBezTo>
                  <a:cubicBezTo>
                    <a:pt x="f7" y="f40"/>
                    <a:pt x="f42" y="f38"/>
                    <a:pt x="f33" y="f36"/>
                  </a:cubicBezTo>
                  <a:cubicBezTo>
                    <a:pt x="f43" y="f44"/>
                    <a:pt x="f43" y="f45"/>
                    <a:pt x="f33" y="f46"/>
                  </a:cubicBezTo>
                  <a:lnTo>
                    <a:pt x="f47" y="f48"/>
                  </a:lnTo>
                  <a:lnTo>
                    <a:pt x="f5" y="f4"/>
                  </a:lnTo>
                  <a:lnTo>
                    <a:pt x="f49" y="f50"/>
                  </a:lnTo>
                  <a:cubicBezTo>
                    <a:pt x="f51" y="f52"/>
                    <a:pt x="f51" y="f53"/>
                    <a:pt x="f49" y="f54"/>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1" name="Google Shape;10482;p74">
              <a:extLst>
                <a:ext uri="{FF2B5EF4-FFF2-40B4-BE49-F238E27FC236}">
                  <a16:creationId xmlns:a16="http://schemas.microsoft.com/office/drawing/2014/main" id="{09A34661-89CF-1035-9B4C-91FE39FF7583}"/>
                </a:ext>
              </a:extLst>
            </p:cNvPr>
            <p:cNvSpPr/>
            <p:nvPr/>
          </p:nvSpPr>
          <p:spPr>
            <a:xfrm>
              <a:off x="6574755" y="2262874"/>
              <a:ext cx="234507" cy="228554"/>
            </a:xfrm>
            <a:custGeom>
              <a:avLst/>
              <a:gdLst>
                <a:gd name="f0" fmla="val w"/>
                <a:gd name="f1" fmla="val h"/>
                <a:gd name="f2" fmla="val 0"/>
                <a:gd name="f3" fmla="val 5892"/>
                <a:gd name="f4" fmla="val 5388"/>
                <a:gd name="f5" fmla="val 2993"/>
                <a:gd name="f6" fmla="val 2520"/>
                <a:gd name="f7" fmla="val 473"/>
                <a:gd name="f8" fmla="val 2741"/>
                <a:gd name="f9" fmla="val 725"/>
                <a:gd name="f10" fmla="val 3151"/>
                <a:gd name="f11" fmla="val 1103"/>
                <a:gd name="f12" fmla="val 1764"/>
                <a:gd name="f13" fmla="val 2174"/>
                <a:gd name="f14" fmla="val 2505"/>
                <a:gd name="f15" fmla="val 2363"/>
                <a:gd name="f16" fmla="val 2221"/>
                <a:gd name="f17" fmla="val 2457"/>
                <a:gd name="f18" fmla="val 1949"/>
                <a:gd name="f19" fmla="val 1678"/>
                <a:gd name="f20" fmla="val 1418"/>
                <a:gd name="f21" fmla="val 1229"/>
                <a:gd name="f22" fmla="val 977"/>
                <a:gd name="f23" fmla="val 1922"/>
                <a:gd name="f24" fmla="val 2930"/>
                <a:gd name="f25" fmla="val 2205"/>
                <a:gd name="f26" fmla="val 5072"/>
                <a:gd name="f27" fmla="val 2394"/>
                <a:gd name="f28" fmla="val 5293"/>
                <a:gd name="f29" fmla="val 2678"/>
                <a:gd name="f30" fmla="val 5387"/>
                <a:gd name="f31" fmla="val 3214"/>
                <a:gd name="f32" fmla="val 3497"/>
                <a:gd name="f33" fmla="val 3686"/>
                <a:gd name="f34" fmla="val 5891"/>
                <a:gd name="f35" fmla="val 4663"/>
                <a:gd name="f36" fmla="val 1701"/>
                <a:gd name="f37" fmla="val 4568"/>
                <a:gd name="f38" fmla="val 1575"/>
                <a:gd name="f39" fmla="val 1355"/>
                <a:gd name="f40" fmla="val 5167"/>
                <a:gd name="f41" fmla="val 756"/>
                <a:gd name="f42" fmla="val 5261"/>
                <a:gd name="f43" fmla="val 630"/>
                <a:gd name="f44" fmla="val 410"/>
                <a:gd name="f45" fmla="val 284"/>
                <a:gd name="f46" fmla="val 5104"/>
                <a:gd name="f47" fmla="val 221"/>
                <a:gd name="f48" fmla="val 5009"/>
                <a:gd name="f49" fmla="val 189"/>
                <a:gd name="f50" fmla="val 4915"/>
                <a:gd name="f51" fmla="val 4820"/>
                <a:gd name="f52" fmla="val 4726"/>
                <a:gd name="f53" fmla="val 4190"/>
                <a:gd name="f54" fmla="val 4143"/>
                <a:gd name="f55" fmla="val 819"/>
                <a:gd name="f56" fmla="val 4056"/>
                <a:gd name="f57" fmla="val 851"/>
                <a:gd name="f58" fmla="val 3966"/>
                <a:gd name="f59" fmla="val 3875"/>
                <a:gd name="f60" fmla="val 3781"/>
                <a:gd name="f61" fmla="val 3718"/>
                <a:gd name="f62" fmla="*/ f0 1 5892"/>
                <a:gd name="f63" fmla="*/ f1 1 5388"/>
                <a:gd name="f64" fmla="val f2"/>
                <a:gd name="f65" fmla="val f3"/>
                <a:gd name="f66" fmla="val f4"/>
                <a:gd name="f67" fmla="+- f66 0 f64"/>
                <a:gd name="f68" fmla="+- f65 0 f64"/>
                <a:gd name="f69" fmla="*/ f68 1 5892"/>
                <a:gd name="f70" fmla="*/ f67 1 538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92" h="5388">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 y="f24"/>
                  </a:lnTo>
                  <a:lnTo>
                    <a:pt x="f25" y="f26"/>
                  </a:lnTo>
                  <a:cubicBezTo>
                    <a:pt x="f27" y="f28"/>
                    <a:pt x="f29" y="f30"/>
                    <a:pt x="f24" y="f30"/>
                  </a:cubicBezTo>
                  <a:cubicBezTo>
                    <a:pt x="f31" y="f30"/>
                    <a:pt x="f32" y="f28"/>
                    <a:pt x="f33" y="f26"/>
                  </a:cubicBezTo>
                  <a:lnTo>
                    <a:pt x="f34" y="f24"/>
                  </a:lnTo>
                  <a:lnTo>
                    <a:pt x="f35" y="f36"/>
                  </a:lnTo>
                  <a:cubicBezTo>
                    <a:pt x="f37" y="f38"/>
                    <a:pt x="f37" y="f39"/>
                    <a:pt x="f35" y="f21"/>
                  </a:cubicBezTo>
                  <a:lnTo>
                    <a:pt x="f40" y="f41"/>
                  </a:lnTo>
                  <a:cubicBezTo>
                    <a:pt x="f42" y="f43"/>
                    <a:pt x="f42" y="f44"/>
                    <a:pt x="f40" y="f45"/>
                  </a:cubicBezTo>
                  <a:cubicBezTo>
                    <a:pt x="f46" y="f47"/>
                    <a:pt x="f48" y="f49"/>
                    <a:pt x="f50" y="f49"/>
                  </a:cubicBezTo>
                  <a:cubicBezTo>
                    <a:pt x="f51" y="f49"/>
                    <a:pt x="f52" y="f47"/>
                    <a:pt x="f35" y="f45"/>
                  </a:cubicBezTo>
                  <a:lnTo>
                    <a:pt x="f53" y="f41"/>
                  </a:lnTo>
                  <a:cubicBezTo>
                    <a:pt x="f54" y="f55"/>
                    <a:pt x="f56" y="f57"/>
                    <a:pt x="f58" y="f57"/>
                  </a:cubicBezTo>
                  <a:cubicBezTo>
                    <a:pt x="f59" y="f57"/>
                    <a:pt x="f60" y="f55"/>
                    <a:pt x="f61" y="f41"/>
                  </a:cubicBez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02" name="Google Shape;10101;p74">
            <a:extLst>
              <a:ext uri="{FF2B5EF4-FFF2-40B4-BE49-F238E27FC236}">
                <a16:creationId xmlns:a16="http://schemas.microsoft.com/office/drawing/2014/main" id="{593A2613-9164-36CC-9327-0783659AE83E}"/>
              </a:ext>
            </a:extLst>
          </p:cNvPr>
          <p:cNvGrpSpPr/>
          <p:nvPr/>
        </p:nvGrpSpPr>
        <p:grpSpPr>
          <a:xfrm>
            <a:off x="8538447" y="4166509"/>
            <a:ext cx="327931" cy="324163"/>
            <a:chOff x="8538447" y="4166509"/>
            <a:chExt cx="327931" cy="324163"/>
          </a:xfrm>
        </p:grpSpPr>
        <p:sp>
          <p:nvSpPr>
            <p:cNvPr id="203" name="Google Shape;10102;p74">
              <a:extLst>
                <a:ext uri="{FF2B5EF4-FFF2-40B4-BE49-F238E27FC236}">
                  <a16:creationId xmlns:a16="http://schemas.microsoft.com/office/drawing/2014/main" id="{259203CC-D1BF-7F14-D513-0C7F0AEE96C1}"/>
                </a:ext>
              </a:extLst>
            </p:cNvPr>
            <p:cNvSpPr/>
            <p:nvPr/>
          </p:nvSpPr>
          <p:spPr>
            <a:xfrm>
              <a:off x="8643795" y="4252526"/>
              <a:ext cx="222583" cy="238146"/>
            </a:xfrm>
            <a:custGeom>
              <a:avLst/>
              <a:gdLst>
                <a:gd name="f0" fmla="val w"/>
                <a:gd name="f1" fmla="val h"/>
                <a:gd name="f2" fmla="val 0"/>
                <a:gd name="f3" fmla="val 8255"/>
                <a:gd name="f4" fmla="val 8287"/>
                <a:gd name="f5" fmla="val 4128"/>
                <a:gd name="f6" fmla="val 1229"/>
                <a:gd name="f7" fmla="val 4348"/>
                <a:gd name="f8" fmla="val 4506"/>
                <a:gd name="f9" fmla="val 1418"/>
                <a:gd name="f10" fmla="val 1670"/>
                <a:gd name="f11" fmla="val 1922"/>
                <a:gd name="f12" fmla="val 4978"/>
                <a:gd name="f13" fmla="val 2080"/>
                <a:gd name="f14" fmla="val 5356"/>
                <a:gd name="f15" fmla="val 2552"/>
                <a:gd name="f16" fmla="val 3119"/>
                <a:gd name="f17" fmla="val 3340"/>
                <a:gd name="f18" fmla="val 5136"/>
                <a:gd name="f19" fmla="val 3498"/>
                <a:gd name="f20" fmla="val 4947"/>
                <a:gd name="f21" fmla="val 4726"/>
                <a:gd name="f22" fmla="val 3308"/>
                <a:gd name="f23" fmla="val 2867"/>
                <a:gd name="f24" fmla="val 4317"/>
                <a:gd name="f25" fmla="val 2710"/>
                <a:gd name="f26" fmla="val 3939"/>
                <a:gd name="f27" fmla="val 3687"/>
                <a:gd name="f28" fmla="val 2930"/>
                <a:gd name="f29" fmla="val 3718"/>
                <a:gd name="f30" fmla="val 4033"/>
                <a:gd name="f31" fmla="val 3592"/>
                <a:gd name="f32" fmla="val 4411"/>
                <a:gd name="f33" fmla="val 3813"/>
                <a:gd name="f34" fmla="val 4821"/>
                <a:gd name="f35" fmla="val 5388"/>
                <a:gd name="f36" fmla="val 4537"/>
                <a:gd name="f37" fmla="val 5199"/>
                <a:gd name="f38" fmla="val 5766"/>
                <a:gd name="f39" fmla="val 5041"/>
                <a:gd name="f40" fmla="val 6175"/>
                <a:gd name="f41" fmla="val 4569"/>
                <a:gd name="f42" fmla="val 6396"/>
                <a:gd name="f43" fmla="val 6648"/>
                <a:gd name="f44" fmla="val 6900"/>
                <a:gd name="f45" fmla="val 7089"/>
                <a:gd name="f46" fmla="val 4159"/>
                <a:gd name="f47" fmla="val 3970"/>
                <a:gd name="f48" fmla="val 3245"/>
                <a:gd name="f49" fmla="val 6238"/>
                <a:gd name="f50" fmla="val 2899"/>
                <a:gd name="f51" fmla="val 3088"/>
                <a:gd name="f52" fmla="val 5010"/>
                <a:gd name="f53" fmla="val 5451"/>
                <a:gd name="f54" fmla="val 3876"/>
                <a:gd name="f55" fmla="val 5608"/>
                <a:gd name="f56" fmla="val 4191"/>
                <a:gd name="f57" fmla="val 3844"/>
                <a:gd name="f58" fmla="val 3403"/>
                <a:gd name="f59" fmla="val 3781"/>
                <a:gd name="f60" fmla="val 3214"/>
                <a:gd name="f61" fmla="val 2143"/>
                <a:gd name="f62" fmla="val 1828"/>
                <a:gd name="f63" fmla="val 1859"/>
                <a:gd name="f64" fmla="val 6427"/>
                <a:gd name="f65" fmla="val 8286"/>
                <a:gd name="f66" fmla="*/ f0 1 8255"/>
                <a:gd name="f67" fmla="*/ f1 1 8287"/>
                <a:gd name="f68" fmla="val f2"/>
                <a:gd name="f69" fmla="val f3"/>
                <a:gd name="f70" fmla="val f4"/>
                <a:gd name="f71" fmla="+- f70 0 f68"/>
                <a:gd name="f72" fmla="+- f69 0 f68"/>
                <a:gd name="f73" fmla="*/ f72 1 8255"/>
                <a:gd name="f74" fmla="*/ f71 1 8287"/>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8255" h="8287">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24" y="f25"/>
                    <a:pt x="f5" y="f25"/>
                  </a:cubicBezTo>
                  <a:cubicBezTo>
                    <a:pt x="f26" y="f25"/>
                    <a:pt x="f27" y="f28"/>
                    <a:pt x="f27" y="f16"/>
                  </a:cubicBezTo>
                  <a:cubicBezTo>
                    <a:pt x="f29" y="f17"/>
                    <a:pt x="f30" y="f31"/>
                    <a:pt x="f32" y="f33"/>
                  </a:cubicBezTo>
                  <a:cubicBezTo>
                    <a:pt x="f34" y="f5"/>
                    <a:pt x="f35" y="f36"/>
                    <a:pt x="f35" y="f37"/>
                  </a:cubicBezTo>
                  <a:cubicBezTo>
                    <a:pt x="f35" y="f38"/>
                    <a:pt x="f39" y="f40"/>
                    <a:pt x="f41" y="f42"/>
                  </a:cubicBezTo>
                  <a:lnTo>
                    <a:pt x="f41" y="f43"/>
                  </a:lnTo>
                  <a:cubicBezTo>
                    <a:pt x="f41" y="f44"/>
                    <a:pt x="f7" y="f45"/>
                    <a:pt x="f46" y="f45"/>
                  </a:cubicBezTo>
                  <a:cubicBezTo>
                    <a:pt x="f47" y="f45"/>
                    <a:pt x="f29" y="f44"/>
                    <a:pt x="f29" y="f43"/>
                  </a:cubicBezTo>
                  <a:lnTo>
                    <a:pt x="f29" y="f42"/>
                  </a:lnTo>
                  <a:cubicBezTo>
                    <a:pt x="f48" y="f49"/>
                    <a:pt x="f50" y="f38"/>
                    <a:pt x="f50" y="f37"/>
                  </a:cubicBezTo>
                  <a:cubicBezTo>
                    <a:pt x="f50" y="f12"/>
                    <a:pt x="f51" y="f34"/>
                    <a:pt x="f22" y="f34"/>
                  </a:cubicBezTo>
                  <a:cubicBezTo>
                    <a:pt x="f19" y="f34"/>
                    <a:pt x="f27" y="f52"/>
                    <a:pt x="f27" y="f37"/>
                  </a:cubicBezTo>
                  <a:cubicBezTo>
                    <a:pt x="f27" y="f53"/>
                    <a:pt x="f54" y="f55"/>
                    <a:pt x="f5" y="f55"/>
                  </a:cubicBezTo>
                  <a:cubicBezTo>
                    <a:pt x="f7" y="f55"/>
                    <a:pt x="f8" y="f35"/>
                    <a:pt x="f8" y="f37"/>
                  </a:cubicBezTo>
                  <a:cubicBezTo>
                    <a:pt x="f8" y="f12"/>
                    <a:pt x="f56" y="f21"/>
                    <a:pt x="f57" y="f8"/>
                  </a:cubicBezTo>
                  <a:cubicBezTo>
                    <a:pt x="f58" y="f56"/>
                    <a:pt x="f23" y="f59"/>
                    <a:pt x="f23" y="f16"/>
                  </a:cubicBezTo>
                  <a:cubicBezTo>
                    <a:pt x="f23" y="f15"/>
                    <a:pt x="f60" y="f61"/>
                    <a:pt x="f27" y="f11"/>
                  </a:cubicBezTo>
                  <a:lnTo>
                    <a:pt x="f27" y="f10"/>
                  </a:lnTo>
                  <a:cubicBezTo>
                    <a:pt x="f27" y="f9"/>
                    <a:pt x="f54" y="f6"/>
                    <a:pt x="f5" y="f6"/>
                  </a:cubicBezTo>
                  <a:close/>
                  <a:moveTo>
                    <a:pt x="f5" y="f2"/>
                  </a:moveTo>
                  <a:cubicBezTo>
                    <a:pt x="f62" y="f2"/>
                    <a:pt x="f2" y="f63"/>
                    <a:pt x="f2" y="f5"/>
                  </a:cubicBezTo>
                  <a:cubicBezTo>
                    <a:pt x="f2" y="f64"/>
                    <a:pt x="f62" y="f65"/>
                    <a:pt x="f5" y="f65"/>
                  </a:cubicBezTo>
                  <a:cubicBezTo>
                    <a:pt x="f42" y="f65"/>
                    <a:pt x="f3" y="f64"/>
                    <a:pt x="f3" y="f5"/>
                  </a:cubicBezTo>
                  <a:cubicBezTo>
                    <a:pt x="f3" y="f63"/>
                    <a:pt x="f42"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4" name="Google Shape;10103;p74">
              <a:extLst>
                <a:ext uri="{FF2B5EF4-FFF2-40B4-BE49-F238E27FC236}">
                  <a16:creationId xmlns:a16="http://schemas.microsoft.com/office/drawing/2014/main" id="{4D5A124B-5F42-EE80-C9EA-34BBC5593A1C}"/>
                </a:ext>
              </a:extLst>
            </p:cNvPr>
            <p:cNvSpPr/>
            <p:nvPr/>
          </p:nvSpPr>
          <p:spPr>
            <a:xfrm>
              <a:off x="8539307" y="4166509"/>
              <a:ext cx="172455" cy="86035"/>
            </a:xfrm>
            <a:custGeom>
              <a:avLst/>
              <a:gdLst>
                <a:gd name="f0" fmla="val w"/>
                <a:gd name="f1" fmla="val h"/>
                <a:gd name="f2" fmla="val 0"/>
                <a:gd name="f3" fmla="val 6396"/>
                <a:gd name="f4" fmla="val 2994"/>
                <a:gd name="f5" fmla="val 3214"/>
                <a:gd name="f6" fmla="val 1"/>
                <a:gd name="f7" fmla="val 1450"/>
                <a:gd name="f8" fmla="val 662"/>
                <a:gd name="f9" fmla="val 1513"/>
                <a:gd name="f10" fmla="val 2332"/>
                <a:gd name="f11" fmla="val 2993"/>
                <a:gd name="f12" fmla="val 4947"/>
                <a:gd name="f13" fmla="*/ f0 1 6396"/>
                <a:gd name="f14" fmla="*/ f1 1 2994"/>
                <a:gd name="f15" fmla="val f2"/>
                <a:gd name="f16" fmla="val f3"/>
                <a:gd name="f17" fmla="val f4"/>
                <a:gd name="f18" fmla="+- f17 0 f15"/>
                <a:gd name="f19" fmla="+- f16 0 f15"/>
                <a:gd name="f20" fmla="*/ f19 1 6396"/>
                <a:gd name="f21" fmla="*/ f18 1 2994"/>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396" h="2994">
                  <a:moveTo>
                    <a:pt x="f5" y="f6"/>
                  </a:moveTo>
                  <a:cubicBezTo>
                    <a:pt x="f7" y="f6"/>
                    <a:pt x="f2" y="f8"/>
                    <a:pt x="f2" y="f9"/>
                  </a:cubicBezTo>
                  <a:cubicBezTo>
                    <a:pt x="f2" y="f10"/>
                    <a:pt x="f7" y="f11"/>
                    <a:pt x="f5" y="f11"/>
                  </a:cubicBezTo>
                  <a:cubicBezTo>
                    <a:pt x="f12" y="f11"/>
                    <a:pt x="f3" y="f10"/>
                    <a:pt x="f3" y="f9"/>
                  </a:cubicBezTo>
                  <a:cubicBezTo>
                    <a:pt x="f3" y="f8"/>
                    <a:pt x="f12"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5" name="Google Shape;10104;p74">
              <a:extLst>
                <a:ext uri="{FF2B5EF4-FFF2-40B4-BE49-F238E27FC236}">
                  <a16:creationId xmlns:a16="http://schemas.microsoft.com/office/drawing/2014/main" id="{B4EFD541-A221-0A46-4DED-FAC5AB6E748E}"/>
                </a:ext>
              </a:extLst>
            </p:cNvPr>
            <p:cNvSpPr/>
            <p:nvPr/>
          </p:nvSpPr>
          <p:spPr>
            <a:xfrm>
              <a:off x="8539307" y="4256138"/>
              <a:ext cx="118936" cy="68826"/>
            </a:xfrm>
            <a:custGeom>
              <a:avLst/>
              <a:gdLst>
                <a:gd name="f0" fmla="val w"/>
                <a:gd name="f1" fmla="val h"/>
                <a:gd name="f2" fmla="val 0"/>
                <a:gd name="f3" fmla="val 4411"/>
                <a:gd name="f4" fmla="val 2395"/>
                <a:gd name="f5" fmla="val 1135"/>
                <a:gd name="f6" fmla="val 1450"/>
                <a:gd name="f7" fmla="val 347"/>
                <a:gd name="f8" fmla="val 1765"/>
                <a:gd name="f9" fmla="val 882"/>
                <a:gd name="f10" fmla="val 2017"/>
                <a:gd name="f11" fmla="val 1355"/>
                <a:gd name="f12" fmla="val 2237"/>
                <a:gd name="f13" fmla="val 2332"/>
                <a:gd name="f14" fmla="val 3151"/>
                <a:gd name="f15" fmla="val 3308"/>
                <a:gd name="f16" fmla="val 3560"/>
                <a:gd name="f17" fmla="val 1733"/>
                <a:gd name="f18" fmla="val 3907"/>
                <a:gd name="f19" fmla="val 631"/>
                <a:gd name="f20" fmla="val 4033"/>
                <a:gd name="f21" fmla="val 694"/>
                <a:gd name="f22" fmla="val 3623"/>
                <a:gd name="f23" fmla="val 757"/>
                <a:gd name="f24" fmla="val 3182"/>
                <a:gd name="f25" fmla="val 2363"/>
                <a:gd name="f26" fmla="val 1261"/>
                <a:gd name="f27" fmla="val 599"/>
                <a:gd name="f28" fmla="val 567"/>
                <a:gd name="f29" fmla="val 316"/>
                <a:gd name="f30" fmla="val 221"/>
                <a:gd name="f31" fmla="val 158"/>
                <a:gd name="f32" fmla="val 127"/>
                <a:gd name="f33" fmla="*/ f0 1 4411"/>
                <a:gd name="f34" fmla="*/ f1 1 2395"/>
                <a:gd name="f35" fmla="val f2"/>
                <a:gd name="f36" fmla="val f3"/>
                <a:gd name="f37" fmla="val f4"/>
                <a:gd name="f38" fmla="+- f37 0 f35"/>
                <a:gd name="f39" fmla="+- f36 0 f35"/>
                <a:gd name="f40" fmla="*/ f39 1 4411"/>
                <a:gd name="f41" fmla="*/ f38 1 2395"/>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4411" h="2395">
                  <a:moveTo>
                    <a:pt x="f2" y="f2"/>
                  </a:moveTo>
                  <a:lnTo>
                    <a:pt x="f2" y="f5"/>
                  </a:lnTo>
                  <a:cubicBezTo>
                    <a:pt x="f2" y="f6"/>
                    <a:pt x="f7" y="f8"/>
                    <a:pt x="f9" y="f10"/>
                  </a:cubicBezTo>
                  <a:cubicBezTo>
                    <a:pt x="f11" y="f12"/>
                    <a:pt x="f13" y="f4"/>
                    <a:pt x="f14" y="f4"/>
                  </a:cubicBezTo>
                  <a:lnTo>
                    <a:pt x="f15" y="f4"/>
                  </a:lnTo>
                  <a:cubicBezTo>
                    <a:pt x="f16" y="f17"/>
                    <a:pt x="f18" y="f5"/>
                    <a:pt x="f3" y="f19"/>
                  </a:cubicBezTo>
                  <a:lnTo>
                    <a:pt x="f3" y="f19"/>
                  </a:lnTo>
                  <a:cubicBezTo>
                    <a:pt x="f20" y="f21"/>
                    <a:pt x="f22" y="f23"/>
                    <a:pt x="f24" y="f23"/>
                  </a:cubicBezTo>
                  <a:cubicBezTo>
                    <a:pt x="f25" y="f23"/>
                    <a:pt x="f26" y="f27"/>
                    <a:pt x="f28" y="f29"/>
                  </a:cubicBezTo>
                  <a:cubicBezTo>
                    <a:pt x="f7" y="f30"/>
                    <a:pt x="f31" y="f32"/>
                    <a:pt x="f2"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6" name="Google Shape;10105;p74">
              <a:extLst>
                <a:ext uri="{FF2B5EF4-FFF2-40B4-BE49-F238E27FC236}">
                  <a16:creationId xmlns:a16="http://schemas.microsoft.com/office/drawing/2014/main" id="{D3A73118-9778-C4C0-86AE-AF6F1F7150EC}"/>
                </a:ext>
              </a:extLst>
            </p:cNvPr>
            <p:cNvSpPr/>
            <p:nvPr/>
          </p:nvSpPr>
          <p:spPr>
            <a:xfrm>
              <a:off x="8539307" y="4397386"/>
              <a:ext cx="114702" cy="68826"/>
            </a:xfrm>
            <a:custGeom>
              <a:avLst/>
              <a:gdLst>
                <a:gd name="f0" fmla="val w"/>
                <a:gd name="f1" fmla="val h"/>
                <a:gd name="f2" fmla="val 0"/>
                <a:gd name="f3" fmla="val 4254"/>
                <a:gd name="f4" fmla="val 2395"/>
                <a:gd name="f5" fmla="val 1197"/>
                <a:gd name="f6" fmla="val 1701"/>
                <a:gd name="f7" fmla="val 1355"/>
                <a:gd name="f8" fmla="val 3182"/>
                <a:gd name="f9" fmla="val 3560"/>
                <a:gd name="f10" fmla="val 3907"/>
                <a:gd name="f11" fmla="val 2363"/>
                <a:gd name="f12" fmla="val 2332"/>
                <a:gd name="f13" fmla="val 3875"/>
                <a:gd name="f14" fmla="val 1859"/>
                <a:gd name="f15" fmla="val 3340"/>
                <a:gd name="f16" fmla="val 756"/>
                <a:gd name="f17" fmla="val 1261"/>
                <a:gd name="f18" fmla="val 599"/>
                <a:gd name="f19" fmla="val 567"/>
                <a:gd name="f20" fmla="val 315"/>
                <a:gd name="f21" fmla="val 347"/>
                <a:gd name="f22" fmla="val 252"/>
                <a:gd name="f23" fmla="val 158"/>
                <a:gd name="f24" fmla="val 126"/>
                <a:gd name="f25" fmla="*/ f0 1 4254"/>
                <a:gd name="f26" fmla="*/ f1 1 2395"/>
                <a:gd name="f27" fmla="val f2"/>
                <a:gd name="f28" fmla="val f3"/>
                <a:gd name="f29" fmla="val f4"/>
                <a:gd name="f30" fmla="+- f29 0 f27"/>
                <a:gd name="f31" fmla="+- f28 0 f27"/>
                <a:gd name="f32" fmla="*/ f31 1 4254"/>
                <a:gd name="f33" fmla="*/ f30 1 239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254" h="2395">
                  <a:moveTo>
                    <a:pt x="f2" y="f2"/>
                  </a:moveTo>
                  <a:lnTo>
                    <a:pt x="f2" y="f5"/>
                  </a:lnTo>
                  <a:cubicBezTo>
                    <a:pt x="f2" y="f6"/>
                    <a:pt x="f7" y="f4"/>
                    <a:pt x="f8" y="f4"/>
                  </a:cubicBezTo>
                  <a:cubicBezTo>
                    <a:pt x="f9" y="f4"/>
                    <a:pt x="f10" y="f11"/>
                    <a:pt x="f3" y="f12"/>
                  </a:cubicBezTo>
                  <a:cubicBezTo>
                    <a:pt x="f13" y="f14"/>
                    <a:pt x="f9" y="f7"/>
                    <a:pt x="f15" y="f16"/>
                  </a:cubicBezTo>
                  <a:lnTo>
                    <a:pt x="f8" y="f16"/>
                  </a:lnTo>
                  <a:cubicBezTo>
                    <a:pt x="f11" y="f16"/>
                    <a:pt x="f17" y="f18"/>
                    <a:pt x="f19" y="f20"/>
                  </a:cubicBezTo>
                  <a:cubicBezTo>
                    <a:pt x="f21" y="f22"/>
                    <a:pt x="f23" y="f24"/>
                    <a:pt x="f2"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7" name="Google Shape;10106;p74">
              <a:extLst>
                <a:ext uri="{FF2B5EF4-FFF2-40B4-BE49-F238E27FC236}">
                  <a16:creationId xmlns:a16="http://schemas.microsoft.com/office/drawing/2014/main" id="{283AE4BD-FAD0-A5B1-06D3-559CC8515904}"/>
                </a:ext>
              </a:extLst>
            </p:cNvPr>
            <p:cNvSpPr/>
            <p:nvPr/>
          </p:nvSpPr>
          <p:spPr>
            <a:xfrm>
              <a:off x="8538447" y="4326748"/>
              <a:ext cx="84124" cy="69741"/>
            </a:xfrm>
            <a:custGeom>
              <a:avLst/>
              <a:gdLst>
                <a:gd name="f0" fmla="val w"/>
                <a:gd name="f1" fmla="val h"/>
                <a:gd name="f2" fmla="val 0"/>
                <a:gd name="f3" fmla="val 3120"/>
                <a:gd name="f4" fmla="val 2427"/>
                <a:gd name="f5" fmla="val 1"/>
                <a:gd name="f6" fmla="val 1167"/>
                <a:gd name="f7" fmla="val 32"/>
                <a:gd name="f8" fmla="val 1482"/>
                <a:gd name="f9" fmla="val 379"/>
                <a:gd name="f10" fmla="val 1797"/>
                <a:gd name="f11" fmla="val 914"/>
                <a:gd name="f12" fmla="val 2017"/>
                <a:gd name="f13" fmla="val 1387"/>
                <a:gd name="f14" fmla="val 2238"/>
                <a:gd name="f15" fmla="val 2332"/>
                <a:gd name="f16" fmla="val 2395"/>
                <a:gd name="f17" fmla="val 3057"/>
                <a:gd name="f18" fmla="val 2143"/>
                <a:gd name="f19" fmla="val 3025"/>
                <a:gd name="f20" fmla="val 1860"/>
                <a:gd name="f21" fmla="val 1608"/>
                <a:gd name="f22" fmla="val 1324"/>
                <a:gd name="f23" fmla="val 3088"/>
                <a:gd name="f24" fmla="val 1041"/>
                <a:gd name="f25" fmla="val 757"/>
                <a:gd name="f26" fmla="val 1230"/>
                <a:gd name="f27" fmla="val 599"/>
                <a:gd name="f28" fmla="val 536"/>
                <a:gd name="f29" fmla="val 316"/>
                <a:gd name="f30" fmla="val 347"/>
                <a:gd name="f31" fmla="val 253"/>
                <a:gd name="f32" fmla="val 158"/>
                <a:gd name="f33" fmla="val 127"/>
                <a:gd name="f34" fmla="*/ f0 1 3120"/>
                <a:gd name="f35" fmla="*/ f1 1 2427"/>
                <a:gd name="f36" fmla="val f2"/>
                <a:gd name="f37" fmla="val f3"/>
                <a:gd name="f38" fmla="val f4"/>
                <a:gd name="f39" fmla="+- f38 0 f36"/>
                <a:gd name="f40" fmla="+- f37 0 f36"/>
                <a:gd name="f41" fmla="*/ f40 1 3120"/>
                <a:gd name="f42" fmla="*/ f39 1 242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120" h="2427">
                  <a:moveTo>
                    <a:pt x="f5" y="f5"/>
                  </a:moveTo>
                  <a:lnTo>
                    <a:pt x="f5" y="f6"/>
                  </a:lnTo>
                  <a:lnTo>
                    <a:pt x="f7" y="f6"/>
                  </a:lnTo>
                  <a:cubicBezTo>
                    <a:pt x="f7" y="f8"/>
                    <a:pt x="f9" y="f10"/>
                    <a:pt x="f11" y="f12"/>
                  </a:cubicBezTo>
                  <a:cubicBezTo>
                    <a:pt x="f13" y="f14"/>
                    <a:pt x="f15" y="f16"/>
                    <a:pt x="f3" y="f4"/>
                  </a:cubicBezTo>
                  <a:cubicBezTo>
                    <a:pt x="f17" y="f18"/>
                    <a:pt x="f19" y="f20"/>
                    <a:pt x="f19" y="f21"/>
                  </a:cubicBezTo>
                  <a:cubicBezTo>
                    <a:pt x="f19" y="f22"/>
                    <a:pt x="f23" y="f24"/>
                    <a:pt x="f3" y="f25"/>
                  </a:cubicBezTo>
                  <a:cubicBezTo>
                    <a:pt x="f15" y="f25"/>
                    <a:pt x="f26" y="f27"/>
                    <a:pt x="f28" y="f29"/>
                  </a:cubicBezTo>
                  <a:cubicBezTo>
                    <a:pt x="f30" y="f31"/>
                    <a:pt x="f32" y="f33"/>
                    <a:pt x="f5"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08" name="Google Shape;10125;p74">
            <a:extLst>
              <a:ext uri="{FF2B5EF4-FFF2-40B4-BE49-F238E27FC236}">
                <a16:creationId xmlns:a16="http://schemas.microsoft.com/office/drawing/2014/main" id="{3D151CBF-C651-A013-1357-AE4F05AEF00D}"/>
              </a:ext>
            </a:extLst>
          </p:cNvPr>
          <p:cNvGrpSpPr/>
          <p:nvPr/>
        </p:nvGrpSpPr>
        <p:grpSpPr>
          <a:xfrm>
            <a:off x="7810036" y="1314139"/>
            <a:ext cx="445504" cy="476017"/>
            <a:chOff x="7810036" y="1314139"/>
            <a:chExt cx="445504" cy="476017"/>
          </a:xfrm>
        </p:grpSpPr>
        <p:sp>
          <p:nvSpPr>
            <p:cNvPr id="209" name="Google Shape;10126;p74">
              <a:extLst>
                <a:ext uri="{FF2B5EF4-FFF2-40B4-BE49-F238E27FC236}">
                  <a16:creationId xmlns:a16="http://schemas.microsoft.com/office/drawing/2014/main" id="{6D4E8CDB-6C44-5DE4-A6C6-8582FEEB9918}"/>
                </a:ext>
              </a:extLst>
            </p:cNvPr>
            <p:cNvSpPr/>
            <p:nvPr/>
          </p:nvSpPr>
          <p:spPr>
            <a:xfrm>
              <a:off x="7901120" y="1573453"/>
              <a:ext cx="262213" cy="216703"/>
            </a:xfrm>
            <a:custGeom>
              <a:avLst/>
              <a:gdLst>
                <a:gd name="f0" fmla="val w"/>
                <a:gd name="f1" fmla="val h"/>
                <a:gd name="f2" fmla="val 0"/>
                <a:gd name="f3" fmla="val 7436"/>
                <a:gd name="f4" fmla="val 5766"/>
                <a:gd name="f5" fmla="val 410"/>
                <a:gd name="f6" fmla="val 158"/>
                <a:gd name="f7" fmla="val 1"/>
                <a:gd name="f8" fmla="val 189"/>
                <a:gd name="f9" fmla="val 662"/>
                <a:gd name="f10" fmla="val 190"/>
                <a:gd name="f11" fmla="val 820"/>
                <a:gd name="f12" fmla="val 883"/>
                <a:gd name="f13" fmla="val 1670"/>
                <a:gd name="f14" fmla="val 5419"/>
                <a:gd name="f15" fmla="val 1702"/>
                <a:gd name="f16" fmla="val 5608"/>
                <a:gd name="f17" fmla="val 1859"/>
                <a:gd name="f18" fmla="val 2048"/>
                <a:gd name="f19" fmla="val 5356"/>
                <a:gd name="f20" fmla="val 5545"/>
                <a:gd name="f21" fmla="val 6554"/>
                <a:gd name="f22" fmla="val 7026"/>
                <a:gd name="f23" fmla="val 7247"/>
                <a:gd name="f24" fmla="val 7404"/>
                <a:gd name="f25" fmla="val 630"/>
                <a:gd name="f26" fmla="*/ f0 1 7436"/>
                <a:gd name="f27" fmla="*/ f1 1 5766"/>
                <a:gd name="f28" fmla="val f2"/>
                <a:gd name="f29" fmla="val f3"/>
                <a:gd name="f30" fmla="val f4"/>
                <a:gd name="f31" fmla="+- f30 0 f28"/>
                <a:gd name="f32" fmla="+- f29 0 f28"/>
                <a:gd name="f33" fmla="*/ f32 1 7436"/>
                <a:gd name="f34" fmla="*/ f31 1 5766"/>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7436" h="5766">
                  <a:moveTo>
                    <a:pt x="f5" y="f2"/>
                  </a:moveTo>
                  <a:cubicBezTo>
                    <a:pt x="f6" y="f2"/>
                    <a:pt x="f7" y="f8"/>
                    <a:pt x="f7" y="f5"/>
                  </a:cubicBezTo>
                  <a:cubicBezTo>
                    <a:pt x="f7" y="f9"/>
                    <a:pt x="f10" y="f11"/>
                    <a:pt x="f5" y="f11"/>
                  </a:cubicBezTo>
                  <a:lnTo>
                    <a:pt x="f12" y="f11"/>
                  </a:lnTo>
                  <a:lnTo>
                    <a:pt x="f13" y="f14"/>
                  </a:lnTo>
                  <a:cubicBezTo>
                    <a:pt x="f15" y="f16"/>
                    <a:pt x="f17" y="f4"/>
                    <a:pt x="f18" y="f4"/>
                  </a:cubicBezTo>
                  <a:lnTo>
                    <a:pt x="f19" y="f4"/>
                  </a:lnTo>
                  <a:cubicBezTo>
                    <a:pt x="f20" y="f4"/>
                    <a:pt x="f4" y="f16"/>
                    <a:pt x="f4" y="f14"/>
                  </a:cubicBezTo>
                  <a:lnTo>
                    <a:pt x="f21" y="f11"/>
                  </a:lnTo>
                  <a:lnTo>
                    <a:pt x="f22" y="f11"/>
                  </a:lnTo>
                  <a:cubicBezTo>
                    <a:pt x="f23" y="f11"/>
                    <a:pt x="f24" y="f25"/>
                    <a:pt x="f24" y="f5"/>
                  </a:cubicBezTo>
                  <a:cubicBezTo>
                    <a:pt x="f3" y="f8"/>
                    <a:pt x="f23" y="f2"/>
                    <a:pt x="f22"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0" name="Google Shape;10127;p74">
              <a:extLst>
                <a:ext uri="{FF2B5EF4-FFF2-40B4-BE49-F238E27FC236}">
                  <a16:creationId xmlns:a16="http://schemas.microsoft.com/office/drawing/2014/main" id="{059C3C13-75F6-ED6B-4994-9607D929AF9F}"/>
                </a:ext>
              </a:extLst>
            </p:cNvPr>
            <p:cNvSpPr/>
            <p:nvPr/>
          </p:nvSpPr>
          <p:spPr>
            <a:xfrm>
              <a:off x="7810036" y="1314139"/>
              <a:ext cx="445504" cy="229742"/>
            </a:xfrm>
            <a:custGeom>
              <a:avLst/>
              <a:gdLst>
                <a:gd name="f0" fmla="val w"/>
                <a:gd name="f1" fmla="val h"/>
                <a:gd name="f2" fmla="val 0"/>
                <a:gd name="f3" fmla="val 12634"/>
                <a:gd name="f4" fmla="val 6113"/>
                <a:gd name="f5" fmla="val 378"/>
                <a:gd name="f6" fmla="val 1"/>
                <a:gd name="f7" fmla="val 158"/>
                <a:gd name="f8" fmla="val 190"/>
                <a:gd name="f9" fmla="val 442"/>
                <a:gd name="f10" fmla="val 5672"/>
                <a:gd name="f11" fmla="val 5892"/>
                <a:gd name="f12" fmla="val 189"/>
                <a:gd name="f13" fmla="val 3088"/>
                <a:gd name="f14" fmla="val 3245"/>
                <a:gd name="f15" fmla="val 5514"/>
                <a:gd name="f16" fmla="val 3560"/>
                <a:gd name="f17" fmla="val 4947"/>
                <a:gd name="f18" fmla="val 4001"/>
                <a:gd name="f19" fmla="val 4569"/>
                <a:gd name="f20" fmla="val 3875"/>
                <a:gd name="f21" fmla="val 4285"/>
                <a:gd name="f22" fmla="val 3812"/>
                <a:gd name="f23" fmla="val 3970"/>
                <a:gd name="f24" fmla="val 3624"/>
                <a:gd name="f25" fmla="val 2238"/>
                <a:gd name="f26" fmla="val 4915"/>
                <a:gd name="f27" fmla="val 1135"/>
                <a:gd name="f28" fmla="val 6301"/>
                <a:gd name="f29" fmla="val 7656"/>
                <a:gd name="f30" fmla="val 8759"/>
                <a:gd name="f31" fmla="val 3939"/>
                <a:gd name="f32" fmla="val 8696"/>
                <a:gd name="f33" fmla="val 4254"/>
                <a:gd name="f34" fmla="val 8570"/>
                <a:gd name="f35" fmla="val 9011"/>
                <a:gd name="f36" fmla="val 5010"/>
                <a:gd name="f37" fmla="val 9326"/>
                <a:gd name="f38" fmla="val 9483"/>
                <a:gd name="f39" fmla="val 12193"/>
                <a:gd name="f40" fmla="val 12445"/>
                <a:gd name="f41" fmla="val 12602"/>
                <a:gd name="f42" fmla="val 12224"/>
                <a:gd name="f43" fmla="*/ f0 1 12634"/>
                <a:gd name="f44" fmla="*/ f1 1 6113"/>
                <a:gd name="f45" fmla="val f2"/>
                <a:gd name="f46" fmla="val f3"/>
                <a:gd name="f47" fmla="val f4"/>
                <a:gd name="f48" fmla="+- f47 0 f45"/>
                <a:gd name="f49" fmla="+- f46 0 f45"/>
                <a:gd name="f50" fmla="*/ f49 1 12634"/>
                <a:gd name="f51" fmla="*/ f48 1 6113"/>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2634" h="6113">
                  <a:moveTo>
                    <a:pt x="f5" y="f6"/>
                  </a:moveTo>
                  <a:cubicBezTo>
                    <a:pt x="f7" y="f6"/>
                    <a:pt x="f2" y="f8"/>
                    <a:pt x="f2" y="f9"/>
                  </a:cubicBezTo>
                  <a:lnTo>
                    <a:pt x="f2" y="f10"/>
                  </a:lnTo>
                  <a:cubicBezTo>
                    <a:pt x="f2" y="f11"/>
                    <a:pt x="f12" y="f4"/>
                    <a:pt x="f5" y="f4"/>
                  </a:cubicBezTo>
                  <a:lnTo>
                    <a:pt x="f13" y="f4"/>
                  </a:lnTo>
                  <a:cubicBezTo>
                    <a:pt x="f14" y="f15"/>
                    <a:pt x="f16" y="f17"/>
                    <a:pt x="f18" y="f19"/>
                  </a:cubicBezTo>
                  <a:cubicBezTo>
                    <a:pt x="f20" y="f21"/>
                    <a:pt x="f22" y="f23"/>
                    <a:pt x="f22" y="f24"/>
                  </a:cubicBezTo>
                  <a:cubicBezTo>
                    <a:pt x="f22" y="f25"/>
                    <a:pt x="f26" y="f27"/>
                    <a:pt x="f28" y="f27"/>
                  </a:cubicBezTo>
                  <a:cubicBezTo>
                    <a:pt x="f29" y="f27"/>
                    <a:pt x="f30" y="f25"/>
                    <a:pt x="f30" y="f24"/>
                  </a:cubicBezTo>
                  <a:cubicBezTo>
                    <a:pt x="f30" y="f31"/>
                    <a:pt x="f32" y="f33"/>
                    <a:pt x="f34" y="f19"/>
                  </a:cubicBezTo>
                  <a:cubicBezTo>
                    <a:pt x="f35" y="f36"/>
                    <a:pt x="f37" y="f15"/>
                    <a:pt x="f38" y="f4"/>
                  </a:cubicBezTo>
                  <a:lnTo>
                    <a:pt x="f39" y="f4"/>
                  </a:lnTo>
                  <a:cubicBezTo>
                    <a:pt x="f40" y="f4"/>
                    <a:pt x="f41" y="f11"/>
                    <a:pt x="f41" y="f10"/>
                  </a:cubicBezTo>
                  <a:lnTo>
                    <a:pt x="f41" y="f9"/>
                  </a:lnTo>
                  <a:cubicBezTo>
                    <a:pt x="f3" y="f8"/>
                    <a:pt x="f40" y="f6"/>
                    <a:pt x="f42"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1" name="Google Shape;10128;p74">
              <a:extLst>
                <a:ext uri="{FF2B5EF4-FFF2-40B4-BE49-F238E27FC236}">
                  <a16:creationId xmlns:a16="http://schemas.microsoft.com/office/drawing/2014/main" id="{FEDAB4E1-A612-E1E3-DE45-2E757944F270}"/>
                </a:ext>
              </a:extLst>
            </p:cNvPr>
            <p:cNvSpPr/>
            <p:nvPr/>
          </p:nvSpPr>
          <p:spPr>
            <a:xfrm>
              <a:off x="7949994" y="1386367"/>
              <a:ext cx="165561" cy="155137"/>
            </a:xfrm>
            <a:custGeom>
              <a:avLst/>
              <a:gdLst>
                <a:gd name="f0" fmla="val w"/>
                <a:gd name="f1" fmla="val h"/>
                <a:gd name="f2" fmla="val 0"/>
                <a:gd name="f3" fmla="val 4695"/>
                <a:gd name="f4" fmla="val 4128"/>
                <a:gd name="f5" fmla="val 2364"/>
                <a:gd name="f6" fmla="val 1"/>
                <a:gd name="f7" fmla="val 1450"/>
                <a:gd name="f8" fmla="val 694"/>
                <a:gd name="f9" fmla="val 757"/>
                <a:gd name="f10" fmla="val 1670"/>
                <a:gd name="f11" fmla="val 2080"/>
                <a:gd name="f12" fmla="val 851"/>
                <a:gd name="f13" fmla="val 2489"/>
                <a:gd name="f14" fmla="val 1167"/>
                <a:gd name="f15" fmla="val 2805"/>
                <a:gd name="f16" fmla="val 599"/>
                <a:gd name="f17" fmla="val 3120"/>
                <a:gd name="f18" fmla="val 190"/>
                <a:gd name="f19" fmla="val 3592"/>
                <a:gd name="f20" fmla="val 4475"/>
                <a:gd name="f21" fmla="val 3561"/>
                <a:gd name="f22" fmla="val 4065"/>
                <a:gd name="f23" fmla="val 3088"/>
                <a:gd name="f24" fmla="val 3529"/>
                <a:gd name="f25" fmla="val 3813"/>
                <a:gd name="f26" fmla="val 4002"/>
                <a:gd name="f27" fmla="val 3277"/>
                <a:gd name="f28" fmla="*/ f0 1 4695"/>
                <a:gd name="f29" fmla="*/ f1 1 4128"/>
                <a:gd name="f30" fmla="val f2"/>
                <a:gd name="f31" fmla="val f3"/>
                <a:gd name="f32" fmla="val f4"/>
                <a:gd name="f33" fmla="+- f32 0 f30"/>
                <a:gd name="f34" fmla="+- f31 0 f30"/>
                <a:gd name="f35" fmla="*/ f34 1 4695"/>
                <a:gd name="f36" fmla="*/ f33 1 412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4695" h="4128">
                  <a:moveTo>
                    <a:pt x="f5" y="f6"/>
                  </a:moveTo>
                  <a:cubicBezTo>
                    <a:pt x="f7" y="f6"/>
                    <a:pt x="f8" y="f9"/>
                    <a:pt x="f8" y="f10"/>
                  </a:cubicBezTo>
                  <a:cubicBezTo>
                    <a:pt x="f8" y="f11"/>
                    <a:pt x="f12" y="f13"/>
                    <a:pt x="f14" y="f15"/>
                  </a:cubicBezTo>
                  <a:cubicBezTo>
                    <a:pt x="f16" y="f17"/>
                    <a:pt x="f18" y="f19"/>
                    <a:pt x="f6" y="f4"/>
                  </a:cubicBezTo>
                  <a:lnTo>
                    <a:pt x="f3" y="f4"/>
                  </a:lnTo>
                  <a:cubicBezTo>
                    <a:pt x="f20" y="f21"/>
                    <a:pt x="f22" y="f23"/>
                    <a:pt x="f24" y="f15"/>
                  </a:cubicBezTo>
                  <a:cubicBezTo>
                    <a:pt x="f25" y="f13"/>
                    <a:pt x="f26" y="f11"/>
                    <a:pt x="f26" y="f10"/>
                  </a:cubicBezTo>
                  <a:cubicBezTo>
                    <a:pt x="f26" y="f9"/>
                    <a:pt x="f27"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7E0A4-D26D-5250-27C8-9E330325D0DB}"/>
              </a:ext>
            </a:extLst>
          </p:cNvPr>
          <p:cNvSpPr txBox="1">
            <a:spLocks noGrp="1"/>
          </p:cNvSpPr>
          <p:nvPr>
            <p:ph type="body" idx="4294967295"/>
          </p:nvPr>
        </p:nvSpPr>
        <p:spPr>
          <a:xfrm>
            <a:off x="230392" y="124705"/>
            <a:ext cx="8679896" cy="543181"/>
          </a:xfrm>
        </p:spPr>
        <p:txBody>
          <a:bodyPr anchor="ctr" anchorCtr="1"/>
          <a:lstStyle/>
          <a:p>
            <a:pPr marL="0" lvl="0" indent="0" algn="ctr">
              <a:buNone/>
            </a:pPr>
            <a:r>
              <a:rPr lang="en-US" sz="4800">
                <a:solidFill>
                  <a:srgbClr val="000000"/>
                </a:solidFill>
                <a:latin typeface="Arial"/>
                <a:cs typeface="Arial" pitchFamily="34"/>
              </a:rPr>
              <a:t>Fully Editable Icon Sets: C</a:t>
            </a:r>
          </a:p>
        </p:txBody>
      </p:sp>
      <p:sp>
        <p:nvSpPr>
          <p:cNvPr id="3" name="Isosceles Triangle 68">
            <a:extLst>
              <a:ext uri="{FF2B5EF4-FFF2-40B4-BE49-F238E27FC236}">
                <a16:creationId xmlns:a16="http://schemas.microsoft.com/office/drawing/2014/main" id="{772A420A-34D5-ED79-9590-0F8DC02849B4}"/>
              </a:ext>
            </a:extLst>
          </p:cNvPr>
          <p:cNvSpPr/>
          <p:nvPr/>
        </p:nvSpPr>
        <p:spPr>
          <a:xfrm rot="10799991">
            <a:off x="6295515" y="3369518"/>
            <a:ext cx="187278" cy="583231"/>
          </a:xfrm>
          <a:custGeom>
            <a:avLst/>
            <a:gdLst>
              <a:gd name="f0" fmla="val w"/>
              <a:gd name="f1" fmla="val h"/>
              <a:gd name="f2" fmla="val 0"/>
              <a:gd name="f3" fmla="val 1040400"/>
              <a:gd name="f4" fmla="val 3240000"/>
              <a:gd name="f5" fmla="val 41345"/>
              <a:gd name="f6" fmla="val 940666"/>
              <a:gd name="f7" fmla="val 1242"/>
              <a:gd name="f8" fmla="val 653403"/>
              <a:gd name="f9" fmla="val 1057"/>
              <a:gd name="f10" fmla="val 652077"/>
              <a:gd name="f11" fmla="val 447"/>
              <a:gd name="f12" fmla="val 647712"/>
              <a:gd name="f13" fmla="val 4531"/>
              <a:gd name="f14" fmla="val 520200"/>
              <a:gd name="f15" fmla="val 659109"/>
              <a:gd name="f16" fmla="val 174478"/>
              <a:gd name="f17" fmla="val 101622"/>
              <a:gd name="f18" fmla="val 1372451"/>
              <a:gd name="f19" fmla="val 61820"/>
              <a:gd name="f20" fmla="val 1087335"/>
              <a:gd name="f21" fmla="val 728036"/>
              <a:gd name="f22" fmla="val 261055"/>
              <a:gd name="f23" fmla="val 870500"/>
              <a:gd name="f24" fmla="val 439998"/>
              <a:gd name="f25" fmla="val 860164"/>
              <a:gd name="f26" fmla="val 431664"/>
              <a:gd name="f27" fmla="val 161365"/>
              <a:gd name="f28" fmla="val 1800403"/>
              <a:gd name="f29" fmla="val 122098"/>
              <a:gd name="f30" fmla="val 1519120"/>
              <a:gd name="f31" fmla="val 930953"/>
              <a:gd name="f32" fmla="val 515931"/>
              <a:gd name="f33" fmla="val 1035869"/>
              <a:gd name="f34" fmla="val 1039954"/>
              <a:gd name="f35" fmla="val 1039345"/>
              <a:gd name="f36" fmla="val 652078"/>
              <a:gd name="f37" fmla="val 1039160"/>
              <a:gd name="f38" fmla="val 1029316"/>
              <a:gd name="f39" fmla="val 723920"/>
              <a:gd name="f40" fmla="val 217894"/>
              <a:gd name="f41" fmla="val 2205330"/>
              <a:gd name="f42" fmla="val 181840"/>
              <a:gd name="f43" fmla="val 1947070"/>
              <a:gd name="f44" fmla="val 1000266"/>
              <a:gd name="f45" fmla="val 932012"/>
              <a:gd name="f46" fmla="val 949113"/>
              <a:gd name="f47" fmla="val 1298429"/>
              <a:gd name="f48" fmla="val 330192"/>
              <a:gd name="f49" fmla="val 2564220"/>
              <a:gd name="f50" fmla="val 267995"/>
              <a:gd name="f51" fmla="val 237100"/>
              <a:gd name="f52" fmla="val 2342912"/>
              <a:gd name="f53" fmla="val 242309"/>
              <a:gd name="f54" fmla="val 2347112"/>
              <a:gd name="f55" fmla="val 920063"/>
              <a:gd name="f56" fmla="val 1506522"/>
              <a:gd name="f57" fmla="val 865005"/>
              <a:gd name="f58" fmla="val 1900914"/>
              <a:gd name="f59" fmla="val 772406"/>
              <a:gd name="f60" fmla="val 468924"/>
              <a:gd name="f61" fmla="val 835955"/>
              <a:gd name="f62" fmla="val 2109008"/>
              <a:gd name="f63" fmla="val 892044"/>
              <a:gd name="f64" fmla="val 148356"/>
              <a:gd name="f65" fmla="val 276144"/>
              <a:gd name="f66" fmla="val 2663936"/>
              <a:gd name="f67" fmla="val 764256"/>
              <a:gd name="f68" fmla="*/ f0 1 1040400"/>
              <a:gd name="f69" fmla="*/ f1 1 3240000"/>
              <a:gd name="f70" fmla="val f2"/>
              <a:gd name="f71" fmla="val f3"/>
              <a:gd name="f72" fmla="val f4"/>
              <a:gd name="f73" fmla="+- f72 0 f70"/>
              <a:gd name="f74" fmla="+- f71 0 f70"/>
              <a:gd name="f75" fmla="*/ f74 1 1040400"/>
              <a:gd name="f76" fmla="*/ f73 1 3240000"/>
              <a:gd name="f77" fmla="*/ f70 1 f75"/>
              <a:gd name="f78" fmla="*/ f71 1 f75"/>
              <a:gd name="f79" fmla="*/ f70 1 f76"/>
              <a:gd name="f80" fmla="*/ f72 1 f76"/>
              <a:gd name="f81" fmla="*/ f77 f68 1"/>
              <a:gd name="f82" fmla="*/ f78 f68 1"/>
              <a:gd name="f83" fmla="*/ f80 f69 1"/>
              <a:gd name="f84" fmla="*/ f79 f69 1"/>
            </a:gdLst>
            <a:ahLst/>
            <a:cxnLst>
              <a:cxn ang="3cd4">
                <a:pos x="hc" y="t"/>
              </a:cxn>
              <a:cxn ang="0">
                <a:pos x="r" y="vc"/>
              </a:cxn>
              <a:cxn ang="cd4">
                <a:pos x="hc" y="b"/>
              </a:cxn>
              <a:cxn ang="cd2">
                <a:pos x="l" y="vc"/>
              </a:cxn>
            </a:cxnLst>
            <a:rect l="f81" t="f84" r="f82" b="f83"/>
            <a:pathLst>
              <a:path w="1040400" h="3240000">
                <a:moveTo>
                  <a:pt x="f5" y="f6"/>
                </a:moveTo>
                <a:lnTo>
                  <a:pt x="f7" y="f8"/>
                </a:lnTo>
                <a:lnTo>
                  <a:pt x="f2" y="f8"/>
                </a:lnTo>
                <a:lnTo>
                  <a:pt x="f9" y="f10"/>
                </a:lnTo>
                <a:lnTo>
                  <a:pt x="f11" y="f12"/>
                </a:lnTo>
                <a:lnTo>
                  <a:pt x="f13" y="f12"/>
                </a:lnTo>
                <a:lnTo>
                  <a:pt x="f14" y="f2"/>
                </a:lnTo>
                <a:lnTo>
                  <a:pt x="f15" y="f16"/>
                </a:lnTo>
                <a:close/>
                <a:moveTo>
                  <a:pt x="f17" y="f18"/>
                </a:moveTo>
                <a:lnTo>
                  <a:pt x="f19" y="f20"/>
                </a:lnTo>
                <a:lnTo>
                  <a:pt x="f21" y="f22"/>
                </a:lnTo>
                <a:lnTo>
                  <a:pt x="f23" y="f24"/>
                </a:lnTo>
                <a:lnTo>
                  <a:pt x="f25" y="f26"/>
                </a:lnTo>
                <a:close/>
                <a:moveTo>
                  <a:pt x="f27" y="f28"/>
                </a:moveTo>
                <a:lnTo>
                  <a:pt x="f29" y="f30"/>
                </a:lnTo>
                <a:lnTo>
                  <a:pt x="f31" y="f32"/>
                </a:lnTo>
                <a:lnTo>
                  <a:pt x="f33" y="f12"/>
                </a:lnTo>
                <a:lnTo>
                  <a:pt x="f34" y="f12"/>
                </a:lnTo>
                <a:lnTo>
                  <a:pt x="f35" y="f36"/>
                </a:lnTo>
                <a:lnTo>
                  <a:pt x="f3" y="f8"/>
                </a:lnTo>
                <a:lnTo>
                  <a:pt x="f37" y="f8"/>
                </a:lnTo>
                <a:lnTo>
                  <a:pt x="f38" y="f39"/>
                </a:lnTo>
                <a:close/>
                <a:moveTo>
                  <a:pt x="f40" y="f41"/>
                </a:moveTo>
                <a:lnTo>
                  <a:pt x="f42" y="f43"/>
                </a:lnTo>
                <a:lnTo>
                  <a:pt x="f44" y="f45"/>
                </a:lnTo>
                <a:lnTo>
                  <a:pt x="f46" y="f47"/>
                </a:lnTo>
                <a:close/>
                <a:moveTo>
                  <a:pt x="f48" y="f49"/>
                </a:moveTo>
                <a:lnTo>
                  <a:pt x="f50" y="f49"/>
                </a:lnTo>
                <a:lnTo>
                  <a:pt x="f51" y="f52"/>
                </a:lnTo>
                <a:lnTo>
                  <a:pt x="f53" y="f54"/>
                </a:lnTo>
                <a:lnTo>
                  <a:pt x="f55" y="f56"/>
                </a:lnTo>
                <a:lnTo>
                  <a:pt x="f57" y="f58"/>
                </a:lnTo>
                <a:close/>
                <a:moveTo>
                  <a:pt x="f59" y="f49"/>
                </a:moveTo>
                <a:lnTo>
                  <a:pt x="f60" y="f49"/>
                </a:lnTo>
                <a:lnTo>
                  <a:pt x="f61" y="f62"/>
                </a:lnTo>
                <a:close/>
                <a:moveTo>
                  <a:pt x="f63" y="f4"/>
                </a:moveTo>
                <a:lnTo>
                  <a:pt x="f64" y="f4"/>
                </a:lnTo>
                <a:lnTo>
                  <a:pt x="f65" y="f66"/>
                </a:lnTo>
                <a:lnTo>
                  <a:pt x="f67" y="f66"/>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4" name="Rectangle 9">
            <a:extLst>
              <a:ext uri="{FF2B5EF4-FFF2-40B4-BE49-F238E27FC236}">
                <a16:creationId xmlns:a16="http://schemas.microsoft.com/office/drawing/2014/main" id="{98AF588F-8C8D-7E7C-54D9-78E88FC4FBB1}"/>
              </a:ext>
            </a:extLst>
          </p:cNvPr>
          <p:cNvSpPr/>
          <p:nvPr/>
        </p:nvSpPr>
        <p:spPr>
          <a:xfrm>
            <a:off x="6773765" y="3436854"/>
            <a:ext cx="449290" cy="448558"/>
          </a:xfrm>
          <a:custGeom>
            <a:avLst/>
            <a:gdLst>
              <a:gd name="f0" fmla="val w"/>
              <a:gd name="f1" fmla="val h"/>
              <a:gd name="f2" fmla="val 0"/>
              <a:gd name="f3" fmla="val 3228210"/>
              <a:gd name="f4" fmla="val 3222968"/>
              <a:gd name="f5" fmla="val 1619999"/>
              <a:gd name="f6" fmla="val 642446"/>
              <a:gd name="f7" fmla="val 2664115"/>
              <a:gd name="f8" fmla="val 1686562"/>
              <a:gd name="f9" fmla="val 2664116"/>
              <a:gd name="f10" fmla="val 2015013"/>
              <a:gd name="f11" fmla="val 2511495"/>
              <a:gd name="f12" fmla="val 2399422"/>
              <a:gd name="f13" fmla="val 1924159"/>
              <a:gd name="f14" fmla="val 2308568"/>
              <a:gd name="f15" fmla="val 1812086"/>
              <a:gd name="f16" fmla="val 1427912"/>
              <a:gd name="f17" fmla="val 1315839"/>
              <a:gd name="f18" fmla="val 1224985"/>
              <a:gd name="f19" fmla="val 575882"/>
              <a:gd name="f20" fmla="val 575884"/>
              <a:gd name="f21" fmla="val 509997"/>
              <a:gd name="f22" fmla="val 122689"/>
              <a:gd name="f23" fmla="val 942045"/>
              <a:gd name="f24" fmla="val 542556"/>
              <a:gd name="f25" fmla="val 974604"/>
              <a:gd name="f26" fmla="val 1620001"/>
              <a:gd name="f27" fmla="val 7099"/>
              <a:gd name="f28" fmla="val 1686560"/>
              <a:gd name="f29" fmla="val 2900441"/>
              <a:gd name="f30" fmla="val 349390"/>
              <a:gd name="f31" fmla="val 342291"/>
              <a:gd name="f32" fmla="val 330172"/>
              <a:gd name="f33" fmla="val 1679462"/>
              <a:gd name="f34" fmla="*/ f0 1 3228210"/>
              <a:gd name="f35" fmla="*/ f1 1 3222968"/>
              <a:gd name="f36" fmla="val f2"/>
              <a:gd name="f37" fmla="val f3"/>
              <a:gd name="f38" fmla="val f4"/>
              <a:gd name="f39" fmla="+- f38 0 f36"/>
              <a:gd name="f40" fmla="+- f37 0 f36"/>
              <a:gd name="f41" fmla="*/ f40 1 3228210"/>
              <a:gd name="f42" fmla="*/ f39 1 322296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28210" h="3222968">
                <a:moveTo>
                  <a:pt x="f5" y="f6"/>
                </a:moveTo>
                <a:lnTo>
                  <a:pt x="f7" y="f8"/>
                </a:lnTo>
                <a:lnTo>
                  <a:pt x="f9" y="f8"/>
                </a:lnTo>
                <a:lnTo>
                  <a:pt x="f9" y="f4"/>
                </a:lnTo>
                <a:lnTo>
                  <a:pt x="f10" y="f4"/>
                </a:lnTo>
                <a:lnTo>
                  <a:pt x="f10" y="f11"/>
                </a:lnTo>
                <a:cubicBezTo>
                  <a:pt x="f10" y="f12"/>
                  <a:pt x="f13" y="f14"/>
                  <a:pt x="f15" y="f14"/>
                </a:cubicBezTo>
                <a:lnTo>
                  <a:pt x="f16" y="f14"/>
                </a:lnTo>
                <a:cubicBezTo>
                  <a:pt x="f17" y="f14"/>
                  <a:pt x="f18" y="f12"/>
                  <a:pt x="f18" y="f11"/>
                </a:cubicBezTo>
                <a:lnTo>
                  <a:pt x="f18" y="f4"/>
                </a:lnTo>
                <a:lnTo>
                  <a:pt x="f19" y="f4"/>
                </a:lnTo>
                <a:lnTo>
                  <a:pt x="f19" y="f8"/>
                </a:lnTo>
                <a:lnTo>
                  <a:pt x="f20" y="f8"/>
                </a:lnTo>
                <a:close/>
                <a:moveTo>
                  <a:pt x="f21" y="f22"/>
                </a:moveTo>
                <a:lnTo>
                  <a:pt x="f23" y="f22"/>
                </a:lnTo>
                <a:lnTo>
                  <a:pt x="f23" y="f24"/>
                </a:lnTo>
                <a:lnTo>
                  <a:pt x="f21" y="f25"/>
                </a:lnTo>
                <a:close/>
                <a:moveTo>
                  <a:pt x="f26" y="f27"/>
                </a:moveTo>
                <a:lnTo>
                  <a:pt x="f3" y="f28"/>
                </a:lnTo>
                <a:lnTo>
                  <a:pt x="f29" y="f28"/>
                </a:lnTo>
                <a:lnTo>
                  <a:pt x="f26" y="f30"/>
                </a:lnTo>
                <a:close/>
                <a:moveTo>
                  <a:pt x="f5" y="f2"/>
                </a:moveTo>
                <a:lnTo>
                  <a:pt x="f5" y="f31"/>
                </a:lnTo>
                <a:lnTo>
                  <a:pt x="f32" y="f33"/>
                </a:lnTo>
                <a:lnTo>
                  <a:pt x="f2" y="f33"/>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5" name="Freeform 18">
            <a:extLst>
              <a:ext uri="{FF2B5EF4-FFF2-40B4-BE49-F238E27FC236}">
                <a16:creationId xmlns:a16="http://schemas.microsoft.com/office/drawing/2014/main" id="{7319A473-E399-B55A-9351-777D6A840204}"/>
              </a:ext>
            </a:extLst>
          </p:cNvPr>
          <p:cNvSpPr/>
          <p:nvPr/>
        </p:nvSpPr>
        <p:spPr>
          <a:xfrm>
            <a:off x="8190372" y="3486049"/>
            <a:ext cx="433891" cy="350187"/>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6" name="Rounded Rectangle 25">
            <a:extLst>
              <a:ext uri="{FF2B5EF4-FFF2-40B4-BE49-F238E27FC236}">
                <a16:creationId xmlns:a16="http://schemas.microsoft.com/office/drawing/2014/main" id="{EF1C67E5-5A9B-5846-1159-73D3725150E3}"/>
              </a:ext>
            </a:extLst>
          </p:cNvPr>
          <p:cNvSpPr/>
          <p:nvPr/>
        </p:nvSpPr>
        <p:spPr>
          <a:xfrm>
            <a:off x="8234290" y="4387108"/>
            <a:ext cx="498091" cy="365028"/>
          </a:xfrm>
          <a:custGeom>
            <a:avLst/>
            <a:gdLst>
              <a:gd name="f0" fmla="val w"/>
              <a:gd name="f1" fmla="val h"/>
              <a:gd name="f2" fmla="val 0"/>
              <a:gd name="f3" fmla="val 3248842"/>
              <a:gd name="f4" fmla="val 2380886"/>
              <a:gd name="f5" fmla="val 1194785"/>
              <a:gd name="f6" fmla="val 1472263"/>
              <a:gd name="f7" fmla="val 1150014"/>
              <a:gd name="f8" fmla="val 1113720"/>
              <a:gd name="f9" fmla="val 1508557"/>
              <a:gd name="f10" fmla="val 1553328"/>
              <a:gd name="f11" fmla="val 1600880"/>
              <a:gd name="f12" fmla="val 1645651"/>
              <a:gd name="f13" fmla="val 1681945"/>
              <a:gd name="f14" fmla="val 2067186"/>
              <a:gd name="f15" fmla="val 2111957"/>
              <a:gd name="f16" fmla="val 2148251"/>
              <a:gd name="f17" fmla="val 2582402"/>
              <a:gd name="f18" fmla="val 986449"/>
              <a:gd name="f19" fmla="val 2477247"/>
              <a:gd name="f20" fmla="val 2392002"/>
              <a:gd name="f21" fmla="val 1071694"/>
              <a:gd name="f22" fmla="val 1176848"/>
              <a:gd name="f23" fmla="val 1282003"/>
              <a:gd name="f24" fmla="val 1367248"/>
              <a:gd name="f25" fmla="val 2687557"/>
              <a:gd name="f26" fmla="val 2772801"/>
              <a:gd name="f27" fmla="val 679570"/>
              <a:gd name="f28" fmla="val 574415"/>
              <a:gd name="f29" fmla="val 489171"/>
              <a:gd name="f30" fmla="val 784725"/>
              <a:gd name="f31" fmla="val 869970"/>
              <a:gd name="f32" fmla="val 867954"/>
              <a:gd name="f33" fmla="val 155801"/>
              <a:gd name="f34" fmla="val 726849"/>
              <a:gd name="f35" fmla="val 858549"/>
              <a:gd name="f36" fmla="val 2535122"/>
              <a:gd name="f37" fmla="val 2394017"/>
              <a:gd name="f38" fmla="val 677268"/>
              <a:gd name="f39" fmla="val 2584703"/>
              <a:gd name="f40" fmla="val 2736658"/>
              <a:gd name="f41" fmla="val 607820"/>
              <a:gd name="f42" fmla="val 2766265"/>
              <a:gd name="f43" fmla="val 579906"/>
              <a:gd name="f44" fmla="val 2806392"/>
              <a:gd name="f45" fmla="val 564164"/>
              <a:gd name="f46" fmla="val 2850195"/>
              <a:gd name="f47" fmla="val 3069929"/>
              <a:gd name="f48" fmla="val 3168740"/>
              <a:gd name="f49" fmla="val 644266"/>
              <a:gd name="f50" fmla="val 743077"/>
              <a:gd name="f51" fmla="val 792706"/>
              <a:gd name="f52" fmla="val 891517"/>
              <a:gd name="f53" fmla="val 971619"/>
              <a:gd name="f54" fmla="val 3054536"/>
              <a:gd name="f55" fmla="val 3060628"/>
              <a:gd name="f56" fmla="val 989042"/>
              <a:gd name="f57" fmla="val 3063411"/>
              <a:gd name="f58" fmla="val 1007758"/>
              <a:gd name="f59" fmla="val 1027125"/>
              <a:gd name="f60" fmla="val 2015961"/>
              <a:gd name="f61" fmla="val 2889080"/>
              <a:gd name="f62" fmla="val 2260325"/>
              <a:gd name="f63" fmla="val 2326909"/>
              <a:gd name="f64" fmla="val 2835102"/>
              <a:gd name="f65" fmla="val 2768518"/>
              <a:gd name="f66" fmla="val 2286284"/>
              <a:gd name="f67" fmla="val 2219700"/>
              <a:gd name="f68" fmla="val 2165723"/>
              <a:gd name="f69" fmla="val 1096248"/>
              <a:gd name="f70" fmla="val 1042270"/>
              <a:gd name="f71" fmla="val 975686"/>
              <a:gd name="f72" fmla="val 493453"/>
              <a:gd name="f73" fmla="val 426869"/>
              <a:gd name="f74" fmla="val 372891"/>
              <a:gd name="f75" fmla="val 198560"/>
              <a:gd name="f76" fmla="val 201343"/>
              <a:gd name="f77" fmla="val 207435"/>
              <a:gd name="f78" fmla="val 178913"/>
              <a:gd name="f79" fmla="val 80102"/>
              <a:gd name="f80" fmla="val 398647"/>
              <a:gd name="f81" fmla="val 447310"/>
              <a:gd name="f82" fmla="val 491436"/>
              <a:gd name="f83" fmla="val 583593"/>
              <a:gd name="f84" fmla="val 523419"/>
              <a:gd name="f85" fmla="val 615395"/>
              <a:gd name="f86" fmla="*/ f0 1 3248842"/>
              <a:gd name="f87" fmla="*/ f1 1 2380886"/>
              <a:gd name="f88" fmla="val f2"/>
              <a:gd name="f89" fmla="val f3"/>
              <a:gd name="f90" fmla="val f4"/>
              <a:gd name="f91" fmla="+- f90 0 f88"/>
              <a:gd name="f92" fmla="+- f89 0 f88"/>
              <a:gd name="f93" fmla="*/ f92 1 3248842"/>
              <a:gd name="f94" fmla="*/ f91 1 2380886"/>
              <a:gd name="f95" fmla="*/ f88 1 f93"/>
              <a:gd name="f96" fmla="*/ f89 1 f93"/>
              <a:gd name="f97" fmla="*/ f88 1 f94"/>
              <a:gd name="f98" fmla="*/ f90 1 f94"/>
              <a:gd name="f99" fmla="*/ f95 f86 1"/>
              <a:gd name="f100" fmla="*/ f96 f86 1"/>
              <a:gd name="f101" fmla="*/ f98 f87 1"/>
              <a:gd name="f102" fmla="*/ f97 f87 1"/>
            </a:gdLst>
            <a:ahLst/>
            <a:cxnLst>
              <a:cxn ang="3cd4">
                <a:pos x="hc" y="t"/>
              </a:cxn>
              <a:cxn ang="0">
                <a:pos x="r" y="vc"/>
              </a:cxn>
              <a:cxn ang="cd4">
                <a:pos x="hc" y="b"/>
              </a:cxn>
              <a:cxn ang="cd2">
                <a:pos x="l" y="vc"/>
              </a:cxn>
            </a:cxnLst>
            <a:rect l="f99" t="f102" r="f100" b="f101"/>
            <a:pathLst>
              <a:path w="3248842" h="2380886">
                <a:moveTo>
                  <a:pt x="f5" y="f6"/>
                </a:moveTo>
                <a:cubicBezTo>
                  <a:pt x="f7" y="f6"/>
                  <a:pt x="f8" y="f9"/>
                  <a:pt x="f8" y="f10"/>
                </a:cubicBezTo>
                <a:lnTo>
                  <a:pt x="f8" y="f11"/>
                </a:lnTo>
                <a:cubicBezTo>
                  <a:pt x="f8" y="f12"/>
                  <a:pt x="f7" y="f13"/>
                  <a:pt x="f5" y="f13"/>
                </a:cubicBezTo>
                <a:lnTo>
                  <a:pt x="f14" y="f13"/>
                </a:lnTo>
                <a:cubicBezTo>
                  <a:pt x="f15" y="f13"/>
                  <a:pt x="f16" y="f12"/>
                  <a:pt x="f16" y="f11"/>
                </a:cubicBezTo>
                <a:lnTo>
                  <a:pt x="f16" y="f10"/>
                </a:lnTo>
                <a:cubicBezTo>
                  <a:pt x="f16" y="f9"/>
                  <a:pt x="f15" y="f6"/>
                  <a:pt x="f14" y="f6"/>
                </a:cubicBezTo>
                <a:close/>
                <a:moveTo>
                  <a:pt x="f17" y="f18"/>
                </a:moveTo>
                <a:cubicBezTo>
                  <a:pt x="f19" y="f18"/>
                  <a:pt x="f20" y="f21"/>
                  <a:pt x="f20" y="f22"/>
                </a:cubicBezTo>
                <a:cubicBezTo>
                  <a:pt x="f20" y="f23"/>
                  <a:pt x="f19" y="f24"/>
                  <a:pt x="f17" y="f24"/>
                </a:cubicBezTo>
                <a:cubicBezTo>
                  <a:pt x="f25" y="f24"/>
                  <a:pt x="f26" y="f23"/>
                  <a:pt x="f26" y="f22"/>
                </a:cubicBezTo>
                <a:cubicBezTo>
                  <a:pt x="f26" y="f21"/>
                  <a:pt x="f25" y="f18"/>
                  <a:pt x="f17" y="f18"/>
                </a:cubicBezTo>
                <a:close/>
                <a:moveTo>
                  <a:pt x="f27" y="f18"/>
                </a:moveTo>
                <a:cubicBezTo>
                  <a:pt x="f28" y="f18"/>
                  <a:pt x="f29" y="f21"/>
                  <a:pt x="f29" y="f22"/>
                </a:cubicBezTo>
                <a:cubicBezTo>
                  <a:pt x="f29" y="f23"/>
                  <a:pt x="f28" y="f24"/>
                  <a:pt x="f27" y="f24"/>
                </a:cubicBezTo>
                <a:cubicBezTo>
                  <a:pt x="f30" y="f24"/>
                  <a:pt x="f31" y="f23"/>
                  <a:pt x="f31" y="f22"/>
                </a:cubicBezTo>
                <a:cubicBezTo>
                  <a:pt x="f31" y="f21"/>
                  <a:pt x="f30" y="f18"/>
                  <a:pt x="f27" y="f18"/>
                </a:cubicBezTo>
                <a:close/>
                <a:moveTo>
                  <a:pt x="f32" y="f33"/>
                </a:moveTo>
                <a:lnTo>
                  <a:pt x="f34" y="f35"/>
                </a:lnTo>
                <a:lnTo>
                  <a:pt x="f36" y="f35"/>
                </a:lnTo>
                <a:lnTo>
                  <a:pt x="f37" y="f33"/>
                </a:lnTo>
                <a:close/>
                <a:moveTo>
                  <a:pt x="f38" y="f2"/>
                </a:moveTo>
                <a:lnTo>
                  <a:pt x="f39" y="f2"/>
                </a:lnTo>
                <a:lnTo>
                  <a:pt x="f40" y="f41"/>
                </a:lnTo>
                <a:cubicBezTo>
                  <a:pt x="f42" y="f43"/>
                  <a:pt x="f44" y="f45"/>
                  <a:pt x="f46" y="f45"/>
                </a:cubicBezTo>
                <a:lnTo>
                  <a:pt x="f47" y="f45"/>
                </a:lnTo>
                <a:cubicBezTo>
                  <a:pt x="f48" y="f45"/>
                  <a:pt x="f3" y="f49"/>
                  <a:pt x="f3" y="f50"/>
                </a:cubicBezTo>
                <a:lnTo>
                  <a:pt x="f3" y="f51"/>
                </a:lnTo>
                <a:cubicBezTo>
                  <a:pt x="f3" y="f52"/>
                  <a:pt x="f48" y="f53"/>
                  <a:pt x="f47" y="f53"/>
                </a:cubicBezTo>
                <a:lnTo>
                  <a:pt x="f54" y="f53"/>
                </a:lnTo>
                <a:cubicBezTo>
                  <a:pt x="f55" y="f56"/>
                  <a:pt x="f57" y="f58"/>
                  <a:pt x="f57" y="f59"/>
                </a:cubicBezTo>
                <a:lnTo>
                  <a:pt x="f57" y="f60"/>
                </a:lnTo>
                <a:lnTo>
                  <a:pt x="f61" y="f60"/>
                </a:lnTo>
                <a:lnTo>
                  <a:pt x="f61" y="f62"/>
                </a:lnTo>
                <a:cubicBezTo>
                  <a:pt x="f61" y="f63"/>
                  <a:pt x="f64" y="f4"/>
                  <a:pt x="f65" y="f4"/>
                </a:cubicBezTo>
                <a:lnTo>
                  <a:pt x="f66" y="f4"/>
                </a:lnTo>
                <a:cubicBezTo>
                  <a:pt x="f67" y="f4"/>
                  <a:pt x="f68" y="f63"/>
                  <a:pt x="f68" y="f62"/>
                </a:cubicBezTo>
                <a:lnTo>
                  <a:pt x="f68" y="f60"/>
                </a:lnTo>
                <a:lnTo>
                  <a:pt x="f69" y="f60"/>
                </a:lnTo>
                <a:lnTo>
                  <a:pt x="f69" y="f62"/>
                </a:lnTo>
                <a:cubicBezTo>
                  <a:pt x="f69" y="f63"/>
                  <a:pt x="f70" y="f4"/>
                  <a:pt x="f71" y="f4"/>
                </a:cubicBezTo>
                <a:lnTo>
                  <a:pt x="f72" y="f4"/>
                </a:lnTo>
                <a:cubicBezTo>
                  <a:pt x="f73" y="f4"/>
                  <a:pt x="f74" y="f63"/>
                  <a:pt x="f74" y="f62"/>
                </a:cubicBezTo>
                <a:lnTo>
                  <a:pt x="f74" y="f60"/>
                </a:lnTo>
                <a:lnTo>
                  <a:pt x="f75" y="f60"/>
                </a:lnTo>
                <a:lnTo>
                  <a:pt x="f75" y="f59"/>
                </a:lnTo>
                <a:cubicBezTo>
                  <a:pt x="f75" y="f58"/>
                  <a:pt x="f76" y="f56"/>
                  <a:pt x="f77" y="f53"/>
                </a:cubicBezTo>
                <a:lnTo>
                  <a:pt x="f78" y="f53"/>
                </a:lnTo>
                <a:cubicBezTo>
                  <a:pt x="f79" y="f53"/>
                  <a:pt x="f2" y="f52"/>
                  <a:pt x="f2" y="f51"/>
                </a:cubicBezTo>
                <a:lnTo>
                  <a:pt x="f2" y="f50"/>
                </a:lnTo>
                <a:cubicBezTo>
                  <a:pt x="f2" y="f49"/>
                  <a:pt x="f79" y="f45"/>
                  <a:pt x="f78" y="f45"/>
                </a:cubicBezTo>
                <a:lnTo>
                  <a:pt x="f80" y="f45"/>
                </a:lnTo>
                <a:cubicBezTo>
                  <a:pt x="f81" y="f45"/>
                  <a:pt x="f82" y="f83"/>
                  <a:pt x="f84" y="f85"/>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7" name="Donut 39">
            <a:extLst>
              <a:ext uri="{FF2B5EF4-FFF2-40B4-BE49-F238E27FC236}">
                <a16:creationId xmlns:a16="http://schemas.microsoft.com/office/drawing/2014/main" id="{C86F829B-1D6E-4827-1460-2D869536D6DD}"/>
              </a:ext>
            </a:extLst>
          </p:cNvPr>
          <p:cNvSpPr/>
          <p:nvPr/>
        </p:nvSpPr>
        <p:spPr>
          <a:xfrm>
            <a:off x="3138979" y="3416948"/>
            <a:ext cx="488381" cy="488381"/>
          </a:xfrm>
          <a:custGeom>
            <a:avLst/>
            <a:gdLst>
              <a:gd name="f0" fmla="val w"/>
              <a:gd name="f1" fmla="val h"/>
              <a:gd name="f2" fmla="val 0"/>
              <a:gd name="f3" fmla="val 3240000"/>
              <a:gd name="f4" fmla="val 1152300"/>
              <a:gd name="f5" fmla="val 922782"/>
              <a:gd name="f6" fmla="val 2354400"/>
              <a:gd name="f7" fmla="val 1620000"/>
              <a:gd name="f8" fmla="val 2317218"/>
              <a:gd name="f9" fmla="val 342403"/>
              <a:gd name="f10" fmla="val 914403"/>
              <a:gd name="f11" fmla="val 2325597"/>
              <a:gd name="f12" fmla="val 2897597"/>
              <a:gd name="f13" fmla="val 2514701"/>
              <a:gd name="f14" fmla="val 725299"/>
              <a:gd name="f15" fmla="*/ f0 1 3240000"/>
              <a:gd name="f16" fmla="*/ f1 1 3240000"/>
              <a:gd name="f17" fmla="val f2"/>
              <a:gd name="f18" fmla="val f3"/>
              <a:gd name="f19" fmla="+- f18 0 f17"/>
              <a:gd name="f20" fmla="*/ f19 1 3240000"/>
              <a:gd name="f21" fmla="*/ f17 1 f20"/>
              <a:gd name="f22" fmla="*/ f18 1 f20"/>
              <a:gd name="f23" fmla="*/ f21 f15 1"/>
              <a:gd name="f24" fmla="*/ f22 f15 1"/>
              <a:gd name="f25" fmla="*/ f22 f16 1"/>
              <a:gd name="f26" fmla="*/ f21 f16 1"/>
            </a:gdLst>
            <a:ahLst/>
            <a:cxnLst>
              <a:cxn ang="3cd4">
                <a:pos x="hc" y="t"/>
              </a:cxn>
              <a:cxn ang="0">
                <a:pos x="r" y="vc"/>
              </a:cxn>
              <a:cxn ang="cd4">
                <a:pos x="hc" y="b"/>
              </a:cxn>
              <a:cxn ang="cd2">
                <a:pos x="l" y="vc"/>
              </a:cxn>
            </a:cxnLst>
            <a:rect l="f23" t="f26" r="f24" b="f25"/>
            <a:pathLst>
              <a:path w="3240000" h="3240000">
                <a:moveTo>
                  <a:pt x="f4" y="f5"/>
                </a:moveTo>
                <a:lnTo>
                  <a:pt x="f6" y="f7"/>
                </a:lnTo>
                <a:lnTo>
                  <a:pt x="f4" y="f8"/>
                </a:lnTo>
                <a:close/>
                <a:moveTo>
                  <a:pt x="f7" y="f9"/>
                </a:moveTo>
                <a:cubicBezTo>
                  <a:pt x="f10" y="f9"/>
                  <a:pt x="f9" y="f10"/>
                  <a:pt x="f9" y="f7"/>
                </a:cubicBezTo>
                <a:cubicBezTo>
                  <a:pt x="f9" y="f11"/>
                  <a:pt x="f10" y="f12"/>
                  <a:pt x="f7" y="f12"/>
                </a:cubicBezTo>
                <a:cubicBezTo>
                  <a:pt x="f11" y="f12"/>
                  <a:pt x="f12" y="f11"/>
                  <a:pt x="f12" y="f7"/>
                </a:cubicBezTo>
                <a:cubicBezTo>
                  <a:pt x="f12" y="f10"/>
                  <a:pt x="f11" y="f9"/>
                  <a:pt x="f7" y="f9"/>
                </a:cubicBezTo>
                <a:close/>
                <a:moveTo>
                  <a:pt x="f7" y="f2"/>
                </a:moveTo>
                <a:cubicBezTo>
                  <a:pt x="f13" y="f2"/>
                  <a:pt x="f3" y="f14"/>
                  <a:pt x="f3" y="f7"/>
                </a:cubicBezTo>
                <a:cubicBezTo>
                  <a:pt x="f3" y="f13"/>
                  <a:pt x="f13" y="f3"/>
                  <a:pt x="f7" y="f3"/>
                </a:cubicBezTo>
                <a:cubicBezTo>
                  <a:pt x="f14" y="f3"/>
                  <a:pt x="f2" y="f13"/>
                  <a:pt x="f2" y="f7"/>
                </a:cubicBezTo>
                <a:cubicBezTo>
                  <a:pt x="f2" y="f14"/>
                  <a:pt x="f14" y="f2"/>
                  <a:pt x="f7" y="f2"/>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8" name="Chord 38">
            <a:extLst>
              <a:ext uri="{FF2B5EF4-FFF2-40B4-BE49-F238E27FC236}">
                <a16:creationId xmlns:a16="http://schemas.microsoft.com/office/drawing/2014/main" id="{5C6EAA4F-C450-7B70-B468-E215BF31740B}"/>
              </a:ext>
            </a:extLst>
          </p:cNvPr>
          <p:cNvSpPr/>
          <p:nvPr/>
        </p:nvSpPr>
        <p:spPr>
          <a:xfrm>
            <a:off x="5003404" y="4227353"/>
            <a:ext cx="411498" cy="529154"/>
          </a:xfrm>
          <a:custGeom>
            <a:avLst/>
            <a:gdLst>
              <a:gd name="f0" fmla="val w"/>
              <a:gd name="f1" fmla="val h"/>
              <a:gd name="f2" fmla="val 0"/>
              <a:gd name="f3" fmla="val 2519554"/>
              <a:gd name="f4" fmla="val 3240000"/>
              <a:gd name="f5" fmla="val 1259778"/>
              <a:gd name="f6" fmla="val 1299543"/>
              <a:gd name="f7" fmla="val 1331778"/>
              <a:gd name="f8" fmla="val 32235"/>
              <a:gd name="f9" fmla="val 72000"/>
              <a:gd name="f10" fmla="val 292696"/>
              <a:gd name="f11" fmla="val 1526887"/>
              <a:gd name="f12" fmla="val 301316"/>
              <a:gd name="f13" fmla="val 1719796"/>
              <a:gd name="f14" fmla="val 357828"/>
              <a:gd name="f15" fmla="val 1894309"/>
              <a:gd name="f16" fmla="val 459601"/>
              <a:gd name="f17" fmla="val 2284331"/>
              <a:gd name="f18" fmla="val 687055"/>
              <a:gd name="f19" fmla="val 2522839"/>
              <a:gd name="f20" fmla="val 1105809"/>
              <a:gd name="f21" fmla="val 2519520"/>
              <a:gd name="f22" fmla="val 1557297"/>
              <a:gd name="f23" fmla="val 2509882"/>
              <a:gd name="f24" fmla="val 1557270"/>
              <a:gd name="f25" fmla="val 2413806"/>
              <a:gd name="f26" fmla="val 1435449"/>
              <a:gd name="f27" fmla="val 2264527"/>
              <a:gd name="f28" fmla="val 1358626"/>
              <a:gd name="f29" fmla="val 2097304"/>
              <a:gd name="f30" fmla="val 1931567"/>
              <a:gd name="f31" fmla="val 1783455"/>
              <a:gd name="f32" fmla="val 1434091"/>
              <a:gd name="f33" fmla="val 1688484"/>
              <a:gd name="f34" fmla="val 1554913"/>
              <a:gd name="f35" fmla="val 1657888"/>
              <a:gd name="f36" fmla="val 1554825"/>
              <a:gd name="f37" fmla="val 1579123"/>
              <a:gd name="f38" fmla="val 1454657"/>
              <a:gd name="f39" fmla="val 1463823"/>
              <a:gd name="f40" fmla="val 1385682"/>
              <a:gd name="f41" fmla="val 1368008"/>
              <a:gd name="f42" fmla="val 2507895"/>
              <a:gd name="f43" fmla="val 1356113"/>
              <a:gd name="f44" fmla="val 2868215"/>
              <a:gd name="f45" fmla="val 1353558"/>
              <a:gd name="f46" fmla="val 1347515"/>
              <a:gd name="f47" fmla="val 3074779"/>
              <a:gd name="f48" fmla="val 1177830"/>
              <a:gd name="f49" fmla="val 969556"/>
              <a:gd name="f50" fmla="val 759529"/>
              <a:gd name="f51" fmla="val 588743"/>
              <a:gd name="f52" fmla="val 3071985"/>
              <a:gd name="f53" fmla="val 585029"/>
              <a:gd name="f54" fmla="val 2863014"/>
              <a:gd name="f55" fmla="val 584214"/>
              <a:gd name="f56" fmla="val 2861474"/>
              <a:gd name="f57" fmla="val 584183"/>
              <a:gd name="f58" fmla="val 2859896"/>
              <a:gd name="f59" fmla="val 2858310"/>
              <a:gd name="f60" fmla="val 584422"/>
              <a:gd name="f61" fmla="val 2856985"/>
              <a:gd name="f62" fmla="val 584186"/>
              <a:gd name="f63" fmla="val 2856201"/>
              <a:gd name="f64" fmla="val 584184"/>
              <a:gd name="f65" fmla="val 2855415"/>
              <a:gd name="f66" fmla="val 2854628"/>
              <a:gd name="f67" fmla="val 584846"/>
              <a:gd name="f68" fmla="val 585977"/>
              <a:gd name="f69" fmla="val 2797047"/>
              <a:gd name="f70" fmla="val 628115"/>
              <a:gd name="f71" fmla="val 2750982"/>
              <a:gd name="f72" fmla="val 679843"/>
              <a:gd name="f73" fmla="val 731571"/>
              <a:gd name="f74" fmla="val 773709"/>
              <a:gd name="f75" fmla="val 774841"/>
              <a:gd name="f76" fmla="val 776870"/>
              <a:gd name="f77" fmla="val 2961046"/>
              <a:gd name="f78" fmla="val 863138"/>
              <a:gd name="f79" fmla="val 3047314"/>
              <a:gd name="f80" fmla="val 1075974"/>
              <a:gd name="f81" fmla="val 1162242"/>
              <a:gd name="f82" fmla="val 1163439"/>
              <a:gd name="f83" fmla="val 1187778"/>
              <a:gd name="f84" fmla="val 1365548"/>
              <a:gd name="f85" fmla="val 1048083"/>
              <a:gd name="f86" fmla="val 1378241"/>
              <a:gd name="f87" fmla="val 925400"/>
              <a:gd name="f88" fmla="val 1448176"/>
              <a:gd name="f89" fmla="val 842602"/>
              <a:gd name="f90" fmla="val 1552487"/>
              <a:gd name="f91" fmla="val 807450"/>
              <a:gd name="f92" fmla="val 1552386"/>
              <a:gd name="f93" fmla="val 712615"/>
              <a:gd name="f94" fmla="val 1432960"/>
              <a:gd name="f95" fmla="val 565486"/>
              <a:gd name="f96" fmla="val 400996"/>
              <a:gd name="f97" fmla="val 240343"/>
              <a:gd name="f98" fmla="val 96251"/>
              <a:gd name="f99" fmla="val 1429532"/>
              <a:gd name="f100" fmla="val 1543232"/>
              <a:gd name="f101" fmla="val 1264"/>
              <a:gd name="f102" fmla="val 1094357"/>
              <a:gd name="f103" fmla="val 241710"/>
              <a:gd name="f104" fmla="val 680052"/>
              <a:gd name="f105" fmla="val 631054"/>
              <a:gd name="f106" fmla="val 455977"/>
              <a:gd name="f107" fmla="val 804121"/>
              <a:gd name="f108" fmla="val 356374"/>
              <a:gd name="f109" fmla="val 994908"/>
              <a:gd name="f110" fmla="val 301092"/>
              <a:gd name="f111" fmla="val 292721"/>
              <a:gd name="f112" fmla="val 1220013"/>
              <a:gd name="f113" fmla="*/ f0 1 2519554"/>
              <a:gd name="f114" fmla="*/ f1 1 3240000"/>
              <a:gd name="f115" fmla="val f2"/>
              <a:gd name="f116" fmla="val f3"/>
              <a:gd name="f117" fmla="val f4"/>
              <a:gd name="f118" fmla="+- f117 0 f115"/>
              <a:gd name="f119" fmla="+- f116 0 f115"/>
              <a:gd name="f120" fmla="*/ f119 1 2519554"/>
              <a:gd name="f121" fmla="*/ f118 1 3240000"/>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2519554" h="3240000">
                <a:moveTo>
                  <a:pt x="f5" y="f2"/>
                </a:moveTo>
                <a:cubicBezTo>
                  <a:pt x="f6" y="f2"/>
                  <a:pt x="f7" y="f8"/>
                  <a:pt x="f7" y="f9"/>
                </a:cubicBezTo>
                <a:lnTo>
                  <a:pt x="f7" y="f10"/>
                </a:lnTo>
                <a:cubicBezTo>
                  <a:pt x="f11" y="f12"/>
                  <a:pt x="f13" y="f14"/>
                  <a:pt x="f15" y="f16"/>
                </a:cubicBezTo>
                <a:cubicBezTo>
                  <a:pt x="f17" y="f18"/>
                  <a:pt x="f19" y="f20"/>
                  <a:pt x="f21" y="f22"/>
                </a:cubicBezTo>
                <a:lnTo>
                  <a:pt x="f23" y="f24"/>
                </a:lnTo>
                <a:cubicBezTo>
                  <a:pt x="f25" y="f26"/>
                  <a:pt x="f27" y="f28"/>
                  <a:pt x="f29" y="f28"/>
                </a:cubicBezTo>
                <a:cubicBezTo>
                  <a:pt x="f30" y="f28"/>
                  <a:pt x="f31" y="f32"/>
                  <a:pt x="f33" y="f34"/>
                </a:cubicBezTo>
                <a:lnTo>
                  <a:pt x="f35" y="f36"/>
                </a:lnTo>
                <a:cubicBezTo>
                  <a:pt x="f37" y="f38"/>
                  <a:pt x="f39" y="f40"/>
                  <a:pt x="f7" y="f41"/>
                </a:cubicBezTo>
                <a:lnTo>
                  <a:pt x="f7" y="f42"/>
                </a:lnTo>
                <a:lnTo>
                  <a:pt x="f43" y="f42"/>
                </a:lnTo>
                <a:lnTo>
                  <a:pt x="f43" y="f44"/>
                </a:lnTo>
                <a:lnTo>
                  <a:pt x="f45" y="f44"/>
                </a:lnTo>
                <a:cubicBezTo>
                  <a:pt x="f46" y="f47"/>
                  <a:pt x="f48" y="f4"/>
                  <a:pt x="f49" y="f4"/>
                </a:cubicBezTo>
                <a:cubicBezTo>
                  <a:pt x="f50" y="f4"/>
                  <a:pt x="f51" y="f52"/>
                  <a:pt x="f53" y="f54"/>
                </a:cubicBezTo>
                <a:cubicBezTo>
                  <a:pt x="f55" y="f56"/>
                  <a:pt x="f57" y="f58"/>
                  <a:pt x="f57" y="f59"/>
                </a:cubicBezTo>
                <a:lnTo>
                  <a:pt x="f60" y="f61"/>
                </a:lnTo>
                <a:cubicBezTo>
                  <a:pt x="f62" y="f63"/>
                  <a:pt x="f64" y="f65"/>
                  <a:pt x="f64" y="f66"/>
                </a:cubicBezTo>
                <a:lnTo>
                  <a:pt x="f67" y="f66"/>
                </a:lnTo>
                <a:cubicBezTo>
                  <a:pt x="f68" y="f69"/>
                  <a:pt x="f70" y="f71"/>
                  <a:pt x="f72" y="f71"/>
                </a:cubicBezTo>
                <a:cubicBezTo>
                  <a:pt x="f73" y="f71"/>
                  <a:pt x="f74" y="f69"/>
                  <a:pt x="f75" y="f66"/>
                </a:cubicBezTo>
                <a:lnTo>
                  <a:pt x="f76" y="f66"/>
                </a:lnTo>
                <a:cubicBezTo>
                  <a:pt x="f76" y="f77"/>
                  <a:pt x="f78" y="f79"/>
                  <a:pt x="f49" y="f79"/>
                </a:cubicBezTo>
                <a:cubicBezTo>
                  <a:pt x="f80" y="f79"/>
                  <a:pt x="f81" y="f77"/>
                  <a:pt x="f81" y="f66"/>
                </a:cubicBezTo>
                <a:lnTo>
                  <a:pt x="f82" y="f66"/>
                </a:lnTo>
                <a:lnTo>
                  <a:pt x="f82" y="f42"/>
                </a:lnTo>
                <a:lnTo>
                  <a:pt x="f83" y="f42"/>
                </a:lnTo>
                <a:lnTo>
                  <a:pt x="f83" y="f84"/>
                </a:lnTo>
                <a:cubicBezTo>
                  <a:pt x="f85" y="f86"/>
                  <a:pt x="f87" y="f88"/>
                  <a:pt x="f89" y="f90"/>
                </a:cubicBezTo>
                <a:lnTo>
                  <a:pt x="f91" y="f92"/>
                </a:lnTo>
                <a:cubicBezTo>
                  <a:pt x="f93" y="f94"/>
                  <a:pt x="f95" y="f28"/>
                  <a:pt x="f96" y="f28"/>
                </a:cubicBezTo>
                <a:cubicBezTo>
                  <a:pt x="f97" y="f28"/>
                  <a:pt x="f98" y="f99"/>
                  <a:pt x="f2" y="f100"/>
                </a:cubicBezTo>
                <a:cubicBezTo>
                  <a:pt x="f101" y="f102"/>
                  <a:pt x="f103" y="f104"/>
                  <a:pt x="f105" y="f106"/>
                </a:cubicBezTo>
                <a:cubicBezTo>
                  <a:pt x="f107" y="f108"/>
                  <a:pt x="f109" y="f110"/>
                  <a:pt x="f83" y="f111"/>
                </a:cubicBezTo>
                <a:lnTo>
                  <a:pt x="f83" y="f9"/>
                </a:lnTo>
                <a:cubicBezTo>
                  <a:pt x="f83" y="f8"/>
                  <a:pt x="f112" y="f2"/>
                  <a:pt x="f5"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9" name="Oval 6">
            <a:extLst>
              <a:ext uri="{FF2B5EF4-FFF2-40B4-BE49-F238E27FC236}">
                <a16:creationId xmlns:a16="http://schemas.microsoft.com/office/drawing/2014/main" id="{8DF39081-6E3D-CE60-667F-3B1947946E17}"/>
              </a:ext>
            </a:extLst>
          </p:cNvPr>
          <p:cNvSpPr/>
          <p:nvPr/>
        </p:nvSpPr>
        <p:spPr>
          <a:xfrm>
            <a:off x="5631487" y="4355131"/>
            <a:ext cx="431039" cy="426521"/>
          </a:xfrm>
          <a:custGeom>
            <a:avLst/>
            <a:gdLst>
              <a:gd name="f0" fmla="val w"/>
              <a:gd name="f1" fmla="val h"/>
              <a:gd name="f2" fmla="val 0"/>
              <a:gd name="f3" fmla="val 3220460"/>
              <a:gd name="f4" fmla="val 3186731"/>
              <a:gd name="f5" fmla="val 1762834"/>
              <a:gd name="f6" fmla="val 1282034"/>
              <a:gd name="f7" fmla="val 273698"/>
              <a:gd name="f8" fmla="val 2771171"/>
              <a:gd name="f9" fmla="val 253145"/>
              <a:gd name="f10" fmla="val 2791724"/>
              <a:gd name="f11" fmla="val 2825048"/>
              <a:gd name="f12" fmla="val 2845601"/>
              <a:gd name="f13" fmla="val 294251"/>
              <a:gd name="f14" fmla="val 2866154"/>
              <a:gd name="f15" fmla="val 327575"/>
              <a:gd name="f16" fmla="val 348128"/>
              <a:gd name="f17" fmla="val 1830131"/>
              <a:gd name="f18" fmla="val 1363598"/>
              <a:gd name="f19" fmla="val 2703218"/>
              <a:gd name="f20" fmla="val 237332"/>
              <a:gd name="f21" fmla="val 2623680"/>
              <a:gd name="f22" fmla="val 2559202"/>
              <a:gd name="f23" fmla="val 301810"/>
              <a:gd name="f24" fmla="val 381348"/>
              <a:gd name="f25" fmla="val 460886"/>
              <a:gd name="f26" fmla="val 525364"/>
              <a:gd name="f27" fmla="val 2782756"/>
              <a:gd name="f28" fmla="val 2847234"/>
              <a:gd name="f29" fmla="val 2413103"/>
              <a:gd name="f30" fmla="val 2858994"/>
              <a:gd name="f31" fmla="val 361466"/>
              <a:gd name="f32" fmla="val 807357"/>
              <a:gd name="f33" fmla="val 1253248"/>
              <a:gd name="f34" fmla="val 1614714"/>
              <a:gd name="f35" fmla="val 2305542"/>
              <a:gd name="f36" fmla="val 2202893"/>
              <a:gd name="f37" fmla="val 1593680"/>
              <a:gd name="f38" fmla="val 2109223"/>
              <a:gd name="f39" fmla="val 1555067"/>
              <a:gd name="f40" fmla="val 2191945"/>
              <a:gd name="f41" fmla="val 1637789"/>
              <a:gd name="f42" fmla="val 2226856"/>
              <a:gd name="f43" fmla="val 1672699"/>
              <a:gd name="f44" fmla="val 2226855"/>
              <a:gd name="f45" fmla="val 1729300"/>
              <a:gd name="f46" fmla="val 1764210"/>
              <a:gd name="f47" fmla="val 2045068"/>
              <a:gd name="f48" fmla="val 1911087"/>
              <a:gd name="f49" fmla="val 2010158"/>
              <a:gd name="f50" fmla="val 1945998"/>
              <a:gd name="f51" fmla="val 1953557"/>
              <a:gd name="f52" fmla="val 1918647"/>
              <a:gd name="f53" fmla="val 1799123"/>
              <a:gd name="f54" fmla="val 1791564"/>
              <a:gd name="f55" fmla="val 1749496"/>
              <a:gd name="f56" fmla="val 1841190"/>
              <a:gd name="f57" fmla="val 1832980"/>
              <a:gd name="f58" fmla="val 1924673"/>
              <a:gd name="f59" fmla="val 1761893"/>
              <a:gd name="f60" fmla="val 1995760"/>
              <a:gd name="f61" fmla="val 1678410"/>
              <a:gd name="f62" fmla="val 1912277"/>
              <a:gd name="f63" fmla="val 1650246"/>
              <a:gd name="f64" fmla="val 1940441"/>
              <a:gd name="f65" fmla="val 1735612"/>
              <a:gd name="f66" fmla="val 2025807"/>
              <a:gd name="f67" fmla="val 1573330"/>
              <a:gd name="f68" fmla="val 2188089"/>
              <a:gd name="f69" fmla="val 1487964"/>
              <a:gd name="f70" fmla="val 2102723"/>
              <a:gd name="f71" fmla="val 1451742"/>
              <a:gd name="f72" fmla="val 2138944"/>
              <a:gd name="f73" fmla="val 1537109"/>
              <a:gd name="f74" fmla="val 2224311"/>
              <a:gd name="f75" fmla="val 1374830"/>
              <a:gd name="f76" fmla="val 2386590"/>
              <a:gd name="f77" fmla="val 1289463"/>
              <a:gd name="f78" fmla="val 2301223"/>
              <a:gd name="f79" fmla="val 1225079"/>
              <a:gd name="f80" fmla="val 2365608"/>
              <a:gd name="f81" fmla="val 1310445"/>
              <a:gd name="f82" fmla="val 2450974"/>
              <a:gd name="f83" fmla="val 1239358"/>
              <a:gd name="f84" fmla="val 2522061"/>
              <a:gd name="f85" fmla="val 1153992"/>
              <a:gd name="f86" fmla="val 2436695"/>
              <a:gd name="f87" fmla="val 1104364"/>
              <a:gd name="f88" fmla="val 2486322"/>
              <a:gd name="f89" fmla="val 1189730"/>
              <a:gd name="f90" fmla="val 2571689"/>
              <a:gd name="f91" fmla="val 1034153"/>
              <a:gd name="f92" fmla="val 2727266"/>
              <a:gd name="f93" fmla="val 948787"/>
              <a:gd name="f94" fmla="val 2641900"/>
              <a:gd name="f95" fmla="val 905863"/>
              <a:gd name="f96" fmla="val 2684824"/>
              <a:gd name="f97" fmla="val 991230"/>
              <a:gd name="f98" fmla="val 2770191"/>
              <a:gd name="f99" fmla="val 842353"/>
              <a:gd name="f100" fmla="val 2919067"/>
              <a:gd name="f101" fmla="val 756986"/>
              <a:gd name="f102" fmla="val 2833700"/>
              <a:gd name="f103" fmla="val 692119"/>
              <a:gd name="f104" fmla="val 2898567"/>
              <a:gd name="f105" fmla="val 777486"/>
              <a:gd name="f106" fmla="val 2983934"/>
              <a:gd name="f107" fmla="val 628610"/>
              <a:gd name="f108" fmla="val 3132811"/>
              <a:gd name="f109" fmla="val 618557"/>
              <a:gd name="f110" fmla="val 3122757"/>
              <a:gd name="f111" fmla="val 622830"/>
              <a:gd name="f112" fmla="val 3134825"/>
              <a:gd name="f113" fmla="val 346551"/>
              <a:gd name="f114" fmla="val 3150831"/>
              <a:gd name="f115" fmla="val 51749"/>
              <a:gd name="f116" fmla="val 2750557"/>
              <a:gd name="f117" fmla="val 48979"/>
              <a:gd name="f118" fmla="val 2747788"/>
              <a:gd name="f119" fmla="val 52495"/>
              <a:gd name="f120" fmla="val 2744272"/>
              <a:gd name="f121" fmla="val 52938"/>
              <a:gd name="f122" fmla="val 2740533"/>
              <a:gd name="f123" fmla="val 54575"/>
              <a:gd name="f124" fmla="val 2742192"/>
              <a:gd name="f125" fmla="val 1671288"/>
              <a:gd name="f126" fmla="val 1125479"/>
              <a:gd name="f127" fmla="val 1628971"/>
              <a:gd name="f128" fmla="val 1027979"/>
              <a:gd name="f129" fmla="val 1605746"/>
              <a:gd name="f130" fmla="val 920380"/>
              <a:gd name="f131" fmla="val 1967212"/>
              <a:gd name="f132" fmla="*/ f0 1 3220460"/>
              <a:gd name="f133" fmla="*/ f1 1 3186731"/>
              <a:gd name="f134" fmla="val f2"/>
              <a:gd name="f135" fmla="val f3"/>
              <a:gd name="f136" fmla="val f4"/>
              <a:gd name="f137" fmla="+- f136 0 f134"/>
              <a:gd name="f138" fmla="+- f135 0 f134"/>
              <a:gd name="f139" fmla="*/ f138 1 3220460"/>
              <a:gd name="f140" fmla="*/ f137 1 3186731"/>
              <a:gd name="f141" fmla="*/ f134 1 f139"/>
              <a:gd name="f142" fmla="*/ f135 1 f139"/>
              <a:gd name="f143" fmla="*/ f134 1 f140"/>
              <a:gd name="f144" fmla="*/ f136 1 f140"/>
              <a:gd name="f145" fmla="*/ f141 f132 1"/>
              <a:gd name="f146" fmla="*/ f142 f132 1"/>
              <a:gd name="f147" fmla="*/ f144 f133 1"/>
              <a:gd name="f148" fmla="*/ f143 f133 1"/>
            </a:gdLst>
            <a:ahLst/>
            <a:cxnLst>
              <a:cxn ang="3cd4">
                <a:pos x="hc" y="t"/>
              </a:cxn>
              <a:cxn ang="0">
                <a:pos x="r" y="vc"/>
              </a:cxn>
              <a:cxn ang="cd4">
                <a:pos x="hc" y="b"/>
              </a:cxn>
              <a:cxn ang="cd2">
                <a:pos x="l" y="vc"/>
              </a:cxn>
            </a:cxnLst>
            <a:rect l="f145" t="f148" r="f146" b="f147"/>
            <a:pathLst>
              <a:path w="3220460" h="3186731">
                <a:moveTo>
                  <a:pt x="f5" y="f6"/>
                </a:moveTo>
                <a:lnTo>
                  <a:pt x="f7" y="f8"/>
                </a:lnTo>
                <a:cubicBezTo>
                  <a:pt x="f9" y="f10"/>
                  <a:pt x="f9" y="f11"/>
                  <a:pt x="f7" y="f12"/>
                </a:cubicBezTo>
                <a:cubicBezTo>
                  <a:pt x="f13" y="f14"/>
                  <a:pt x="f15" y="f14"/>
                  <a:pt x="f16" y="f12"/>
                </a:cubicBezTo>
                <a:lnTo>
                  <a:pt x="f17" y="f18"/>
                </a:lnTo>
                <a:close/>
                <a:moveTo>
                  <a:pt x="f19" y="f20"/>
                </a:moveTo>
                <a:cubicBezTo>
                  <a:pt x="f21" y="f20"/>
                  <a:pt x="f22" y="f23"/>
                  <a:pt x="f22" y="f24"/>
                </a:cubicBezTo>
                <a:cubicBezTo>
                  <a:pt x="f22" y="f25"/>
                  <a:pt x="f21" y="f26"/>
                  <a:pt x="f19" y="f26"/>
                </a:cubicBezTo>
                <a:cubicBezTo>
                  <a:pt x="f27" y="f26"/>
                  <a:pt x="f28" y="f25"/>
                  <a:pt x="f28" y="f24"/>
                </a:cubicBezTo>
                <a:cubicBezTo>
                  <a:pt x="f28" y="f23"/>
                  <a:pt x="f27" y="f20"/>
                  <a:pt x="f19" y="f20"/>
                </a:cubicBezTo>
                <a:close/>
                <a:moveTo>
                  <a:pt x="f29" y="f2"/>
                </a:moveTo>
                <a:cubicBezTo>
                  <a:pt x="f30" y="f2"/>
                  <a:pt x="f3" y="f31"/>
                  <a:pt x="f3" y="f32"/>
                </a:cubicBezTo>
                <a:cubicBezTo>
                  <a:pt x="f3" y="f33"/>
                  <a:pt x="f30" y="f34"/>
                  <a:pt x="f29" y="f34"/>
                </a:cubicBezTo>
                <a:cubicBezTo>
                  <a:pt x="f35" y="f34"/>
                  <a:pt x="f36" y="f37"/>
                  <a:pt x="f38" y="f39"/>
                </a:cubicBezTo>
                <a:lnTo>
                  <a:pt x="f40" y="f41"/>
                </a:lnTo>
                <a:cubicBezTo>
                  <a:pt x="f42" y="f43"/>
                  <a:pt x="f44" y="f45"/>
                  <a:pt x="f40" y="f46"/>
                </a:cubicBezTo>
                <a:lnTo>
                  <a:pt x="f47" y="f48"/>
                </a:lnTo>
                <a:cubicBezTo>
                  <a:pt x="f49" y="f50"/>
                  <a:pt x="f51" y="f50"/>
                  <a:pt x="f52" y="f48"/>
                </a:cubicBez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2" y="f4"/>
                </a:lnTo>
                <a:lnTo>
                  <a:pt x="f115" y="f116"/>
                </a:lnTo>
                <a:lnTo>
                  <a:pt x="f117" y="f118"/>
                </a:lnTo>
                <a:lnTo>
                  <a:pt x="f119" y="f120"/>
                </a:lnTo>
                <a:lnTo>
                  <a:pt x="f121" y="f122"/>
                </a:lnTo>
                <a:lnTo>
                  <a:pt x="f123" y="f124"/>
                </a:lnTo>
                <a:lnTo>
                  <a:pt x="f125" y="f126"/>
                </a:lnTo>
                <a:cubicBezTo>
                  <a:pt x="f127" y="f128"/>
                  <a:pt x="f129" y="f130"/>
                  <a:pt x="f129" y="f32"/>
                </a:cubicBezTo>
                <a:cubicBezTo>
                  <a:pt x="f129" y="f31"/>
                  <a:pt x="f131" y="f2"/>
                  <a:pt x="f29"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10" name="Block Arc 25">
            <a:extLst>
              <a:ext uri="{FF2B5EF4-FFF2-40B4-BE49-F238E27FC236}">
                <a16:creationId xmlns:a16="http://schemas.microsoft.com/office/drawing/2014/main" id="{8757E25A-E1C3-7360-75B7-DE56D27946DA}"/>
              </a:ext>
            </a:extLst>
          </p:cNvPr>
          <p:cNvSpPr/>
          <p:nvPr/>
        </p:nvSpPr>
        <p:spPr>
          <a:xfrm>
            <a:off x="3847658" y="4275688"/>
            <a:ext cx="296549" cy="428432"/>
          </a:xfrm>
          <a:custGeom>
            <a:avLst/>
            <a:gdLst>
              <a:gd name="f0" fmla="val w"/>
              <a:gd name="f1" fmla="val h"/>
              <a:gd name="f2" fmla="val 0"/>
              <a:gd name="f3" fmla="val 2215656"/>
              <a:gd name="f4" fmla="val 3200962"/>
              <a:gd name="f5" fmla="val 1107829"/>
              <a:gd name="f6" fmla="val 2097026"/>
              <a:gd name="f7" fmla="val 1025315"/>
              <a:gd name="f8" fmla="val 958423"/>
              <a:gd name="f9" fmla="val 2163918"/>
              <a:gd name="f10" fmla="val 2246432"/>
              <a:gd name="f11" fmla="val 2302715"/>
              <a:gd name="f12" fmla="val 989546"/>
              <a:gd name="f13" fmla="val 2351730"/>
              <a:gd name="f14" fmla="val 1036590"/>
              <a:gd name="f15" fmla="val 2375275"/>
              <a:gd name="f16" fmla="val 985422"/>
              <a:gd name="f17" fmla="val 2684898"/>
              <a:gd name="f18" fmla="val 1230236"/>
              <a:gd name="f19" fmla="val 1179068"/>
              <a:gd name="f20" fmla="val 1226112"/>
              <a:gd name="f21" fmla="val 1257234"/>
              <a:gd name="f22" fmla="val 1190343"/>
              <a:gd name="f23" fmla="val 1102513"/>
              <a:gd name="f24" fmla="val 266871"/>
              <a:gd name="f25" fmla="val 874876"/>
              <a:gd name="f26" fmla="val 269781"/>
              <a:gd name="f27" fmla="val 691868"/>
              <a:gd name="f28" fmla="val 455143"/>
              <a:gd name="f29" fmla="val 682798"/>
              <a:gd name="f30" fmla="val 690469"/>
              <a:gd name="f31" fmla="val 1580962"/>
              <a:gd name="f32" fmla="val 1525188"/>
              <a:gd name="f33" fmla="val 672127"/>
              <a:gd name="f34" fmla="val 1523654"/>
              <a:gd name="f35" fmla="val 672166"/>
              <a:gd name="f36" fmla="val 1517835"/>
              <a:gd name="f37" fmla="val 444585"/>
              <a:gd name="f38" fmla="val 1330149"/>
              <a:gd name="f39" fmla="val 263961"/>
              <a:gd name="f40" fmla="val 1099102"/>
              <a:gd name="f41" fmla="val 56"/>
              <a:gd name="f42" fmla="val 1472767"/>
              <a:gd name="f43" fmla="val -4720"/>
              <a:gd name="f44" fmla="val 1780852"/>
              <a:gd name="f45" fmla="val 291773"/>
              <a:gd name="f46" fmla="val 1790404"/>
              <a:gd name="f47" fmla="val 665346"/>
              <a:gd name="f48" fmla="val 1742843"/>
              <a:gd name="f49" fmla="val 666562"/>
              <a:gd name="f50" fmla="val 1790627"/>
              <a:gd name="f51" fmla="val 2041344"/>
              <a:gd name="f52" fmla="val 2137614"/>
              <a:gd name="f53" fmla="val 1659004"/>
              <a:gd name="f54" fmla="val 1755274"/>
              <a:gd name="f55" fmla="val 3026650"/>
              <a:gd name="f56" fmla="val 3122920"/>
              <a:gd name="f57" fmla="val 174312"/>
              <a:gd name="f58" fmla="val 78042"/>
              <a:gd name="f59" fmla="val 425030"/>
              <a:gd name="f60" fmla="val 676764"/>
              <a:gd name="f61" fmla="val 425634"/>
              <a:gd name="f62" fmla="val 428273"/>
              <a:gd name="f63" fmla="val 305830"/>
              <a:gd name="f64" fmla="val 727452"/>
              <a:gd name="f65" fmla="val 4806"/>
              <a:gd name="f66" fmla="*/ f0 1 2215656"/>
              <a:gd name="f67" fmla="*/ f1 1 3200962"/>
              <a:gd name="f68" fmla="val f2"/>
              <a:gd name="f69" fmla="val f3"/>
              <a:gd name="f70" fmla="val f4"/>
              <a:gd name="f71" fmla="+- f70 0 f68"/>
              <a:gd name="f72" fmla="+- f69 0 f68"/>
              <a:gd name="f73" fmla="*/ f72 1 2215656"/>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215656"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7" y="f29"/>
                </a:cubicBezTo>
                <a:lnTo>
                  <a:pt x="f30" y="f29"/>
                </a:lnTo>
                <a:lnTo>
                  <a:pt x="f30" y="f31"/>
                </a:lnTo>
                <a:lnTo>
                  <a:pt x="f32" y="f31"/>
                </a:lnTo>
                <a:lnTo>
                  <a:pt x="f32" y="f33"/>
                </a:lnTo>
                <a:lnTo>
                  <a:pt x="f34" y="f35"/>
                </a:lnTo>
                <a:cubicBezTo>
                  <a:pt x="f36" y="f37"/>
                  <a:pt x="f38" y="f39"/>
                  <a:pt x="f23" y="f24"/>
                </a:cubicBezTo>
                <a:close/>
                <a:moveTo>
                  <a:pt x="f40" y="f41"/>
                </a:moveTo>
                <a:cubicBezTo>
                  <a:pt x="f42" y="f43"/>
                  <a:pt x="f44" y="f45"/>
                  <a:pt x="f46" y="f47"/>
                </a:cubicBezTo>
                <a:lnTo>
                  <a:pt x="f48" y="f49"/>
                </a:lnTo>
                <a:lnTo>
                  <a:pt x="f50" y="f49"/>
                </a:lnTo>
                <a:lnTo>
                  <a:pt x="f50" y="f31"/>
                </a:lnTo>
                <a:lnTo>
                  <a:pt x="f51" y="f31"/>
                </a:lnTo>
                <a:cubicBezTo>
                  <a:pt x="f52" y="f31"/>
                  <a:pt x="f3" y="f53"/>
                  <a:pt x="f3" y="f54"/>
                </a:cubicBezTo>
                <a:lnTo>
                  <a:pt x="f3" y="f55"/>
                </a:lnTo>
                <a:cubicBezTo>
                  <a:pt x="f3" y="f56"/>
                  <a:pt x="f52" y="f4"/>
                  <a:pt x="f51" y="f4"/>
                </a:cubicBezTo>
                <a:lnTo>
                  <a:pt x="f57" y="f4"/>
                </a:lnTo>
                <a:cubicBezTo>
                  <a:pt x="f58" y="f4"/>
                  <a:pt x="f2" y="f56"/>
                  <a:pt x="f2" y="f55"/>
                </a:cubicBezTo>
                <a:lnTo>
                  <a:pt x="f2" y="f54"/>
                </a:lnTo>
                <a:cubicBezTo>
                  <a:pt x="f2" y="f53"/>
                  <a:pt x="f58" y="f31"/>
                  <a:pt x="f57" y="f31"/>
                </a:cubicBezTo>
                <a:lnTo>
                  <a:pt x="f59" y="f31"/>
                </a:lnTo>
                <a:lnTo>
                  <a:pt x="f59" y="f60"/>
                </a:lnTo>
                <a:lnTo>
                  <a:pt x="f61" y="f60"/>
                </a:lnTo>
                <a:cubicBezTo>
                  <a:pt x="f62" y="f63"/>
                  <a:pt x="f64" y="f65"/>
                  <a:pt x="f40" y="f41"/>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1" name="Block Arc 31">
            <a:extLst>
              <a:ext uri="{FF2B5EF4-FFF2-40B4-BE49-F238E27FC236}">
                <a16:creationId xmlns:a16="http://schemas.microsoft.com/office/drawing/2014/main" id="{99433264-375C-1D09-3880-B474A5B2C7E0}"/>
              </a:ext>
            </a:extLst>
          </p:cNvPr>
          <p:cNvSpPr/>
          <p:nvPr/>
        </p:nvSpPr>
        <p:spPr>
          <a:xfrm>
            <a:off x="6265999" y="4307390"/>
            <a:ext cx="386910" cy="428432"/>
          </a:xfrm>
          <a:custGeom>
            <a:avLst/>
            <a:gdLst>
              <a:gd name="f0" fmla="val w"/>
              <a:gd name="f1" fmla="val h"/>
              <a:gd name="f2" fmla="val 0"/>
              <a:gd name="f3" fmla="val 2890784"/>
              <a:gd name="f4" fmla="val 3200962"/>
              <a:gd name="f5" fmla="val 1107828"/>
              <a:gd name="f6" fmla="val 2097026"/>
              <a:gd name="f7" fmla="val 1025313"/>
              <a:gd name="f8" fmla="val 958422"/>
              <a:gd name="f9" fmla="val 2163918"/>
              <a:gd name="f10" fmla="val 2246432"/>
              <a:gd name="f11" fmla="val 2302715"/>
              <a:gd name="f12" fmla="val 989545"/>
              <a:gd name="f13" fmla="val 2351730"/>
              <a:gd name="f14" fmla="val 1036589"/>
              <a:gd name="f15" fmla="val 2375275"/>
              <a:gd name="f16" fmla="val 985421"/>
              <a:gd name="f17" fmla="val 2684898"/>
              <a:gd name="f18" fmla="val 1230235"/>
              <a:gd name="f19" fmla="val 1179067"/>
              <a:gd name="f20" fmla="val 1226111"/>
              <a:gd name="f21" fmla="val 1257233"/>
              <a:gd name="f22" fmla="val 1190342"/>
              <a:gd name="f23" fmla="val 2199259"/>
              <a:gd name="f24" fmla="val 56"/>
              <a:gd name="f25" fmla="val 2572924"/>
              <a:gd name="f26" fmla="val -4720"/>
              <a:gd name="f27" fmla="val 2881009"/>
              <a:gd name="f28" fmla="val 291773"/>
              <a:gd name="f29" fmla="val 2890561"/>
              <a:gd name="f30" fmla="val 665346"/>
              <a:gd name="f31" fmla="val 2843000"/>
              <a:gd name="f32" fmla="val 666562"/>
              <a:gd name="f33" fmla="val 1580962"/>
              <a:gd name="f34" fmla="val 2625345"/>
              <a:gd name="f35" fmla="val 672127"/>
              <a:gd name="f36" fmla="val 2623811"/>
              <a:gd name="f37" fmla="val 672166"/>
              <a:gd name="f38" fmla="val 2617992"/>
              <a:gd name="f39" fmla="val 444585"/>
              <a:gd name="f40" fmla="val 2430306"/>
              <a:gd name="f41" fmla="val 263961"/>
              <a:gd name="f42" fmla="val 2202670"/>
              <a:gd name="f43" fmla="val 266871"/>
              <a:gd name="f44" fmla="val 1975033"/>
              <a:gd name="f45" fmla="val 269781"/>
              <a:gd name="f46" fmla="val 1792025"/>
              <a:gd name="f47" fmla="val 455143"/>
              <a:gd name="f48" fmla="val 682798"/>
              <a:gd name="f49" fmla="val 1790626"/>
              <a:gd name="f50" fmla="val 2041344"/>
              <a:gd name="f51" fmla="val 2137614"/>
              <a:gd name="f52" fmla="val 2215656"/>
              <a:gd name="f53" fmla="val 1659004"/>
              <a:gd name="f54" fmla="val 1755274"/>
              <a:gd name="f55" fmla="val 3026650"/>
              <a:gd name="f56" fmla="val 3122920"/>
              <a:gd name="f57" fmla="val 174312"/>
              <a:gd name="f58" fmla="val 78042"/>
              <a:gd name="f59" fmla="val 1525187"/>
              <a:gd name="f60" fmla="val 676764"/>
              <a:gd name="f61" fmla="val 1525791"/>
              <a:gd name="f62" fmla="val 1528430"/>
              <a:gd name="f63" fmla="val 305830"/>
              <a:gd name="f64" fmla="val 1827609"/>
              <a:gd name="f65" fmla="val 4806"/>
              <a:gd name="f66" fmla="*/ f0 1 2890784"/>
              <a:gd name="f67" fmla="*/ f1 1 3200962"/>
              <a:gd name="f68" fmla="val f2"/>
              <a:gd name="f69" fmla="val f3"/>
              <a:gd name="f70" fmla="val f4"/>
              <a:gd name="f71" fmla="+- f70 0 f68"/>
              <a:gd name="f72" fmla="+- f69 0 f68"/>
              <a:gd name="f73" fmla="*/ f72 1 2890784"/>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890784"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9" y="f30"/>
                </a:cubicBezTo>
                <a:lnTo>
                  <a:pt x="f31" y="f32"/>
                </a:lnTo>
                <a:lnTo>
                  <a:pt x="f3" y="f32"/>
                </a:lnTo>
                <a:lnTo>
                  <a:pt x="f3" y="f33"/>
                </a:lnTo>
                <a:lnTo>
                  <a:pt x="f34" y="f33"/>
                </a:lnTo>
                <a:lnTo>
                  <a:pt x="f34" y="f35"/>
                </a:lnTo>
                <a:lnTo>
                  <a:pt x="f36" y="f37"/>
                </a:lnTo>
                <a:cubicBezTo>
                  <a:pt x="f38" y="f39"/>
                  <a:pt x="f40" y="f41"/>
                  <a:pt x="f42" y="f43"/>
                </a:cubicBezTo>
                <a:cubicBezTo>
                  <a:pt x="f44" y="f45"/>
                  <a:pt x="f46" y="f47"/>
                  <a:pt x="f46" y="f48"/>
                </a:cubicBezTo>
                <a:lnTo>
                  <a:pt x="f49" y="f48"/>
                </a:lnTo>
                <a:lnTo>
                  <a:pt x="f49" y="f33"/>
                </a:lnTo>
                <a:lnTo>
                  <a:pt x="f50" y="f33"/>
                </a:lnTo>
                <a:cubicBezTo>
                  <a:pt x="f51" y="f33"/>
                  <a:pt x="f52" y="f53"/>
                  <a:pt x="f52" y="f54"/>
                </a:cubicBezTo>
                <a:lnTo>
                  <a:pt x="f52" y="f55"/>
                </a:lnTo>
                <a:cubicBezTo>
                  <a:pt x="f52" y="f56"/>
                  <a:pt x="f51" y="f4"/>
                  <a:pt x="f50" y="f4"/>
                </a:cubicBezTo>
                <a:lnTo>
                  <a:pt x="f57" y="f4"/>
                </a:lnTo>
                <a:cubicBezTo>
                  <a:pt x="f58" y="f4"/>
                  <a:pt x="f2" y="f56"/>
                  <a:pt x="f2" y="f55"/>
                </a:cubicBezTo>
                <a:lnTo>
                  <a:pt x="f2" y="f54"/>
                </a:lnTo>
                <a:cubicBezTo>
                  <a:pt x="f2" y="f53"/>
                  <a:pt x="f58" y="f33"/>
                  <a:pt x="f57" y="f33"/>
                </a:cubicBezTo>
                <a:lnTo>
                  <a:pt x="f59" y="f33"/>
                </a:lnTo>
                <a:lnTo>
                  <a:pt x="f59" y="f60"/>
                </a:lnTo>
                <a:lnTo>
                  <a:pt x="f61" y="f60"/>
                </a:lnTo>
                <a:cubicBezTo>
                  <a:pt x="f62" y="f63"/>
                  <a:pt x="f64" y="f65"/>
                  <a:pt x="f23" y="f24"/>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2" name="Freeform 53">
            <a:extLst>
              <a:ext uri="{FF2B5EF4-FFF2-40B4-BE49-F238E27FC236}">
                <a16:creationId xmlns:a16="http://schemas.microsoft.com/office/drawing/2014/main" id="{FAC4E69D-A206-8D62-3E92-C1C09DF9926B}"/>
              </a:ext>
            </a:extLst>
          </p:cNvPr>
          <p:cNvSpPr/>
          <p:nvPr/>
        </p:nvSpPr>
        <p:spPr>
          <a:xfrm>
            <a:off x="7561146" y="4333716"/>
            <a:ext cx="423998" cy="434733"/>
          </a:xfrm>
          <a:custGeom>
            <a:avLst/>
            <a:gdLst>
              <a:gd name="f0" fmla="val 10800000"/>
              <a:gd name="f1" fmla="val 5400000"/>
              <a:gd name="f2" fmla="val 180"/>
              <a:gd name="f3" fmla="val w"/>
              <a:gd name="f4" fmla="val h"/>
              <a:gd name="f5" fmla="val 0"/>
              <a:gd name="f6" fmla="val 2296406"/>
              <a:gd name="f7" fmla="val 2354521"/>
              <a:gd name="f8" fmla="val 2279640"/>
              <a:gd name="f9" fmla="val 1747818"/>
              <a:gd name="f10" fmla="val 1827546"/>
              <a:gd name="f11" fmla="val 1826304"/>
              <a:gd name="f12" fmla="val 1873723"/>
              <a:gd name="f13" fmla="val 1907635"/>
              <a:gd name="f14" fmla="val 1985737"/>
              <a:gd name="f15" fmla="val 2047488"/>
              <a:gd name="f16" fmla="val 1955104"/>
              <a:gd name="f17" fmla="val 2095900"/>
              <a:gd name="f18" fmla="val 1897166"/>
              <a:gd name="f19" fmla="val 2139232"/>
              <a:gd name="f20" fmla="val 1773393"/>
              <a:gd name="f21" fmla="val 2006999"/>
              <a:gd name="f22" fmla="val 1682537"/>
              <a:gd name="f23" fmla="val 1962549"/>
              <a:gd name="f24" fmla="val 1528613"/>
              <a:gd name="f25" fmla="val 1380482"/>
              <a:gd name="f26" fmla="val 2120816"/>
              <a:gd name="f27" fmla="val 1495542"/>
              <a:gd name="f28" fmla="val 1788127"/>
              <a:gd name="f29" fmla="val 909489"/>
              <a:gd name="f30" fmla="val 1225390"/>
              <a:gd name="f31" fmla="val 414951"/>
              <a:gd name="f32" fmla="val 2322212"/>
              <a:gd name="f33" fmla="val 293184"/>
              <a:gd name="f34" fmla="val 2052845"/>
              <a:gd name="f35" fmla="val 520411"/>
              <a:gd name="f36" fmla="val 767428"/>
              <a:gd name="f37" fmla="val 325060"/>
              <a:gd name="f38" fmla="val 542715"/>
              <a:gd name="f39" fmla="val -71458"/>
              <a:gd name="f40" fmla="val 102202"/>
              <a:gd name="f41" fmla="val 11167"/>
              <a:gd name="f42" fmla="val 5505"/>
              <a:gd name="f43" fmla="val 111065"/>
              <a:gd name="f44" fmla="val -52229"/>
              <a:gd name="f45" fmla="val 554777"/>
              <a:gd name="f46" fmla="val 358209"/>
              <a:gd name="f47" fmla="val 771719"/>
              <a:gd name="f48" fmla="val 578452"/>
              <a:gd name="f49" fmla="val 2041440"/>
              <a:gd name="f50" fmla="val 514597"/>
              <a:gd name="f51" fmla="val 662729"/>
              <a:gd name="f52" fmla="val 1124906"/>
              <a:gd name="f53" fmla="val 1004182"/>
              <a:gd name="f54" fmla="val 1676517"/>
              <a:gd name="f55" fmla="val 1608523"/>
              <a:gd name="f56" fmla="val 1795262"/>
              <a:gd name="f57" fmla="val 1589016"/>
              <a:gd name="f58" fmla="val 2094931"/>
              <a:gd name="f59" fmla="val 1557316"/>
              <a:gd name="f60" fmla="+- 0 0 -90"/>
              <a:gd name="f61" fmla="*/ f3 1 2296406"/>
              <a:gd name="f62" fmla="*/ f4 1 2354521"/>
              <a:gd name="f63" fmla="val f5"/>
              <a:gd name="f64" fmla="val f6"/>
              <a:gd name="f65" fmla="val f7"/>
              <a:gd name="f66" fmla="*/ f60 f0 1"/>
              <a:gd name="f67" fmla="+- f65 0 f63"/>
              <a:gd name="f68" fmla="+- f64 0 f63"/>
              <a:gd name="f69" fmla="*/ f66 1 f2"/>
              <a:gd name="f70" fmla="*/ f68 1 2296406"/>
              <a:gd name="f71" fmla="*/ f67 1 2354521"/>
              <a:gd name="f72" fmla="*/ 2279640 f68 1"/>
              <a:gd name="f73" fmla="*/ 1747818 f67 1"/>
              <a:gd name="f74" fmla="*/ 1827546 f68 1"/>
              <a:gd name="f75" fmla="*/ 1826304 f67 1"/>
              <a:gd name="f76" fmla="*/ 1955104 f68 1"/>
              <a:gd name="f77" fmla="*/ 2095900 f67 1"/>
              <a:gd name="f78" fmla="*/ 1682537 f68 1"/>
              <a:gd name="f79" fmla="*/ 1962549 f67 1"/>
              <a:gd name="f80" fmla="*/ 1528613 f68 1"/>
              <a:gd name="f81" fmla="*/ 2354521 f67 1"/>
              <a:gd name="f82" fmla="*/ 1380482 f68 1"/>
              <a:gd name="f83" fmla="*/ 2120816 f67 1"/>
              <a:gd name="f84" fmla="*/ 1495542 f68 1"/>
              <a:gd name="f85" fmla="*/ 1788127 f67 1"/>
              <a:gd name="f86" fmla="*/ 909489 f68 1"/>
              <a:gd name="f87" fmla="*/ 1225390 f67 1"/>
              <a:gd name="f88" fmla="*/ 414951 f68 1"/>
              <a:gd name="f89" fmla="*/ 2322212 f67 1"/>
              <a:gd name="f90" fmla="*/ 293184 f68 1"/>
              <a:gd name="f91" fmla="*/ 2052845 f67 1"/>
              <a:gd name="f92" fmla="*/ 520411 f68 1"/>
              <a:gd name="f93" fmla="*/ 767428 f67 1"/>
              <a:gd name="f94" fmla="*/ 11167 f68 1"/>
              <a:gd name="f95" fmla="*/ 5505 f67 1"/>
              <a:gd name="f96" fmla="*/ 771719 f68 1"/>
              <a:gd name="f97" fmla="*/ 578452 f67 1"/>
              <a:gd name="f98" fmla="*/ 2041440 f68 1"/>
              <a:gd name="f99" fmla="*/ 514597 f67 1"/>
              <a:gd name="f100" fmla="*/ 2296406 f68 1"/>
              <a:gd name="f101" fmla="*/ 662729 f67 1"/>
              <a:gd name="f102" fmla="*/ 1124906 f68 1"/>
              <a:gd name="f103" fmla="*/ 1004182 f67 1"/>
              <a:gd name="f104" fmla="*/ 1676517 f68 1"/>
              <a:gd name="f105" fmla="*/ 1608523 f67 1"/>
              <a:gd name="f106" fmla="*/ 2094931 f68 1"/>
              <a:gd name="f107" fmla="*/ 1557316 f67 1"/>
              <a:gd name="f108" fmla="+- f69 0 f1"/>
              <a:gd name="f109" fmla="*/ f72 1 2296406"/>
              <a:gd name="f110" fmla="*/ f73 1 2354521"/>
              <a:gd name="f111" fmla="*/ f74 1 2296406"/>
              <a:gd name="f112" fmla="*/ f75 1 2354521"/>
              <a:gd name="f113" fmla="*/ f76 1 2296406"/>
              <a:gd name="f114" fmla="*/ f77 1 2354521"/>
              <a:gd name="f115" fmla="*/ f78 1 2296406"/>
              <a:gd name="f116" fmla="*/ f79 1 2354521"/>
              <a:gd name="f117" fmla="*/ f80 1 2296406"/>
              <a:gd name="f118" fmla="*/ f81 1 2354521"/>
              <a:gd name="f119" fmla="*/ f82 1 2296406"/>
              <a:gd name="f120" fmla="*/ f83 1 2354521"/>
              <a:gd name="f121" fmla="*/ f84 1 2296406"/>
              <a:gd name="f122" fmla="*/ f85 1 2354521"/>
              <a:gd name="f123" fmla="*/ f86 1 2296406"/>
              <a:gd name="f124" fmla="*/ f87 1 2354521"/>
              <a:gd name="f125" fmla="*/ f88 1 2296406"/>
              <a:gd name="f126" fmla="*/ f89 1 2354521"/>
              <a:gd name="f127" fmla="*/ f90 1 2296406"/>
              <a:gd name="f128" fmla="*/ f91 1 2354521"/>
              <a:gd name="f129" fmla="*/ f92 1 2296406"/>
              <a:gd name="f130" fmla="*/ f93 1 2354521"/>
              <a:gd name="f131" fmla="*/ f94 1 2296406"/>
              <a:gd name="f132" fmla="*/ f95 1 2354521"/>
              <a:gd name="f133" fmla="*/ f96 1 2296406"/>
              <a:gd name="f134" fmla="*/ f97 1 2354521"/>
              <a:gd name="f135" fmla="*/ f98 1 2296406"/>
              <a:gd name="f136" fmla="*/ f99 1 2354521"/>
              <a:gd name="f137" fmla="*/ f100 1 2296406"/>
              <a:gd name="f138" fmla="*/ f101 1 2354521"/>
              <a:gd name="f139" fmla="*/ f102 1 2296406"/>
              <a:gd name="f140" fmla="*/ f103 1 2354521"/>
              <a:gd name="f141" fmla="*/ f104 1 2296406"/>
              <a:gd name="f142" fmla="*/ f105 1 2354521"/>
              <a:gd name="f143" fmla="*/ f106 1 2296406"/>
              <a:gd name="f144" fmla="*/ f107 1 2354521"/>
              <a:gd name="f145" fmla="*/ f63 1 f70"/>
              <a:gd name="f146" fmla="*/ f64 1 f70"/>
              <a:gd name="f147" fmla="*/ f63 1 f71"/>
              <a:gd name="f148" fmla="*/ f65 1 f71"/>
              <a:gd name="f149" fmla="*/ f109 1 f70"/>
              <a:gd name="f150" fmla="*/ f110 1 f71"/>
              <a:gd name="f151" fmla="*/ f111 1 f70"/>
              <a:gd name="f152" fmla="*/ f112 1 f71"/>
              <a:gd name="f153" fmla="*/ f113 1 f70"/>
              <a:gd name="f154" fmla="*/ f114 1 f71"/>
              <a:gd name="f155" fmla="*/ f115 1 f70"/>
              <a:gd name="f156" fmla="*/ f116 1 f71"/>
              <a:gd name="f157" fmla="*/ f117 1 f70"/>
              <a:gd name="f158" fmla="*/ f118 1 f71"/>
              <a:gd name="f159" fmla="*/ f119 1 f70"/>
              <a:gd name="f160" fmla="*/ f120 1 f71"/>
              <a:gd name="f161" fmla="*/ f121 1 f70"/>
              <a:gd name="f162" fmla="*/ f122 1 f71"/>
              <a:gd name="f163" fmla="*/ f123 1 f70"/>
              <a:gd name="f164" fmla="*/ f124 1 f71"/>
              <a:gd name="f165" fmla="*/ f125 1 f70"/>
              <a:gd name="f166" fmla="*/ f126 1 f71"/>
              <a:gd name="f167" fmla="*/ f127 1 f70"/>
              <a:gd name="f168" fmla="*/ f128 1 f71"/>
              <a:gd name="f169" fmla="*/ f129 1 f70"/>
              <a:gd name="f170" fmla="*/ f130 1 f71"/>
              <a:gd name="f171" fmla="*/ f131 1 f70"/>
              <a:gd name="f172" fmla="*/ f132 1 f71"/>
              <a:gd name="f173" fmla="*/ f133 1 f70"/>
              <a:gd name="f174" fmla="*/ f134 1 f71"/>
              <a:gd name="f175" fmla="*/ f135 1 f70"/>
              <a:gd name="f176" fmla="*/ f136 1 f71"/>
              <a:gd name="f177" fmla="*/ f137 1 f70"/>
              <a:gd name="f178" fmla="*/ f138 1 f71"/>
              <a:gd name="f179" fmla="*/ f139 1 f70"/>
              <a:gd name="f180" fmla="*/ f140 1 f71"/>
              <a:gd name="f181" fmla="*/ f141 1 f70"/>
              <a:gd name="f182" fmla="*/ f142 1 f71"/>
              <a:gd name="f183" fmla="*/ f143 1 f70"/>
              <a:gd name="f184" fmla="*/ f144 1 f71"/>
              <a:gd name="f185" fmla="*/ f145 f61 1"/>
              <a:gd name="f186" fmla="*/ f146 f61 1"/>
              <a:gd name="f187" fmla="*/ f148 f62 1"/>
              <a:gd name="f188" fmla="*/ f147 f62 1"/>
              <a:gd name="f189" fmla="*/ f149 f61 1"/>
              <a:gd name="f190" fmla="*/ f150 f62 1"/>
              <a:gd name="f191" fmla="*/ f151 f61 1"/>
              <a:gd name="f192" fmla="*/ f152 f62 1"/>
              <a:gd name="f193" fmla="*/ f153 f61 1"/>
              <a:gd name="f194" fmla="*/ f154 f62 1"/>
              <a:gd name="f195" fmla="*/ f155 f61 1"/>
              <a:gd name="f196" fmla="*/ f156 f62 1"/>
              <a:gd name="f197" fmla="*/ f157 f61 1"/>
              <a:gd name="f198" fmla="*/ f158 f62 1"/>
              <a:gd name="f199" fmla="*/ f159 f61 1"/>
              <a:gd name="f200" fmla="*/ f160 f62 1"/>
              <a:gd name="f201" fmla="*/ f161 f61 1"/>
              <a:gd name="f202" fmla="*/ f162 f62 1"/>
              <a:gd name="f203" fmla="*/ f163 f61 1"/>
              <a:gd name="f204" fmla="*/ f164 f62 1"/>
              <a:gd name="f205" fmla="*/ f165 f61 1"/>
              <a:gd name="f206" fmla="*/ f166 f62 1"/>
              <a:gd name="f207" fmla="*/ f167 f61 1"/>
              <a:gd name="f208" fmla="*/ f168 f62 1"/>
              <a:gd name="f209" fmla="*/ f169 f61 1"/>
              <a:gd name="f210" fmla="*/ f170 f62 1"/>
              <a:gd name="f211" fmla="*/ f171 f61 1"/>
              <a:gd name="f212" fmla="*/ f172 f62 1"/>
              <a:gd name="f213" fmla="*/ f173 f61 1"/>
              <a:gd name="f214" fmla="*/ f174 f62 1"/>
              <a:gd name="f215" fmla="*/ f175 f61 1"/>
              <a:gd name="f216" fmla="*/ f176 f62 1"/>
              <a:gd name="f217" fmla="*/ f177 f61 1"/>
              <a:gd name="f218" fmla="*/ f178 f62 1"/>
              <a:gd name="f219" fmla="*/ f179 f61 1"/>
              <a:gd name="f220" fmla="*/ f180 f62 1"/>
              <a:gd name="f221" fmla="*/ f181 f61 1"/>
              <a:gd name="f222" fmla="*/ f182 f62 1"/>
              <a:gd name="f223" fmla="*/ f183 f61 1"/>
              <a:gd name="f224" fmla="*/ f184 f62 1"/>
            </a:gdLst>
            <a:ahLst/>
            <a:cxnLst>
              <a:cxn ang="3cd4">
                <a:pos x="hc" y="t"/>
              </a:cxn>
              <a:cxn ang="0">
                <a:pos x="r" y="vc"/>
              </a:cxn>
              <a:cxn ang="cd4">
                <a:pos x="hc" y="b"/>
              </a:cxn>
              <a:cxn ang="cd2">
                <a:pos x="l" y="vc"/>
              </a:cxn>
              <a:cxn ang="f108">
                <a:pos x="f189" y="f190"/>
              </a:cxn>
              <a:cxn ang="f108">
                <a:pos x="f191" y="f192"/>
              </a:cxn>
              <a:cxn ang="f108">
                <a:pos x="f193" y="f194"/>
              </a:cxn>
              <a:cxn ang="f108">
                <a:pos x="f195" y="f196"/>
              </a:cxn>
              <a:cxn ang="f108">
                <a:pos x="f197" y="f198"/>
              </a:cxn>
              <a:cxn ang="f108">
                <a:pos x="f199" y="f200"/>
              </a:cxn>
              <a:cxn ang="f108">
                <a:pos x="f201" y="f202"/>
              </a:cxn>
              <a:cxn ang="f108">
                <a:pos x="f203" y="f204"/>
              </a:cxn>
              <a:cxn ang="f108">
                <a:pos x="f205" y="f206"/>
              </a:cxn>
              <a:cxn ang="f108">
                <a:pos x="f207" y="f208"/>
              </a:cxn>
              <a:cxn ang="f108">
                <a:pos x="f209" y="f210"/>
              </a:cxn>
              <a:cxn ang="f108">
                <a:pos x="f211" y="f212"/>
              </a:cxn>
              <a:cxn ang="f108">
                <a:pos x="f213" y="f214"/>
              </a:cxn>
              <a:cxn ang="f108">
                <a:pos x="f215" y="f216"/>
              </a:cxn>
              <a:cxn ang="f108">
                <a:pos x="f217" y="f218"/>
              </a:cxn>
              <a:cxn ang="f108">
                <a:pos x="f219" y="f220"/>
              </a:cxn>
              <a:cxn ang="f108">
                <a:pos x="f221" y="f222"/>
              </a:cxn>
              <a:cxn ang="f108">
                <a:pos x="f223" y="f224"/>
              </a:cxn>
            </a:cxnLst>
            <a:rect l="f185" t="f188" r="f186" b="f187"/>
            <a:pathLst>
              <a:path w="2296406" h="2354521">
                <a:moveTo>
                  <a:pt x="f8" y="f9"/>
                </a:moveTo>
                <a:lnTo>
                  <a:pt x="f10" y="f11"/>
                </a:lnTo>
                <a:cubicBezTo>
                  <a:pt x="f12" y="f13"/>
                  <a:pt x="f14" y="f15"/>
                  <a:pt x="f16" y="f17"/>
                </a:cubicBezTo>
                <a:cubicBezTo>
                  <a:pt x="f18" y="f19"/>
                  <a:pt x="f20" y="f21"/>
                  <a:pt x="f22" y="f23"/>
                </a:cubicBezTo>
                <a:lnTo>
                  <a:pt x="f24" y="f7"/>
                </a:lnTo>
                <a:lnTo>
                  <a:pt x="f25" y="f26"/>
                </a:lnTo>
                <a:lnTo>
                  <a:pt x="f27" y="f28"/>
                </a:lnTo>
                <a:lnTo>
                  <a:pt x="f29" y="f30"/>
                </a:lnTo>
                <a:lnTo>
                  <a:pt x="f31" y="f32"/>
                </a:lnTo>
                <a:lnTo>
                  <a:pt x="f33" y="f34"/>
                </a:lnTo>
                <a:lnTo>
                  <a:pt x="f35" y="f36"/>
                </a:lnTo>
                <a:cubicBezTo>
                  <a:pt x="f37" y="f38"/>
                  <a:pt x="f39" y="f40"/>
                  <a:pt x="f41" y="f42"/>
                </a:cubicBezTo>
                <a:cubicBezTo>
                  <a:pt x="f43" y="f44"/>
                  <a:pt x="f45" y="f46"/>
                  <a:pt x="f47" y="f48"/>
                </a:cubicBezTo>
                <a:lnTo>
                  <a:pt x="f49" y="f50"/>
                </a:lnTo>
                <a:lnTo>
                  <a:pt x="f6" y="f51"/>
                </a:lnTo>
                <a:lnTo>
                  <a:pt x="f52" y="f53"/>
                </a:lnTo>
                <a:lnTo>
                  <a:pt x="f54" y="f55"/>
                </a:lnTo>
                <a:cubicBezTo>
                  <a:pt x="f56" y="f57"/>
                  <a:pt x="f58" y="f59"/>
                  <a:pt x="f58" y="f59"/>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13" name="Block Arc 10">
            <a:extLst>
              <a:ext uri="{FF2B5EF4-FFF2-40B4-BE49-F238E27FC236}">
                <a16:creationId xmlns:a16="http://schemas.microsoft.com/office/drawing/2014/main" id="{2FAB7843-7EC3-484C-A4BD-B1A3916E5616}"/>
              </a:ext>
            </a:extLst>
          </p:cNvPr>
          <p:cNvSpPr/>
          <p:nvPr/>
        </p:nvSpPr>
        <p:spPr>
          <a:xfrm>
            <a:off x="3746680" y="3514834"/>
            <a:ext cx="521464" cy="353214"/>
          </a:xfrm>
          <a:custGeom>
            <a:avLst/>
            <a:gdLst>
              <a:gd name="f0" fmla="val w"/>
              <a:gd name="f1" fmla="val h"/>
              <a:gd name="f2" fmla="val 0"/>
              <a:gd name="f3" fmla="val 3219104"/>
              <a:gd name="f4" fmla="val 2180445"/>
              <a:gd name="f5" fmla="val 631935"/>
              <a:gd name="f6" fmla="val 660566"/>
              <a:gd name="f7" fmla="val 582229"/>
              <a:gd name="f8" fmla="val 541935"/>
              <a:gd name="f9" fmla="val 700860"/>
              <a:gd name="f10" fmla="val 750566"/>
              <a:gd name="f11" fmla="val 800272"/>
              <a:gd name="f12" fmla="val 840566"/>
              <a:gd name="f13" fmla="val 681641"/>
              <a:gd name="f14" fmla="val 721935"/>
              <a:gd name="f15" fmla="val 2920524"/>
              <a:gd name="f16" fmla="val 132986"/>
              <a:gd name="f17" fmla="val 2884582"/>
              <a:gd name="f18" fmla="val 2855445"/>
              <a:gd name="f19" fmla="val 171564"/>
              <a:gd name="f20" fmla="val 219152"/>
              <a:gd name="f21" fmla="val 266740"/>
              <a:gd name="f22" fmla="val 305318"/>
              <a:gd name="f23" fmla="val 2956466"/>
              <a:gd name="f24" fmla="val 2985603"/>
              <a:gd name="f25" fmla="val 1840097"/>
              <a:gd name="f26" fmla="val 123357"/>
              <a:gd name="f27" fmla="val 1690593"/>
              <a:gd name="f28" fmla="val 125267"/>
              <a:gd name="f29" fmla="val 1541569"/>
              <a:gd name="f30" fmla="val 163386"/>
              <a:gd name="f31" fmla="val 1407089"/>
              <a:gd name="f32" fmla="val 237534"/>
              <a:gd name="f33" fmla="val 1442443"/>
              <a:gd name="f34" fmla="val 299445"/>
              <a:gd name="f35" fmla="val 1690026"/>
              <a:gd name="f36" fmla="val 162934"/>
              <a:gd name="f37" fmla="val 1991162"/>
              <a:gd name="f38" fmla="val 159087"/>
              <a:gd name="f39" fmla="val 2242273"/>
              <a:gd name="f40" fmla="val 289227"/>
              <a:gd name="f41" fmla="val 2275978"/>
              <a:gd name="f42" fmla="val 226435"/>
              <a:gd name="f43" fmla="val 2139582"/>
              <a:gd name="f44" fmla="val 155746"/>
              <a:gd name="f45" fmla="val 1989600"/>
              <a:gd name="f46" fmla="val 121447"/>
              <a:gd name="f47" fmla="val 1808744"/>
              <a:gd name="f48" fmla="val 1233"/>
              <a:gd name="f49" fmla="val 2156106"/>
              <a:gd name="f50" fmla="val -14520"/>
              <a:gd name="f51" fmla="val 2554236"/>
              <a:gd name="f52" fmla="val 122009"/>
              <a:gd name="f53" fmla="val 2727916"/>
              <a:gd name="f54" fmla="val 332053"/>
              <a:gd name="f55" fmla="val 2797407"/>
              <a:gd name="f56" fmla="val 426906"/>
              <a:gd name="f57" fmla="val 2816730"/>
              <a:gd name="f58" fmla="val 407744"/>
              <a:gd name="f59" fmla="val 2822914"/>
              <a:gd name="f60" fmla="val 396798"/>
              <a:gd name="f61" fmla="val 2848347"/>
              <a:gd name="f62" fmla="val 374270"/>
              <a:gd name="f63" fmla="val 2789714"/>
              <a:gd name="f64" fmla="val 335227"/>
              <a:gd name="f65" fmla="val 2770554"/>
              <a:gd name="f66" fmla="val 301522"/>
              <a:gd name="f67" fmla="val 211287"/>
              <a:gd name="f68" fmla="val 109060"/>
              <a:gd name="f69" fmla="val 2826850"/>
              <a:gd name="f70" fmla="val 34523"/>
              <a:gd name="f71" fmla="val 2918697"/>
              <a:gd name="f72" fmla="val 33333"/>
              <a:gd name="f73" fmla="val 3010544"/>
              <a:gd name="f74" fmla="val 32143"/>
              <a:gd name="f75" fmla="val 3068737"/>
              <a:gd name="f76" fmla="val 122977"/>
              <a:gd name="f77" fmla="val 3064459"/>
              <a:gd name="f78" fmla="val 218431"/>
              <a:gd name="f79" fmla="val 3062319"/>
              <a:gd name="f80" fmla="val 266188"/>
              <a:gd name="f81" fmla="val 3063213"/>
              <a:gd name="f82" fmla="val 242475"/>
              <a:gd name="f83" fmla="val 3054577"/>
              <a:gd name="f84" fmla="val 285936"/>
              <a:gd name="f85" fmla="val 3088600"/>
              <a:gd name="f86" fmla="val 260795"/>
              <a:gd name="f87" fmla="val 3146396"/>
              <a:gd name="f88" fmla="val 297212"/>
              <a:gd name="f89" fmla="val 3198377"/>
              <a:gd name="f90" fmla="val 27802"/>
              <a:gd name="f91" fmla="val 3270974"/>
              <a:gd name="f92" fmla="val 270322"/>
              <a:gd name="f93" fmla="val 3142267"/>
              <a:gd name="f94" fmla="val 378871"/>
              <a:gd name="f95" fmla="val 2977023"/>
              <a:gd name="f96" fmla="val 405424"/>
              <a:gd name="f97" fmla="val 2937650"/>
              <a:gd name="f98" fmla="val 455263"/>
              <a:gd name="f99" fmla="val 2906651"/>
              <a:gd name="f100" fmla="val 507366"/>
              <a:gd name="f101" fmla="val 2854455"/>
              <a:gd name="f102" fmla="val 531728"/>
              <a:gd name="f103" fmla="val 2854593"/>
              <a:gd name="f104" fmla="val 531917"/>
              <a:gd name="f105" fmla="val 2854687"/>
              <a:gd name="f106" fmla="val 532126"/>
              <a:gd name="f107" fmla="val 2854781"/>
              <a:gd name="f108" fmla="val 532336"/>
              <a:gd name="f109" fmla="val 2914835"/>
              <a:gd name="f110" fmla="val 719911"/>
              <a:gd name="f111" fmla="val 2982387"/>
              <a:gd name="f112" fmla="val 1030651"/>
              <a:gd name="f113" fmla="val 2875068"/>
              <a:gd name="f114" fmla="val 1334999"/>
              <a:gd name="f115" fmla="val 2751965"/>
              <a:gd name="f116" fmla="val 1458417"/>
              <a:gd name="f117" fmla="val 2718119"/>
              <a:gd name="f118" fmla="val 1752479"/>
              <a:gd name="f119" fmla="val 2636178"/>
              <a:gd name="f120" fmla="val 1904762"/>
              <a:gd name="f121" fmla="val 2564924"/>
              <a:gd name="f122" fmla="val 2133185"/>
              <a:gd name="f123" fmla="val 2548001"/>
              <a:gd name="f124" fmla="val 2174319"/>
              <a:gd name="f125" fmla="val 2290597"/>
              <a:gd name="f126" fmla="val 2162941"/>
              <a:gd name="f127" fmla="val 2284362"/>
              <a:gd name="f128" fmla="val 2130560"/>
              <a:gd name="f129" fmla="val 2253189"/>
              <a:gd name="f130" fmla="val 1989654"/>
              <a:gd name="f131" fmla="val 2205984"/>
              <a:gd name="f132" fmla="val 1832997"/>
              <a:gd name="f133" fmla="val 2190842"/>
              <a:gd name="f134" fmla="val 1681589"/>
              <a:gd name="f135" fmla="val 1937891"/>
              <a:gd name="f136" fmla="val 1727975"/>
              <a:gd name="f137" fmla="val 1628829"/>
              <a:gd name="f138" fmla="val 1727099"/>
              <a:gd name="f139" fmla="val 1429318"/>
              <a:gd name="f140" fmla="val 1710471"/>
              <a:gd name="f141" fmla="val 1387456"/>
              <a:gd name="f142" fmla="val 1891634"/>
              <a:gd name="f143" fmla="val 1268107"/>
              <a:gd name="f144" fmla="val 2057044"/>
              <a:gd name="f145" fmla="val 1143413"/>
              <a:gd name="f146" fmla="val 943012"/>
              <a:gd name="f147" fmla="val 894916"/>
              <a:gd name="f148" fmla="val 2170818"/>
              <a:gd name="f149" fmla="val 902932"/>
              <a:gd name="f150" fmla="val 1825120"/>
              <a:gd name="f151" fmla="val 910948"/>
              <a:gd name="f152" fmla="val 1650083"/>
              <a:gd name="f153" fmla="val 600994"/>
              <a:gd name="f154" fmla="val 1508303"/>
              <a:gd name="f155" fmla="val -80369"/>
              <a:gd name="f156" fmla="val 1319263"/>
              <a:gd name="f157" fmla="val 7807"/>
              <a:gd name="f158" fmla="val 838786"/>
              <a:gd name="f159" fmla="val 13151"/>
              <a:gd name="f160" fmla="val 796777"/>
              <a:gd name="f161" fmla="val 184160"/>
              <a:gd name="f162" fmla="val 802028"/>
              <a:gd name="f163" fmla="val 275009"/>
              <a:gd name="f164" fmla="val 799402"/>
              <a:gd name="f165" fmla="val 369419"/>
              <a:gd name="f166" fmla="val 659373"/>
              <a:gd name="f167" fmla="val 418407"/>
              <a:gd name="f168" fmla="val 582356"/>
              <a:gd name="f169" fmla="val 555570"/>
              <a:gd name="f170" fmla="val 465957"/>
              <a:gd name="f171" fmla="val 547554"/>
              <a:gd name="f172" fmla="val 374062"/>
              <a:gd name="f173" fmla="val 496786"/>
              <a:gd name="f174" fmla="val 206026"/>
              <a:gd name="f175" fmla="val 531522"/>
              <a:gd name="f176" fmla="val 190273"/>
              <a:gd name="f177" fmla="val 764877"/>
              <a:gd name="f178" fmla="val 64246"/>
              <a:gd name="f179" fmla="val 803177"/>
              <a:gd name="f180" fmla="val 250661"/>
              <a:gd name="f181" fmla="val 924308"/>
              <a:gd name="f182" fmla="val 355683"/>
              <a:gd name="f183" fmla="val 1130053"/>
              <a:gd name="f184" fmla="val 143013"/>
              <a:gd name="f185" fmla="val 1554903"/>
              <a:gd name="f186" fmla="val 11735"/>
              <a:gd name="f187" fmla="*/ f0 1 3219104"/>
              <a:gd name="f188" fmla="*/ f1 1 2180445"/>
              <a:gd name="f189" fmla="val f2"/>
              <a:gd name="f190" fmla="val f3"/>
              <a:gd name="f191" fmla="val f4"/>
              <a:gd name="f192" fmla="+- f191 0 f189"/>
              <a:gd name="f193" fmla="+- f190 0 f189"/>
              <a:gd name="f194" fmla="*/ f193 1 3219104"/>
              <a:gd name="f195" fmla="*/ f192 1 2180445"/>
              <a:gd name="f196" fmla="*/ f189 1 f194"/>
              <a:gd name="f197" fmla="*/ f190 1 f194"/>
              <a:gd name="f198" fmla="*/ f189 1 f195"/>
              <a:gd name="f199" fmla="*/ f191 1 f195"/>
              <a:gd name="f200" fmla="*/ f196 f187 1"/>
              <a:gd name="f201" fmla="*/ f197 f187 1"/>
              <a:gd name="f202" fmla="*/ f199 f188 1"/>
              <a:gd name="f203" fmla="*/ f198 f188 1"/>
            </a:gdLst>
            <a:ahLst/>
            <a:cxnLst>
              <a:cxn ang="3cd4">
                <a:pos x="hc" y="t"/>
              </a:cxn>
              <a:cxn ang="0">
                <a:pos x="r" y="vc"/>
              </a:cxn>
              <a:cxn ang="cd4">
                <a:pos x="hc" y="b"/>
              </a:cxn>
              <a:cxn ang="cd2">
                <a:pos x="l" y="vc"/>
              </a:cxn>
            </a:cxnLst>
            <a:rect l="f200" t="f203" r="f201" b="f202"/>
            <a:pathLst>
              <a:path w="3219104" h="2180445">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8"/>
                  <a:pt x="f29" y="f30"/>
                  <a:pt x="f31" y="f32"/>
                </a:cubicBezTo>
                <a:lnTo>
                  <a:pt x="f33" y="f34"/>
                </a:lnTo>
                <a:cubicBezTo>
                  <a:pt x="f35" y="f36"/>
                  <a:pt x="f37" y="f38"/>
                  <a:pt x="f39" y="f40"/>
                </a:cubicBezTo>
                <a:lnTo>
                  <a:pt x="f41" y="f42"/>
                </a:lnTo>
                <a:cubicBezTo>
                  <a:pt x="f43" y="f44"/>
                  <a:pt x="f45" y="f46"/>
                  <a:pt x="f25" y="f26"/>
                </a:cubicBezTo>
                <a:close/>
                <a:moveTo>
                  <a:pt x="f47" y="f48"/>
                </a:moveTo>
                <a:cubicBezTo>
                  <a:pt x="f49" y="f50"/>
                  <a:pt x="f51" y="f52"/>
                  <a:pt x="f53" y="f54"/>
                </a:cubicBezTo>
                <a:lnTo>
                  <a:pt x="f55" y="f56"/>
                </a:lnTo>
                <a:cubicBezTo>
                  <a:pt x="f57" y="f58"/>
                  <a:pt x="f59" y="f60"/>
                  <a:pt x="f61" y="f62"/>
                </a:cubicBezTo>
                <a:cubicBezTo>
                  <a:pt x="f63" y="f64"/>
                  <a:pt x="f65" y="f66"/>
                  <a:pt x="f65" y="f67"/>
                </a:cubicBezTo>
                <a:cubicBezTo>
                  <a:pt x="f65"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4"/>
                </a:cubicBezTo>
                <a:lnTo>
                  <a:pt x="f146" y="f4"/>
                </a:lnTo>
                <a:cubicBezTo>
                  <a:pt x="f147" y="f148"/>
                  <a:pt x="f149" y="f150"/>
                  <a:pt x="f151" y="f152"/>
                </a:cubicBezTo>
                <a:cubicBezTo>
                  <a:pt x="f153" y="f154"/>
                  <a:pt x="f155" y="f156"/>
                  <a:pt x="f157" y="f158"/>
                </a:cubicBezTo>
                <a:cubicBezTo>
                  <a:pt x="f159" y="f160"/>
                  <a:pt x="f161" y="f162"/>
                  <a:pt x="f163" y="f164"/>
                </a:cubicBezTo>
                <a:cubicBezTo>
                  <a:pt x="f165" y="f166"/>
                  <a:pt x="f167" y="f168"/>
                  <a:pt x="f169" y="f170"/>
                </a:cubicBezTo>
                <a:cubicBezTo>
                  <a:pt x="f171" y="f172"/>
                  <a:pt x="f173" y="f174"/>
                  <a:pt x="f175" y="f176"/>
                </a:cubicBezTo>
                <a:cubicBezTo>
                  <a:pt x="f177" y="f178"/>
                  <a:pt x="f179" y="f180"/>
                  <a:pt x="f181" y="f182"/>
                </a:cubicBezTo>
                <a:cubicBezTo>
                  <a:pt x="f183" y="f184"/>
                  <a:pt x="f185" y="f186"/>
                  <a:pt x="f47" y="f48"/>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cs typeface="Arial"/>
            </a:endParaRPr>
          </a:p>
        </p:txBody>
      </p:sp>
      <p:sp>
        <p:nvSpPr>
          <p:cNvPr id="14" name="Freeform 55">
            <a:extLst>
              <a:ext uri="{FF2B5EF4-FFF2-40B4-BE49-F238E27FC236}">
                <a16:creationId xmlns:a16="http://schemas.microsoft.com/office/drawing/2014/main" id="{309693DF-C0D6-2971-91E6-5231EC6DE9B0}"/>
              </a:ext>
            </a:extLst>
          </p:cNvPr>
          <p:cNvSpPr/>
          <p:nvPr/>
        </p:nvSpPr>
        <p:spPr>
          <a:xfrm>
            <a:off x="3288877" y="4161205"/>
            <a:ext cx="268284" cy="657389"/>
          </a:xfrm>
          <a:custGeom>
            <a:avLst/>
            <a:gdLst>
              <a:gd name="f0" fmla="val w"/>
              <a:gd name="f1" fmla="val h"/>
              <a:gd name="f2" fmla="val 0"/>
              <a:gd name="f3" fmla="val 1060423"/>
              <a:gd name="f4" fmla="val 2598393"/>
              <a:gd name="f5" fmla="val 511607"/>
              <a:gd name="f6" fmla="val 1989888"/>
              <a:gd name="f7" fmla="val 421916"/>
              <a:gd name="f8" fmla="val 2038892"/>
              <a:gd name="f9" fmla="val 392123"/>
              <a:gd name="f10" fmla="val 2248491"/>
              <a:gd name="f11" fmla="val 577615"/>
              <a:gd name="f12" fmla="val 2379095"/>
              <a:gd name="f13" fmla="val 531205"/>
              <a:gd name="f14" fmla="val 2257454"/>
              <a:gd name="f15" fmla="val 562054"/>
              <a:gd name="f16" fmla="val 2197447"/>
              <a:gd name="f17" fmla="val 592034"/>
              <a:gd name="f18" fmla="val 2136572"/>
              <a:gd name="f19" fmla="val 592534"/>
              <a:gd name="f20" fmla="val 2167519"/>
              <a:gd name="f21" fmla="val 560915"/>
              <a:gd name="f22" fmla="val 2234057"/>
              <a:gd name="f23" fmla="val 638675"/>
              <a:gd name="f24" fmla="val 2272816"/>
              <a:gd name="f25" fmla="val 602283"/>
              <a:gd name="f26" fmla="val 2156226"/>
              <a:gd name="f27" fmla="val 756001"/>
              <a:gd name="f28" fmla="val 2119500"/>
              <a:gd name="f29" fmla="val 594605"/>
              <a:gd name="f30" fmla="val 1990756"/>
              <a:gd name="f31" fmla="val 828052"/>
              <a:gd name="f32" fmla="val 2024484"/>
              <a:gd name="f33" fmla="val 759407"/>
              <a:gd name="f34" fmla="val 2143283"/>
              <a:gd name="f35" fmla="val 814896"/>
              <a:gd name="f36" fmla="val 2262952"/>
              <a:gd name="f37" fmla="val 774295"/>
              <a:gd name="f38" fmla="val 2270013"/>
              <a:gd name="f39" fmla="val 715464"/>
              <a:gd name="f40" fmla="val 2161619"/>
              <a:gd name="f41" fmla="val 728685"/>
              <a:gd name="f42" fmla="val 2212952"/>
              <a:gd name="f43" fmla="val 798068"/>
              <a:gd name="f44" fmla="val 2415798"/>
              <a:gd name="f45" fmla="val 590532"/>
              <a:gd name="f46" fmla="val 2421590"/>
              <a:gd name="f47" fmla="val 656442"/>
              <a:gd name="f48" fmla="val 451592"/>
              <a:gd name="f49" fmla="val 2586815"/>
              <a:gd name="f50" fmla="val 511509"/>
              <a:gd name="f51" fmla="val 2396411"/>
              <a:gd name="f52" fmla="val 415171"/>
              <a:gd name="f53" fmla="val 2350110"/>
              <a:gd name="f54" fmla="val 389023"/>
              <a:gd name="f55" fmla="val 2345435"/>
              <a:gd name="f56" fmla="val 357666"/>
              <a:gd name="f57" fmla="val 2366802"/>
              <a:gd name="f58" fmla="val 415723"/>
              <a:gd name="f59" fmla="val 2461957"/>
              <a:gd name="f60" fmla="val 77590"/>
              <a:gd name="f61" fmla="val 2209980"/>
              <a:gd name="f62" fmla="val 314998"/>
              <a:gd name="f63" fmla="val 2004011"/>
              <a:gd name="f64" fmla="val 344786"/>
              <a:gd name="f65" fmla="val 1884983"/>
              <a:gd name="f66" fmla="val 722598"/>
              <a:gd name="f67" fmla="val 716460"/>
              <a:gd name="f68" fmla="val 1906965"/>
              <a:gd name="f69" fmla="val 711917"/>
              <a:gd name="f70" fmla="val 1928321"/>
              <a:gd name="f71" fmla="val 707988"/>
              <a:gd name="f72" fmla="val 1948728"/>
              <a:gd name="f73" fmla="val 357819"/>
              <a:gd name="f74" fmla="val 1948059"/>
              <a:gd name="f75" fmla="val 530212"/>
              <a:gd name="f76" fmla="val 651224"/>
              <a:gd name="f77" fmla="val 585486"/>
              <a:gd name="f78" fmla="val 630294"/>
              <a:gd name="f79" fmla="val 696033"/>
              <a:gd name="f80" fmla="val 751307"/>
              <a:gd name="f81" fmla="val 806581"/>
              <a:gd name="f82" fmla="val 851389"/>
              <a:gd name="f83" fmla="val 474938"/>
              <a:gd name="f84" fmla="val 430129"/>
              <a:gd name="f85" fmla="val 551141"/>
              <a:gd name="f86" fmla="val 419664"/>
              <a:gd name="f87" fmla="val 330046"/>
              <a:gd name="f88" fmla="val 640759"/>
              <a:gd name="f89" fmla="val 861855"/>
              <a:gd name="f90" fmla="val 951472"/>
              <a:gd name="f91" fmla="val 640760"/>
              <a:gd name="f92" fmla="val 730377"/>
              <a:gd name="f93" fmla="val 286245"/>
              <a:gd name="f94" fmla="val 353827"/>
              <a:gd name="f95" fmla="val 438132"/>
              <a:gd name="f96" fmla="val 439406"/>
              <a:gd name="f97" fmla="val 623290"/>
              <a:gd name="f98" fmla="val 440561"/>
              <a:gd name="f99" fmla="val 776100"/>
              <a:gd name="f100" fmla="val 356932"/>
              <a:gd name="f101" fmla="val 941305"/>
              <a:gd name="f102" fmla="val 720175"/>
              <a:gd name="f103" fmla="val 898096"/>
              <a:gd name="f104" fmla="val 1115325"/>
              <a:gd name="f105" fmla="val 825241"/>
              <a:gd name="f106" fmla="val 1447764"/>
              <a:gd name="f107" fmla="val 1673413"/>
              <a:gd name="f108" fmla="val 1021935"/>
              <a:gd name="f109" fmla="val 1978110"/>
              <a:gd name="f110" fmla="val 745125"/>
              <a:gd name="f111" fmla="val 1786699"/>
              <a:gd name="f112" fmla="val 734250"/>
              <a:gd name="f113" fmla="val 1834148"/>
              <a:gd name="f114" fmla="val 332991"/>
              <a:gd name="f115" fmla="val 330005"/>
              <a:gd name="f116" fmla="val 1820736"/>
              <a:gd name="f117" fmla="val 326662"/>
              <a:gd name="f118" fmla="val 1807037"/>
              <a:gd name="f119" fmla="val 323192"/>
              <a:gd name="f120" fmla="val 1793020"/>
              <a:gd name="f121" fmla="val 38489"/>
              <a:gd name="f122" fmla="val 1685191"/>
              <a:gd name="f123" fmla="val 237343"/>
              <a:gd name="f124" fmla="val 1457469"/>
              <a:gd name="f125" fmla="val 238009"/>
              <a:gd name="f126" fmla="val 1459571"/>
              <a:gd name="f127" fmla="val 242012"/>
              <a:gd name="f128" fmla="val 1446515"/>
              <a:gd name="f129" fmla="val 171205"/>
              <a:gd name="f130" fmla="val 1115067"/>
              <a:gd name="f131" fmla="val 127758"/>
              <a:gd name="f132" fmla="val 714059"/>
              <a:gd name="f133" fmla="val 527942"/>
              <a:gd name="f134" fmla="val 622760"/>
              <a:gd name="f135" fmla="val 95693"/>
              <a:gd name="f136" fmla="val 695048"/>
              <a:gd name="f137" fmla="val 196745"/>
              <a:gd name="f138" fmla="val 748164"/>
              <a:gd name="f139" fmla="val 301374"/>
              <a:gd name="f140" fmla="val 612692"/>
              <a:gd name="f141" fmla="val 376844"/>
              <a:gd name="f142" fmla="val 447588"/>
              <a:gd name="f143" fmla="val 375495"/>
              <a:gd name="f144" fmla="val 312997"/>
              <a:gd name="f145" fmla="val 298024"/>
              <a:gd name="f146" fmla="val 364591"/>
              <a:gd name="f147" fmla="val 193505"/>
              <a:gd name="f148" fmla="val 435080"/>
              <a:gd name="f149" fmla="val 93397"/>
              <a:gd name="f150" fmla="*/ f0 1 1060423"/>
              <a:gd name="f151" fmla="*/ f1 1 2598393"/>
              <a:gd name="f152" fmla="val f2"/>
              <a:gd name="f153" fmla="val f3"/>
              <a:gd name="f154" fmla="val f4"/>
              <a:gd name="f155" fmla="+- f154 0 f152"/>
              <a:gd name="f156" fmla="+- f153 0 f152"/>
              <a:gd name="f157" fmla="*/ f156 1 1060423"/>
              <a:gd name="f158" fmla="*/ f155 1 2598393"/>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060423" h="2598393">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
                </a:cubicBezTo>
                <a:cubicBezTo>
                  <a:pt x="f48" y="f49"/>
                  <a:pt x="f50" y="f51"/>
                  <a:pt x="f52" y="f53"/>
                </a:cubicBezTo>
                <a:cubicBezTo>
                  <a:pt x="f54" y="f55"/>
                  <a:pt x="f56" y="f57"/>
                  <a:pt x="f58" y="f59"/>
                </a:cubicBezTo>
                <a:cubicBezTo>
                  <a:pt x="f60" y="f61"/>
                  <a:pt x="f62" y="f63"/>
                  <a:pt x="f5" y="f6"/>
                </a:cubicBezTo>
                <a:close/>
                <a:moveTo>
                  <a:pt x="f64" y="f65"/>
                </a:moveTo>
                <a:lnTo>
                  <a:pt x="f66" y="f65"/>
                </a:lnTo>
                <a:cubicBezTo>
                  <a:pt x="f67" y="f68"/>
                  <a:pt x="f69" y="f70"/>
                  <a:pt x="f71" y="f72"/>
                </a:cubicBezTo>
                <a:lnTo>
                  <a:pt x="f73" y="f74"/>
                </a:lnTo>
                <a:close/>
                <a:moveTo>
                  <a:pt x="f75" y="f76"/>
                </a:moveTo>
                <a:cubicBezTo>
                  <a:pt x="f77" y="f76"/>
                  <a:pt x="f78" y="f79"/>
                  <a:pt x="f78" y="f80"/>
                </a:cubicBezTo>
                <a:cubicBezTo>
                  <a:pt x="f78" y="f81"/>
                  <a:pt x="f77" y="f82"/>
                  <a:pt x="f75" y="f82"/>
                </a:cubicBezTo>
                <a:cubicBezTo>
                  <a:pt x="f83" y="f82"/>
                  <a:pt x="f84" y="f81"/>
                  <a:pt x="f84" y="f80"/>
                </a:cubicBezTo>
                <a:cubicBezTo>
                  <a:pt x="f84" y="f79"/>
                  <a:pt x="f83" y="f76"/>
                  <a:pt x="f75" y="f76"/>
                </a:cubicBezTo>
                <a:close/>
                <a:moveTo>
                  <a:pt x="f75" y="f85"/>
                </a:moveTo>
                <a:cubicBezTo>
                  <a:pt x="f86" y="f85"/>
                  <a:pt x="f87" y="f88"/>
                  <a:pt x="f87" y="f80"/>
                </a:cubicBezTo>
                <a:cubicBezTo>
                  <a:pt x="f87" y="f89"/>
                  <a:pt x="f86" y="f90"/>
                  <a:pt x="f75" y="f90"/>
                </a:cubicBezTo>
                <a:cubicBezTo>
                  <a:pt x="f91" y="f90"/>
                  <a:pt x="f92" y="f89"/>
                  <a:pt x="f92" y="f80"/>
                </a:cubicBezTo>
                <a:cubicBezTo>
                  <a:pt x="f92" y="f88"/>
                  <a:pt x="f91" y="f85"/>
                  <a:pt x="f75" y="f85"/>
                </a:cubicBezTo>
                <a:close/>
                <a:moveTo>
                  <a:pt x="f93" y="f94"/>
                </a:moveTo>
                <a:cubicBezTo>
                  <a:pt x="f95" y="f96"/>
                  <a:pt x="f97" y="f98"/>
                  <a:pt x="f99" y="f100"/>
                </a:cubicBezTo>
                <a:cubicBezTo>
                  <a:pt x="f101" y="f102"/>
                  <a:pt x="f103" y="f104"/>
                  <a:pt x="f105" y="f106"/>
                </a:cubicBezTo>
                <a:lnTo>
                  <a:pt x="f3" y="f107"/>
                </a:lnTo>
                <a:lnTo>
                  <a:pt x="f108" y="f109"/>
                </a:lnTo>
                <a:lnTo>
                  <a:pt x="f110" y="f111"/>
                </a:lnTo>
                <a:lnTo>
                  <a:pt x="f112" y="f113"/>
                </a:lnTo>
                <a:lnTo>
                  <a:pt x="f114" y="f113"/>
                </a:lnTo>
                <a:cubicBezTo>
                  <a:pt x="f115" y="f116"/>
                  <a:pt x="f117" y="f118"/>
                  <a:pt x="f119" y="f120"/>
                </a:cubicBezTo>
                <a:lnTo>
                  <a:pt x="f121" y="f6"/>
                </a:lnTo>
                <a:lnTo>
                  <a:pt x="f2" y="f122"/>
                </a:lnTo>
                <a:lnTo>
                  <a:pt x="f123" y="f124"/>
                </a:lnTo>
                <a:lnTo>
                  <a:pt x="f125" y="f126"/>
                </a:lnTo>
                <a:lnTo>
                  <a:pt x="f127" y="f128"/>
                </a:lnTo>
                <a:cubicBezTo>
                  <a:pt x="f129" y="f130"/>
                  <a:pt x="f131" y="f132"/>
                  <a:pt x="f93" y="f94"/>
                </a:cubicBezTo>
                <a:close/>
                <a:moveTo>
                  <a:pt x="f133" y="f2"/>
                </a:moveTo>
                <a:cubicBezTo>
                  <a:pt x="f134" y="f135"/>
                  <a:pt x="f136" y="f137"/>
                  <a:pt x="f138" y="f139"/>
                </a:cubicBezTo>
                <a:cubicBezTo>
                  <a:pt x="f140" y="f141"/>
                  <a:pt x="f142" y="f143"/>
                  <a:pt x="f144" y="f145"/>
                </a:cubicBezTo>
                <a:cubicBezTo>
                  <a:pt x="f146" y="f147"/>
                  <a:pt x="f148" y="f149"/>
                  <a:pt x="f133"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15" name="Round Same Side Corner Rectangle 36">
            <a:extLst>
              <a:ext uri="{FF2B5EF4-FFF2-40B4-BE49-F238E27FC236}">
                <a16:creationId xmlns:a16="http://schemas.microsoft.com/office/drawing/2014/main" id="{DA7C4B02-E175-073E-761D-023AEEE7AAF8}"/>
              </a:ext>
            </a:extLst>
          </p:cNvPr>
          <p:cNvSpPr/>
          <p:nvPr/>
        </p:nvSpPr>
        <p:spPr>
          <a:xfrm>
            <a:off x="6820427" y="4333707"/>
            <a:ext cx="491581" cy="388647"/>
          </a:xfrm>
          <a:custGeom>
            <a:avLst/>
            <a:gdLst>
              <a:gd name="f0" fmla="val w"/>
              <a:gd name="f1" fmla="val h"/>
              <a:gd name="f2" fmla="val 0"/>
              <a:gd name="f3" fmla="val 3219104"/>
              <a:gd name="f4" fmla="val 2545072"/>
              <a:gd name="f5" fmla="val 2779672"/>
              <a:gd name="f6" fmla="val 457200"/>
              <a:gd name="f7" fmla="val 2975888"/>
              <a:gd name="f8" fmla="val 3110212"/>
              <a:gd name="f9" fmla="val 566092"/>
              <a:gd name="f10" fmla="val 700416"/>
              <a:gd name="f11" fmla="val 2301856"/>
              <a:gd name="f12" fmla="val 2436180"/>
              <a:gd name="f13" fmla="val 243216"/>
              <a:gd name="f14" fmla="val 439432"/>
              <a:gd name="f15" fmla="val 108892"/>
              <a:gd name="f16" fmla="val 1428476"/>
              <a:gd name="f17" fmla="val 174246"/>
              <a:gd name="f18" fmla="val 1372210"/>
              <a:gd name="f19" fmla="val 1326598"/>
              <a:gd name="f20" fmla="val 219858"/>
              <a:gd name="f21" fmla="val 276124"/>
              <a:gd name="f22" fmla="val 1892506"/>
              <a:gd name="f23" fmla="val 1846894"/>
              <a:gd name="f24" fmla="val 1790628"/>
              <a:gd name="f25" fmla="val 1285704"/>
              <a:gd name="f26" fmla="val 1933400"/>
              <a:gd name="f27" fmla="val 2007048"/>
              <a:gd name="f28" fmla="val 2066752"/>
              <a:gd name="f29" fmla="val 59704"/>
              <a:gd name="f30" fmla="val 133352"/>
              <a:gd name="f31" fmla="val 2599672"/>
              <a:gd name="f32" fmla="val 619432"/>
              <a:gd name="f33" fmla="val 1152352"/>
              <a:gd name="f34" fmla="val 1212056"/>
              <a:gd name="f35" fmla="*/ f0 1 3219104"/>
              <a:gd name="f36" fmla="*/ f1 1 2545072"/>
              <a:gd name="f37" fmla="val f2"/>
              <a:gd name="f38" fmla="val f3"/>
              <a:gd name="f39" fmla="val f4"/>
              <a:gd name="f40" fmla="+- f39 0 f37"/>
              <a:gd name="f41" fmla="+- f38 0 f37"/>
              <a:gd name="f42" fmla="*/ f41 1 3219104"/>
              <a:gd name="f43" fmla="*/ f40 1 2545072"/>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3219104" h="2545072">
                <a:moveTo>
                  <a:pt x="f5" y="f6"/>
                </a:moveTo>
                <a:lnTo>
                  <a:pt x="f7" y="f6"/>
                </a:lnTo>
                <a:cubicBezTo>
                  <a:pt x="f8" y="f6"/>
                  <a:pt x="f3" y="f9"/>
                  <a:pt x="f3" y="f10"/>
                </a:cubicBezTo>
                <a:lnTo>
                  <a:pt x="f3" y="f11"/>
                </a:lnTo>
                <a:cubicBezTo>
                  <a:pt x="f3" y="f12"/>
                  <a:pt x="f8" y="f4"/>
                  <a:pt x="f7" y="f4"/>
                </a:cubicBezTo>
                <a:lnTo>
                  <a:pt x="f5" y="f4"/>
                </a:lnTo>
                <a:close/>
                <a:moveTo>
                  <a:pt x="f13" y="f6"/>
                </a:moveTo>
                <a:lnTo>
                  <a:pt x="f14" y="f6"/>
                </a:lnTo>
                <a:lnTo>
                  <a:pt x="f14" y="f4"/>
                </a:lnTo>
                <a:lnTo>
                  <a:pt x="f13" y="f4"/>
                </a:lnTo>
                <a:cubicBezTo>
                  <a:pt x="f15" y="f4"/>
                  <a:pt x="f2" y="f12"/>
                  <a:pt x="f2" y="f11"/>
                </a:cubicBezTo>
                <a:lnTo>
                  <a:pt x="f2" y="f10"/>
                </a:lnTo>
                <a:cubicBezTo>
                  <a:pt x="f2" y="f9"/>
                  <a:pt x="f15" y="f6"/>
                  <a:pt x="f13" y="f6"/>
                </a:cubicBezTo>
                <a:close/>
                <a:moveTo>
                  <a:pt x="f16" y="f17"/>
                </a:moveTo>
                <a:cubicBezTo>
                  <a:pt x="f18" y="f17"/>
                  <a:pt x="f19" y="f20"/>
                  <a:pt x="f19" y="f21"/>
                </a:cubicBezTo>
                <a:lnTo>
                  <a:pt x="f19" y="f6"/>
                </a:lnTo>
                <a:lnTo>
                  <a:pt x="f22" y="f6"/>
                </a:lnTo>
                <a:lnTo>
                  <a:pt x="f22" y="f21"/>
                </a:lnTo>
                <a:cubicBezTo>
                  <a:pt x="f22" y="f20"/>
                  <a:pt x="f23" y="f17"/>
                  <a:pt x="f24" y="f17"/>
                </a:cubicBezTo>
                <a:close/>
                <a:moveTo>
                  <a:pt x="f25" y="f2"/>
                </a:moveTo>
                <a:lnTo>
                  <a:pt x="f26" y="f2"/>
                </a:lnTo>
                <a:cubicBezTo>
                  <a:pt x="f27" y="f2"/>
                  <a:pt x="f28" y="f29"/>
                  <a:pt x="f28" y="f30"/>
                </a:cubicBezTo>
                <a:lnTo>
                  <a:pt x="f28" y="f6"/>
                </a:lnTo>
                <a:lnTo>
                  <a:pt x="f31" y="f6"/>
                </a:lnTo>
                <a:lnTo>
                  <a:pt x="f31" y="f4"/>
                </a:lnTo>
                <a:lnTo>
                  <a:pt x="f32" y="f4"/>
                </a:lnTo>
                <a:lnTo>
                  <a:pt x="f32" y="f6"/>
                </a:lnTo>
                <a:lnTo>
                  <a:pt x="f33" y="f6"/>
                </a:lnTo>
                <a:lnTo>
                  <a:pt x="f33" y="f30"/>
                </a:lnTo>
                <a:cubicBezTo>
                  <a:pt x="f33" y="f29"/>
                  <a:pt x="f34" y="f2"/>
                  <a:pt x="f25" y="f2"/>
                </a:cubicBezTo>
                <a:close/>
              </a:path>
            </a:pathLst>
          </a:custGeom>
          <a:solidFill>
            <a:srgbClr val="EC72A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16" name="Oval 21">
            <a:extLst>
              <a:ext uri="{FF2B5EF4-FFF2-40B4-BE49-F238E27FC236}">
                <a16:creationId xmlns:a16="http://schemas.microsoft.com/office/drawing/2014/main" id="{7F11CD62-037A-0C31-328B-38242DC96A75}"/>
              </a:ext>
            </a:extLst>
          </p:cNvPr>
          <p:cNvSpPr/>
          <p:nvPr/>
        </p:nvSpPr>
        <p:spPr>
          <a:xfrm>
            <a:off x="4424333" y="4314276"/>
            <a:ext cx="404704" cy="408087"/>
          </a:xfrm>
          <a:custGeom>
            <a:avLst/>
            <a:gdLst>
              <a:gd name="f0" fmla="val w"/>
              <a:gd name="f1" fmla="val h"/>
              <a:gd name="f2" fmla="val 0"/>
              <a:gd name="f3" fmla="val 1652142"/>
              <a:gd name="f4" fmla="val 1665940"/>
              <a:gd name="f5" fmla="val 898689"/>
              <a:gd name="f6" fmla="val 548008"/>
              <a:gd name="f7" fmla="val 737950"/>
              <a:gd name="f8" fmla="val 504938"/>
              <a:gd name="f9" fmla="val 572731"/>
              <a:gd name="f10" fmla="val 600328"/>
              <a:gd name="f11" fmla="val 529661"/>
              <a:gd name="f12" fmla="val 761066"/>
              <a:gd name="f13" fmla="val 486591"/>
              <a:gd name="f14" fmla="val 921805"/>
              <a:gd name="f15" fmla="val 581980"/>
              <a:gd name="f16" fmla="val 1087025"/>
              <a:gd name="f17" fmla="val 742719"/>
              <a:gd name="f18" fmla="val 1130094"/>
              <a:gd name="f19" fmla="val 903458"/>
              <a:gd name="f20" fmla="val 1173164"/>
              <a:gd name="f21" fmla="val 1068677"/>
              <a:gd name="f22" fmla="val 1077775"/>
              <a:gd name="f23" fmla="val 1111747"/>
              <a:gd name="f24" fmla="val 917036"/>
              <a:gd name="f25" fmla="val 1154817"/>
              <a:gd name="f26" fmla="val 756297"/>
              <a:gd name="f27" fmla="val 1059428"/>
              <a:gd name="f28" fmla="val 591077"/>
              <a:gd name="f29" fmla="val 952303"/>
              <a:gd name="f30" fmla="val 347916"/>
              <a:gd name="f31" fmla="val 1223549"/>
              <a:gd name="f32" fmla="val 420596"/>
              <a:gd name="f33" fmla="val 1384519"/>
              <a:gd name="f34" fmla="val 699404"/>
              <a:gd name="f35" fmla="val 1311839"/>
              <a:gd name="f36" fmla="val 970650"/>
              <a:gd name="f37" fmla="val 1239159"/>
              <a:gd name="f38" fmla="val 1241896"/>
              <a:gd name="f39" fmla="val 960351"/>
              <a:gd name="f40" fmla="val 1402866"/>
              <a:gd name="f41" fmla="val 689105"/>
              <a:gd name="f42" fmla="val 1330186"/>
              <a:gd name="f43" fmla="val 417859"/>
              <a:gd name="f44" fmla="val 1257506"/>
              <a:gd name="f45" fmla="val 256889"/>
              <a:gd name="f46" fmla="val 978698"/>
              <a:gd name="f47" fmla="val 329569"/>
              <a:gd name="f48" fmla="val 707451"/>
              <a:gd name="f49" fmla="val 402249"/>
              <a:gd name="f50" fmla="val 436205"/>
              <a:gd name="f51" fmla="val 681057"/>
              <a:gd name="f52" fmla="val 275235"/>
              <a:gd name="f53" fmla="val 971799"/>
              <a:gd name="f54" fmla="val 275155"/>
              <a:gd name="f55" fmla="val 660368"/>
              <a:gd name="f56" fmla="val 191707"/>
              <a:gd name="f57" fmla="val 340256"/>
              <a:gd name="f58" fmla="val 376524"/>
              <a:gd name="f59" fmla="val 256808"/>
              <a:gd name="f60" fmla="val 687955"/>
              <a:gd name="f61" fmla="val 173361"/>
              <a:gd name="f62" fmla="val 999387"/>
              <a:gd name="f63" fmla="val 358178"/>
              <a:gd name="f64" fmla="val 1319499"/>
              <a:gd name="f65" fmla="val 669609"/>
              <a:gd name="f66" fmla="val 1402947"/>
              <a:gd name="f67" fmla="val 981040"/>
              <a:gd name="f68" fmla="val 1486395"/>
              <a:gd name="f69" fmla="val 1301152"/>
              <a:gd name="f70" fmla="val 1301577"/>
              <a:gd name="f71" fmla="val 1384600"/>
              <a:gd name="f72" fmla="val 990146"/>
              <a:gd name="f73" fmla="val 1468047"/>
              <a:gd name="f74" fmla="val 678715"/>
              <a:gd name="f75" fmla="val 1283230"/>
              <a:gd name="f76" fmla="val 358603"/>
              <a:gd name="f77" fmla="val 394531"/>
              <a:gd name="f78" fmla="val 1649662"/>
              <a:gd name="f79" fmla="val 403784"/>
              <a:gd name="f80" fmla="val 1647140"/>
              <a:gd name="f81" fmla="val 399895"/>
              <a:gd name="f82" fmla="val 1158157"/>
              <a:gd name="f83" fmla="val 65026"/>
              <a:gd name="f84" fmla="val 1154679"/>
              <a:gd name="f85" fmla="val 271718"/>
              <a:gd name="f86" fmla="val 1148331"/>
              <a:gd name="f87" fmla="val 270017"/>
              <a:gd name="f88" fmla="val 1200055"/>
              <a:gd name="f89" fmla="val 299127"/>
              <a:gd name="f90" fmla="val 1246804"/>
              <a:gd name="f91" fmla="val 334821"/>
              <a:gd name="f92" fmla="val 1286346"/>
              <a:gd name="f93" fmla="val 377149"/>
              <a:gd name="f94" fmla="val 1470353"/>
              <a:gd name="f95" fmla="val 331395"/>
              <a:gd name="f96" fmla="val 1588305"/>
              <a:gd name="f97" fmla="val 553229"/>
              <a:gd name="f98" fmla="val 1457194"/>
              <a:gd name="f99" fmla="val 671432"/>
              <a:gd name="f100" fmla="val 1473630"/>
              <a:gd name="f101" fmla="val 731297"/>
              <a:gd name="f102" fmla="val 1481376"/>
              <a:gd name="f103" fmla="val 793983"/>
              <a:gd name="f104" fmla="val 1478595"/>
              <a:gd name="f105" fmla="val 857704"/>
              <a:gd name="f106" fmla="val 1642362"/>
              <a:gd name="f107" fmla="val 948616"/>
              <a:gd name="f108" fmla="val 1577335"/>
              <a:gd name="f109" fmla="val 1191298"/>
              <a:gd name="f110" fmla="val 1378614"/>
              <a:gd name="f111" fmla="val 1187955"/>
              <a:gd name="f112" fmla="val 1353489"/>
              <a:gd name="f113" fmla="val 1229936"/>
              <a:gd name="f114" fmla="val 1323048"/>
              <a:gd name="f115" fmla="val 1267799"/>
              <a:gd name="f116" fmla="val 1288939"/>
              <a:gd name="f117" fmla="val 1301599"/>
              <a:gd name="f118" fmla="val 1354201"/>
              <a:gd name="f119" fmla="val 1471932"/>
              <a:gd name="f120" fmla="val 1148396"/>
              <a:gd name="f121" fmla="val 1616039"/>
              <a:gd name="f122" fmla="val 992294"/>
              <a:gd name="f123" fmla="val 1480516"/>
              <a:gd name="f124" fmla="val 1011291"/>
              <a:gd name="f125" fmla="val 1467215"/>
              <a:gd name="f126" fmla="val 951500"/>
              <a:gd name="f127" fmla="val 1486565"/>
              <a:gd name="f128" fmla="val 888271"/>
              <a:gd name="f129" fmla="val 1495869"/>
              <a:gd name="f130" fmla="val 823805"/>
              <a:gd name="f131" fmla="val 1495510"/>
              <a:gd name="f132" fmla="val 729193"/>
              <a:gd name="f133" fmla="val 486511"/>
              <a:gd name="f134" fmla="val 1600914"/>
              <a:gd name="f135" fmla="val 489790"/>
              <a:gd name="f136" fmla="val 1406012"/>
              <a:gd name="f137" fmla="val 438364"/>
              <a:gd name="f138" fmla="val 1376702"/>
              <a:gd name="f139" fmla="val 391917"/>
              <a:gd name="f140" fmla="val 1340859"/>
              <a:gd name="f141" fmla="val 352658"/>
              <a:gd name="f142" fmla="val 1298452"/>
              <a:gd name="f143" fmla="val 355803"/>
              <a:gd name="f144" fmla="val 1305197"/>
              <a:gd name="f145" fmla="val 152856"/>
              <a:gd name="f146" fmla="val 1344512"/>
              <a:gd name="f147" fmla="val 46675"/>
              <a:gd name="f148" fmla="val 1116809"/>
              <a:gd name="f149" fmla="val 183929"/>
              <a:gd name="f150" fmla="val 1005520"/>
              <a:gd name="f151" fmla="val 169279"/>
              <a:gd name="f152" fmla="val 951824"/>
              <a:gd name="f153" fmla="val 161626"/>
              <a:gd name="f154" fmla="val 895865"/>
              <a:gd name="f155" fmla="val 161615"/>
              <a:gd name="f156" fmla="val 838915"/>
              <a:gd name="f157" fmla="val 749197"/>
              <a:gd name="f158" fmla="val 506515"/>
              <a:gd name="f159" fmla="val 250227"/>
              <a:gd name="f160" fmla="val 509630"/>
              <a:gd name="f161" fmla="val 275353"/>
              <a:gd name="f162" fmla="val 465291"/>
              <a:gd name="f163" fmla="val 305693"/>
              <a:gd name="f164" fmla="val 424864"/>
              <a:gd name="f165" fmla="val 340015"/>
              <a:gd name="f166" fmla="val 388679"/>
              <a:gd name="f167" fmla="val 277984"/>
              <a:gd name="f168" fmla="val 197357"/>
              <a:gd name="f169" fmla="val 491050"/>
              <a:gd name="f170" fmla="val 64219"/>
              <a:gd name="f171" fmla="val 639843"/>
              <a:gd name="f172" fmla="val 207726"/>
              <a:gd name="f173" fmla="val 638348"/>
              <a:gd name="f174" fmla="val 208660"/>
              <a:gd name="f175" fmla="val 696840"/>
              <a:gd name="f176" fmla="val 190256"/>
              <a:gd name="f177" fmla="val 758594"/>
              <a:gd name="f178" fmla="val 181748"/>
              <a:gd name="f179" fmla="val 821488"/>
              <a:gd name="f180" fmla="val 182440"/>
              <a:gd name="f181" fmla="val 815140"/>
              <a:gd name="f182" fmla="val 180739"/>
              <a:gd name="f183" fmla="val 915476"/>
              <a:gd name="f184" fmla="*/ f0 1 1652142"/>
              <a:gd name="f185" fmla="*/ f1 1 1665940"/>
              <a:gd name="f186" fmla="val f2"/>
              <a:gd name="f187" fmla="val f3"/>
              <a:gd name="f188" fmla="val f4"/>
              <a:gd name="f189" fmla="+- f188 0 f186"/>
              <a:gd name="f190" fmla="+- f187 0 f186"/>
              <a:gd name="f191" fmla="*/ f190 1 1652142"/>
              <a:gd name="f192" fmla="*/ f189 1 1665940"/>
              <a:gd name="f193" fmla="*/ f186 1 f191"/>
              <a:gd name="f194" fmla="*/ f187 1 f191"/>
              <a:gd name="f195" fmla="*/ f186 1 f192"/>
              <a:gd name="f196" fmla="*/ f188 1 f192"/>
              <a:gd name="f197" fmla="*/ f193 f184 1"/>
              <a:gd name="f198" fmla="*/ f194 f184 1"/>
              <a:gd name="f199" fmla="*/ f196 f185 1"/>
              <a:gd name="f200" fmla="*/ f195 f185 1"/>
            </a:gdLst>
            <a:ahLst/>
            <a:cxnLst>
              <a:cxn ang="3cd4">
                <a:pos x="hc" y="t"/>
              </a:cxn>
              <a:cxn ang="0">
                <a:pos x="r" y="vc"/>
              </a:cxn>
              <a:cxn ang="cd4">
                <a:pos x="hc" y="b"/>
              </a:cxn>
              <a:cxn ang="cd2">
                <a:pos x="l" y="vc"/>
              </a:cxn>
            </a:cxnLst>
            <a:rect l="f197" t="f200" r="f198" b="f199"/>
            <a:pathLst>
              <a:path w="1652142" h="1665940">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29" y="f30"/>
                </a:cubicBezTo>
                <a:close/>
                <a:moveTo>
                  <a:pt x="f53" y="f54"/>
                </a:moveTo>
                <a:cubicBezTo>
                  <a:pt x="f55" y="f56"/>
                  <a:pt x="f57" y="f58"/>
                  <a:pt x="f59" y="f60"/>
                </a:cubicBezTo>
                <a:cubicBezTo>
                  <a:pt x="f61" y="f62"/>
                  <a:pt x="f63" y="f64"/>
                  <a:pt x="f65" y="f66"/>
                </a:cubicBezTo>
                <a:cubicBezTo>
                  <a:pt x="f67" y="f68"/>
                  <a:pt x="f69" y="f70"/>
                  <a:pt x="f71" y="f72"/>
                </a:cubicBezTo>
                <a:cubicBezTo>
                  <a:pt x="f73" y="f74"/>
                  <a:pt x="f75" y="f76"/>
                  <a:pt x="f53" y="f54"/>
                </a:cubicBezTo>
                <a:close/>
                <a:moveTo>
                  <a:pt x="f3" y="f77"/>
                </a:moveTo>
                <a:lnTo>
                  <a:pt x="f78" y="f79"/>
                </a:lnTo>
                <a:lnTo>
                  <a:pt x="f80" y="f81"/>
                </a:lnTo>
                <a:close/>
                <a:moveTo>
                  <a:pt x="f82" y="f83"/>
                </a:moveTo>
                <a:lnTo>
                  <a:pt x="f84" y="f85"/>
                </a:lnTo>
                <a:lnTo>
                  <a:pt x="f86" y="f87"/>
                </a:lnTo>
                <a:cubicBezTo>
                  <a:pt x="f88" y="f89"/>
                  <a:pt x="f90" y="f91"/>
                  <a:pt x="f92" y="f93"/>
                </a:cubicBezTo>
                <a:lnTo>
                  <a:pt x="f94" y="f95"/>
                </a:lnTo>
                <a:lnTo>
                  <a:pt x="f96" y="f97"/>
                </a:lnTo>
                <a:lnTo>
                  <a:pt x="f98" y="f99"/>
                </a:lnTo>
                <a:cubicBezTo>
                  <a:pt x="f100" y="f101"/>
                  <a:pt x="f102" y="f103"/>
                  <a:pt x="f104" y="f105"/>
                </a:cubicBezTo>
                <a:lnTo>
                  <a:pt x="f106" y="f107"/>
                </a:lnTo>
                <a:lnTo>
                  <a:pt x="f108" y="f109"/>
                </a:lnTo>
                <a:lnTo>
                  <a:pt x="f110" y="f111"/>
                </a:lnTo>
                <a:cubicBezTo>
                  <a:pt x="f112" y="f113"/>
                  <a:pt x="f114" y="f115"/>
                  <a:pt x="f116" y="f117"/>
                </a:cubicBezTo>
                <a:lnTo>
                  <a:pt x="f118" y="f119"/>
                </a:lnTo>
                <a:lnTo>
                  <a:pt x="f120" y="f121"/>
                </a:lnTo>
                <a:lnTo>
                  <a:pt x="f122" y="f123"/>
                </a:lnTo>
                <a:lnTo>
                  <a:pt x="f124" y="f125"/>
                </a:lnTo>
                <a:cubicBezTo>
                  <a:pt x="f126" y="f127"/>
                  <a:pt x="f128" y="f129"/>
                  <a:pt x="f130" y="f131"/>
                </a:cubicBezTo>
                <a:lnTo>
                  <a:pt x="f132" y="f4"/>
                </a:lnTo>
                <a:lnTo>
                  <a:pt x="f133" y="f134"/>
                </a:lnTo>
                <a:lnTo>
                  <a:pt x="f135" y="f136"/>
                </a:lnTo>
                <a:cubicBezTo>
                  <a:pt x="f137" y="f138"/>
                  <a:pt x="f139" y="f140"/>
                  <a:pt x="f141" y="f142"/>
                </a:cubicBezTo>
                <a:lnTo>
                  <a:pt x="f143" y="f144"/>
                </a:lnTo>
                <a:lnTo>
                  <a:pt x="f145" y="f146"/>
                </a:lnTo>
                <a:lnTo>
                  <a:pt x="f147" y="f148"/>
                </a:lnTo>
                <a:lnTo>
                  <a:pt x="f149" y="f150"/>
                </a:lnTo>
                <a:cubicBezTo>
                  <a:pt x="f151" y="f152"/>
                  <a:pt x="f153" y="f154"/>
                  <a:pt x="f155" y="f156"/>
                </a:cubicBezTo>
                <a:lnTo>
                  <a:pt x="f2" y="f157"/>
                </a:lnTo>
                <a:lnTo>
                  <a:pt x="f83" y="f158"/>
                </a:lnTo>
                <a:lnTo>
                  <a:pt x="f159" y="f160"/>
                </a:lnTo>
                <a:cubicBezTo>
                  <a:pt x="f161" y="f162"/>
                  <a:pt x="f163" y="f164"/>
                  <a:pt x="f165" y="f166"/>
                </a:cubicBezTo>
                <a:lnTo>
                  <a:pt x="f167" y="f168"/>
                </a:lnTo>
                <a:lnTo>
                  <a:pt x="f169" y="f170"/>
                </a:lnTo>
                <a:lnTo>
                  <a:pt x="f171" y="f172"/>
                </a:lnTo>
                <a:lnTo>
                  <a:pt x="f173" y="f174"/>
                </a:lnTo>
                <a:cubicBezTo>
                  <a:pt x="f175" y="f176"/>
                  <a:pt x="f177" y="f178"/>
                  <a:pt x="f179" y="f180"/>
                </a:cubicBezTo>
                <a:lnTo>
                  <a:pt x="f181" y="f182"/>
                </a:lnTo>
                <a:lnTo>
                  <a:pt x="f183" y="f2"/>
                </a:ln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sp>
        <p:nvSpPr>
          <p:cNvPr id="17" name="Oval 32">
            <a:extLst>
              <a:ext uri="{FF2B5EF4-FFF2-40B4-BE49-F238E27FC236}">
                <a16:creationId xmlns:a16="http://schemas.microsoft.com/office/drawing/2014/main" id="{750F1F1B-0439-A868-B8CB-CEBAE887907E}"/>
              </a:ext>
            </a:extLst>
          </p:cNvPr>
          <p:cNvSpPr/>
          <p:nvPr/>
        </p:nvSpPr>
        <p:spPr>
          <a:xfrm>
            <a:off x="7514036" y="3429338"/>
            <a:ext cx="385355" cy="463591"/>
          </a:xfrm>
          <a:custGeom>
            <a:avLst/>
            <a:gdLst>
              <a:gd name="f0" fmla="val w"/>
              <a:gd name="f1" fmla="val h"/>
              <a:gd name="f2" fmla="val 0"/>
              <a:gd name="f3" fmla="val 2671236"/>
              <a:gd name="f4" fmla="val 3213546"/>
              <a:gd name="f5" fmla="val 1336943"/>
              <a:gd name="f6" fmla="val 151152"/>
              <a:gd name="f7" fmla="val 1223677"/>
              <a:gd name="f8" fmla="val 1131857"/>
              <a:gd name="f9" fmla="val 242973"/>
              <a:gd name="f10" fmla="val 356239"/>
              <a:gd name="f11" fmla="val 469506"/>
              <a:gd name="f12" fmla="val 561326"/>
              <a:gd name="f13" fmla="val 1450210"/>
              <a:gd name="f14" fmla="val 1542030"/>
              <a:gd name="f15" fmla="val 1533689"/>
              <a:gd name="f16" fmla="val 1693182"/>
              <a:gd name="f17" fmla="val 159493"/>
              <a:gd name="f18" fmla="val 499348"/>
              <a:gd name="f19" fmla="val 1608797"/>
              <a:gd name="f20" fmla="val 622748"/>
              <a:gd name="f21" fmla="val 1486649"/>
              <a:gd name="f22" fmla="val 678491"/>
              <a:gd name="f23" fmla="val 1504985"/>
              <a:gd name="f24" fmla="val 861628"/>
              <a:gd name="f25" fmla="val 2050955"/>
              <a:gd name="f26" fmla="val 2073924"/>
              <a:gd name="f27" fmla="val 808095"/>
              <a:gd name="f28" fmla="val 2127168"/>
              <a:gd name="f29" fmla="val 770742"/>
              <a:gd name="f30" fmla="val 2189136"/>
              <a:gd name="f31" fmla="val 2272476"/>
              <a:gd name="f32" fmla="val 2340037"/>
              <a:gd name="f33" fmla="val 838303"/>
              <a:gd name="f34" fmla="val 921643"/>
              <a:gd name="f35" fmla="val 1004983"/>
              <a:gd name="f36" fmla="val 1072544"/>
              <a:gd name="f37" fmla="val 1035191"/>
              <a:gd name="f38" fmla="val 981658"/>
              <a:gd name="f39" fmla="val 1517002"/>
              <a:gd name="f40" fmla="val 1678124"/>
              <a:gd name="f41" fmla="val 2590970"/>
              <a:gd name="f42" fmla="val 2063444"/>
              <a:gd name="f43" fmla="val 2451708"/>
              <a:gd name="f44" fmla="val 2360829"/>
              <a:gd name="f45" fmla="val 2287813"/>
              <a:gd name="f46" fmla="val 2381761"/>
              <a:gd name="f47" fmla="val 1860600"/>
              <a:gd name="f48" fmla="val 2329006"/>
              <a:gd name="f49" fmla="val 1862811"/>
              <a:gd name="f50" fmla="val 2276981"/>
              <a:gd name="f51" fmla="val 1871755"/>
              <a:gd name="f52" fmla="val 2228094"/>
              <a:gd name="f53" fmla="val 1886075"/>
              <a:gd name="f54" fmla="val 2324645"/>
              <a:gd name="f55" fmla="val 1771974"/>
              <a:gd name="f56" fmla="val 2415523"/>
              <a:gd name="f57" fmla="val 1665436"/>
              <a:gd name="f58" fmla="val 2449665"/>
              <a:gd name="f59" fmla="val 1504055"/>
              <a:gd name="f60" fmla="val 2485699"/>
              <a:gd name="f61" fmla="val 1663545"/>
              <a:gd name="f62" fmla="val 2574685"/>
              <a:gd name="f63" fmla="val 1764408"/>
              <a:gd name="f64" fmla="val 2622475"/>
              <a:gd name="f65" fmla="val 1872164"/>
              <a:gd name="f66" fmla="val 2568855"/>
              <a:gd name="f67" fmla="val 1862858"/>
              <a:gd name="f68" fmla="val 2513341"/>
              <a:gd name="f69" fmla="val 1860541"/>
              <a:gd name="f70" fmla="val 2486075"/>
              <a:gd name="f71" fmla="val 2436981"/>
              <a:gd name="f72" fmla="val 2151724"/>
              <a:gd name="f73" fmla="val 2992040"/>
              <a:gd name="f74" fmla="val 1522375"/>
              <a:gd name="f75" fmla="val 3040581"/>
              <a:gd name="f76" fmla="val 1427529"/>
              <a:gd name="f77" fmla="val 3119259"/>
              <a:gd name="f78" fmla="val 1392747"/>
              <a:gd name="f79" fmla="val 3155891"/>
              <a:gd name="f80" fmla="val 1284048"/>
              <a:gd name="f81" fmla="val 3153728"/>
              <a:gd name="f82" fmla="val 1252174"/>
              <a:gd name="f83" fmla="val 3120936"/>
              <a:gd name="f84" fmla="val 1157234"/>
              <a:gd name="f85" fmla="val 3046101"/>
              <a:gd name="f86" fmla="val 592479"/>
              <a:gd name="f87" fmla="val 2980043"/>
              <a:gd name="f88" fmla="val 187829"/>
              <a:gd name="f89" fmla="val 2438320"/>
              <a:gd name="f90" fmla="val 160409"/>
              <a:gd name="f91" fmla="val 1860193"/>
              <a:gd name="f92" fmla="val 105366"/>
              <a:gd name="f93" fmla="val 1862056"/>
              <a:gd name="f94" fmla="val 50978"/>
              <a:gd name="f95" fmla="val 1871143"/>
              <a:gd name="f96" fmla="val 96552"/>
              <a:gd name="f97" fmla="val 187429"/>
              <a:gd name="f98" fmla="val 221571"/>
              <a:gd name="f99" fmla="val 257605"/>
              <a:gd name="f100" fmla="val 346591"/>
              <a:gd name="f101" fmla="val 443143"/>
              <a:gd name="f102" fmla="val 396276"/>
              <a:gd name="f103" fmla="val 1872705"/>
              <a:gd name="f104" fmla="val 344922"/>
              <a:gd name="f105" fmla="val 1863589"/>
              <a:gd name="f106" fmla="val 291687"/>
              <a:gd name="f107" fmla="val 1860996"/>
              <a:gd name="f108" fmla="val 313360"/>
              <a:gd name="f109" fmla="val 2289054"/>
              <a:gd name="f110" fmla="val 617325"/>
              <a:gd name="f111" fmla="val 2454996"/>
              <a:gd name="f112" fmla="val 1001768"/>
              <a:gd name="f113" fmla="val 2593980"/>
              <a:gd name="f114" fmla="val 1157883"/>
              <a:gd name="f115" fmla="val 666108"/>
              <a:gd name="f116" fmla="val 643139"/>
              <a:gd name="f117" fmla="val 589896"/>
              <a:gd name="f118" fmla="val 1072543"/>
              <a:gd name="f119" fmla="val 527928"/>
              <a:gd name="f120" fmla="val 444588"/>
              <a:gd name="f121" fmla="val 377027"/>
              <a:gd name="f122" fmla="val 1004982"/>
              <a:gd name="f123" fmla="val 921642"/>
              <a:gd name="f124" fmla="val 838302"/>
              <a:gd name="f125" fmla="val 770741"/>
              <a:gd name="f126" fmla="val 643141"/>
              <a:gd name="f127" fmla="val 666110"/>
              <a:gd name="f128" fmla="val 1169505"/>
              <a:gd name="f129" fmla="val 1187237"/>
              <a:gd name="f130" fmla="val 1065090"/>
              <a:gd name="f131" fmla="val 980704"/>
              <a:gd name="f132" fmla="val 1140198"/>
              <a:gd name="f133" fmla="*/ f0 1 2671236"/>
              <a:gd name="f134" fmla="*/ f1 1 3213546"/>
              <a:gd name="f135" fmla="val f2"/>
              <a:gd name="f136" fmla="val f3"/>
              <a:gd name="f137" fmla="val f4"/>
              <a:gd name="f138" fmla="+- f137 0 f135"/>
              <a:gd name="f139" fmla="+- f136 0 f135"/>
              <a:gd name="f140" fmla="*/ f139 1 2671236"/>
              <a:gd name="f141" fmla="*/ f138 1 3213546"/>
              <a:gd name="f142" fmla="*/ f135 1 f140"/>
              <a:gd name="f143" fmla="*/ f136 1 f140"/>
              <a:gd name="f144" fmla="*/ f135 1 f141"/>
              <a:gd name="f145" fmla="*/ f137 1 f141"/>
              <a:gd name="f146" fmla="*/ f142 f133 1"/>
              <a:gd name="f147" fmla="*/ f143 f133 1"/>
              <a:gd name="f148" fmla="*/ f145 f134 1"/>
              <a:gd name="f149" fmla="*/ f144 f134 1"/>
            </a:gdLst>
            <a:ahLst/>
            <a:cxnLst>
              <a:cxn ang="3cd4">
                <a:pos x="hc" y="t"/>
              </a:cxn>
              <a:cxn ang="0">
                <a:pos x="r" y="vc"/>
              </a:cxn>
              <a:cxn ang="cd4">
                <a:pos x="hc" y="b"/>
              </a:cxn>
              <a:cxn ang="cd2">
                <a:pos x="l" y="vc"/>
              </a:cxn>
            </a:cxnLst>
            <a:rect l="f146" t="f149" r="f147" b="f148"/>
            <a:pathLst>
              <a:path w="2671236" h="3213546">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2"/>
                </a:moveTo>
                <a:cubicBezTo>
                  <a:pt x="f15" y="f2"/>
                  <a:pt x="f16" y="f17"/>
                  <a:pt x="f16" y="f10"/>
                </a:cubicBezTo>
                <a:cubicBezTo>
                  <a:pt x="f16" y="f18"/>
                  <a:pt x="f19" y="f20"/>
                  <a:pt x="f21" y="f22"/>
                </a:cubicBezTo>
                <a:lnTo>
                  <a:pt x="f23" y="f24"/>
                </a:lnTo>
                <a:lnTo>
                  <a:pt x="f25" y="f24"/>
                </a:lnTo>
                <a:cubicBezTo>
                  <a:pt x="f26" y="f27"/>
                  <a:pt x="f28" y="f29"/>
                  <a:pt x="f30" y="f29"/>
                </a:cubicBezTo>
                <a:cubicBezTo>
                  <a:pt x="f31" y="f29"/>
                  <a:pt x="f32" y="f33"/>
                  <a:pt x="f32" y="f34"/>
                </a:cubicBezTo>
                <a:cubicBezTo>
                  <a:pt x="f32" y="f35"/>
                  <a:pt x="f31" y="f36"/>
                  <a:pt x="f30" y="f36"/>
                </a:cubicBezTo>
                <a:cubicBezTo>
                  <a:pt x="f28" y="f36"/>
                  <a:pt x="f26" y="f37"/>
                  <a:pt x="f25" y="f38"/>
                </a:cubicBezTo>
                <a:lnTo>
                  <a:pt x="f39" y="f38"/>
                </a:lnTo>
                <a:lnTo>
                  <a:pt x="f40" y="f41"/>
                </a:lnTo>
                <a:cubicBezTo>
                  <a:pt x="f42" y="f43"/>
                  <a:pt x="f44" y="f45"/>
                  <a:pt x="f46" y="f47"/>
                </a:cubicBezTo>
                <a:cubicBezTo>
                  <a:pt x="f48" y="f49"/>
                  <a:pt x="f50" y="f51"/>
                  <a:pt x="f52" y="f53"/>
                </a:cubicBezTo>
                <a:cubicBezTo>
                  <a:pt x="f54" y="f55"/>
                  <a:pt x="f56" y="f57"/>
                  <a:pt x="f58" y="f59"/>
                </a:cubicBezTo>
                <a:cubicBezTo>
                  <a:pt x="f60" y="f61"/>
                  <a:pt x="f62" y="f63"/>
                  <a:pt x="f3" y="f53"/>
                </a:cubicBezTo>
                <a:cubicBezTo>
                  <a:pt x="f64" y="f65"/>
                  <a:pt x="f66" y="f67"/>
                  <a:pt x="f68" y="f69"/>
                </a:cubicBezTo>
                <a:cubicBezTo>
                  <a:pt x="f70" y="f71"/>
                  <a:pt x="f72" y="f73"/>
                  <a:pt x="f74" y="f75"/>
                </a:cubicBezTo>
                <a:cubicBezTo>
                  <a:pt x="f76" y="f77"/>
                  <a:pt x="f78" y="f79"/>
                  <a:pt x="f5" y="f4"/>
                </a:cubicBezTo>
                <a:cubicBezTo>
                  <a:pt x="f80" y="f81"/>
                  <a:pt x="f82" y="f83"/>
                  <a:pt x="f84" y="f85"/>
                </a:cubicBezTo>
                <a:cubicBezTo>
                  <a:pt x="f86" y="f87"/>
                  <a:pt x="f88" y="f89"/>
                  <a:pt x="f90" y="f91"/>
                </a:cubicBezTo>
                <a:cubicBezTo>
                  <a:pt x="f92" y="f93"/>
                  <a:pt x="f94" y="f95"/>
                  <a:pt x="f2" y="f53"/>
                </a:cubicBezTo>
                <a:cubicBezTo>
                  <a:pt x="f96" y="f55"/>
                  <a:pt x="f97" y="f57"/>
                  <a:pt x="f98" y="f59"/>
                </a:cubicBezTo>
                <a:cubicBezTo>
                  <a:pt x="f99" y="f61"/>
                  <a:pt x="f100" y="f63"/>
                  <a:pt x="f101" y="f53"/>
                </a:cubicBezTo>
                <a:cubicBezTo>
                  <a:pt x="f102" y="f103"/>
                  <a:pt x="f104" y="f105"/>
                  <a:pt x="f106" y="f107"/>
                </a:cubicBezTo>
                <a:cubicBezTo>
                  <a:pt x="f108" y="f109"/>
                  <a:pt x="f110" y="f111"/>
                  <a:pt x="f112" y="f113"/>
                </a:cubicBezTo>
                <a:lnTo>
                  <a:pt x="f114" y="f38"/>
                </a:lnTo>
                <a:lnTo>
                  <a:pt x="f115" y="f38"/>
                </a:lnTo>
                <a:cubicBezTo>
                  <a:pt x="f116" y="f37"/>
                  <a:pt x="f117" y="f118"/>
                  <a:pt x="f119" y="f118"/>
                </a:cubicBezTo>
                <a:cubicBezTo>
                  <a:pt x="f120" y="f118"/>
                  <a:pt x="f121" y="f122"/>
                  <a:pt x="f121" y="f123"/>
                </a:cubicBezTo>
                <a:cubicBezTo>
                  <a:pt x="f121" y="f124"/>
                  <a:pt x="f120" y="f125"/>
                  <a:pt x="f119" y="f125"/>
                </a:cubicBezTo>
                <a:cubicBezTo>
                  <a:pt x="f117" y="f125"/>
                  <a:pt x="f126" y="f27"/>
                  <a:pt x="f127" y="f24"/>
                </a:cubicBezTo>
                <a:lnTo>
                  <a:pt x="f128" y="f24"/>
                </a:lnTo>
                <a:lnTo>
                  <a:pt x="f129" y="f22"/>
                </a:lnTo>
                <a:cubicBezTo>
                  <a:pt x="f130" y="f20"/>
                  <a:pt x="f131" y="f18"/>
                  <a:pt x="f131" y="f10"/>
                </a:cubicBezTo>
                <a:cubicBezTo>
                  <a:pt x="f131" y="f17"/>
                  <a:pt x="f132" y="f2"/>
                  <a:pt x="f5" y="f2"/>
                </a:cubicBezTo>
                <a:close/>
              </a:path>
            </a:pathLst>
          </a:custGeom>
          <a:solidFill>
            <a:srgbClr val="EC72A5"/>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cs typeface="Arial"/>
            </a:endParaRPr>
          </a:p>
        </p:txBody>
      </p:sp>
      <p:grpSp>
        <p:nvGrpSpPr>
          <p:cNvPr id="18" name="Google Shape;6783;p88">
            <a:extLst>
              <a:ext uri="{FF2B5EF4-FFF2-40B4-BE49-F238E27FC236}">
                <a16:creationId xmlns:a16="http://schemas.microsoft.com/office/drawing/2014/main" id="{BBC8C3F6-D469-1CB1-805E-AF19B5E4325D}"/>
              </a:ext>
            </a:extLst>
          </p:cNvPr>
          <p:cNvGrpSpPr/>
          <p:nvPr/>
        </p:nvGrpSpPr>
        <p:grpSpPr>
          <a:xfrm>
            <a:off x="8211055" y="926488"/>
            <a:ext cx="425132" cy="424848"/>
            <a:chOff x="8211055" y="926488"/>
            <a:chExt cx="425132" cy="424848"/>
          </a:xfrm>
        </p:grpSpPr>
        <p:sp>
          <p:nvSpPr>
            <p:cNvPr id="19" name="Google Shape;6784;p88">
              <a:extLst>
                <a:ext uri="{FF2B5EF4-FFF2-40B4-BE49-F238E27FC236}">
                  <a16:creationId xmlns:a16="http://schemas.microsoft.com/office/drawing/2014/main" id="{D0EE8515-9A0C-33FC-E377-22691A7279E3}"/>
                </a:ext>
              </a:extLst>
            </p:cNvPr>
            <p:cNvSpPr/>
            <p:nvPr/>
          </p:nvSpPr>
          <p:spPr>
            <a:xfrm>
              <a:off x="8461976" y="926488"/>
              <a:ext cx="150144" cy="224338"/>
            </a:xfrm>
            <a:custGeom>
              <a:avLst/>
              <a:gdLst>
                <a:gd name="f0" fmla="val w"/>
                <a:gd name="f1" fmla="val h"/>
                <a:gd name="f2" fmla="val 0"/>
                <a:gd name="f3" fmla="val 4128"/>
                <a:gd name="f4" fmla="val 6168"/>
                <a:gd name="f5" fmla="val 2426"/>
                <a:gd name="f6" fmla="val 1"/>
                <a:gd name="f7" fmla="val 2286"/>
                <a:gd name="f8" fmla="val 2136"/>
                <a:gd name="f9" fmla="val 77"/>
                <a:gd name="f10" fmla="val 2112"/>
                <a:gd name="f11" fmla="val 244"/>
                <a:gd name="f12" fmla="val 64"/>
                <a:gd name="f13" fmla="val 5064"/>
                <a:gd name="f14" fmla="val 5222"/>
                <a:gd name="f15" fmla="val 5474"/>
                <a:gd name="f16" fmla="val 253"/>
                <a:gd name="f17" fmla="val 5506"/>
                <a:gd name="f18" fmla="val 295"/>
                <a:gd name="f19" fmla="val 5531"/>
                <a:gd name="f20" fmla="val 342"/>
                <a:gd name="f21" fmla="val 5543"/>
                <a:gd name="f22" fmla="val 389"/>
                <a:gd name="f23" fmla="val 517"/>
                <a:gd name="f24" fmla="val 648"/>
                <a:gd name="f25" fmla="val 5455"/>
                <a:gd name="f26" fmla="val 694"/>
                <a:gd name="f27" fmla="val 5317"/>
                <a:gd name="f28" fmla="val 1261"/>
                <a:gd name="f29" fmla="val 4025"/>
                <a:gd name="f30" fmla="val 1419"/>
                <a:gd name="f31" fmla="val 4088"/>
                <a:gd name="f32" fmla="val 1576"/>
                <a:gd name="f33" fmla="val 4119"/>
                <a:gd name="f34" fmla="val 1765"/>
                <a:gd name="f35" fmla="val 1891"/>
                <a:gd name="f36" fmla="val 1986"/>
                <a:gd name="f37" fmla="val 4056"/>
                <a:gd name="f38" fmla="val 4844"/>
                <a:gd name="f39" fmla="val 1450"/>
                <a:gd name="f40" fmla="val 4970"/>
                <a:gd name="f41" fmla="val 946"/>
                <a:gd name="f42" fmla="val 789"/>
                <a:gd name="f43" fmla="val 6167"/>
                <a:gd name="f44" fmla="val 4002"/>
                <a:gd name="f45" fmla="val 3466"/>
                <a:gd name="f46" fmla="val 5001"/>
                <a:gd name="f47" fmla="val 2773"/>
                <a:gd name="f48" fmla="val 3143"/>
                <a:gd name="f49" fmla="val 2670"/>
                <a:gd name="f50" fmla="val 2458"/>
                <a:gd name="f51" fmla="val 2324"/>
                <a:gd name="f52" fmla="val 2080"/>
                <a:gd name="f53" fmla="val 2166"/>
                <a:gd name="f54" fmla="val 496"/>
                <a:gd name="f55" fmla="val 307"/>
                <a:gd name="f56" fmla="val 2710"/>
                <a:gd name="f57" fmla="val 118"/>
                <a:gd name="f58" fmla="val 2553"/>
                <a:gd name="f59" fmla="val 24"/>
                <a:gd name="f60" fmla="val 2515"/>
                <a:gd name="f61" fmla="val 8"/>
                <a:gd name="f62" fmla="val 2471"/>
                <a:gd name="f63" fmla="*/ f0 1 4128"/>
                <a:gd name="f64" fmla="*/ f1 1 6168"/>
                <a:gd name="f65" fmla="val f2"/>
                <a:gd name="f66" fmla="val f3"/>
                <a:gd name="f67" fmla="val f4"/>
                <a:gd name="f68" fmla="+- f67 0 f65"/>
                <a:gd name="f69" fmla="+- f66 0 f65"/>
                <a:gd name="f70" fmla="*/ f69 1 4128"/>
                <a:gd name="f71" fmla="*/ f68 1 6168"/>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4128" h="6168">
                  <a:moveTo>
                    <a:pt x="f5" y="f6"/>
                  </a:moveTo>
                  <a:cubicBezTo>
                    <a:pt x="f7" y="f6"/>
                    <a:pt x="f8" y="f9"/>
                    <a:pt x="f10" y="f11"/>
                  </a:cubicBezTo>
                  <a:lnTo>
                    <a:pt x="f12" y="f13"/>
                  </a:lnTo>
                  <a:cubicBezTo>
                    <a:pt x="f6" y="f14"/>
                    <a:pt x="f12" y="f15"/>
                    <a:pt x="f16" y="f17"/>
                  </a:cubicBezTo>
                  <a:cubicBezTo>
                    <a:pt x="f18" y="f19"/>
                    <a:pt x="f20" y="f21"/>
                    <a:pt x="f22" y="f21"/>
                  </a:cubicBezTo>
                  <a:cubicBezTo>
                    <a:pt x="f23" y="f21"/>
                    <a:pt x="f24" y="f25"/>
                    <a:pt x="f26" y="f27"/>
                  </a:cubicBezTo>
                  <a:lnTo>
                    <a:pt x="f28" y="f29"/>
                  </a:lnTo>
                  <a:cubicBezTo>
                    <a:pt x="f30" y="f31"/>
                    <a:pt x="f32" y="f33"/>
                    <a:pt x="f34" y="f33"/>
                  </a:cubicBezTo>
                  <a:cubicBezTo>
                    <a:pt x="f35" y="f33"/>
                    <a:pt x="f36" y="f31"/>
                    <a:pt x="f10" y="f37"/>
                  </a:cubicBezTo>
                  <a:lnTo>
                    <a:pt x="f10" y="f38"/>
                  </a:lnTo>
                  <a:cubicBezTo>
                    <a:pt x="f39" y="f40"/>
                    <a:pt x="f41" y="f17"/>
                    <a:pt x="f42" y="f43"/>
                  </a:cubicBezTo>
                  <a:lnTo>
                    <a:pt x="f3" y="f43"/>
                  </a:lnTo>
                  <a:cubicBezTo>
                    <a:pt x="f44" y="f17"/>
                    <a:pt x="f45" y="f46"/>
                    <a:pt x="f47" y="f38"/>
                  </a:cubicBezTo>
                  <a:lnTo>
                    <a:pt x="f47" y="f48"/>
                  </a:lnTo>
                  <a:cubicBezTo>
                    <a:pt x="f47" y="f49"/>
                    <a:pt x="f50" y="f51"/>
                    <a:pt x="f52" y="f53"/>
                  </a:cubicBezTo>
                  <a:lnTo>
                    <a:pt x="f47" y="f54"/>
                  </a:lnTo>
                  <a:cubicBezTo>
                    <a:pt x="f47" y="f55"/>
                    <a:pt x="f56" y="f57"/>
                    <a:pt x="f58" y="f59"/>
                  </a:cubicBezTo>
                  <a:cubicBezTo>
                    <a:pt x="f60" y="f61"/>
                    <a:pt x="f62"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 name="Google Shape;6785;p88">
              <a:extLst>
                <a:ext uri="{FF2B5EF4-FFF2-40B4-BE49-F238E27FC236}">
                  <a16:creationId xmlns:a16="http://schemas.microsoft.com/office/drawing/2014/main" id="{D0F53D89-59D6-41DA-69A4-D825B0AF0CDD}"/>
                </a:ext>
              </a:extLst>
            </p:cNvPr>
            <p:cNvSpPr/>
            <p:nvPr/>
          </p:nvSpPr>
          <p:spPr>
            <a:xfrm>
              <a:off x="8211055" y="1078589"/>
              <a:ext cx="225756" cy="272747"/>
            </a:xfrm>
            <a:custGeom>
              <a:avLst/>
              <a:gdLst>
                <a:gd name="f0" fmla="val w"/>
                <a:gd name="f1" fmla="val h"/>
                <a:gd name="f2" fmla="val 0"/>
                <a:gd name="f3" fmla="val 6207"/>
                <a:gd name="f4" fmla="val 7499"/>
                <a:gd name="f5" fmla="val 693"/>
                <a:gd name="f6" fmla="val 315"/>
                <a:gd name="f7" fmla="val 662"/>
                <a:gd name="f8" fmla="val 6490"/>
                <a:gd name="f9" fmla="val 32"/>
                <a:gd name="f10" fmla="val 7026"/>
                <a:gd name="f11" fmla="val 504"/>
                <a:gd name="f12" fmla="val 7498"/>
                <a:gd name="f13" fmla="val 1103"/>
                <a:gd name="f14" fmla="val 5797"/>
                <a:gd name="f15" fmla="val 5608"/>
                <a:gd name="f16" fmla="val 6049"/>
                <a:gd name="f17" fmla="val 5451"/>
                <a:gd name="f18" fmla="val 5860"/>
                <a:gd name="f19" fmla="val 1765"/>
                <a:gd name="f20" fmla="val 1576"/>
                <a:gd name="f21" fmla="val 1418"/>
                <a:gd name="f22" fmla="val 5293"/>
                <a:gd name="f23" fmla="val 5104"/>
                <a:gd name="f24" fmla="val 252"/>
                <a:gd name="f25" fmla="*/ f0 1 6207"/>
                <a:gd name="f26" fmla="*/ f1 1 7499"/>
                <a:gd name="f27" fmla="val f2"/>
                <a:gd name="f28" fmla="val f3"/>
                <a:gd name="f29" fmla="val f4"/>
                <a:gd name="f30" fmla="+- f29 0 f27"/>
                <a:gd name="f31" fmla="+- f28 0 f27"/>
                <a:gd name="f32" fmla="*/ f31 1 6207"/>
                <a:gd name="f33" fmla="*/ f30 1 749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207" h="7499">
                  <a:moveTo>
                    <a:pt x="f5" y="f2"/>
                  </a:moveTo>
                  <a:cubicBezTo>
                    <a:pt x="f6" y="f2"/>
                    <a:pt x="f2" y="f6"/>
                    <a:pt x="f2" y="f7"/>
                  </a:cubicBezTo>
                  <a:lnTo>
                    <a:pt x="f2" y="f8"/>
                  </a:lnTo>
                  <a:cubicBezTo>
                    <a:pt x="f9" y="f10"/>
                    <a:pt x="f11" y="f12"/>
                    <a:pt x="f13" y="f12"/>
                  </a:cubicBezTo>
                  <a:lnTo>
                    <a:pt x="f3" y="f12"/>
                  </a:lnTo>
                  <a:lnTo>
                    <a:pt x="f3" y="f14"/>
                  </a:lnTo>
                  <a:cubicBezTo>
                    <a:pt x="f3" y="f15"/>
                    <a:pt x="f16" y="f17"/>
                    <a:pt x="f18" y="f17"/>
                  </a:cubicBezTo>
                  <a:lnTo>
                    <a:pt x="f19" y="f17"/>
                  </a:lnTo>
                  <a:cubicBezTo>
                    <a:pt x="f20" y="f17"/>
                    <a:pt x="f21" y="f22"/>
                    <a:pt x="f21" y="f23"/>
                  </a:cubicBezTo>
                  <a:lnTo>
                    <a:pt x="f21" y="f7"/>
                  </a:lnTo>
                  <a:cubicBezTo>
                    <a:pt x="f21" y="f24"/>
                    <a:pt x="f13"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 name="Google Shape;6786;p88">
              <a:extLst>
                <a:ext uri="{FF2B5EF4-FFF2-40B4-BE49-F238E27FC236}">
                  <a16:creationId xmlns:a16="http://schemas.microsoft.com/office/drawing/2014/main" id="{02315324-A8EA-33E0-6030-B1C57B5FFF1A}"/>
                </a:ext>
              </a:extLst>
            </p:cNvPr>
            <p:cNvSpPr/>
            <p:nvPr/>
          </p:nvSpPr>
          <p:spPr>
            <a:xfrm>
              <a:off x="8310743" y="977731"/>
              <a:ext cx="74487" cy="74523"/>
            </a:xfrm>
            <a:custGeom>
              <a:avLst/>
              <a:gdLst>
                <a:gd name="f0" fmla="val w"/>
                <a:gd name="f1" fmla="val h"/>
                <a:gd name="f2" fmla="val 0"/>
                <a:gd name="f3" fmla="val 2048"/>
                <a:gd name="f4" fmla="val 2049"/>
                <a:gd name="f5" fmla="val 1040"/>
                <a:gd name="f6" fmla="val 1"/>
                <a:gd name="f7" fmla="val 473"/>
                <a:gd name="f8" fmla="val 1041"/>
                <a:gd name="f9" fmla="val 1576"/>
                <a:gd name="f10" fmla="val 1607"/>
                <a:gd name="f11" fmla="*/ f0 1 2048"/>
                <a:gd name="f12" fmla="*/ f1 1 2049"/>
                <a:gd name="f13" fmla="val f2"/>
                <a:gd name="f14" fmla="val f3"/>
                <a:gd name="f15" fmla="val f4"/>
                <a:gd name="f16" fmla="+- f15 0 f13"/>
                <a:gd name="f17" fmla="+- f14 0 f13"/>
                <a:gd name="f18" fmla="*/ f17 1 2048"/>
                <a:gd name="f19" fmla="*/ f16 1 204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048" h="2049">
                  <a:moveTo>
                    <a:pt x="f5" y="f6"/>
                  </a:moveTo>
                  <a:cubicBezTo>
                    <a:pt x="f7" y="f6"/>
                    <a:pt x="f2" y="f7"/>
                    <a:pt x="f2" y="f8"/>
                  </a:cubicBezTo>
                  <a:cubicBezTo>
                    <a:pt x="f2" y="f9"/>
                    <a:pt x="f7" y="f4"/>
                    <a:pt x="f5" y="f4"/>
                  </a:cubicBezTo>
                  <a:cubicBezTo>
                    <a:pt x="f9" y="f4"/>
                    <a:pt x="f3" y="f9"/>
                    <a:pt x="f3" y="f8"/>
                  </a:cubicBezTo>
                  <a:cubicBezTo>
                    <a:pt x="f3" y="f7"/>
                    <a:pt x="f1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2" name="Google Shape;6787;p88">
              <a:extLst>
                <a:ext uri="{FF2B5EF4-FFF2-40B4-BE49-F238E27FC236}">
                  <a16:creationId xmlns:a16="http://schemas.microsoft.com/office/drawing/2014/main" id="{FA1DC4EA-516D-75DD-34F5-696E0A39DF85}"/>
                </a:ext>
              </a:extLst>
            </p:cNvPr>
            <p:cNvSpPr/>
            <p:nvPr/>
          </p:nvSpPr>
          <p:spPr>
            <a:xfrm>
              <a:off x="8286667" y="1078187"/>
              <a:ext cx="226917" cy="271979"/>
            </a:xfrm>
            <a:custGeom>
              <a:avLst/>
              <a:gdLst>
                <a:gd name="f0" fmla="val w"/>
                <a:gd name="f1" fmla="val h"/>
                <a:gd name="f2" fmla="val 0"/>
                <a:gd name="f3" fmla="val 6239"/>
                <a:gd name="f4" fmla="val 7478"/>
                <a:gd name="f5" fmla="val 1641"/>
                <a:gd name="f6" fmla="val 1"/>
                <a:gd name="f7" fmla="val 1242"/>
                <a:gd name="f8" fmla="val 819"/>
                <a:gd name="f9" fmla="val 205"/>
                <a:gd name="f10" fmla="val 568"/>
                <a:gd name="f11" fmla="val 484"/>
                <a:gd name="f12" fmla="val 190"/>
                <a:gd name="f13" fmla="val 799"/>
                <a:gd name="f14" fmla="val 1209"/>
                <a:gd name="f15" fmla="val 1681"/>
                <a:gd name="f16" fmla="val 4769"/>
                <a:gd name="f17" fmla="val 2679"/>
                <a:gd name="f18" fmla="val 2521"/>
                <a:gd name="f19" fmla="val 4359"/>
                <a:gd name="f20" fmla="val 2175"/>
                <a:gd name="f21" fmla="val 4107"/>
                <a:gd name="f22" fmla="val 1702"/>
                <a:gd name="f23" fmla="val 1040"/>
                <a:gd name="f24" fmla="val 820"/>
                <a:gd name="f25" fmla="val 662"/>
                <a:gd name="f26" fmla="val 3949"/>
                <a:gd name="f27" fmla="val 3729"/>
                <a:gd name="f28" fmla="val 2374"/>
                <a:gd name="f29" fmla="val 2154"/>
                <a:gd name="f30" fmla="val 1996"/>
                <a:gd name="f31" fmla="val 1229"/>
                <a:gd name="f32" fmla="val 1387"/>
                <a:gd name="f33" fmla="val 3382"/>
                <a:gd name="f34" fmla="val 1733"/>
                <a:gd name="f35" fmla="val 2553"/>
                <a:gd name="f36" fmla="val 3277"/>
                <a:gd name="f37" fmla="val 3981"/>
                <a:gd name="f38" fmla="val 3435"/>
                <a:gd name="f39" fmla="val 3813"/>
                <a:gd name="f40" fmla="val 4380"/>
                <a:gd name="f41" fmla="val 4852"/>
                <a:gd name="f42" fmla="val 5241"/>
                <a:gd name="f43" fmla="val 5777"/>
                <a:gd name="f44" fmla="val 5084"/>
                <a:gd name="f45" fmla="val 6176"/>
                <a:gd name="f46" fmla="val 4580"/>
                <a:gd name="f47" fmla="val 5703"/>
                <a:gd name="f48" fmla="val 5168"/>
                <a:gd name="f49" fmla="val 3781"/>
                <a:gd name="f50" fmla="val 3592"/>
                <a:gd name="f51" fmla="val 1807"/>
                <a:gd name="f52" fmla="val 862"/>
                <a:gd name="f53" fmla="val 2710"/>
                <a:gd name="f54" fmla="val 43"/>
                <a:gd name="f55" fmla="val 1796"/>
                <a:gd name="f56" fmla="val 11"/>
                <a:gd name="f57" fmla="val 1745"/>
                <a:gd name="f58" fmla="val 4"/>
                <a:gd name="f59" fmla="val 1694"/>
                <a:gd name="f60" fmla="*/ f0 1 6239"/>
                <a:gd name="f61" fmla="*/ f1 1 7478"/>
                <a:gd name="f62" fmla="val f2"/>
                <a:gd name="f63" fmla="val f3"/>
                <a:gd name="f64" fmla="val f4"/>
                <a:gd name="f65" fmla="+- f64 0 f62"/>
                <a:gd name="f66" fmla="+- f63 0 f62"/>
                <a:gd name="f67" fmla="*/ f66 1 6239"/>
                <a:gd name="f68" fmla="*/ f65 1 747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6239" h="7478">
                  <a:moveTo>
                    <a:pt x="f5" y="f6"/>
                  </a:moveTo>
                  <a:cubicBezTo>
                    <a:pt x="f7" y="f6"/>
                    <a:pt x="f8" y="f9"/>
                    <a:pt x="f10" y="f11"/>
                  </a:cubicBezTo>
                  <a:cubicBezTo>
                    <a:pt x="f12" y="f13"/>
                    <a:pt x="f6" y="f14"/>
                    <a:pt x="f6" y="f15"/>
                  </a:cubicBezTo>
                  <a:lnTo>
                    <a:pt x="f6" y="f16"/>
                  </a:lnTo>
                  <a:lnTo>
                    <a:pt x="f17" y="f16"/>
                  </a:lnTo>
                  <a:cubicBezTo>
                    <a:pt x="f18" y="f19"/>
                    <a:pt x="f20" y="f21"/>
                    <a:pt x="f22" y="f21"/>
                  </a:cubicBezTo>
                  <a:lnTo>
                    <a:pt x="f23" y="f21"/>
                  </a:lnTo>
                  <a:cubicBezTo>
                    <a:pt x="f24" y="f21"/>
                    <a:pt x="f25" y="f26"/>
                    <a:pt x="f25" y="f27"/>
                  </a:cubicBezTo>
                  <a:lnTo>
                    <a:pt x="f25" y="f28"/>
                  </a:lnTo>
                  <a:cubicBezTo>
                    <a:pt x="f25" y="f29"/>
                    <a:pt x="f24" y="f30"/>
                    <a:pt x="f23" y="f30"/>
                  </a:cubicBezTo>
                  <a:cubicBezTo>
                    <a:pt x="f31" y="f30"/>
                    <a:pt x="f32" y="f29"/>
                    <a:pt x="f32" y="f28"/>
                  </a:cubicBezTo>
                  <a:lnTo>
                    <a:pt x="f32" y="f33"/>
                  </a:lnTo>
                  <a:lnTo>
                    <a:pt x="f34" y="f33"/>
                  </a:lnTo>
                  <a:cubicBezTo>
                    <a:pt x="f35" y="f33"/>
                    <a:pt x="f36" y="f37"/>
                    <a:pt x="f38" y="f16"/>
                  </a:cubicBezTo>
                  <a:lnTo>
                    <a:pt x="f39" y="f16"/>
                  </a:lnTo>
                  <a:cubicBezTo>
                    <a:pt x="f40" y="f16"/>
                    <a:pt x="f41" y="f42"/>
                    <a:pt x="f41" y="f43"/>
                  </a:cubicBezTo>
                  <a:lnTo>
                    <a:pt x="f41" y="f4"/>
                  </a:lnTo>
                  <a:lnTo>
                    <a:pt x="f3" y="f4"/>
                  </a:lnTo>
                  <a:lnTo>
                    <a:pt x="f3" y="f44"/>
                  </a:lnTo>
                  <a:cubicBezTo>
                    <a:pt x="f45" y="f46"/>
                    <a:pt x="f47" y="f21"/>
                    <a:pt x="f48" y="f21"/>
                  </a:cubicBezTo>
                  <a:lnTo>
                    <a:pt x="f49" y="f21"/>
                  </a:lnTo>
                  <a:cubicBezTo>
                    <a:pt x="f50" y="f21"/>
                    <a:pt x="f38" y="f26"/>
                    <a:pt x="f38" y="f27"/>
                  </a:cubicBezTo>
                  <a:lnTo>
                    <a:pt x="f38" y="f51"/>
                  </a:lnTo>
                  <a:cubicBezTo>
                    <a:pt x="f38" y="f52"/>
                    <a:pt x="f53" y="f54"/>
                    <a:pt x="f55" y="f56"/>
                  </a:cubicBezTo>
                  <a:cubicBezTo>
                    <a:pt x="f57" y="f58"/>
                    <a:pt x="f59"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3" name="Google Shape;6788;p88">
              <a:extLst>
                <a:ext uri="{FF2B5EF4-FFF2-40B4-BE49-F238E27FC236}">
                  <a16:creationId xmlns:a16="http://schemas.microsoft.com/office/drawing/2014/main" id="{81BBC85E-AC1B-44C2-0224-65E87C8262CF}"/>
                </a:ext>
              </a:extLst>
            </p:cNvPr>
            <p:cNvSpPr/>
            <p:nvPr/>
          </p:nvSpPr>
          <p:spPr>
            <a:xfrm>
              <a:off x="8436766" y="1177116"/>
              <a:ext cx="199421" cy="48152"/>
            </a:xfrm>
            <a:custGeom>
              <a:avLst/>
              <a:gdLst>
                <a:gd name="f0" fmla="val w"/>
                <a:gd name="f1" fmla="val h"/>
                <a:gd name="f2" fmla="val 0"/>
                <a:gd name="f3" fmla="val 5483"/>
                <a:gd name="f4" fmla="val 1324"/>
                <a:gd name="f5" fmla="val 1"/>
                <a:gd name="f6" fmla="val 662"/>
                <a:gd name="f7" fmla="val 1041"/>
                <a:gd name="f8" fmla="val 1576"/>
                <a:gd name="f9" fmla="val 2080"/>
                <a:gd name="f10" fmla="val 946"/>
                <a:gd name="f11" fmla="val 2395"/>
                <a:gd name="f12" fmla="val 5136"/>
                <a:gd name="f13" fmla="val 5325"/>
                <a:gd name="f14" fmla="val 1166"/>
                <a:gd name="f15" fmla="val 977"/>
                <a:gd name="f16" fmla="val 316"/>
                <a:gd name="f17" fmla="val 158"/>
                <a:gd name="f18" fmla="*/ f0 1 5483"/>
                <a:gd name="f19" fmla="*/ f1 1 1324"/>
                <a:gd name="f20" fmla="val f2"/>
                <a:gd name="f21" fmla="val f3"/>
                <a:gd name="f22" fmla="val f4"/>
                <a:gd name="f23" fmla="+- f22 0 f20"/>
                <a:gd name="f24" fmla="+- f21 0 f20"/>
                <a:gd name="f25" fmla="*/ f24 1 5483"/>
                <a:gd name="f26" fmla="*/ f23 1 13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483" h="1324">
                  <a:moveTo>
                    <a:pt x="f5" y="f5"/>
                  </a:moveTo>
                  <a:lnTo>
                    <a:pt x="f5" y="f6"/>
                  </a:lnTo>
                  <a:lnTo>
                    <a:pt x="f7" y="f6"/>
                  </a:lnTo>
                  <a:cubicBezTo>
                    <a:pt x="f8" y="f6"/>
                    <a:pt x="f9" y="f10"/>
                    <a:pt x="f11" y="f4"/>
                  </a:cubicBezTo>
                  <a:lnTo>
                    <a:pt x="f12" y="f4"/>
                  </a:lnTo>
                  <a:cubicBezTo>
                    <a:pt x="f13" y="f4"/>
                    <a:pt x="f3" y="f14"/>
                    <a:pt x="f3" y="f15"/>
                  </a:cubicBezTo>
                  <a:lnTo>
                    <a:pt x="f3" y="f16"/>
                  </a:lnTo>
                  <a:cubicBezTo>
                    <a:pt x="f3" y="f17"/>
                    <a:pt x="f13" y="f5"/>
                    <a:pt x="f12"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4" name="Google Shape;6800;p88">
            <a:extLst>
              <a:ext uri="{FF2B5EF4-FFF2-40B4-BE49-F238E27FC236}">
                <a16:creationId xmlns:a16="http://schemas.microsoft.com/office/drawing/2014/main" id="{5DCC3DA0-C229-0BE1-F085-F9CE4AA0B530}"/>
              </a:ext>
            </a:extLst>
          </p:cNvPr>
          <p:cNvGrpSpPr/>
          <p:nvPr/>
        </p:nvGrpSpPr>
        <p:grpSpPr>
          <a:xfrm>
            <a:off x="7495163" y="1728545"/>
            <a:ext cx="414066" cy="412961"/>
            <a:chOff x="7495163" y="1728545"/>
            <a:chExt cx="414066" cy="412961"/>
          </a:xfrm>
        </p:grpSpPr>
        <p:sp>
          <p:nvSpPr>
            <p:cNvPr id="25" name="Google Shape;6801;p88">
              <a:extLst>
                <a:ext uri="{FF2B5EF4-FFF2-40B4-BE49-F238E27FC236}">
                  <a16:creationId xmlns:a16="http://schemas.microsoft.com/office/drawing/2014/main" id="{A273F96F-3FDB-ADF9-E799-E8228C59EB73}"/>
                </a:ext>
              </a:extLst>
            </p:cNvPr>
            <p:cNvSpPr/>
            <p:nvPr/>
          </p:nvSpPr>
          <p:spPr>
            <a:xfrm>
              <a:off x="7519714" y="1728545"/>
              <a:ext cx="366098" cy="171376"/>
            </a:xfrm>
            <a:custGeom>
              <a:avLst/>
              <a:gdLst>
                <a:gd name="f0" fmla="val w"/>
                <a:gd name="f1" fmla="val h"/>
                <a:gd name="f2" fmla="val 0"/>
                <a:gd name="f3" fmla="val 10335"/>
                <a:gd name="f4" fmla="val 4838"/>
                <a:gd name="f5" fmla="val 1040"/>
                <a:gd name="f6" fmla="val 473"/>
                <a:gd name="f7" fmla="val 1"/>
                <a:gd name="f8" fmla="val 1071"/>
                <a:gd name="f9" fmla="val 2458"/>
                <a:gd name="f10" fmla="val 2993"/>
                <a:gd name="f11" fmla="val 3466"/>
                <a:gd name="f12" fmla="val 2048"/>
                <a:gd name="f13" fmla="val 4505"/>
                <a:gd name="f14" fmla="val 4663"/>
                <a:gd name="f15" fmla="val 2143"/>
                <a:gd name="f16" fmla="val 4757"/>
                <a:gd name="f17" fmla="val 2269"/>
                <a:gd name="f18" fmla="val 4820"/>
                <a:gd name="f19" fmla="val 2300"/>
                <a:gd name="f20" fmla="val 4831"/>
                <a:gd name="f21" fmla="val 2339"/>
                <a:gd name="f22" fmla="val 2380"/>
                <a:gd name="f23" fmla="val 2461"/>
                <a:gd name="f24" fmla="val 2552"/>
                <a:gd name="f25" fmla="val 4810"/>
                <a:gd name="f26" fmla="val 2615"/>
                <a:gd name="f27" fmla="val 4726"/>
                <a:gd name="f28" fmla="val 3876"/>
                <a:gd name="f29" fmla="val 6365"/>
                <a:gd name="f30" fmla="val 7625"/>
                <a:gd name="f31" fmla="val 7688"/>
                <a:gd name="f32" fmla="val 7765"/>
                <a:gd name="f33" fmla="val 7846"/>
                <a:gd name="f34" fmla="val 7887"/>
                <a:gd name="f35" fmla="val 7929"/>
                <a:gd name="f36" fmla="val 7971"/>
                <a:gd name="f37" fmla="val 8097"/>
                <a:gd name="f38" fmla="val 4789"/>
                <a:gd name="f39" fmla="val 8160"/>
                <a:gd name="f40" fmla="val 4631"/>
                <a:gd name="f41" fmla="val 9231"/>
                <a:gd name="f42" fmla="val 9862"/>
                <a:gd name="f43" fmla="val 10334"/>
                <a:gd name="f44" fmla="val 536"/>
                <a:gd name="f45" fmla="val 9294"/>
                <a:gd name="f46" fmla="*/ f0 1 10335"/>
                <a:gd name="f47" fmla="*/ f1 1 4838"/>
                <a:gd name="f48" fmla="val f2"/>
                <a:gd name="f49" fmla="val f3"/>
                <a:gd name="f50" fmla="val f4"/>
                <a:gd name="f51" fmla="+- f50 0 f48"/>
                <a:gd name="f52" fmla="+- f49 0 f48"/>
                <a:gd name="f53" fmla="*/ f52 1 10335"/>
                <a:gd name="f54" fmla="*/ f51 1 4838"/>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0335" h="4838">
                  <a:moveTo>
                    <a:pt x="f5" y="f2"/>
                  </a:moveTo>
                  <a:cubicBezTo>
                    <a:pt x="f6" y="f2"/>
                    <a:pt x="f7" y="f6"/>
                    <a:pt x="f7" y="f8"/>
                  </a:cubicBezTo>
                  <a:lnTo>
                    <a:pt x="f7" y="f9"/>
                  </a:lnTo>
                  <a:cubicBezTo>
                    <a:pt x="f7" y="f10"/>
                    <a:pt x="f6" y="f11"/>
                    <a:pt x="f5" y="f11"/>
                  </a:cubicBezTo>
                  <a:lnTo>
                    <a:pt x="f12" y="f11"/>
                  </a:lnTo>
                  <a:lnTo>
                    <a:pt x="f12" y="f13"/>
                  </a:lnTo>
                  <a:cubicBezTo>
                    <a:pt x="f12" y="f14"/>
                    <a:pt x="f15" y="f16"/>
                    <a:pt x="f17" y="f18"/>
                  </a:cubicBezTo>
                  <a:cubicBezTo>
                    <a:pt x="f19" y="f20"/>
                    <a:pt x="f21" y="f4"/>
                    <a:pt x="f22" y="f4"/>
                  </a:cubicBezTo>
                  <a:cubicBezTo>
                    <a:pt x="f23" y="f4"/>
                    <a:pt x="f24" y="f25"/>
                    <a:pt x="f26" y="f27"/>
                  </a:cubicBezTo>
                  <a:lnTo>
                    <a:pt x="f28" y="f11"/>
                  </a:lnTo>
                  <a:lnTo>
                    <a:pt x="f29" y="f11"/>
                  </a:lnTo>
                  <a:lnTo>
                    <a:pt x="f30" y="f27"/>
                  </a:lnTo>
                  <a:cubicBezTo>
                    <a:pt x="f31" y="f25"/>
                    <a:pt x="f32" y="f4"/>
                    <a:pt x="f33" y="f4"/>
                  </a:cubicBezTo>
                  <a:cubicBezTo>
                    <a:pt x="f34" y="f4"/>
                    <a:pt x="f35" y="f20"/>
                    <a:pt x="f36" y="f18"/>
                  </a:cubicBezTo>
                  <a:cubicBezTo>
                    <a:pt x="f37" y="f38"/>
                    <a:pt x="f39" y="f40"/>
                    <a:pt x="f39" y="f13"/>
                  </a:cubicBezTo>
                  <a:lnTo>
                    <a:pt x="f39" y="f11"/>
                  </a:lnTo>
                  <a:lnTo>
                    <a:pt x="f41" y="f11"/>
                  </a:lnTo>
                  <a:cubicBezTo>
                    <a:pt x="f42" y="f11"/>
                    <a:pt x="f43" y="f10"/>
                    <a:pt x="f43" y="f9"/>
                  </a:cubicBezTo>
                  <a:lnTo>
                    <a:pt x="f43" y="f8"/>
                  </a:lnTo>
                  <a:cubicBezTo>
                    <a:pt x="f43" y="f44"/>
                    <a:pt x="f42" y="f2"/>
                    <a:pt x="f4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6" name="Google Shape;6802;p88">
              <a:extLst>
                <a:ext uri="{FF2B5EF4-FFF2-40B4-BE49-F238E27FC236}">
                  <a16:creationId xmlns:a16="http://schemas.microsoft.com/office/drawing/2014/main" id="{59BFE518-5ED9-9867-AB4E-1B77101388DA}"/>
                </a:ext>
              </a:extLst>
            </p:cNvPr>
            <p:cNvSpPr/>
            <p:nvPr/>
          </p:nvSpPr>
          <p:spPr>
            <a:xfrm>
              <a:off x="7544266" y="1923833"/>
              <a:ext cx="97127" cy="98261"/>
            </a:xfrm>
            <a:custGeom>
              <a:avLst/>
              <a:gdLst>
                <a:gd name="f0" fmla="val w"/>
                <a:gd name="f1" fmla="val h"/>
                <a:gd name="f2" fmla="val 0"/>
                <a:gd name="f3" fmla="val 2742"/>
                <a:gd name="f4" fmla="val 2774"/>
                <a:gd name="f5" fmla="val 1387"/>
                <a:gd name="f6" fmla="val 1"/>
                <a:gd name="f7" fmla="val 599"/>
                <a:gd name="f8" fmla="val 631"/>
                <a:gd name="f9" fmla="val 2143"/>
                <a:gd name="f10" fmla="val 2773"/>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8"/>
                    <a:pt x="f6" y="f5"/>
                  </a:cubicBezTo>
                  <a:cubicBezTo>
                    <a:pt x="f6" y="f9"/>
                    <a:pt x="f7" y="f10"/>
                    <a:pt x="f5" y="f10"/>
                  </a:cubicBezTo>
                  <a:cubicBezTo>
                    <a:pt x="f9" y="f10"/>
                    <a:pt x="f3" y="f9"/>
                    <a:pt x="f3" y="f5"/>
                  </a:cubicBezTo>
                  <a:cubicBezTo>
                    <a:pt x="f3" y="f8"/>
                    <a:pt x="f9"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7" name="Google Shape;6803;p88">
              <a:extLst>
                <a:ext uri="{FF2B5EF4-FFF2-40B4-BE49-F238E27FC236}">
                  <a16:creationId xmlns:a16="http://schemas.microsoft.com/office/drawing/2014/main" id="{F7F20611-5245-4697-AD1C-A7EF73259BF6}"/>
                </a:ext>
              </a:extLst>
            </p:cNvPr>
            <p:cNvSpPr/>
            <p:nvPr/>
          </p:nvSpPr>
          <p:spPr>
            <a:xfrm>
              <a:off x="7495163" y="2045476"/>
              <a:ext cx="194227" cy="96030"/>
            </a:xfrm>
            <a:custGeom>
              <a:avLst/>
              <a:gdLst>
                <a:gd name="f0" fmla="val w"/>
                <a:gd name="f1" fmla="val h"/>
                <a:gd name="f2" fmla="val 0"/>
                <a:gd name="f3" fmla="val 5483"/>
                <a:gd name="f4" fmla="val 2711"/>
                <a:gd name="f5" fmla="val 2741"/>
                <a:gd name="f6" fmla="val 1"/>
                <a:gd name="f7" fmla="val 1387"/>
                <a:gd name="f8" fmla="val 221"/>
                <a:gd name="f9" fmla="val 1040"/>
                <a:gd name="f10" fmla="val 32"/>
                <a:gd name="f11" fmla="val 2332"/>
                <a:gd name="f12" fmla="val 2521"/>
                <a:gd name="f13" fmla="val 158"/>
                <a:gd name="f14" fmla="val 2710"/>
                <a:gd name="f15" fmla="val 378"/>
                <a:gd name="f16" fmla="val 5104"/>
                <a:gd name="f17" fmla="val 5325"/>
                <a:gd name="f18" fmla="val 5482"/>
                <a:gd name="f19" fmla="val 5262"/>
                <a:gd name="f20" fmla="val 977"/>
                <a:gd name="f21" fmla="val 4128"/>
                <a:gd name="f22" fmla="*/ f0 1 5483"/>
                <a:gd name="f23" fmla="*/ f1 1 2711"/>
                <a:gd name="f24" fmla="val f2"/>
                <a:gd name="f25" fmla="val f3"/>
                <a:gd name="f26" fmla="val f4"/>
                <a:gd name="f27" fmla="+- f26 0 f24"/>
                <a:gd name="f28" fmla="+- f25 0 f24"/>
                <a:gd name="f29" fmla="*/ f28 1 5483"/>
                <a:gd name="f30" fmla="*/ f27 1 2711"/>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5483" h="2711">
                  <a:moveTo>
                    <a:pt x="f5" y="f6"/>
                  </a:moveTo>
                  <a:cubicBezTo>
                    <a:pt x="f7" y="f6"/>
                    <a:pt x="f8" y="f9"/>
                    <a:pt x="f10" y="f11"/>
                  </a:cubicBezTo>
                  <a:cubicBezTo>
                    <a:pt x="f2" y="f12"/>
                    <a:pt x="f13" y="f14"/>
                    <a:pt x="f15" y="f14"/>
                  </a:cubicBezTo>
                  <a:lnTo>
                    <a:pt x="f16" y="f14"/>
                  </a:lnTo>
                  <a:cubicBezTo>
                    <a:pt x="f17" y="f14"/>
                    <a:pt x="f18" y="f12"/>
                    <a:pt x="f18" y="f11"/>
                  </a:cubicBezTo>
                  <a:cubicBezTo>
                    <a:pt x="f19" y="f20"/>
                    <a:pt x="f21"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8" name="Google Shape;6804;p88">
              <a:extLst>
                <a:ext uri="{FF2B5EF4-FFF2-40B4-BE49-F238E27FC236}">
                  <a16:creationId xmlns:a16="http://schemas.microsoft.com/office/drawing/2014/main" id="{D8322836-CB68-8962-E6C6-7F53D4E9B1F8}"/>
                </a:ext>
              </a:extLst>
            </p:cNvPr>
            <p:cNvSpPr/>
            <p:nvPr/>
          </p:nvSpPr>
          <p:spPr>
            <a:xfrm>
              <a:off x="7763009" y="1923833"/>
              <a:ext cx="97127" cy="98261"/>
            </a:xfrm>
            <a:custGeom>
              <a:avLst/>
              <a:gdLst>
                <a:gd name="f0" fmla="val w"/>
                <a:gd name="f1" fmla="val h"/>
                <a:gd name="f2" fmla="val 0"/>
                <a:gd name="f3" fmla="val 2742"/>
                <a:gd name="f4" fmla="val 2774"/>
                <a:gd name="f5" fmla="val 1387"/>
                <a:gd name="f6" fmla="val 1"/>
                <a:gd name="f7" fmla="val 631"/>
                <a:gd name="f8" fmla="val 2143"/>
                <a:gd name="f9" fmla="val 2773"/>
                <a:gd name="f10" fmla="val 2111"/>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7"/>
                    <a:pt x="f6" y="f5"/>
                  </a:cubicBezTo>
                  <a:cubicBezTo>
                    <a:pt x="f6" y="f8"/>
                    <a:pt x="f7" y="f9"/>
                    <a:pt x="f5" y="f9"/>
                  </a:cubicBezTo>
                  <a:cubicBezTo>
                    <a:pt x="f10" y="f9"/>
                    <a:pt x="f3" y="f8"/>
                    <a:pt x="f3" y="f5"/>
                  </a:cubicBezTo>
                  <a:cubicBezTo>
                    <a:pt x="f3" y="f7"/>
                    <a:pt x="f1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9" name="Google Shape;6805;p88">
              <a:extLst>
                <a:ext uri="{FF2B5EF4-FFF2-40B4-BE49-F238E27FC236}">
                  <a16:creationId xmlns:a16="http://schemas.microsoft.com/office/drawing/2014/main" id="{B1B1D2AF-EDEF-80AA-BE6F-2933995C783F}"/>
                </a:ext>
              </a:extLst>
            </p:cNvPr>
            <p:cNvSpPr/>
            <p:nvPr/>
          </p:nvSpPr>
          <p:spPr>
            <a:xfrm>
              <a:off x="7713905" y="2045476"/>
              <a:ext cx="195324" cy="96030"/>
            </a:xfrm>
            <a:custGeom>
              <a:avLst/>
              <a:gdLst>
                <a:gd name="f0" fmla="val w"/>
                <a:gd name="f1" fmla="val h"/>
                <a:gd name="f2" fmla="val 0"/>
                <a:gd name="f3" fmla="val 5514"/>
                <a:gd name="f4" fmla="val 2711"/>
                <a:gd name="f5" fmla="val 2773"/>
                <a:gd name="f6" fmla="val 1"/>
                <a:gd name="f7" fmla="val 1387"/>
                <a:gd name="f8" fmla="val 252"/>
                <a:gd name="f9" fmla="val 1040"/>
                <a:gd name="f10" fmla="val 32"/>
                <a:gd name="f11" fmla="val 2332"/>
                <a:gd name="f12" fmla="val 2521"/>
                <a:gd name="f13" fmla="val 158"/>
                <a:gd name="f14" fmla="val 2710"/>
                <a:gd name="f15" fmla="val 410"/>
                <a:gd name="f16" fmla="val 5167"/>
                <a:gd name="f17" fmla="val 5356"/>
                <a:gd name="f18" fmla="val 5293"/>
                <a:gd name="f19" fmla="val 977"/>
                <a:gd name="f20" fmla="val 4128"/>
                <a:gd name="f21" fmla="*/ f0 1 5514"/>
                <a:gd name="f22" fmla="*/ f1 1 2711"/>
                <a:gd name="f23" fmla="val f2"/>
                <a:gd name="f24" fmla="val f3"/>
                <a:gd name="f25" fmla="val f4"/>
                <a:gd name="f26" fmla="+- f25 0 f23"/>
                <a:gd name="f27" fmla="+- f24 0 f23"/>
                <a:gd name="f28" fmla="*/ f27 1 5514"/>
                <a:gd name="f29" fmla="*/ f26 1 271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514" h="2711">
                  <a:moveTo>
                    <a:pt x="f5" y="f6"/>
                  </a:moveTo>
                  <a:cubicBezTo>
                    <a:pt x="f7" y="f6"/>
                    <a:pt x="f8" y="f9"/>
                    <a:pt x="f10" y="f11"/>
                  </a:cubicBezTo>
                  <a:cubicBezTo>
                    <a:pt x="f2" y="f12"/>
                    <a:pt x="f13" y="f14"/>
                    <a:pt x="f15" y="f14"/>
                  </a:cubicBezTo>
                  <a:lnTo>
                    <a:pt x="f16" y="f14"/>
                  </a:lnTo>
                  <a:cubicBezTo>
                    <a:pt x="f17" y="f14"/>
                    <a:pt x="f3" y="f12"/>
                    <a:pt x="f3" y="f11"/>
                  </a:cubicBezTo>
                  <a:cubicBezTo>
                    <a:pt x="f18" y="f19"/>
                    <a:pt x="f2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0" name="Google Shape;6866;p88">
            <a:extLst>
              <a:ext uri="{FF2B5EF4-FFF2-40B4-BE49-F238E27FC236}">
                <a16:creationId xmlns:a16="http://schemas.microsoft.com/office/drawing/2014/main" id="{472C1B71-2917-202D-262C-165710E29598}"/>
              </a:ext>
            </a:extLst>
          </p:cNvPr>
          <p:cNvGrpSpPr/>
          <p:nvPr/>
        </p:nvGrpSpPr>
        <p:grpSpPr>
          <a:xfrm>
            <a:off x="4435187" y="3483022"/>
            <a:ext cx="381642" cy="422306"/>
            <a:chOff x="4435187" y="3483022"/>
            <a:chExt cx="381642" cy="422306"/>
          </a:xfrm>
        </p:grpSpPr>
        <p:sp>
          <p:nvSpPr>
            <p:cNvPr id="31" name="Google Shape;6867;p88">
              <a:extLst>
                <a:ext uri="{FF2B5EF4-FFF2-40B4-BE49-F238E27FC236}">
                  <a16:creationId xmlns:a16="http://schemas.microsoft.com/office/drawing/2014/main" id="{F124E3D9-B286-9B6D-01BA-9AFC9EFEE06C}"/>
                </a:ext>
              </a:extLst>
            </p:cNvPr>
            <p:cNvSpPr/>
            <p:nvPr/>
          </p:nvSpPr>
          <p:spPr>
            <a:xfrm>
              <a:off x="4435187" y="3534256"/>
              <a:ext cx="180045" cy="369947"/>
            </a:xfrm>
            <a:custGeom>
              <a:avLst/>
              <a:gdLst>
                <a:gd name="f0" fmla="val w"/>
                <a:gd name="f1" fmla="val h"/>
                <a:gd name="f2" fmla="val 0"/>
                <a:gd name="f3" fmla="val 5515"/>
                <a:gd name="f4" fmla="val 10240"/>
                <a:gd name="f5" fmla="val 662"/>
                <a:gd name="f6" fmla="val 284"/>
                <a:gd name="f7" fmla="val 1"/>
                <a:gd name="f8" fmla="val 315"/>
                <a:gd name="f9" fmla="val 4411"/>
                <a:gd name="f10" fmla="val 4632"/>
                <a:gd name="f11" fmla="val 64"/>
                <a:gd name="f12" fmla="val 4884"/>
                <a:gd name="f13" fmla="val 190"/>
                <a:gd name="f14" fmla="val 5073"/>
                <a:gd name="f15" fmla="val 1639"/>
                <a:gd name="f16" fmla="val 7467"/>
                <a:gd name="f17" fmla="val 1891"/>
                <a:gd name="f18" fmla="val 7877"/>
                <a:gd name="f19" fmla="val 2049"/>
                <a:gd name="f20" fmla="val 8097"/>
                <a:gd name="f21" fmla="val 8538"/>
                <a:gd name="f22" fmla="val 9861"/>
                <a:gd name="f23" fmla="val 10082"/>
                <a:gd name="f24" fmla="val 2206"/>
                <a:gd name="f25" fmla="val 10239"/>
                <a:gd name="f26" fmla="val 2395"/>
                <a:gd name="f27" fmla="val 5514"/>
                <a:gd name="f28" fmla="val 6364"/>
                <a:gd name="f29" fmla="val 5986"/>
                <a:gd name="f30" fmla="val 5357"/>
                <a:gd name="f31" fmla="val 5671"/>
                <a:gd name="f32" fmla="val 5168"/>
                <a:gd name="f33" fmla="val 5419"/>
                <a:gd name="f34" fmla="val 5167"/>
                <a:gd name="f35" fmla="val 5420"/>
                <a:gd name="f36" fmla="val 5165"/>
                <a:gd name="f37" fmla="val 5421"/>
                <a:gd name="f38" fmla="val 5163"/>
                <a:gd name="f39" fmla="val 5042"/>
                <a:gd name="f40" fmla="val 3214"/>
                <a:gd name="f41" fmla="val 3623"/>
                <a:gd name="f42" fmla="val 3183"/>
                <a:gd name="f43" fmla="val 3592"/>
                <a:gd name="f44" fmla="val 3041"/>
                <a:gd name="f45" fmla="val 3432"/>
                <a:gd name="f46" fmla="val 2828"/>
                <a:gd name="f47" fmla="val 3332"/>
                <a:gd name="f48" fmla="val 2613"/>
                <a:gd name="f49" fmla="val 2448"/>
                <a:gd name="f50" fmla="val 2280"/>
                <a:gd name="f51" fmla="val 3392"/>
                <a:gd name="f52" fmla="val 2143"/>
                <a:gd name="f53" fmla="val 3529"/>
                <a:gd name="f54" fmla="val 3812"/>
                <a:gd name="f55" fmla="val 1923"/>
                <a:gd name="f56" fmla="val 4285"/>
                <a:gd name="f57" fmla="val 2112"/>
                <a:gd name="f58" fmla="val 4442"/>
                <a:gd name="f59" fmla="val 3970"/>
                <a:gd name="f60" fmla="val 6301"/>
                <a:gd name="f61" fmla="val 4097"/>
                <a:gd name="f62" fmla="val 6427"/>
                <a:gd name="f63" fmla="val 6648"/>
                <a:gd name="f64" fmla="val 6774"/>
                <a:gd name="f65" fmla="val 3907"/>
                <a:gd name="f66" fmla="val 6821"/>
                <a:gd name="f67" fmla="val 3821"/>
                <a:gd name="f68" fmla="val 6845"/>
                <a:gd name="f69" fmla="val 3734"/>
                <a:gd name="f70" fmla="val 3648"/>
                <a:gd name="f71" fmla="val 3561"/>
                <a:gd name="f72" fmla="val 3498"/>
                <a:gd name="f73" fmla="val 4915"/>
                <a:gd name="f74" fmla="val 1450"/>
                <a:gd name="f75" fmla="val 4726"/>
                <a:gd name="f76" fmla="val 1324"/>
                <a:gd name="f77" fmla="val 4190"/>
                <a:gd name="f78" fmla="val 252"/>
                <a:gd name="f79" fmla="val 1009"/>
                <a:gd name="f80" fmla="*/ f0 1 5515"/>
                <a:gd name="f81" fmla="*/ f1 1 10240"/>
                <a:gd name="f82" fmla="val f2"/>
                <a:gd name="f83" fmla="val f3"/>
                <a:gd name="f84" fmla="val f4"/>
                <a:gd name="f85" fmla="+- f84 0 f82"/>
                <a:gd name="f86" fmla="+- f83 0 f82"/>
                <a:gd name="f87" fmla="*/ f86 1 5515"/>
                <a:gd name="f88" fmla="*/ f85 1 10240"/>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5515" h="10240">
                  <a:moveTo>
                    <a:pt x="f5" y="f2"/>
                  </a:moveTo>
                  <a:cubicBezTo>
                    <a:pt x="f6" y="f2"/>
                    <a:pt x="f7" y="f8"/>
                    <a:pt x="f7" y="f5"/>
                  </a:cubicBezTo>
                  <a:lnTo>
                    <a:pt x="f7" y="f9"/>
                  </a:lnTo>
                  <a:cubicBezTo>
                    <a:pt x="f7" y="f10"/>
                    <a:pt x="f11" y="f12"/>
                    <a:pt x="f13" y="f14"/>
                  </a:cubicBezTo>
                  <a:lnTo>
                    <a:pt x="f15" y="f16"/>
                  </a:lnTo>
                  <a:cubicBezTo>
                    <a:pt x="f17" y="f18"/>
                    <a:pt x="f19" y="f20"/>
                    <a:pt x="f19" y="f21"/>
                  </a:cubicBezTo>
                  <a:lnTo>
                    <a:pt x="f19" y="f22"/>
                  </a:lnTo>
                  <a:cubicBezTo>
                    <a:pt x="f19" y="f23"/>
                    <a:pt x="f24" y="f25"/>
                    <a:pt x="f26" y="f25"/>
                  </a:cubicBezTo>
                  <a:lnTo>
                    <a:pt x="f27" y="f25"/>
                  </a:lnTo>
                  <a:lnTo>
                    <a:pt x="f27" y="f28"/>
                  </a:lnTo>
                  <a:cubicBezTo>
                    <a:pt x="f27" y="f29"/>
                    <a:pt x="f30" y="f31"/>
                    <a:pt x="f32" y="f33"/>
                  </a:cubicBezTo>
                  <a:cubicBezTo>
                    <a:pt x="f34" y="f35"/>
                    <a:pt x="f36" y="f37"/>
                    <a:pt x="f38" y="f37"/>
                  </a:cubicBezTo>
                  <a:cubicBezTo>
                    <a:pt x="f39" y="f37"/>
                    <a:pt x="f40" y="f41"/>
                    <a:pt x="f42" y="f43"/>
                  </a:cubicBezTo>
                  <a:cubicBezTo>
                    <a:pt x="f44" y="f45"/>
                    <a:pt x="f46" y="f47"/>
                    <a:pt x="f48" y="f47"/>
                  </a:cubicBezTo>
                  <a:cubicBezTo>
                    <a:pt x="f49" y="f47"/>
                    <a:pt x="f50" y="f51"/>
                    <a:pt x="f52" y="f53"/>
                  </a:cubicBezTo>
                  <a:cubicBezTo>
                    <a:pt x="f17" y="f54"/>
                    <a:pt x="f55" y="f56"/>
                    <a:pt x="f57" y="f58"/>
                  </a:cubicBezTo>
                  <a:lnTo>
                    <a:pt x="f59" y="f60"/>
                  </a:lnTo>
                  <a:cubicBezTo>
                    <a:pt x="f61" y="f62"/>
                    <a:pt x="f61" y="f63"/>
                    <a:pt x="f59" y="f64"/>
                  </a:cubicBezTo>
                  <a:cubicBezTo>
                    <a:pt x="f65" y="f66"/>
                    <a:pt x="f67" y="f68"/>
                    <a:pt x="f69" y="f68"/>
                  </a:cubicBezTo>
                  <a:cubicBezTo>
                    <a:pt x="f70" y="f68"/>
                    <a:pt x="f71" y="f66"/>
                    <a:pt x="f72" y="f64"/>
                  </a:cubicBezTo>
                  <a:lnTo>
                    <a:pt x="f15" y="f73"/>
                  </a:lnTo>
                  <a:cubicBezTo>
                    <a:pt x="f74" y="f75"/>
                    <a:pt x="f76" y="f58"/>
                    <a:pt x="f76" y="f77"/>
                  </a:cubicBezTo>
                  <a:lnTo>
                    <a:pt x="f76" y="f5"/>
                  </a:lnTo>
                  <a:cubicBezTo>
                    <a:pt x="f76" y="f78"/>
                    <a:pt x="f79"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2" name="Google Shape;6868;p88">
              <a:extLst>
                <a:ext uri="{FF2B5EF4-FFF2-40B4-BE49-F238E27FC236}">
                  <a16:creationId xmlns:a16="http://schemas.microsoft.com/office/drawing/2014/main" id="{9AE3965E-90EE-8F08-E851-E0FFFBC15188}"/>
                </a:ext>
              </a:extLst>
            </p:cNvPr>
            <p:cNvSpPr/>
            <p:nvPr/>
          </p:nvSpPr>
          <p:spPr>
            <a:xfrm>
              <a:off x="4637827" y="3534256"/>
              <a:ext cx="179002" cy="371072"/>
            </a:xfrm>
            <a:custGeom>
              <a:avLst/>
              <a:gdLst>
                <a:gd name="f0" fmla="val w"/>
                <a:gd name="f1" fmla="val h"/>
                <a:gd name="f2" fmla="val 0"/>
                <a:gd name="f3" fmla="val 5483"/>
                <a:gd name="f4" fmla="val 10271"/>
                <a:gd name="f5" fmla="val 4758"/>
                <a:gd name="f6" fmla="val 4380"/>
                <a:gd name="f7" fmla="val 4096"/>
                <a:gd name="f8" fmla="val 315"/>
                <a:gd name="f9" fmla="val 662"/>
                <a:gd name="f10" fmla="val 4190"/>
                <a:gd name="f11" fmla="val 4474"/>
                <a:gd name="f12" fmla="val 3970"/>
                <a:gd name="f13" fmla="val 3781"/>
                <a:gd name="f14" fmla="val 4915"/>
                <a:gd name="f15" fmla="val 1922"/>
                <a:gd name="f16" fmla="val 6774"/>
                <a:gd name="f17" fmla="val 1875"/>
                <a:gd name="f18" fmla="val 6821"/>
                <a:gd name="f19" fmla="val 1788"/>
                <a:gd name="f20" fmla="val 6845"/>
                <a:gd name="f21" fmla="val 1698"/>
                <a:gd name="f22" fmla="val 1607"/>
                <a:gd name="f23" fmla="val 1513"/>
                <a:gd name="f24" fmla="val 1450"/>
                <a:gd name="f25" fmla="val 1355"/>
                <a:gd name="f26" fmla="val 6648"/>
                <a:gd name="f27" fmla="val 6427"/>
                <a:gd name="f28" fmla="val 6301"/>
                <a:gd name="f29" fmla="val 3308"/>
                <a:gd name="f30" fmla="val 4442"/>
                <a:gd name="f31" fmla="val 3497"/>
                <a:gd name="f32" fmla="val 4285"/>
                <a:gd name="f33" fmla="val 3560"/>
                <a:gd name="f34" fmla="val 3812"/>
                <a:gd name="f35" fmla="val 3277"/>
                <a:gd name="f36" fmla="val 3529"/>
                <a:gd name="f37" fmla="val 3140"/>
                <a:gd name="f38" fmla="val 3392"/>
                <a:gd name="f39" fmla="val 2972"/>
                <a:gd name="f40" fmla="val 3332"/>
                <a:gd name="f41" fmla="val 2807"/>
                <a:gd name="f42" fmla="val 2592"/>
                <a:gd name="f43" fmla="val 2379"/>
                <a:gd name="f44" fmla="val 3432"/>
                <a:gd name="f45" fmla="val 2237"/>
                <a:gd name="f46" fmla="val 3592"/>
                <a:gd name="f47" fmla="val 347"/>
                <a:gd name="f48" fmla="val 5419"/>
                <a:gd name="f49" fmla="val 5482"/>
                <a:gd name="f50" fmla="val 158"/>
                <a:gd name="f51" fmla="val 5671"/>
                <a:gd name="f52" fmla="val 6018"/>
                <a:gd name="f53" fmla="val 8129"/>
                <a:gd name="f54" fmla="val 8412"/>
                <a:gd name="f55" fmla="val 3088"/>
                <a:gd name="f56" fmla="val 3434"/>
                <a:gd name="f57" fmla="val 10113"/>
                <a:gd name="f58" fmla="val 9924"/>
                <a:gd name="f59" fmla="val 8570"/>
                <a:gd name="f60" fmla="val 3623"/>
                <a:gd name="f61" fmla="val 7908"/>
                <a:gd name="f62" fmla="val 7530"/>
                <a:gd name="f63" fmla="val 5293"/>
                <a:gd name="f64" fmla="val 5104"/>
                <a:gd name="f65" fmla="val 5388"/>
                <a:gd name="f66" fmla="val 4663"/>
                <a:gd name="f67" fmla="val 4411"/>
                <a:gd name="f68" fmla="val 5451"/>
                <a:gd name="f69" fmla="val 284"/>
                <a:gd name="f70" fmla="val 5136"/>
                <a:gd name="f71" fmla="*/ f0 1 5483"/>
                <a:gd name="f72" fmla="*/ f1 1 10271"/>
                <a:gd name="f73" fmla="val f2"/>
                <a:gd name="f74" fmla="val f3"/>
                <a:gd name="f75" fmla="val f4"/>
                <a:gd name="f76" fmla="+- f75 0 f73"/>
                <a:gd name="f77" fmla="+- f74 0 f73"/>
                <a:gd name="f78" fmla="*/ f77 1 5483"/>
                <a:gd name="f79" fmla="*/ f76 1 10271"/>
                <a:gd name="f80" fmla="*/ f73 1 f78"/>
                <a:gd name="f81" fmla="*/ f74 1 f78"/>
                <a:gd name="f82" fmla="*/ f73 1 f79"/>
                <a:gd name="f83" fmla="*/ f75 1 f79"/>
                <a:gd name="f84" fmla="*/ f80 f71 1"/>
                <a:gd name="f85" fmla="*/ f81 f71 1"/>
                <a:gd name="f86" fmla="*/ f83 f72 1"/>
                <a:gd name="f87" fmla="*/ f82 f72 1"/>
              </a:gdLst>
              <a:ahLst/>
              <a:cxnLst>
                <a:cxn ang="3cd4">
                  <a:pos x="hc" y="t"/>
                </a:cxn>
                <a:cxn ang="0">
                  <a:pos x="r" y="vc"/>
                </a:cxn>
                <a:cxn ang="cd4">
                  <a:pos x="hc" y="b"/>
                </a:cxn>
                <a:cxn ang="cd2">
                  <a:pos x="l" y="vc"/>
                </a:cxn>
              </a:cxnLst>
              <a:rect l="f84" t="f87" r="f85" b="f86"/>
              <a:pathLst>
                <a:path w="5483" h="10271">
                  <a:moveTo>
                    <a:pt x="f5" y="f2"/>
                  </a:moveTo>
                  <a:cubicBezTo>
                    <a:pt x="f6" y="f2"/>
                    <a:pt x="f7" y="f8"/>
                    <a:pt x="f7" y="f9"/>
                  </a:cubicBezTo>
                  <a:lnTo>
                    <a:pt x="f7" y="f10"/>
                  </a:lnTo>
                  <a:cubicBezTo>
                    <a:pt x="f7" y="f11"/>
                    <a:pt x="f12" y="f5"/>
                    <a:pt x="f13" y="f14"/>
                  </a:cubicBezTo>
                  <a:lnTo>
                    <a:pt x="f15" y="f16"/>
                  </a:lnTo>
                  <a:cubicBezTo>
                    <a:pt x="f17" y="f18"/>
                    <a:pt x="f19" y="f20"/>
                    <a:pt x="f21" y="f20"/>
                  </a:cubicBezTo>
                  <a:cubicBezTo>
                    <a:pt x="f22" y="f20"/>
                    <a:pt x="f23" y="f18"/>
                    <a:pt x="f24" y="f16"/>
                  </a:cubicBezTo>
                  <a:cubicBezTo>
                    <a:pt x="f25" y="f26"/>
                    <a:pt x="f25" y="f27"/>
                    <a:pt x="f24" y="f28"/>
                  </a:cubicBezTo>
                  <a:lnTo>
                    <a:pt x="f29" y="f30"/>
                  </a:lnTo>
                  <a:cubicBezTo>
                    <a:pt x="f31" y="f32"/>
                    <a:pt x="f33" y="f34"/>
                    <a:pt x="f35" y="f36"/>
                  </a:cubicBezTo>
                  <a:cubicBezTo>
                    <a:pt x="f37" y="f38"/>
                    <a:pt x="f39" y="f40"/>
                    <a:pt x="f41" y="f40"/>
                  </a:cubicBezTo>
                  <a:cubicBezTo>
                    <a:pt x="f42" y="f40"/>
                    <a:pt x="f43" y="f44"/>
                    <a:pt x="f45" y="f46"/>
                  </a:cubicBezTo>
                  <a:cubicBezTo>
                    <a:pt x="f45" y="f46"/>
                    <a:pt x="f47" y="f48"/>
                    <a:pt x="f47" y="f49"/>
                  </a:cubicBezTo>
                  <a:cubicBezTo>
                    <a:pt x="f50" y="f51"/>
                    <a:pt x="f2" y="f52"/>
                    <a:pt x="f2" y="f27"/>
                  </a:cubicBezTo>
                  <a:lnTo>
                    <a:pt x="f2" y="f53"/>
                  </a:lnTo>
                  <a:lnTo>
                    <a:pt x="f2" y="f54"/>
                  </a:lnTo>
                  <a:lnTo>
                    <a:pt x="f2" y="f4"/>
                  </a:lnTo>
                  <a:lnTo>
                    <a:pt x="f55" y="f4"/>
                  </a:lnTo>
                  <a:cubicBezTo>
                    <a:pt x="f35" y="f4"/>
                    <a:pt x="f56" y="f57"/>
                    <a:pt x="f56" y="f58"/>
                  </a:cubicBezTo>
                  <a:lnTo>
                    <a:pt x="f56" y="f59"/>
                  </a:lnTo>
                  <a:cubicBezTo>
                    <a:pt x="f56" y="f53"/>
                    <a:pt x="f60" y="f61"/>
                    <a:pt x="f34" y="f62"/>
                  </a:cubicBezTo>
                  <a:lnTo>
                    <a:pt x="f63" y="f64"/>
                  </a:lnTo>
                  <a:cubicBezTo>
                    <a:pt x="f65" y="f14"/>
                    <a:pt x="f49" y="f66"/>
                    <a:pt x="f49" y="f67"/>
                  </a:cubicBezTo>
                  <a:lnTo>
                    <a:pt x="f49" y="f9"/>
                  </a:lnTo>
                  <a:cubicBezTo>
                    <a:pt x="f68" y="f69"/>
                    <a:pt x="f70"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3" name="Google Shape;6869;p88">
              <a:extLst>
                <a:ext uri="{FF2B5EF4-FFF2-40B4-BE49-F238E27FC236}">
                  <a16:creationId xmlns:a16="http://schemas.microsoft.com/office/drawing/2014/main" id="{45921BB8-B86C-5FA2-EDF0-1B275332CDDA}"/>
                </a:ext>
              </a:extLst>
            </p:cNvPr>
            <p:cNvSpPr/>
            <p:nvPr/>
          </p:nvSpPr>
          <p:spPr>
            <a:xfrm>
              <a:off x="4714966" y="3580927"/>
              <a:ext cx="33951" cy="54662"/>
            </a:xfrm>
            <a:custGeom>
              <a:avLst/>
              <a:gdLst>
                <a:gd name="f0" fmla="val w"/>
                <a:gd name="f1" fmla="val h"/>
                <a:gd name="f2" fmla="val 0"/>
                <a:gd name="f3" fmla="val 1040"/>
                <a:gd name="f4" fmla="val 1513"/>
                <a:gd name="f5" fmla="val 504"/>
                <a:gd name="f6" fmla="val 252"/>
                <a:gd name="f7" fmla="val 32"/>
                <a:gd name="f8" fmla="val 284"/>
                <a:gd name="f9" fmla="val 567"/>
                <a:gd name="f10" fmla="val 1418"/>
                <a:gd name="f11" fmla="val 126"/>
                <a:gd name="f12" fmla="val 1386"/>
                <a:gd name="f13" fmla="val 1355"/>
                <a:gd name="f14" fmla="val 410"/>
                <a:gd name="f15" fmla="val 630"/>
                <a:gd name="f16" fmla="val 819"/>
                <a:gd name="f17" fmla="val 1512"/>
                <a:gd name="f18" fmla="val 788"/>
                <a:gd name="f19" fmla="*/ f0 1 1040"/>
                <a:gd name="f20" fmla="*/ f1 1 1513"/>
                <a:gd name="f21" fmla="val f2"/>
                <a:gd name="f22" fmla="val f3"/>
                <a:gd name="f23" fmla="val f4"/>
                <a:gd name="f24" fmla="+- f23 0 f21"/>
                <a:gd name="f25" fmla="+- f22 0 f21"/>
                <a:gd name="f26" fmla="*/ f25 1 1040"/>
                <a:gd name="f27" fmla="*/ f24 1 151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040" h="1513">
                  <a:moveTo>
                    <a:pt x="f5" y="f2"/>
                  </a:moveTo>
                  <a:cubicBezTo>
                    <a:pt x="f6" y="f7"/>
                    <a:pt x="f2" y="f8"/>
                    <a:pt x="f2" y="f9"/>
                  </a:cubicBezTo>
                  <a:lnTo>
                    <a:pt x="f2" y="f10"/>
                  </a:lnTo>
                  <a:cubicBezTo>
                    <a:pt x="f11" y="f12"/>
                    <a:pt x="f6" y="f13"/>
                    <a:pt x="f14" y="f13"/>
                  </a:cubicBezTo>
                  <a:cubicBezTo>
                    <a:pt x="f15" y="f13"/>
                    <a:pt x="f16" y="f12"/>
                    <a:pt x="f3" y="f17"/>
                  </a:cubicBezTo>
                  <a:lnTo>
                    <a:pt x="f3" y="f5"/>
                  </a:lnTo>
                  <a:cubicBezTo>
                    <a:pt x="f3" y="f6"/>
                    <a:pt x="f18"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4" name="Google Shape;6870;p88">
              <a:extLst>
                <a:ext uri="{FF2B5EF4-FFF2-40B4-BE49-F238E27FC236}">
                  <a16:creationId xmlns:a16="http://schemas.microsoft.com/office/drawing/2014/main" id="{95D83036-94B1-5E04-BE1F-56D8D17FF34D}"/>
                </a:ext>
              </a:extLst>
            </p:cNvPr>
            <p:cNvSpPr/>
            <p:nvPr/>
          </p:nvSpPr>
          <p:spPr>
            <a:xfrm>
              <a:off x="4502048" y="3583963"/>
              <a:ext cx="32936" cy="52742"/>
            </a:xfrm>
            <a:custGeom>
              <a:avLst/>
              <a:gdLst>
                <a:gd name="f0" fmla="val w"/>
                <a:gd name="f1" fmla="val h"/>
                <a:gd name="f2" fmla="val 0"/>
                <a:gd name="f3" fmla="val 1009"/>
                <a:gd name="f4" fmla="val 1460"/>
                <a:gd name="f5" fmla="val 418"/>
                <a:gd name="f6" fmla="val 1"/>
                <a:gd name="f7" fmla="val 177"/>
                <a:gd name="f8" fmla="val 229"/>
                <a:gd name="f9" fmla="val 483"/>
                <a:gd name="f10" fmla="val 190"/>
                <a:gd name="f11" fmla="val 1334"/>
                <a:gd name="f12" fmla="val 379"/>
                <a:gd name="f13" fmla="val 1302"/>
                <a:gd name="f14" fmla="val 631"/>
                <a:gd name="f15" fmla="val 725"/>
                <a:gd name="f16" fmla="val 883"/>
                <a:gd name="f17" fmla="val 1365"/>
                <a:gd name="f18" fmla="val 515"/>
                <a:gd name="f19" fmla="val 231"/>
                <a:gd name="f20" fmla="val 788"/>
                <a:gd name="f21" fmla="val 11"/>
                <a:gd name="f22" fmla="val 505"/>
                <a:gd name="f23" fmla="val 475"/>
                <a:gd name="f24" fmla="val 4"/>
                <a:gd name="f25" fmla="val 446"/>
                <a:gd name="f26" fmla="*/ f0 1 1009"/>
                <a:gd name="f27" fmla="*/ f1 1 1460"/>
                <a:gd name="f28" fmla="val f2"/>
                <a:gd name="f29" fmla="val f3"/>
                <a:gd name="f30" fmla="val f4"/>
                <a:gd name="f31" fmla="+- f30 0 f28"/>
                <a:gd name="f32" fmla="+- f29 0 f28"/>
                <a:gd name="f33" fmla="*/ f32 1 1009"/>
                <a:gd name="f34" fmla="*/ f31 1 1460"/>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009" h="1460">
                  <a:moveTo>
                    <a:pt x="f5" y="f6"/>
                  </a:moveTo>
                  <a:cubicBezTo>
                    <a:pt x="f7" y="f6"/>
                    <a:pt x="f6" y="f8"/>
                    <a:pt x="f6" y="f9"/>
                  </a:cubicBezTo>
                  <a:lnTo>
                    <a:pt x="f6" y="f4"/>
                  </a:lnTo>
                  <a:cubicBezTo>
                    <a:pt x="f10" y="f11"/>
                    <a:pt x="f12" y="f13"/>
                    <a:pt x="f14" y="f13"/>
                  </a:cubicBezTo>
                  <a:cubicBezTo>
                    <a:pt x="f15" y="f13"/>
                    <a:pt x="f16" y="f11"/>
                    <a:pt x="f3" y="f17"/>
                  </a:cubicBezTo>
                  <a:lnTo>
                    <a:pt x="f3" y="f18"/>
                  </a:lnTo>
                  <a:cubicBezTo>
                    <a:pt x="f3" y="f19"/>
                    <a:pt x="f20" y="f21"/>
                    <a:pt x="f22" y="f21"/>
                  </a:cubicBezTo>
                  <a:cubicBezTo>
                    <a:pt x="f23" y="f24"/>
                    <a:pt x="f25"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5" name="Google Shape;6871;p88">
              <a:extLst>
                <a:ext uri="{FF2B5EF4-FFF2-40B4-BE49-F238E27FC236}">
                  <a16:creationId xmlns:a16="http://schemas.microsoft.com/office/drawing/2014/main" id="{967018BE-95CB-E783-90E9-5038C5D29892}"/>
                </a:ext>
              </a:extLst>
            </p:cNvPr>
            <p:cNvSpPr/>
            <p:nvPr/>
          </p:nvSpPr>
          <p:spPr>
            <a:xfrm>
              <a:off x="4580238" y="3483022"/>
              <a:ext cx="89483" cy="99066"/>
            </a:xfrm>
            <a:custGeom>
              <a:avLst/>
              <a:gdLst>
                <a:gd name="f0" fmla="val w"/>
                <a:gd name="f1" fmla="val h"/>
                <a:gd name="f2" fmla="val 0"/>
                <a:gd name="f3" fmla="val 2741"/>
                <a:gd name="f4" fmla="val 2742"/>
                <a:gd name="f5" fmla="val 1386"/>
                <a:gd name="f6" fmla="val 1"/>
                <a:gd name="f7" fmla="val 630"/>
                <a:gd name="f8" fmla="val 631"/>
                <a:gd name="f9" fmla="val 1387"/>
                <a:gd name="f10" fmla="val 2174"/>
                <a:gd name="f11" fmla="val 2111"/>
                <a:gd name="f12" fmla="*/ f0 1 2741"/>
                <a:gd name="f13" fmla="*/ f1 1 2742"/>
                <a:gd name="f14" fmla="val f2"/>
                <a:gd name="f15" fmla="val f3"/>
                <a:gd name="f16" fmla="val f4"/>
                <a:gd name="f17" fmla="+- f16 0 f14"/>
                <a:gd name="f18" fmla="+- f15 0 f14"/>
                <a:gd name="f19" fmla="*/ f18 1 2741"/>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41" h="2742">
                  <a:moveTo>
                    <a:pt x="f5" y="f6"/>
                  </a:moveTo>
                  <a:cubicBezTo>
                    <a:pt x="f7" y="f6"/>
                    <a:pt x="f2" y="f8"/>
                    <a:pt x="f2" y="f9"/>
                  </a:cubicBezTo>
                  <a:cubicBezTo>
                    <a:pt x="f2" y="f10"/>
                    <a:pt x="f7" y="f4"/>
                    <a:pt x="f5" y="f4"/>
                  </a:cubicBezTo>
                  <a:cubicBezTo>
                    <a:pt x="f11" y="f4"/>
                    <a:pt x="f3" y="f11"/>
                    <a:pt x="f3" y="f9"/>
                  </a:cubicBezTo>
                  <a:cubicBezTo>
                    <a:pt x="f3" y="f8"/>
                    <a:pt x="f11"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6" name="Google Shape;6872;p88">
              <a:extLst>
                <a:ext uri="{FF2B5EF4-FFF2-40B4-BE49-F238E27FC236}">
                  <a16:creationId xmlns:a16="http://schemas.microsoft.com/office/drawing/2014/main" id="{BB4DFCF9-782B-EEF3-ABBF-E5949133EFC3}"/>
                </a:ext>
              </a:extLst>
            </p:cNvPr>
            <p:cNvSpPr/>
            <p:nvPr/>
          </p:nvSpPr>
          <p:spPr>
            <a:xfrm>
              <a:off x="4554516" y="3607088"/>
              <a:ext cx="140936" cy="99066"/>
            </a:xfrm>
            <a:custGeom>
              <a:avLst/>
              <a:gdLst>
                <a:gd name="f0" fmla="val w"/>
                <a:gd name="f1" fmla="val h"/>
                <a:gd name="f2" fmla="val 0"/>
                <a:gd name="f3" fmla="val 4317"/>
                <a:gd name="f4" fmla="val 2742"/>
                <a:gd name="f5" fmla="val 2174"/>
                <a:gd name="f6" fmla="val 1"/>
                <a:gd name="f7" fmla="val 1292"/>
                <a:gd name="f8" fmla="val 505"/>
                <a:gd name="f9" fmla="val 379"/>
                <a:gd name="f10" fmla="val 1040"/>
                <a:gd name="f11" fmla="val 32"/>
                <a:gd name="f12" fmla="val 1103"/>
                <a:gd name="f13" fmla="val 946"/>
                <a:gd name="f14" fmla="val 1985"/>
                <a:gd name="f15" fmla="val 1450"/>
                <a:gd name="f16" fmla="val 2458"/>
                <a:gd name="f17" fmla="val 1702"/>
                <a:gd name="f18" fmla="val 2647"/>
                <a:gd name="f19" fmla="val 4254"/>
                <a:gd name="f20" fmla="val 1135"/>
                <a:gd name="f21" fmla="val 3813"/>
                <a:gd name="f22" fmla="val 410"/>
                <a:gd name="f23" fmla="val 3025"/>
                <a:gd name="f24" fmla="*/ f0 1 4317"/>
                <a:gd name="f25" fmla="*/ f1 1 2742"/>
                <a:gd name="f26" fmla="val f2"/>
                <a:gd name="f27" fmla="val f3"/>
                <a:gd name="f28" fmla="val f4"/>
                <a:gd name="f29" fmla="+- f28 0 f26"/>
                <a:gd name="f30" fmla="+- f27 0 f26"/>
                <a:gd name="f31" fmla="*/ f30 1 4317"/>
                <a:gd name="f32" fmla="*/ f29 1 274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317" h="2742">
                  <a:moveTo>
                    <a:pt x="f5" y="f6"/>
                  </a:moveTo>
                  <a:cubicBezTo>
                    <a:pt x="f7" y="f6"/>
                    <a:pt x="f8" y="f9"/>
                    <a:pt x="f2" y="f10"/>
                  </a:cubicBezTo>
                  <a:lnTo>
                    <a:pt x="f11" y="f12"/>
                  </a:lnTo>
                  <a:cubicBezTo>
                    <a:pt x="f13" y="f14"/>
                    <a:pt x="f15" y="f16"/>
                    <a:pt x="f17" y="f4"/>
                  </a:cubicBezTo>
                  <a:lnTo>
                    <a:pt x="f18" y="f4"/>
                  </a:lnTo>
                  <a:lnTo>
                    <a:pt x="f19" y="f20"/>
                  </a:lnTo>
                  <a:lnTo>
                    <a:pt x="f3" y="f10"/>
                  </a:lnTo>
                  <a:cubicBezTo>
                    <a:pt x="f21" y="f22"/>
                    <a:pt x="f23"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7" name="Google Shape;6957;p88">
            <a:extLst>
              <a:ext uri="{FF2B5EF4-FFF2-40B4-BE49-F238E27FC236}">
                <a16:creationId xmlns:a16="http://schemas.microsoft.com/office/drawing/2014/main" id="{382E3E19-C8C0-AF20-93C8-70E1A7E991CE}"/>
              </a:ext>
            </a:extLst>
          </p:cNvPr>
          <p:cNvGrpSpPr/>
          <p:nvPr/>
        </p:nvGrpSpPr>
        <p:grpSpPr>
          <a:xfrm>
            <a:off x="3730944" y="986052"/>
            <a:ext cx="373559" cy="372837"/>
            <a:chOff x="3730944" y="986052"/>
            <a:chExt cx="373559" cy="372837"/>
          </a:xfrm>
        </p:grpSpPr>
        <p:sp>
          <p:nvSpPr>
            <p:cNvPr id="38" name="Google Shape;6958;p88">
              <a:extLst>
                <a:ext uri="{FF2B5EF4-FFF2-40B4-BE49-F238E27FC236}">
                  <a16:creationId xmlns:a16="http://schemas.microsoft.com/office/drawing/2014/main" id="{7815AA68-7045-714D-81E6-2C9C52E1A3D7}"/>
                </a:ext>
              </a:extLst>
            </p:cNvPr>
            <p:cNvSpPr/>
            <p:nvPr/>
          </p:nvSpPr>
          <p:spPr>
            <a:xfrm>
              <a:off x="3808475" y="986052"/>
              <a:ext cx="131929" cy="43589"/>
            </a:xfrm>
            <a:custGeom>
              <a:avLst/>
              <a:gdLst>
                <a:gd name="f0" fmla="val w"/>
                <a:gd name="f1" fmla="val h"/>
                <a:gd name="f2" fmla="val 0"/>
                <a:gd name="f3" fmla="val 4128"/>
                <a:gd name="f4" fmla="val 1364"/>
                <a:gd name="f5" fmla="val 645"/>
                <a:gd name="f6" fmla="val 263"/>
                <a:gd name="f7" fmla="val 296"/>
                <a:gd name="f8" fmla="val 670"/>
                <a:gd name="f9" fmla="val 1016"/>
                <a:gd name="f10" fmla="val 1205"/>
                <a:gd name="f11" fmla="val 158"/>
                <a:gd name="f12" fmla="val 1363"/>
                <a:gd name="f13" fmla="val 347"/>
                <a:gd name="f14" fmla="val 3781"/>
                <a:gd name="f15" fmla="val 3970"/>
                <a:gd name="f16" fmla="val 4127"/>
                <a:gd name="f17" fmla="val 260"/>
                <a:gd name="f18" fmla="val 3812"/>
                <a:gd name="f19" fmla="val 8"/>
                <a:gd name="f20" fmla="val 3466"/>
                <a:gd name="f21" fmla="val 756"/>
                <a:gd name="f22" fmla="val 718"/>
                <a:gd name="f23" fmla="val 3"/>
                <a:gd name="f24" fmla="val 681"/>
                <a:gd name="f25" fmla="*/ f0 1 4128"/>
                <a:gd name="f26" fmla="*/ f1 1 1364"/>
                <a:gd name="f27" fmla="val f2"/>
                <a:gd name="f28" fmla="val f3"/>
                <a:gd name="f29" fmla="val f4"/>
                <a:gd name="f30" fmla="+- f29 0 f27"/>
                <a:gd name="f31" fmla="+- f28 0 f27"/>
                <a:gd name="f32" fmla="*/ f31 1 4128"/>
                <a:gd name="f33" fmla="*/ f30 1 1364"/>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128" h="1364">
                  <a:moveTo>
                    <a:pt x="f5" y="f2"/>
                  </a:moveTo>
                  <a:cubicBezTo>
                    <a:pt x="f6" y="f2"/>
                    <a:pt x="f2" y="f7"/>
                    <a:pt x="f2" y="f8"/>
                  </a:cubicBezTo>
                  <a:lnTo>
                    <a:pt x="f2" y="f9"/>
                  </a:lnTo>
                  <a:cubicBezTo>
                    <a:pt x="f2" y="f10"/>
                    <a:pt x="f11" y="f12"/>
                    <a:pt x="f13" y="f12"/>
                  </a:cubicBezTo>
                  <a:lnTo>
                    <a:pt x="f14" y="f12"/>
                  </a:lnTo>
                  <a:cubicBezTo>
                    <a:pt x="f15" y="f12"/>
                    <a:pt x="f16" y="f10"/>
                    <a:pt x="f16" y="f9"/>
                  </a:cubicBezTo>
                  <a:lnTo>
                    <a:pt x="f16" y="f8"/>
                  </a:lnTo>
                  <a:cubicBezTo>
                    <a:pt x="f16" y="f17"/>
                    <a:pt x="f18" y="f19"/>
                    <a:pt x="f20" y="f19"/>
                  </a:cubicBezTo>
                  <a:lnTo>
                    <a:pt x="f21" y="f19"/>
                  </a:lnTo>
                  <a:cubicBezTo>
                    <a:pt x="f22" y="f23"/>
                    <a:pt x="f24"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9" name="Google Shape;6959;p88">
              <a:extLst>
                <a:ext uri="{FF2B5EF4-FFF2-40B4-BE49-F238E27FC236}">
                  <a16:creationId xmlns:a16="http://schemas.microsoft.com/office/drawing/2014/main" id="{334577D0-B47B-6DEE-ACB6-E2634F37D497}"/>
                </a:ext>
              </a:extLst>
            </p:cNvPr>
            <p:cNvSpPr/>
            <p:nvPr/>
          </p:nvSpPr>
          <p:spPr>
            <a:xfrm>
              <a:off x="3797384" y="1180618"/>
              <a:ext cx="21159" cy="23198"/>
            </a:xfrm>
            <a:custGeom>
              <a:avLst/>
              <a:gdLst>
                <a:gd name="f0" fmla="val w"/>
                <a:gd name="f1" fmla="val h"/>
                <a:gd name="f2" fmla="val 0"/>
                <a:gd name="f3" fmla="val 662"/>
                <a:gd name="f4" fmla="val 726"/>
                <a:gd name="f5" fmla="val 1"/>
                <a:gd name="f6" fmla="val 725"/>
                <a:gd name="f7" fmla="*/ f0 1 662"/>
                <a:gd name="f8" fmla="*/ f1 1 726"/>
                <a:gd name="f9" fmla="val f2"/>
                <a:gd name="f10" fmla="val f3"/>
                <a:gd name="f11" fmla="val f4"/>
                <a:gd name="f12" fmla="+- f11 0 f9"/>
                <a:gd name="f13" fmla="+- f10 0 f9"/>
                <a:gd name="f14" fmla="*/ f13 1 662"/>
                <a:gd name="f15" fmla="*/ f12 1 726"/>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62" h="726">
                  <a:moveTo>
                    <a:pt x="f5" y="f5"/>
                  </a:moveTo>
                  <a:lnTo>
                    <a:pt x="f5" y="f6"/>
                  </a:lnTo>
                  <a:lnTo>
                    <a:pt x="f3" y="f6"/>
                  </a:ln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0" name="Google Shape;6960;p88">
              <a:extLst>
                <a:ext uri="{FF2B5EF4-FFF2-40B4-BE49-F238E27FC236}">
                  <a16:creationId xmlns:a16="http://schemas.microsoft.com/office/drawing/2014/main" id="{BDAEE476-BA82-4302-BA60-CE70BD4340E2}"/>
                </a:ext>
              </a:extLst>
            </p:cNvPr>
            <p:cNvSpPr/>
            <p:nvPr/>
          </p:nvSpPr>
          <p:spPr>
            <a:xfrm>
              <a:off x="3797384" y="1094043"/>
              <a:ext cx="21159" cy="21159"/>
            </a:xfrm>
            <a:custGeom>
              <a:avLst/>
              <a:gdLst>
                <a:gd name="f0" fmla="val w"/>
                <a:gd name="f1" fmla="val h"/>
                <a:gd name="f2" fmla="val 0"/>
                <a:gd name="f3" fmla="val 662"/>
                <a:gd name="f4" fmla="val 1"/>
                <a:gd name="f5" fmla="*/ f0 1 662"/>
                <a:gd name="f6" fmla="*/ f1 1 662"/>
                <a:gd name="f7" fmla="val f2"/>
                <a:gd name="f8" fmla="val f3"/>
                <a:gd name="f9" fmla="+- f8 0 f7"/>
                <a:gd name="f10" fmla="*/ f9 1 662"/>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662" h="662">
                  <a:moveTo>
                    <a:pt x="f4" y="f2"/>
                  </a:moveTo>
                  <a:lnTo>
                    <a:pt x="f4" y="f3"/>
                  </a:lnTo>
                  <a:lnTo>
                    <a:pt x="f3" y="f3"/>
                  </a:ln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1" name="Google Shape;6961;p88">
              <a:extLst>
                <a:ext uri="{FF2B5EF4-FFF2-40B4-BE49-F238E27FC236}">
                  <a16:creationId xmlns:a16="http://schemas.microsoft.com/office/drawing/2014/main" id="{8B6AB474-A620-FC2C-CFF4-0992AEBE8057}"/>
                </a:ext>
              </a:extLst>
            </p:cNvPr>
            <p:cNvSpPr/>
            <p:nvPr/>
          </p:nvSpPr>
          <p:spPr>
            <a:xfrm>
              <a:off x="3797384" y="1270229"/>
              <a:ext cx="21159" cy="21186"/>
            </a:xfrm>
            <a:custGeom>
              <a:avLst/>
              <a:gdLst>
                <a:gd name="f0" fmla="val w"/>
                <a:gd name="f1" fmla="val h"/>
                <a:gd name="f2" fmla="val 0"/>
                <a:gd name="f3" fmla="val 662"/>
                <a:gd name="f4" fmla="val 663"/>
                <a:gd name="f5" fmla="val 1"/>
                <a:gd name="f6" fmla="*/ f0 1 662"/>
                <a:gd name="f7" fmla="*/ f1 1 663"/>
                <a:gd name="f8" fmla="val f2"/>
                <a:gd name="f9" fmla="val f3"/>
                <a:gd name="f10" fmla="val f4"/>
                <a:gd name="f11" fmla="+- f10 0 f8"/>
                <a:gd name="f12" fmla="+- f9 0 f8"/>
                <a:gd name="f13" fmla="*/ f12 1 662"/>
                <a:gd name="f14" fmla="*/ f11 1 66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62" h="663">
                  <a:moveTo>
                    <a:pt x="f5" y="f5"/>
                  </a:moveTo>
                  <a:lnTo>
                    <a:pt x="f5" y="f3"/>
                  </a:lnTo>
                  <a:lnTo>
                    <a:pt x="f3" y="f3"/>
                  </a:ln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2" name="Google Shape;6962;p88">
              <a:extLst>
                <a:ext uri="{FF2B5EF4-FFF2-40B4-BE49-F238E27FC236}">
                  <a16:creationId xmlns:a16="http://schemas.microsoft.com/office/drawing/2014/main" id="{E8C1B282-A033-177E-B45C-A203178758B7}"/>
                </a:ext>
              </a:extLst>
            </p:cNvPr>
            <p:cNvSpPr/>
            <p:nvPr/>
          </p:nvSpPr>
          <p:spPr>
            <a:xfrm>
              <a:off x="3730944" y="1007440"/>
              <a:ext cx="284945" cy="351449"/>
            </a:xfrm>
            <a:custGeom>
              <a:avLst/>
              <a:gdLst>
                <a:gd name="f0" fmla="val w"/>
                <a:gd name="f1" fmla="val h"/>
                <a:gd name="f2" fmla="val 0"/>
                <a:gd name="f3" fmla="val 8916"/>
                <a:gd name="f4" fmla="val 10997"/>
                <a:gd name="f5" fmla="val 7183"/>
                <a:gd name="f6" fmla="val 2049"/>
                <a:gd name="f7" fmla="val 7404"/>
                <a:gd name="f8" fmla="val 7561"/>
                <a:gd name="f9" fmla="val 2206"/>
                <a:gd name="f10" fmla="val 2395"/>
                <a:gd name="f11" fmla="val 2584"/>
                <a:gd name="f12" fmla="val 2742"/>
                <a:gd name="f13" fmla="val 4474"/>
                <a:gd name="f14" fmla="val 4285"/>
                <a:gd name="f15" fmla="val 4127"/>
                <a:gd name="f16" fmla="val 3151"/>
                <a:gd name="f17" fmla="val 2017"/>
                <a:gd name="f18" fmla="val 3340"/>
                <a:gd name="f19" fmla="val 3497"/>
                <a:gd name="f20" fmla="val 2175"/>
                <a:gd name="f21" fmla="val 2364"/>
                <a:gd name="f22" fmla="val 3750"/>
                <a:gd name="f23" fmla="val 3939"/>
                <a:gd name="f24" fmla="val 4097"/>
                <a:gd name="f25" fmla="val 1764"/>
                <a:gd name="f26" fmla="val 1575"/>
                <a:gd name="f27" fmla="val 1418"/>
                <a:gd name="f28" fmla="val 5860"/>
                <a:gd name="f29" fmla="val 3372"/>
                <a:gd name="f30" fmla="val 6049"/>
                <a:gd name="f31" fmla="val 6207"/>
                <a:gd name="f32" fmla="val 3529"/>
                <a:gd name="f33" fmla="val 4758"/>
                <a:gd name="f34" fmla="val 4916"/>
                <a:gd name="f35" fmla="val 5105"/>
                <a:gd name="f36" fmla="val 5325"/>
                <a:gd name="f37" fmla="val 5483"/>
                <a:gd name="f38" fmla="val 6491"/>
                <a:gd name="f39" fmla="val 6680"/>
                <a:gd name="f40" fmla="val 6837"/>
                <a:gd name="f41" fmla="val 6144"/>
                <a:gd name="f42" fmla="val 6302"/>
                <a:gd name="f43" fmla="val 7562"/>
                <a:gd name="f44" fmla="val 7720"/>
                <a:gd name="f45" fmla="val 7909"/>
                <a:gd name="f46" fmla="val 8098"/>
                <a:gd name="f47" fmla="val 8255"/>
                <a:gd name="f48" fmla="val 7531"/>
                <a:gd name="f49" fmla="val 7657"/>
                <a:gd name="f50" fmla="val 7877"/>
                <a:gd name="f51" fmla="val 9232"/>
                <a:gd name="f52" fmla="val 9452"/>
                <a:gd name="f53" fmla="val 9610"/>
                <a:gd name="f54" fmla="val 8885"/>
                <a:gd name="f55" fmla="val 9043"/>
                <a:gd name="f56" fmla="val 1040"/>
                <a:gd name="f57" fmla="val 1"/>
                <a:gd name="f58" fmla="val 504"/>
                <a:gd name="f59" fmla="val 473"/>
                <a:gd name="f60" fmla="val 1009"/>
                <a:gd name="f61" fmla="val 9956"/>
                <a:gd name="f62" fmla="val 32"/>
                <a:gd name="f63" fmla="val 10524"/>
                <a:gd name="f64" fmla="val 10996"/>
                <a:gd name="f65" fmla="val 7908"/>
                <a:gd name="f66" fmla="val 8444"/>
                <a:gd name="f67" fmla="val 347"/>
                <a:gd name="f68" fmla="val 915"/>
                <a:gd name="f69" fmla="val 6711"/>
                <a:gd name="f70" fmla="val 1387"/>
                <a:gd name="f71" fmla="val 6175"/>
                <a:gd name="f72" fmla="val 2741"/>
                <a:gd name="f73" fmla="val 1733"/>
                <a:gd name="f74" fmla="*/ f0 1 8916"/>
                <a:gd name="f75" fmla="*/ f1 1 10997"/>
                <a:gd name="f76" fmla="val f2"/>
                <a:gd name="f77" fmla="val f3"/>
                <a:gd name="f78" fmla="val f4"/>
                <a:gd name="f79" fmla="+- f78 0 f76"/>
                <a:gd name="f80" fmla="+- f77 0 f76"/>
                <a:gd name="f81" fmla="*/ f80 1 8916"/>
                <a:gd name="f82" fmla="*/ f79 1 10997"/>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8916" h="10997">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lnTo>
                    <a:pt x="f19" y="f22"/>
                  </a:lnTo>
                  <a:cubicBezTo>
                    <a:pt x="f19" y="f23"/>
                    <a:pt x="f18" y="f24"/>
                    <a:pt x="f16" y="f24"/>
                  </a:cubicBezTo>
                  <a:lnTo>
                    <a:pt x="f25" y="f24"/>
                  </a:lnTo>
                  <a:cubicBezTo>
                    <a:pt x="f26" y="f24"/>
                    <a:pt x="f27" y="f23"/>
                    <a:pt x="f27" y="f22"/>
                  </a:cubicBezTo>
                  <a:lnTo>
                    <a:pt x="f27" y="f21"/>
                  </a:lnTo>
                  <a:cubicBezTo>
                    <a:pt x="f27" y="f20"/>
                    <a:pt x="f26" y="f17"/>
                    <a:pt x="f25" y="f17"/>
                  </a:cubicBezTo>
                  <a:close/>
                  <a:moveTo>
                    <a:pt x="f28" y="f29"/>
                  </a:moveTo>
                  <a:cubicBezTo>
                    <a:pt x="f30" y="f29"/>
                    <a:pt x="f31" y="f32"/>
                    <a:pt x="f31" y="f22"/>
                  </a:cubicBezTo>
                  <a:cubicBezTo>
                    <a:pt x="f31" y="f23"/>
                    <a:pt x="f30" y="f24"/>
                    <a:pt x="f28" y="f24"/>
                  </a:cubicBezTo>
                  <a:lnTo>
                    <a:pt x="f13" y="f24"/>
                  </a:lnTo>
                  <a:cubicBezTo>
                    <a:pt x="f14" y="f24"/>
                    <a:pt x="f15" y="f23"/>
                    <a:pt x="f15" y="f22"/>
                  </a:cubicBezTo>
                  <a:cubicBezTo>
                    <a:pt x="f15" y="f32"/>
                    <a:pt x="f14" y="f29"/>
                    <a:pt x="f13" y="f29"/>
                  </a:cubicBezTo>
                  <a:close/>
                  <a:moveTo>
                    <a:pt x="f5" y="f33"/>
                  </a:moveTo>
                  <a:cubicBezTo>
                    <a:pt x="f7" y="f33"/>
                    <a:pt x="f8" y="f34"/>
                    <a:pt x="f8" y="f35"/>
                  </a:cubicBezTo>
                  <a:cubicBezTo>
                    <a:pt x="f8" y="f36"/>
                    <a:pt x="f7" y="f37"/>
                    <a:pt x="f5" y="f37"/>
                  </a:cubicBezTo>
                  <a:lnTo>
                    <a:pt x="f13" y="f37"/>
                  </a:lnTo>
                  <a:cubicBezTo>
                    <a:pt x="f14" y="f37"/>
                    <a:pt x="f15" y="f36"/>
                    <a:pt x="f15" y="f35"/>
                  </a:cubicBezTo>
                  <a:cubicBezTo>
                    <a:pt x="f15" y="f34"/>
                    <a:pt x="f14" y="f33"/>
                    <a:pt x="f13" y="f33"/>
                  </a:cubicBezTo>
                  <a:close/>
                  <a:moveTo>
                    <a:pt x="f16" y="f33"/>
                  </a:moveTo>
                  <a:cubicBezTo>
                    <a:pt x="f18" y="f33"/>
                    <a:pt x="f19" y="f34"/>
                    <a:pt x="f19" y="f35"/>
                  </a:cubicBezTo>
                  <a:lnTo>
                    <a:pt x="f19" y="f38"/>
                  </a:lnTo>
                  <a:cubicBezTo>
                    <a:pt x="f19" y="f39"/>
                    <a:pt x="f18" y="f40"/>
                    <a:pt x="f16" y="f40"/>
                  </a:cubicBezTo>
                  <a:lnTo>
                    <a:pt x="f25" y="f40"/>
                  </a:lnTo>
                  <a:cubicBezTo>
                    <a:pt x="f26" y="f40"/>
                    <a:pt x="f27" y="f39"/>
                    <a:pt x="f27" y="f38"/>
                  </a:cubicBezTo>
                  <a:lnTo>
                    <a:pt x="f27" y="f35"/>
                  </a:lnTo>
                  <a:cubicBezTo>
                    <a:pt x="f27" y="f34"/>
                    <a:pt x="f26" y="f33"/>
                    <a:pt x="f25" y="f33"/>
                  </a:cubicBezTo>
                  <a:close/>
                  <a:moveTo>
                    <a:pt x="f28" y="f41"/>
                  </a:moveTo>
                  <a:cubicBezTo>
                    <a:pt x="f30" y="f41"/>
                    <a:pt x="f31" y="f42"/>
                    <a:pt x="f31" y="f38"/>
                  </a:cubicBezTo>
                  <a:cubicBezTo>
                    <a:pt x="f31" y="f39"/>
                    <a:pt x="f30" y="f40"/>
                    <a:pt x="f28" y="f40"/>
                  </a:cubicBezTo>
                  <a:lnTo>
                    <a:pt x="f13" y="f40"/>
                  </a:lnTo>
                  <a:cubicBezTo>
                    <a:pt x="f14" y="f40"/>
                    <a:pt x="f15" y="f39"/>
                    <a:pt x="f15" y="f38"/>
                  </a:cubicBezTo>
                  <a:cubicBezTo>
                    <a:pt x="f15" y="f42"/>
                    <a:pt x="f14" y="f41"/>
                    <a:pt x="f13" y="f41"/>
                  </a:cubicBezTo>
                  <a:close/>
                  <a:moveTo>
                    <a:pt x="f5" y="f43"/>
                  </a:moveTo>
                  <a:cubicBezTo>
                    <a:pt x="f7" y="f43"/>
                    <a:pt x="f8" y="f44"/>
                    <a:pt x="f8" y="f45"/>
                  </a:cubicBezTo>
                  <a:cubicBezTo>
                    <a:pt x="f8" y="f46"/>
                    <a:pt x="f7" y="f47"/>
                    <a:pt x="f5" y="f47"/>
                  </a:cubicBezTo>
                  <a:lnTo>
                    <a:pt x="f13" y="f47"/>
                  </a:lnTo>
                  <a:cubicBezTo>
                    <a:pt x="f14" y="f47"/>
                    <a:pt x="f15" y="f46"/>
                    <a:pt x="f15" y="f45"/>
                  </a:cubicBezTo>
                  <a:cubicBezTo>
                    <a:pt x="f15" y="f44"/>
                    <a:pt x="f14" y="f43"/>
                    <a:pt x="f13" y="f43"/>
                  </a:cubicBezTo>
                  <a:close/>
                  <a:moveTo>
                    <a:pt x="f16" y="f48"/>
                  </a:moveTo>
                  <a:cubicBezTo>
                    <a:pt x="f18" y="f48"/>
                    <a:pt x="f19" y="f49"/>
                    <a:pt x="f19" y="f50"/>
                  </a:cubicBezTo>
                  <a:lnTo>
                    <a:pt x="f19" y="f51"/>
                  </a:lnTo>
                  <a:cubicBezTo>
                    <a:pt x="f19" y="f52"/>
                    <a:pt x="f18" y="f53"/>
                    <a:pt x="f16" y="f53"/>
                  </a:cubicBezTo>
                  <a:lnTo>
                    <a:pt x="f25" y="f53"/>
                  </a:lnTo>
                  <a:cubicBezTo>
                    <a:pt x="f26" y="f53"/>
                    <a:pt x="f27" y="f52"/>
                    <a:pt x="f27" y="f51"/>
                  </a:cubicBezTo>
                  <a:lnTo>
                    <a:pt x="f27" y="f50"/>
                  </a:lnTo>
                  <a:cubicBezTo>
                    <a:pt x="f27" y="f49"/>
                    <a:pt x="f26" y="f48"/>
                    <a:pt x="f25" y="f48"/>
                  </a:cubicBezTo>
                  <a:close/>
                  <a:moveTo>
                    <a:pt x="f28" y="f54"/>
                  </a:moveTo>
                  <a:cubicBezTo>
                    <a:pt x="f30" y="f54"/>
                    <a:pt x="f31" y="f55"/>
                    <a:pt x="f31" y="f51"/>
                  </a:cubicBezTo>
                  <a:cubicBezTo>
                    <a:pt x="f31" y="f52"/>
                    <a:pt x="f30" y="f53"/>
                    <a:pt x="f28" y="f53"/>
                  </a:cubicBezTo>
                  <a:lnTo>
                    <a:pt x="f13" y="f53"/>
                  </a:lnTo>
                  <a:cubicBezTo>
                    <a:pt x="f14" y="f53"/>
                    <a:pt x="f15" y="f52"/>
                    <a:pt x="f15" y="f51"/>
                  </a:cubicBezTo>
                  <a:cubicBezTo>
                    <a:pt x="f15" y="f55"/>
                    <a:pt x="f14" y="f54"/>
                    <a:pt x="f13" y="f54"/>
                  </a:cubicBezTo>
                  <a:close/>
                  <a:moveTo>
                    <a:pt x="f56" y="f57"/>
                  </a:moveTo>
                  <a:cubicBezTo>
                    <a:pt x="f58" y="f57"/>
                    <a:pt x="f2" y="f59"/>
                    <a:pt x="f2" y="f60"/>
                  </a:cubicBezTo>
                  <a:lnTo>
                    <a:pt x="f2" y="f61"/>
                  </a:lnTo>
                  <a:cubicBezTo>
                    <a:pt x="f62" y="f63"/>
                    <a:pt x="f58" y="f64"/>
                    <a:pt x="f56" y="f64"/>
                  </a:cubicBezTo>
                  <a:lnTo>
                    <a:pt x="f65" y="f64"/>
                  </a:lnTo>
                  <a:cubicBezTo>
                    <a:pt x="f66" y="f64"/>
                    <a:pt x="f3" y="f63"/>
                    <a:pt x="f3" y="f61"/>
                  </a:cubicBezTo>
                  <a:lnTo>
                    <a:pt x="f3" y="f60"/>
                  </a:lnTo>
                  <a:cubicBezTo>
                    <a:pt x="f3" y="f59"/>
                    <a:pt x="f66" y="f57"/>
                    <a:pt x="f65" y="f57"/>
                  </a:cubicBezTo>
                  <a:lnTo>
                    <a:pt x="f5" y="f57"/>
                  </a:lnTo>
                  <a:lnTo>
                    <a:pt x="f5" y="f67"/>
                  </a:lnTo>
                  <a:cubicBezTo>
                    <a:pt x="f5" y="f68"/>
                    <a:pt x="f69" y="f70"/>
                    <a:pt x="f71" y="f70"/>
                  </a:cubicBezTo>
                  <a:lnTo>
                    <a:pt x="f72" y="f70"/>
                  </a:lnTo>
                  <a:cubicBezTo>
                    <a:pt x="f9" y="f70"/>
                    <a:pt x="f73" y="f68"/>
                    <a:pt x="f73" y="f67"/>
                  </a:cubicBezTo>
                  <a:lnTo>
                    <a:pt x="f73" y="f57"/>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3" name="Google Shape;6963;p88">
              <a:extLst>
                <a:ext uri="{FF2B5EF4-FFF2-40B4-BE49-F238E27FC236}">
                  <a16:creationId xmlns:a16="http://schemas.microsoft.com/office/drawing/2014/main" id="{DD0B1530-5978-76D5-337E-F889D85A13EB}"/>
                </a:ext>
              </a:extLst>
            </p:cNvPr>
            <p:cNvSpPr/>
            <p:nvPr/>
          </p:nvSpPr>
          <p:spPr>
            <a:xfrm>
              <a:off x="4039023" y="1115165"/>
              <a:ext cx="65480" cy="132944"/>
            </a:xfrm>
            <a:custGeom>
              <a:avLst/>
              <a:gdLst>
                <a:gd name="f0" fmla="val w"/>
                <a:gd name="f1" fmla="val h"/>
                <a:gd name="f2" fmla="val 0"/>
                <a:gd name="f3" fmla="val 2049"/>
                <a:gd name="f4" fmla="val 4160"/>
                <a:gd name="f5" fmla="val 1"/>
                <a:gd name="f6" fmla="*/ f0 1 2049"/>
                <a:gd name="f7" fmla="*/ f1 1 4160"/>
                <a:gd name="f8" fmla="val f2"/>
                <a:gd name="f9" fmla="val f3"/>
                <a:gd name="f10" fmla="val f4"/>
                <a:gd name="f11" fmla="+- f10 0 f8"/>
                <a:gd name="f12" fmla="+- f9 0 f8"/>
                <a:gd name="f13" fmla="*/ f12 1 2049"/>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049" h="4160">
                  <a:moveTo>
                    <a:pt x="f5" y="f5"/>
                  </a:moveTo>
                  <a:lnTo>
                    <a:pt x="f5" y="f4"/>
                  </a:lnTo>
                  <a:lnTo>
                    <a:pt x="f3" y="f4"/>
                  </a:ln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4" name="Google Shape;6964;p88">
              <a:extLst>
                <a:ext uri="{FF2B5EF4-FFF2-40B4-BE49-F238E27FC236}">
                  <a16:creationId xmlns:a16="http://schemas.microsoft.com/office/drawing/2014/main" id="{393B909C-29FA-281F-F9C8-5F64D7953529}"/>
                </a:ext>
              </a:extLst>
            </p:cNvPr>
            <p:cNvSpPr/>
            <p:nvPr/>
          </p:nvSpPr>
          <p:spPr>
            <a:xfrm>
              <a:off x="4039023" y="1028590"/>
              <a:ext cx="65480" cy="65480"/>
            </a:xfrm>
            <a:custGeom>
              <a:avLst/>
              <a:gdLst>
                <a:gd name="f0" fmla="val w"/>
                <a:gd name="f1" fmla="val h"/>
                <a:gd name="f2" fmla="val 0"/>
                <a:gd name="f3" fmla="val 2049"/>
                <a:gd name="f4" fmla="val 1009"/>
                <a:gd name="f5" fmla="val 1"/>
                <a:gd name="f6" fmla="val 473"/>
                <a:gd name="f7" fmla="val 1040"/>
                <a:gd name="f8" fmla="val 2048"/>
                <a:gd name="f9" fmla="val 1576"/>
                <a:gd name="f10" fmla="*/ f0 1 2049"/>
                <a:gd name="f11" fmla="*/ f1 1 2049"/>
                <a:gd name="f12" fmla="val f2"/>
                <a:gd name="f13" fmla="val f3"/>
                <a:gd name="f14" fmla="+- f13 0 f12"/>
                <a:gd name="f15" fmla="*/ f14 1 204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2049" h="2049">
                  <a:moveTo>
                    <a:pt x="f4" y="f5"/>
                  </a:moveTo>
                  <a:cubicBezTo>
                    <a:pt x="f6" y="f5"/>
                    <a:pt x="f5" y="f6"/>
                    <a:pt x="f5" y="f7"/>
                  </a:cubicBezTo>
                  <a:lnTo>
                    <a:pt x="f5" y="f8"/>
                  </a:lnTo>
                  <a:lnTo>
                    <a:pt x="f3" y="f8"/>
                  </a:lnTo>
                  <a:lnTo>
                    <a:pt x="f3" y="f7"/>
                  </a:lnTo>
                  <a:cubicBezTo>
                    <a:pt x="f3" y="f6"/>
                    <a:pt x="f9" y="f5"/>
                    <a:pt x="f4"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5" name="Google Shape;6965;p88">
              <a:extLst>
                <a:ext uri="{FF2B5EF4-FFF2-40B4-BE49-F238E27FC236}">
                  <a16:creationId xmlns:a16="http://schemas.microsoft.com/office/drawing/2014/main" id="{2FAFB5A3-7ECA-6767-38B3-2A975EA6C19F}"/>
                </a:ext>
              </a:extLst>
            </p:cNvPr>
            <p:cNvSpPr/>
            <p:nvPr/>
          </p:nvSpPr>
          <p:spPr>
            <a:xfrm>
              <a:off x="4041044" y="1270229"/>
              <a:ext cx="59445" cy="65480"/>
            </a:xfrm>
            <a:custGeom>
              <a:avLst/>
              <a:gdLst>
                <a:gd name="f0" fmla="val w"/>
                <a:gd name="f1" fmla="val h"/>
                <a:gd name="f2" fmla="val 0"/>
                <a:gd name="f3" fmla="val 1860"/>
                <a:gd name="f4" fmla="val 2049"/>
                <a:gd name="f5" fmla="val 1"/>
                <a:gd name="f6" fmla="val 599"/>
                <a:gd name="f7" fmla="val 1796"/>
                <a:gd name="f8" fmla="val 694"/>
                <a:gd name="f9" fmla="val 1985"/>
                <a:gd name="f10" fmla="val 788"/>
                <a:gd name="f11" fmla="val 2048"/>
                <a:gd name="f12" fmla="val 946"/>
                <a:gd name="f13" fmla="val 1103"/>
                <a:gd name="f14" fmla="val 1229"/>
                <a:gd name="f15" fmla="val 1261"/>
                <a:gd name="f16" fmla="*/ f0 1 1860"/>
                <a:gd name="f17" fmla="*/ f1 1 2049"/>
                <a:gd name="f18" fmla="val f2"/>
                <a:gd name="f19" fmla="val f3"/>
                <a:gd name="f20" fmla="val f4"/>
                <a:gd name="f21" fmla="+- f20 0 f18"/>
                <a:gd name="f22" fmla="+- f19 0 f18"/>
                <a:gd name="f23" fmla="*/ f22 1 1860"/>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860" h="2049">
                  <a:moveTo>
                    <a:pt x="f5" y="f5"/>
                  </a:moveTo>
                  <a:lnTo>
                    <a:pt x="f6" y="f7"/>
                  </a:lnTo>
                  <a:cubicBezTo>
                    <a:pt x="f8" y="f9"/>
                    <a:pt x="f10" y="f11"/>
                    <a:pt x="f12" y="f11"/>
                  </a:cubicBezTo>
                  <a:cubicBezTo>
                    <a:pt x="f13" y="f11"/>
                    <a:pt x="f14" y="f9"/>
                    <a:pt x="f15" y="f7"/>
                  </a:cubicBez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6" name="Google Shape;6966;p88">
            <a:extLst>
              <a:ext uri="{FF2B5EF4-FFF2-40B4-BE49-F238E27FC236}">
                <a16:creationId xmlns:a16="http://schemas.microsoft.com/office/drawing/2014/main" id="{06F82838-68FF-9643-07A9-617201FE4CD8}"/>
              </a:ext>
            </a:extLst>
          </p:cNvPr>
          <p:cNvGrpSpPr/>
          <p:nvPr/>
        </p:nvGrpSpPr>
        <p:grpSpPr>
          <a:xfrm>
            <a:off x="8189640" y="2558381"/>
            <a:ext cx="453661" cy="454365"/>
            <a:chOff x="8189640" y="2558381"/>
            <a:chExt cx="453661" cy="454365"/>
          </a:xfrm>
        </p:grpSpPr>
        <p:sp>
          <p:nvSpPr>
            <p:cNvPr id="47" name="Google Shape;6967;p88">
              <a:extLst>
                <a:ext uri="{FF2B5EF4-FFF2-40B4-BE49-F238E27FC236}">
                  <a16:creationId xmlns:a16="http://schemas.microsoft.com/office/drawing/2014/main" id="{387020BC-7691-96C7-FF0E-1364B6ED57F6}"/>
                </a:ext>
              </a:extLst>
            </p:cNvPr>
            <p:cNvSpPr/>
            <p:nvPr/>
          </p:nvSpPr>
          <p:spPr>
            <a:xfrm>
              <a:off x="8317153" y="2858761"/>
              <a:ext cx="12298" cy="19650"/>
            </a:xfrm>
            <a:custGeom>
              <a:avLst/>
              <a:gdLst>
                <a:gd name="f0" fmla="val w"/>
                <a:gd name="f1" fmla="val h"/>
                <a:gd name="f2" fmla="val 0"/>
                <a:gd name="f3" fmla="val 316"/>
                <a:gd name="f4" fmla="val 505"/>
                <a:gd name="f5" fmla="val 158"/>
                <a:gd name="f6" fmla="val 1"/>
                <a:gd name="f7" fmla="val 315"/>
                <a:gd name="f8" fmla="*/ f0 1 316"/>
                <a:gd name="f9" fmla="*/ f1 1 505"/>
                <a:gd name="f10" fmla="val f2"/>
                <a:gd name="f11" fmla="val f3"/>
                <a:gd name="f12" fmla="val f4"/>
                <a:gd name="f13" fmla="+- f12 0 f10"/>
                <a:gd name="f14" fmla="+- f11 0 f10"/>
                <a:gd name="f15" fmla="*/ f14 1 316"/>
                <a:gd name="f16" fmla="*/ f13 1 505"/>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16" h="505">
                  <a:moveTo>
                    <a:pt x="f5" y="f6"/>
                  </a:moveTo>
                  <a:lnTo>
                    <a:pt x="f2" y="f4"/>
                  </a:lnTo>
                  <a:lnTo>
                    <a:pt x="f7" y="f4"/>
                  </a:ln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8" name="Google Shape;6968;p88">
              <a:extLst>
                <a:ext uri="{FF2B5EF4-FFF2-40B4-BE49-F238E27FC236}">
                  <a16:creationId xmlns:a16="http://schemas.microsoft.com/office/drawing/2014/main" id="{3B4C0CF7-B5F6-3055-4948-E87BFC2B5E5D}"/>
                </a:ext>
              </a:extLst>
            </p:cNvPr>
            <p:cNvSpPr/>
            <p:nvPr/>
          </p:nvSpPr>
          <p:spPr>
            <a:xfrm>
              <a:off x="8189640" y="2743538"/>
              <a:ext cx="267297" cy="269208"/>
            </a:xfrm>
            <a:custGeom>
              <a:avLst/>
              <a:gdLst>
                <a:gd name="f0" fmla="val w"/>
                <a:gd name="f1" fmla="val h"/>
                <a:gd name="f2" fmla="val 0"/>
                <a:gd name="f3" fmla="val 6868"/>
                <a:gd name="f4" fmla="val 6918"/>
                <a:gd name="f5" fmla="val 3427"/>
                <a:gd name="f6" fmla="val 1449"/>
                <a:gd name="f7" fmla="val 3569"/>
                <a:gd name="f8" fmla="val 3718"/>
                <a:gd name="f9" fmla="val 1512"/>
                <a:gd name="f10" fmla="val 3781"/>
                <a:gd name="f11" fmla="val 1638"/>
                <a:gd name="f12" fmla="val 4317"/>
                <a:gd name="f13" fmla="val 3466"/>
                <a:gd name="f14" fmla="val 4474"/>
                <a:gd name="f15" fmla="val 4695"/>
                <a:gd name="f16" fmla="val 4852"/>
                <a:gd name="f17" fmla="val 3623"/>
                <a:gd name="f18" fmla="val 3812"/>
                <a:gd name="f19" fmla="val 3970"/>
                <a:gd name="f20" fmla="val 4726"/>
                <a:gd name="f21" fmla="val 4127"/>
                <a:gd name="f22" fmla="val 4537"/>
                <a:gd name="f23" fmla="val 4789"/>
                <a:gd name="f24" fmla="val 5072"/>
                <a:gd name="f25" fmla="val 5262"/>
                <a:gd name="f26" fmla="val 4758"/>
                <a:gd name="f27" fmla="val 5419"/>
                <a:gd name="f28" fmla="val 4569"/>
                <a:gd name="f29" fmla="val 5514"/>
                <a:gd name="f30" fmla="val 4545"/>
                <a:gd name="f31" fmla="val 5518"/>
                <a:gd name="f32" fmla="val 4521"/>
                <a:gd name="f33" fmla="val 5520"/>
                <a:gd name="f34" fmla="val 4498"/>
                <a:gd name="f35" fmla="val 4341"/>
                <a:gd name="f36" fmla="val 4210"/>
                <a:gd name="f37" fmla="val 5427"/>
                <a:gd name="f38" fmla="val 4128"/>
                <a:gd name="f39" fmla="val 3057"/>
                <a:gd name="f40" fmla="val 2710"/>
                <a:gd name="f41" fmla="val 2683"/>
                <a:gd name="f42" fmla="val 2535"/>
                <a:gd name="f43" fmla="val 2351"/>
                <a:gd name="f44" fmla="val 2325"/>
                <a:gd name="f45" fmla="val 2297"/>
                <a:gd name="f46" fmla="val 2269"/>
                <a:gd name="f47" fmla="val 2080"/>
                <a:gd name="f48" fmla="val 5451"/>
                <a:gd name="f49" fmla="val 2017"/>
                <a:gd name="f50" fmla="val 2049"/>
                <a:gd name="f51" fmla="val 2332"/>
                <a:gd name="f52" fmla="val 2175"/>
                <a:gd name="f53" fmla="val 4096"/>
                <a:gd name="f54" fmla="val 2206"/>
                <a:gd name="f55" fmla="val 2395"/>
                <a:gd name="f56" fmla="val 2553"/>
                <a:gd name="f57" fmla="val 3120"/>
                <a:gd name="f58" fmla="val 3151"/>
                <a:gd name="f59" fmla="val 3285"/>
                <a:gd name="f60" fmla="val 3435"/>
                <a:gd name="f61" fmla="val 1544"/>
                <a:gd name="f62" fmla="val 1"/>
                <a:gd name="f63" fmla="val 3434"/>
                <a:gd name="f64" fmla="val 5356"/>
                <a:gd name="f65" fmla="val 6900"/>
                <a:gd name="f66" fmla="val 4065"/>
                <a:gd name="f67" fmla="val 4632"/>
                <a:gd name="f68" fmla="val 6742"/>
                <a:gd name="f69" fmla="val 5168"/>
                <a:gd name="f70" fmla="val 6427"/>
                <a:gd name="f71" fmla="val 6365"/>
                <a:gd name="f72" fmla="val 6407"/>
                <a:gd name="f73" fmla="val 6910"/>
                <a:gd name="f74" fmla="val 6449"/>
                <a:gd name="f75" fmla="val 6917"/>
                <a:gd name="f76" fmla="val 6491"/>
                <a:gd name="f77" fmla="val 6575"/>
                <a:gd name="f78" fmla="val 6659"/>
                <a:gd name="f79" fmla="val 6889"/>
                <a:gd name="f80" fmla="val 6743"/>
                <a:gd name="f81" fmla="val 6805"/>
                <a:gd name="f82" fmla="val 6806"/>
                <a:gd name="f83" fmla="val 6869"/>
                <a:gd name="f84" fmla="val 6616"/>
                <a:gd name="f85" fmla="val 6459"/>
                <a:gd name="f86" fmla="val 5009"/>
                <a:gd name="f87" fmla="val 4001"/>
                <a:gd name="f88" fmla="val 3119"/>
                <a:gd name="f89" fmla="val 6774"/>
                <a:gd name="f90" fmla="val 2804"/>
                <a:gd name="f91" fmla="val 6711"/>
                <a:gd name="f92" fmla="val 2489"/>
                <a:gd name="f93" fmla="val 6617"/>
                <a:gd name="f94" fmla="val 2426"/>
                <a:gd name="f95" fmla="val 6428"/>
                <a:gd name="f96" fmla="val 2363"/>
                <a:gd name="f97" fmla="val 5389"/>
                <a:gd name="f98" fmla="val 2755"/>
                <a:gd name="f99" fmla="val 5256"/>
                <a:gd name="f100" fmla="val 2780"/>
                <a:gd name="f101" fmla="val 5125"/>
                <a:gd name="f102" fmla="val 4892"/>
                <a:gd name="f103" fmla="val 4667"/>
                <a:gd name="f104" fmla="val 2702"/>
                <a:gd name="f105" fmla="val 4506"/>
                <a:gd name="f106" fmla="val 2521"/>
                <a:gd name="f107" fmla="val 4222"/>
                <a:gd name="f108" fmla="val 1891"/>
                <a:gd name="f109" fmla="val 4159"/>
                <a:gd name="f110" fmla="val 1481"/>
                <a:gd name="f111" fmla="val 4443"/>
                <a:gd name="f112" fmla="val 221"/>
                <a:gd name="f113" fmla="val 189"/>
                <a:gd name="f114" fmla="val 4411"/>
                <a:gd name="f115" fmla="val 158"/>
                <a:gd name="f116" fmla="val 63"/>
                <a:gd name="f117" fmla="*/ f0 1 6868"/>
                <a:gd name="f118" fmla="*/ f1 1 6918"/>
                <a:gd name="f119" fmla="val f2"/>
                <a:gd name="f120" fmla="val f3"/>
                <a:gd name="f121" fmla="val f4"/>
                <a:gd name="f122" fmla="+- f121 0 f119"/>
                <a:gd name="f123" fmla="+- f120 0 f119"/>
                <a:gd name="f124" fmla="*/ f123 1 6868"/>
                <a:gd name="f125" fmla="*/ f122 1 6918"/>
                <a:gd name="f126" fmla="*/ f119 1 f124"/>
                <a:gd name="f127" fmla="*/ f120 1 f124"/>
                <a:gd name="f128" fmla="*/ f119 1 f125"/>
                <a:gd name="f129" fmla="*/ f121 1 f125"/>
                <a:gd name="f130" fmla="*/ f126 f117 1"/>
                <a:gd name="f131" fmla="*/ f127 f117 1"/>
                <a:gd name="f132" fmla="*/ f129 f118 1"/>
                <a:gd name="f133" fmla="*/ f128 f118 1"/>
              </a:gdLst>
              <a:ahLst/>
              <a:cxnLst>
                <a:cxn ang="3cd4">
                  <a:pos x="hc" y="t"/>
                </a:cxn>
                <a:cxn ang="0">
                  <a:pos x="r" y="vc"/>
                </a:cxn>
                <a:cxn ang="cd4">
                  <a:pos x="hc" y="b"/>
                </a:cxn>
                <a:cxn ang="cd2">
                  <a:pos x="l" y="vc"/>
                </a:cxn>
              </a:cxnLst>
              <a:rect l="f130" t="f133" r="f131" b="f132"/>
              <a:pathLst>
                <a:path w="6868" h="6918">
                  <a:moveTo>
                    <a:pt x="f5" y="f6"/>
                  </a:moveTo>
                  <a:cubicBezTo>
                    <a:pt x="f7" y="f6"/>
                    <a:pt x="f8" y="f9"/>
                    <a:pt x="f10" y="f11"/>
                  </a:cubicBezTo>
                  <a:lnTo>
                    <a:pt x="f12" y="f13"/>
                  </a:lnTo>
                  <a:lnTo>
                    <a:pt x="f14" y="f13"/>
                  </a:lnTo>
                  <a:cubicBezTo>
                    <a:pt x="f15" y="f13"/>
                    <a:pt x="f16" y="f17"/>
                    <a:pt x="f16" y="f18"/>
                  </a:cubicBezTo>
                  <a:cubicBezTo>
                    <a:pt x="f16" y="f19"/>
                    <a:pt x="f20" y="f21"/>
                    <a:pt x="f22" y="f21"/>
                  </a:cubicBezTo>
                  <a:lnTo>
                    <a:pt x="f23" y="f24"/>
                  </a:lnTo>
                  <a:cubicBezTo>
                    <a:pt x="f16" y="f25"/>
                    <a:pt x="f26" y="f27"/>
                    <a:pt x="f28" y="f29"/>
                  </a:cubicBezTo>
                  <a:cubicBezTo>
                    <a:pt x="f30" y="f31"/>
                    <a:pt x="f32" y="f33"/>
                    <a:pt x="f34" y="f33"/>
                  </a:cubicBezTo>
                  <a:cubicBezTo>
                    <a:pt x="f35" y="f33"/>
                    <a:pt x="f36" y="f37"/>
                    <a:pt x="f38" y="f25"/>
                  </a:cubicBezTo>
                  <a:lnTo>
                    <a:pt x="f10" y="f21"/>
                  </a:lnTo>
                  <a:lnTo>
                    <a:pt x="f39" y="f21"/>
                  </a:lnTo>
                  <a:lnTo>
                    <a:pt x="f40" y="f25"/>
                  </a:lnTo>
                  <a:cubicBezTo>
                    <a:pt x="f41" y="f37"/>
                    <a:pt x="f42" y="f33"/>
                    <a:pt x="f43" y="f33"/>
                  </a:cubicBezTo>
                  <a:cubicBezTo>
                    <a:pt x="f44" y="f33"/>
                    <a:pt x="f45" y="f31"/>
                    <a:pt x="f46" y="f29"/>
                  </a:cubicBezTo>
                  <a:cubicBezTo>
                    <a:pt x="f47" y="f48"/>
                    <a:pt x="f49" y="f25"/>
                    <a:pt x="f50" y="f24"/>
                  </a:cubicBezTo>
                  <a:lnTo>
                    <a:pt x="f51" y="f21"/>
                  </a:lnTo>
                  <a:cubicBezTo>
                    <a:pt x="f52" y="f53"/>
                    <a:pt x="f49" y="f19"/>
                    <a:pt x="f49" y="f18"/>
                  </a:cubicBezTo>
                  <a:cubicBezTo>
                    <a:pt x="f50" y="f17"/>
                    <a:pt x="f54" y="f13"/>
                    <a:pt x="f55" y="f13"/>
                  </a:cubicBezTo>
                  <a:lnTo>
                    <a:pt x="f56" y="f13"/>
                  </a:lnTo>
                  <a:lnTo>
                    <a:pt x="f57" y="f11"/>
                  </a:lnTo>
                  <a:cubicBezTo>
                    <a:pt x="f58" y="f9"/>
                    <a:pt x="f59" y="f6"/>
                    <a:pt x="f5" y="f6"/>
                  </a:cubicBezTo>
                  <a:close/>
                  <a:moveTo>
                    <a:pt x="f60" y="f2"/>
                  </a:moveTo>
                  <a:cubicBezTo>
                    <a:pt x="f61" y="f2"/>
                    <a:pt x="f62" y="f61"/>
                    <a:pt x="f62" y="f63"/>
                  </a:cubicBezTo>
                  <a:cubicBezTo>
                    <a:pt x="f62" y="f64"/>
                    <a:pt x="f61" y="f65"/>
                    <a:pt x="f60" y="f65"/>
                  </a:cubicBezTo>
                  <a:cubicBezTo>
                    <a:pt x="f66" y="f65"/>
                    <a:pt x="f67" y="f68"/>
                    <a:pt x="f69" y="f70"/>
                  </a:cubicBezTo>
                  <a:lnTo>
                    <a:pt x="f71" y="f65"/>
                  </a:lnTo>
                  <a:cubicBezTo>
                    <a:pt x="f72" y="f73"/>
                    <a:pt x="f74" y="f75"/>
                    <a:pt x="f76" y="f75"/>
                  </a:cubicBezTo>
                  <a:cubicBezTo>
                    <a:pt x="f77" y="f75"/>
                    <a:pt x="f78" y="f79"/>
                    <a:pt x="f80" y="f81"/>
                  </a:cubicBezTo>
                  <a:cubicBezTo>
                    <a:pt x="f82" y="f68"/>
                    <a:pt x="f83" y="f84"/>
                    <a:pt x="f83" y="f85"/>
                  </a:cubicBezTo>
                  <a:lnTo>
                    <a:pt x="f76" y="f86"/>
                  </a:lnTo>
                  <a:cubicBezTo>
                    <a:pt x="f80" y="f22"/>
                    <a:pt x="f83" y="f87"/>
                    <a:pt x="f83" y="f13"/>
                  </a:cubicBezTo>
                  <a:cubicBezTo>
                    <a:pt x="f83" y="f88"/>
                    <a:pt x="f89" y="f90"/>
                    <a:pt x="f91" y="f92"/>
                  </a:cubicBezTo>
                  <a:cubicBezTo>
                    <a:pt x="f93" y="f94"/>
                    <a:pt x="f76" y="f55"/>
                    <a:pt x="f95" y="f96"/>
                  </a:cubicBezTo>
                  <a:lnTo>
                    <a:pt x="f29" y="f40"/>
                  </a:lnTo>
                  <a:cubicBezTo>
                    <a:pt x="f97" y="f98"/>
                    <a:pt x="f99" y="f100"/>
                    <a:pt x="f101" y="f100"/>
                  </a:cubicBezTo>
                  <a:cubicBezTo>
                    <a:pt x="f102" y="f100"/>
                    <a:pt x="f103" y="f104"/>
                    <a:pt x="f105" y="f106"/>
                  </a:cubicBezTo>
                  <a:cubicBezTo>
                    <a:pt x="f107" y="f46"/>
                    <a:pt x="f53" y="f108"/>
                    <a:pt x="f109" y="f110"/>
                  </a:cubicBezTo>
                  <a:lnTo>
                    <a:pt x="f111" y="f112"/>
                  </a:lnTo>
                  <a:cubicBezTo>
                    <a:pt x="f111" y="f113"/>
                    <a:pt x="f111" y="f113"/>
                    <a:pt x="f114" y="f115"/>
                  </a:cubicBezTo>
                  <a:cubicBezTo>
                    <a:pt x="f53" y="f116"/>
                    <a:pt x="f10" y="f2"/>
                    <a:pt x="f60"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9" name="Google Shape;6969;p88">
              <a:extLst>
                <a:ext uri="{FF2B5EF4-FFF2-40B4-BE49-F238E27FC236}">
                  <a16:creationId xmlns:a16="http://schemas.microsoft.com/office/drawing/2014/main" id="{EAED0A50-C070-C822-9B3F-12A68C17FA93}"/>
                </a:ext>
              </a:extLst>
            </p:cNvPr>
            <p:cNvSpPr/>
            <p:nvPr/>
          </p:nvSpPr>
          <p:spPr>
            <a:xfrm>
              <a:off x="8497372" y="2665046"/>
              <a:ext cx="24551" cy="40507"/>
            </a:xfrm>
            <a:custGeom>
              <a:avLst/>
              <a:gdLst>
                <a:gd name="f0" fmla="val w"/>
                <a:gd name="f1" fmla="val h"/>
                <a:gd name="f2" fmla="val 0"/>
                <a:gd name="f3" fmla="val 631"/>
                <a:gd name="f4" fmla="val 1041"/>
                <a:gd name="f5" fmla="val 1"/>
                <a:gd name="f6" fmla="val 32"/>
                <a:gd name="f7" fmla="val 410"/>
                <a:gd name="f8" fmla="val 126"/>
                <a:gd name="f9" fmla="val 694"/>
                <a:gd name="f10" fmla="val 315"/>
                <a:gd name="f11" fmla="val 473"/>
                <a:gd name="f12" fmla="val 599"/>
                <a:gd name="f13" fmla="val 347"/>
                <a:gd name="f14" fmla="*/ f0 1 631"/>
                <a:gd name="f15" fmla="*/ f1 1 1041"/>
                <a:gd name="f16" fmla="val f2"/>
                <a:gd name="f17" fmla="val f3"/>
                <a:gd name="f18" fmla="val f4"/>
                <a:gd name="f19" fmla="+- f18 0 f16"/>
                <a:gd name="f20" fmla="+- f17 0 f16"/>
                <a:gd name="f21" fmla="*/ f20 1 631"/>
                <a:gd name="f22" fmla="*/ f19 1 1041"/>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31" h="1041">
                  <a:moveTo>
                    <a:pt x="f2" y="f5"/>
                  </a:moveTo>
                  <a:cubicBezTo>
                    <a:pt x="f6" y="f7"/>
                    <a:pt x="f8" y="f9"/>
                    <a:pt x="f10" y="f4"/>
                  </a:cubicBezTo>
                  <a:cubicBezTo>
                    <a:pt x="f11" y="f9"/>
                    <a:pt x="f12" y="f13"/>
                    <a:pt x="f3"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0" name="Google Shape;6970;p88">
              <a:extLst>
                <a:ext uri="{FF2B5EF4-FFF2-40B4-BE49-F238E27FC236}">
                  <a16:creationId xmlns:a16="http://schemas.microsoft.com/office/drawing/2014/main" id="{5B888448-2833-11E2-9C51-2CBE06A001C5}"/>
                </a:ext>
              </a:extLst>
            </p:cNvPr>
            <p:cNvSpPr/>
            <p:nvPr/>
          </p:nvSpPr>
          <p:spPr>
            <a:xfrm>
              <a:off x="8374751" y="2558381"/>
              <a:ext cx="268550" cy="268348"/>
            </a:xfrm>
            <a:custGeom>
              <a:avLst/>
              <a:gdLst>
                <a:gd name="f0" fmla="val w"/>
                <a:gd name="f1" fmla="val h"/>
                <a:gd name="f2" fmla="val 0"/>
                <a:gd name="f3" fmla="val 6901"/>
                <a:gd name="f4" fmla="val 6896"/>
                <a:gd name="f5" fmla="val 3435"/>
                <a:gd name="f6" fmla="val 1356"/>
                <a:gd name="f7" fmla="val 3624"/>
                <a:gd name="f8" fmla="val 3782"/>
                <a:gd name="f9" fmla="val 1513"/>
                <a:gd name="f10" fmla="val 1734"/>
                <a:gd name="f11" fmla="val 2080"/>
                <a:gd name="f12" fmla="val 4821"/>
                <a:gd name="f13" fmla="val 5010"/>
                <a:gd name="f14" fmla="val 5168"/>
                <a:gd name="f15" fmla="val 2238"/>
                <a:gd name="f16" fmla="val 2427"/>
                <a:gd name="f17" fmla="val 2616"/>
                <a:gd name="f18" fmla="val 2742"/>
                <a:gd name="f19" fmla="val 4412"/>
                <a:gd name="f20" fmla="val 4380"/>
                <a:gd name="f21" fmla="val 3341"/>
                <a:gd name="f22" fmla="val 4191"/>
                <a:gd name="f23" fmla="val 3876"/>
                <a:gd name="f24" fmla="val 3908"/>
                <a:gd name="f25" fmla="val 4443"/>
                <a:gd name="f26" fmla="val 4475"/>
                <a:gd name="f27" fmla="val 3939"/>
                <a:gd name="f28" fmla="val 4506"/>
                <a:gd name="f29" fmla="val 4349"/>
                <a:gd name="f30" fmla="val 4916"/>
                <a:gd name="f31" fmla="val 5042"/>
                <a:gd name="f32" fmla="val 5262"/>
                <a:gd name="f33" fmla="val 5388"/>
                <a:gd name="f34" fmla="val 4286"/>
                <a:gd name="f35" fmla="val 5451"/>
                <a:gd name="f36" fmla="val 5483"/>
                <a:gd name="f37" fmla="val 4101"/>
                <a:gd name="f38" fmla="val 4010"/>
                <a:gd name="f39" fmla="val 3923"/>
                <a:gd name="f40" fmla="val 3466"/>
                <a:gd name="f41" fmla="val 4979"/>
                <a:gd name="f42" fmla="val 4947"/>
                <a:gd name="f43" fmla="val 3403"/>
                <a:gd name="f44" fmla="val 2994"/>
                <a:gd name="f45" fmla="val 2931"/>
                <a:gd name="f46" fmla="val 2844"/>
                <a:gd name="f47" fmla="val 2758"/>
                <a:gd name="f48" fmla="val 2671"/>
                <a:gd name="f49" fmla="val 2584"/>
                <a:gd name="f50" fmla="val 2521"/>
                <a:gd name="f51" fmla="val 2395"/>
                <a:gd name="f52" fmla="val 2962"/>
                <a:gd name="f53" fmla="val 2679"/>
                <a:gd name="f54" fmla="val 2490"/>
                <a:gd name="f55" fmla="val 2458"/>
                <a:gd name="f56" fmla="val 2049"/>
                <a:gd name="f57" fmla="val 1860"/>
                <a:gd name="f58" fmla="val 1702"/>
                <a:gd name="f59" fmla="val 2206"/>
                <a:gd name="f60" fmla="val 3088"/>
                <a:gd name="f61" fmla="val 3246"/>
                <a:gd name="f62" fmla="val 1"/>
                <a:gd name="f63" fmla="val 1576"/>
                <a:gd name="f64" fmla="val 32"/>
                <a:gd name="f65" fmla="val 3467"/>
                <a:gd name="f66" fmla="val 3971"/>
                <a:gd name="f67" fmla="val 158"/>
                <a:gd name="f68" fmla="val 411"/>
                <a:gd name="f69" fmla="val 6459"/>
                <a:gd name="f70" fmla="val 6554"/>
                <a:gd name="f71" fmla="val 6680"/>
                <a:gd name="f72" fmla="val 6806"/>
                <a:gd name="f73" fmla="val 225"/>
                <a:gd name="f74" fmla="val 6851"/>
                <a:gd name="f75" fmla="val 324"/>
                <a:gd name="f76" fmla="val 6895"/>
                <a:gd name="f77" fmla="val 420"/>
                <a:gd name="f78" fmla="val 460"/>
                <a:gd name="f79" fmla="val 500"/>
                <a:gd name="f80" fmla="val 6887"/>
                <a:gd name="f81" fmla="val 537"/>
                <a:gd name="f82" fmla="val 6869"/>
                <a:gd name="f83" fmla="val 6396"/>
                <a:gd name="f84" fmla="val 2269"/>
                <a:gd name="f85" fmla="val 6712"/>
                <a:gd name="f86" fmla="val 2899"/>
                <a:gd name="f87" fmla="val 5357"/>
                <a:gd name="f88" fmla="val 5325"/>
                <a:gd name="f89" fmla="*/ f0 1 6901"/>
                <a:gd name="f90" fmla="*/ f1 1 6896"/>
                <a:gd name="f91" fmla="val f2"/>
                <a:gd name="f92" fmla="val f3"/>
                <a:gd name="f93" fmla="val f4"/>
                <a:gd name="f94" fmla="+- f93 0 f91"/>
                <a:gd name="f95" fmla="+- f92 0 f91"/>
                <a:gd name="f96" fmla="*/ f95 1 6901"/>
                <a:gd name="f97" fmla="*/ f94 1 6896"/>
                <a:gd name="f98" fmla="*/ f91 1 f96"/>
                <a:gd name="f99" fmla="*/ f92 1 f96"/>
                <a:gd name="f100" fmla="*/ f91 1 f97"/>
                <a:gd name="f101" fmla="*/ f93 1 f97"/>
                <a:gd name="f102" fmla="*/ f98 f89 1"/>
                <a:gd name="f103" fmla="*/ f99 f89 1"/>
                <a:gd name="f104" fmla="*/ f101 f90 1"/>
                <a:gd name="f105" fmla="*/ f100 f90 1"/>
              </a:gdLst>
              <a:ahLst/>
              <a:cxnLst>
                <a:cxn ang="3cd4">
                  <a:pos x="hc" y="t"/>
                </a:cxn>
                <a:cxn ang="0">
                  <a:pos x="r" y="vc"/>
                </a:cxn>
                <a:cxn ang="cd4">
                  <a:pos x="hc" y="b"/>
                </a:cxn>
                <a:cxn ang="cd2">
                  <a:pos x="l" y="vc"/>
                </a:cxn>
              </a:cxnLst>
              <a:rect l="f102" t="f105" r="f103" b="f104"/>
              <a:pathLst>
                <a:path w="6901" h="6896">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cubicBezTo>
                    <a:pt x="f20" y="f21"/>
                    <a:pt x="f22" y="f23"/>
                    <a:pt x="f23" y="f19"/>
                  </a:cubicBezTo>
                  <a:cubicBezTo>
                    <a:pt x="f24" y="f25"/>
                    <a:pt x="f24" y="f26"/>
                    <a:pt x="f27" y="f28"/>
                  </a:cubicBezTo>
                  <a:lnTo>
                    <a:pt x="f29" y="f30"/>
                  </a:lnTo>
                  <a:cubicBezTo>
                    <a:pt x="f25" y="f31"/>
                    <a:pt x="f25" y="f32"/>
                    <a:pt x="f29" y="f33"/>
                  </a:cubicBezTo>
                  <a:cubicBezTo>
                    <a:pt x="f34" y="f35"/>
                    <a:pt x="f22" y="f36"/>
                    <a:pt x="f37" y="f36"/>
                  </a:cubicBezTo>
                  <a:cubicBezTo>
                    <a:pt x="f38" y="f36"/>
                    <a:pt x="f39" y="f35"/>
                    <a:pt x="f23" y="f33"/>
                  </a:cubicBezTo>
                  <a:lnTo>
                    <a:pt x="f40" y="f41"/>
                  </a:lnTo>
                  <a:lnTo>
                    <a:pt x="f5" y="f42"/>
                  </a:lnTo>
                  <a:lnTo>
                    <a:pt x="f43" y="f41"/>
                  </a:lnTo>
                  <a:lnTo>
                    <a:pt x="f44" y="f33"/>
                  </a:lnTo>
                  <a:cubicBezTo>
                    <a:pt x="f45" y="f35"/>
                    <a:pt x="f46" y="f36"/>
                    <a:pt x="f47" y="f36"/>
                  </a:cubicBezTo>
                  <a:cubicBezTo>
                    <a:pt x="f48" y="f36"/>
                    <a:pt x="f49" y="f35"/>
                    <a:pt x="f50" y="f33"/>
                  </a:cubicBezTo>
                  <a:cubicBezTo>
                    <a:pt x="f51" y="f32"/>
                    <a:pt x="f51" y="f31"/>
                    <a:pt x="f50" y="f30"/>
                  </a:cubicBezTo>
                  <a:lnTo>
                    <a:pt x="f45" y="f28"/>
                  </a:lnTo>
                  <a:cubicBezTo>
                    <a:pt x="f52" y="f26"/>
                    <a:pt x="f52" y="f25"/>
                    <a:pt x="f44" y="f19"/>
                  </a:cubicBezTo>
                  <a:cubicBezTo>
                    <a:pt x="f53" y="f27"/>
                    <a:pt x="f54" y="f21"/>
                    <a:pt x="f55" y="f18"/>
                  </a:cubicBezTo>
                  <a:lnTo>
                    <a:pt x="f56" y="f18"/>
                  </a:lnTo>
                  <a:cubicBezTo>
                    <a:pt x="f57" y="f18"/>
                    <a:pt x="f58" y="f49"/>
                    <a:pt x="f58" y="f51"/>
                  </a:cubicBezTo>
                  <a:cubicBezTo>
                    <a:pt x="f58" y="f59"/>
                    <a:pt x="f57" y="f56"/>
                    <a:pt x="f56" y="f56"/>
                  </a:cubicBezTo>
                  <a:lnTo>
                    <a:pt x="f60" y="f56"/>
                  </a:lnTo>
                  <a:lnTo>
                    <a:pt x="f60" y="f10"/>
                  </a:lnTo>
                  <a:cubicBezTo>
                    <a:pt x="f60" y="f9"/>
                    <a:pt x="f61" y="f6"/>
                    <a:pt x="f5" y="f6"/>
                  </a:cubicBezTo>
                  <a:close/>
                  <a:moveTo>
                    <a:pt x="f40" y="f62"/>
                  </a:moveTo>
                  <a:cubicBezTo>
                    <a:pt x="f63" y="f62"/>
                    <a:pt x="f64" y="f63"/>
                    <a:pt x="f64" y="f65"/>
                  </a:cubicBezTo>
                  <a:cubicBezTo>
                    <a:pt x="f64" y="f66"/>
                    <a:pt x="f67" y="f28"/>
                    <a:pt x="f68" y="f41"/>
                  </a:cubicBezTo>
                  <a:lnTo>
                    <a:pt x="f64" y="f69"/>
                  </a:lnTo>
                  <a:cubicBezTo>
                    <a:pt x="f62" y="f70"/>
                    <a:pt x="f64" y="f71"/>
                    <a:pt x="f67" y="f72"/>
                  </a:cubicBezTo>
                  <a:cubicBezTo>
                    <a:pt x="f73" y="f74"/>
                    <a:pt x="f75" y="f76"/>
                    <a:pt x="f77" y="f76"/>
                  </a:cubicBezTo>
                  <a:cubicBezTo>
                    <a:pt x="f78" y="f76"/>
                    <a:pt x="f79" y="f80"/>
                    <a:pt x="f81" y="f82"/>
                  </a:cubicBezTo>
                  <a:lnTo>
                    <a:pt x="f10" y="f83"/>
                  </a:lnTo>
                  <a:cubicBezTo>
                    <a:pt x="f84" y="f85"/>
                    <a:pt x="f86" y="f82"/>
                    <a:pt x="f40" y="f82"/>
                  </a:cubicBezTo>
                  <a:cubicBezTo>
                    <a:pt x="f87" y="f82"/>
                    <a:pt x="f3" y="f87"/>
                    <a:pt x="f3" y="f5"/>
                  </a:cubicBezTo>
                  <a:cubicBezTo>
                    <a:pt x="f3" y="f63"/>
                    <a:pt x="f88" y="f62"/>
                    <a:pt x="f40" y="f6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1" name="Google Shape;6760;p88">
            <a:extLst>
              <a:ext uri="{FF2B5EF4-FFF2-40B4-BE49-F238E27FC236}">
                <a16:creationId xmlns:a16="http://schemas.microsoft.com/office/drawing/2014/main" id="{D55E4C02-1D9C-FC15-D277-7918579344C6}"/>
              </a:ext>
            </a:extLst>
          </p:cNvPr>
          <p:cNvGrpSpPr/>
          <p:nvPr/>
        </p:nvGrpSpPr>
        <p:grpSpPr>
          <a:xfrm>
            <a:off x="3152165" y="935257"/>
            <a:ext cx="374968" cy="450424"/>
            <a:chOff x="3152165" y="935257"/>
            <a:chExt cx="374968" cy="450424"/>
          </a:xfrm>
        </p:grpSpPr>
        <p:sp>
          <p:nvSpPr>
            <p:cNvPr id="52" name="Google Shape;6761;p88">
              <a:extLst>
                <a:ext uri="{FF2B5EF4-FFF2-40B4-BE49-F238E27FC236}">
                  <a16:creationId xmlns:a16="http://schemas.microsoft.com/office/drawing/2014/main" id="{24D94FB8-BF07-C8F0-CD0B-8C3EA165D4CE}"/>
                </a:ext>
              </a:extLst>
            </p:cNvPr>
            <p:cNvSpPr/>
            <p:nvPr/>
          </p:nvSpPr>
          <p:spPr>
            <a:xfrm>
              <a:off x="3152165" y="935257"/>
              <a:ext cx="79168" cy="312880"/>
            </a:xfrm>
            <a:custGeom>
              <a:avLst/>
              <a:gdLst>
                <a:gd name="f0" fmla="val w"/>
                <a:gd name="f1" fmla="val h"/>
                <a:gd name="f2" fmla="val 0"/>
                <a:gd name="f3" fmla="val 2049"/>
                <a:gd name="f4" fmla="val 8097"/>
                <a:gd name="f5" fmla="val 1702"/>
                <a:gd name="f6" fmla="val 757"/>
                <a:gd name="f7" fmla="val 1"/>
                <a:gd name="f8" fmla="val 788"/>
                <a:gd name="f9" fmla="val 1733"/>
                <a:gd name="f10" fmla="val 348"/>
                <a:gd name="f11" fmla="val 7782"/>
                <a:gd name="f12" fmla="val 820"/>
                <a:gd name="f13" fmla="val 7562"/>
                <a:gd name="f14" fmla="val 1387"/>
                <a:gd name="f15" fmla="*/ f0 1 2049"/>
                <a:gd name="f16" fmla="*/ f1 1 8097"/>
                <a:gd name="f17" fmla="val f2"/>
                <a:gd name="f18" fmla="val f3"/>
                <a:gd name="f19" fmla="val f4"/>
                <a:gd name="f20" fmla="+- f19 0 f17"/>
                <a:gd name="f21" fmla="+- f18 0 f17"/>
                <a:gd name="f22" fmla="*/ f21 1 2049"/>
                <a:gd name="f23" fmla="*/ f20 1 809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049" h="8097">
                  <a:moveTo>
                    <a:pt x="f5" y="f2"/>
                  </a:moveTo>
                  <a:cubicBezTo>
                    <a:pt x="f6" y="f2"/>
                    <a:pt x="f7" y="f8"/>
                    <a:pt x="f7" y="f9"/>
                  </a:cubicBezTo>
                  <a:lnTo>
                    <a:pt x="f7" y="f4"/>
                  </a:lnTo>
                  <a:cubicBezTo>
                    <a:pt x="f10" y="f11"/>
                    <a:pt x="f12" y="f13"/>
                    <a:pt x="f14" y="f13"/>
                  </a:cubicBezTo>
                  <a:lnTo>
                    <a:pt x="f3" y="f13"/>
                  </a:ln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3" name="Google Shape;6762;p88">
              <a:extLst>
                <a:ext uri="{FF2B5EF4-FFF2-40B4-BE49-F238E27FC236}">
                  <a16:creationId xmlns:a16="http://schemas.microsoft.com/office/drawing/2014/main" id="{3142C45B-EEF0-EE2F-2F17-750583A105B5}"/>
                </a:ext>
              </a:extLst>
            </p:cNvPr>
            <p:cNvSpPr/>
            <p:nvPr/>
          </p:nvSpPr>
          <p:spPr>
            <a:xfrm>
              <a:off x="3152165" y="1252965"/>
              <a:ext cx="374968" cy="105942"/>
            </a:xfrm>
            <a:custGeom>
              <a:avLst/>
              <a:gdLst>
                <a:gd name="f0" fmla="val w"/>
                <a:gd name="f1" fmla="val h"/>
                <a:gd name="f2" fmla="val 0"/>
                <a:gd name="f3" fmla="val 9705"/>
                <a:gd name="f4" fmla="val 2742"/>
                <a:gd name="f5" fmla="val 1387"/>
                <a:gd name="f6" fmla="val 631"/>
                <a:gd name="f7" fmla="val 1"/>
                <a:gd name="f8" fmla="val 630"/>
                <a:gd name="f9" fmla="val 1386"/>
                <a:gd name="f10" fmla="val 2111"/>
                <a:gd name="f11" fmla="val 600"/>
                <a:gd name="f12" fmla="val 2741"/>
                <a:gd name="f13" fmla="val 1356"/>
                <a:gd name="f14" fmla="val 4758"/>
                <a:gd name="f15" fmla="val 1733"/>
                <a:gd name="f16" fmla="val 1702"/>
                <a:gd name="f17" fmla="val 1513"/>
                <a:gd name="f18" fmla="val 1575"/>
                <a:gd name="f19" fmla="val 1355"/>
                <a:gd name="f20" fmla="val 1166"/>
                <a:gd name="f21" fmla="val 1008"/>
                <a:gd name="f22" fmla="val 9232"/>
                <a:gd name="f23" fmla="val 9263"/>
                <a:gd name="f24" fmla="val 851"/>
                <a:gd name="f25" fmla="val 9326"/>
                <a:gd name="f26" fmla="val 662"/>
                <a:gd name="f27" fmla="val 9452"/>
                <a:gd name="f28" fmla="val 536"/>
                <a:gd name="f29" fmla="val 9704"/>
                <a:gd name="f30" fmla="val 221"/>
                <a:gd name="f31" fmla="val 9484"/>
                <a:gd name="f32" fmla="*/ f0 1 9705"/>
                <a:gd name="f33" fmla="*/ f1 1 2742"/>
                <a:gd name="f34" fmla="val f2"/>
                <a:gd name="f35" fmla="val f3"/>
                <a:gd name="f36" fmla="val f4"/>
                <a:gd name="f37" fmla="+- f36 0 f34"/>
                <a:gd name="f38" fmla="+- f35 0 f34"/>
                <a:gd name="f39" fmla="*/ f38 1 9705"/>
                <a:gd name="f40" fmla="*/ f37 1 2742"/>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9705" h="2742">
                  <a:moveTo>
                    <a:pt x="f5" y="f2"/>
                  </a:moveTo>
                  <a:cubicBezTo>
                    <a:pt x="f6" y="f2"/>
                    <a:pt x="f7" y="f8"/>
                    <a:pt x="f7" y="f9"/>
                  </a:cubicBezTo>
                  <a:cubicBezTo>
                    <a:pt x="f7" y="f10"/>
                    <a:pt x="f11" y="f12"/>
                    <a:pt x="f13" y="f12"/>
                  </a:cubicBezTo>
                  <a:lnTo>
                    <a:pt x="f14" y="f12"/>
                  </a:lnTo>
                  <a:lnTo>
                    <a:pt x="f14" y="f15"/>
                  </a:lnTo>
                  <a:lnTo>
                    <a:pt x="f16" y="f15"/>
                  </a:lnTo>
                  <a:cubicBezTo>
                    <a:pt x="f17" y="f15"/>
                    <a:pt x="f13" y="f18"/>
                    <a:pt x="f13" y="f19"/>
                  </a:cubicBezTo>
                  <a:cubicBezTo>
                    <a:pt x="f13" y="f20"/>
                    <a:pt x="f17" y="f21"/>
                    <a:pt x="f16" y="f21"/>
                  </a:cubicBezTo>
                  <a:lnTo>
                    <a:pt x="f22" y="f21"/>
                  </a:lnTo>
                  <a:cubicBezTo>
                    <a:pt x="f23" y="f24"/>
                    <a:pt x="f25" y="f26"/>
                    <a:pt x="f27" y="f28"/>
                  </a:cubicBezTo>
                  <a:cubicBezTo>
                    <a:pt x="f29" y="f30"/>
                    <a:pt x="f31" y="f2"/>
                    <a:pt x="f2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4" name="Google Shape;6763;p88">
              <a:extLst>
                <a:ext uri="{FF2B5EF4-FFF2-40B4-BE49-F238E27FC236}">
                  <a16:creationId xmlns:a16="http://schemas.microsoft.com/office/drawing/2014/main" id="{EFA0787E-27B3-DDA9-64F3-80D579E931C5}"/>
                </a:ext>
              </a:extLst>
            </p:cNvPr>
            <p:cNvSpPr/>
            <p:nvPr/>
          </p:nvSpPr>
          <p:spPr>
            <a:xfrm>
              <a:off x="3441902" y="1319881"/>
              <a:ext cx="85231" cy="39026"/>
            </a:xfrm>
            <a:custGeom>
              <a:avLst/>
              <a:gdLst>
                <a:gd name="f0" fmla="val w"/>
                <a:gd name="f1" fmla="val h"/>
                <a:gd name="f2" fmla="val 0"/>
                <a:gd name="f3" fmla="val 2206"/>
                <a:gd name="f4" fmla="val 1010"/>
                <a:gd name="f5" fmla="val 1"/>
                <a:gd name="f6" fmla="val 1009"/>
                <a:gd name="f7" fmla="val 1670"/>
                <a:gd name="f8" fmla="val 1953"/>
                <a:gd name="f9" fmla="val 2205"/>
                <a:gd name="f10" fmla="val 788"/>
                <a:gd name="f11" fmla="val 505"/>
                <a:gd name="f12" fmla="val 1827"/>
                <a:gd name="f13" fmla="val 347"/>
                <a:gd name="f14" fmla="val 1764"/>
                <a:gd name="f15" fmla="val 190"/>
                <a:gd name="f16" fmla="*/ f0 1 2206"/>
                <a:gd name="f17" fmla="*/ f1 1 1010"/>
                <a:gd name="f18" fmla="val f2"/>
                <a:gd name="f19" fmla="val f3"/>
                <a:gd name="f20" fmla="val f4"/>
                <a:gd name="f21" fmla="+- f20 0 f18"/>
                <a:gd name="f22" fmla="+- f19 0 f18"/>
                <a:gd name="f23" fmla="*/ f22 1 2206"/>
                <a:gd name="f24" fmla="*/ f21 1 101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206" h="1010">
                  <a:moveTo>
                    <a:pt x="f2" y="f5"/>
                  </a:moveTo>
                  <a:lnTo>
                    <a:pt x="f2" y="f6"/>
                  </a:lnTo>
                  <a:lnTo>
                    <a:pt x="f7" y="f6"/>
                  </a:lnTo>
                  <a:cubicBezTo>
                    <a:pt x="f8" y="f6"/>
                    <a:pt x="f9" y="f10"/>
                    <a:pt x="f8" y="f11"/>
                  </a:cubicBezTo>
                  <a:cubicBezTo>
                    <a:pt x="f12" y="f13"/>
                    <a:pt x="f14" y="f15"/>
                    <a:pt x="f7"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5" name="Google Shape;6764;p88">
              <a:extLst>
                <a:ext uri="{FF2B5EF4-FFF2-40B4-BE49-F238E27FC236}">
                  <a16:creationId xmlns:a16="http://schemas.microsoft.com/office/drawing/2014/main" id="{8C7548B8-A9F2-DD2A-B362-345049B89F75}"/>
                </a:ext>
              </a:extLst>
            </p:cNvPr>
            <p:cNvSpPr/>
            <p:nvPr/>
          </p:nvSpPr>
          <p:spPr>
            <a:xfrm>
              <a:off x="3323825" y="1094710"/>
              <a:ext cx="130283" cy="53592"/>
            </a:xfrm>
            <a:custGeom>
              <a:avLst/>
              <a:gdLst>
                <a:gd name="f0" fmla="val w"/>
                <a:gd name="f1" fmla="val h"/>
                <a:gd name="f2" fmla="val 0"/>
                <a:gd name="f3" fmla="val 3372"/>
                <a:gd name="f4" fmla="val 1387"/>
                <a:gd name="f5" fmla="val 1701"/>
                <a:gd name="f6" fmla="val 882"/>
                <a:gd name="f7" fmla="val 221"/>
                <a:gd name="f8" fmla="val 599"/>
                <a:gd name="f9" fmla="val 3371"/>
                <a:gd name="f10" fmla="val 3214"/>
                <a:gd name="f11" fmla="val 2521"/>
                <a:gd name="f12" fmla="*/ f0 1 3372"/>
                <a:gd name="f13" fmla="*/ f1 1 1387"/>
                <a:gd name="f14" fmla="val f2"/>
                <a:gd name="f15" fmla="val f3"/>
                <a:gd name="f16" fmla="val f4"/>
                <a:gd name="f17" fmla="+- f16 0 f14"/>
                <a:gd name="f18" fmla="+- f15 0 f14"/>
                <a:gd name="f19" fmla="*/ f18 1 3372"/>
                <a:gd name="f20" fmla="*/ f17 1 1387"/>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372" h="1387">
                  <a:moveTo>
                    <a:pt x="f5" y="f2"/>
                  </a:moveTo>
                  <a:cubicBezTo>
                    <a:pt x="f6" y="f2"/>
                    <a:pt x="f7" y="f8"/>
                    <a:pt x="f2" y="f4"/>
                  </a:cubicBezTo>
                  <a:lnTo>
                    <a:pt x="f9" y="f4"/>
                  </a:lnTo>
                  <a:cubicBezTo>
                    <a:pt x="f10" y="f8"/>
                    <a:pt x="f11"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6" name="Google Shape;6765;p88">
              <a:extLst>
                <a:ext uri="{FF2B5EF4-FFF2-40B4-BE49-F238E27FC236}">
                  <a16:creationId xmlns:a16="http://schemas.microsoft.com/office/drawing/2014/main" id="{8F10D3B4-AAAA-A4B7-2C11-C2E7ED28F934}"/>
                </a:ext>
              </a:extLst>
            </p:cNvPr>
            <p:cNvSpPr/>
            <p:nvPr/>
          </p:nvSpPr>
          <p:spPr>
            <a:xfrm>
              <a:off x="3363967" y="1015578"/>
              <a:ext cx="51151" cy="51151"/>
            </a:xfrm>
            <a:custGeom>
              <a:avLst/>
              <a:gdLst>
                <a:gd name="f0" fmla="val w"/>
                <a:gd name="f1" fmla="val h"/>
                <a:gd name="f2" fmla="val 0"/>
                <a:gd name="f3" fmla="val 1324"/>
                <a:gd name="f4" fmla="val 662"/>
                <a:gd name="f5" fmla="val 1"/>
                <a:gd name="f6" fmla="val 316"/>
                <a:gd name="f7" fmla="val 284"/>
                <a:gd name="f8" fmla="val 1040"/>
                <a:gd name="f9" fmla="*/ f0 1 1324"/>
                <a:gd name="f10" fmla="*/ f1 1 1324"/>
                <a:gd name="f11" fmla="val f2"/>
                <a:gd name="f12" fmla="val f3"/>
                <a:gd name="f13" fmla="+- f12 0 f11"/>
                <a:gd name="f14" fmla="*/ f13 1 1324"/>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1324" h="1324">
                  <a:moveTo>
                    <a:pt x="f4" y="f5"/>
                  </a:moveTo>
                  <a:cubicBezTo>
                    <a:pt x="f6" y="f5"/>
                    <a:pt x="f5" y="f7"/>
                    <a:pt x="f5" y="f4"/>
                  </a:cubicBezTo>
                  <a:cubicBezTo>
                    <a:pt x="f5" y="f8"/>
                    <a:pt x="f6" y="f3"/>
                    <a:pt x="f4" y="f3"/>
                  </a:cubicBezTo>
                  <a:cubicBezTo>
                    <a:pt x="f8" y="f3"/>
                    <a:pt x="f3" y="f8"/>
                    <a:pt x="f3" y="f4"/>
                  </a:cubicBezTo>
                  <a:cubicBezTo>
                    <a:pt x="f3" y="f7"/>
                    <a:pt x="f8" y="f5"/>
                    <a:pt x="f4"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7" name="Google Shape;6766;p88">
              <a:extLst>
                <a:ext uri="{FF2B5EF4-FFF2-40B4-BE49-F238E27FC236}">
                  <a16:creationId xmlns:a16="http://schemas.microsoft.com/office/drawing/2014/main" id="{839314C2-A5A1-73A6-C81E-662145B1DC37}"/>
                </a:ext>
              </a:extLst>
            </p:cNvPr>
            <p:cNvSpPr/>
            <p:nvPr/>
          </p:nvSpPr>
          <p:spPr>
            <a:xfrm>
              <a:off x="3256873" y="935257"/>
              <a:ext cx="265395" cy="292169"/>
            </a:xfrm>
            <a:custGeom>
              <a:avLst/>
              <a:gdLst>
                <a:gd name="f0" fmla="val w"/>
                <a:gd name="f1" fmla="val h"/>
                <a:gd name="f2" fmla="val 0"/>
                <a:gd name="f3" fmla="val 6868"/>
                <a:gd name="f4" fmla="val 7562"/>
                <a:gd name="f5" fmla="val 3434"/>
                <a:gd name="f6" fmla="val 1355"/>
                <a:gd name="f7" fmla="val 4191"/>
                <a:gd name="f8" fmla="val 4821"/>
                <a:gd name="f9" fmla="val 1985"/>
                <a:gd name="f10" fmla="val 2741"/>
                <a:gd name="f11" fmla="val 3088"/>
                <a:gd name="f12" fmla="val 4663"/>
                <a:gd name="f13" fmla="val 3403"/>
                <a:gd name="f14" fmla="val 4474"/>
                <a:gd name="f15" fmla="val 3655"/>
                <a:gd name="f16" fmla="val 5293"/>
                <a:gd name="f17" fmla="val 4033"/>
                <a:gd name="f18" fmla="val 5829"/>
                <a:gd name="f19" fmla="val 4852"/>
                <a:gd name="f20" fmla="val 6018"/>
                <a:gd name="f21" fmla="val 5671"/>
                <a:gd name="f22" fmla="val 6175"/>
                <a:gd name="f23" fmla="val 5482"/>
                <a:gd name="f24" fmla="val 1387"/>
                <a:gd name="f25" fmla="val 1198"/>
                <a:gd name="f26" fmla="val 1040"/>
                <a:gd name="f27" fmla="val 1576"/>
                <a:gd name="f28" fmla="val 2426"/>
                <a:gd name="f29" fmla="val 2174"/>
                <a:gd name="f30" fmla="val 2048"/>
                <a:gd name="f31" fmla="val 2678"/>
                <a:gd name="f32" fmla="val 1009"/>
                <a:gd name="f33" fmla="val 473"/>
                <a:gd name="f34" fmla="val 6396"/>
                <a:gd name="f35" fmla="*/ f0 1 6868"/>
                <a:gd name="f36" fmla="*/ f1 1 7562"/>
                <a:gd name="f37" fmla="val f2"/>
                <a:gd name="f38" fmla="val f3"/>
                <a:gd name="f39" fmla="val f4"/>
                <a:gd name="f40" fmla="+- f39 0 f37"/>
                <a:gd name="f41" fmla="+- f38 0 f37"/>
                <a:gd name="f42" fmla="*/ f41 1 6868"/>
                <a:gd name="f43" fmla="*/ f40 1 7562"/>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6868" h="7562">
                  <a:moveTo>
                    <a:pt x="f5" y="f6"/>
                  </a:moveTo>
                  <a:cubicBezTo>
                    <a:pt x="f7" y="f6"/>
                    <a:pt x="f8" y="f9"/>
                    <a:pt x="f8" y="f10"/>
                  </a:cubicBezTo>
                  <a:cubicBezTo>
                    <a:pt x="f8" y="f11"/>
                    <a:pt x="f12" y="f13"/>
                    <a:pt x="f14" y="f15"/>
                  </a:cubicBezTo>
                  <a:cubicBezTo>
                    <a:pt x="f16" y="f17"/>
                    <a:pt x="f18" y="f19"/>
                    <a:pt x="f18" y="f18"/>
                  </a:cubicBezTo>
                  <a:cubicBezTo>
                    <a:pt x="f18" y="f20"/>
                    <a:pt x="f21" y="f22"/>
                    <a:pt x="f23" y="f22"/>
                  </a:cubicBezTo>
                  <a:lnTo>
                    <a:pt x="f24" y="f22"/>
                  </a:lnTo>
                  <a:cubicBezTo>
                    <a:pt x="f25" y="f22"/>
                    <a:pt x="f26" y="f20"/>
                    <a:pt x="f26" y="f18"/>
                  </a:cubicBezTo>
                  <a:cubicBezTo>
                    <a:pt x="f26" y="f19"/>
                    <a:pt x="f27" y="f17"/>
                    <a:pt x="f28" y="f15"/>
                  </a:cubicBezTo>
                  <a:cubicBezTo>
                    <a:pt x="f29" y="f13"/>
                    <a:pt x="f30" y="f11"/>
                    <a:pt x="f30" y="f10"/>
                  </a:cubicBezTo>
                  <a:cubicBezTo>
                    <a:pt x="f30" y="f9"/>
                    <a:pt x="f31" y="f6"/>
                    <a:pt x="f5" y="f6"/>
                  </a:cubicBezTo>
                  <a:close/>
                  <a:moveTo>
                    <a:pt x="f2" y="f2"/>
                  </a:moveTo>
                  <a:lnTo>
                    <a:pt x="f2" y="f4"/>
                  </a:lnTo>
                  <a:lnTo>
                    <a:pt x="f3" y="f4"/>
                  </a:lnTo>
                  <a:lnTo>
                    <a:pt x="f3" y="f32"/>
                  </a:lnTo>
                  <a:cubicBezTo>
                    <a:pt x="f3" y="f33"/>
                    <a:pt x="f34" y="f2"/>
                    <a:pt x="f18"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8" name="Google Shape;6767;p88">
              <a:extLst>
                <a:ext uri="{FF2B5EF4-FFF2-40B4-BE49-F238E27FC236}">
                  <a16:creationId xmlns:a16="http://schemas.microsoft.com/office/drawing/2014/main" id="{E9BFACD6-CC5B-B327-D69D-1A178AE41AF3}"/>
                </a:ext>
              </a:extLst>
            </p:cNvPr>
            <p:cNvSpPr/>
            <p:nvPr/>
          </p:nvSpPr>
          <p:spPr>
            <a:xfrm>
              <a:off x="3363967" y="1319881"/>
              <a:ext cx="53592" cy="65800"/>
            </a:xfrm>
            <a:custGeom>
              <a:avLst/>
              <a:gdLst>
                <a:gd name="f0" fmla="val w"/>
                <a:gd name="f1" fmla="val h"/>
                <a:gd name="f2" fmla="val 0"/>
                <a:gd name="f3" fmla="val 1387"/>
                <a:gd name="f4" fmla="val 1703"/>
                <a:gd name="f5" fmla="val 1"/>
                <a:gd name="f6" fmla="val 1702"/>
                <a:gd name="f7" fmla="val 505"/>
                <a:gd name="f8" fmla="val 536"/>
                <a:gd name="f9" fmla="val 1324"/>
                <a:gd name="f10" fmla="val 631"/>
                <a:gd name="f11" fmla="val 694"/>
                <a:gd name="f12" fmla="val 711"/>
                <a:gd name="f13" fmla="val 1316"/>
                <a:gd name="f14" fmla="val 725"/>
                <a:gd name="f15" fmla="val 1312"/>
                <a:gd name="f16" fmla="val 739"/>
                <a:gd name="f17" fmla="val 776"/>
                <a:gd name="f18" fmla="val 805"/>
                <a:gd name="f19" fmla="val 1341"/>
                <a:gd name="f20" fmla="val 851"/>
                <a:gd name="f21" fmla="*/ f0 1 1387"/>
                <a:gd name="f22" fmla="*/ f1 1 1703"/>
                <a:gd name="f23" fmla="val f2"/>
                <a:gd name="f24" fmla="val f3"/>
                <a:gd name="f25" fmla="val f4"/>
                <a:gd name="f26" fmla="+- f25 0 f23"/>
                <a:gd name="f27" fmla="+- f24 0 f23"/>
                <a:gd name="f28" fmla="*/ f27 1 1387"/>
                <a:gd name="f29" fmla="*/ f26 1 170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387" h="1703">
                  <a:moveTo>
                    <a:pt x="f5" y="f5"/>
                  </a:moveTo>
                  <a:lnTo>
                    <a:pt x="f5" y="f6"/>
                  </a:lnTo>
                  <a:lnTo>
                    <a:pt x="f7" y="f3"/>
                  </a:lnTo>
                  <a:cubicBezTo>
                    <a:pt x="f8" y="f9"/>
                    <a:pt x="f10" y="f9"/>
                    <a:pt x="f11" y="f9"/>
                  </a:cubicBezTo>
                  <a:cubicBezTo>
                    <a:pt x="f12" y="f13"/>
                    <a:pt x="f14" y="f15"/>
                    <a:pt x="f16" y="f15"/>
                  </a:cubicBezTo>
                  <a:cubicBezTo>
                    <a:pt x="f17" y="f15"/>
                    <a:pt x="f18" y="f19"/>
                    <a:pt x="f20" y="f3"/>
                  </a:cubicBezTo>
                  <a:lnTo>
                    <a:pt x="f3" y="f6"/>
                  </a:lnTo>
                  <a:lnTo>
                    <a:pt x="f3" y="f5"/>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9" name="Google Shape;6777;p88">
            <a:extLst>
              <a:ext uri="{FF2B5EF4-FFF2-40B4-BE49-F238E27FC236}">
                <a16:creationId xmlns:a16="http://schemas.microsoft.com/office/drawing/2014/main" id="{D4FBA29B-AEF7-C037-C955-AD4B58ED7604}"/>
              </a:ext>
            </a:extLst>
          </p:cNvPr>
          <p:cNvGrpSpPr/>
          <p:nvPr/>
        </p:nvGrpSpPr>
        <p:grpSpPr>
          <a:xfrm>
            <a:off x="6127723" y="908465"/>
            <a:ext cx="450415" cy="450423"/>
            <a:chOff x="6127723" y="908465"/>
            <a:chExt cx="450415" cy="450423"/>
          </a:xfrm>
        </p:grpSpPr>
        <p:sp>
          <p:nvSpPr>
            <p:cNvPr id="60" name="Google Shape;6778;p88">
              <a:extLst>
                <a:ext uri="{FF2B5EF4-FFF2-40B4-BE49-F238E27FC236}">
                  <a16:creationId xmlns:a16="http://schemas.microsoft.com/office/drawing/2014/main" id="{6D64B286-6257-C638-8FD2-A377E3F010F2}"/>
                </a:ext>
              </a:extLst>
            </p:cNvPr>
            <p:cNvSpPr/>
            <p:nvPr/>
          </p:nvSpPr>
          <p:spPr>
            <a:xfrm>
              <a:off x="6361435" y="1042379"/>
              <a:ext cx="198470" cy="76690"/>
            </a:xfrm>
            <a:custGeom>
              <a:avLst/>
              <a:gdLst>
                <a:gd name="f0" fmla="val w"/>
                <a:gd name="f1" fmla="val h"/>
                <a:gd name="f2" fmla="val 0"/>
                <a:gd name="f3" fmla="val 5137"/>
                <a:gd name="f4" fmla="val 1985"/>
                <a:gd name="f5" fmla="val 473"/>
                <a:gd name="f6" fmla="val 316"/>
                <a:gd name="f7" fmla="val 158"/>
                <a:gd name="f8" fmla="val 32"/>
                <a:gd name="f9" fmla="val 1"/>
                <a:gd name="f10" fmla="val 126"/>
                <a:gd name="f11" fmla="val 2521"/>
                <a:gd name="f12" fmla="val 5136"/>
                <a:gd name="f13" fmla="val 4979"/>
                <a:gd name="f14" fmla="val 4790"/>
                <a:gd name="f15" fmla="val 4569"/>
                <a:gd name="f16" fmla="*/ f0 1 5137"/>
                <a:gd name="f17" fmla="*/ f1 1 1985"/>
                <a:gd name="f18" fmla="val f2"/>
                <a:gd name="f19" fmla="val f3"/>
                <a:gd name="f20" fmla="val f4"/>
                <a:gd name="f21" fmla="+- f20 0 f18"/>
                <a:gd name="f22" fmla="+- f19 0 f18"/>
                <a:gd name="f23" fmla="*/ f22 1 5137"/>
                <a:gd name="f24" fmla="*/ f21 1 198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137" h="1985">
                  <a:moveTo>
                    <a:pt x="f5" y="f2"/>
                  </a:moveTo>
                  <a:cubicBezTo>
                    <a:pt x="f6" y="f2"/>
                    <a:pt x="f7" y="f8"/>
                    <a:pt x="f9" y="f10"/>
                  </a:cubicBezTo>
                  <a:lnTo>
                    <a:pt x="f11" y="f4"/>
                  </a:lnTo>
                  <a:lnTo>
                    <a:pt x="f12" y="f7"/>
                  </a:lnTo>
                  <a:cubicBezTo>
                    <a:pt x="f13" y="f8"/>
                    <a:pt x="f14" y="f2"/>
                    <a:pt x="f1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1" name="Google Shape;6779;p88">
              <a:extLst>
                <a:ext uri="{FF2B5EF4-FFF2-40B4-BE49-F238E27FC236}">
                  <a16:creationId xmlns:a16="http://schemas.microsoft.com/office/drawing/2014/main" id="{2151F614-4EEB-2798-C76A-02CB2CC87478}"/>
                </a:ext>
              </a:extLst>
            </p:cNvPr>
            <p:cNvSpPr/>
            <p:nvPr/>
          </p:nvSpPr>
          <p:spPr>
            <a:xfrm>
              <a:off x="6340760" y="1065486"/>
              <a:ext cx="237378" cy="159489"/>
            </a:xfrm>
            <a:custGeom>
              <a:avLst/>
              <a:gdLst>
                <a:gd name="f0" fmla="val w"/>
                <a:gd name="f1" fmla="val h"/>
                <a:gd name="f2" fmla="val 0"/>
                <a:gd name="f3" fmla="val 6144"/>
                <a:gd name="f4" fmla="val 4128"/>
                <a:gd name="f5" fmla="val 63"/>
                <a:gd name="f6" fmla="val 1"/>
                <a:gd name="f7" fmla="val 32"/>
                <a:gd name="f8" fmla="val 127"/>
                <a:gd name="f9" fmla="val 284"/>
                <a:gd name="f10" fmla="val 379"/>
                <a:gd name="f11" fmla="val 3120"/>
                <a:gd name="f12" fmla="val 3655"/>
                <a:gd name="f13" fmla="val 473"/>
                <a:gd name="f14" fmla="val 1040"/>
                <a:gd name="f15" fmla="val 5136"/>
                <a:gd name="f16" fmla="val 5671"/>
                <a:gd name="f17" fmla="val 6112"/>
                <a:gd name="f18" fmla="val 190"/>
                <a:gd name="f19" fmla="val 64"/>
                <a:gd name="f20" fmla="val 3277"/>
                <a:gd name="f21" fmla="val 2048"/>
                <a:gd name="f22" fmla="val 3214"/>
                <a:gd name="f23" fmla="val 2080"/>
                <a:gd name="f24" fmla="val 3151"/>
                <a:gd name="f25" fmla="val 3056"/>
                <a:gd name="f26" fmla="val 2993"/>
                <a:gd name="f27" fmla="val 2962"/>
                <a:gd name="f28" fmla="val 2867"/>
                <a:gd name="f29" fmla="*/ f0 1 6144"/>
                <a:gd name="f30" fmla="*/ f1 1 4128"/>
                <a:gd name="f31" fmla="val f2"/>
                <a:gd name="f32" fmla="val f3"/>
                <a:gd name="f33" fmla="val f4"/>
                <a:gd name="f34" fmla="+- f33 0 f31"/>
                <a:gd name="f35" fmla="+- f32 0 f31"/>
                <a:gd name="f36" fmla="*/ f35 1 6144"/>
                <a:gd name="f37" fmla="*/ f34 1 412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144" h="4128">
                  <a:moveTo>
                    <a:pt x="f5" y="f6"/>
                  </a:moveTo>
                  <a:cubicBezTo>
                    <a:pt x="f7" y="f8"/>
                    <a:pt x="f2" y="f9"/>
                    <a:pt x="f2" y="f10"/>
                  </a:cubicBezTo>
                  <a:lnTo>
                    <a:pt x="f2" y="f11"/>
                  </a:lnTo>
                  <a:cubicBezTo>
                    <a:pt x="f2" y="f12"/>
                    <a:pt x="f13" y="f4"/>
                    <a:pt x="f14" y="f4"/>
                  </a:cubicBezTo>
                  <a:lnTo>
                    <a:pt x="f15" y="f4"/>
                  </a:lnTo>
                  <a:cubicBezTo>
                    <a:pt x="f16" y="f4"/>
                    <a:pt x="f3" y="f12"/>
                    <a:pt x="f3" y="f11"/>
                  </a:cubicBezTo>
                  <a:lnTo>
                    <a:pt x="f3" y="f10"/>
                  </a:lnTo>
                  <a:cubicBezTo>
                    <a:pt x="f3" y="f9"/>
                    <a:pt x="f17" y="f18"/>
                    <a:pt x="f17" y="f19"/>
                  </a:cubicBezTo>
                  <a:lnTo>
                    <a:pt x="f20" y="f21"/>
                  </a:lnTo>
                  <a:cubicBezTo>
                    <a:pt x="f22" y="f23"/>
                    <a:pt x="f24" y="f23"/>
                    <a:pt x="f25" y="f23"/>
                  </a:cubicBezTo>
                  <a:cubicBezTo>
                    <a:pt x="f26" y="f23"/>
                    <a:pt x="f27" y="f23"/>
                    <a:pt x="f28" y="f21"/>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2" name="Google Shape;6780;p88">
              <a:extLst>
                <a:ext uri="{FF2B5EF4-FFF2-40B4-BE49-F238E27FC236}">
                  <a16:creationId xmlns:a16="http://schemas.microsoft.com/office/drawing/2014/main" id="{A523AC32-0178-3F6E-C900-5826A7B91163}"/>
                </a:ext>
              </a:extLst>
            </p:cNvPr>
            <p:cNvSpPr/>
            <p:nvPr/>
          </p:nvSpPr>
          <p:spPr>
            <a:xfrm>
              <a:off x="6127723" y="988786"/>
              <a:ext cx="292169" cy="290971"/>
            </a:xfrm>
            <a:custGeom>
              <a:avLst/>
              <a:gdLst>
                <a:gd name="f0" fmla="val w"/>
                <a:gd name="f1" fmla="val h"/>
                <a:gd name="f2" fmla="val 0"/>
                <a:gd name="f3" fmla="val 7562"/>
                <a:gd name="f4" fmla="val 7531"/>
                <a:gd name="f5" fmla="val 3781"/>
                <a:gd name="f6" fmla="val 2017"/>
                <a:gd name="f7" fmla="val 3970"/>
                <a:gd name="f8" fmla="val 4128"/>
                <a:gd name="f9" fmla="val 2175"/>
                <a:gd name="f10" fmla="val 2364"/>
                <a:gd name="f11" fmla="val 2584"/>
                <a:gd name="f12" fmla="val 2742"/>
                <a:gd name="f13" fmla="val 1702"/>
                <a:gd name="f14" fmla="val 1482"/>
                <a:gd name="f15" fmla="val 1324"/>
                <a:gd name="f16" fmla="val 3057"/>
                <a:gd name="f17" fmla="val 3403"/>
                <a:gd name="f18" fmla="val 3277"/>
                <a:gd name="f19" fmla="val 3435"/>
                <a:gd name="f20" fmla="val 3561"/>
                <a:gd name="f21" fmla="val 3750"/>
                <a:gd name="f22" fmla="val 3466"/>
                <a:gd name="f23" fmla="val 3939"/>
                <a:gd name="f24" fmla="val 4096"/>
                <a:gd name="f25" fmla="val 2395"/>
                <a:gd name="f26" fmla="val 4790"/>
                <a:gd name="f27" fmla="val 4947"/>
                <a:gd name="f28" fmla="val 5136"/>
                <a:gd name="f29" fmla="val 5325"/>
                <a:gd name="f30" fmla="val 5483"/>
                <a:gd name="f31" fmla="val 1"/>
                <a:gd name="f32" fmla="val 7530"/>
                <a:gd name="f33" fmla="val 6837"/>
                <a:gd name="f34" fmla="val 6522"/>
                <a:gd name="f35" fmla="val 5577"/>
                <a:gd name="f36" fmla="val 4853"/>
                <a:gd name="f37" fmla="val 6081"/>
                <a:gd name="f38" fmla="val 1450"/>
                <a:gd name="f39" fmla="val 725"/>
                <a:gd name="f40" fmla="*/ f0 1 7562"/>
                <a:gd name="f41" fmla="*/ f1 1 7531"/>
                <a:gd name="f42" fmla="val f2"/>
                <a:gd name="f43" fmla="val f3"/>
                <a:gd name="f44" fmla="val f4"/>
                <a:gd name="f45" fmla="+- f44 0 f42"/>
                <a:gd name="f46" fmla="+- f43 0 f42"/>
                <a:gd name="f47" fmla="*/ f46 1 7562"/>
                <a:gd name="f48" fmla="*/ f45 1 7531"/>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7562" h="7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cubicBezTo>
                    <a:pt x="f22" y="f23"/>
                    <a:pt x="f18" y="f24"/>
                    <a:pt x="f16" y="f24"/>
                  </a:cubicBezTo>
                  <a:lnTo>
                    <a:pt x="f13" y="f24"/>
                  </a:lnTo>
                  <a:cubicBezTo>
                    <a:pt x="f14" y="f24"/>
                    <a:pt x="f15" y="f23"/>
                    <a:pt x="f15" y="f21"/>
                  </a:cubicBezTo>
                  <a:cubicBezTo>
                    <a:pt x="f15" y="f20"/>
                    <a:pt x="f14" y="f17"/>
                    <a:pt x="f13" y="f17"/>
                  </a:cubicBezTo>
                  <a:close/>
                  <a:moveTo>
                    <a:pt x="f25" y="f26"/>
                  </a:moveTo>
                  <a:cubicBezTo>
                    <a:pt x="f11" y="f26"/>
                    <a:pt x="f12" y="f27"/>
                    <a:pt x="f12" y="f28"/>
                  </a:cubicBezTo>
                  <a:cubicBezTo>
                    <a:pt x="f12" y="f29"/>
                    <a:pt x="f11" y="f30"/>
                    <a:pt x="f25" y="f30"/>
                  </a:cubicBezTo>
                  <a:lnTo>
                    <a:pt x="f13" y="f30"/>
                  </a:lnTo>
                  <a:cubicBezTo>
                    <a:pt x="f14" y="f30"/>
                    <a:pt x="f15" y="f29"/>
                    <a:pt x="f15" y="f28"/>
                  </a:cubicBezTo>
                  <a:cubicBezTo>
                    <a:pt x="f15" y="f27"/>
                    <a:pt x="f14" y="f26"/>
                    <a:pt x="f13" y="f26"/>
                  </a:cubicBezTo>
                  <a:close/>
                  <a:moveTo>
                    <a:pt x="f31" y="f31"/>
                  </a:moveTo>
                  <a:lnTo>
                    <a:pt x="f31" y="f32"/>
                  </a:lnTo>
                  <a:lnTo>
                    <a:pt x="f3" y="f32"/>
                  </a:lnTo>
                  <a:lnTo>
                    <a:pt x="f3" y="f33"/>
                  </a:lnTo>
                  <a:lnTo>
                    <a:pt x="f34" y="f33"/>
                  </a:lnTo>
                  <a:cubicBezTo>
                    <a:pt x="f35" y="f33"/>
                    <a:pt x="f36" y="f37"/>
                    <a:pt x="f36" y="f28"/>
                  </a:cubicBezTo>
                  <a:lnTo>
                    <a:pt x="f36" y="f25"/>
                  </a:lnTo>
                  <a:cubicBezTo>
                    <a:pt x="f36" y="f38"/>
                    <a:pt x="f35" y="f39"/>
                    <a:pt x="f34" y="f39"/>
                  </a:cubicBezTo>
                  <a:lnTo>
                    <a:pt x="f3" y="f39"/>
                  </a:lnTo>
                  <a:lnTo>
                    <a:pt x="f3" y="f31"/>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3" name="Google Shape;6781;p88">
              <a:extLst>
                <a:ext uri="{FF2B5EF4-FFF2-40B4-BE49-F238E27FC236}">
                  <a16:creationId xmlns:a16="http://schemas.microsoft.com/office/drawing/2014/main" id="{BCE57015-CA8C-05EE-84B0-3861A0E09F89}"/>
                </a:ext>
              </a:extLst>
            </p:cNvPr>
            <p:cNvSpPr/>
            <p:nvPr/>
          </p:nvSpPr>
          <p:spPr>
            <a:xfrm>
              <a:off x="6127723" y="908465"/>
              <a:ext cx="292169" cy="53592"/>
            </a:xfrm>
            <a:custGeom>
              <a:avLst/>
              <a:gdLst>
                <a:gd name="f0" fmla="val w"/>
                <a:gd name="f1" fmla="val h"/>
                <a:gd name="f2" fmla="val 0"/>
                <a:gd name="f3" fmla="val 7562"/>
                <a:gd name="f4" fmla="val 1387"/>
                <a:gd name="f5" fmla="val 1009"/>
                <a:gd name="f6" fmla="val 1"/>
                <a:gd name="f7" fmla="val 473"/>
                <a:gd name="f8" fmla="val 1040"/>
                <a:gd name="f9" fmla="val 7089"/>
                <a:gd name="f10" fmla="val 6522"/>
                <a:gd name="f11" fmla="*/ f0 1 7562"/>
                <a:gd name="f12" fmla="*/ f1 1 1387"/>
                <a:gd name="f13" fmla="val f2"/>
                <a:gd name="f14" fmla="val f3"/>
                <a:gd name="f15" fmla="val f4"/>
                <a:gd name="f16" fmla="+- f15 0 f13"/>
                <a:gd name="f17" fmla="+- f14 0 f13"/>
                <a:gd name="f18" fmla="*/ f17 1 7562"/>
                <a:gd name="f19" fmla="*/ f16 1 138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562" h="1387">
                  <a:moveTo>
                    <a:pt x="f5" y="f6"/>
                  </a:moveTo>
                  <a:cubicBezTo>
                    <a:pt x="f7" y="f6"/>
                    <a:pt x="f6" y="f7"/>
                    <a:pt x="f6" y="f8"/>
                  </a:cubicBezTo>
                  <a:lnTo>
                    <a:pt x="f6" y="f4"/>
                  </a:lnTo>
                  <a:lnTo>
                    <a:pt x="f3" y="f4"/>
                  </a:lnTo>
                  <a:lnTo>
                    <a:pt x="f3" y="f8"/>
                  </a:lnTo>
                  <a:cubicBezTo>
                    <a:pt x="f3" y="f7"/>
                    <a:pt x="f9" y="f6"/>
                    <a:pt x="f10"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4" name="Google Shape;6782;p88">
              <a:extLst>
                <a:ext uri="{FF2B5EF4-FFF2-40B4-BE49-F238E27FC236}">
                  <a16:creationId xmlns:a16="http://schemas.microsoft.com/office/drawing/2014/main" id="{BBABE8C5-7AEC-5556-F6D3-D045A97622E4}"/>
                </a:ext>
              </a:extLst>
            </p:cNvPr>
            <p:cNvSpPr/>
            <p:nvPr/>
          </p:nvSpPr>
          <p:spPr>
            <a:xfrm>
              <a:off x="6127723" y="1305296"/>
              <a:ext cx="292169" cy="53592"/>
            </a:xfrm>
            <a:custGeom>
              <a:avLst/>
              <a:gdLst>
                <a:gd name="f0" fmla="val w"/>
                <a:gd name="f1" fmla="val h"/>
                <a:gd name="f2" fmla="val 0"/>
                <a:gd name="f3" fmla="val 7562"/>
                <a:gd name="f4" fmla="val 1387"/>
                <a:gd name="f5" fmla="val 1"/>
                <a:gd name="f6" fmla="val 347"/>
                <a:gd name="f7" fmla="val 945"/>
                <a:gd name="f8" fmla="val 442"/>
                <a:gd name="f9" fmla="val 1386"/>
                <a:gd name="f10" fmla="val 1009"/>
                <a:gd name="f11" fmla="val 6522"/>
                <a:gd name="f12" fmla="val 7089"/>
                <a:gd name="f13" fmla="val 914"/>
                <a:gd name="f14" fmla="*/ f0 1 7562"/>
                <a:gd name="f15" fmla="*/ f1 1 1387"/>
                <a:gd name="f16" fmla="val f2"/>
                <a:gd name="f17" fmla="val f3"/>
                <a:gd name="f18" fmla="val f4"/>
                <a:gd name="f19" fmla="+- f18 0 f16"/>
                <a:gd name="f20" fmla="+- f17 0 f16"/>
                <a:gd name="f21" fmla="*/ f20 1 7562"/>
                <a:gd name="f22" fmla="*/ f19 1 1387"/>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562" h="1387">
                  <a:moveTo>
                    <a:pt x="f5" y="f2"/>
                  </a:moveTo>
                  <a:lnTo>
                    <a:pt x="f5" y="f6"/>
                  </a:lnTo>
                  <a:cubicBezTo>
                    <a:pt x="f5" y="f7"/>
                    <a:pt x="f8" y="f9"/>
                    <a:pt x="f10" y="f9"/>
                  </a:cubicBezTo>
                  <a:lnTo>
                    <a:pt x="f11" y="f9"/>
                  </a:lnTo>
                  <a:cubicBezTo>
                    <a:pt x="f12" y="f9"/>
                    <a:pt x="f3" y="f13"/>
                    <a:pt x="f3" y="f6"/>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65" name="Google Shape;6827;p88">
            <a:extLst>
              <a:ext uri="{FF2B5EF4-FFF2-40B4-BE49-F238E27FC236}">
                <a16:creationId xmlns:a16="http://schemas.microsoft.com/office/drawing/2014/main" id="{9EC64F8A-8AB9-83C6-2B5F-0ADA7B939CF8}"/>
              </a:ext>
            </a:extLst>
          </p:cNvPr>
          <p:cNvGrpSpPr/>
          <p:nvPr/>
        </p:nvGrpSpPr>
        <p:grpSpPr>
          <a:xfrm>
            <a:off x="6694944" y="916356"/>
            <a:ext cx="455278" cy="449190"/>
            <a:chOff x="6694944" y="916356"/>
            <a:chExt cx="455278" cy="449190"/>
          </a:xfrm>
        </p:grpSpPr>
        <p:sp>
          <p:nvSpPr>
            <p:cNvPr id="66" name="Google Shape;6828;p88">
              <a:extLst>
                <a:ext uri="{FF2B5EF4-FFF2-40B4-BE49-F238E27FC236}">
                  <a16:creationId xmlns:a16="http://schemas.microsoft.com/office/drawing/2014/main" id="{7C4A4685-9199-2196-0693-84262AB11740}"/>
                </a:ext>
              </a:extLst>
            </p:cNvPr>
            <p:cNvSpPr/>
            <p:nvPr/>
          </p:nvSpPr>
          <p:spPr>
            <a:xfrm>
              <a:off x="6987067" y="968669"/>
              <a:ext cx="130283" cy="131518"/>
            </a:xfrm>
            <a:custGeom>
              <a:avLst/>
              <a:gdLst>
                <a:gd name="f0" fmla="val w"/>
                <a:gd name="f1" fmla="val h"/>
                <a:gd name="f2" fmla="val 0"/>
                <a:gd name="f3" fmla="val 3372"/>
                <a:gd name="f4" fmla="val 3404"/>
                <a:gd name="f5" fmla="val 347"/>
                <a:gd name="f6" fmla="val 1"/>
                <a:gd name="f7" fmla="val 158"/>
                <a:gd name="f8" fmla="val 536"/>
                <a:gd name="f9" fmla="val 694"/>
                <a:gd name="f10" fmla="val 1009"/>
                <a:gd name="f11" fmla="val 1576"/>
                <a:gd name="f12" fmla="val 2049"/>
                <a:gd name="f13" fmla="val 1166"/>
                <a:gd name="f14" fmla="val 1733"/>
                <a:gd name="f15" fmla="val 2269"/>
                <a:gd name="f16" fmla="val 1923"/>
                <a:gd name="f17" fmla="val 2175"/>
                <a:gd name="f18" fmla="val 1860"/>
                <a:gd name="f19" fmla="val 2112"/>
                <a:gd name="f20" fmla="val 1773"/>
                <a:gd name="f21" fmla="val 2080"/>
                <a:gd name="f22" fmla="val 1686"/>
                <a:gd name="f23" fmla="val 1600"/>
                <a:gd name="f24" fmla="val 1513"/>
                <a:gd name="f25" fmla="val 1450"/>
                <a:gd name="f26" fmla="val 1324"/>
                <a:gd name="f27" fmla="val 2521"/>
                <a:gd name="f28" fmla="val 2647"/>
                <a:gd name="f29" fmla="val 3309"/>
                <a:gd name="f30" fmla="val 3403"/>
                <a:gd name="f31" fmla="val 2360"/>
                <a:gd name="f32" fmla="val 2450"/>
                <a:gd name="f33" fmla="val 2537"/>
                <a:gd name="f34" fmla="val 2584"/>
                <a:gd name="f35" fmla="val 3277"/>
                <a:gd name="f36" fmla="val 3214"/>
                <a:gd name="f37" fmla="val 3120"/>
                <a:gd name="f38" fmla="val 3029"/>
                <a:gd name="f39" fmla="val 2939"/>
                <a:gd name="f40" fmla="val 2852"/>
                <a:gd name="f41" fmla="val 2805"/>
                <a:gd name="f42" fmla="val 2679"/>
                <a:gd name="f43" fmla="val 2742"/>
                <a:gd name="f44" fmla="val 788"/>
                <a:gd name="f45" fmla="val 1954"/>
                <a:gd name="f46" fmla="*/ f0 1 3372"/>
                <a:gd name="f47" fmla="*/ f1 1 3404"/>
                <a:gd name="f48" fmla="val f2"/>
                <a:gd name="f49" fmla="val f3"/>
                <a:gd name="f50" fmla="val f4"/>
                <a:gd name="f51" fmla="+- f50 0 f48"/>
                <a:gd name="f52" fmla="+- f49 0 f48"/>
                <a:gd name="f53" fmla="*/ f52 1 3372"/>
                <a:gd name="f54" fmla="*/ f51 1 3404"/>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3372" h="3404">
                  <a:moveTo>
                    <a:pt x="f5" y="f6"/>
                  </a:moveTo>
                  <a:cubicBezTo>
                    <a:pt x="f7" y="f6"/>
                    <a:pt x="f6" y="f7"/>
                    <a:pt x="f6" y="f5"/>
                  </a:cubicBezTo>
                  <a:cubicBezTo>
                    <a:pt x="f6" y="f8"/>
                    <a:pt x="f7" y="f9"/>
                    <a:pt x="f5" y="f9"/>
                  </a:cubicBezTo>
                  <a:lnTo>
                    <a:pt x="f10" y="f9"/>
                  </a:lnTo>
                  <a:cubicBezTo>
                    <a:pt x="f11" y="f9"/>
                    <a:pt x="f12" y="f13"/>
                    <a:pt x="f12" y="f14"/>
                  </a:cubicBezTo>
                  <a:lnTo>
                    <a:pt x="f12" y="f15"/>
                  </a:lnTo>
                  <a:lnTo>
                    <a:pt x="f16" y="f17"/>
                  </a:lnTo>
                  <a:cubicBezTo>
                    <a:pt x="f18" y="f19"/>
                    <a:pt x="f20" y="f21"/>
                    <a:pt x="f22" y="f21"/>
                  </a:cubicBezTo>
                  <a:cubicBezTo>
                    <a:pt x="f23" y="f21"/>
                    <a:pt x="f24" y="f19"/>
                    <a:pt x="f25" y="f17"/>
                  </a:cubicBezTo>
                  <a:cubicBezTo>
                    <a:pt x="f26" y="f15"/>
                    <a:pt x="f26" y="f27"/>
                    <a:pt x="f25" y="f28"/>
                  </a:cubicBezTo>
                  <a:lnTo>
                    <a:pt x="f19" y="f29"/>
                  </a:lnTo>
                  <a:cubicBezTo>
                    <a:pt x="f17" y="f3"/>
                    <a:pt x="f15" y="f30"/>
                    <a:pt x="f31" y="f30"/>
                  </a:cubicBezTo>
                  <a:cubicBezTo>
                    <a:pt x="f32" y="f30"/>
                    <a:pt x="f33" y="f3"/>
                    <a:pt x="f34" y="f29"/>
                  </a:cubicBezTo>
                  <a:lnTo>
                    <a:pt x="f35" y="f28"/>
                  </a:lnTo>
                  <a:cubicBezTo>
                    <a:pt x="f3" y="f27"/>
                    <a:pt x="f3" y="f15"/>
                    <a:pt x="f35" y="f17"/>
                  </a:cubicBezTo>
                  <a:cubicBezTo>
                    <a:pt x="f36" y="f19"/>
                    <a:pt x="f37" y="f21"/>
                    <a:pt x="f38" y="f21"/>
                  </a:cubicBezTo>
                  <a:cubicBezTo>
                    <a:pt x="f39" y="f21"/>
                    <a:pt x="f40" y="f19"/>
                    <a:pt x="f41" y="f17"/>
                  </a:cubicBezTo>
                  <a:lnTo>
                    <a:pt x="f42" y="f15"/>
                  </a:lnTo>
                  <a:lnTo>
                    <a:pt x="f42" y="f14"/>
                  </a:lnTo>
                  <a:cubicBezTo>
                    <a:pt x="f43" y="f44"/>
                    <a:pt x="f45" y="f6"/>
                    <a:pt x="f10"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7" name="Google Shape;6829;p88">
              <a:extLst>
                <a:ext uri="{FF2B5EF4-FFF2-40B4-BE49-F238E27FC236}">
                  <a16:creationId xmlns:a16="http://schemas.microsoft.com/office/drawing/2014/main" id="{71EE6F59-19C6-ED93-C846-3F459953C794}"/>
                </a:ext>
              </a:extLst>
            </p:cNvPr>
            <p:cNvSpPr/>
            <p:nvPr/>
          </p:nvSpPr>
          <p:spPr>
            <a:xfrm>
              <a:off x="6803282" y="1234028"/>
              <a:ext cx="131481" cy="131518"/>
            </a:xfrm>
            <a:custGeom>
              <a:avLst/>
              <a:gdLst>
                <a:gd name="f0" fmla="val w"/>
                <a:gd name="f1" fmla="val h"/>
                <a:gd name="f2" fmla="val 0"/>
                <a:gd name="f3" fmla="val 3403"/>
                <a:gd name="f4" fmla="val 3404"/>
                <a:gd name="f5" fmla="val 1013"/>
                <a:gd name="f6" fmla="val 1"/>
                <a:gd name="f7" fmla="val 922"/>
                <a:gd name="f8" fmla="val 835"/>
                <a:gd name="f9" fmla="val 32"/>
                <a:gd name="f10" fmla="val 788"/>
                <a:gd name="f11" fmla="val 95"/>
                <a:gd name="f12" fmla="val 127"/>
                <a:gd name="f13" fmla="val 757"/>
                <a:gd name="f14" fmla="val 883"/>
                <a:gd name="f15" fmla="val 1135"/>
                <a:gd name="f16" fmla="val 1229"/>
                <a:gd name="f17" fmla="val 174"/>
                <a:gd name="f18" fmla="val 1292"/>
                <a:gd name="f19" fmla="val 260"/>
                <a:gd name="f20" fmla="val 1324"/>
                <a:gd name="f21" fmla="val 351"/>
                <a:gd name="f22" fmla="val 442"/>
                <a:gd name="f23" fmla="val 536"/>
                <a:gd name="f24" fmla="val 599"/>
                <a:gd name="f25" fmla="val 694"/>
                <a:gd name="f26" fmla="val 1671"/>
                <a:gd name="f27" fmla="val 2616"/>
                <a:gd name="f28" fmla="val 1450"/>
                <a:gd name="f29" fmla="val 3372"/>
                <a:gd name="f30" fmla="val 2395"/>
                <a:gd name="f31" fmla="val 3057"/>
                <a:gd name="f32" fmla="val 3246"/>
                <a:gd name="f33" fmla="val 2868"/>
                <a:gd name="f34" fmla="val 2710"/>
                <a:gd name="f35" fmla="val 2363"/>
                <a:gd name="f36" fmla="val 1796"/>
                <a:gd name="f37" fmla="val 2238"/>
                <a:gd name="f38" fmla="val 1513"/>
                <a:gd name="f39" fmla="val 1599"/>
                <a:gd name="f40" fmla="val 1686"/>
                <a:gd name="f41" fmla="val 1773"/>
                <a:gd name="f42" fmla="val 1859"/>
                <a:gd name="f43" fmla="val 1922"/>
                <a:gd name="f44" fmla="val 2048"/>
                <a:gd name="f45" fmla="val 1261"/>
                <a:gd name="f46" fmla="val 1198"/>
                <a:gd name="f47" fmla="val 1103"/>
                <a:gd name="f48" fmla="*/ f0 1 3403"/>
                <a:gd name="f49" fmla="*/ f1 1 3404"/>
                <a:gd name="f50" fmla="val f2"/>
                <a:gd name="f51" fmla="val f3"/>
                <a:gd name="f52" fmla="val f4"/>
                <a:gd name="f53" fmla="+- f52 0 f50"/>
                <a:gd name="f54" fmla="+- f51 0 f50"/>
                <a:gd name="f55" fmla="*/ f54 1 3403"/>
                <a:gd name="f56" fmla="*/ f53 1 3404"/>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3403" h="3404">
                  <a:moveTo>
                    <a:pt x="f5" y="f6"/>
                  </a:moveTo>
                  <a:cubicBezTo>
                    <a:pt x="f7" y="f6"/>
                    <a:pt x="f8" y="f9"/>
                    <a:pt x="f10" y="f11"/>
                  </a:cubicBezTo>
                  <a:lnTo>
                    <a:pt x="f12" y="f13"/>
                  </a:lnTo>
                  <a:cubicBezTo>
                    <a:pt x="f6" y="f14"/>
                    <a:pt x="f6" y="f15"/>
                    <a:pt x="f12"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lnTo>
                    <a:pt x="f31" y="f3"/>
                  </a:lnTo>
                  <a:cubicBezTo>
                    <a:pt x="f32" y="f3"/>
                    <a:pt x="f3" y="f32"/>
                    <a:pt x="f3" y="f31"/>
                  </a:cubicBezTo>
                  <a:cubicBezTo>
                    <a:pt x="f3" y="f33"/>
                    <a:pt x="f32" y="f34"/>
                    <a:pt x="f31" y="f34"/>
                  </a:cubicBezTo>
                  <a:lnTo>
                    <a:pt x="f35" y="f34"/>
                  </a:lnTo>
                  <a:cubicBezTo>
                    <a:pt x="f36" y="f34"/>
                    <a:pt x="f20" y="f37"/>
                    <a:pt x="f20" y="f26"/>
                  </a:cubicBezTo>
                  <a:lnTo>
                    <a:pt x="f20" y="f15"/>
                  </a:lnTo>
                  <a:lnTo>
                    <a:pt x="f28" y="f16"/>
                  </a:lnTo>
                  <a:cubicBezTo>
                    <a:pt x="f38" y="f18"/>
                    <a:pt x="f39" y="f20"/>
                    <a:pt x="f40" y="f20"/>
                  </a:cubicBezTo>
                  <a:cubicBezTo>
                    <a:pt x="f41" y="f20"/>
                    <a:pt x="f42" y="f18"/>
                    <a:pt x="f43" y="f16"/>
                  </a:cubicBezTo>
                  <a:cubicBezTo>
                    <a:pt x="f44" y="f15"/>
                    <a:pt x="f44" y="f14"/>
                    <a:pt x="f43" y="f13"/>
                  </a:cubicBezTo>
                  <a:lnTo>
                    <a:pt x="f45" y="f11"/>
                  </a:lnTo>
                  <a:cubicBezTo>
                    <a:pt x="f46" y="f9"/>
                    <a:pt x="f47"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8" name="Google Shape;6830;p88">
              <a:extLst>
                <a:ext uri="{FF2B5EF4-FFF2-40B4-BE49-F238E27FC236}">
                  <a16:creationId xmlns:a16="http://schemas.microsoft.com/office/drawing/2014/main" id="{F18F5EF9-4A20-2639-A96D-5497F1F75C8E}"/>
                </a:ext>
              </a:extLst>
            </p:cNvPr>
            <p:cNvSpPr/>
            <p:nvPr/>
          </p:nvSpPr>
          <p:spPr>
            <a:xfrm>
              <a:off x="6694944" y="916356"/>
              <a:ext cx="318942" cy="237378"/>
            </a:xfrm>
            <a:custGeom>
              <a:avLst/>
              <a:gdLst>
                <a:gd name="f0" fmla="val w"/>
                <a:gd name="f1" fmla="val h"/>
                <a:gd name="f2" fmla="val 0"/>
                <a:gd name="f3" fmla="val 8255"/>
                <a:gd name="f4" fmla="val 6144"/>
                <a:gd name="f5" fmla="val 4191"/>
                <a:gd name="f6" fmla="val 2300"/>
                <a:gd name="f7" fmla="val 757"/>
                <a:gd name="f8" fmla="val 1544"/>
                <a:gd name="f9" fmla="val 3434"/>
                <a:gd name="f10" fmla="val 3529"/>
                <a:gd name="f11" fmla="val 347"/>
                <a:gd name="f12" fmla="val 3686"/>
                <a:gd name="f13" fmla="val 95"/>
                <a:gd name="f14" fmla="val 4033"/>
                <a:gd name="f15" fmla="val 4474"/>
                <a:gd name="f16" fmla="val 5135"/>
                <a:gd name="f17" fmla="val 1"/>
                <a:gd name="f18" fmla="val 5671"/>
                <a:gd name="f19" fmla="val 473"/>
                <a:gd name="f20" fmla="val 6143"/>
                <a:gd name="f21" fmla="val 1009"/>
                <a:gd name="f22" fmla="val 1135"/>
                <a:gd name="f23" fmla="val 1261"/>
                <a:gd name="f24" fmla="val 6112"/>
                <a:gd name="f25" fmla="val 1387"/>
                <a:gd name="f26" fmla="val 6080"/>
                <a:gd name="f27" fmla="val 3403"/>
                <a:gd name="f28" fmla="val 1890"/>
                <a:gd name="f29" fmla="val 2647"/>
                <a:gd name="f30" fmla="val 630"/>
                <a:gd name="f31" fmla="val 4128"/>
                <a:gd name="f32" fmla="val 5640"/>
                <a:gd name="f33" fmla="val 6900"/>
                <a:gd name="f34" fmla="val 6995"/>
                <a:gd name="f35" fmla="val 7121"/>
                <a:gd name="f36" fmla="val 7247"/>
                <a:gd name="f37" fmla="val 7782"/>
                <a:gd name="f38" fmla="val 8003"/>
                <a:gd name="f39" fmla="val 3623"/>
                <a:gd name="f40" fmla="val 7593"/>
                <a:gd name="f41" fmla="val 6050"/>
                <a:gd name="f42" fmla="*/ f0 1 8255"/>
                <a:gd name="f43" fmla="*/ f1 1 6144"/>
                <a:gd name="f44" fmla="val f2"/>
                <a:gd name="f45" fmla="val f3"/>
                <a:gd name="f46" fmla="val f4"/>
                <a:gd name="f47" fmla="+- f46 0 f44"/>
                <a:gd name="f48" fmla="+- f45 0 f44"/>
                <a:gd name="f49" fmla="*/ f48 1 8255"/>
                <a:gd name="f50" fmla="*/ f47 1 6144"/>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8255" h="6144">
                  <a:moveTo>
                    <a:pt x="f5" y="f2"/>
                  </a:moveTo>
                  <a:cubicBezTo>
                    <a:pt x="f6" y="f2"/>
                    <a:pt x="f7" y="f8"/>
                    <a:pt x="f7" y="f9"/>
                  </a:cubicBezTo>
                  <a:lnTo>
                    <a:pt x="f7" y="f10"/>
                  </a:lnTo>
                  <a:cubicBezTo>
                    <a:pt x="f11" y="f12"/>
                    <a:pt x="f13" y="f14"/>
                    <a:pt x="f13" y="f15"/>
                  </a:cubicBezTo>
                  <a:lnTo>
                    <a:pt x="f13" y="f16"/>
                  </a:lnTo>
                  <a:cubicBezTo>
                    <a:pt x="f17" y="f18"/>
                    <a:pt x="f19" y="f20"/>
                    <a:pt x="f21" y="f20"/>
                  </a:cubicBezTo>
                  <a:cubicBezTo>
                    <a:pt x="f22" y="f20"/>
                    <a:pt x="f23" y="f24"/>
                    <a:pt x="f25" y="f26"/>
                  </a:cubicBezTo>
                  <a:lnTo>
                    <a:pt x="f25" y="f27"/>
                  </a:lnTo>
                  <a:cubicBezTo>
                    <a:pt x="f25" y="f28"/>
                    <a:pt x="f29" y="f30"/>
                    <a:pt x="f31" y="f30"/>
                  </a:cubicBezTo>
                  <a:cubicBezTo>
                    <a:pt x="f32" y="f30"/>
                    <a:pt x="f33" y="f28"/>
                    <a:pt x="f33" y="f27"/>
                  </a:cubicBezTo>
                  <a:lnTo>
                    <a:pt x="f33" y="f26"/>
                  </a:lnTo>
                  <a:cubicBezTo>
                    <a:pt x="f34" y="f24"/>
                    <a:pt x="f35" y="f20"/>
                    <a:pt x="f36" y="f20"/>
                  </a:cubicBezTo>
                  <a:cubicBezTo>
                    <a:pt x="f37" y="f20"/>
                    <a:pt x="f3" y="f18"/>
                    <a:pt x="f3" y="f16"/>
                  </a:cubicBezTo>
                  <a:lnTo>
                    <a:pt x="f3" y="f15"/>
                  </a:lnTo>
                  <a:cubicBezTo>
                    <a:pt x="f3" y="f14"/>
                    <a:pt x="f38" y="f39"/>
                    <a:pt x="f40" y="f10"/>
                  </a:cubicBezTo>
                  <a:lnTo>
                    <a:pt x="f40" y="f9"/>
                  </a:lnTo>
                  <a:cubicBezTo>
                    <a:pt x="f40" y="f8"/>
                    <a:pt x="f41"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9" name="Google Shape;6831;p88">
              <a:extLst>
                <a:ext uri="{FF2B5EF4-FFF2-40B4-BE49-F238E27FC236}">
                  <a16:creationId xmlns:a16="http://schemas.microsoft.com/office/drawing/2014/main" id="{69D31367-6040-EFED-3B26-30D3716A94E5}"/>
                </a:ext>
              </a:extLst>
            </p:cNvPr>
            <p:cNvSpPr/>
            <p:nvPr/>
          </p:nvSpPr>
          <p:spPr>
            <a:xfrm>
              <a:off x="6775265" y="995443"/>
              <a:ext cx="161921" cy="80787"/>
            </a:xfrm>
            <a:custGeom>
              <a:avLst/>
              <a:gdLst>
                <a:gd name="f0" fmla="val w"/>
                <a:gd name="f1" fmla="val h"/>
                <a:gd name="f2" fmla="val 0"/>
                <a:gd name="f3" fmla="val 4191"/>
                <a:gd name="f4" fmla="val 2091"/>
                <a:gd name="f5" fmla="val 1734"/>
                <a:gd name="f6" fmla="val 1"/>
                <a:gd name="f7" fmla="val 789"/>
                <a:gd name="f8" fmla="val 757"/>
                <a:gd name="f9" fmla="val 1702"/>
                <a:gd name="f10" fmla="val 2049"/>
                <a:gd name="f11" fmla="val 1230"/>
                <a:gd name="f12" fmla="val 1545"/>
                <a:gd name="f13" fmla="val 1891"/>
                <a:gd name="f14" fmla="val 2017"/>
                <a:gd name="f15" fmla="val 1986"/>
                <a:gd name="f16" fmla="val 1954"/>
                <a:gd name="f17" fmla="val 2080"/>
                <a:gd name="f18" fmla="val 1828"/>
                <a:gd name="f19" fmla="val 2238"/>
                <a:gd name="f20" fmla="val 1387"/>
                <a:gd name="f21" fmla="val 2458"/>
                <a:gd name="f22" fmla="val 2647"/>
                <a:gd name="f23" fmla="val 2805"/>
                <a:gd name="f24" fmla="val 2868"/>
                <a:gd name="f25" fmla="val 2942"/>
                <a:gd name="f26" fmla="val 2059"/>
                <a:gd name="f27" fmla="val 3091"/>
                <a:gd name="f28" fmla="val 2090"/>
                <a:gd name="f29" fmla="val 3266"/>
                <a:gd name="f30" fmla="val 3389"/>
                <a:gd name="f31" fmla="val 3525"/>
                <a:gd name="f32" fmla="val 2075"/>
                <a:gd name="f33" fmla="val 3656"/>
                <a:gd name="f34" fmla="val 4128"/>
                <a:gd name="f35" fmla="val 3340"/>
                <a:gd name="f36" fmla="val 2395"/>
                <a:gd name="f37" fmla="*/ f0 1 4191"/>
                <a:gd name="f38" fmla="*/ f1 1 2091"/>
                <a:gd name="f39" fmla="val f2"/>
                <a:gd name="f40" fmla="val f3"/>
                <a:gd name="f41" fmla="val f4"/>
                <a:gd name="f42" fmla="+- f41 0 f39"/>
                <a:gd name="f43" fmla="+- f40 0 f39"/>
                <a:gd name="f44" fmla="*/ f43 1 4191"/>
                <a:gd name="f45" fmla="*/ f42 1 209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91" h="2091">
                  <a:moveTo>
                    <a:pt x="f5" y="f6"/>
                  </a:moveTo>
                  <a:cubicBezTo>
                    <a:pt x="f7" y="f6"/>
                    <a:pt x="f6" y="f8"/>
                    <a:pt x="f6" y="f9"/>
                  </a:cubicBezTo>
                  <a:lnTo>
                    <a:pt x="f6" y="f10"/>
                  </a:lnTo>
                  <a:lnTo>
                    <a:pt x="f11" y="f10"/>
                  </a:lnTo>
                  <a:cubicBezTo>
                    <a:pt x="f12" y="f10"/>
                    <a:pt x="f13" y="f10"/>
                    <a:pt x="f14" y="f15"/>
                  </a:cubicBezTo>
                  <a:cubicBezTo>
                    <a:pt x="f10" y="f16"/>
                    <a:pt x="f17" y="f18"/>
                    <a:pt x="f17" y="f5"/>
                  </a:cubicBezTo>
                  <a:cubicBezTo>
                    <a:pt x="f17" y="f12"/>
                    <a:pt x="f19" y="f20"/>
                    <a:pt x="f21" y="f20"/>
                  </a:cubicBezTo>
                  <a:cubicBezTo>
                    <a:pt x="f22" y="f20"/>
                    <a:pt x="f23" y="f12"/>
                    <a:pt x="f23" y="f5"/>
                  </a:cubicBezTo>
                  <a:cubicBezTo>
                    <a:pt x="f23" y="f18"/>
                    <a:pt x="f23" y="f16"/>
                    <a:pt x="f24" y="f15"/>
                  </a:cubicBezTo>
                  <a:cubicBezTo>
                    <a:pt x="f25" y="f26"/>
                    <a:pt x="f27" y="f28"/>
                    <a:pt x="f29" y="f28"/>
                  </a:cubicBezTo>
                  <a:cubicBezTo>
                    <a:pt x="f30" y="f28"/>
                    <a:pt x="f31" y="f32"/>
                    <a:pt x="f33" y="f10"/>
                  </a:cubicBezTo>
                  <a:lnTo>
                    <a:pt x="f3" y="f10"/>
                  </a:lnTo>
                  <a:lnTo>
                    <a:pt x="f3" y="f9"/>
                  </a:lnTo>
                  <a:lnTo>
                    <a:pt x="f34" y="f9"/>
                  </a:lnTo>
                  <a:cubicBezTo>
                    <a:pt x="f34" y="f8"/>
                    <a:pt x="f35" y="f6"/>
                    <a:pt x="f36"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0" name="Google Shape;6832;p88">
              <a:extLst>
                <a:ext uri="{FF2B5EF4-FFF2-40B4-BE49-F238E27FC236}">
                  <a16:creationId xmlns:a16="http://schemas.microsoft.com/office/drawing/2014/main" id="{BB5A2DC5-A9C2-1098-15E7-8525323AA09B}"/>
                </a:ext>
              </a:extLst>
            </p:cNvPr>
            <p:cNvSpPr/>
            <p:nvPr/>
          </p:nvSpPr>
          <p:spPr>
            <a:xfrm>
              <a:off x="6775265" y="1091610"/>
              <a:ext cx="161921" cy="114482"/>
            </a:xfrm>
            <a:custGeom>
              <a:avLst/>
              <a:gdLst>
                <a:gd name="f0" fmla="val w"/>
                <a:gd name="f1" fmla="val h"/>
                <a:gd name="f2" fmla="val 0"/>
                <a:gd name="f3" fmla="val 4191"/>
                <a:gd name="f4" fmla="val 2963"/>
                <a:gd name="f5" fmla="val 2395"/>
                <a:gd name="f6" fmla="val 1"/>
                <a:gd name="f7" fmla="val 2080"/>
                <a:gd name="f8" fmla="val 253"/>
                <a:gd name="f9" fmla="val 1671"/>
                <a:gd name="f10" fmla="val 1230"/>
                <a:gd name="f11" fmla="val 914"/>
                <a:gd name="f12" fmla="val 2049"/>
                <a:gd name="f13" fmla="val 946"/>
                <a:gd name="f14" fmla="val 2962"/>
                <a:gd name="f15" fmla="val 2112"/>
                <a:gd name="f16" fmla="val 3246"/>
                <a:gd name="f17" fmla="val 3466"/>
                <a:gd name="f18" fmla="val 3088"/>
                <a:gd name="f19" fmla="val 2679"/>
                <a:gd name="f20" fmla="val 190"/>
                <a:gd name="f21" fmla="*/ f0 1 4191"/>
                <a:gd name="f22" fmla="*/ f1 1 2963"/>
                <a:gd name="f23" fmla="val f2"/>
                <a:gd name="f24" fmla="val f3"/>
                <a:gd name="f25" fmla="val f4"/>
                <a:gd name="f26" fmla="+- f25 0 f23"/>
                <a:gd name="f27" fmla="+- f24 0 f23"/>
                <a:gd name="f28" fmla="*/ f27 1 4191"/>
                <a:gd name="f29" fmla="*/ f26 1 296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191" h="2963">
                  <a:moveTo>
                    <a:pt x="f5" y="f6"/>
                  </a:moveTo>
                  <a:cubicBezTo>
                    <a:pt x="f7" y="f8"/>
                    <a:pt x="f9" y="f8"/>
                    <a:pt x="f10" y="f8"/>
                  </a:cubicBezTo>
                  <a:lnTo>
                    <a:pt x="f6" y="f8"/>
                  </a:lnTo>
                  <a:lnTo>
                    <a:pt x="f6" y="f11"/>
                  </a:lnTo>
                  <a:cubicBezTo>
                    <a:pt x="f6" y="f12"/>
                    <a:pt x="f13" y="f14"/>
                    <a:pt x="f15" y="f14"/>
                  </a:cubicBezTo>
                  <a:cubicBezTo>
                    <a:pt x="f16" y="f14"/>
                    <a:pt x="f3" y="f12"/>
                    <a:pt x="f3" y="f11"/>
                  </a:cubicBezTo>
                  <a:lnTo>
                    <a:pt x="f3" y="f8"/>
                  </a:lnTo>
                  <a:lnTo>
                    <a:pt x="f17" y="f8"/>
                  </a:lnTo>
                  <a:cubicBezTo>
                    <a:pt x="f18" y="f8"/>
                    <a:pt x="f19" y="f20"/>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1" name="Google Shape;6833;p88">
              <a:extLst>
                <a:ext uri="{FF2B5EF4-FFF2-40B4-BE49-F238E27FC236}">
                  <a16:creationId xmlns:a16="http://schemas.microsoft.com/office/drawing/2014/main" id="{D2602AF0-BB2F-ED92-B57C-90AB83289DD5}"/>
                </a:ext>
              </a:extLst>
            </p:cNvPr>
            <p:cNvSpPr/>
            <p:nvPr/>
          </p:nvSpPr>
          <p:spPr>
            <a:xfrm>
              <a:off x="6988301" y="1153698"/>
              <a:ext cx="161921" cy="80750"/>
            </a:xfrm>
            <a:custGeom>
              <a:avLst/>
              <a:gdLst>
                <a:gd name="f0" fmla="val w"/>
                <a:gd name="f1" fmla="val h"/>
                <a:gd name="f2" fmla="val 0"/>
                <a:gd name="f3" fmla="val 4191"/>
                <a:gd name="f4" fmla="val 2090"/>
                <a:gd name="f5" fmla="val 1702"/>
                <a:gd name="f6" fmla="val 756"/>
                <a:gd name="f7" fmla="val 757"/>
                <a:gd name="f8" fmla="val 2048"/>
                <a:gd name="f9" fmla="val 1229"/>
                <a:gd name="f10" fmla="val 1544"/>
                <a:gd name="f11" fmla="val 1891"/>
                <a:gd name="f12" fmla="val 2017"/>
                <a:gd name="f13" fmla="val 1985"/>
                <a:gd name="f14" fmla="val 1954"/>
                <a:gd name="f15" fmla="val 2080"/>
                <a:gd name="f16" fmla="val 1828"/>
                <a:gd name="f17" fmla="val 1733"/>
                <a:gd name="f18" fmla="val 2237"/>
                <a:gd name="f19" fmla="val 1387"/>
                <a:gd name="f20" fmla="val 2458"/>
                <a:gd name="f21" fmla="val 2647"/>
                <a:gd name="f22" fmla="val 2804"/>
                <a:gd name="f23" fmla="val 2867"/>
                <a:gd name="f24" fmla="val 2941"/>
                <a:gd name="f25" fmla="val 2059"/>
                <a:gd name="f26" fmla="val 3091"/>
                <a:gd name="f27" fmla="val 3265"/>
                <a:gd name="f28" fmla="val 3388"/>
                <a:gd name="f29" fmla="val 3524"/>
                <a:gd name="f30" fmla="val 2074"/>
                <a:gd name="f31" fmla="val 3655"/>
                <a:gd name="f32" fmla="val 4190"/>
                <a:gd name="f33" fmla="val 4096"/>
                <a:gd name="f34" fmla="val 3308"/>
                <a:gd name="f35" fmla="val 2363"/>
                <a:gd name="f36" fmla="*/ f0 1 4191"/>
                <a:gd name="f37" fmla="*/ f1 1 2090"/>
                <a:gd name="f38" fmla="val f2"/>
                <a:gd name="f39" fmla="val f3"/>
                <a:gd name="f40" fmla="val f4"/>
                <a:gd name="f41" fmla="+- f40 0 f38"/>
                <a:gd name="f42" fmla="+- f39 0 f38"/>
                <a:gd name="f43" fmla="*/ f42 1 4191"/>
                <a:gd name="f44" fmla="*/ f41 1 2090"/>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4191" h="2090">
                  <a:moveTo>
                    <a:pt x="f5" y="f2"/>
                  </a:moveTo>
                  <a:cubicBezTo>
                    <a:pt x="f6" y="f2"/>
                    <a:pt x="f2" y="f7"/>
                    <a:pt x="f2" y="f5"/>
                  </a:cubicBezTo>
                  <a:lnTo>
                    <a:pt x="f2" y="f8"/>
                  </a:lnTo>
                  <a:lnTo>
                    <a:pt x="f9" y="f8"/>
                  </a:lnTo>
                  <a:cubicBezTo>
                    <a:pt x="f10" y="f8"/>
                    <a:pt x="f11" y="f8"/>
                    <a:pt x="f12" y="f13"/>
                  </a:cubicBezTo>
                  <a:cubicBezTo>
                    <a:pt x="f8" y="f14"/>
                    <a:pt x="f15" y="f16"/>
                    <a:pt x="f15" y="f17"/>
                  </a:cubicBezTo>
                  <a:cubicBezTo>
                    <a:pt x="f15" y="f10"/>
                    <a:pt x="f18" y="f19"/>
                    <a:pt x="f20" y="f19"/>
                  </a:cubicBezTo>
                  <a:cubicBezTo>
                    <a:pt x="f21" y="f19"/>
                    <a:pt x="f22" y="f10"/>
                    <a:pt x="f22" y="f17"/>
                  </a:cubicBezTo>
                  <a:cubicBezTo>
                    <a:pt x="f22" y="f16"/>
                    <a:pt x="f22" y="f14"/>
                    <a:pt x="f23" y="f13"/>
                  </a:cubicBezTo>
                  <a:cubicBezTo>
                    <a:pt x="f24" y="f25"/>
                    <a:pt x="f26" y="f4"/>
                    <a:pt x="f27" y="f4"/>
                  </a:cubicBezTo>
                  <a:cubicBezTo>
                    <a:pt x="f28" y="f4"/>
                    <a:pt x="f29" y="f30"/>
                    <a:pt x="f31" y="f8"/>
                  </a:cubicBezTo>
                  <a:lnTo>
                    <a:pt x="f32" y="f8"/>
                  </a:lnTo>
                  <a:lnTo>
                    <a:pt x="f32" y="f5"/>
                  </a:lnTo>
                  <a:cubicBezTo>
                    <a:pt x="f33" y="f7"/>
                    <a:pt x="f34" y="f2"/>
                    <a:pt x="f3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2" name="Google Shape;6834;p88">
              <a:extLst>
                <a:ext uri="{FF2B5EF4-FFF2-40B4-BE49-F238E27FC236}">
                  <a16:creationId xmlns:a16="http://schemas.microsoft.com/office/drawing/2014/main" id="{CFC1DCF2-9586-0898-E7F1-49F6B9AF5B1B}"/>
                </a:ext>
              </a:extLst>
            </p:cNvPr>
            <p:cNvSpPr/>
            <p:nvPr/>
          </p:nvSpPr>
          <p:spPr>
            <a:xfrm>
              <a:off x="6987067" y="1249865"/>
              <a:ext cx="158291" cy="115680"/>
            </a:xfrm>
            <a:custGeom>
              <a:avLst/>
              <a:gdLst>
                <a:gd name="f0" fmla="val w"/>
                <a:gd name="f1" fmla="val h"/>
                <a:gd name="f2" fmla="val 0"/>
                <a:gd name="f3" fmla="val 4097"/>
                <a:gd name="f4" fmla="val 2994"/>
                <a:gd name="f5" fmla="val 2395"/>
                <a:gd name="f6" fmla="val 2080"/>
                <a:gd name="f7" fmla="val 252"/>
                <a:gd name="f8" fmla="val 1639"/>
                <a:gd name="f9" fmla="val 1230"/>
                <a:gd name="f10" fmla="val 1"/>
                <a:gd name="f11" fmla="val 914"/>
                <a:gd name="f12" fmla="val 2048"/>
                <a:gd name="f13" fmla="val 2993"/>
                <a:gd name="f14" fmla="val 2049"/>
                <a:gd name="f15" fmla="val 3183"/>
                <a:gd name="f16" fmla="val 4096"/>
                <a:gd name="f17" fmla="val 3435"/>
                <a:gd name="f18" fmla="val 3025"/>
                <a:gd name="f19" fmla="val 2679"/>
                <a:gd name="f20" fmla="val 189"/>
                <a:gd name="f21" fmla="*/ f0 1 4097"/>
                <a:gd name="f22" fmla="*/ f1 1 2994"/>
                <a:gd name="f23" fmla="val f2"/>
                <a:gd name="f24" fmla="val f3"/>
                <a:gd name="f25" fmla="val f4"/>
                <a:gd name="f26" fmla="+- f25 0 f23"/>
                <a:gd name="f27" fmla="+- f24 0 f23"/>
                <a:gd name="f28" fmla="*/ f27 1 4097"/>
                <a:gd name="f29" fmla="*/ f26 1 299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097" h="2994">
                  <a:moveTo>
                    <a:pt x="f5" y="f2"/>
                  </a:moveTo>
                  <a:cubicBezTo>
                    <a:pt x="f6" y="f7"/>
                    <a:pt x="f8" y="f7"/>
                    <a:pt x="f9" y="f7"/>
                  </a:cubicBezTo>
                  <a:lnTo>
                    <a:pt x="f10" y="f7"/>
                  </a:lnTo>
                  <a:lnTo>
                    <a:pt x="f10" y="f11"/>
                  </a:lnTo>
                  <a:cubicBezTo>
                    <a:pt x="f10" y="f12"/>
                    <a:pt x="f11" y="f13"/>
                    <a:pt x="f14" y="f13"/>
                  </a:cubicBezTo>
                  <a:cubicBezTo>
                    <a:pt x="f15" y="f13"/>
                    <a:pt x="f16" y="f12"/>
                    <a:pt x="f16" y="f11"/>
                  </a:cubicBezTo>
                  <a:lnTo>
                    <a:pt x="f16" y="f7"/>
                  </a:lnTo>
                  <a:lnTo>
                    <a:pt x="f17" y="f7"/>
                  </a:lnTo>
                  <a:cubicBezTo>
                    <a:pt x="f18" y="f7"/>
                    <a:pt x="f19" y="f20"/>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3" name="Google Shape;6873;p88">
            <a:extLst>
              <a:ext uri="{FF2B5EF4-FFF2-40B4-BE49-F238E27FC236}">
                <a16:creationId xmlns:a16="http://schemas.microsoft.com/office/drawing/2014/main" id="{2A080382-6816-201B-D609-205E2FF7BDA2}"/>
              </a:ext>
            </a:extLst>
          </p:cNvPr>
          <p:cNvGrpSpPr/>
          <p:nvPr/>
        </p:nvGrpSpPr>
        <p:grpSpPr>
          <a:xfrm>
            <a:off x="4395118" y="916887"/>
            <a:ext cx="435775" cy="450423"/>
            <a:chOff x="4395118" y="916887"/>
            <a:chExt cx="435775" cy="450423"/>
          </a:xfrm>
        </p:grpSpPr>
        <p:sp>
          <p:nvSpPr>
            <p:cNvPr id="74" name="Google Shape;6874;p88">
              <a:extLst>
                <a:ext uri="{FF2B5EF4-FFF2-40B4-BE49-F238E27FC236}">
                  <a16:creationId xmlns:a16="http://schemas.microsoft.com/office/drawing/2014/main" id="{DE71B7F0-18C3-7E3B-B901-CBD78929EDD0}"/>
                </a:ext>
              </a:extLst>
            </p:cNvPr>
            <p:cNvSpPr/>
            <p:nvPr/>
          </p:nvSpPr>
          <p:spPr>
            <a:xfrm>
              <a:off x="4565544" y="916887"/>
              <a:ext cx="265349" cy="264654"/>
            </a:xfrm>
            <a:custGeom>
              <a:avLst/>
              <a:gdLst>
                <a:gd name="f0" fmla="val w"/>
                <a:gd name="f1" fmla="val h"/>
                <a:gd name="f2" fmla="val 0"/>
                <a:gd name="f3" fmla="val 6867"/>
                <a:gd name="f4" fmla="val 6850"/>
                <a:gd name="f5" fmla="val 3466"/>
                <a:gd name="f6" fmla="val 1355"/>
                <a:gd name="f7" fmla="val 4222"/>
                <a:gd name="f8" fmla="val 4852"/>
                <a:gd name="f9" fmla="val 1985"/>
                <a:gd name="f10" fmla="val 2741"/>
                <a:gd name="f11" fmla="val 4127"/>
                <a:gd name="f12" fmla="val 4348"/>
                <a:gd name="f13" fmla="val 4757"/>
                <a:gd name="f14" fmla="val 4600"/>
                <a:gd name="f15" fmla="val 4631"/>
                <a:gd name="f16" fmla="val 4821"/>
                <a:gd name="f17" fmla="val 4726"/>
                <a:gd name="f18" fmla="val 4915"/>
                <a:gd name="f19" fmla="val 5041"/>
                <a:gd name="f20" fmla="val 5262"/>
                <a:gd name="f21" fmla="val 5388"/>
                <a:gd name="f22" fmla="val 4663"/>
                <a:gd name="f23" fmla="val 5451"/>
                <a:gd name="f24" fmla="val 4576"/>
                <a:gd name="f25" fmla="val 5482"/>
                <a:gd name="f26" fmla="val 4489"/>
                <a:gd name="f27" fmla="val 4403"/>
                <a:gd name="f28" fmla="val 4316"/>
                <a:gd name="f29" fmla="val 4253"/>
                <a:gd name="f30" fmla="val 4190"/>
                <a:gd name="f31" fmla="val 5293"/>
                <a:gd name="f32" fmla="val 3970"/>
                <a:gd name="f33" fmla="val 5419"/>
                <a:gd name="f34" fmla="val 3749"/>
                <a:gd name="f35" fmla="val 5514"/>
                <a:gd name="f36" fmla="val 2709"/>
                <a:gd name="f37" fmla="val 2079"/>
                <a:gd name="f38" fmla="val 4884"/>
                <a:gd name="f39" fmla="val 1575"/>
                <a:gd name="f40" fmla="val 32"/>
                <a:gd name="f41" fmla="val 1576"/>
                <a:gd name="f42" fmla="val 3403"/>
                <a:gd name="f43" fmla="val 4001"/>
                <a:gd name="f44" fmla="val 189"/>
                <a:gd name="f45" fmla="val 4569"/>
                <a:gd name="f46" fmla="val 473"/>
                <a:gd name="f47" fmla="val 5104"/>
                <a:gd name="f48" fmla="val 6396"/>
                <a:gd name="f49" fmla="val 6522"/>
                <a:gd name="f50" fmla="val 6679"/>
                <a:gd name="f51" fmla="val 126"/>
                <a:gd name="f52" fmla="val 6774"/>
                <a:gd name="f53" fmla="val 172"/>
                <a:gd name="f54" fmla="val 6820"/>
                <a:gd name="f55" fmla="val 269"/>
                <a:gd name="f56" fmla="val 6849"/>
                <a:gd name="f57" fmla="val 367"/>
                <a:gd name="f58" fmla="val 403"/>
                <a:gd name="f59" fmla="val 439"/>
                <a:gd name="f60" fmla="val 6845"/>
                <a:gd name="f61" fmla="val 6837"/>
                <a:gd name="f62" fmla="val 1764"/>
                <a:gd name="f63" fmla="val 2300"/>
                <a:gd name="f64" fmla="val 2867"/>
                <a:gd name="f65" fmla="val 5356"/>
                <a:gd name="f66" fmla="val 6868"/>
                <a:gd name="f67" fmla="val 1513"/>
                <a:gd name="f68" fmla="*/ f0 1 6867"/>
                <a:gd name="f69" fmla="*/ f1 1 6850"/>
                <a:gd name="f70" fmla="val f2"/>
                <a:gd name="f71" fmla="val f3"/>
                <a:gd name="f72" fmla="val f4"/>
                <a:gd name="f73" fmla="+- f72 0 f70"/>
                <a:gd name="f74" fmla="+- f71 0 f70"/>
                <a:gd name="f75" fmla="*/ f74 1 6867"/>
                <a:gd name="f76" fmla="*/ f73 1 6850"/>
                <a:gd name="f77" fmla="*/ f70 1 f75"/>
                <a:gd name="f78" fmla="*/ f71 1 f75"/>
                <a:gd name="f79" fmla="*/ f70 1 f76"/>
                <a:gd name="f80" fmla="*/ f72 1 f76"/>
                <a:gd name="f81" fmla="*/ f77 f68 1"/>
                <a:gd name="f82" fmla="*/ f78 f68 1"/>
                <a:gd name="f83" fmla="*/ f80 f69 1"/>
                <a:gd name="f84" fmla="*/ f79 f69 1"/>
              </a:gdLst>
              <a:ahLst/>
              <a:cxnLst>
                <a:cxn ang="3cd4">
                  <a:pos x="hc" y="t"/>
                </a:cxn>
                <a:cxn ang="0">
                  <a:pos x="r" y="vc"/>
                </a:cxn>
                <a:cxn ang="cd4">
                  <a:pos x="hc" y="b"/>
                </a:cxn>
                <a:cxn ang="cd2">
                  <a:pos x="l" y="vc"/>
                </a:cxn>
              </a:cxnLst>
              <a:rect l="f81" t="f84" r="f82" b="f83"/>
              <a:pathLst>
                <a:path w="6867" h="6850">
                  <a:moveTo>
                    <a:pt x="f5" y="f6"/>
                  </a:moveTo>
                  <a:cubicBezTo>
                    <a:pt x="f7" y="f6"/>
                    <a:pt x="f8" y="f9"/>
                    <a:pt x="f8" y="f10"/>
                  </a:cubicBezTo>
                  <a:lnTo>
                    <a:pt x="f8" y="f11"/>
                  </a:lnTo>
                  <a:cubicBezTo>
                    <a:pt x="f8" y="f12"/>
                    <a:pt x="f13" y="f14"/>
                    <a:pt x="f15" y="f16"/>
                  </a:cubicBezTo>
                  <a:lnTo>
                    <a:pt x="f17" y="f18"/>
                  </a:lnTo>
                  <a:cubicBezTo>
                    <a:pt x="f8" y="f19"/>
                    <a:pt x="f8" y="f20"/>
                    <a:pt x="f17" y="f21"/>
                  </a:cubicBezTo>
                  <a:cubicBezTo>
                    <a:pt x="f22" y="f23"/>
                    <a:pt x="f24" y="f25"/>
                    <a:pt x="f26" y="f25"/>
                  </a:cubicBezTo>
                  <a:cubicBezTo>
                    <a:pt x="f27" y="f25"/>
                    <a:pt x="f28" y="f23"/>
                    <a:pt x="f29" y="f21"/>
                  </a:cubicBezTo>
                  <a:lnTo>
                    <a:pt x="f30" y="f31"/>
                  </a:lnTo>
                  <a:cubicBezTo>
                    <a:pt x="f32" y="f33"/>
                    <a:pt x="f34" y="f35"/>
                    <a:pt x="f5" y="f35"/>
                  </a:cubicBezTo>
                  <a:cubicBezTo>
                    <a:pt x="f36" y="f35"/>
                    <a:pt x="f37" y="f38"/>
                    <a:pt x="f37" y="f11"/>
                  </a:cubicBezTo>
                  <a:lnTo>
                    <a:pt x="f37" y="f10"/>
                  </a:lnTo>
                  <a:cubicBezTo>
                    <a:pt x="f37" y="f9"/>
                    <a:pt x="f36" y="f6"/>
                    <a:pt x="f5" y="f6"/>
                  </a:cubicBezTo>
                  <a:close/>
                  <a:moveTo>
                    <a:pt x="f5" y="f2"/>
                  </a:moveTo>
                  <a:cubicBezTo>
                    <a:pt x="f39" y="f2"/>
                    <a:pt x="f40" y="f41"/>
                    <a:pt x="f40" y="f42"/>
                  </a:cubicBezTo>
                  <a:cubicBezTo>
                    <a:pt x="f40" y="f43"/>
                    <a:pt x="f44" y="f45"/>
                    <a:pt x="f46" y="f47"/>
                  </a:cubicBezTo>
                  <a:lnTo>
                    <a:pt x="f40" y="f48"/>
                  </a:lnTo>
                  <a:cubicBezTo>
                    <a:pt x="f2" y="f49"/>
                    <a:pt x="f40" y="f50"/>
                    <a:pt x="f51" y="f52"/>
                  </a:cubicBezTo>
                  <a:cubicBezTo>
                    <a:pt x="f53" y="f54"/>
                    <a:pt x="f55" y="f56"/>
                    <a:pt x="f57" y="f56"/>
                  </a:cubicBezTo>
                  <a:cubicBezTo>
                    <a:pt x="f58" y="f56"/>
                    <a:pt x="f59" y="f60"/>
                    <a:pt x="f46" y="f61"/>
                  </a:cubicBezTo>
                  <a:lnTo>
                    <a:pt x="f62" y="f48"/>
                  </a:lnTo>
                  <a:cubicBezTo>
                    <a:pt x="f63" y="f50"/>
                    <a:pt x="f64" y="f61"/>
                    <a:pt x="f5" y="f61"/>
                  </a:cubicBezTo>
                  <a:cubicBezTo>
                    <a:pt x="f65" y="f61"/>
                    <a:pt x="f66" y="f31"/>
                    <a:pt x="f66" y="f42"/>
                  </a:cubicBezTo>
                  <a:cubicBezTo>
                    <a:pt x="f66" y="f67"/>
                    <a:pt x="f65"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5" name="Google Shape;6875;p88">
              <a:extLst>
                <a:ext uri="{FF2B5EF4-FFF2-40B4-BE49-F238E27FC236}">
                  <a16:creationId xmlns:a16="http://schemas.microsoft.com/office/drawing/2014/main" id="{A05B7359-8C70-E7FD-9CB5-6781198FB218}"/>
                </a:ext>
              </a:extLst>
            </p:cNvPr>
            <p:cNvSpPr/>
            <p:nvPr/>
          </p:nvSpPr>
          <p:spPr>
            <a:xfrm>
              <a:off x="4673836" y="997217"/>
              <a:ext cx="51197" cy="104744"/>
            </a:xfrm>
            <a:custGeom>
              <a:avLst/>
              <a:gdLst>
                <a:gd name="f0" fmla="val w"/>
                <a:gd name="f1" fmla="val h"/>
                <a:gd name="f2" fmla="val 0"/>
                <a:gd name="f3" fmla="val 1325"/>
                <a:gd name="f4" fmla="val 2711"/>
                <a:gd name="f5" fmla="val 663"/>
                <a:gd name="f6" fmla="val 1"/>
                <a:gd name="f7" fmla="val 253"/>
                <a:gd name="f8" fmla="val 316"/>
                <a:gd name="f9" fmla="val 662"/>
                <a:gd name="f10" fmla="val 2048"/>
                <a:gd name="f11" fmla="val 2427"/>
                <a:gd name="f12" fmla="val 2710"/>
                <a:gd name="f13" fmla="val 694"/>
                <a:gd name="f14" fmla="val 789"/>
                <a:gd name="f15" fmla="val 820"/>
                <a:gd name="f16" fmla="val 2679"/>
                <a:gd name="f17" fmla="val 757"/>
                <a:gd name="f18" fmla="val 2584"/>
                <a:gd name="f19" fmla="val 631"/>
                <a:gd name="f20" fmla="val 2490"/>
                <a:gd name="f21" fmla="val 2238"/>
                <a:gd name="f22" fmla="val 2111"/>
                <a:gd name="f23" fmla="val 804"/>
                <a:gd name="f24" fmla="val 2064"/>
                <a:gd name="f25" fmla="val 891"/>
                <a:gd name="f26" fmla="val 2041"/>
                <a:gd name="f27" fmla="val 978"/>
                <a:gd name="f28" fmla="val 1064"/>
                <a:gd name="f29" fmla="val 1151"/>
                <a:gd name="f30" fmla="val 1198"/>
                <a:gd name="f31" fmla="val 1293"/>
                <a:gd name="f32" fmla="val 2206"/>
                <a:gd name="f33" fmla="val 2175"/>
                <a:gd name="f34" fmla="val 1324"/>
                <a:gd name="f35" fmla="val 2080"/>
                <a:gd name="f36" fmla="val 284"/>
                <a:gd name="f37" fmla="val 1041"/>
                <a:gd name="f38" fmla="*/ f0 1 1325"/>
                <a:gd name="f39" fmla="*/ f1 1 2711"/>
                <a:gd name="f40" fmla="val f2"/>
                <a:gd name="f41" fmla="val f3"/>
                <a:gd name="f42" fmla="val f4"/>
                <a:gd name="f43" fmla="+- f42 0 f40"/>
                <a:gd name="f44" fmla="+- f41 0 f40"/>
                <a:gd name="f45" fmla="*/ f44 1 1325"/>
                <a:gd name="f46" fmla="*/ f43 1 2711"/>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325" h="2711">
                  <a:moveTo>
                    <a:pt x="f5" y="f6"/>
                  </a:moveTo>
                  <a:cubicBezTo>
                    <a:pt x="f7" y="f6"/>
                    <a:pt x="f6" y="f8"/>
                    <a:pt x="f6" y="f9"/>
                  </a:cubicBezTo>
                  <a:lnTo>
                    <a:pt x="f6" y="f10"/>
                  </a:lnTo>
                  <a:cubicBezTo>
                    <a:pt x="f6" y="f11"/>
                    <a:pt x="f8" y="f12"/>
                    <a:pt x="f5" y="f12"/>
                  </a:cubicBezTo>
                  <a:cubicBezTo>
                    <a:pt x="f13" y="f12"/>
                    <a:pt x="f14" y="f12"/>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1" y="f33"/>
                    <a:pt x="f34" y="f35"/>
                    <a:pt x="f34" y="f10"/>
                  </a:cubicBezTo>
                  <a:lnTo>
                    <a:pt x="f34" y="f9"/>
                  </a:lnTo>
                  <a:cubicBezTo>
                    <a:pt x="f34" y="f36"/>
                    <a:pt x="f37"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6" name="Google Shape;6876;p88">
              <a:extLst>
                <a:ext uri="{FF2B5EF4-FFF2-40B4-BE49-F238E27FC236}">
                  <a16:creationId xmlns:a16="http://schemas.microsoft.com/office/drawing/2014/main" id="{7021BE32-7081-7B11-20CE-95DAF8C25CA9}"/>
                </a:ext>
              </a:extLst>
            </p:cNvPr>
            <p:cNvSpPr/>
            <p:nvPr/>
          </p:nvSpPr>
          <p:spPr>
            <a:xfrm>
              <a:off x="4446233" y="1127455"/>
              <a:ext cx="107140" cy="107176"/>
            </a:xfrm>
            <a:custGeom>
              <a:avLst/>
              <a:gdLst>
                <a:gd name="f0" fmla="val w"/>
                <a:gd name="f1" fmla="val h"/>
                <a:gd name="f2" fmla="val 0"/>
                <a:gd name="f3" fmla="val 2773"/>
                <a:gd name="f4" fmla="val 2774"/>
                <a:gd name="f5" fmla="val 1387"/>
                <a:gd name="f6" fmla="val 1"/>
                <a:gd name="f7" fmla="val 631"/>
                <a:gd name="f8" fmla="val 64"/>
                <a:gd name="f9" fmla="val 2143"/>
                <a:gd name="f10" fmla="*/ f0 1 2773"/>
                <a:gd name="f11" fmla="*/ f1 1 2774"/>
                <a:gd name="f12" fmla="val f2"/>
                <a:gd name="f13" fmla="val f3"/>
                <a:gd name="f14" fmla="val f4"/>
                <a:gd name="f15" fmla="+- f14 0 f12"/>
                <a:gd name="f16" fmla="+- f13 0 f12"/>
                <a:gd name="f17" fmla="*/ f16 1 2773"/>
                <a:gd name="f18" fmla="*/ f15 1 2774"/>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3" h="2774">
                  <a:moveTo>
                    <a:pt x="f5" y="f6"/>
                  </a:moveTo>
                  <a:cubicBezTo>
                    <a:pt x="f7" y="f6"/>
                    <a:pt x="f6" y="f7"/>
                    <a:pt x="f6" y="f5"/>
                  </a:cubicBezTo>
                  <a:cubicBezTo>
                    <a:pt x="f8" y="f9"/>
                    <a:pt x="f7" y="f3"/>
                    <a:pt x="f5" y="f3"/>
                  </a:cubicBezTo>
                  <a:cubicBezTo>
                    <a:pt x="f9" y="f3"/>
                    <a:pt x="f3" y="f9"/>
                    <a:pt x="f3" y="f5"/>
                  </a:cubicBezTo>
                  <a:cubicBezTo>
                    <a:pt x="f3" y="f7"/>
                    <a:pt x="f9"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7" name="Google Shape;6877;p88">
              <a:extLst>
                <a:ext uri="{FF2B5EF4-FFF2-40B4-BE49-F238E27FC236}">
                  <a16:creationId xmlns:a16="http://schemas.microsoft.com/office/drawing/2014/main" id="{9F91C696-BD43-3F27-CB3B-FB0FD8481B90}"/>
                </a:ext>
              </a:extLst>
            </p:cNvPr>
            <p:cNvSpPr/>
            <p:nvPr/>
          </p:nvSpPr>
          <p:spPr>
            <a:xfrm>
              <a:off x="4395118" y="1260134"/>
              <a:ext cx="211839" cy="107176"/>
            </a:xfrm>
            <a:custGeom>
              <a:avLst/>
              <a:gdLst>
                <a:gd name="f0" fmla="val w"/>
                <a:gd name="f1" fmla="val h"/>
                <a:gd name="f2" fmla="val 0"/>
                <a:gd name="f3" fmla="val 5483"/>
                <a:gd name="f4" fmla="val 2774"/>
                <a:gd name="f5" fmla="val 2741"/>
                <a:gd name="f6" fmla="val 1"/>
                <a:gd name="f7" fmla="val 1387"/>
                <a:gd name="f8" fmla="val 221"/>
                <a:gd name="f9" fmla="val 1040"/>
                <a:gd name="f10" fmla="val 32"/>
                <a:gd name="f11" fmla="val 2364"/>
                <a:gd name="f12" fmla="val 2553"/>
                <a:gd name="f13" fmla="val 158"/>
                <a:gd name="f14" fmla="val 2773"/>
                <a:gd name="f15" fmla="val 347"/>
                <a:gd name="f16" fmla="val 5104"/>
                <a:gd name="f17" fmla="val 5325"/>
                <a:gd name="f18" fmla="val 5482"/>
                <a:gd name="f19" fmla="val 5262"/>
                <a:gd name="f20" fmla="val 4127"/>
                <a:gd name="f21" fmla="*/ f0 1 5483"/>
                <a:gd name="f22" fmla="*/ f1 1 2774"/>
                <a:gd name="f23" fmla="val f2"/>
                <a:gd name="f24" fmla="val f3"/>
                <a:gd name="f25" fmla="val f4"/>
                <a:gd name="f26" fmla="+- f25 0 f23"/>
                <a:gd name="f27" fmla="+- f24 0 f23"/>
                <a:gd name="f28" fmla="*/ f27 1 5483"/>
                <a:gd name="f29" fmla="*/ f26 1 277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483" h="2774">
                  <a:moveTo>
                    <a:pt x="f5" y="f6"/>
                  </a:moveTo>
                  <a:cubicBezTo>
                    <a:pt x="f7" y="f6"/>
                    <a:pt x="f8" y="f9"/>
                    <a:pt x="f10" y="f11"/>
                  </a:cubicBezTo>
                  <a:cubicBezTo>
                    <a:pt x="f2" y="f12"/>
                    <a:pt x="f13" y="f14"/>
                    <a:pt x="f15" y="f14"/>
                  </a:cubicBezTo>
                  <a:lnTo>
                    <a:pt x="f16" y="f14"/>
                  </a:lnTo>
                  <a:cubicBezTo>
                    <a:pt x="f17" y="f14"/>
                    <a:pt x="f18" y="f12"/>
                    <a:pt x="f18" y="f11"/>
                  </a:cubicBezTo>
                  <a:cubicBezTo>
                    <a:pt x="f19" y="f9"/>
                    <a:pt x="f2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8" name="Google Shape;6884;p88">
            <a:extLst>
              <a:ext uri="{FF2B5EF4-FFF2-40B4-BE49-F238E27FC236}">
                <a16:creationId xmlns:a16="http://schemas.microsoft.com/office/drawing/2014/main" id="{E8E78941-2C43-B8D9-45B6-9D6F660A6E7F}"/>
              </a:ext>
            </a:extLst>
          </p:cNvPr>
          <p:cNvGrpSpPr/>
          <p:nvPr/>
        </p:nvGrpSpPr>
        <p:grpSpPr>
          <a:xfrm>
            <a:off x="7495163" y="916356"/>
            <a:ext cx="428515" cy="451036"/>
            <a:chOff x="7495163" y="916356"/>
            <a:chExt cx="428515" cy="451036"/>
          </a:xfrm>
        </p:grpSpPr>
        <p:sp>
          <p:nvSpPr>
            <p:cNvPr id="79" name="Google Shape;6885;p88">
              <a:extLst>
                <a:ext uri="{FF2B5EF4-FFF2-40B4-BE49-F238E27FC236}">
                  <a16:creationId xmlns:a16="http://schemas.microsoft.com/office/drawing/2014/main" id="{3E503346-518C-5F58-2FD8-B4AFB93C75FF}"/>
                </a:ext>
              </a:extLst>
            </p:cNvPr>
            <p:cNvSpPr/>
            <p:nvPr/>
          </p:nvSpPr>
          <p:spPr>
            <a:xfrm>
              <a:off x="7814069" y="1246848"/>
              <a:ext cx="51151" cy="52395"/>
            </a:xfrm>
            <a:custGeom>
              <a:avLst/>
              <a:gdLst>
                <a:gd name="f0" fmla="val w"/>
                <a:gd name="f1" fmla="val h"/>
                <a:gd name="f2" fmla="val 0"/>
                <a:gd name="f3" fmla="val 1324"/>
                <a:gd name="f4" fmla="val 1356"/>
                <a:gd name="f5" fmla="val 662"/>
                <a:gd name="f6" fmla="val 284"/>
                <a:gd name="f7" fmla="val 1"/>
                <a:gd name="f8" fmla="val 315"/>
                <a:gd name="f9" fmla="val 693"/>
                <a:gd name="f10" fmla="val 1040"/>
                <a:gd name="f11" fmla="val 1355"/>
                <a:gd name="f12" fmla="*/ f0 1 1324"/>
                <a:gd name="f13" fmla="*/ f1 1 1356"/>
                <a:gd name="f14" fmla="val f2"/>
                <a:gd name="f15" fmla="val f3"/>
                <a:gd name="f16" fmla="val f4"/>
                <a:gd name="f17" fmla="+- f16 0 f14"/>
                <a:gd name="f18" fmla="+- f15 0 f14"/>
                <a:gd name="f19" fmla="*/ f18 1 1324"/>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324" h="1356">
                  <a:moveTo>
                    <a:pt x="f5" y="f2"/>
                  </a:moveTo>
                  <a:cubicBezTo>
                    <a:pt x="f6" y="f2"/>
                    <a:pt x="f7" y="f8"/>
                    <a:pt x="f7" y="f9"/>
                  </a:cubicBezTo>
                  <a:cubicBezTo>
                    <a:pt x="f7" y="f10"/>
                    <a:pt x="f6" y="f11"/>
                    <a:pt x="f5" y="f11"/>
                  </a:cubicBezTo>
                  <a:cubicBezTo>
                    <a:pt x="f10" y="f11"/>
                    <a:pt x="f3" y="f10"/>
                    <a:pt x="f3" y="f9"/>
                  </a:cubicBezTo>
                  <a:cubicBezTo>
                    <a:pt x="f3" y="f8"/>
                    <a:pt x="f10"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0" name="Google Shape;6886;p88">
              <a:extLst>
                <a:ext uri="{FF2B5EF4-FFF2-40B4-BE49-F238E27FC236}">
                  <a16:creationId xmlns:a16="http://schemas.microsoft.com/office/drawing/2014/main" id="{74972D87-1580-9171-414A-612B77EA182E}"/>
                </a:ext>
              </a:extLst>
            </p:cNvPr>
            <p:cNvSpPr/>
            <p:nvPr/>
          </p:nvSpPr>
          <p:spPr>
            <a:xfrm>
              <a:off x="7680191" y="916978"/>
              <a:ext cx="26810" cy="159489"/>
            </a:xfrm>
            <a:custGeom>
              <a:avLst/>
              <a:gdLst>
                <a:gd name="f0" fmla="val w"/>
                <a:gd name="f1" fmla="val h"/>
                <a:gd name="f2" fmla="val 0"/>
                <a:gd name="f3" fmla="val 694"/>
                <a:gd name="f4" fmla="val 4128"/>
                <a:gd name="f5" fmla="val 347"/>
                <a:gd name="f6" fmla="val 1"/>
                <a:gd name="f7" fmla="val 158"/>
                <a:gd name="f8" fmla="val 95"/>
                <a:gd name="f9" fmla="val 4096"/>
                <a:gd name="f10" fmla="val 221"/>
                <a:gd name="f11" fmla="val 473"/>
                <a:gd name="f12" fmla="val 567"/>
                <a:gd name="f13" fmla="val 693"/>
                <a:gd name="f14" fmla="val 536"/>
                <a:gd name="f15" fmla="*/ f0 1 694"/>
                <a:gd name="f16" fmla="*/ f1 1 4128"/>
                <a:gd name="f17" fmla="val f2"/>
                <a:gd name="f18" fmla="val f3"/>
                <a:gd name="f19" fmla="val f4"/>
                <a:gd name="f20" fmla="+- f19 0 f17"/>
                <a:gd name="f21" fmla="+- f18 0 f17"/>
                <a:gd name="f22" fmla="*/ f21 1 694"/>
                <a:gd name="f23" fmla="*/ f20 1 412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94" h="4128">
                  <a:moveTo>
                    <a:pt x="f5" y="f6"/>
                  </a:moveTo>
                  <a:cubicBezTo>
                    <a:pt x="f7" y="f6"/>
                    <a:pt x="f2" y="f7"/>
                    <a:pt x="f2" y="f5"/>
                  </a:cubicBezTo>
                  <a:lnTo>
                    <a:pt x="f2" y="f4"/>
                  </a:lnTo>
                  <a:cubicBezTo>
                    <a:pt x="f8" y="f9"/>
                    <a:pt x="f10" y="f9"/>
                    <a:pt x="f5" y="f9"/>
                  </a:cubicBezTo>
                  <a:cubicBezTo>
                    <a:pt x="f11" y="f9"/>
                    <a:pt x="f12" y="f9"/>
                    <a:pt x="f13" y="f4"/>
                  </a:cubicBezTo>
                  <a:lnTo>
                    <a:pt x="f13" y="f5"/>
                  </a:lnTo>
                  <a:cubicBezTo>
                    <a:pt x="f13" y="f7"/>
                    <a:pt x="f14"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1" name="Google Shape;6887;p88">
              <a:extLst>
                <a:ext uri="{FF2B5EF4-FFF2-40B4-BE49-F238E27FC236}">
                  <a16:creationId xmlns:a16="http://schemas.microsoft.com/office/drawing/2014/main" id="{6D9C253D-1356-20B3-BBBF-5DF246702812}"/>
                </a:ext>
              </a:extLst>
            </p:cNvPr>
            <p:cNvSpPr/>
            <p:nvPr/>
          </p:nvSpPr>
          <p:spPr>
            <a:xfrm>
              <a:off x="7653418" y="1103013"/>
              <a:ext cx="79123" cy="79360"/>
            </a:xfrm>
            <a:custGeom>
              <a:avLst/>
              <a:gdLst>
                <a:gd name="f0" fmla="val w"/>
                <a:gd name="f1" fmla="val h"/>
                <a:gd name="f2" fmla="val 0"/>
                <a:gd name="f3" fmla="val 2048"/>
                <a:gd name="f4" fmla="val 2054"/>
                <a:gd name="f5" fmla="val 938"/>
                <a:gd name="f6" fmla="val 417"/>
                <a:gd name="f7" fmla="val 451"/>
                <a:gd name="f8" fmla="val 1014"/>
                <a:gd name="f9" fmla="val 1549"/>
                <a:gd name="f10" fmla="val 473"/>
                <a:gd name="f11" fmla="val 1040"/>
                <a:gd name="f12" fmla="val 1575"/>
                <a:gd name="f13" fmla="val 1581"/>
                <a:gd name="f14" fmla="val 447"/>
                <a:gd name="f15" fmla="val 6"/>
                <a:gd name="f16" fmla="val 1006"/>
                <a:gd name="f17" fmla="val 2"/>
                <a:gd name="f18" fmla="val 972"/>
                <a:gd name="f19" fmla="*/ f0 1 2048"/>
                <a:gd name="f20" fmla="*/ f1 1 2054"/>
                <a:gd name="f21" fmla="val f2"/>
                <a:gd name="f22" fmla="val f3"/>
                <a:gd name="f23" fmla="val f4"/>
                <a:gd name="f24" fmla="+- f23 0 f21"/>
                <a:gd name="f25" fmla="+- f22 0 f21"/>
                <a:gd name="f26" fmla="*/ f25 1 2048"/>
                <a:gd name="f27" fmla="*/ f24 1 20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048" h="2054">
                  <a:moveTo>
                    <a:pt x="f5" y="f2"/>
                  </a:moveTo>
                  <a:cubicBezTo>
                    <a:pt x="f6" y="f2"/>
                    <a:pt x="f2" y="f7"/>
                    <a:pt x="f2" y="f8"/>
                  </a:cubicBezTo>
                  <a:cubicBezTo>
                    <a:pt x="f2" y="f9"/>
                    <a:pt x="f10" y="f4"/>
                    <a:pt x="f11" y="f4"/>
                  </a:cubicBezTo>
                  <a:cubicBezTo>
                    <a:pt x="f12" y="f4"/>
                    <a:pt x="f3" y="f13"/>
                    <a:pt x="f3" y="f8"/>
                  </a:cubicBezTo>
                  <a:cubicBezTo>
                    <a:pt x="f3" y="f14"/>
                    <a:pt x="f12" y="f15"/>
                    <a:pt x="f11" y="f15"/>
                  </a:cubicBezTo>
                  <a:cubicBezTo>
                    <a:pt x="f16" y="f17"/>
                    <a:pt x="f18"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2" name="Google Shape;6888;p88">
              <a:extLst>
                <a:ext uri="{FF2B5EF4-FFF2-40B4-BE49-F238E27FC236}">
                  <a16:creationId xmlns:a16="http://schemas.microsoft.com/office/drawing/2014/main" id="{C3320222-AA44-4433-C06D-2D251938F8AD}"/>
                </a:ext>
              </a:extLst>
            </p:cNvPr>
            <p:cNvSpPr/>
            <p:nvPr/>
          </p:nvSpPr>
          <p:spPr>
            <a:xfrm>
              <a:off x="7576727" y="1190868"/>
              <a:ext cx="247116" cy="176524"/>
            </a:xfrm>
            <a:custGeom>
              <a:avLst/>
              <a:gdLst>
                <a:gd name="f0" fmla="val w"/>
                <a:gd name="f1" fmla="val h"/>
                <a:gd name="f2" fmla="val 0"/>
                <a:gd name="f3" fmla="val 6396"/>
                <a:gd name="f4" fmla="val 4569"/>
                <a:gd name="f5" fmla="val 1954"/>
                <a:gd name="f6" fmla="val 2520"/>
                <a:gd name="f7" fmla="val 4222"/>
                <a:gd name="f8" fmla="val 4411"/>
                <a:gd name="f9" fmla="val 158"/>
                <a:gd name="f10" fmla="val 4568"/>
                <a:gd name="f11" fmla="val 347"/>
                <a:gd name="f12" fmla="val 3781"/>
                <a:gd name="f13" fmla="val 3970"/>
                <a:gd name="f14" fmla="val 4127"/>
                <a:gd name="f15" fmla="val 3875"/>
                <a:gd name="f16" fmla="val 5136"/>
                <a:gd name="f17" fmla="val 5577"/>
                <a:gd name="f18" fmla="val 3844"/>
                <a:gd name="f19" fmla="val 6018"/>
                <a:gd name="f20" fmla="val 3718"/>
                <a:gd name="f21" fmla="val 3434"/>
                <a:gd name="f22" fmla="val 5986"/>
                <a:gd name="f23" fmla="val 3277"/>
                <a:gd name="f24" fmla="val 5608"/>
                <a:gd name="f25" fmla="val 2930"/>
                <a:gd name="f26" fmla="val 5514"/>
                <a:gd name="f27" fmla="val 2489"/>
                <a:gd name="f28" fmla="val 4442"/>
                <a:gd name="f29" fmla="val 3497"/>
                <a:gd name="f30" fmla="val 2741"/>
                <a:gd name="f31" fmla="val 1733"/>
                <a:gd name="f32" fmla="val 788"/>
                <a:gd name="f33" fmla="val 410"/>
                <a:gd name="f34" fmla="val 2426"/>
                <a:gd name="f35" fmla="val 315"/>
                <a:gd name="f36" fmla="val 2206"/>
                <a:gd name="f37" fmla="val 189"/>
                <a:gd name="f38" fmla="*/ f0 1 6396"/>
                <a:gd name="f39" fmla="*/ f1 1 4569"/>
                <a:gd name="f40" fmla="val f2"/>
                <a:gd name="f41" fmla="val f3"/>
                <a:gd name="f42" fmla="val f4"/>
                <a:gd name="f43" fmla="+- f42 0 f40"/>
                <a:gd name="f44" fmla="+- f41 0 f40"/>
                <a:gd name="f45" fmla="*/ f44 1 6396"/>
                <a:gd name="f46" fmla="*/ f43 1 4569"/>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6396" h="4569">
                  <a:moveTo>
                    <a:pt x="f5" y="f2"/>
                  </a:moveTo>
                  <a:lnTo>
                    <a:pt x="f2" y="f6"/>
                  </a:lnTo>
                  <a:lnTo>
                    <a:pt x="f2" y="f7"/>
                  </a:lnTo>
                  <a:cubicBezTo>
                    <a:pt x="f2" y="f8"/>
                    <a:pt x="f9" y="f10"/>
                    <a:pt x="f11" y="f10"/>
                  </a:cubicBezTo>
                  <a:lnTo>
                    <a:pt x="f12" y="f10"/>
                  </a:lnTo>
                  <a:cubicBezTo>
                    <a:pt x="f13" y="f10"/>
                    <a:pt x="f14" y="f8"/>
                    <a:pt x="f14" y="f7"/>
                  </a:cubicBezTo>
                  <a:lnTo>
                    <a:pt x="f14" y="f15"/>
                  </a:lnTo>
                  <a:lnTo>
                    <a:pt x="f16" y="f15"/>
                  </a:lnTo>
                  <a:cubicBezTo>
                    <a:pt x="f17" y="f18"/>
                    <a:pt x="f19" y="f20"/>
                    <a:pt x="f3" y="f21"/>
                  </a:cubicBezTo>
                  <a:cubicBezTo>
                    <a:pt x="f22" y="f23"/>
                    <a:pt x="f24" y="f25"/>
                    <a:pt x="f26" y="f27"/>
                  </a:cubicBezTo>
                  <a:lnTo>
                    <a:pt x="f28" y="f27"/>
                  </a:lnTo>
                  <a:cubicBezTo>
                    <a:pt x="f29" y="f27"/>
                    <a:pt x="f30" y="f31"/>
                    <a:pt x="f30" y="f32"/>
                  </a:cubicBezTo>
                  <a:lnTo>
                    <a:pt x="f30" y="f33"/>
                  </a:lnTo>
                  <a:cubicBezTo>
                    <a:pt x="f34" y="f35"/>
                    <a:pt x="f36" y="f37"/>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3" name="Google Shape;6889;p88">
              <a:extLst>
                <a:ext uri="{FF2B5EF4-FFF2-40B4-BE49-F238E27FC236}">
                  <a16:creationId xmlns:a16="http://schemas.microsoft.com/office/drawing/2014/main" id="{7711DF69-FA67-A31C-ADF7-4DBD68CAECE2}"/>
                </a:ext>
              </a:extLst>
            </p:cNvPr>
            <p:cNvSpPr/>
            <p:nvPr/>
          </p:nvSpPr>
          <p:spPr>
            <a:xfrm>
              <a:off x="7705731" y="1048451"/>
              <a:ext cx="197236" cy="214234"/>
            </a:xfrm>
            <a:custGeom>
              <a:avLst/>
              <a:gdLst>
                <a:gd name="f0" fmla="val w"/>
                <a:gd name="f1" fmla="val h"/>
                <a:gd name="f2" fmla="val 0"/>
                <a:gd name="f3" fmla="val 5105"/>
                <a:gd name="f4" fmla="val 5545"/>
                <a:gd name="f5" fmla="val 4128"/>
                <a:gd name="f6" fmla="val 694"/>
                <a:gd name="f7" fmla="val 662"/>
                <a:gd name="f8" fmla="val 1040"/>
                <a:gd name="f9" fmla="val 1103"/>
                <a:gd name="f10" fmla="val 1355"/>
                <a:gd name="f11" fmla="val 1387"/>
                <a:gd name="f12" fmla="val 1827"/>
                <a:gd name="f13" fmla="val 2426"/>
                <a:gd name="f14" fmla="val 3245"/>
                <a:gd name="f15" fmla="val 788"/>
                <a:gd name="f16" fmla="val 3938"/>
                <a:gd name="f17" fmla="val 1"/>
                <a:gd name="f18" fmla="val 4127"/>
                <a:gd name="f19" fmla="val 4505"/>
                <a:gd name="f20" fmla="val 5072"/>
                <a:gd name="f21" fmla="val 473"/>
                <a:gd name="f22" fmla="val 1009"/>
                <a:gd name="f23" fmla="val 2080"/>
                <a:gd name="f24" fmla="val 2238"/>
                <a:gd name="f25" fmla="val 4946"/>
                <a:gd name="f26" fmla="val 2742"/>
                <a:gd name="f27" fmla="val 3372"/>
                <a:gd name="f28" fmla="val 3624"/>
                <a:gd name="f29" fmla="val 3844"/>
                <a:gd name="f30" fmla="val 4600"/>
                <a:gd name="f31" fmla="val 4065"/>
                <a:gd name="f32" fmla="val 4726"/>
                <a:gd name="f33" fmla="val 4443"/>
                <a:gd name="f34" fmla="val 4064"/>
                <a:gd name="f35" fmla="val 4758"/>
                <a:gd name="f36" fmla="val 4916"/>
                <a:gd name="f37" fmla="val 3655"/>
                <a:gd name="f38" fmla="val 3340"/>
                <a:gd name="f39" fmla="val 2993"/>
                <a:gd name="f40" fmla="val 4947"/>
                <a:gd name="f41" fmla="val 2678"/>
                <a:gd name="f42" fmla="val 1008"/>
                <a:gd name="f43" fmla="*/ f0 1 5105"/>
                <a:gd name="f44" fmla="*/ f1 1 5545"/>
                <a:gd name="f45" fmla="val f2"/>
                <a:gd name="f46" fmla="val f3"/>
                <a:gd name="f47" fmla="val f4"/>
                <a:gd name="f48" fmla="+- f47 0 f45"/>
                <a:gd name="f49" fmla="+- f46 0 f45"/>
                <a:gd name="f50" fmla="*/ f49 1 5105"/>
                <a:gd name="f51" fmla="*/ f48 1 5545"/>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5105" h="5545">
                  <a:moveTo>
                    <a:pt x="f5" y="f2"/>
                  </a:moveTo>
                  <a:lnTo>
                    <a:pt x="f6" y="f7"/>
                  </a:lnTo>
                  <a:lnTo>
                    <a:pt x="f6" y="f8"/>
                  </a:lnTo>
                  <a:cubicBezTo>
                    <a:pt x="f9" y="f10"/>
                    <a:pt x="f11" y="f12"/>
                    <a:pt x="f11" y="f13"/>
                  </a:cubicBezTo>
                  <a:cubicBezTo>
                    <a:pt x="f11" y="f14"/>
                    <a:pt x="f15" y="f16"/>
                    <a:pt x="f17" y="f18"/>
                  </a:cubicBezTo>
                  <a:lnTo>
                    <a:pt x="f17" y="f19"/>
                  </a:lnTo>
                  <a:cubicBezTo>
                    <a:pt x="f17" y="f20"/>
                    <a:pt x="f21" y="f4"/>
                    <a:pt x="f22" y="f4"/>
                  </a:cubicBezTo>
                  <a:lnTo>
                    <a:pt x="f23" y="f4"/>
                  </a:lnTo>
                  <a:cubicBezTo>
                    <a:pt x="f24" y="f25"/>
                    <a:pt x="f26" y="f19"/>
                    <a:pt x="f27" y="f19"/>
                  </a:cubicBezTo>
                  <a:cubicBezTo>
                    <a:pt x="f28" y="f19"/>
                    <a:pt x="f29" y="f30"/>
                    <a:pt x="f31" y="f32"/>
                  </a:cubicBezTo>
                  <a:lnTo>
                    <a:pt x="f31" y="f18"/>
                  </a:lnTo>
                  <a:lnTo>
                    <a:pt x="f5" y="f18"/>
                  </a:lnTo>
                  <a:cubicBezTo>
                    <a:pt x="f33" y="f34"/>
                    <a:pt x="f35" y="f16"/>
                    <a:pt x="f36" y="f37"/>
                  </a:cubicBezTo>
                  <a:cubicBezTo>
                    <a:pt x="f3" y="f38"/>
                    <a:pt x="f3" y="f39"/>
                    <a:pt x="f40" y="f41"/>
                  </a:cubicBezTo>
                  <a:lnTo>
                    <a:pt x="f5" y="f42"/>
                  </a:ln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4" name="Google Shape;6890;p88">
              <a:extLst>
                <a:ext uri="{FF2B5EF4-FFF2-40B4-BE49-F238E27FC236}">
                  <a16:creationId xmlns:a16="http://schemas.microsoft.com/office/drawing/2014/main" id="{E1B5E876-ADA1-BD41-7D0B-7133566CA1B0}"/>
                </a:ext>
              </a:extLst>
            </p:cNvPr>
            <p:cNvSpPr/>
            <p:nvPr/>
          </p:nvSpPr>
          <p:spPr>
            <a:xfrm>
              <a:off x="7734937" y="916356"/>
              <a:ext cx="188741" cy="129698"/>
            </a:xfrm>
            <a:custGeom>
              <a:avLst/>
              <a:gdLst>
                <a:gd name="f0" fmla="val w"/>
                <a:gd name="f1" fmla="val h"/>
                <a:gd name="f2" fmla="val 0"/>
                <a:gd name="f3" fmla="val 4885"/>
                <a:gd name="f4" fmla="val 3357"/>
                <a:gd name="f5" fmla="val 3376"/>
                <a:gd name="f6" fmla="val 1"/>
                <a:gd name="f7" fmla="val 3025"/>
                <a:gd name="f8" fmla="val 2679"/>
                <a:gd name="f9" fmla="val 143"/>
                <a:gd name="f10" fmla="val 2427"/>
                <a:gd name="f11" fmla="val 426"/>
                <a:gd name="f12" fmla="val 2143"/>
                <a:gd name="f13" fmla="val 678"/>
                <a:gd name="f14" fmla="val 3356"/>
                <a:gd name="f15" fmla="val 4191"/>
                <a:gd name="f16" fmla="val 2537"/>
                <a:gd name="f17" fmla="val 4349"/>
                <a:gd name="f18" fmla="val 2379"/>
                <a:gd name="f19" fmla="val 4884"/>
                <a:gd name="f20" fmla="val 1844"/>
                <a:gd name="f21" fmla="val 962"/>
                <a:gd name="f22" fmla="val 4081"/>
                <a:gd name="f23" fmla="val 3726"/>
                <a:gd name="f24" fmla="*/ f0 1 4885"/>
                <a:gd name="f25" fmla="*/ f1 1 3357"/>
                <a:gd name="f26" fmla="val f2"/>
                <a:gd name="f27" fmla="val f3"/>
                <a:gd name="f28" fmla="val f4"/>
                <a:gd name="f29" fmla="+- f28 0 f26"/>
                <a:gd name="f30" fmla="+- f27 0 f26"/>
                <a:gd name="f31" fmla="*/ f30 1 4885"/>
                <a:gd name="f32" fmla="*/ f29 1 3357"/>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5" h="3357">
                  <a:moveTo>
                    <a:pt x="f5" y="f6"/>
                  </a:moveTo>
                  <a:cubicBezTo>
                    <a:pt x="f7" y="f6"/>
                    <a:pt x="f8" y="f9"/>
                    <a:pt x="f10" y="f11"/>
                  </a:cubicBezTo>
                  <a:lnTo>
                    <a:pt x="f12" y="f13"/>
                  </a:lnTo>
                  <a:lnTo>
                    <a:pt x="f6" y="f13"/>
                  </a:lnTo>
                  <a:lnTo>
                    <a:pt x="f6" y="f14"/>
                  </a:lnTo>
                  <a:lnTo>
                    <a:pt x="f15" y="f16"/>
                  </a:lnTo>
                  <a:lnTo>
                    <a:pt x="f17" y="f18"/>
                  </a:lnTo>
                  <a:cubicBezTo>
                    <a:pt x="f19" y="f20"/>
                    <a:pt x="f19" y="f21"/>
                    <a:pt x="f17" y="f11"/>
                  </a:cubicBezTo>
                  <a:cubicBezTo>
                    <a:pt x="f22" y="f9"/>
                    <a:pt x="f23"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5" name="Google Shape;6891;p88">
              <a:extLst>
                <a:ext uri="{FF2B5EF4-FFF2-40B4-BE49-F238E27FC236}">
                  <a16:creationId xmlns:a16="http://schemas.microsoft.com/office/drawing/2014/main" id="{D72CCA8E-ADA8-6875-9EE5-D5648BA1458A}"/>
                </a:ext>
              </a:extLst>
            </p:cNvPr>
            <p:cNvSpPr/>
            <p:nvPr/>
          </p:nvSpPr>
          <p:spPr>
            <a:xfrm>
              <a:off x="7495163" y="944986"/>
              <a:ext cx="158255" cy="306772"/>
            </a:xfrm>
            <a:custGeom>
              <a:avLst/>
              <a:gdLst>
                <a:gd name="f0" fmla="val w"/>
                <a:gd name="f1" fmla="val h"/>
                <a:gd name="f2" fmla="val 0"/>
                <a:gd name="f3" fmla="val 4096"/>
                <a:gd name="f4" fmla="val 7940"/>
                <a:gd name="f5" fmla="val 1828"/>
                <a:gd name="f6" fmla="val 95"/>
                <a:gd name="f7" fmla="val 1985"/>
                <a:gd name="f8" fmla="val 4316"/>
                <a:gd name="f9" fmla="val 5766"/>
                <a:gd name="f10" fmla="val 757"/>
                <a:gd name="f11" fmla="val 7120"/>
                <a:gd name="f12" fmla="val 1954"/>
                <a:gd name="f13" fmla="val 7939"/>
                <a:gd name="f14" fmla="val 3592"/>
                <a:gd name="f15" fmla="val 5829"/>
                <a:gd name="f16" fmla="val 3466"/>
                <a:gd name="f17" fmla="val 5576"/>
                <a:gd name="f18" fmla="val 3434"/>
                <a:gd name="f19" fmla="val 5356"/>
                <a:gd name="f20" fmla="val 5104"/>
                <a:gd name="f21" fmla="val 4568"/>
                <a:gd name="f22" fmla="val 3718"/>
                <a:gd name="f23" fmla="val 4033"/>
                <a:gd name="f24" fmla="*/ f0 1 4096"/>
                <a:gd name="f25" fmla="*/ f1 1 7940"/>
                <a:gd name="f26" fmla="val f2"/>
                <a:gd name="f27" fmla="val f3"/>
                <a:gd name="f28" fmla="val f4"/>
                <a:gd name="f29" fmla="+- f28 0 f26"/>
                <a:gd name="f30" fmla="+- f27 0 f26"/>
                <a:gd name="f31" fmla="*/ f30 1 4096"/>
                <a:gd name="f32" fmla="*/ f29 1 794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096" h="7940">
                  <a:moveTo>
                    <a:pt x="f3" y="f2"/>
                  </a:moveTo>
                  <a:cubicBezTo>
                    <a:pt x="f5" y="f6"/>
                    <a:pt x="f2" y="f7"/>
                    <a:pt x="f2" y="f8"/>
                  </a:cubicBezTo>
                  <a:cubicBezTo>
                    <a:pt x="f2" y="f9"/>
                    <a:pt x="f10" y="f11"/>
                    <a:pt x="f12" y="f13"/>
                  </a:cubicBezTo>
                  <a:lnTo>
                    <a:pt x="f14" y="f15"/>
                  </a:lnTo>
                  <a:cubicBezTo>
                    <a:pt x="f16" y="f17"/>
                    <a:pt x="f18" y="f19"/>
                    <a:pt x="f18" y="f20"/>
                  </a:cubicBezTo>
                  <a:cubicBezTo>
                    <a:pt x="f18" y="f21"/>
                    <a:pt x="f22" y="f23"/>
                    <a:pt x="f3" y="f22"/>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86" name="Google Shape;6922;p88">
            <a:extLst>
              <a:ext uri="{FF2B5EF4-FFF2-40B4-BE49-F238E27FC236}">
                <a16:creationId xmlns:a16="http://schemas.microsoft.com/office/drawing/2014/main" id="{F153C102-32B2-257C-6234-FD9CF7ED26EA}"/>
              </a:ext>
            </a:extLst>
          </p:cNvPr>
          <p:cNvGrpSpPr/>
          <p:nvPr/>
        </p:nvGrpSpPr>
        <p:grpSpPr>
          <a:xfrm>
            <a:off x="4970687" y="916887"/>
            <a:ext cx="423596" cy="450424"/>
            <a:chOff x="4970687" y="916887"/>
            <a:chExt cx="423596" cy="450424"/>
          </a:xfrm>
        </p:grpSpPr>
        <p:sp>
          <p:nvSpPr>
            <p:cNvPr id="87" name="Google Shape;6923;p88">
              <a:extLst>
                <a:ext uri="{FF2B5EF4-FFF2-40B4-BE49-F238E27FC236}">
                  <a16:creationId xmlns:a16="http://schemas.microsoft.com/office/drawing/2014/main" id="{777D58C5-9E08-CF27-A41E-EF7B322D023C}"/>
                </a:ext>
              </a:extLst>
            </p:cNvPr>
            <p:cNvSpPr/>
            <p:nvPr/>
          </p:nvSpPr>
          <p:spPr>
            <a:xfrm>
              <a:off x="5051008" y="1206587"/>
              <a:ext cx="130283" cy="53592"/>
            </a:xfrm>
            <a:custGeom>
              <a:avLst/>
              <a:gdLst>
                <a:gd name="f0" fmla="val w"/>
                <a:gd name="f1" fmla="val h"/>
                <a:gd name="f2" fmla="val 0"/>
                <a:gd name="f3" fmla="val 3372"/>
                <a:gd name="f4" fmla="val 1387"/>
                <a:gd name="f5" fmla="val 1670"/>
                <a:gd name="f6" fmla="val 1"/>
                <a:gd name="f7" fmla="val 883"/>
                <a:gd name="f8" fmla="val 158"/>
                <a:gd name="f9" fmla="val 599"/>
                <a:gd name="f10" fmla="val 3371"/>
                <a:gd name="f11" fmla="val 3214"/>
                <a:gd name="f12" fmla="val 2489"/>
                <a:gd name="f13" fmla="*/ f0 1 3372"/>
                <a:gd name="f14" fmla="*/ f1 1 1387"/>
                <a:gd name="f15" fmla="val f2"/>
                <a:gd name="f16" fmla="val f3"/>
                <a:gd name="f17" fmla="val f4"/>
                <a:gd name="f18" fmla="+- f17 0 f15"/>
                <a:gd name="f19" fmla="+- f16 0 f15"/>
                <a:gd name="f20" fmla="*/ f19 1 3372"/>
                <a:gd name="f21" fmla="*/ f18 1 1387"/>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372" h="1387">
                  <a:moveTo>
                    <a:pt x="f5" y="f6"/>
                  </a:moveTo>
                  <a:cubicBezTo>
                    <a:pt x="f7" y="f6"/>
                    <a:pt x="f8" y="f9"/>
                    <a:pt x="f2" y="f4"/>
                  </a:cubicBezTo>
                  <a:lnTo>
                    <a:pt x="f10" y="f4"/>
                  </a:lnTo>
                  <a:cubicBezTo>
                    <a:pt x="f11" y="f9"/>
                    <a:pt x="f12"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8" name="Google Shape;6924;p88">
              <a:extLst>
                <a:ext uri="{FF2B5EF4-FFF2-40B4-BE49-F238E27FC236}">
                  <a16:creationId xmlns:a16="http://schemas.microsoft.com/office/drawing/2014/main" id="{38A762E8-960A-6433-E285-E9EB889B774A}"/>
                </a:ext>
              </a:extLst>
            </p:cNvPr>
            <p:cNvSpPr/>
            <p:nvPr/>
          </p:nvSpPr>
          <p:spPr>
            <a:xfrm>
              <a:off x="5154472" y="1143301"/>
              <a:ext cx="107140" cy="116878"/>
            </a:xfrm>
            <a:custGeom>
              <a:avLst/>
              <a:gdLst>
                <a:gd name="f0" fmla="val w"/>
                <a:gd name="f1" fmla="val h"/>
                <a:gd name="f2" fmla="val 0"/>
                <a:gd name="f3" fmla="val 2773"/>
                <a:gd name="f4" fmla="val 3025"/>
                <a:gd name="f5" fmla="val 2111"/>
                <a:gd name="f6" fmla="val 1387"/>
                <a:gd name="f7" fmla="val 221"/>
                <a:gd name="f8" fmla="val 1298"/>
                <a:gd name="f9" fmla="val 265"/>
                <a:gd name="f10" fmla="val 1179"/>
                <a:gd name="f11" fmla="val 290"/>
                <a:gd name="f12" fmla="val 1049"/>
                <a:gd name="f13" fmla="val 808"/>
                <a:gd name="f14" fmla="val 531"/>
                <a:gd name="f15" fmla="val 205"/>
                <a:gd name="f16" fmla="val 347"/>
                <a:gd name="f17" fmla="val 378"/>
                <a:gd name="f18" fmla="val 63"/>
                <a:gd name="f19" fmla="val 189"/>
                <a:gd name="f20" fmla="val 315"/>
                <a:gd name="f21" fmla="val 662"/>
                <a:gd name="f22" fmla="val 977"/>
                <a:gd name="f23" fmla="val 1229"/>
                <a:gd name="f24" fmla="val 725"/>
                <a:gd name="f25" fmla="val 1575"/>
                <a:gd name="f26" fmla="val 2237"/>
                <a:gd name="f27" fmla="val 1355"/>
                <a:gd name="f28" fmla="val 2521"/>
                <a:gd name="f29" fmla="val 2300"/>
                <a:gd name="f30" fmla="val 126"/>
                <a:gd name="f31" fmla="*/ f0 1 2773"/>
                <a:gd name="f32" fmla="*/ f1 1 3025"/>
                <a:gd name="f33" fmla="val f2"/>
                <a:gd name="f34" fmla="val f3"/>
                <a:gd name="f35" fmla="val f4"/>
                <a:gd name="f36" fmla="+- f35 0 f33"/>
                <a:gd name="f37" fmla="+- f34 0 f33"/>
                <a:gd name="f38" fmla="*/ f37 1 2773"/>
                <a:gd name="f39" fmla="*/ f36 1 3025"/>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3025">
                  <a:moveTo>
                    <a:pt x="f5" y="f2"/>
                  </a:moveTo>
                  <a:lnTo>
                    <a:pt x="f6" y="f7"/>
                  </a:lnTo>
                  <a:cubicBezTo>
                    <a:pt x="f8" y="f9"/>
                    <a:pt x="f10" y="f11"/>
                    <a:pt x="f12" y="f11"/>
                  </a:cubicBezTo>
                  <a:cubicBezTo>
                    <a:pt x="f13" y="f11"/>
                    <a:pt x="f14" y="f15"/>
                    <a:pt x="f16" y="f2"/>
                  </a:cubicBezTo>
                  <a:lnTo>
                    <a:pt x="f16" y="f2"/>
                  </a:lnTo>
                  <a:cubicBezTo>
                    <a:pt x="f17" y="f18"/>
                    <a:pt x="f17" y="f19"/>
                    <a:pt x="f17" y="f20"/>
                  </a:cubicBezTo>
                  <a:cubicBezTo>
                    <a:pt x="f17" y="f21"/>
                    <a:pt x="f7" y="f22"/>
                    <a:pt x="f2" y="f23"/>
                  </a:cubicBezTo>
                  <a:cubicBezTo>
                    <a:pt x="f24" y="f25"/>
                    <a:pt x="f23" y="f26"/>
                    <a:pt x="f27" y="f4"/>
                  </a:cubicBezTo>
                  <a:lnTo>
                    <a:pt x="f3" y="f4"/>
                  </a:lnTo>
                  <a:lnTo>
                    <a:pt x="f3" y="f7"/>
                  </a:lnTo>
                  <a:cubicBezTo>
                    <a:pt x="f28" y="f19"/>
                    <a:pt x="f29" y="f30"/>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9" name="Google Shape;6925;p88">
              <a:extLst>
                <a:ext uri="{FF2B5EF4-FFF2-40B4-BE49-F238E27FC236}">
                  <a16:creationId xmlns:a16="http://schemas.microsoft.com/office/drawing/2014/main" id="{18EA5269-35F7-4D57-0D6B-FA2EB7C5AF19}"/>
                </a:ext>
              </a:extLst>
            </p:cNvPr>
            <p:cNvSpPr/>
            <p:nvPr/>
          </p:nvSpPr>
          <p:spPr>
            <a:xfrm>
              <a:off x="4974317" y="996019"/>
              <a:ext cx="194803" cy="264151"/>
            </a:xfrm>
            <a:custGeom>
              <a:avLst/>
              <a:gdLst>
                <a:gd name="f0" fmla="val w"/>
                <a:gd name="f1" fmla="val h"/>
                <a:gd name="f2" fmla="val 0"/>
                <a:gd name="f3" fmla="val 5042"/>
                <a:gd name="f4" fmla="val 6837"/>
                <a:gd name="f5" fmla="val 1"/>
                <a:gd name="f6" fmla="val 1418"/>
                <a:gd name="f7" fmla="val 1450"/>
                <a:gd name="f8" fmla="val 6018"/>
                <a:gd name="f9" fmla="val 1954"/>
                <a:gd name="f10" fmla="val 5356"/>
                <a:gd name="f11" fmla="val 2679"/>
                <a:gd name="f12" fmla="val 4978"/>
                <a:gd name="f13" fmla="val 2427"/>
                <a:gd name="f14" fmla="val 4757"/>
                <a:gd name="f15" fmla="val 2301"/>
                <a:gd name="f16" fmla="val 4442"/>
                <a:gd name="f17" fmla="val 4064"/>
                <a:gd name="f18" fmla="val 3340"/>
                <a:gd name="f19" fmla="val 2931"/>
                <a:gd name="f20" fmla="val 2710"/>
                <a:gd name="f21" fmla="val 3687"/>
                <a:gd name="f22" fmla="val 4128"/>
                <a:gd name="f23" fmla="val 4474"/>
                <a:gd name="f24" fmla="val 2899"/>
                <a:gd name="f25" fmla="val 4758"/>
                <a:gd name="f26" fmla="val 3214"/>
                <a:gd name="f27" fmla="val 4726"/>
                <a:gd name="f28" fmla="val 3056"/>
                <a:gd name="f29" fmla="val 4789"/>
                <a:gd name="f30" fmla="val 2741"/>
                <a:gd name="f31" fmla="val 5041"/>
                <a:gd name="f32" fmla="val 2016"/>
                <a:gd name="f33" fmla="val 4821"/>
                <a:gd name="f34" fmla="val 1607"/>
                <a:gd name="f35" fmla="val 1134"/>
                <a:gd name="f36" fmla="val 662"/>
                <a:gd name="f37" fmla="val 410"/>
                <a:gd name="f38" fmla="val 189"/>
                <a:gd name="f39" fmla="*/ f0 1 5042"/>
                <a:gd name="f40" fmla="*/ f1 1 6837"/>
                <a:gd name="f41" fmla="val f2"/>
                <a:gd name="f42" fmla="val f3"/>
                <a:gd name="f43" fmla="val f4"/>
                <a:gd name="f44" fmla="+- f43 0 f41"/>
                <a:gd name="f45" fmla="+- f42 0 f41"/>
                <a:gd name="f46" fmla="*/ f45 1 5042"/>
                <a:gd name="f47" fmla="*/ f44 1 6837"/>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5042" h="6837">
                  <a:moveTo>
                    <a:pt x="f5" y="f2"/>
                  </a:moveTo>
                  <a:lnTo>
                    <a:pt x="f5" y="f4"/>
                  </a:lnTo>
                  <a:lnTo>
                    <a:pt x="f6" y="f4"/>
                  </a:lnTo>
                  <a:cubicBezTo>
                    <a:pt x="f7" y="f8"/>
                    <a:pt x="f9" y="f10"/>
                    <a:pt x="f11" y="f12"/>
                  </a:cubicBezTo>
                  <a:cubicBezTo>
                    <a:pt x="f13" y="f14"/>
                    <a:pt x="f15" y="f16"/>
                    <a:pt x="f15" y="f17"/>
                  </a:cubicBezTo>
                  <a:cubicBezTo>
                    <a:pt x="f15" y="f18"/>
                    <a:pt x="f19" y="f20"/>
                    <a:pt x="f21" y="f20"/>
                  </a:cubicBezTo>
                  <a:cubicBezTo>
                    <a:pt x="f22" y="f20"/>
                    <a:pt x="f23" y="f24"/>
                    <a:pt x="f25" y="f26"/>
                  </a:cubicBezTo>
                  <a:cubicBezTo>
                    <a:pt x="f27" y="f28"/>
                    <a:pt x="f25" y="f24"/>
                    <a:pt x="f29" y="f30"/>
                  </a:cubicBezTo>
                  <a:lnTo>
                    <a:pt x="f31" y="f32"/>
                  </a:lnTo>
                  <a:cubicBezTo>
                    <a:pt x="f33" y="f34"/>
                    <a:pt x="f25" y="f35"/>
                    <a:pt x="f25" y="f36"/>
                  </a:cubicBezTo>
                  <a:cubicBezTo>
                    <a:pt x="f25" y="f37"/>
                    <a:pt x="f29" y="f38"/>
                    <a:pt x="f3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0" name="Google Shape;6926;p88">
              <a:extLst>
                <a:ext uri="{FF2B5EF4-FFF2-40B4-BE49-F238E27FC236}">
                  <a16:creationId xmlns:a16="http://schemas.microsoft.com/office/drawing/2014/main" id="{A82AF4A3-9518-1D7C-2576-FAC51158A859}"/>
                </a:ext>
              </a:extLst>
            </p:cNvPr>
            <p:cNvSpPr/>
            <p:nvPr/>
          </p:nvSpPr>
          <p:spPr>
            <a:xfrm>
              <a:off x="5091187" y="1127455"/>
              <a:ext cx="52349" cy="52395"/>
            </a:xfrm>
            <a:custGeom>
              <a:avLst/>
              <a:gdLst>
                <a:gd name="f0" fmla="val w"/>
                <a:gd name="f1" fmla="val h"/>
                <a:gd name="f2" fmla="val 0"/>
                <a:gd name="f3" fmla="val 1355"/>
                <a:gd name="f4" fmla="val 1356"/>
                <a:gd name="f5" fmla="val 662"/>
                <a:gd name="f6" fmla="val 1"/>
                <a:gd name="f7" fmla="val 315"/>
                <a:gd name="f8" fmla="val 316"/>
                <a:gd name="f9" fmla="val 694"/>
                <a:gd name="f10" fmla="val 1040"/>
                <a:gd name="f11" fmla="*/ f0 1 1355"/>
                <a:gd name="f12" fmla="*/ f1 1 1356"/>
                <a:gd name="f13" fmla="val f2"/>
                <a:gd name="f14" fmla="val f3"/>
                <a:gd name="f15" fmla="val f4"/>
                <a:gd name="f16" fmla="+- f15 0 f13"/>
                <a:gd name="f17" fmla="+- f14 0 f13"/>
                <a:gd name="f18" fmla="*/ f17 1 1355"/>
                <a:gd name="f19" fmla="*/ f16 1 135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355" h="1356">
                  <a:moveTo>
                    <a:pt x="f5" y="f6"/>
                  </a:moveTo>
                  <a:cubicBezTo>
                    <a:pt x="f7" y="f6"/>
                    <a:pt x="f2" y="f8"/>
                    <a:pt x="f2" y="f9"/>
                  </a:cubicBezTo>
                  <a:cubicBezTo>
                    <a:pt x="f2" y="f10"/>
                    <a:pt x="f7" y="f3"/>
                    <a:pt x="f5" y="f3"/>
                  </a:cubicBezTo>
                  <a:cubicBezTo>
                    <a:pt x="f10" y="f3"/>
                    <a:pt x="f3" y="f10"/>
                    <a:pt x="f3" y="f9"/>
                  </a:cubicBezTo>
                  <a:cubicBezTo>
                    <a:pt x="f3" y="f8"/>
                    <a:pt x="f1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1" name="Google Shape;6927;p88">
              <a:extLst>
                <a:ext uri="{FF2B5EF4-FFF2-40B4-BE49-F238E27FC236}">
                  <a16:creationId xmlns:a16="http://schemas.microsoft.com/office/drawing/2014/main" id="{9D540C37-997F-BE8A-37A9-75C83E208FEF}"/>
                </a:ext>
              </a:extLst>
            </p:cNvPr>
            <p:cNvSpPr/>
            <p:nvPr/>
          </p:nvSpPr>
          <p:spPr>
            <a:xfrm>
              <a:off x="5182444" y="917545"/>
              <a:ext cx="211839" cy="209946"/>
            </a:xfrm>
            <a:custGeom>
              <a:avLst/>
              <a:gdLst>
                <a:gd name="f0" fmla="val w"/>
                <a:gd name="f1" fmla="val h"/>
                <a:gd name="f2" fmla="val 0"/>
                <a:gd name="f3" fmla="val 5483"/>
                <a:gd name="f4" fmla="val 5434"/>
                <a:gd name="f5" fmla="val 2710"/>
                <a:gd name="f6" fmla="val 992"/>
                <a:gd name="f7" fmla="val 2899"/>
                <a:gd name="f8" fmla="val 3057"/>
                <a:gd name="f9" fmla="val 1149"/>
                <a:gd name="f10" fmla="val 1338"/>
                <a:gd name="f11" fmla="val 1559"/>
                <a:gd name="f12" fmla="val 1716"/>
                <a:gd name="f13" fmla="val 2521"/>
                <a:gd name="f14" fmla="val 2364"/>
                <a:gd name="f15" fmla="val 2395"/>
                <a:gd name="f16" fmla="val 2553"/>
                <a:gd name="f17" fmla="val 2742"/>
                <a:gd name="f18" fmla="val 2346"/>
                <a:gd name="f19" fmla="val 2962"/>
                <a:gd name="f20" fmla="val 3120"/>
                <a:gd name="f21" fmla="val 2504"/>
                <a:gd name="f22" fmla="val 2693"/>
                <a:gd name="f23" fmla="val 4079"/>
                <a:gd name="f24" fmla="val 4268"/>
                <a:gd name="f25" fmla="val 4426"/>
                <a:gd name="f26" fmla="val 2646"/>
                <a:gd name="f27" fmla="val 1359"/>
                <a:gd name="f28" fmla="val 1"/>
                <a:gd name="f29" fmla="val 1099"/>
                <a:gd name="f30" fmla="val 2724"/>
                <a:gd name="f31" fmla="val 3197"/>
                <a:gd name="f32" fmla="val 127"/>
                <a:gd name="f33" fmla="val 3638"/>
                <a:gd name="f34" fmla="val 348"/>
                <a:gd name="f35" fmla="val 4016"/>
                <a:gd name="f36" fmla="val 33"/>
                <a:gd name="f37" fmla="val 4961"/>
                <a:gd name="f38" fmla="val 5087"/>
                <a:gd name="f39" fmla="val 5245"/>
                <a:gd name="f40" fmla="val 5339"/>
                <a:gd name="f41" fmla="val 167"/>
                <a:gd name="f42" fmla="val 5399"/>
                <a:gd name="f43" fmla="val 245"/>
                <a:gd name="f44" fmla="val 5421"/>
                <a:gd name="f45" fmla="val 329"/>
                <a:gd name="f46" fmla="val 377"/>
                <a:gd name="f47" fmla="val 427"/>
                <a:gd name="f48" fmla="val 5414"/>
                <a:gd name="f49" fmla="val 474"/>
                <a:gd name="f50" fmla="val 5402"/>
                <a:gd name="f51" fmla="val 1419"/>
                <a:gd name="f52" fmla="val 1797"/>
                <a:gd name="f53" fmla="val 2238"/>
                <a:gd name="f54" fmla="val 4254"/>
                <a:gd name="f55" fmla="val 4237"/>
                <a:gd name="f56" fmla="val 1275"/>
                <a:gd name="f57" fmla="val 4317"/>
                <a:gd name="f58" fmla="val 78"/>
                <a:gd name="f59" fmla="val 15"/>
                <a:gd name="f60" fmla="val 2815"/>
                <a:gd name="f61" fmla="val 5"/>
                <a:gd name="f62" fmla="val 2731"/>
                <a:gd name="f63" fmla="*/ f0 1 5483"/>
                <a:gd name="f64" fmla="*/ f1 1 5434"/>
                <a:gd name="f65" fmla="val f2"/>
                <a:gd name="f66" fmla="val f3"/>
                <a:gd name="f67" fmla="val f4"/>
                <a:gd name="f68" fmla="+- f67 0 f65"/>
                <a:gd name="f69" fmla="+- f66 0 f65"/>
                <a:gd name="f70" fmla="*/ f69 1 5483"/>
                <a:gd name="f71" fmla="*/ f68 1 5434"/>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5483" h="5434">
                  <a:moveTo>
                    <a:pt x="f5" y="f6"/>
                  </a:moveTo>
                  <a:cubicBezTo>
                    <a:pt x="f7" y="f6"/>
                    <a:pt x="f8" y="f9"/>
                    <a:pt x="f8" y="f10"/>
                  </a:cubicBezTo>
                  <a:cubicBezTo>
                    <a:pt x="f8" y="f11"/>
                    <a:pt x="f7" y="f12"/>
                    <a:pt x="f5" y="f12"/>
                  </a:cubicBezTo>
                  <a:cubicBezTo>
                    <a:pt x="f13" y="f12"/>
                    <a:pt x="f14" y="f11"/>
                    <a:pt x="f14" y="f10"/>
                  </a:cubicBezTo>
                  <a:cubicBezTo>
                    <a:pt x="f15" y="f9"/>
                    <a:pt x="f16" y="f6"/>
                    <a:pt x="f5" y="f6"/>
                  </a:cubicBezTo>
                  <a:close/>
                  <a:moveTo>
                    <a:pt x="f17" y="f18"/>
                  </a:moveTo>
                  <a:cubicBezTo>
                    <a:pt x="f19" y="f18"/>
                    <a:pt x="f20" y="f21"/>
                    <a:pt x="f20" y="f22"/>
                  </a:cubicBezTo>
                  <a:lnTo>
                    <a:pt x="f20" y="f23"/>
                  </a:lnTo>
                  <a:cubicBezTo>
                    <a:pt x="f20" y="f24"/>
                    <a:pt x="f19" y="f25"/>
                    <a:pt x="f17" y="f25"/>
                  </a:cubicBezTo>
                  <a:cubicBezTo>
                    <a:pt x="f16" y="f25"/>
                    <a:pt x="f15" y="f24"/>
                    <a:pt x="f15" y="f23"/>
                  </a:cubicBezTo>
                  <a:lnTo>
                    <a:pt x="f15" y="f22"/>
                  </a:lnTo>
                  <a:cubicBezTo>
                    <a:pt x="f15" y="f21"/>
                    <a:pt x="f16" y="f18"/>
                    <a:pt x="f17" y="f18"/>
                  </a:cubicBezTo>
                  <a:close/>
                  <a:moveTo>
                    <a:pt x="f26" y="f2"/>
                  </a:moveTo>
                  <a:cubicBezTo>
                    <a:pt x="f27" y="f2"/>
                    <a:pt x="f28" y="f29"/>
                    <a:pt x="f28" y="f30"/>
                  </a:cubicBezTo>
                  <a:cubicBezTo>
                    <a:pt x="f28" y="f31"/>
                    <a:pt x="f32" y="f33"/>
                    <a:pt x="f34" y="f35"/>
                  </a:cubicBezTo>
                  <a:lnTo>
                    <a:pt x="f36" y="f37"/>
                  </a:lnTo>
                  <a:cubicBezTo>
                    <a:pt x="f28" y="f38"/>
                    <a:pt x="f36" y="f39"/>
                    <a:pt x="f32" y="f40"/>
                  </a:cubicBezTo>
                  <a:cubicBezTo>
                    <a:pt x="f41" y="f42"/>
                    <a:pt x="f43" y="f44"/>
                    <a:pt x="f45" y="f44"/>
                  </a:cubicBezTo>
                  <a:cubicBezTo>
                    <a:pt x="f46" y="f44"/>
                    <a:pt x="f47" y="f48"/>
                    <a:pt x="f49" y="f50"/>
                  </a:cubicBezTo>
                  <a:lnTo>
                    <a:pt x="f51" y="f38"/>
                  </a:lnTo>
                  <a:cubicBezTo>
                    <a:pt x="f52" y="f40"/>
                    <a:pt x="f53" y="f4"/>
                    <a:pt x="f17" y="f4"/>
                  </a:cubicBezTo>
                  <a:cubicBezTo>
                    <a:pt x="f54" y="f4"/>
                    <a:pt x="f3" y="f55"/>
                    <a:pt x="f3" y="f30"/>
                  </a:cubicBezTo>
                  <a:cubicBezTo>
                    <a:pt x="f3" y="f56"/>
                    <a:pt x="f57" y="f58"/>
                    <a:pt x="f7" y="f59"/>
                  </a:cubicBezTo>
                  <a:cubicBezTo>
                    <a:pt x="f60" y="f61"/>
                    <a:pt x="f62" y="f2"/>
                    <a:pt x="f26"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2" name="Google Shape;6928;p88">
              <a:extLst>
                <a:ext uri="{FF2B5EF4-FFF2-40B4-BE49-F238E27FC236}">
                  <a16:creationId xmlns:a16="http://schemas.microsoft.com/office/drawing/2014/main" id="{9322422B-81E4-E655-4C6D-C549EF37A761}"/>
                </a:ext>
              </a:extLst>
            </p:cNvPr>
            <p:cNvSpPr/>
            <p:nvPr/>
          </p:nvSpPr>
          <p:spPr>
            <a:xfrm>
              <a:off x="4970687" y="1285710"/>
              <a:ext cx="290934" cy="81601"/>
            </a:xfrm>
            <a:custGeom>
              <a:avLst/>
              <a:gdLst>
                <a:gd name="f0" fmla="val w"/>
                <a:gd name="f1" fmla="val h"/>
                <a:gd name="f2" fmla="val 0"/>
                <a:gd name="f3" fmla="val 7530"/>
                <a:gd name="f4" fmla="val 2112"/>
                <a:gd name="f5" fmla="val 1071"/>
                <a:gd name="f6" fmla="val 1670"/>
                <a:gd name="f7" fmla="val 473"/>
                <a:gd name="f8" fmla="val 2111"/>
                <a:gd name="f9" fmla="val 1040"/>
                <a:gd name="f10" fmla="val 6490"/>
                <a:gd name="f11" fmla="val 7057"/>
                <a:gd name="f12" fmla="val 1639"/>
                <a:gd name="f13" fmla="*/ f0 1 7530"/>
                <a:gd name="f14" fmla="*/ f1 1 2112"/>
                <a:gd name="f15" fmla="val f2"/>
                <a:gd name="f16" fmla="val f3"/>
                <a:gd name="f17" fmla="val f4"/>
                <a:gd name="f18" fmla="+- f17 0 f15"/>
                <a:gd name="f19" fmla="+- f16 0 f15"/>
                <a:gd name="f20" fmla="*/ f19 1 7530"/>
                <a:gd name="f21" fmla="*/ f18 1 2112"/>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530" h="2112">
                  <a:moveTo>
                    <a:pt x="f2" y="f2"/>
                  </a:moveTo>
                  <a:lnTo>
                    <a:pt x="f2" y="f5"/>
                  </a:lnTo>
                  <a:cubicBezTo>
                    <a:pt x="f2" y="f6"/>
                    <a:pt x="f7" y="f8"/>
                    <a:pt x="f9" y="f8"/>
                  </a:cubicBezTo>
                  <a:lnTo>
                    <a:pt x="f10" y="f8"/>
                  </a:lnTo>
                  <a:cubicBezTo>
                    <a:pt x="f11" y="f8"/>
                    <a:pt x="f3" y="f12"/>
                    <a:pt x="f3" y="f5"/>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3" name="Google Shape;6929;p88">
              <a:extLst>
                <a:ext uri="{FF2B5EF4-FFF2-40B4-BE49-F238E27FC236}">
                  <a16:creationId xmlns:a16="http://schemas.microsoft.com/office/drawing/2014/main" id="{F3DA883C-AC15-8968-C7B6-C2644F007682}"/>
                </a:ext>
              </a:extLst>
            </p:cNvPr>
            <p:cNvSpPr/>
            <p:nvPr/>
          </p:nvSpPr>
          <p:spPr>
            <a:xfrm>
              <a:off x="4971885" y="916887"/>
              <a:ext cx="237378" cy="52395"/>
            </a:xfrm>
            <a:custGeom>
              <a:avLst/>
              <a:gdLst>
                <a:gd name="f0" fmla="val w"/>
                <a:gd name="f1" fmla="val h"/>
                <a:gd name="f2" fmla="val 0"/>
                <a:gd name="f3" fmla="val 6144"/>
                <a:gd name="f4" fmla="val 1356"/>
                <a:gd name="f5" fmla="val 1040"/>
                <a:gd name="f6" fmla="val 473"/>
                <a:gd name="f7" fmla="val 1"/>
                <a:gd name="f8" fmla="val 1009"/>
                <a:gd name="f9" fmla="val 1355"/>
                <a:gd name="f10" fmla="val 5104"/>
                <a:gd name="f11" fmla="val 5293"/>
                <a:gd name="f12" fmla="val 819"/>
                <a:gd name="f13" fmla="val 5672"/>
                <a:gd name="f14" fmla="val 347"/>
                <a:gd name="f15" fmla="*/ f0 1 6144"/>
                <a:gd name="f16" fmla="*/ f1 1 1356"/>
                <a:gd name="f17" fmla="val f2"/>
                <a:gd name="f18" fmla="val f3"/>
                <a:gd name="f19" fmla="val f4"/>
                <a:gd name="f20" fmla="+- f19 0 f17"/>
                <a:gd name="f21" fmla="+- f18 0 f17"/>
                <a:gd name="f22" fmla="*/ f21 1 6144"/>
                <a:gd name="f23" fmla="*/ f20 1 135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144" h="1356">
                  <a:moveTo>
                    <a:pt x="f5" y="f2"/>
                  </a:moveTo>
                  <a:cubicBezTo>
                    <a:pt x="f6" y="f2"/>
                    <a:pt x="f7" y="f6"/>
                    <a:pt x="f7" y="f8"/>
                  </a:cubicBezTo>
                  <a:lnTo>
                    <a:pt x="f7" y="f9"/>
                  </a:lnTo>
                  <a:lnTo>
                    <a:pt x="f10" y="f9"/>
                  </a:lnTo>
                  <a:cubicBezTo>
                    <a:pt x="f11" y="f12"/>
                    <a:pt x="f13" y="f14"/>
                    <a:pt x="f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4" name="Google Shape;6981;p88">
            <a:extLst>
              <a:ext uri="{FF2B5EF4-FFF2-40B4-BE49-F238E27FC236}">
                <a16:creationId xmlns:a16="http://schemas.microsoft.com/office/drawing/2014/main" id="{2D86034C-305E-5C18-2738-E55E57B1FD3C}"/>
              </a:ext>
            </a:extLst>
          </p:cNvPr>
          <p:cNvGrpSpPr/>
          <p:nvPr/>
        </p:nvGrpSpPr>
        <p:grpSpPr>
          <a:xfrm>
            <a:off x="5515285" y="916567"/>
            <a:ext cx="456486" cy="451082"/>
            <a:chOff x="5515285" y="916567"/>
            <a:chExt cx="456486" cy="451082"/>
          </a:xfrm>
        </p:grpSpPr>
        <p:sp>
          <p:nvSpPr>
            <p:cNvPr id="95" name="Google Shape;6982;p88">
              <a:extLst>
                <a:ext uri="{FF2B5EF4-FFF2-40B4-BE49-F238E27FC236}">
                  <a16:creationId xmlns:a16="http://schemas.microsoft.com/office/drawing/2014/main" id="{C358A224-79B4-25F6-E117-F0B9D652D9C2}"/>
                </a:ext>
              </a:extLst>
            </p:cNvPr>
            <p:cNvSpPr/>
            <p:nvPr/>
          </p:nvSpPr>
          <p:spPr>
            <a:xfrm>
              <a:off x="5722223" y="916567"/>
              <a:ext cx="249548" cy="249548"/>
            </a:xfrm>
            <a:custGeom>
              <a:avLst/>
              <a:gdLst>
                <a:gd name="f0" fmla="val w"/>
                <a:gd name="f1" fmla="val h"/>
                <a:gd name="f2" fmla="val 0"/>
                <a:gd name="f3" fmla="val 6459"/>
                <a:gd name="f4" fmla="val 3718"/>
                <a:gd name="f5" fmla="val 3560"/>
                <a:gd name="f6" fmla="val 3434"/>
                <a:gd name="f7" fmla="val 63"/>
                <a:gd name="f8" fmla="val 3403"/>
                <a:gd name="f9" fmla="val 189"/>
                <a:gd name="f10" fmla="val 3340"/>
                <a:gd name="f11" fmla="val 315"/>
                <a:gd name="f12" fmla="val 473"/>
                <a:gd name="f13" fmla="val 3466"/>
                <a:gd name="f14" fmla="val 536"/>
                <a:gd name="f15" fmla="val 4190"/>
                <a:gd name="f16" fmla="val 1261"/>
                <a:gd name="f17" fmla="val 1260"/>
                <a:gd name="f18" fmla="val 4159"/>
                <a:gd name="f19" fmla="val 567"/>
                <a:gd name="f20" fmla="val 496"/>
                <a:gd name="f21" fmla="val 3395"/>
                <a:gd name="f22" fmla="val 390"/>
                <a:gd name="f23" fmla="val 3360"/>
                <a:gd name="f24" fmla="val 288"/>
                <a:gd name="f25" fmla="val 254"/>
                <a:gd name="f26" fmla="val 221"/>
                <a:gd name="f27" fmla="val 3363"/>
                <a:gd name="f28" fmla="val 3371"/>
                <a:gd name="f29" fmla="val 95"/>
                <a:gd name="f30" fmla="val 3686"/>
                <a:gd name="f31" fmla="val 6081"/>
                <a:gd name="f32" fmla="val 6301"/>
                <a:gd name="f33" fmla="val 158"/>
                <a:gd name="f34" fmla="val 347"/>
                <a:gd name="f35" fmla="val 2773"/>
                <a:gd name="f36" fmla="val 2930"/>
                <a:gd name="f37" fmla="val 3025"/>
                <a:gd name="f38" fmla="val 6364"/>
                <a:gd name="f39" fmla="val 3088"/>
                <a:gd name="f40" fmla="val 6238"/>
                <a:gd name="f41" fmla="val 3119"/>
                <a:gd name="f42" fmla="val 6144"/>
                <a:gd name="f43" fmla="val 5986"/>
                <a:gd name="f44" fmla="val 2993"/>
                <a:gd name="f45" fmla="val 5892"/>
                <a:gd name="f46" fmla="val 2300"/>
                <a:gd name="f47" fmla="val 5199"/>
                <a:gd name="f48" fmla="val 5198"/>
                <a:gd name="f49" fmla="val 2269"/>
                <a:gd name="f50" fmla="val 5923"/>
                <a:gd name="f51" fmla="val 5969"/>
                <a:gd name="f52" fmla="val 3039"/>
                <a:gd name="f53" fmla="val 6066"/>
                <a:gd name="f54" fmla="val 3069"/>
                <a:gd name="f55" fmla="val 6164"/>
                <a:gd name="f56" fmla="val 6200"/>
                <a:gd name="f57" fmla="val 6236"/>
                <a:gd name="f58" fmla="val 3065"/>
                <a:gd name="f59" fmla="val 6270"/>
                <a:gd name="f60" fmla="val 3056"/>
                <a:gd name="f61" fmla="val 6396"/>
                <a:gd name="f62" fmla="val 2867"/>
                <a:gd name="f63" fmla="val 2741"/>
                <a:gd name="f64" fmla="val 6112"/>
                <a:gd name="f65" fmla="*/ f0 1 6459"/>
                <a:gd name="f66" fmla="*/ f1 1 6459"/>
                <a:gd name="f67" fmla="val f2"/>
                <a:gd name="f68" fmla="val f3"/>
                <a:gd name="f69" fmla="+- f68 0 f67"/>
                <a:gd name="f70" fmla="*/ f69 1 6459"/>
                <a:gd name="f71" fmla="*/ f67 1 f70"/>
                <a:gd name="f72" fmla="*/ f68 1 f70"/>
                <a:gd name="f73" fmla="*/ f71 f65 1"/>
                <a:gd name="f74" fmla="*/ f72 f65 1"/>
                <a:gd name="f75" fmla="*/ f72 f66 1"/>
                <a:gd name="f76" fmla="*/ f71 f66 1"/>
              </a:gdLst>
              <a:ahLst/>
              <a:cxnLst>
                <a:cxn ang="3cd4">
                  <a:pos x="hc" y="t"/>
                </a:cxn>
                <a:cxn ang="0">
                  <a:pos x="r" y="vc"/>
                </a:cxn>
                <a:cxn ang="cd4">
                  <a:pos x="hc" y="b"/>
                </a:cxn>
                <a:cxn ang="cd2">
                  <a:pos x="l" y="vc"/>
                </a:cxn>
              </a:cxnLst>
              <a:rect l="f73" t="f76" r="f74" b="f75"/>
              <a:pathLst>
                <a:path w="6459" h="6459">
                  <a:moveTo>
                    <a:pt x="f4" y="f2"/>
                  </a:moveTo>
                  <a:cubicBezTo>
                    <a:pt x="f5" y="f2"/>
                    <a:pt x="f6" y="f7"/>
                    <a:pt x="f8" y="f9"/>
                  </a:cubicBezTo>
                  <a:cubicBezTo>
                    <a:pt x="f10" y="f11"/>
                    <a:pt x="f10" y="f12"/>
                    <a:pt x="f13" y="f14"/>
                  </a:cubicBezTo>
                  <a:lnTo>
                    <a:pt x="f15" y="f16"/>
                  </a:lnTo>
                  <a:lnTo>
                    <a:pt x="f17" y="f18"/>
                  </a:lnTo>
                  <a:lnTo>
                    <a:pt x="f19" y="f13"/>
                  </a:lnTo>
                  <a:cubicBezTo>
                    <a:pt x="f20" y="f21"/>
                    <a:pt x="f22" y="f23"/>
                    <a:pt x="f24" y="f23"/>
                  </a:cubicBezTo>
                  <a:cubicBezTo>
                    <a:pt x="f25" y="f23"/>
                    <a:pt x="f26" y="f27"/>
                    <a:pt x="f9" y="f28"/>
                  </a:cubicBezTo>
                  <a:cubicBezTo>
                    <a:pt x="f29" y="f8"/>
                    <a:pt x="f2" y="f5"/>
                    <a:pt x="f2" y="f30"/>
                  </a:cubicBezTo>
                  <a:lnTo>
                    <a:pt x="f2" y="f31"/>
                  </a:lnTo>
                  <a:cubicBezTo>
                    <a:pt x="f2" y="f32"/>
                    <a:pt x="f33" y="f3"/>
                    <a:pt x="f34" y="f3"/>
                  </a:cubicBezTo>
                  <a:lnTo>
                    <a:pt x="f35" y="f3"/>
                  </a:lnTo>
                  <a:cubicBezTo>
                    <a:pt x="f36" y="f3"/>
                    <a:pt x="f37" y="f38"/>
                    <a:pt x="f39" y="f40"/>
                  </a:cubicBezTo>
                  <a:cubicBezTo>
                    <a:pt x="f41" y="f42"/>
                    <a:pt x="f41" y="f43"/>
                    <a:pt x="f44" y="f45"/>
                  </a:cubicBezTo>
                  <a:lnTo>
                    <a:pt x="f46" y="f47"/>
                  </a:lnTo>
                  <a:lnTo>
                    <a:pt x="f48" y="f49"/>
                  </a:lnTo>
                  <a:lnTo>
                    <a:pt x="f50" y="f44"/>
                  </a:lnTo>
                  <a:cubicBezTo>
                    <a:pt x="f51" y="f52"/>
                    <a:pt x="f53" y="f54"/>
                    <a:pt x="f55" y="f54"/>
                  </a:cubicBezTo>
                  <a:cubicBezTo>
                    <a:pt x="f56" y="f54"/>
                    <a:pt x="f57" y="f58"/>
                    <a:pt x="f59" y="f60"/>
                  </a:cubicBezTo>
                  <a:cubicBezTo>
                    <a:pt x="f61" y="f37"/>
                    <a:pt x="f3" y="f62"/>
                    <a:pt x="f3" y="f63"/>
                  </a:cubicBezTo>
                  <a:lnTo>
                    <a:pt x="f3" y="f34"/>
                  </a:lnTo>
                  <a:cubicBezTo>
                    <a:pt x="f3" y="f33"/>
                    <a:pt x="f32" y="f2"/>
                    <a:pt x="f6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6" name="Google Shape;6983;p88">
              <a:extLst>
                <a:ext uri="{FF2B5EF4-FFF2-40B4-BE49-F238E27FC236}">
                  <a16:creationId xmlns:a16="http://schemas.microsoft.com/office/drawing/2014/main" id="{A5D25230-2BB4-39D2-C286-843DBD421055}"/>
                </a:ext>
              </a:extLst>
            </p:cNvPr>
            <p:cNvSpPr/>
            <p:nvPr/>
          </p:nvSpPr>
          <p:spPr>
            <a:xfrm>
              <a:off x="5561536" y="1010997"/>
              <a:ext cx="118113" cy="113742"/>
            </a:xfrm>
            <a:custGeom>
              <a:avLst/>
              <a:gdLst>
                <a:gd name="f0" fmla="val w"/>
                <a:gd name="f1" fmla="val h"/>
                <a:gd name="f2" fmla="val 0"/>
                <a:gd name="f3" fmla="val 3057"/>
                <a:gd name="f4" fmla="val 2944"/>
                <a:gd name="f5" fmla="val 970"/>
                <a:gd name="f6" fmla="val 1"/>
                <a:gd name="f7" fmla="val 685"/>
                <a:gd name="f8" fmla="val 405"/>
                <a:gd name="f9" fmla="val 114"/>
                <a:gd name="f10" fmla="val 221"/>
                <a:gd name="f11" fmla="val 297"/>
                <a:gd name="f12" fmla="val 549"/>
                <a:gd name="f13" fmla="val 2395"/>
                <a:gd name="f14" fmla="val 2678"/>
                <a:gd name="f15" fmla="val 2755"/>
                <a:gd name="f16" fmla="val 3056"/>
                <a:gd name="f17" fmla="val 2345"/>
                <a:gd name="f18" fmla="val 1683"/>
                <a:gd name="f19" fmla="val 1274"/>
                <a:gd name="f20" fmla="val 1670"/>
                <a:gd name="f21" fmla="val 1478"/>
                <a:gd name="f22" fmla="val 90"/>
                <a:gd name="f23" fmla="val 1222"/>
                <a:gd name="f24" fmla="*/ f0 1 3057"/>
                <a:gd name="f25" fmla="*/ f1 1 2944"/>
                <a:gd name="f26" fmla="val f2"/>
                <a:gd name="f27" fmla="val f3"/>
                <a:gd name="f28" fmla="val f4"/>
                <a:gd name="f29" fmla="+- f28 0 f26"/>
                <a:gd name="f30" fmla="+- f27 0 f26"/>
                <a:gd name="f31" fmla="*/ f30 1 3057"/>
                <a:gd name="f32" fmla="*/ f29 1 2944"/>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057" h="2944">
                  <a:moveTo>
                    <a:pt x="f5" y="f6"/>
                  </a:moveTo>
                  <a:cubicBezTo>
                    <a:pt x="f7" y="f6"/>
                    <a:pt x="f8" y="f9"/>
                    <a:pt x="f10" y="f11"/>
                  </a:cubicBezTo>
                  <a:lnTo>
                    <a:pt x="f6" y="f12"/>
                  </a:lnTo>
                  <a:lnTo>
                    <a:pt x="f13" y="f4"/>
                  </a:lnTo>
                  <a:lnTo>
                    <a:pt x="f14" y="f15"/>
                  </a:lnTo>
                  <a:cubicBezTo>
                    <a:pt x="f16" y="f17"/>
                    <a:pt x="f16" y="f18"/>
                    <a:pt x="f14" y="f19"/>
                  </a:cubicBezTo>
                  <a:lnTo>
                    <a:pt x="f20" y="f11"/>
                  </a:lnTo>
                  <a:cubicBezTo>
                    <a:pt x="f21" y="f22"/>
                    <a:pt x="f23"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7" name="Google Shape;6984;p88">
              <a:extLst>
                <a:ext uri="{FF2B5EF4-FFF2-40B4-BE49-F238E27FC236}">
                  <a16:creationId xmlns:a16="http://schemas.microsoft.com/office/drawing/2014/main" id="{A44452A8-30C9-EA29-1FE1-0B49E711F30D}"/>
                </a:ext>
              </a:extLst>
            </p:cNvPr>
            <p:cNvSpPr/>
            <p:nvPr/>
          </p:nvSpPr>
          <p:spPr>
            <a:xfrm>
              <a:off x="5759933" y="1210546"/>
              <a:ext cx="119347" cy="115022"/>
            </a:xfrm>
            <a:custGeom>
              <a:avLst/>
              <a:gdLst>
                <a:gd name="f0" fmla="val w"/>
                <a:gd name="f1" fmla="val h"/>
                <a:gd name="f2" fmla="val 0"/>
                <a:gd name="f3" fmla="val 3089"/>
                <a:gd name="f4" fmla="val 2977"/>
                <a:gd name="f5" fmla="val 999"/>
                <a:gd name="f6" fmla="val 787"/>
                <a:gd name="f7" fmla="val 577"/>
                <a:gd name="f8" fmla="val 66"/>
                <a:gd name="f9" fmla="val 410"/>
                <a:gd name="f10" fmla="val 205"/>
                <a:gd name="f11" fmla="val 379"/>
                <a:gd name="f12" fmla="val 316"/>
                <a:gd name="f13" fmla="val 268"/>
                <a:gd name="f14" fmla="val 284"/>
                <a:gd name="f15" fmla="val 299"/>
                <a:gd name="f16" fmla="val 1"/>
                <a:gd name="f17" fmla="val 583"/>
                <a:gd name="f18" fmla="val 2427"/>
                <a:gd name="f19" fmla="val 2679"/>
                <a:gd name="f20" fmla="val 2693"/>
                <a:gd name="f21" fmla="val 3088"/>
                <a:gd name="f22" fmla="val 2315"/>
                <a:gd name="f23" fmla="val 1622"/>
                <a:gd name="f24" fmla="val 1244"/>
                <a:gd name="f25" fmla="val 1734"/>
                <a:gd name="f26" fmla="val 1540"/>
                <a:gd name="f27" fmla="val 105"/>
                <a:gd name="f28" fmla="val 1267"/>
                <a:gd name="f29" fmla="*/ f0 1 3089"/>
                <a:gd name="f30" fmla="*/ f1 1 2977"/>
                <a:gd name="f31" fmla="val f2"/>
                <a:gd name="f32" fmla="val f3"/>
                <a:gd name="f33" fmla="val f4"/>
                <a:gd name="f34" fmla="+- f33 0 f31"/>
                <a:gd name="f35" fmla="+- f32 0 f31"/>
                <a:gd name="f36" fmla="*/ f35 1 3089"/>
                <a:gd name="f37" fmla="*/ f34 1 297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3089" h="2977">
                  <a:moveTo>
                    <a:pt x="f5" y="f2"/>
                  </a:moveTo>
                  <a:cubicBezTo>
                    <a:pt x="f6" y="f2"/>
                    <a:pt x="f7" y="f8"/>
                    <a:pt x="f9" y="f10"/>
                  </a:cubicBezTo>
                  <a:cubicBezTo>
                    <a:pt x="f11" y="f10"/>
                    <a:pt x="f12" y="f13"/>
                    <a:pt x="f14" y="f15"/>
                  </a:cubicBezTo>
                  <a:lnTo>
                    <a:pt x="f16" y="f17"/>
                  </a:lnTo>
                  <a:lnTo>
                    <a:pt x="f18" y="f4"/>
                  </a:lnTo>
                  <a:lnTo>
                    <a:pt x="f19" y="f20"/>
                  </a:lnTo>
                  <a:cubicBezTo>
                    <a:pt x="f21" y="f22"/>
                    <a:pt x="f21" y="f23"/>
                    <a:pt x="f19" y="f24"/>
                  </a:cubicBezTo>
                  <a:lnTo>
                    <a:pt x="f25" y="f15"/>
                  </a:lnTo>
                  <a:cubicBezTo>
                    <a:pt x="f26" y="f27"/>
                    <a:pt x="f28"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8" name="Google Shape;6985;p88">
              <a:extLst>
                <a:ext uri="{FF2B5EF4-FFF2-40B4-BE49-F238E27FC236}">
                  <a16:creationId xmlns:a16="http://schemas.microsoft.com/office/drawing/2014/main" id="{6FF05FAE-113F-AA6C-025A-818C3A2B55E5}"/>
                </a:ext>
              </a:extLst>
            </p:cNvPr>
            <p:cNvSpPr/>
            <p:nvPr/>
          </p:nvSpPr>
          <p:spPr>
            <a:xfrm>
              <a:off x="5515285" y="1052876"/>
              <a:ext cx="320140" cy="314773"/>
            </a:xfrm>
            <a:custGeom>
              <a:avLst/>
              <a:gdLst>
                <a:gd name="f0" fmla="val w"/>
                <a:gd name="f1" fmla="val h"/>
                <a:gd name="f2" fmla="val 0"/>
                <a:gd name="f3" fmla="val 8286"/>
                <a:gd name="f4" fmla="val 8147"/>
                <a:gd name="f5" fmla="val 725"/>
                <a:gd name="f6" fmla="val 1"/>
                <a:gd name="f7" fmla="val 95"/>
                <a:gd name="f8" fmla="val 631"/>
                <a:gd name="f9" fmla="val 1387"/>
                <a:gd name="f10" fmla="val 284"/>
                <a:gd name="f11" fmla="val 2017"/>
                <a:gd name="f12" fmla="val 4223"/>
                <a:gd name="f13" fmla="val 3938"/>
                <a:gd name="f14" fmla="val 6774"/>
                <a:gd name="f15" fmla="val 6270"/>
                <a:gd name="f16" fmla="val 7972"/>
                <a:gd name="f17" fmla="val 6499"/>
                <a:gd name="f18" fmla="val 8086"/>
                <a:gd name="f19" fmla="val 6745"/>
                <a:gd name="f20" fmla="val 6996"/>
                <a:gd name="f21" fmla="val 7434"/>
                <a:gd name="f22" fmla="val 7886"/>
                <a:gd name="f23" fmla="val 7963"/>
                <a:gd name="f24" fmla="val 7562"/>
                <a:gd name="f25" fmla="*/ f0 1 8286"/>
                <a:gd name="f26" fmla="*/ f1 1 8147"/>
                <a:gd name="f27" fmla="val f2"/>
                <a:gd name="f28" fmla="val f3"/>
                <a:gd name="f29" fmla="val f4"/>
                <a:gd name="f30" fmla="+- f29 0 f27"/>
                <a:gd name="f31" fmla="+- f28 0 f27"/>
                <a:gd name="f32" fmla="*/ f31 1 8286"/>
                <a:gd name="f33" fmla="*/ f30 1 8147"/>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8286" h="8147">
                  <a:moveTo>
                    <a:pt x="f5" y="f6"/>
                  </a:moveTo>
                  <a:cubicBezTo>
                    <a:pt x="f7" y="f8"/>
                    <a:pt x="f2" y="f9"/>
                    <a:pt x="f10" y="f11"/>
                  </a:cubicBezTo>
                  <a:cubicBezTo>
                    <a:pt x="f9" y="f12"/>
                    <a:pt x="f13" y="f14"/>
                    <a:pt x="f15" y="f16"/>
                  </a:cubicBezTo>
                  <a:cubicBezTo>
                    <a:pt x="f17" y="f18"/>
                    <a:pt x="f19" y="f4"/>
                    <a:pt x="f20" y="f4"/>
                  </a:cubicBezTo>
                  <a:cubicBezTo>
                    <a:pt x="f21" y="f4"/>
                    <a:pt x="f22" y="f23"/>
                    <a:pt x="f3" y="f24"/>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9" name="Google Shape;7015;p88">
            <a:extLst>
              <a:ext uri="{FF2B5EF4-FFF2-40B4-BE49-F238E27FC236}">
                <a16:creationId xmlns:a16="http://schemas.microsoft.com/office/drawing/2014/main" id="{14A11F5E-3D45-5896-D13F-928A9C5675ED}"/>
              </a:ext>
            </a:extLst>
          </p:cNvPr>
          <p:cNvGrpSpPr/>
          <p:nvPr/>
        </p:nvGrpSpPr>
        <p:grpSpPr>
          <a:xfrm>
            <a:off x="8170804" y="1679597"/>
            <a:ext cx="498603" cy="496391"/>
            <a:chOff x="8170804" y="1679597"/>
            <a:chExt cx="498603" cy="496391"/>
          </a:xfrm>
        </p:grpSpPr>
        <p:sp>
          <p:nvSpPr>
            <p:cNvPr id="100" name="Google Shape;7016;p88">
              <a:extLst>
                <a:ext uri="{FF2B5EF4-FFF2-40B4-BE49-F238E27FC236}">
                  <a16:creationId xmlns:a16="http://schemas.microsoft.com/office/drawing/2014/main" id="{CE50D634-F973-45F4-0888-7ECCF92DEC61}"/>
                </a:ext>
              </a:extLst>
            </p:cNvPr>
            <p:cNvSpPr/>
            <p:nvPr/>
          </p:nvSpPr>
          <p:spPr>
            <a:xfrm>
              <a:off x="8377769" y="1855683"/>
              <a:ext cx="291638" cy="320305"/>
            </a:xfrm>
            <a:custGeom>
              <a:avLst/>
              <a:gdLst>
                <a:gd name="f0" fmla="val w"/>
                <a:gd name="f1" fmla="val h"/>
                <a:gd name="f2" fmla="val 0"/>
                <a:gd name="f3" fmla="val 6837"/>
                <a:gd name="f4" fmla="val 7508"/>
                <a:gd name="f5" fmla="val 5120"/>
                <a:gd name="f6" fmla="val 2079"/>
                <a:gd name="f7" fmla="val 5206"/>
                <a:gd name="f8" fmla="val 5293"/>
                <a:gd name="f9" fmla="val 2111"/>
                <a:gd name="f10" fmla="val 5356"/>
                <a:gd name="f11" fmla="val 2174"/>
                <a:gd name="f12" fmla="val 5451"/>
                <a:gd name="f13" fmla="val 2268"/>
                <a:gd name="f14" fmla="val 2458"/>
                <a:gd name="f15" fmla="val 2647"/>
                <a:gd name="f16" fmla="val 3308"/>
                <a:gd name="f17" fmla="val 4694"/>
                <a:gd name="f18" fmla="val 3214"/>
                <a:gd name="f19" fmla="val 4757"/>
                <a:gd name="f20" fmla="val 3151"/>
                <a:gd name="f21" fmla="val 4789"/>
                <a:gd name="f22" fmla="val 3056"/>
                <a:gd name="f23" fmla="val 2993"/>
                <a:gd name="f24" fmla="val 2899"/>
                <a:gd name="f25" fmla="val 2836"/>
                <a:gd name="f26" fmla="val 4001"/>
                <a:gd name="f27" fmla="val 2048"/>
                <a:gd name="f28" fmla="val 3907"/>
                <a:gd name="f29" fmla="val 3655"/>
                <a:gd name="f30" fmla="val 3529"/>
                <a:gd name="f31" fmla="val 2221"/>
                <a:gd name="f32" fmla="val 3481"/>
                <a:gd name="f33" fmla="val 2308"/>
                <a:gd name="f34" fmla="val 3458"/>
                <a:gd name="f35" fmla="val 2399"/>
                <a:gd name="f36" fmla="val 2489"/>
                <a:gd name="f37" fmla="val 2584"/>
                <a:gd name="f38" fmla="val 3970"/>
                <a:gd name="f39" fmla="val 4883"/>
                <a:gd name="f40" fmla="val 4946"/>
                <a:gd name="f41" fmla="val 5033"/>
                <a:gd name="f42" fmla="val 1701"/>
                <a:gd name="f43" fmla="val 725"/>
                <a:gd name="f44" fmla="val 756"/>
                <a:gd name="f45" fmla="val 4411"/>
                <a:gd name="f46" fmla="val 6112"/>
                <a:gd name="f47" fmla="val 7152"/>
                <a:gd name="f48" fmla="val 7309"/>
                <a:gd name="f49" fmla="val 7435"/>
                <a:gd name="f50" fmla="val 2237"/>
                <a:gd name="f51" fmla="val 7467"/>
                <a:gd name="f52" fmla="val 2289"/>
                <a:gd name="f53" fmla="val 7493"/>
                <a:gd name="f54" fmla="val 2347"/>
                <a:gd name="f55" fmla="val 2401"/>
                <a:gd name="f56" fmla="val 2477"/>
                <a:gd name="f57" fmla="val 2547"/>
                <a:gd name="f58" fmla="val 7478"/>
                <a:gd name="f59" fmla="val 7404"/>
                <a:gd name="f60" fmla="val 3844"/>
                <a:gd name="f61" fmla="val 5073"/>
                <a:gd name="f62" fmla="val 6018"/>
                <a:gd name="f63" fmla="val 6805"/>
                <a:gd name="f64" fmla="val 6049"/>
                <a:gd name="f65" fmla="val 5104"/>
                <a:gd name="f66" fmla="*/ f0 1 6837"/>
                <a:gd name="f67" fmla="*/ f1 1 7508"/>
                <a:gd name="f68" fmla="val f2"/>
                <a:gd name="f69" fmla="val f3"/>
                <a:gd name="f70" fmla="val f4"/>
                <a:gd name="f71" fmla="+- f70 0 f68"/>
                <a:gd name="f72" fmla="+- f69 0 f68"/>
                <a:gd name="f73" fmla="*/ f72 1 6837"/>
                <a:gd name="f74" fmla="*/ f71 1 7508"/>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6837" h="7508">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lnTo>
                    <a:pt x="f11" y="f26"/>
                  </a:lnTo>
                  <a:cubicBezTo>
                    <a:pt x="f27" y="f28"/>
                    <a:pt x="f27" y="f29"/>
                    <a:pt x="f11" y="f30"/>
                  </a:cubicBezTo>
                  <a:cubicBezTo>
                    <a:pt x="f31" y="f32"/>
                    <a:pt x="f33" y="f34"/>
                    <a:pt x="f35" y="f34"/>
                  </a:cubicBezTo>
                  <a:cubicBezTo>
                    <a:pt x="f36" y="f34"/>
                    <a:pt x="f37" y="f32"/>
                    <a:pt x="f15" y="f30"/>
                  </a:cubicBezTo>
                  <a:lnTo>
                    <a:pt x="f22" y="f38"/>
                  </a:lnTo>
                  <a:lnTo>
                    <a:pt x="f39" y="f11"/>
                  </a:lnTo>
                  <a:cubicBezTo>
                    <a:pt x="f40" y="f9"/>
                    <a:pt x="f41" y="f6"/>
                    <a:pt x="f5" y="f6"/>
                  </a:cubicBezTo>
                  <a:close/>
                  <a:moveTo>
                    <a:pt x="f42" y="f2"/>
                  </a:moveTo>
                  <a:cubicBezTo>
                    <a:pt x="f43" y="f2"/>
                    <a:pt x="f2" y="f44"/>
                    <a:pt x="f2" y="f42"/>
                  </a:cubicBezTo>
                  <a:lnTo>
                    <a:pt x="f2" y="f45"/>
                  </a:lnTo>
                  <a:cubicBezTo>
                    <a:pt x="f2" y="f10"/>
                    <a:pt x="f43" y="f46"/>
                    <a:pt x="f42" y="f46"/>
                  </a:cubicBezTo>
                  <a:lnTo>
                    <a:pt x="f27" y="f46"/>
                  </a:lnTo>
                  <a:lnTo>
                    <a:pt x="f27" y="f47"/>
                  </a:lnTo>
                  <a:cubicBezTo>
                    <a:pt x="f27" y="f48"/>
                    <a:pt x="f9" y="f49"/>
                    <a:pt x="f50" y="f51"/>
                  </a:cubicBezTo>
                  <a:cubicBezTo>
                    <a:pt x="f52" y="f53"/>
                    <a:pt x="f54" y="f4"/>
                    <a:pt x="f55" y="f4"/>
                  </a:cubicBezTo>
                  <a:cubicBezTo>
                    <a:pt x="f56" y="f4"/>
                    <a:pt x="f57" y="f58"/>
                    <a:pt x="f37" y="f59"/>
                  </a:cubicBezTo>
                  <a:lnTo>
                    <a:pt x="f60" y="f46"/>
                  </a:lnTo>
                  <a:lnTo>
                    <a:pt x="f61" y="f46"/>
                  </a:lnTo>
                  <a:cubicBezTo>
                    <a:pt x="f62" y="f46"/>
                    <a:pt x="f63" y="f10"/>
                    <a:pt x="f63" y="f45"/>
                  </a:cubicBezTo>
                  <a:lnTo>
                    <a:pt x="f63" y="f42"/>
                  </a:lnTo>
                  <a:cubicBezTo>
                    <a:pt x="f3" y="f44"/>
                    <a:pt x="f64" y="f2"/>
                    <a:pt x="f6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1" name="Google Shape;7017;p88">
              <a:extLst>
                <a:ext uri="{FF2B5EF4-FFF2-40B4-BE49-F238E27FC236}">
                  <a16:creationId xmlns:a16="http://schemas.microsoft.com/office/drawing/2014/main" id="{27BBBF14-36AD-2879-F8FE-D10C4C6D009F}"/>
                </a:ext>
              </a:extLst>
            </p:cNvPr>
            <p:cNvSpPr/>
            <p:nvPr/>
          </p:nvSpPr>
          <p:spPr>
            <a:xfrm>
              <a:off x="8170804" y="1679597"/>
              <a:ext cx="321247" cy="349913"/>
            </a:xfrm>
            <a:custGeom>
              <a:avLst/>
              <a:gdLst>
                <a:gd name="f0" fmla="val w"/>
                <a:gd name="f1" fmla="val h"/>
                <a:gd name="f2" fmla="val 0"/>
                <a:gd name="f3" fmla="val 7531"/>
                <a:gd name="f4" fmla="val 8203"/>
                <a:gd name="f5" fmla="val 3781"/>
                <a:gd name="f6" fmla="val 1356"/>
                <a:gd name="f7" fmla="val 4317"/>
                <a:gd name="f8" fmla="val 4789"/>
                <a:gd name="f9" fmla="val 1828"/>
                <a:gd name="f10" fmla="val 2395"/>
                <a:gd name="f11" fmla="val 2710"/>
                <a:gd name="f12" fmla="val 4632"/>
                <a:gd name="f13" fmla="val 3025"/>
                <a:gd name="f14" fmla="val 4411"/>
                <a:gd name="f15" fmla="val 3214"/>
                <a:gd name="f16" fmla="val 4254"/>
                <a:gd name="f17" fmla="val 3341"/>
                <a:gd name="f18" fmla="val 4128"/>
                <a:gd name="f19" fmla="val 3530"/>
                <a:gd name="f20" fmla="val 3782"/>
                <a:gd name="f21" fmla="val 3971"/>
                <a:gd name="f22" fmla="val 3970"/>
                <a:gd name="f23" fmla="val 3592"/>
                <a:gd name="f24" fmla="val 3434"/>
                <a:gd name="f25" fmla="val 3624"/>
                <a:gd name="f26" fmla="val 2931"/>
                <a:gd name="f27" fmla="val 2679"/>
                <a:gd name="f28" fmla="val 4065"/>
                <a:gd name="f29" fmla="val 2584"/>
                <a:gd name="f30" fmla="val 4096"/>
                <a:gd name="f31" fmla="val 2521"/>
                <a:gd name="f32" fmla="val 2206"/>
                <a:gd name="f33" fmla="val 3939"/>
                <a:gd name="f34" fmla="val 2049"/>
                <a:gd name="f35" fmla="val 3750"/>
                <a:gd name="f36" fmla="val 3529"/>
                <a:gd name="f37" fmla="val 3371"/>
                <a:gd name="f38" fmla="val 2742"/>
                <a:gd name="f39" fmla="val 2836"/>
                <a:gd name="f40" fmla="val 2678"/>
                <a:gd name="f41" fmla="val 2741"/>
                <a:gd name="f42" fmla="val 4758"/>
                <a:gd name="f43" fmla="val 4916"/>
                <a:gd name="f44" fmla="val 5105"/>
                <a:gd name="f45" fmla="val 5294"/>
                <a:gd name="f46" fmla="val 5451"/>
                <a:gd name="f47" fmla="val 1733"/>
                <a:gd name="f48" fmla="val 1"/>
                <a:gd name="f49" fmla="val 788"/>
                <a:gd name="f50" fmla="val 789"/>
                <a:gd name="f51" fmla="val 1734"/>
                <a:gd name="f52" fmla="val 5136"/>
                <a:gd name="f53" fmla="val 5987"/>
                <a:gd name="f54" fmla="val 631"/>
                <a:gd name="f55" fmla="val 6649"/>
                <a:gd name="f56" fmla="val 1418"/>
                <a:gd name="f57" fmla="val 6806"/>
                <a:gd name="f58" fmla="val 7846"/>
                <a:gd name="f59" fmla="val 8003"/>
                <a:gd name="f60" fmla="val 1481"/>
                <a:gd name="f61" fmla="val 8129"/>
                <a:gd name="f62" fmla="val 1607"/>
                <a:gd name="f63" fmla="val 8161"/>
                <a:gd name="f64" fmla="val 1659"/>
                <a:gd name="f65" fmla="val 8187"/>
                <a:gd name="f66" fmla="val 1717"/>
                <a:gd name="f67" fmla="val 8202"/>
                <a:gd name="f68" fmla="val 1771"/>
                <a:gd name="f69" fmla="val 1848"/>
                <a:gd name="f70" fmla="val 1917"/>
                <a:gd name="f71" fmla="val 8172"/>
                <a:gd name="f72" fmla="val 1954"/>
                <a:gd name="f73" fmla="val 8098"/>
                <a:gd name="f74" fmla="val 6838"/>
                <a:gd name="f75" fmla="val 5798"/>
                <a:gd name="f76" fmla="val 4475"/>
                <a:gd name="f77" fmla="val 5167"/>
                <a:gd name="f78" fmla="val 3404"/>
                <a:gd name="f79" fmla="val 6490"/>
                <a:gd name="f80" fmla="val 7530"/>
                <a:gd name="f81" fmla="val 6774"/>
                <a:gd name="f82" fmla="val 5829"/>
                <a:gd name="f83" fmla="*/ f0 1 7531"/>
                <a:gd name="f84" fmla="*/ f1 1 8203"/>
                <a:gd name="f85" fmla="val f2"/>
                <a:gd name="f86" fmla="val f3"/>
                <a:gd name="f87" fmla="val f4"/>
                <a:gd name="f88" fmla="+- f87 0 f85"/>
                <a:gd name="f89" fmla="+- f86 0 f85"/>
                <a:gd name="f90" fmla="*/ f89 1 7531"/>
                <a:gd name="f91" fmla="*/ f88 1 8203"/>
                <a:gd name="f92" fmla="*/ f85 1 f90"/>
                <a:gd name="f93" fmla="*/ f86 1 f90"/>
                <a:gd name="f94" fmla="*/ f85 1 f91"/>
                <a:gd name="f95" fmla="*/ f87 1 f91"/>
                <a:gd name="f96" fmla="*/ f92 f83 1"/>
                <a:gd name="f97" fmla="*/ f93 f83 1"/>
                <a:gd name="f98" fmla="*/ f95 f84 1"/>
                <a:gd name="f99" fmla="*/ f94 f84 1"/>
              </a:gdLst>
              <a:ahLst/>
              <a:cxnLst>
                <a:cxn ang="3cd4">
                  <a:pos x="hc" y="t"/>
                </a:cxn>
                <a:cxn ang="0">
                  <a:pos x="r" y="vc"/>
                </a:cxn>
                <a:cxn ang="cd4">
                  <a:pos x="hc" y="b"/>
                </a:cxn>
                <a:cxn ang="cd2">
                  <a:pos x="l" y="vc"/>
                </a:cxn>
              </a:cxnLst>
              <a:rect l="f96" t="f99" r="f97" b="f98"/>
              <a:pathLst>
                <a:path w="7531" h="8203">
                  <a:moveTo>
                    <a:pt x="f5" y="f6"/>
                  </a:moveTo>
                  <a:cubicBezTo>
                    <a:pt x="f7" y="f6"/>
                    <a:pt x="f8" y="f9"/>
                    <a:pt x="f8" y="f10"/>
                  </a:cubicBezTo>
                  <a:cubicBezTo>
                    <a:pt x="f8" y="f11"/>
                    <a:pt x="f12" y="f13"/>
                    <a:pt x="f14" y="f15"/>
                  </a:cubicBezTo>
                  <a:cubicBezTo>
                    <a:pt x="f16" y="f17"/>
                    <a:pt x="f18" y="f19"/>
                    <a:pt x="f18" y="f20"/>
                  </a:cubicBezTo>
                  <a:cubicBezTo>
                    <a:pt x="f18" y="f21"/>
                    <a:pt x="f22" y="f18"/>
                    <a:pt x="f5" y="f18"/>
                  </a:cubicBezTo>
                  <a:cubicBezTo>
                    <a:pt x="f23" y="f18"/>
                    <a:pt x="f24" y="f21"/>
                    <a:pt x="f24" y="f20"/>
                  </a:cubicBezTo>
                  <a:cubicBezTo>
                    <a:pt x="f24" y="f17"/>
                    <a:pt x="f25" y="f26"/>
                    <a:pt x="f22" y="f27"/>
                  </a:cubicBezTo>
                  <a:cubicBezTo>
                    <a:pt x="f28" y="f29"/>
                    <a:pt x="f30" y="f31"/>
                    <a:pt x="f30" y="f10"/>
                  </a:cubicBezTo>
                  <a:cubicBezTo>
                    <a:pt x="f30" y="f32"/>
                    <a:pt x="f33" y="f34"/>
                    <a:pt x="f35" y="f34"/>
                  </a:cubicBezTo>
                  <a:cubicBezTo>
                    <a:pt x="f36" y="f34"/>
                    <a:pt x="f37" y="f32"/>
                    <a:pt x="f37" y="f10"/>
                  </a:cubicBezTo>
                  <a:cubicBezTo>
                    <a:pt x="f37" y="f29"/>
                    <a:pt x="f15" y="f38"/>
                    <a:pt x="f13" y="f38"/>
                  </a:cubicBezTo>
                  <a:cubicBezTo>
                    <a:pt x="f39" y="f38"/>
                    <a:pt x="f40" y="f29"/>
                    <a:pt x="f40" y="f10"/>
                  </a:cubicBezTo>
                  <a:cubicBezTo>
                    <a:pt x="f41" y="f9"/>
                    <a:pt x="f15" y="f6"/>
                    <a:pt x="f5" y="f6"/>
                  </a:cubicBezTo>
                  <a:close/>
                  <a:moveTo>
                    <a:pt x="f5" y="f42"/>
                  </a:moveTo>
                  <a:cubicBezTo>
                    <a:pt x="f22" y="f42"/>
                    <a:pt x="f18" y="f43"/>
                    <a:pt x="f18" y="f44"/>
                  </a:cubicBezTo>
                  <a:cubicBezTo>
                    <a:pt x="f18" y="f45"/>
                    <a:pt x="f22" y="f46"/>
                    <a:pt x="f5" y="f46"/>
                  </a:cubicBezTo>
                  <a:cubicBezTo>
                    <a:pt x="f23" y="f46"/>
                    <a:pt x="f24" y="f45"/>
                    <a:pt x="f24" y="f44"/>
                  </a:cubicBezTo>
                  <a:cubicBezTo>
                    <a:pt x="f24" y="f43"/>
                    <a:pt x="f23" y="f42"/>
                    <a:pt x="f5" y="f42"/>
                  </a:cubicBezTo>
                  <a:close/>
                  <a:moveTo>
                    <a:pt x="f47" y="f48"/>
                  </a:moveTo>
                  <a:cubicBezTo>
                    <a:pt x="f49" y="f48"/>
                    <a:pt x="f2" y="f50"/>
                    <a:pt x="f2" y="f51"/>
                  </a:cubicBezTo>
                  <a:lnTo>
                    <a:pt x="f2" y="f52"/>
                  </a:lnTo>
                  <a:cubicBezTo>
                    <a:pt x="f2" y="f53"/>
                    <a:pt x="f54" y="f55"/>
                    <a:pt x="f56" y="f57"/>
                  </a:cubicBezTo>
                  <a:lnTo>
                    <a:pt x="f56" y="f58"/>
                  </a:lnTo>
                  <a:cubicBezTo>
                    <a:pt x="f56" y="f59"/>
                    <a:pt x="f60" y="f61"/>
                    <a:pt x="f62" y="f63"/>
                  </a:cubicBezTo>
                  <a:cubicBezTo>
                    <a:pt x="f64" y="f65"/>
                    <a:pt x="f66" y="f67"/>
                    <a:pt x="f68" y="f67"/>
                  </a:cubicBezTo>
                  <a:cubicBezTo>
                    <a:pt x="f69" y="f67"/>
                    <a:pt x="f70" y="f71"/>
                    <a:pt x="f72" y="f73"/>
                  </a:cubicBezTo>
                  <a:lnTo>
                    <a:pt x="f15" y="f74"/>
                  </a:lnTo>
                  <a:lnTo>
                    <a:pt x="f30" y="f74"/>
                  </a:lnTo>
                  <a:lnTo>
                    <a:pt x="f30" y="f75"/>
                  </a:lnTo>
                  <a:cubicBezTo>
                    <a:pt x="f30" y="f76"/>
                    <a:pt x="f77" y="f78"/>
                    <a:pt x="f79" y="f78"/>
                  </a:cubicBezTo>
                  <a:lnTo>
                    <a:pt x="f80" y="f78"/>
                  </a:lnTo>
                  <a:lnTo>
                    <a:pt x="f80" y="f51"/>
                  </a:lnTo>
                  <a:cubicBezTo>
                    <a:pt x="f80" y="f50"/>
                    <a:pt x="f81" y="f48"/>
                    <a:pt x="f82" y="f48"/>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102" name="Google Shape;6799;p88">
            <a:extLst>
              <a:ext uri="{FF2B5EF4-FFF2-40B4-BE49-F238E27FC236}">
                <a16:creationId xmlns:a16="http://schemas.microsoft.com/office/drawing/2014/main" id="{5DF5DF5D-40D8-0722-F699-FC7C11CF43A8}"/>
              </a:ext>
            </a:extLst>
          </p:cNvPr>
          <p:cNvSpPr/>
          <p:nvPr/>
        </p:nvSpPr>
        <p:spPr>
          <a:xfrm>
            <a:off x="4346600" y="1707907"/>
            <a:ext cx="445212" cy="446400"/>
          </a:xfrm>
          <a:custGeom>
            <a:avLst/>
            <a:gdLst>
              <a:gd name="f0" fmla="val w"/>
              <a:gd name="f1" fmla="val h"/>
              <a:gd name="f2" fmla="val 0"/>
              <a:gd name="f3" fmla="val 11658"/>
              <a:gd name="f4" fmla="val 11689"/>
              <a:gd name="f5" fmla="val 7877"/>
              <a:gd name="f6" fmla="val 1386"/>
              <a:gd name="f7" fmla="val 9232"/>
              <a:gd name="f8" fmla="val 10303"/>
              <a:gd name="f9" fmla="val 2458"/>
              <a:gd name="f10" fmla="val 3781"/>
              <a:gd name="f11" fmla="val 4883"/>
              <a:gd name="f12" fmla="val 10240"/>
              <a:gd name="f13" fmla="val 10209"/>
              <a:gd name="f14" fmla="val 4946"/>
              <a:gd name="f15" fmla="val 10177"/>
              <a:gd name="f16" fmla="val 10019"/>
              <a:gd name="f17" fmla="val 4190"/>
              <a:gd name="f18" fmla="val 9704"/>
              <a:gd name="f19" fmla="val 3529"/>
              <a:gd name="f20" fmla="val 9200"/>
              <a:gd name="f21" fmla="val 2962"/>
              <a:gd name="f22" fmla="val 7720"/>
              <a:gd name="f23" fmla="val 4442"/>
              <a:gd name="f24" fmla="val 8192"/>
              <a:gd name="f25" fmla="val 5072"/>
              <a:gd name="f26" fmla="val 8318"/>
              <a:gd name="f27" fmla="val 5860"/>
              <a:gd name="f28" fmla="val 8098"/>
              <a:gd name="f29" fmla="val 6648"/>
              <a:gd name="f30" fmla="val 8003"/>
              <a:gd name="f31" fmla="val 6868"/>
              <a:gd name="f32" fmla="val 7057"/>
              <a:gd name="f33" fmla="val 7278"/>
              <a:gd name="f34" fmla="val 8727"/>
              <a:gd name="f35" fmla="val 9673"/>
              <a:gd name="f36" fmla="val 8160"/>
              <a:gd name="f37" fmla="val 7498"/>
              <a:gd name="f38" fmla="val 6742"/>
              <a:gd name="f39" fmla="val 6805"/>
              <a:gd name="f40" fmla="val 7908"/>
              <a:gd name="f41" fmla="val 9231"/>
              <a:gd name="f42" fmla="val 10302"/>
              <a:gd name="f43" fmla="val 6774"/>
              <a:gd name="f44" fmla="val 10271"/>
              <a:gd name="f45" fmla="val 6743"/>
              <a:gd name="f46" fmla="val 10208"/>
              <a:gd name="f47" fmla="val 10176"/>
              <a:gd name="f48" fmla="val 7499"/>
              <a:gd name="f49" fmla="val 8161"/>
              <a:gd name="f50" fmla="val 8728"/>
              <a:gd name="f51" fmla="val 7279"/>
              <a:gd name="f52" fmla="val 7750"/>
              <a:gd name="f53" fmla="val 7058"/>
              <a:gd name="f54" fmla="val 6869"/>
              <a:gd name="f55" fmla="val 8002"/>
              <a:gd name="f56" fmla="val 8097"/>
              <a:gd name="f57" fmla="val 6365"/>
              <a:gd name="f58" fmla="val 6081"/>
              <a:gd name="f59" fmla="val 8223"/>
              <a:gd name="f60" fmla="val 5861"/>
              <a:gd name="f61" fmla="val 5325"/>
              <a:gd name="f62" fmla="val 4821"/>
              <a:gd name="f63" fmla="val 8065"/>
              <a:gd name="f64" fmla="val 4443"/>
              <a:gd name="f65" fmla="val 9672"/>
              <a:gd name="f66" fmla="val 4191"/>
              <a:gd name="f67" fmla="val 4947"/>
              <a:gd name="f68" fmla="val 4916"/>
              <a:gd name="f69" fmla="val 3813"/>
              <a:gd name="f70" fmla="val 1387"/>
              <a:gd name="f71" fmla="val 1450"/>
              <a:gd name="f72" fmla="val 1482"/>
              <a:gd name="f73" fmla="val 1513"/>
              <a:gd name="f74" fmla="val 1671"/>
              <a:gd name="f75" fmla="val 1986"/>
              <a:gd name="f76" fmla="val 2490"/>
              <a:gd name="f77" fmla="val 3971"/>
              <a:gd name="f78" fmla="val 3498"/>
              <a:gd name="f79" fmla="val 3372"/>
              <a:gd name="f80" fmla="val 3592"/>
              <a:gd name="f81" fmla="val 3687"/>
              <a:gd name="f82" fmla="val 4820"/>
              <a:gd name="f83" fmla="val 4631"/>
              <a:gd name="f84" fmla="val 2017"/>
              <a:gd name="f85" fmla="val 1418"/>
              <a:gd name="f86" fmla="val 1481"/>
              <a:gd name="f87" fmla="val 1512"/>
              <a:gd name="f88" fmla="val 1670"/>
              <a:gd name="f89" fmla="val 1985"/>
              <a:gd name="f90" fmla="val 2489"/>
              <a:gd name="f91" fmla="val 3938"/>
              <a:gd name="f92" fmla="val 4632"/>
              <a:gd name="f93" fmla="val 3686"/>
              <a:gd name="f94" fmla="val 5073"/>
              <a:gd name="f95" fmla="val 5339"/>
              <a:gd name="f96" fmla="val 3496"/>
              <a:gd name="f97" fmla="val 5605"/>
              <a:gd name="f98" fmla="val 3451"/>
              <a:gd name="f99" fmla="val 5865"/>
              <a:gd name="f100" fmla="val 6375"/>
              <a:gd name="f101" fmla="val 6861"/>
              <a:gd name="f102" fmla="val 3625"/>
              <a:gd name="f103" fmla="val 2016"/>
              <a:gd name="f104" fmla="val 5829"/>
              <a:gd name="f105" fmla="val 5420"/>
              <a:gd name="f106" fmla="val 5010"/>
              <a:gd name="f107" fmla="val 315"/>
              <a:gd name="f108" fmla="val 4884"/>
              <a:gd name="f109" fmla="val 725"/>
              <a:gd name="f110" fmla="val 3782"/>
              <a:gd name="f111" fmla="val 2112"/>
              <a:gd name="f112" fmla="val 726"/>
              <a:gd name="f113" fmla="val 2111"/>
              <a:gd name="f114" fmla="val 316"/>
              <a:gd name="f115" fmla="val 5041"/>
              <a:gd name="f116" fmla="val 1"/>
              <a:gd name="f117" fmla="val 5419"/>
              <a:gd name="f118" fmla="val 6270"/>
              <a:gd name="f119" fmla="val 6679"/>
              <a:gd name="f120" fmla="val 7876"/>
              <a:gd name="f121" fmla="val 9578"/>
              <a:gd name="f122" fmla="val 10964"/>
              <a:gd name="f123" fmla="val 5042"/>
              <a:gd name="f124" fmla="val 11342"/>
              <a:gd name="f125" fmla="val 11688"/>
              <a:gd name="f126" fmla="val 6680"/>
              <a:gd name="f127" fmla="val 10965"/>
              <a:gd name="f128" fmla="val 11343"/>
              <a:gd name="f129" fmla="val 6616"/>
              <a:gd name="f130" fmla="val 6617"/>
              <a:gd name="f131" fmla="*/ f0 1 11658"/>
              <a:gd name="f132" fmla="*/ f1 1 11689"/>
              <a:gd name="f133" fmla="val f2"/>
              <a:gd name="f134" fmla="val f3"/>
              <a:gd name="f135" fmla="val f4"/>
              <a:gd name="f136" fmla="+- f135 0 f133"/>
              <a:gd name="f137" fmla="+- f134 0 f133"/>
              <a:gd name="f138" fmla="*/ f137 1 11658"/>
              <a:gd name="f139" fmla="*/ f136 1 11689"/>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11658" h="11689">
                <a:moveTo>
                  <a:pt x="f5" y="f6"/>
                </a:moveTo>
                <a:cubicBezTo>
                  <a:pt x="f7" y="f6"/>
                  <a:pt x="f8" y="f9"/>
                  <a:pt x="f8" y="f10"/>
                </a:cubicBezTo>
                <a:lnTo>
                  <a:pt x="f8" y="f11"/>
                </a:lnTo>
                <a:cubicBezTo>
                  <a:pt x="f12" y="f11"/>
                  <a:pt x="f13" y="f14"/>
                  <a:pt x="f15" y="f14"/>
                </a:cubicBezTo>
                <a:cubicBezTo>
                  <a:pt x="f16" y="f17"/>
                  <a:pt x="f18" y="f19"/>
                  <a:pt x="f20" y="f21"/>
                </a:cubicBezTo>
                <a:lnTo>
                  <a:pt x="f22" y="f23"/>
                </a:lnTo>
                <a:cubicBezTo>
                  <a:pt x="f24" y="f25"/>
                  <a:pt x="f26" y="f27"/>
                  <a:pt x="f28" y="f29"/>
                </a:cubicBezTo>
                <a:cubicBezTo>
                  <a:pt x="f30" y="f31"/>
                  <a:pt x="f5" y="f32"/>
                  <a:pt x="f22" y="f33"/>
                </a:cubicBezTo>
                <a:lnTo>
                  <a:pt x="f20" y="f34"/>
                </a:lnTo>
                <a:cubicBezTo>
                  <a:pt x="f35" y="f36"/>
                  <a:pt x="f16" y="f37"/>
                  <a:pt x="f15" y="f38"/>
                </a:cubicBezTo>
                <a:cubicBezTo>
                  <a:pt x="f13" y="f38"/>
                  <a:pt x="f12" y="f39"/>
                  <a:pt x="f8" y="f39"/>
                </a:cubicBezTo>
                <a:lnTo>
                  <a:pt x="f8" y="f40"/>
                </a:lnTo>
                <a:cubicBezTo>
                  <a:pt x="f8" y="f41"/>
                  <a:pt x="f7" y="f42"/>
                  <a:pt x="f5" y="f42"/>
                </a:cubicBezTo>
                <a:lnTo>
                  <a:pt x="f43" y="f42"/>
                </a:lnTo>
                <a:cubicBezTo>
                  <a:pt x="f43" y="f44"/>
                  <a:pt x="f45" y="f46"/>
                  <a:pt x="f45" y="f47"/>
                </a:cubicBezTo>
                <a:cubicBezTo>
                  <a:pt x="f48" y="f16"/>
                  <a:pt x="f49" y="f18"/>
                  <a:pt x="f50" y="f20"/>
                </a:cubicBezTo>
                <a:lnTo>
                  <a:pt x="f51" y="f52"/>
                </a:lnTo>
                <a:cubicBezTo>
                  <a:pt x="f53" y="f40"/>
                  <a:pt x="f54" y="f55"/>
                  <a:pt x="f29" y="f56"/>
                </a:cubicBezTo>
                <a:cubicBezTo>
                  <a:pt x="f57" y="f36"/>
                  <a:pt x="f58" y="f59"/>
                  <a:pt x="f60" y="f59"/>
                </a:cubicBezTo>
                <a:cubicBezTo>
                  <a:pt x="f61" y="f59"/>
                  <a:pt x="f62" y="f63"/>
                  <a:pt x="f64" y="f52"/>
                </a:cubicBezTo>
                <a:lnTo>
                  <a:pt x="f21" y="f20"/>
                </a:lnTo>
                <a:cubicBezTo>
                  <a:pt x="f19" y="f65"/>
                  <a:pt x="f66" y="f16"/>
                  <a:pt x="f67" y="f47"/>
                </a:cubicBezTo>
                <a:cubicBezTo>
                  <a:pt x="f67" y="f46"/>
                  <a:pt x="f68" y="f44"/>
                  <a:pt x="f68" y="f42"/>
                </a:cubicBezTo>
                <a:lnTo>
                  <a:pt x="f69" y="f42"/>
                </a:lnTo>
                <a:cubicBezTo>
                  <a:pt x="f9" y="f42"/>
                  <a:pt x="f70" y="f41"/>
                  <a:pt x="f70" y="f40"/>
                </a:cubicBezTo>
                <a:lnTo>
                  <a:pt x="f70" y="f39"/>
                </a:lnTo>
                <a:cubicBezTo>
                  <a:pt x="f71" y="f39"/>
                  <a:pt x="f72" y="f38"/>
                  <a:pt x="f73" y="f38"/>
                </a:cubicBezTo>
                <a:cubicBezTo>
                  <a:pt x="f74" y="f37"/>
                  <a:pt x="f75" y="f36"/>
                  <a:pt x="f76" y="f34"/>
                </a:cubicBezTo>
                <a:lnTo>
                  <a:pt x="f77" y="f33"/>
                </a:lnTo>
                <a:cubicBezTo>
                  <a:pt x="f78" y="f29"/>
                  <a:pt x="f79" y="f27"/>
                  <a:pt x="f80" y="f25"/>
                </a:cubicBezTo>
                <a:cubicBezTo>
                  <a:pt x="f81" y="f82"/>
                  <a:pt x="f69" y="f83"/>
                  <a:pt x="f77" y="f23"/>
                </a:cubicBezTo>
                <a:lnTo>
                  <a:pt x="f76" y="f21"/>
                </a:lnTo>
                <a:cubicBezTo>
                  <a:pt x="f84" y="f19"/>
                  <a:pt x="f74" y="f17"/>
                  <a:pt x="f73" y="f14"/>
                </a:cubicBezTo>
                <a:cubicBezTo>
                  <a:pt x="f72" y="f14"/>
                  <a:pt x="f71" y="f11"/>
                  <a:pt x="f70" y="f11"/>
                </a:cubicBezTo>
                <a:lnTo>
                  <a:pt x="f70" y="f10"/>
                </a:lnTo>
                <a:cubicBezTo>
                  <a:pt x="f70" y="f9"/>
                  <a:pt x="f9" y="f6"/>
                  <a:pt x="f69" y="f6"/>
                </a:cubicBezTo>
                <a:lnTo>
                  <a:pt x="f68" y="f6"/>
                </a:lnTo>
                <a:cubicBezTo>
                  <a:pt x="f68" y="f85"/>
                  <a:pt x="f67" y="f86"/>
                  <a:pt x="f67" y="f87"/>
                </a:cubicBezTo>
                <a:cubicBezTo>
                  <a:pt x="f66" y="f88"/>
                  <a:pt x="f19" y="f89"/>
                  <a:pt x="f21" y="f90"/>
                </a:cubicBezTo>
                <a:lnTo>
                  <a:pt x="f64" y="f91"/>
                </a:lnTo>
                <a:cubicBezTo>
                  <a:pt x="f92" y="f10"/>
                  <a:pt x="f62" y="f93"/>
                  <a:pt x="f94" y="f80"/>
                </a:cubicBezTo>
                <a:cubicBezTo>
                  <a:pt x="f95" y="f96"/>
                  <a:pt x="f97" y="f98"/>
                  <a:pt x="f99" y="f98"/>
                </a:cubicBezTo>
                <a:cubicBezTo>
                  <a:pt x="f100" y="f98"/>
                  <a:pt x="f101" y="f102"/>
                  <a:pt x="f51" y="f91"/>
                </a:cubicBezTo>
                <a:lnTo>
                  <a:pt x="f50" y="f90"/>
                </a:lnTo>
                <a:cubicBezTo>
                  <a:pt x="f49" y="f103"/>
                  <a:pt x="f48" y="f88"/>
                  <a:pt x="f45" y="f87"/>
                </a:cubicBezTo>
                <a:cubicBezTo>
                  <a:pt x="f45" y="f86"/>
                  <a:pt x="f43" y="f85"/>
                  <a:pt x="f43" y="f6"/>
                </a:cubicBezTo>
                <a:close/>
                <a:moveTo>
                  <a:pt x="f104" y="f2"/>
                </a:moveTo>
                <a:cubicBezTo>
                  <a:pt x="f105" y="f2"/>
                  <a:pt x="f106" y="f107"/>
                  <a:pt x="f108" y="f109"/>
                </a:cubicBezTo>
                <a:lnTo>
                  <a:pt x="f110" y="f109"/>
                </a:lnTo>
                <a:cubicBezTo>
                  <a:pt x="f111" y="f109"/>
                  <a:pt x="f112" y="f113"/>
                  <a:pt x="f112" y="f10"/>
                </a:cubicBezTo>
                <a:lnTo>
                  <a:pt x="f112" y="f11"/>
                </a:lnTo>
                <a:cubicBezTo>
                  <a:pt x="f114" y="f115"/>
                  <a:pt x="f116" y="f117"/>
                  <a:pt x="f116" y="f104"/>
                </a:cubicBezTo>
                <a:cubicBezTo>
                  <a:pt x="f116" y="f118"/>
                  <a:pt x="f114" y="f119"/>
                  <a:pt x="f112" y="f43"/>
                </a:cubicBezTo>
                <a:lnTo>
                  <a:pt x="f112" y="f120"/>
                </a:lnTo>
                <a:cubicBezTo>
                  <a:pt x="f112" y="f121"/>
                  <a:pt x="f111" y="f122"/>
                  <a:pt x="f110" y="f122"/>
                </a:cubicBezTo>
                <a:lnTo>
                  <a:pt x="f108" y="f122"/>
                </a:lnTo>
                <a:cubicBezTo>
                  <a:pt x="f123" y="f124"/>
                  <a:pt x="f105" y="f125"/>
                  <a:pt x="f104" y="f125"/>
                </a:cubicBezTo>
                <a:cubicBezTo>
                  <a:pt x="f118" y="f125"/>
                  <a:pt x="f126" y="f124"/>
                  <a:pt x="f43" y="f122"/>
                </a:cubicBezTo>
                <a:lnTo>
                  <a:pt x="f5" y="f122"/>
                </a:lnTo>
                <a:cubicBezTo>
                  <a:pt x="f121" y="f122"/>
                  <a:pt x="f127" y="f121"/>
                  <a:pt x="f127" y="f120"/>
                </a:cubicBezTo>
                <a:lnTo>
                  <a:pt x="f127" y="f43"/>
                </a:lnTo>
                <a:cubicBezTo>
                  <a:pt x="f128" y="f129"/>
                  <a:pt x="f3" y="f118"/>
                  <a:pt x="f3" y="f104"/>
                </a:cubicBezTo>
                <a:cubicBezTo>
                  <a:pt x="f3" y="f117"/>
                  <a:pt x="f128" y="f25"/>
                  <a:pt x="f127" y="f11"/>
                </a:cubicBezTo>
                <a:lnTo>
                  <a:pt x="f127" y="f10"/>
                </a:lnTo>
                <a:cubicBezTo>
                  <a:pt x="f127" y="f113"/>
                  <a:pt x="f121" y="f109"/>
                  <a:pt x="f5" y="f109"/>
                </a:cubicBezTo>
                <a:lnTo>
                  <a:pt x="f43" y="f109"/>
                </a:lnTo>
                <a:cubicBezTo>
                  <a:pt x="f130" y="f107"/>
                  <a:pt x="f118" y="f2"/>
                  <a:pt x="f10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103" name="Google Shape;6862;p88">
            <a:extLst>
              <a:ext uri="{FF2B5EF4-FFF2-40B4-BE49-F238E27FC236}">
                <a16:creationId xmlns:a16="http://schemas.microsoft.com/office/drawing/2014/main" id="{924ACF97-49BA-98B7-5224-921565ECAA28}"/>
              </a:ext>
            </a:extLst>
          </p:cNvPr>
          <p:cNvGrpSpPr/>
          <p:nvPr/>
        </p:nvGrpSpPr>
        <p:grpSpPr>
          <a:xfrm>
            <a:off x="4907685" y="1706389"/>
            <a:ext cx="460830" cy="449225"/>
            <a:chOff x="4907685" y="1706389"/>
            <a:chExt cx="460830" cy="449225"/>
          </a:xfrm>
        </p:grpSpPr>
        <p:sp>
          <p:nvSpPr>
            <p:cNvPr id="104" name="Google Shape;6863;p88">
              <a:extLst>
                <a:ext uri="{FF2B5EF4-FFF2-40B4-BE49-F238E27FC236}">
                  <a16:creationId xmlns:a16="http://schemas.microsoft.com/office/drawing/2014/main" id="{5FAA4ADC-5A03-6443-48F7-0D9C11388D60}"/>
                </a:ext>
              </a:extLst>
            </p:cNvPr>
            <p:cNvSpPr/>
            <p:nvPr/>
          </p:nvSpPr>
          <p:spPr>
            <a:xfrm>
              <a:off x="4907685" y="1708720"/>
              <a:ext cx="460830" cy="446894"/>
            </a:xfrm>
            <a:custGeom>
              <a:avLst/>
              <a:gdLst>
                <a:gd name="f0" fmla="val w"/>
                <a:gd name="f1" fmla="val h"/>
                <a:gd name="f2" fmla="val 0"/>
                <a:gd name="f3" fmla="val 12067"/>
                <a:gd name="f4" fmla="val 11702"/>
                <a:gd name="f5" fmla="val 2558"/>
                <a:gd name="f6" fmla="val 2357"/>
                <a:gd name="f7" fmla="val 2155"/>
                <a:gd name="f8" fmla="val 24"/>
                <a:gd name="f9" fmla="val 1954"/>
                <a:gd name="f10" fmla="val 70"/>
                <a:gd name="f11" fmla="val 1828"/>
                <a:gd name="f12" fmla="val 102"/>
                <a:gd name="f13" fmla="val 1733"/>
                <a:gd name="f14" fmla="val 196"/>
                <a:gd name="f15" fmla="val 1702"/>
                <a:gd name="f16" fmla="val 322"/>
                <a:gd name="f17" fmla="val 1670"/>
                <a:gd name="f18" fmla="val 448"/>
                <a:gd name="f19" fmla="val 543"/>
                <a:gd name="f20" fmla="val 1796"/>
                <a:gd name="f21" fmla="val 637"/>
                <a:gd name="f22" fmla="val 2679"/>
                <a:gd name="f23" fmla="val 1551"/>
                <a:gd name="f24" fmla="val 2962"/>
                <a:gd name="f25" fmla="val 1803"/>
                <a:gd name="f26" fmla="val 2244"/>
                <a:gd name="f27" fmla="val 2528"/>
                <a:gd name="f28" fmla="val 2553"/>
                <a:gd name="f29" fmla="val 2669"/>
                <a:gd name="f30" fmla="val 2379"/>
                <a:gd name="f31" fmla="val 2740"/>
                <a:gd name="f32" fmla="val 2202"/>
                <a:gd name="f33" fmla="val 2025"/>
                <a:gd name="f34" fmla="val 1844"/>
                <a:gd name="f35" fmla="val 788"/>
                <a:gd name="f36" fmla="val 1614"/>
                <a:gd name="f37" fmla="val 744"/>
                <a:gd name="f38" fmla="val 1569"/>
                <a:gd name="f39" fmla="val 668"/>
                <a:gd name="f40" fmla="val 1525"/>
                <a:gd name="f41" fmla="val 582"/>
                <a:gd name="f42" fmla="val 547"/>
                <a:gd name="f43" fmla="val 510"/>
                <a:gd name="f44" fmla="val 1532"/>
                <a:gd name="f45" fmla="val 473"/>
                <a:gd name="f46" fmla="val 347"/>
                <a:gd name="f47" fmla="val 1582"/>
                <a:gd name="f48" fmla="val 284"/>
                <a:gd name="f49" fmla="val 1645"/>
                <a:gd name="f50" fmla="val 253"/>
                <a:gd name="f51" fmla="val 1771"/>
                <a:gd name="f52" fmla="val 1"/>
                <a:gd name="f53" fmla="val 2591"/>
                <a:gd name="f54" fmla="val 3473"/>
                <a:gd name="f55" fmla="val 883"/>
                <a:gd name="f56" fmla="val 4103"/>
                <a:gd name="f57" fmla="val 1366"/>
                <a:gd name="f58" fmla="val 4494"/>
                <a:gd name="f59" fmla="val 1932"/>
                <a:gd name="f60" fmla="val 4750"/>
                <a:gd name="f61" fmla="val 2619"/>
                <a:gd name="f62" fmla="val 2874"/>
                <a:gd name="f63" fmla="val 3145"/>
                <a:gd name="f64" fmla="val 4715"/>
                <a:gd name="f65" fmla="val 3435"/>
                <a:gd name="f66" fmla="val 4638"/>
                <a:gd name="f67" fmla="val 7247"/>
                <a:gd name="f68" fmla="val 8482"/>
                <a:gd name="f69" fmla="val 6963"/>
                <a:gd name="f70" fmla="val 9522"/>
                <a:gd name="f71" fmla="val 7215"/>
                <a:gd name="f72" fmla="val 10372"/>
                <a:gd name="f73" fmla="val 7814"/>
                <a:gd name="f74" fmla="val 10971"/>
                <a:gd name="f75" fmla="val 8291"/>
                <a:gd name="f76" fmla="val 11472"/>
                <a:gd name="f77" fmla="val 8895"/>
                <a:gd name="f78" fmla="val 9516"/>
                <a:gd name="f79" fmla="val 9714"/>
                <a:gd name="f80" fmla="val 9915"/>
                <a:gd name="f81" fmla="val 11678"/>
                <a:gd name="f82" fmla="val 10114"/>
                <a:gd name="f83" fmla="val 11632"/>
                <a:gd name="f84" fmla="val 10240"/>
                <a:gd name="f85" fmla="val 11569"/>
                <a:gd name="f86" fmla="val 10334"/>
                <a:gd name="f87" fmla="val 11506"/>
                <a:gd name="f88" fmla="val 10366"/>
                <a:gd name="f89" fmla="val 11380"/>
                <a:gd name="f90" fmla="val 10397"/>
                <a:gd name="f91" fmla="val 11254"/>
                <a:gd name="f92" fmla="val 11128"/>
                <a:gd name="f93" fmla="val 10271"/>
                <a:gd name="f94" fmla="val 11065"/>
                <a:gd name="f95" fmla="val 9389"/>
                <a:gd name="f96" fmla="val 10152"/>
                <a:gd name="f97" fmla="val 9106"/>
                <a:gd name="f98" fmla="val 9868"/>
                <a:gd name="f99" fmla="val 9459"/>
                <a:gd name="f100" fmla="val 9175"/>
                <a:gd name="f101" fmla="val 9515"/>
                <a:gd name="f102" fmla="val 9033"/>
                <a:gd name="f103" fmla="val 9688"/>
                <a:gd name="f104" fmla="val 8962"/>
                <a:gd name="f105" fmla="val 9866"/>
                <a:gd name="f106" fmla="val 10043"/>
                <a:gd name="f107" fmla="val 10224"/>
                <a:gd name="f108" fmla="val 11279"/>
                <a:gd name="f109" fmla="val 10089"/>
                <a:gd name="f110" fmla="val 11326"/>
                <a:gd name="f111" fmla="val 10135"/>
                <a:gd name="f112" fmla="val 11405"/>
                <a:gd name="f113" fmla="val 10164"/>
                <a:gd name="f114" fmla="val 11494"/>
                <a:gd name="f115" fmla="val 11527"/>
                <a:gd name="f116" fmla="val 11561"/>
                <a:gd name="f117" fmla="val 10160"/>
                <a:gd name="f118" fmla="val 11594"/>
                <a:gd name="f119" fmla="val 11720"/>
                <a:gd name="f120" fmla="val 10120"/>
                <a:gd name="f121" fmla="val 11783"/>
                <a:gd name="f122" fmla="val 10026"/>
                <a:gd name="f123" fmla="val 11815"/>
                <a:gd name="f124" fmla="val 9931"/>
                <a:gd name="f125" fmla="val 9081"/>
                <a:gd name="f126" fmla="val 8230"/>
                <a:gd name="f127" fmla="val 11185"/>
                <a:gd name="f128" fmla="val 7600"/>
                <a:gd name="f129" fmla="val 10778"/>
                <a:gd name="f130" fmla="val 7170"/>
                <a:gd name="f131" fmla="val 6903"/>
                <a:gd name="f132" fmla="val 9537"/>
                <a:gd name="f133" fmla="val 9266"/>
                <a:gd name="f134" fmla="val 8975"/>
                <a:gd name="f135" fmla="val 6944"/>
                <a:gd name="f136" fmla="val 8665"/>
                <a:gd name="f137" fmla="val 7033"/>
                <a:gd name="f138" fmla="val 4852"/>
                <a:gd name="f139" fmla="val 3221"/>
                <a:gd name="f140" fmla="val 4884"/>
                <a:gd name="f141" fmla="val 3032"/>
                <a:gd name="f142" fmla="val 5136"/>
                <a:gd name="f143" fmla="val 2213"/>
                <a:gd name="f144" fmla="val 1330"/>
                <a:gd name="f145" fmla="val 4254"/>
                <a:gd name="f146" fmla="val 700"/>
                <a:gd name="f147" fmla="val 3778"/>
                <a:gd name="f148" fmla="val 225"/>
                <a:gd name="f149" fmla="val 3177"/>
                <a:gd name="f150" fmla="*/ f0 1 12067"/>
                <a:gd name="f151" fmla="*/ f1 1 11702"/>
                <a:gd name="f152" fmla="val f2"/>
                <a:gd name="f153" fmla="val f3"/>
                <a:gd name="f154" fmla="val f4"/>
                <a:gd name="f155" fmla="+- f154 0 f152"/>
                <a:gd name="f156" fmla="+- f153 0 f152"/>
                <a:gd name="f157" fmla="*/ f156 1 12067"/>
                <a:gd name="f158" fmla="*/ f155 1 11702"/>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2067" h="11702">
                  <a:moveTo>
                    <a:pt x="f5" y="f2"/>
                  </a:moveTo>
                  <a:cubicBezTo>
                    <a:pt x="f6" y="f2"/>
                    <a:pt x="f7" y="f8"/>
                    <a:pt x="f9" y="f10"/>
                  </a:cubicBezTo>
                  <a:cubicBezTo>
                    <a:pt x="f11" y="f12"/>
                    <a:pt x="f13" y="f14"/>
                    <a:pt x="f15" y="f16"/>
                  </a:cubicBezTo>
                  <a:cubicBezTo>
                    <a:pt x="f17" y="f18"/>
                    <a:pt x="f15" y="f19"/>
                    <a:pt x="f20" y="f21"/>
                  </a:cubicBezTo>
                  <a:lnTo>
                    <a:pt x="f22" y="f23"/>
                  </a:lnTo>
                  <a:cubicBezTo>
                    <a:pt x="f24" y="f25"/>
                    <a:pt x="f24" y="f26"/>
                    <a:pt x="f22" y="f27"/>
                  </a:cubicBezTo>
                  <a:cubicBezTo>
                    <a:pt x="f28" y="f29"/>
                    <a:pt x="f30" y="f31"/>
                    <a:pt x="f32" y="f31"/>
                  </a:cubicBezTo>
                  <a:cubicBezTo>
                    <a:pt x="f33" y="f31"/>
                    <a:pt x="f34" y="f29"/>
                    <a:pt x="f15" y="f27"/>
                  </a:cubicBezTo>
                  <a:lnTo>
                    <a:pt x="f35" y="f36"/>
                  </a:lnTo>
                  <a:cubicBezTo>
                    <a:pt x="f37" y="f38"/>
                    <a:pt x="f39" y="f40"/>
                    <a:pt x="f41" y="f40"/>
                  </a:cubicBezTo>
                  <a:cubicBezTo>
                    <a:pt x="f42" y="f40"/>
                    <a:pt x="f43" y="f44"/>
                    <a:pt x="f45" y="f23"/>
                  </a:cubicBezTo>
                  <a:cubicBezTo>
                    <a:pt x="f46" y="f47"/>
                    <a:pt x="f48" y="f49"/>
                    <a:pt x="f50" y="f51"/>
                  </a:cubicBezTo>
                  <a:cubicBezTo>
                    <a:pt x="f52" y="f53"/>
                    <a:pt x="f50" y="f54"/>
                    <a:pt x="f55" y="f56"/>
                  </a:cubicBezTo>
                  <a:cubicBezTo>
                    <a:pt x="f57" y="f58"/>
                    <a:pt x="f59" y="f60"/>
                    <a:pt x="f61" y="f60"/>
                  </a:cubicBezTo>
                  <a:cubicBezTo>
                    <a:pt x="f62" y="f60"/>
                    <a:pt x="f63" y="f64"/>
                    <a:pt x="f65" y="f66"/>
                  </a:cubicBezTo>
                  <a:lnTo>
                    <a:pt x="f67" y="f68"/>
                  </a:lnTo>
                  <a:cubicBezTo>
                    <a:pt x="f69" y="f70"/>
                    <a:pt x="f71" y="f72"/>
                    <a:pt x="f73" y="f74"/>
                  </a:cubicBezTo>
                  <a:cubicBezTo>
                    <a:pt x="f75" y="f76"/>
                    <a:pt x="f77" y="f4"/>
                    <a:pt x="f78" y="f4"/>
                  </a:cubicBezTo>
                  <a:cubicBezTo>
                    <a:pt x="f79" y="f4"/>
                    <a:pt x="f80" y="f81"/>
                    <a:pt x="f82" y="f83"/>
                  </a:cubicBezTo>
                  <a:cubicBezTo>
                    <a:pt x="f84" y="f85"/>
                    <a:pt x="f86" y="f87"/>
                    <a:pt x="f88" y="f89"/>
                  </a:cubicBezTo>
                  <a:cubicBezTo>
                    <a:pt x="f90" y="f91"/>
                    <a:pt x="f88" y="f92"/>
                    <a:pt x="f93" y="f94"/>
                  </a:cubicBezTo>
                  <a:lnTo>
                    <a:pt x="f95" y="f96"/>
                  </a:lnTo>
                  <a:cubicBezTo>
                    <a:pt x="f97" y="f98"/>
                    <a:pt x="f97" y="f99"/>
                    <a:pt x="f95" y="f100"/>
                  </a:cubicBezTo>
                  <a:cubicBezTo>
                    <a:pt x="f101" y="f102"/>
                    <a:pt x="f103" y="f104"/>
                    <a:pt x="f105" y="f104"/>
                  </a:cubicBezTo>
                  <a:cubicBezTo>
                    <a:pt x="f106" y="f104"/>
                    <a:pt x="f107" y="f102"/>
                    <a:pt x="f88" y="f100"/>
                  </a:cubicBezTo>
                  <a:lnTo>
                    <a:pt x="f108" y="f109"/>
                  </a:lnTo>
                  <a:cubicBezTo>
                    <a:pt x="f110" y="f111"/>
                    <a:pt x="f112" y="f113"/>
                    <a:pt x="f114" y="f113"/>
                  </a:cubicBezTo>
                  <a:cubicBezTo>
                    <a:pt x="f115" y="f113"/>
                    <a:pt x="f116" y="f117"/>
                    <a:pt x="f118" y="f96"/>
                  </a:cubicBezTo>
                  <a:cubicBezTo>
                    <a:pt x="f119" y="f120"/>
                    <a:pt x="f121" y="f122"/>
                    <a:pt x="f123" y="f124"/>
                  </a:cubicBezTo>
                  <a:cubicBezTo>
                    <a:pt x="f3" y="f125"/>
                    <a:pt x="f123" y="f126"/>
                    <a:pt x="f127" y="f128"/>
                  </a:cubicBezTo>
                  <a:cubicBezTo>
                    <a:pt x="f129" y="f130"/>
                    <a:pt x="f107" y="f131"/>
                    <a:pt x="f132" y="f131"/>
                  </a:cubicBezTo>
                  <a:cubicBezTo>
                    <a:pt x="f133" y="f131"/>
                    <a:pt x="f134" y="f135"/>
                    <a:pt x="f136" y="f137"/>
                  </a:cubicBezTo>
                  <a:lnTo>
                    <a:pt x="f138" y="f139"/>
                  </a:lnTo>
                  <a:lnTo>
                    <a:pt x="f140" y="f141"/>
                  </a:lnTo>
                  <a:cubicBezTo>
                    <a:pt x="f142" y="f143"/>
                    <a:pt x="f140" y="f144"/>
                    <a:pt x="f145" y="f146"/>
                  </a:cubicBezTo>
                  <a:cubicBezTo>
                    <a:pt x="f147" y="f148"/>
                    <a:pt x="f149"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5" name="Google Shape;6864;p88">
              <a:extLst>
                <a:ext uri="{FF2B5EF4-FFF2-40B4-BE49-F238E27FC236}">
                  <a16:creationId xmlns:a16="http://schemas.microsoft.com/office/drawing/2014/main" id="{52BD931D-3D70-D7BC-4EB1-D36AF9CF08CF}"/>
                </a:ext>
              </a:extLst>
            </p:cNvPr>
            <p:cNvSpPr/>
            <p:nvPr/>
          </p:nvSpPr>
          <p:spPr>
            <a:xfrm>
              <a:off x="4908901" y="1940000"/>
              <a:ext cx="220196" cy="214783"/>
            </a:xfrm>
            <a:custGeom>
              <a:avLst/>
              <a:gdLst>
                <a:gd name="f0" fmla="val w"/>
                <a:gd name="f1" fmla="val h"/>
                <a:gd name="f2" fmla="val 0"/>
                <a:gd name="f3" fmla="val 5766"/>
                <a:gd name="f4" fmla="val 5624"/>
                <a:gd name="f5" fmla="val 4080"/>
                <a:gd name="f6" fmla="val 1504"/>
                <a:gd name="f7" fmla="val 4167"/>
                <a:gd name="f8" fmla="val 4253"/>
                <a:gd name="f9" fmla="val 1528"/>
                <a:gd name="f10" fmla="val 4316"/>
                <a:gd name="f11" fmla="val 1575"/>
                <a:gd name="f12" fmla="val 4442"/>
                <a:gd name="f13" fmla="val 1701"/>
                <a:gd name="f14" fmla="val 1953"/>
                <a:gd name="f15" fmla="val 2048"/>
                <a:gd name="f16" fmla="val 2205"/>
                <a:gd name="f17" fmla="val 4159"/>
                <a:gd name="f18" fmla="val 2158"/>
                <a:gd name="f19" fmla="val 4206"/>
                <a:gd name="f20" fmla="val 2072"/>
                <a:gd name="f21" fmla="val 4230"/>
                <a:gd name="f22" fmla="val 1985"/>
                <a:gd name="f23" fmla="val 1898"/>
                <a:gd name="f24" fmla="val 1812"/>
                <a:gd name="f25" fmla="val 1764"/>
                <a:gd name="f26" fmla="val 1638"/>
                <a:gd name="f27" fmla="val 4033"/>
                <a:gd name="f28" fmla="val 3781"/>
                <a:gd name="f29" fmla="val 3686"/>
                <a:gd name="f30" fmla="val 3844"/>
                <a:gd name="f31" fmla="val 3907"/>
                <a:gd name="f32" fmla="val 3993"/>
                <a:gd name="f33" fmla="val 567"/>
                <a:gd name="f34" fmla="val 3277"/>
                <a:gd name="f35" fmla="val 4694"/>
                <a:gd name="f36" fmla="val 5198"/>
                <a:gd name="f37" fmla="val 835"/>
                <a:gd name="f38" fmla="val 5482"/>
                <a:gd name="f39" fmla="val 1189"/>
                <a:gd name="f40" fmla="val 1540"/>
                <a:gd name="f41" fmla="val 1890"/>
                <a:gd name="f42" fmla="val 2237"/>
                <a:gd name="f43" fmla="val 2489"/>
                <a:gd name="f44" fmla="*/ f0 1 5766"/>
                <a:gd name="f45" fmla="*/ f1 1 5624"/>
                <a:gd name="f46" fmla="val f2"/>
                <a:gd name="f47" fmla="val f3"/>
                <a:gd name="f48" fmla="val f4"/>
                <a:gd name="f49" fmla="+- f48 0 f46"/>
                <a:gd name="f50" fmla="+- f47 0 f46"/>
                <a:gd name="f51" fmla="*/ f50 1 5766"/>
                <a:gd name="f52" fmla="*/ f49 1 562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5766" h="5624">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0" y="f2"/>
                  </a:moveTo>
                  <a:lnTo>
                    <a:pt x="f33" y="f34"/>
                  </a:lnTo>
                  <a:cubicBezTo>
                    <a:pt x="f2" y="f30"/>
                    <a:pt x="f2" y="f35"/>
                    <a:pt x="f33" y="f36"/>
                  </a:cubicBezTo>
                  <a:cubicBezTo>
                    <a:pt x="f37" y="f38"/>
                    <a:pt x="f39" y="f4"/>
                    <a:pt x="f40" y="f4"/>
                  </a:cubicBezTo>
                  <a:cubicBezTo>
                    <a:pt x="f41" y="f4"/>
                    <a:pt x="f42" y="f38"/>
                    <a:pt x="f43" y="f36"/>
                  </a:cubicBezTo>
                  <a:lnTo>
                    <a:pt x="f3" y="f14"/>
                  </a:lnTo>
                  <a:lnTo>
                    <a:pt x="f30"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6" name="Google Shape;6865;p88">
              <a:extLst>
                <a:ext uri="{FF2B5EF4-FFF2-40B4-BE49-F238E27FC236}">
                  <a16:creationId xmlns:a16="http://schemas.microsoft.com/office/drawing/2014/main" id="{F343BD4D-B225-F864-949F-6450B4440CE8}"/>
                </a:ext>
              </a:extLst>
            </p:cNvPr>
            <p:cNvSpPr/>
            <p:nvPr/>
          </p:nvSpPr>
          <p:spPr>
            <a:xfrm>
              <a:off x="5166378" y="1706389"/>
              <a:ext cx="197327" cy="195114"/>
            </a:xfrm>
            <a:custGeom>
              <a:avLst/>
              <a:gdLst>
                <a:gd name="f0" fmla="val w"/>
                <a:gd name="f1" fmla="val h"/>
                <a:gd name="f2" fmla="val 0"/>
                <a:gd name="f3" fmla="val 5167"/>
                <a:gd name="f4" fmla="val 5109"/>
                <a:gd name="f5" fmla="val 4249"/>
                <a:gd name="f6" fmla="val 1"/>
                <a:gd name="f7" fmla="val 4179"/>
                <a:gd name="f8" fmla="val 4106"/>
                <a:gd name="f9" fmla="val 24"/>
                <a:gd name="f10" fmla="val 4033"/>
                <a:gd name="f11" fmla="val 68"/>
                <a:gd name="f12" fmla="val 2206"/>
                <a:gd name="f13" fmla="val 1171"/>
                <a:gd name="f14" fmla="val 2017"/>
                <a:gd name="f15" fmla="val 1265"/>
                <a:gd name="f16" fmla="val 1985"/>
                <a:gd name="f17" fmla="val 1549"/>
                <a:gd name="f18" fmla="val 2143"/>
                <a:gd name="f19" fmla="val 1706"/>
                <a:gd name="f20" fmla="val 2300"/>
                <a:gd name="f21" fmla="val 1864"/>
                <a:gd name="f22" fmla="val 4164"/>
                <a:gd name="f23" fmla="val 945"/>
                <a:gd name="f24" fmla="val 3245"/>
                <a:gd name="f25" fmla="val 2809"/>
                <a:gd name="f26" fmla="val 3434"/>
                <a:gd name="f27" fmla="val 2998"/>
                <a:gd name="f28" fmla="val 3502"/>
                <a:gd name="f29" fmla="val 3066"/>
                <a:gd name="f30" fmla="val 3594"/>
                <a:gd name="f31" fmla="val 3099"/>
                <a:gd name="f32" fmla="val 3684"/>
                <a:gd name="f33" fmla="val 3802"/>
                <a:gd name="f34" fmla="val 3916"/>
                <a:gd name="f35" fmla="val 3042"/>
                <a:gd name="f36" fmla="val 3970"/>
                <a:gd name="f37" fmla="val 2935"/>
                <a:gd name="f38" fmla="val 5073"/>
                <a:gd name="f39" fmla="val 1108"/>
                <a:gd name="f40" fmla="val 1013"/>
                <a:gd name="f41" fmla="val 793"/>
                <a:gd name="f42" fmla="val 5041"/>
                <a:gd name="f43" fmla="val 698"/>
                <a:gd name="f44" fmla="val 4474"/>
                <a:gd name="f45" fmla="val 100"/>
                <a:gd name="f46" fmla="val 4406"/>
                <a:gd name="f47" fmla="val 32"/>
                <a:gd name="f48" fmla="val 4330"/>
                <a:gd name="f49" fmla="*/ f0 1 5167"/>
                <a:gd name="f50" fmla="*/ f1 1 5109"/>
                <a:gd name="f51" fmla="val f2"/>
                <a:gd name="f52" fmla="val f3"/>
                <a:gd name="f53" fmla="val f4"/>
                <a:gd name="f54" fmla="+- f53 0 f51"/>
                <a:gd name="f55" fmla="+- f52 0 f51"/>
                <a:gd name="f56" fmla="*/ f55 1 5167"/>
                <a:gd name="f57" fmla="*/ f54 1 5109"/>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167" h="5109">
                  <a:moveTo>
                    <a:pt x="f5" y="f6"/>
                  </a:moveTo>
                  <a:cubicBezTo>
                    <a:pt x="f7" y="f6"/>
                    <a:pt x="f8" y="f9"/>
                    <a:pt x="f10" y="f11"/>
                  </a:cubicBezTo>
                  <a:lnTo>
                    <a:pt x="f12" y="f13"/>
                  </a:lnTo>
                  <a:cubicBezTo>
                    <a:pt x="f14" y="f15"/>
                    <a:pt x="f16" y="f17"/>
                    <a:pt x="f18" y="f19"/>
                  </a:cubicBezTo>
                  <a:lnTo>
                    <a:pt x="f20" y="f21"/>
                  </a:lnTo>
                  <a:lnTo>
                    <a:pt x="f2" y="f22"/>
                  </a:lnTo>
                  <a:lnTo>
                    <a:pt x="f23" y="f4"/>
                  </a:lnTo>
                  <a:lnTo>
                    <a:pt x="f24" y="f25"/>
                  </a:lnTo>
                  <a:lnTo>
                    <a:pt x="f26" y="f27"/>
                  </a:lnTo>
                  <a:cubicBezTo>
                    <a:pt x="f28" y="f29"/>
                    <a:pt x="f30" y="f31"/>
                    <a:pt x="f32" y="f31"/>
                  </a:cubicBezTo>
                  <a:cubicBezTo>
                    <a:pt x="f33" y="f31"/>
                    <a:pt x="f34" y="f35"/>
                    <a:pt x="f36" y="f37"/>
                  </a:cubicBezTo>
                  <a:lnTo>
                    <a:pt x="f38" y="f39"/>
                  </a:lnTo>
                  <a:cubicBezTo>
                    <a:pt x="f3" y="f40"/>
                    <a:pt x="f3" y="f41"/>
                    <a:pt x="f42" y="f43"/>
                  </a:cubicBezTo>
                  <a:lnTo>
                    <a:pt x="f44" y="f45"/>
                  </a:lnTo>
                  <a:cubicBezTo>
                    <a:pt x="f46" y="f47"/>
                    <a:pt x="f48"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07" name="Google Shape;6913;p88">
            <a:extLst>
              <a:ext uri="{FF2B5EF4-FFF2-40B4-BE49-F238E27FC236}">
                <a16:creationId xmlns:a16="http://schemas.microsoft.com/office/drawing/2014/main" id="{AA71CDCB-7B94-B82F-EF63-0A855E896774}"/>
              </a:ext>
            </a:extLst>
          </p:cNvPr>
          <p:cNvGrpSpPr/>
          <p:nvPr/>
        </p:nvGrpSpPr>
        <p:grpSpPr>
          <a:xfrm>
            <a:off x="5475372" y="1706599"/>
            <a:ext cx="450021" cy="448805"/>
            <a:chOff x="5475372" y="1706599"/>
            <a:chExt cx="450021" cy="448805"/>
          </a:xfrm>
        </p:grpSpPr>
        <p:sp>
          <p:nvSpPr>
            <p:cNvPr id="108" name="Google Shape;6914;p88">
              <a:extLst>
                <a:ext uri="{FF2B5EF4-FFF2-40B4-BE49-F238E27FC236}">
                  <a16:creationId xmlns:a16="http://schemas.microsoft.com/office/drawing/2014/main" id="{4FF90139-3E4A-3A1E-BA4B-99407E440302}"/>
                </a:ext>
              </a:extLst>
            </p:cNvPr>
            <p:cNvSpPr/>
            <p:nvPr/>
          </p:nvSpPr>
          <p:spPr>
            <a:xfrm>
              <a:off x="5475372" y="1706599"/>
              <a:ext cx="450021" cy="448805"/>
            </a:xfrm>
            <a:custGeom>
              <a:avLst/>
              <a:gdLst>
                <a:gd name="f0" fmla="val w"/>
                <a:gd name="f1" fmla="val h"/>
                <a:gd name="f2" fmla="val 0"/>
                <a:gd name="f3" fmla="val 11784"/>
                <a:gd name="f4" fmla="val 11752"/>
                <a:gd name="f5" fmla="val 5199"/>
                <a:gd name="f6" fmla="val 1"/>
                <a:gd name="f7" fmla="val 5042"/>
                <a:gd name="f8" fmla="val 4916"/>
                <a:gd name="f9" fmla="val 127"/>
                <a:gd name="f10" fmla="val 4884"/>
                <a:gd name="f11" fmla="val 284"/>
                <a:gd name="f12" fmla="val 4727"/>
                <a:gd name="f13" fmla="val 883"/>
                <a:gd name="f14" fmla="val 4191"/>
                <a:gd name="f15" fmla="val 977"/>
                <a:gd name="f16" fmla="val 3655"/>
                <a:gd name="f17" fmla="val 1229"/>
                <a:gd name="f18" fmla="val 3151"/>
                <a:gd name="f19" fmla="val 1513"/>
                <a:gd name="f20" fmla="val 2647"/>
                <a:gd name="f21" fmla="val 2599"/>
                <a:gd name="f22" fmla="val 1205"/>
                <a:gd name="f23" fmla="val 2542"/>
                <a:gd name="f24" fmla="val 1195"/>
                <a:gd name="f25" fmla="val 2482"/>
                <a:gd name="f26" fmla="val 2386"/>
                <a:gd name="f27" fmla="val 2284"/>
                <a:gd name="f28" fmla="val 1222"/>
                <a:gd name="f29" fmla="val 2206"/>
                <a:gd name="f30" fmla="val 1261"/>
                <a:gd name="f31" fmla="val 1135"/>
                <a:gd name="f32" fmla="val 2332"/>
                <a:gd name="f33" fmla="val 2490"/>
                <a:gd name="f34" fmla="val 1230"/>
                <a:gd name="f35" fmla="val 1198"/>
                <a:gd name="f36" fmla="val 3624"/>
                <a:gd name="f37" fmla="val 978"/>
                <a:gd name="f38" fmla="val 4726"/>
                <a:gd name="f39" fmla="val 4947"/>
                <a:gd name="f40" fmla="val 5041"/>
                <a:gd name="f41" fmla="val 6585"/>
                <a:gd name="f42" fmla="val 6743"/>
                <a:gd name="f43" fmla="val 6869"/>
                <a:gd name="f44" fmla="val 6900"/>
                <a:gd name="f45" fmla="val 7058"/>
                <a:gd name="f46" fmla="val 946"/>
                <a:gd name="f47" fmla="val 7404"/>
                <a:gd name="f48" fmla="val 1072"/>
                <a:gd name="f49" fmla="val 7782"/>
                <a:gd name="f50" fmla="val 8129"/>
                <a:gd name="f51" fmla="val 1504"/>
                <a:gd name="f52" fmla="val 7854"/>
                <a:gd name="f53" fmla="val 2843"/>
                <a:gd name="f54" fmla="val 6486"/>
                <a:gd name="f55" fmla="val 2841"/>
                <a:gd name="f56" fmla="val 2839"/>
                <a:gd name="f57" fmla="val 6488"/>
                <a:gd name="f58" fmla="val 2836"/>
                <a:gd name="f59" fmla="val 6491"/>
                <a:gd name="f60" fmla="val 6459"/>
                <a:gd name="f61" fmla="val 2805"/>
                <a:gd name="f62" fmla="val 6050"/>
                <a:gd name="f63" fmla="val 5955"/>
                <a:gd name="f64" fmla="val 2773"/>
                <a:gd name="f65" fmla="val 4222"/>
                <a:gd name="f66" fmla="val 5861"/>
                <a:gd name="f67" fmla="val 7562"/>
                <a:gd name="f68" fmla="val 8948"/>
                <a:gd name="f69" fmla="val 5924"/>
                <a:gd name="f70" fmla="val 7499"/>
                <a:gd name="f71" fmla="val 7751"/>
                <a:gd name="f72" fmla="val 8822"/>
                <a:gd name="f73" fmla="val 6113"/>
                <a:gd name="f74" fmla="val 6066"/>
                <a:gd name="f75" fmla="val 5963"/>
                <a:gd name="f76" fmla="val 8956"/>
                <a:gd name="f77" fmla="val 5821"/>
                <a:gd name="f78" fmla="val 5680"/>
                <a:gd name="f79" fmla="val 5499"/>
                <a:gd name="f80" fmla="val 5294"/>
                <a:gd name="f81" fmla="val 8917"/>
                <a:gd name="f82" fmla="val 10523"/>
                <a:gd name="f83" fmla="val 4034"/>
                <a:gd name="f84" fmla="val 10681"/>
                <a:gd name="f85" fmla="val 4349"/>
                <a:gd name="f86" fmla="val 10807"/>
                <a:gd name="f87" fmla="val 10870"/>
                <a:gd name="f88" fmla="val 11468"/>
                <a:gd name="f89" fmla="val 11626"/>
                <a:gd name="f90" fmla="val 6901"/>
                <a:gd name="f91" fmla="val 7594"/>
                <a:gd name="f92" fmla="val 10775"/>
                <a:gd name="f93" fmla="val 8633"/>
                <a:gd name="f94" fmla="val 10240"/>
                <a:gd name="f95" fmla="val 9137"/>
                <a:gd name="f96" fmla="val 9185"/>
                <a:gd name="f97" fmla="val 10547"/>
                <a:gd name="f98" fmla="val 9243"/>
                <a:gd name="f99" fmla="val 10558"/>
                <a:gd name="f100" fmla="val 9302"/>
                <a:gd name="f101" fmla="val 9399"/>
                <a:gd name="f102" fmla="val 9501"/>
                <a:gd name="f103" fmla="val 10531"/>
                <a:gd name="f104" fmla="val 9578"/>
                <a:gd name="f105" fmla="val 10492"/>
                <a:gd name="f106" fmla="val 10524"/>
                <a:gd name="f107" fmla="val 9547"/>
                <a:gd name="f108" fmla="val 10650"/>
                <a:gd name="f109" fmla="val 9421"/>
                <a:gd name="f110" fmla="val 9263"/>
                <a:gd name="f111" fmla="val 10555"/>
                <a:gd name="f112" fmla="val 9106"/>
                <a:gd name="f113" fmla="val 10303"/>
                <a:gd name="f114" fmla="val 8601"/>
                <a:gd name="f115" fmla="val 10618"/>
                <a:gd name="f116" fmla="val 10933"/>
                <a:gd name="f117" fmla="val 7026"/>
                <a:gd name="f118" fmla="val 11500"/>
                <a:gd name="f119" fmla="val 11658"/>
                <a:gd name="f120" fmla="val 6806"/>
                <a:gd name="f121" fmla="val 6711"/>
                <a:gd name="f122" fmla="val 6554"/>
                <a:gd name="f123" fmla="val 5167"/>
                <a:gd name="f124" fmla="val 4915"/>
                <a:gd name="f125" fmla="val 10902"/>
                <a:gd name="f126" fmla="val 3687"/>
                <a:gd name="f127" fmla="val 10272"/>
                <a:gd name="f128" fmla="val 2521"/>
                <a:gd name="f129" fmla="val 10587"/>
                <a:gd name="f130" fmla="val 9509"/>
                <a:gd name="f131" fmla="val 1209"/>
                <a:gd name="f132" fmla="val 9430"/>
                <a:gd name="f133" fmla="val 1185"/>
                <a:gd name="f134" fmla="val 9347"/>
                <a:gd name="f135" fmla="val 9279"/>
                <a:gd name="f136" fmla="val 9208"/>
                <a:gd name="f137" fmla="val 1201"/>
                <a:gd name="f138" fmla="val 8161"/>
                <a:gd name="f139" fmla="*/ f0 1 11784"/>
                <a:gd name="f140" fmla="*/ f1 1 11752"/>
                <a:gd name="f141" fmla="val f2"/>
                <a:gd name="f142" fmla="val f3"/>
                <a:gd name="f143" fmla="val f4"/>
                <a:gd name="f144" fmla="+- f143 0 f141"/>
                <a:gd name="f145" fmla="+- f142 0 f141"/>
                <a:gd name="f146" fmla="*/ f145 1 11784"/>
                <a:gd name="f147" fmla="*/ f144 1 11752"/>
                <a:gd name="f148" fmla="*/ f141 1 f146"/>
                <a:gd name="f149" fmla="*/ f142 1 f146"/>
                <a:gd name="f150" fmla="*/ f141 1 f147"/>
                <a:gd name="f151" fmla="*/ f143 1 f147"/>
                <a:gd name="f152" fmla="*/ f148 f139 1"/>
                <a:gd name="f153" fmla="*/ f149 f139 1"/>
                <a:gd name="f154" fmla="*/ f151 f140 1"/>
                <a:gd name="f155" fmla="*/ f150 f140 1"/>
              </a:gdLst>
              <a:ahLst/>
              <a:cxnLst>
                <a:cxn ang="3cd4">
                  <a:pos x="hc" y="t"/>
                </a:cxn>
                <a:cxn ang="0">
                  <a:pos x="r" y="vc"/>
                </a:cxn>
                <a:cxn ang="cd4">
                  <a:pos x="hc" y="b"/>
                </a:cxn>
                <a:cxn ang="cd2">
                  <a:pos x="l" y="vc"/>
                </a:cxn>
              </a:cxnLst>
              <a:rect l="f152" t="f155" r="f153" b="f154"/>
              <a:pathLst>
                <a:path w="11784" h="11752">
                  <a:moveTo>
                    <a:pt x="f5" y="f6"/>
                  </a:moveTo>
                  <a:cubicBezTo>
                    <a:pt x="f7" y="f6"/>
                    <a:pt x="f8" y="f9"/>
                    <a:pt x="f10" y="f11"/>
                  </a:cubicBezTo>
                  <a:lnTo>
                    <a:pt x="f12" y="f13"/>
                  </a:lnTo>
                  <a:cubicBezTo>
                    <a:pt x="f14" y="f15"/>
                    <a:pt x="f16" y="f17"/>
                    <a:pt x="f18" y="f19"/>
                  </a:cubicBezTo>
                  <a:lnTo>
                    <a:pt x="f20" y="f17"/>
                  </a:lnTo>
                  <a:cubicBezTo>
                    <a:pt x="f21" y="f22"/>
                    <a:pt x="f23" y="f24"/>
                    <a:pt x="f25" y="f24"/>
                  </a:cubicBezTo>
                  <a:cubicBezTo>
                    <a:pt x="f26" y="f24"/>
                    <a:pt x="f27" y="f28"/>
                    <a:pt x="f29" y="f30"/>
                  </a:cubicBezTo>
                  <a:lnTo>
                    <a:pt x="f30" y="f29"/>
                  </a:lnTo>
                  <a:cubicBezTo>
                    <a:pt x="f31" y="f32"/>
                    <a:pt x="f31" y="f33"/>
                    <a:pt x="f34" y="f20"/>
                  </a:cubicBezTo>
                  <a:lnTo>
                    <a:pt x="f19" y="f18"/>
                  </a:lnTo>
                  <a:cubicBezTo>
                    <a:pt x="f35" y="f36"/>
                    <a:pt x="f37" y="f14"/>
                    <a:pt x="f13" y="f38"/>
                  </a:cubicBezTo>
                  <a:lnTo>
                    <a:pt x="f11" y="f10"/>
                  </a:lnTo>
                  <a:cubicBezTo>
                    <a:pt x="f9" y="f39"/>
                    <a:pt x="f6" y="f40"/>
                    <a:pt x="f6" y="f5"/>
                  </a:cubicBezTo>
                  <a:lnTo>
                    <a:pt x="f6" y="f41"/>
                  </a:lnTo>
                  <a:cubicBezTo>
                    <a:pt x="f6" y="f42"/>
                    <a:pt x="f9" y="f43"/>
                    <a:pt x="f11" y="f44"/>
                  </a:cubicBezTo>
                  <a:lnTo>
                    <a:pt x="f13" y="f45"/>
                  </a:lnTo>
                  <a:cubicBezTo>
                    <a:pt x="f46" y="f47"/>
                    <a:pt x="f48" y="f49"/>
                    <a:pt x="f34" y="f50"/>
                  </a:cubicBezTo>
                  <a:cubicBezTo>
                    <a:pt x="f51" y="f52"/>
                    <a:pt x="f53" y="f54"/>
                    <a:pt x="f55" y="f54"/>
                  </a:cubicBezTo>
                  <a:lnTo>
                    <a:pt x="f55" y="f54"/>
                  </a:lnTo>
                  <a:cubicBezTo>
                    <a:pt x="f55" y="f54"/>
                    <a:pt x="f56" y="f57"/>
                    <a:pt x="f58" y="f59"/>
                  </a:cubicBezTo>
                  <a:cubicBezTo>
                    <a:pt x="f58" y="f60"/>
                    <a:pt x="f61" y="f62"/>
                    <a:pt x="f61" y="f63"/>
                  </a:cubicBezTo>
                  <a:cubicBezTo>
                    <a:pt x="f64" y="f65"/>
                    <a:pt x="f14" y="f58"/>
                    <a:pt x="f66" y="f58"/>
                  </a:cubicBezTo>
                  <a:cubicBezTo>
                    <a:pt x="f67" y="f58"/>
                    <a:pt x="f68" y="f65"/>
                    <a:pt x="f68" y="f69"/>
                  </a:cubicBezTo>
                  <a:cubicBezTo>
                    <a:pt x="f68" y="f70"/>
                    <a:pt x="f71" y="f72"/>
                    <a:pt x="f73" y="f68"/>
                  </a:cubicBezTo>
                  <a:cubicBezTo>
                    <a:pt x="f74" y="f68"/>
                    <a:pt x="f75" y="f76"/>
                    <a:pt x="f77" y="f76"/>
                  </a:cubicBezTo>
                  <a:cubicBezTo>
                    <a:pt x="f78" y="f76"/>
                    <a:pt x="f79" y="f68"/>
                    <a:pt x="f80" y="f81"/>
                  </a:cubicBezTo>
                  <a:lnTo>
                    <a:pt x="f16" y="f82"/>
                  </a:lnTo>
                  <a:cubicBezTo>
                    <a:pt x="f83" y="f84"/>
                    <a:pt x="f85" y="f86"/>
                    <a:pt x="f12" y="f87"/>
                  </a:cubicBezTo>
                  <a:lnTo>
                    <a:pt x="f10" y="f88"/>
                  </a:lnTo>
                  <a:cubicBezTo>
                    <a:pt x="f8" y="f89"/>
                    <a:pt x="f7" y="f4"/>
                    <a:pt x="f5" y="f4"/>
                  </a:cubicBezTo>
                  <a:lnTo>
                    <a:pt x="f41" y="f4"/>
                  </a:lnTo>
                  <a:cubicBezTo>
                    <a:pt x="f42" y="f4"/>
                    <a:pt x="f43" y="f89"/>
                    <a:pt x="f90" y="f88"/>
                  </a:cubicBezTo>
                  <a:lnTo>
                    <a:pt x="f45" y="f87"/>
                  </a:lnTo>
                  <a:cubicBezTo>
                    <a:pt x="f91" y="f92"/>
                    <a:pt x="f50" y="f82"/>
                    <a:pt x="f93" y="f94"/>
                  </a:cubicBezTo>
                  <a:lnTo>
                    <a:pt x="f95" y="f82"/>
                  </a:lnTo>
                  <a:cubicBezTo>
                    <a:pt x="f96" y="f97"/>
                    <a:pt x="f98" y="f99"/>
                    <a:pt x="f100" y="f99"/>
                  </a:cubicBezTo>
                  <a:cubicBezTo>
                    <a:pt x="f101" y="f99"/>
                    <a:pt x="f102" y="f103"/>
                    <a:pt x="f104" y="f105"/>
                  </a:cubicBezTo>
                  <a:lnTo>
                    <a:pt x="f106" y="f107"/>
                  </a:lnTo>
                  <a:cubicBezTo>
                    <a:pt x="f108" y="f109"/>
                    <a:pt x="f108" y="f110"/>
                    <a:pt x="f111" y="f112"/>
                  </a:cubicBezTo>
                  <a:lnTo>
                    <a:pt x="f113" y="f114"/>
                  </a:lnTo>
                  <a:cubicBezTo>
                    <a:pt x="f115" y="f50"/>
                    <a:pt x="f86" y="f67"/>
                    <a:pt x="f116" y="f117"/>
                  </a:cubicBezTo>
                  <a:lnTo>
                    <a:pt x="f118" y="f43"/>
                  </a:lnTo>
                  <a:cubicBezTo>
                    <a:pt x="f119" y="f120"/>
                    <a:pt x="f3" y="f121"/>
                    <a:pt x="f3" y="f122"/>
                  </a:cubicBezTo>
                  <a:lnTo>
                    <a:pt x="f3" y="f123"/>
                  </a:lnTo>
                  <a:cubicBezTo>
                    <a:pt x="f4" y="f40"/>
                    <a:pt x="f119" y="f124"/>
                    <a:pt x="f118" y="f10"/>
                  </a:cubicBezTo>
                  <a:lnTo>
                    <a:pt x="f125" y="f38"/>
                  </a:lnTo>
                  <a:cubicBezTo>
                    <a:pt x="f86" y="f14"/>
                    <a:pt x="f111" y="f126"/>
                    <a:pt x="f127" y="f18"/>
                  </a:cubicBezTo>
                  <a:lnTo>
                    <a:pt x="f111" y="f20"/>
                  </a:lnTo>
                  <a:cubicBezTo>
                    <a:pt x="f108" y="f128"/>
                    <a:pt x="f129" y="f32"/>
                    <a:pt x="f106" y="f29"/>
                  </a:cubicBezTo>
                  <a:lnTo>
                    <a:pt x="f104" y="f30"/>
                  </a:lnTo>
                  <a:cubicBezTo>
                    <a:pt x="f130" y="f131"/>
                    <a:pt x="f132" y="f133"/>
                    <a:pt x="f134" y="f133"/>
                  </a:cubicBezTo>
                  <a:cubicBezTo>
                    <a:pt x="f135" y="f133"/>
                    <a:pt x="f136" y="f137"/>
                    <a:pt x="f95" y="f17"/>
                  </a:cubicBezTo>
                  <a:lnTo>
                    <a:pt x="f93" y="f19"/>
                  </a:lnTo>
                  <a:cubicBezTo>
                    <a:pt x="f138" y="f35"/>
                    <a:pt x="f91" y="f15"/>
                    <a:pt x="f45" y="f13"/>
                  </a:cubicBezTo>
                  <a:lnTo>
                    <a:pt x="f90" y="f11"/>
                  </a:lnTo>
                  <a:cubicBezTo>
                    <a:pt x="f43" y="f9"/>
                    <a:pt x="f42" y="f6"/>
                    <a:pt x="f41"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9" name="Google Shape;6915;p88">
              <a:extLst>
                <a:ext uri="{FF2B5EF4-FFF2-40B4-BE49-F238E27FC236}">
                  <a16:creationId xmlns:a16="http://schemas.microsoft.com/office/drawing/2014/main" id="{423033C1-D55C-2A25-2444-A38393ED5DF6}"/>
                </a:ext>
              </a:extLst>
            </p:cNvPr>
            <p:cNvSpPr/>
            <p:nvPr/>
          </p:nvSpPr>
          <p:spPr>
            <a:xfrm>
              <a:off x="5475372" y="1841025"/>
              <a:ext cx="328507" cy="313191"/>
            </a:xfrm>
            <a:custGeom>
              <a:avLst/>
              <a:gdLst>
                <a:gd name="f0" fmla="val w"/>
                <a:gd name="f1" fmla="val h"/>
                <a:gd name="f2" fmla="val 0"/>
                <a:gd name="f3" fmla="val 8602"/>
                <a:gd name="f4" fmla="val 8201"/>
                <a:gd name="f5" fmla="val 5939"/>
                <a:gd name="f6" fmla="val 4729"/>
                <a:gd name="f7" fmla="val 3750"/>
                <a:gd name="f8" fmla="val 854"/>
                <a:gd name="f9" fmla="val 3561"/>
                <a:gd name="f10" fmla="val 1963"/>
                <a:gd name="f11" fmla="val 3466"/>
                <a:gd name="f12" fmla="val 2404"/>
                <a:gd name="f13" fmla="val 3498"/>
                <a:gd name="f14" fmla="val 2813"/>
                <a:gd name="f15" fmla="val 3624"/>
                <a:gd name="f16" fmla="val 3223"/>
                <a:gd name="f17" fmla="val 410"/>
                <a:gd name="f18" fmla="val 6468"/>
                <a:gd name="f19" fmla="val 1"/>
                <a:gd name="f20" fmla="val 6846"/>
                <a:gd name="f21" fmla="val 7507"/>
                <a:gd name="f22" fmla="val 7917"/>
                <a:gd name="f23" fmla="val 600"/>
                <a:gd name="f24" fmla="val 8106"/>
                <a:gd name="f25" fmla="val 852"/>
                <a:gd name="f26" fmla="val 8200"/>
                <a:gd name="f27" fmla="val 1111"/>
                <a:gd name="f28" fmla="val 1371"/>
                <a:gd name="f29" fmla="val 1639"/>
                <a:gd name="f30" fmla="val 1860"/>
                <a:gd name="f31" fmla="val 5136"/>
                <a:gd name="f32" fmla="val 4640"/>
                <a:gd name="f33" fmla="val 5388"/>
                <a:gd name="f34" fmla="val 4735"/>
                <a:gd name="f35" fmla="val 5664"/>
                <a:gd name="f36" fmla="val 4782"/>
                <a:gd name="f37" fmla="val 5947"/>
                <a:gd name="f38" fmla="val 6231"/>
                <a:gd name="f39" fmla="val 6522"/>
                <a:gd name="f40" fmla="val 6806"/>
                <a:gd name="f41" fmla="val 7846"/>
                <a:gd name="f42" fmla="val 4294"/>
                <a:gd name="f43" fmla="val 3065"/>
                <a:gd name="f44" fmla="val 8224"/>
                <a:gd name="f45" fmla="val 1773"/>
                <a:gd name="f46" fmla="val 8192"/>
                <a:gd name="f47" fmla="val 1647"/>
                <a:gd name="f48" fmla="val 8129"/>
                <a:gd name="f49" fmla="val 1553"/>
                <a:gd name="f50" fmla="val 8003"/>
                <a:gd name="f51" fmla="val 1521"/>
                <a:gd name="f52" fmla="val 7972"/>
                <a:gd name="f53" fmla="val 1514"/>
                <a:gd name="f54" fmla="val 7942"/>
                <a:gd name="f55" fmla="val 1510"/>
                <a:gd name="f56" fmla="val 7914"/>
                <a:gd name="f57" fmla="val 7830"/>
                <a:gd name="f58" fmla="val 7759"/>
                <a:gd name="f59" fmla="val 1545"/>
                <a:gd name="f60" fmla="val 7688"/>
                <a:gd name="f61" fmla="val 1616"/>
                <a:gd name="f62" fmla="val 6901"/>
                <a:gd name="f63" fmla="val 6759"/>
                <a:gd name="f64" fmla="val 2530"/>
                <a:gd name="f65" fmla="val 6578"/>
                <a:gd name="f66" fmla="val 2593"/>
                <a:gd name="f67" fmla="val 6400"/>
                <a:gd name="f68" fmla="val 6223"/>
                <a:gd name="f69" fmla="val 6050"/>
                <a:gd name="f70" fmla="val 5924"/>
                <a:gd name="f71" fmla="val 5640"/>
                <a:gd name="f72" fmla="val 2120"/>
                <a:gd name="f73" fmla="val 1679"/>
                <a:gd name="f74" fmla="val 1395"/>
                <a:gd name="f75" fmla="val 6711"/>
                <a:gd name="f76" fmla="val 608"/>
                <a:gd name="f77" fmla="val 6774"/>
                <a:gd name="f78" fmla="val 545"/>
                <a:gd name="f79" fmla="val 419"/>
                <a:gd name="f80" fmla="val 293"/>
                <a:gd name="f81" fmla="val 6743"/>
                <a:gd name="f82" fmla="val 198"/>
                <a:gd name="f83" fmla="val 6648"/>
                <a:gd name="f84" fmla="val 104"/>
                <a:gd name="f85" fmla="val 6554"/>
                <a:gd name="f86" fmla="val 72"/>
                <a:gd name="f87" fmla="val 6344"/>
                <a:gd name="f88" fmla="val 23"/>
                <a:gd name="f89" fmla="val 6139"/>
                <a:gd name="f90" fmla="*/ f0 1 8602"/>
                <a:gd name="f91" fmla="*/ f1 1 8201"/>
                <a:gd name="f92" fmla="val f2"/>
                <a:gd name="f93" fmla="val f3"/>
                <a:gd name="f94" fmla="val f4"/>
                <a:gd name="f95" fmla="+- f94 0 f92"/>
                <a:gd name="f96" fmla="+- f93 0 f92"/>
                <a:gd name="f97" fmla="*/ f96 1 8602"/>
                <a:gd name="f98" fmla="*/ f95 1 8201"/>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8602" h="8201">
                  <a:moveTo>
                    <a:pt x="f5" y="f2"/>
                  </a:moveTo>
                  <a:cubicBezTo>
                    <a:pt x="f6" y="f2"/>
                    <a:pt x="f7" y="f8"/>
                    <a:pt x="f9" y="f10"/>
                  </a:cubicBezTo>
                  <a:cubicBezTo>
                    <a:pt x="f11" y="f12"/>
                    <a:pt x="f13" y="f14"/>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3" y="f34"/>
                    <a:pt x="f35" y="f36"/>
                    <a:pt x="f37" y="f36"/>
                  </a:cubicBezTo>
                  <a:cubicBezTo>
                    <a:pt x="f38" y="f36"/>
                    <a:pt x="f39" y="f34"/>
                    <a:pt x="f40" y="f32"/>
                  </a:cubicBezTo>
                  <a:cubicBezTo>
                    <a:pt x="f41" y="f42"/>
                    <a:pt x="f3" y="f43"/>
                    <a:pt x="f44" y="f45"/>
                  </a:cubicBezTo>
                  <a:cubicBezTo>
                    <a:pt x="f46" y="f47"/>
                    <a:pt x="f48" y="f49"/>
                    <a:pt x="f50" y="f51"/>
                  </a:cubicBezTo>
                  <a:cubicBezTo>
                    <a:pt x="f52" y="f53"/>
                    <a:pt x="f54" y="f55"/>
                    <a:pt x="f56" y="f55"/>
                  </a:cubicBezTo>
                  <a:cubicBezTo>
                    <a:pt x="f57" y="f55"/>
                    <a:pt x="f58" y="f59"/>
                    <a:pt x="f60" y="f61"/>
                  </a:cubicBezTo>
                  <a:lnTo>
                    <a:pt x="f62" y="f12"/>
                  </a:lnTo>
                  <a:cubicBezTo>
                    <a:pt x="f63" y="f64"/>
                    <a:pt x="f65" y="f66"/>
                    <a:pt x="f67" y="f66"/>
                  </a:cubicBezTo>
                  <a:cubicBezTo>
                    <a:pt x="f68" y="f66"/>
                    <a:pt x="f69" y="f64"/>
                    <a:pt x="f70" y="f12"/>
                  </a:cubicBezTo>
                  <a:cubicBezTo>
                    <a:pt x="f71" y="f72"/>
                    <a:pt x="f71" y="f73"/>
                    <a:pt x="f70" y="f74"/>
                  </a:cubicBezTo>
                  <a:lnTo>
                    <a:pt x="f75" y="f76"/>
                  </a:lnTo>
                  <a:cubicBezTo>
                    <a:pt x="f77" y="f78"/>
                    <a:pt x="f40" y="f79"/>
                    <a:pt x="f77" y="f80"/>
                  </a:cubicBezTo>
                  <a:cubicBezTo>
                    <a:pt x="f81" y="f82"/>
                    <a:pt x="f83" y="f84"/>
                    <a:pt x="f85" y="f86"/>
                  </a:cubicBezTo>
                  <a:cubicBezTo>
                    <a:pt x="f87" y="f88"/>
                    <a:pt x="f89"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10" name="Google Shape;6947;p88">
            <a:extLst>
              <a:ext uri="{FF2B5EF4-FFF2-40B4-BE49-F238E27FC236}">
                <a16:creationId xmlns:a16="http://schemas.microsoft.com/office/drawing/2014/main" id="{B26FDFF9-34F4-1EBC-A0AA-41802EE35D9C}"/>
              </a:ext>
            </a:extLst>
          </p:cNvPr>
          <p:cNvGrpSpPr/>
          <p:nvPr/>
        </p:nvGrpSpPr>
        <p:grpSpPr>
          <a:xfrm>
            <a:off x="3147849" y="1725783"/>
            <a:ext cx="446391" cy="447617"/>
            <a:chOff x="3147849" y="1725783"/>
            <a:chExt cx="446391" cy="447617"/>
          </a:xfrm>
        </p:grpSpPr>
        <p:sp>
          <p:nvSpPr>
            <p:cNvPr id="111" name="Google Shape;6948;p88">
              <a:extLst>
                <a:ext uri="{FF2B5EF4-FFF2-40B4-BE49-F238E27FC236}">
                  <a16:creationId xmlns:a16="http://schemas.microsoft.com/office/drawing/2014/main" id="{982F9A6B-8498-DC56-4F76-3AD1251E456F}"/>
                </a:ext>
              </a:extLst>
            </p:cNvPr>
            <p:cNvSpPr/>
            <p:nvPr/>
          </p:nvSpPr>
          <p:spPr>
            <a:xfrm>
              <a:off x="3147849" y="1725783"/>
              <a:ext cx="105896" cy="446400"/>
            </a:xfrm>
            <a:custGeom>
              <a:avLst/>
              <a:gdLst>
                <a:gd name="f0" fmla="val w"/>
                <a:gd name="f1" fmla="val h"/>
                <a:gd name="f2" fmla="val 0"/>
                <a:gd name="f3" fmla="val 2773"/>
                <a:gd name="f4" fmla="val 11689"/>
                <a:gd name="f5" fmla="val 1418"/>
                <a:gd name="f6" fmla="val 1072"/>
                <a:gd name="f7" fmla="val 757"/>
                <a:gd name="f8" fmla="val 315"/>
                <a:gd name="f9" fmla="val 662"/>
                <a:gd name="f10" fmla="val 9578"/>
                <a:gd name="f11" fmla="val 9830"/>
                <a:gd name="f12" fmla="val 914"/>
                <a:gd name="f13" fmla="val 10050"/>
                <a:gd name="f14" fmla="val 1103"/>
                <a:gd name="f15" fmla="val 10176"/>
                <a:gd name="f16" fmla="val 10996"/>
                <a:gd name="f17" fmla="val 347"/>
                <a:gd name="f18" fmla="val 158"/>
                <a:gd name="f19" fmla="val 1"/>
                <a:gd name="f20" fmla="val 11153"/>
                <a:gd name="f21" fmla="val 11342"/>
                <a:gd name="f22" fmla="val 11531"/>
                <a:gd name="f23" fmla="val 2395"/>
                <a:gd name="f24" fmla="val 2616"/>
                <a:gd name="f25" fmla="val 1733"/>
                <a:gd name="f26" fmla="val 1922"/>
                <a:gd name="f27" fmla="val 2080"/>
                <a:gd name="f28" fmla="val 9861"/>
                <a:gd name="f29" fmla="val 284"/>
                <a:gd name="f30" fmla="val 1765"/>
                <a:gd name="f31" fmla="*/ f0 1 2773"/>
                <a:gd name="f32" fmla="*/ f1 1 11689"/>
                <a:gd name="f33" fmla="val f2"/>
                <a:gd name="f34" fmla="val f3"/>
                <a:gd name="f35" fmla="val f4"/>
                <a:gd name="f36" fmla="+- f35 0 f33"/>
                <a:gd name="f37" fmla="+- f34 0 f33"/>
                <a:gd name="f38" fmla="*/ f37 1 2773"/>
                <a:gd name="f39" fmla="*/ f36 1 1168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11689">
                  <a:moveTo>
                    <a:pt x="f5" y="f2"/>
                  </a:moveTo>
                  <a:cubicBezTo>
                    <a:pt x="f6" y="f2"/>
                    <a:pt x="f7" y="f8"/>
                    <a:pt x="f7" y="f9"/>
                  </a:cubicBezTo>
                  <a:lnTo>
                    <a:pt x="f7" y="f10"/>
                  </a:lnTo>
                  <a:cubicBezTo>
                    <a:pt x="f7" y="f11"/>
                    <a:pt x="f12" y="f13"/>
                    <a:pt x="f14" y="f15"/>
                  </a:cubicBezTo>
                  <a:lnTo>
                    <a:pt x="f14" y="f16"/>
                  </a:lnTo>
                  <a:lnTo>
                    <a:pt x="f17" y="f16"/>
                  </a:lnTo>
                  <a:cubicBezTo>
                    <a:pt x="f18" y="f16"/>
                    <a:pt x="f19" y="f20"/>
                    <a:pt x="f19" y="f21"/>
                  </a:cubicBezTo>
                  <a:cubicBezTo>
                    <a:pt x="f19" y="f22"/>
                    <a:pt x="f18" y="f4"/>
                    <a:pt x="f17" y="f4"/>
                  </a:cubicBezTo>
                  <a:lnTo>
                    <a:pt x="f23" y="f4"/>
                  </a:lnTo>
                  <a:cubicBezTo>
                    <a:pt x="f24" y="f4"/>
                    <a:pt x="f3" y="f22"/>
                    <a:pt x="f3" y="f21"/>
                  </a:cubicBezTo>
                  <a:cubicBezTo>
                    <a:pt x="f3" y="f20"/>
                    <a:pt x="f24" y="f16"/>
                    <a:pt x="f23" y="f16"/>
                  </a:cubicBezTo>
                  <a:lnTo>
                    <a:pt x="f25" y="f16"/>
                  </a:lnTo>
                  <a:lnTo>
                    <a:pt x="f25" y="f15"/>
                  </a:lnTo>
                  <a:cubicBezTo>
                    <a:pt x="f26" y="f13"/>
                    <a:pt x="f27" y="f28"/>
                    <a:pt x="f27" y="f10"/>
                  </a:cubicBezTo>
                  <a:lnTo>
                    <a:pt x="f27" y="f9"/>
                  </a:lnTo>
                  <a:cubicBezTo>
                    <a:pt x="f27" y="f29"/>
                    <a:pt x="f30"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2" name="Google Shape;6949;p88">
              <a:extLst>
                <a:ext uri="{FF2B5EF4-FFF2-40B4-BE49-F238E27FC236}">
                  <a16:creationId xmlns:a16="http://schemas.microsoft.com/office/drawing/2014/main" id="{E0ABE381-D43B-D755-A4C4-C899EC2C1307}"/>
                </a:ext>
              </a:extLst>
            </p:cNvPr>
            <p:cNvSpPr/>
            <p:nvPr/>
          </p:nvSpPr>
          <p:spPr>
            <a:xfrm>
              <a:off x="3464286" y="1897828"/>
              <a:ext cx="129954" cy="38532"/>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val 190"/>
                <a:gd name="f12" fmla="*/ f0 1 3403"/>
                <a:gd name="f13" fmla="*/ f1 1 1009"/>
                <a:gd name="f14" fmla="val f2"/>
                <a:gd name="f15" fmla="val f3"/>
                <a:gd name="f16" fmla="val f4"/>
                <a:gd name="f17" fmla="+- f16 0 f14"/>
                <a:gd name="f18" fmla="+- f15 0 f14"/>
                <a:gd name="f19" fmla="*/ f18 1 3403"/>
                <a:gd name="f20" fmla="*/ f17 1 10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11"/>
                    <a:pt x="f10" y="f6"/>
                    <a:pt x="f9"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3" name="Google Shape;6950;p88">
              <a:extLst>
                <a:ext uri="{FF2B5EF4-FFF2-40B4-BE49-F238E27FC236}">
                  <a16:creationId xmlns:a16="http://schemas.microsoft.com/office/drawing/2014/main" id="{BFD9C014-8F02-9E00-A1CD-AB21011878DA}"/>
                </a:ext>
              </a:extLst>
            </p:cNvPr>
            <p:cNvSpPr/>
            <p:nvPr/>
          </p:nvSpPr>
          <p:spPr>
            <a:xfrm>
              <a:off x="3464286" y="1962787"/>
              <a:ext cx="129954" cy="38532"/>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 f0 1 3403"/>
                <a:gd name="f12" fmla="*/ f1 1 1009"/>
                <a:gd name="f13" fmla="val f2"/>
                <a:gd name="f14" fmla="val f3"/>
                <a:gd name="f15" fmla="val f4"/>
                <a:gd name="f16" fmla="+- f15 0 f13"/>
                <a:gd name="f17" fmla="+- f14 0 f13"/>
                <a:gd name="f18" fmla="*/ f17 1 3403"/>
                <a:gd name="f19" fmla="*/ f16 1 100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7"/>
                    <a:pt x="f10" y="f6"/>
                    <a:pt x="f9"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4" name="Google Shape;6951;p88">
              <a:extLst>
                <a:ext uri="{FF2B5EF4-FFF2-40B4-BE49-F238E27FC236}">
                  <a16:creationId xmlns:a16="http://schemas.microsoft.com/office/drawing/2014/main" id="{C0949AB3-55FF-4157-98A0-BC98A5AB775E}"/>
                </a:ext>
              </a:extLst>
            </p:cNvPr>
            <p:cNvSpPr/>
            <p:nvPr/>
          </p:nvSpPr>
          <p:spPr>
            <a:xfrm>
              <a:off x="3464286" y="2026566"/>
              <a:ext cx="103491" cy="39758"/>
            </a:xfrm>
            <a:custGeom>
              <a:avLst/>
              <a:gdLst>
                <a:gd name="f0" fmla="val w"/>
                <a:gd name="f1" fmla="val h"/>
                <a:gd name="f2" fmla="val 0"/>
                <a:gd name="f3" fmla="val 2710"/>
                <a:gd name="f4" fmla="val 1041"/>
                <a:gd name="f5" fmla="val 505"/>
                <a:gd name="f6" fmla="val 1"/>
                <a:gd name="f7" fmla="val 221"/>
                <a:gd name="f8" fmla="val 253"/>
                <a:gd name="f9" fmla="val 536"/>
                <a:gd name="f10" fmla="val 788"/>
                <a:gd name="f11" fmla="val 1040"/>
                <a:gd name="f12" fmla="val 2206"/>
                <a:gd name="f13" fmla="val 2458"/>
                <a:gd name="f14" fmla="val 2521"/>
                <a:gd name="f15" fmla="*/ f0 1 2710"/>
                <a:gd name="f16" fmla="*/ f1 1 1041"/>
                <a:gd name="f17" fmla="val f2"/>
                <a:gd name="f18" fmla="val f3"/>
                <a:gd name="f19" fmla="val f4"/>
                <a:gd name="f20" fmla="+- f19 0 f17"/>
                <a:gd name="f21" fmla="+- f18 0 f17"/>
                <a:gd name="f22" fmla="*/ f21 1 2710"/>
                <a:gd name="f23" fmla="*/ f20 1 1041"/>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710" h="1041">
                  <a:moveTo>
                    <a:pt x="f5" y="f6"/>
                  </a:moveTo>
                  <a:cubicBezTo>
                    <a:pt x="f7" y="f6"/>
                    <a:pt x="f2" y="f8"/>
                    <a:pt x="f2" y="f9"/>
                  </a:cubicBezTo>
                  <a:cubicBezTo>
                    <a:pt x="f2" y="f10"/>
                    <a:pt x="f7" y="f11"/>
                    <a:pt x="f5" y="f11"/>
                  </a:cubicBezTo>
                  <a:lnTo>
                    <a:pt x="f12" y="f11"/>
                  </a:lnTo>
                  <a:cubicBezTo>
                    <a:pt x="f13" y="f11"/>
                    <a:pt x="f3" y="f10"/>
                    <a:pt x="f3" y="f9"/>
                  </a:cubicBezTo>
                  <a:cubicBezTo>
                    <a:pt x="f3" y="f8"/>
                    <a:pt x="f14" y="f6"/>
                    <a:pt x="f12"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5" name="Google Shape;6952;p88">
              <a:extLst>
                <a:ext uri="{FF2B5EF4-FFF2-40B4-BE49-F238E27FC236}">
                  <a16:creationId xmlns:a16="http://schemas.microsoft.com/office/drawing/2014/main" id="{9281733B-DBB5-5004-2161-CEBD16C39589}"/>
                </a:ext>
              </a:extLst>
            </p:cNvPr>
            <p:cNvSpPr/>
            <p:nvPr/>
          </p:nvSpPr>
          <p:spPr>
            <a:xfrm>
              <a:off x="3412549" y="1725783"/>
              <a:ext cx="78254" cy="79433"/>
            </a:xfrm>
            <a:custGeom>
              <a:avLst/>
              <a:gdLst>
                <a:gd name="f0" fmla="val w"/>
                <a:gd name="f1" fmla="val h"/>
                <a:gd name="f2" fmla="val 0"/>
                <a:gd name="f3" fmla="val 2049"/>
                <a:gd name="f4" fmla="val 2080"/>
                <a:gd name="f5" fmla="val 1702"/>
                <a:gd name="f6" fmla="val 757"/>
                <a:gd name="f7" fmla="val 1"/>
                <a:gd name="f8" fmla="val 788"/>
                <a:gd name="f9" fmla="val 1733"/>
                <a:gd name="f10" fmla="*/ f0 1 2049"/>
                <a:gd name="f11" fmla="*/ f1 1 2080"/>
                <a:gd name="f12" fmla="val f2"/>
                <a:gd name="f13" fmla="val f3"/>
                <a:gd name="f14" fmla="val f4"/>
                <a:gd name="f15" fmla="+- f14 0 f12"/>
                <a:gd name="f16" fmla="+- f13 0 f12"/>
                <a:gd name="f17" fmla="*/ f16 1 2049"/>
                <a:gd name="f18" fmla="*/ f15 1 2080"/>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049" h="2080">
                  <a:moveTo>
                    <a:pt x="f5" y="f2"/>
                  </a:moveTo>
                  <a:cubicBezTo>
                    <a:pt x="f6" y="f2"/>
                    <a:pt x="f7" y="f8"/>
                    <a:pt x="f7" y="f9"/>
                  </a:cubicBezTo>
                  <a:lnTo>
                    <a:pt x="f7" y="f4"/>
                  </a:lnTo>
                  <a:lnTo>
                    <a:pt x="f3" y="f4"/>
                  </a:ln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6" name="Google Shape;6953;p88">
              <a:extLst>
                <a:ext uri="{FF2B5EF4-FFF2-40B4-BE49-F238E27FC236}">
                  <a16:creationId xmlns:a16="http://schemas.microsoft.com/office/drawing/2014/main" id="{63EE329F-448E-0586-E056-4DEC7174BDCF}"/>
                </a:ext>
              </a:extLst>
            </p:cNvPr>
            <p:cNvSpPr/>
            <p:nvPr/>
          </p:nvSpPr>
          <p:spPr>
            <a:xfrm>
              <a:off x="3514816" y="1725783"/>
              <a:ext cx="52971" cy="84243"/>
            </a:xfrm>
            <a:custGeom>
              <a:avLst/>
              <a:gdLst>
                <a:gd name="f0" fmla="val w"/>
                <a:gd name="f1" fmla="val h"/>
                <a:gd name="f2" fmla="val 0"/>
                <a:gd name="f3" fmla="val 1387"/>
                <a:gd name="f4" fmla="val 2206"/>
                <a:gd name="f5" fmla="val 1"/>
                <a:gd name="f6" fmla="val 2111"/>
                <a:gd name="f7" fmla="val 883"/>
                <a:gd name="f8" fmla="val 1072"/>
                <a:gd name="f9" fmla="val 1261"/>
                <a:gd name="f10" fmla="val 2143"/>
                <a:gd name="f11" fmla="val 1040"/>
                <a:gd name="f12" fmla="val 473"/>
                <a:gd name="f13" fmla="val 914"/>
                <a:gd name="f14" fmla="val 347"/>
                <a:gd name="f15" fmla="*/ f0 1 1387"/>
                <a:gd name="f16" fmla="*/ f1 1 2206"/>
                <a:gd name="f17" fmla="val f2"/>
                <a:gd name="f18" fmla="val f3"/>
                <a:gd name="f19" fmla="val f4"/>
                <a:gd name="f20" fmla="+- f19 0 f17"/>
                <a:gd name="f21" fmla="+- f18 0 f17"/>
                <a:gd name="f22" fmla="*/ f21 1 1387"/>
                <a:gd name="f23" fmla="*/ f20 1 220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2206">
                  <a:moveTo>
                    <a:pt x="f5" y="f2"/>
                  </a:moveTo>
                  <a:lnTo>
                    <a:pt x="f5" y="f6"/>
                  </a:lnTo>
                  <a:lnTo>
                    <a:pt x="f7" y="f6"/>
                  </a:lnTo>
                  <a:cubicBezTo>
                    <a:pt x="f8" y="f6"/>
                    <a:pt x="f9" y="f10"/>
                    <a:pt x="f3" y="f4"/>
                  </a:cubicBezTo>
                  <a:lnTo>
                    <a:pt x="f3" y="f11"/>
                  </a:lnTo>
                  <a:cubicBezTo>
                    <a:pt x="f3" y="f12"/>
                    <a:pt x="f13" y="f2"/>
                    <a:pt x="f14"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7" name="Google Shape;6954;p88">
              <a:extLst>
                <a:ext uri="{FF2B5EF4-FFF2-40B4-BE49-F238E27FC236}">
                  <a16:creationId xmlns:a16="http://schemas.microsoft.com/office/drawing/2014/main" id="{E9D5477C-AD53-C4C0-0962-797A6BFB148B}"/>
                </a:ext>
              </a:extLst>
            </p:cNvPr>
            <p:cNvSpPr/>
            <p:nvPr/>
          </p:nvSpPr>
          <p:spPr>
            <a:xfrm>
              <a:off x="3251350" y="1831643"/>
              <a:ext cx="316437" cy="234671"/>
            </a:xfrm>
            <a:custGeom>
              <a:avLst/>
              <a:gdLst>
                <a:gd name="f0" fmla="val w"/>
                <a:gd name="f1" fmla="val h"/>
                <a:gd name="f2" fmla="val 0"/>
                <a:gd name="f3" fmla="val 8286"/>
                <a:gd name="f4" fmla="val 6145"/>
                <a:gd name="f5" fmla="val 1"/>
                <a:gd name="f6" fmla="val 6144"/>
                <a:gd name="f7" fmla="val 378"/>
                <a:gd name="f8" fmla="val 756"/>
                <a:gd name="f9" fmla="val 1071"/>
                <a:gd name="f10" fmla="val 5892"/>
                <a:gd name="f11" fmla="val 1260"/>
                <a:gd name="f12" fmla="val 5577"/>
                <a:gd name="f13" fmla="val 2016"/>
                <a:gd name="f14" fmla="val 5955"/>
                <a:gd name="f15" fmla="val 2268"/>
                <a:gd name="f16" fmla="val 6050"/>
                <a:gd name="f17" fmla="val 2552"/>
                <a:gd name="f18" fmla="val 2773"/>
                <a:gd name="f19" fmla="val 3497"/>
                <a:gd name="f20" fmla="val 3057"/>
                <a:gd name="f21" fmla="val 3214"/>
                <a:gd name="f22" fmla="val 3309"/>
                <a:gd name="f23" fmla="val 2867"/>
                <a:gd name="f24" fmla="val 3435"/>
                <a:gd name="f25" fmla="val 2457"/>
                <a:gd name="f26" fmla="val 2111"/>
                <a:gd name="f27" fmla="val 3277"/>
                <a:gd name="f28" fmla="val 2868"/>
                <a:gd name="f29" fmla="val 2710"/>
                <a:gd name="f30" fmla="val 3025"/>
                <a:gd name="f31" fmla="val 2238"/>
                <a:gd name="f32" fmla="val 1702"/>
                <a:gd name="f33" fmla="val 1009"/>
                <a:gd name="f34" fmla="val 7782"/>
                <a:gd name="f35" fmla="val 8065"/>
                <a:gd name="f36" fmla="val 788"/>
                <a:gd name="f37" fmla="val 505"/>
                <a:gd name="f38" fmla="val 221"/>
                <a:gd name="f39" fmla="val 3560"/>
                <a:gd name="f40" fmla="val 3308"/>
                <a:gd name="f41" fmla="val 2899"/>
                <a:gd name="f42" fmla="val 158"/>
                <a:gd name="f43" fmla="val 2583"/>
                <a:gd name="f44" fmla="val 442"/>
                <a:gd name="f45" fmla="val 2426"/>
                <a:gd name="f46" fmla="val 599"/>
                <a:gd name="f47" fmla="val 2205"/>
                <a:gd name="f48" fmla="val 662"/>
                <a:gd name="f49" fmla="val 1985"/>
                <a:gd name="f50" fmla="val 1323"/>
                <a:gd name="f51" fmla="val 1166"/>
                <a:gd name="f52" fmla="val 284"/>
                <a:gd name="f53" fmla="*/ f0 1 8286"/>
                <a:gd name="f54" fmla="*/ f1 1 6145"/>
                <a:gd name="f55" fmla="val f2"/>
                <a:gd name="f56" fmla="val f3"/>
                <a:gd name="f57" fmla="val f4"/>
                <a:gd name="f58" fmla="+- f57 0 f55"/>
                <a:gd name="f59" fmla="+- f56 0 f55"/>
                <a:gd name="f60" fmla="*/ f59 1 8286"/>
                <a:gd name="f61" fmla="*/ f58 1 614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8286" h="6145">
                  <a:moveTo>
                    <a:pt x="f2" y="f5"/>
                  </a:moveTo>
                  <a:lnTo>
                    <a:pt x="f2" y="f6"/>
                  </a:lnTo>
                  <a:lnTo>
                    <a:pt x="f7" y="f6"/>
                  </a:lnTo>
                  <a:cubicBezTo>
                    <a:pt x="f8" y="f6"/>
                    <a:pt x="f9" y="f10"/>
                    <a:pt x="f11" y="f12"/>
                  </a:cubicBezTo>
                  <a:lnTo>
                    <a:pt x="f13" y="f14"/>
                  </a:lnTo>
                  <a:cubicBezTo>
                    <a:pt x="f15" y="f16"/>
                    <a:pt x="f17" y="f6"/>
                    <a:pt x="f18" y="f6"/>
                  </a:cubicBezTo>
                  <a:lnTo>
                    <a:pt x="f19" y="f6"/>
                  </a:lnTo>
                  <a:lnTo>
                    <a:pt x="f19" y="f20"/>
                  </a:lnTo>
                  <a:cubicBezTo>
                    <a:pt x="f21" y="f22"/>
                    <a:pt x="f23" y="f24"/>
                    <a:pt x="f25" y="f24"/>
                  </a:cubicBezTo>
                  <a:cubicBezTo>
                    <a:pt x="f15" y="f24"/>
                    <a:pt x="f26" y="f27"/>
                    <a:pt x="f26" y="f20"/>
                  </a:cubicBezTo>
                  <a:cubicBezTo>
                    <a:pt x="f26" y="f28"/>
                    <a:pt x="f15" y="f29"/>
                    <a:pt x="f25" y="f29"/>
                  </a:cubicBezTo>
                  <a:cubicBezTo>
                    <a:pt x="f30" y="f29"/>
                    <a:pt x="f19" y="f31"/>
                    <a:pt x="f19" y="f32"/>
                  </a:cubicBezTo>
                  <a:lnTo>
                    <a:pt x="f19" y="f33"/>
                  </a:lnTo>
                  <a:lnTo>
                    <a:pt x="f34" y="f33"/>
                  </a:lnTo>
                  <a:cubicBezTo>
                    <a:pt x="f35" y="f33"/>
                    <a:pt x="f3" y="f36"/>
                    <a:pt x="f3" y="f37"/>
                  </a:cubicBezTo>
                  <a:cubicBezTo>
                    <a:pt x="f3" y="f38"/>
                    <a:pt x="f35" y="f5"/>
                    <a:pt x="f34" y="f5"/>
                  </a:cubicBezTo>
                  <a:lnTo>
                    <a:pt x="f39" y="f5"/>
                  </a:lnTo>
                  <a:cubicBezTo>
                    <a:pt x="f40" y="f5"/>
                    <a:pt x="f41" y="f42"/>
                    <a:pt x="f43" y="f44"/>
                  </a:cubicBezTo>
                  <a:cubicBezTo>
                    <a:pt x="f45" y="f46"/>
                    <a:pt x="f47" y="f48"/>
                    <a:pt x="f49" y="f48"/>
                  </a:cubicBezTo>
                  <a:lnTo>
                    <a:pt x="f50" y="f48"/>
                  </a:lnTo>
                  <a:cubicBezTo>
                    <a:pt x="f51" y="f52"/>
                    <a:pt x="f36" y="f5"/>
                    <a:pt x="f7"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8" name="Google Shape;6955;p88">
              <a:extLst>
                <a:ext uri="{FF2B5EF4-FFF2-40B4-BE49-F238E27FC236}">
                  <a16:creationId xmlns:a16="http://schemas.microsoft.com/office/drawing/2014/main" id="{1C4EADE6-299C-3F84-8E92-75FEABA7F53E}"/>
                </a:ext>
              </a:extLst>
            </p:cNvPr>
            <p:cNvSpPr/>
            <p:nvPr/>
          </p:nvSpPr>
          <p:spPr>
            <a:xfrm>
              <a:off x="3411361" y="1895423"/>
              <a:ext cx="78208" cy="276761"/>
            </a:xfrm>
            <a:custGeom>
              <a:avLst/>
              <a:gdLst>
                <a:gd name="f0" fmla="val w"/>
                <a:gd name="f1" fmla="val h"/>
                <a:gd name="f2" fmla="val 0"/>
                <a:gd name="f3" fmla="val 2048"/>
                <a:gd name="f4" fmla="val 7246"/>
                <a:gd name="f5" fmla="val 1"/>
                <a:gd name="f6" fmla="val 64"/>
                <a:gd name="f7" fmla="val 5514"/>
                <a:gd name="f8" fmla="val 6459"/>
                <a:gd name="f9" fmla="val 756"/>
                <a:gd name="f10" fmla="val 7247"/>
                <a:gd name="f11" fmla="val 1701"/>
                <a:gd name="f12" fmla="val 5167"/>
                <a:gd name="f13" fmla="val 1891"/>
                <a:gd name="f14" fmla="val 1229"/>
                <a:gd name="f15" fmla="val 725"/>
                <a:gd name="f16" fmla="val 4632"/>
                <a:gd name="f17" fmla="val 4002"/>
                <a:gd name="f18" fmla="val 3624"/>
                <a:gd name="f19" fmla="val 882"/>
                <a:gd name="f20" fmla="val 3372"/>
                <a:gd name="f21" fmla="val 1071"/>
                <a:gd name="f22" fmla="val 3120"/>
                <a:gd name="f23" fmla="val 819"/>
                <a:gd name="f24" fmla="val 2899"/>
                <a:gd name="f25" fmla="val 2615"/>
                <a:gd name="f26" fmla="val 2269"/>
                <a:gd name="f27" fmla="val 1922"/>
                <a:gd name="f28" fmla="val 1639"/>
                <a:gd name="f29" fmla="val 1387"/>
                <a:gd name="f30" fmla="val 1166"/>
                <a:gd name="f31" fmla="val 883"/>
                <a:gd name="f32" fmla="val 536"/>
                <a:gd name="f33" fmla="val 316"/>
                <a:gd name="f34" fmla="val 190"/>
                <a:gd name="f35" fmla="*/ f0 1 2048"/>
                <a:gd name="f36" fmla="*/ f1 1 7246"/>
                <a:gd name="f37" fmla="val f2"/>
                <a:gd name="f38" fmla="val f3"/>
                <a:gd name="f39" fmla="val f4"/>
                <a:gd name="f40" fmla="+- f39 0 f37"/>
                <a:gd name="f41" fmla="+- f38 0 f37"/>
                <a:gd name="f42" fmla="*/ f41 1 2048"/>
                <a:gd name="f43" fmla="*/ f40 1 7246"/>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2048" h="7246">
                  <a:moveTo>
                    <a:pt x="f2" y="f5"/>
                  </a:moveTo>
                  <a:lnTo>
                    <a:pt x="f2" y="f6"/>
                  </a:lnTo>
                  <a:lnTo>
                    <a:pt x="f2" y="f7"/>
                  </a:lnTo>
                  <a:cubicBezTo>
                    <a:pt x="f2" y="f8"/>
                    <a:pt x="f9" y="f10"/>
                    <a:pt x="f11" y="f10"/>
                  </a:cubicBezTo>
                  <a:lnTo>
                    <a:pt x="f3" y="f10"/>
                  </a:lnTo>
                  <a:lnTo>
                    <a:pt x="f3" y="f12"/>
                  </a:lnTo>
                  <a:lnTo>
                    <a:pt x="f13" y="f12"/>
                  </a:lnTo>
                  <a:cubicBezTo>
                    <a:pt x="f14" y="f12"/>
                    <a:pt x="f15" y="f16"/>
                    <a:pt x="f15" y="f17"/>
                  </a:cubicBezTo>
                  <a:cubicBezTo>
                    <a:pt x="f15" y="f18"/>
                    <a:pt x="f19" y="f20"/>
                    <a:pt x="f21" y="f22"/>
                  </a:cubicBezTo>
                  <a:cubicBezTo>
                    <a:pt x="f23" y="f24"/>
                    <a:pt x="f15" y="f25"/>
                    <a:pt x="f15" y="f26"/>
                  </a:cubicBezTo>
                  <a:cubicBezTo>
                    <a:pt x="f15" y="f27"/>
                    <a:pt x="f19" y="f28"/>
                    <a:pt x="f21" y="f29"/>
                  </a:cubicBezTo>
                  <a:cubicBezTo>
                    <a:pt x="f23" y="f30"/>
                    <a:pt x="f15" y="f31"/>
                    <a:pt x="f15" y="f32"/>
                  </a:cubicBezTo>
                  <a:cubicBezTo>
                    <a:pt x="f15" y="f33"/>
                    <a:pt x="f9" y="f34"/>
                    <a:pt x="f23" y="f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9" name="Google Shape;6956;p88">
              <a:extLst>
                <a:ext uri="{FF2B5EF4-FFF2-40B4-BE49-F238E27FC236}">
                  <a16:creationId xmlns:a16="http://schemas.microsoft.com/office/drawing/2014/main" id="{45D2A553-EF6D-16CC-2660-1958D4532C3B}"/>
                </a:ext>
              </a:extLst>
            </p:cNvPr>
            <p:cNvSpPr/>
            <p:nvPr/>
          </p:nvSpPr>
          <p:spPr>
            <a:xfrm>
              <a:off x="3516032" y="2089120"/>
              <a:ext cx="52971" cy="84280"/>
            </a:xfrm>
            <a:custGeom>
              <a:avLst/>
              <a:gdLst>
                <a:gd name="f0" fmla="val w"/>
                <a:gd name="f1" fmla="val h"/>
                <a:gd name="f2" fmla="val 0"/>
                <a:gd name="f3" fmla="val 1387"/>
                <a:gd name="f4" fmla="val 2207"/>
                <a:gd name="f5" fmla="val 1386"/>
                <a:gd name="f6" fmla="val 1"/>
                <a:gd name="f7" fmla="val 1229"/>
                <a:gd name="f8" fmla="val 64"/>
                <a:gd name="f9" fmla="val 1071"/>
                <a:gd name="f10" fmla="val 95"/>
                <a:gd name="f11" fmla="val 882"/>
                <a:gd name="f12" fmla="val 2206"/>
                <a:gd name="f13" fmla="val 378"/>
                <a:gd name="f14" fmla="val 914"/>
                <a:gd name="f15" fmla="val 1734"/>
                <a:gd name="f16" fmla="val 1167"/>
                <a:gd name="f17" fmla="*/ f0 1 1387"/>
                <a:gd name="f18" fmla="*/ f1 1 2207"/>
                <a:gd name="f19" fmla="val f2"/>
                <a:gd name="f20" fmla="val f3"/>
                <a:gd name="f21" fmla="val f4"/>
                <a:gd name="f22" fmla="+- f21 0 f19"/>
                <a:gd name="f23" fmla="+- f20 0 f19"/>
                <a:gd name="f24" fmla="*/ f23 1 1387"/>
                <a:gd name="f25" fmla="*/ f22 1 2207"/>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387" h="2207">
                  <a:moveTo>
                    <a:pt x="f5" y="f6"/>
                  </a:moveTo>
                  <a:cubicBezTo>
                    <a:pt x="f7" y="f8"/>
                    <a:pt x="f9" y="f10"/>
                    <a:pt x="f11" y="f10"/>
                  </a:cubicBezTo>
                  <a:lnTo>
                    <a:pt x="f2" y="f10"/>
                  </a:lnTo>
                  <a:lnTo>
                    <a:pt x="f2" y="f12"/>
                  </a:lnTo>
                  <a:lnTo>
                    <a:pt x="f13" y="f12"/>
                  </a:lnTo>
                  <a:cubicBezTo>
                    <a:pt x="f14" y="f12"/>
                    <a:pt x="f5" y="f15"/>
                    <a:pt x="f5" y="f16"/>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0" name="Google Shape;6971;p88">
            <a:extLst>
              <a:ext uri="{FF2B5EF4-FFF2-40B4-BE49-F238E27FC236}">
                <a16:creationId xmlns:a16="http://schemas.microsoft.com/office/drawing/2014/main" id="{9F2A32D9-B71A-855C-DD33-CA39F46292B6}"/>
              </a:ext>
            </a:extLst>
          </p:cNvPr>
          <p:cNvGrpSpPr/>
          <p:nvPr/>
        </p:nvGrpSpPr>
        <p:grpSpPr>
          <a:xfrm>
            <a:off x="6107753" y="1700217"/>
            <a:ext cx="445212" cy="445175"/>
            <a:chOff x="6107753" y="1700217"/>
            <a:chExt cx="445212" cy="445175"/>
          </a:xfrm>
        </p:grpSpPr>
        <p:sp>
          <p:nvSpPr>
            <p:cNvPr id="121" name="Google Shape;6972;p88">
              <a:extLst>
                <a:ext uri="{FF2B5EF4-FFF2-40B4-BE49-F238E27FC236}">
                  <a16:creationId xmlns:a16="http://schemas.microsoft.com/office/drawing/2014/main" id="{3DD18217-A56B-1DFF-F58B-E808F38028EF}"/>
                </a:ext>
              </a:extLst>
            </p:cNvPr>
            <p:cNvSpPr/>
            <p:nvPr/>
          </p:nvSpPr>
          <p:spPr>
            <a:xfrm>
              <a:off x="6107753" y="1700217"/>
              <a:ext cx="445212" cy="445175"/>
            </a:xfrm>
            <a:custGeom>
              <a:avLst/>
              <a:gdLst>
                <a:gd name="f0" fmla="val w"/>
                <a:gd name="f1" fmla="val h"/>
                <a:gd name="f2" fmla="val 0"/>
                <a:gd name="f3" fmla="val 11658"/>
                <a:gd name="f4" fmla="val 11657"/>
                <a:gd name="f5" fmla="val 5829"/>
                <a:gd name="f6" fmla="val 3372"/>
                <a:gd name="f7" fmla="val 1261"/>
                <a:gd name="f8" fmla="val 1796"/>
                <a:gd name="f9" fmla="val 788"/>
                <a:gd name="f10" fmla="val 4159"/>
                <a:gd name="f11" fmla="val 347"/>
                <a:gd name="f12" fmla="val 4285"/>
                <a:gd name="f13" fmla="val 1"/>
                <a:gd name="f14" fmla="val 4694"/>
                <a:gd name="f15" fmla="val 5167"/>
                <a:gd name="f16" fmla="val 7876"/>
                <a:gd name="f17" fmla="val 8412"/>
                <a:gd name="f18" fmla="val 473"/>
                <a:gd name="f19" fmla="val 8885"/>
                <a:gd name="f20" fmla="val 1009"/>
                <a:gd name="f21" fmla="val 1702"/>
                <a:gd name="f22" fmla="val 1891"/>
                <a:gd name="f23" fmla="val 2049"/>
                <a:gd name="f24" fmla="val 8727"/>
                <a:gd name="f25" fmla="val 8538"/>
                <a:gd name="f26" fmla="val 4442"/>
                <a:gd name="f27" fmla="val 4253"/>
                <a:gd name="f28" fmla="val 4096"/>
                <a:gd name="f29" fmla="val 1481"/>
                <a:gd name="f30" fmla="val 1954"/>
                <a:gd name="f31" fmla="val 2111"/>
                <a:gd name="f32" fmla="val 3781"/>
                <a:gd name="f33" fmla="val 630"/>
                <a:gd name="f34" fmla="val 7877"/>
                <a:gd name="f35" fmla="val 9673"/>
                <a:gd name="f36" fmla="val 10145"/>
                <a:gd name="f37" fmla="val 9956"/>
                <a:gd name="f38" fmla="val 9767"/>
                <a:gd name="f39" fmla="val 9610"/>
                <a:gd name="f40" fmla="val 10271"/>
                <a:gd name="f41" fmla="val 10114"/>
                <a:gd name="f42" fmla="val 9672"/>
                <a:gd name="f43" fmla="val 9421"/>
                <a:gd name="f44" fmla="val 8570"/>
                <a:gd name="f45" fmla="val 6774"/>
                <a:gd name="f46" fmla="val 6617"/>
                <a:gd name="f47" fmla="val 9893"/>
                <a:gd name="f48" fmla="val 6270"/>
                <a:gd name="f49" fmla="val 9609"/>
                <a:gd name="f50" fmla="val 5262"/>
                <a:gd name="f51" fmla="val 4789"/>
                <a:gd name="f52" fmla="val 10082"/>
                <a:gd name="f53" fmla="val 10617"/>
                <a:gd name="f54" fmla="val 11184"/>
                <a:gd name="f55" fmla="val 6648"/>
                <a:gd name="f56" fmla="val 11373"/>
                <a:gd name="f57" fmla="val 10995"/>
                <a:gd name="f58" fmla="val 9799"/>
                <a:gd name="f59" fmla="val 10775"/>
                <a:gd name="f60" fmla="val 10933"/>
                <a:gd name="f61" fmla="val 11342"/>
                <a:gd name="f62" fmla="val 8790"/>
                <a:gd name="f63" fmla="val 8380"/>
                <a:gd name="f64" fmla="val 7908"/>
                <a:gd name="f65" fmla="val 5198"/>
                <a:gd name="f66" fmla="val 11311"/>
                <a:gd name="f67" fmla="val 10870"/>
                <a:gd name="f68" fmla="val 10397"/>
                <a:gd name="f69" fmla="val 8255"/>
                <a:gd name="f70" fmla="*/ f0 1 11658"/>
                <a:gd name="f71" fmla="*/ f1 1 11657"/>
                <a:gd name="f72" fmla="val f2"/>
                <a:gd name="f73" fmla="val f3"/>
                <a:gd name="f74" fmla="val f4"/>
                <a:gd name="f75" fmla="+- f74 0 f72"/>
                <a:gd name="f76" fmla="+- f73 0 f72"/>
                <a:gd name="f77" fmla="*/ f76 1 11658"/>
                <a:gd name="f78" fmla="*/ f75 1 11657"/>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11658" h="11657">
                  <a:moveTo>
                    <a:pt x="f5" y="f2"/>
                  </a:moveTo>
                  <a:cubicBezTo>
                    <a:pt x="f6" y="f2"/>
                    <a:pt x="f7" y="f8"/>
                    <a:pt x="f9" y="f10"/>
                  </a:cubicBezTo>
                  <a:cubicBezTo>
                    <a:pt x="f11" y="f12"/>
                    <a:pt x="f13" y="f14"/>
                    <a:pt x="f13" y="f15"/>
                  </a:cubicBezTo>
                  <a:lnTo>
                    <a:pt x="f13" y="f16"/>
                  </a:lnTo>
                  <a:cubicBezTo>
                    <a:pt x="f13" y="f17"/>
                    <a:pt x="f18" y="f19"/>
                    <a:pt x="f20" y="f19"/>
                  </a:cubicBezTo>
                  <a:lnTo>
                    <a:pt x="f21" y="f19"/>
                  </a:lnTo>
                  <a:cubicBezTo>
                    <a:pt x="f22" y="f19"/>
                    <a:pt x="f23" y="f24"/>
                    <a:pt x="f23" y="f25"/>
                  </a:cubicBezTo>
                  <a:lnTo>
                    <a:pt x="f23" y="f26"/>
                  </a:lnTo>
                  <a:cubicBezTo>
                    <a:pt x="f23" y="f27"/>
                    <a:pt x="f22" y="f28"/>
                    <a:pt x="f21" y="f28"/>
                  </a:cubicBezTo>
                  <a:lnTo>
                    <a:pt x="f29" y="f28"/>
                  </a:lnTo>
                  <a:cubicBezTo>
                    <a:pt x="f30" y="f31"/>
                    <a:pt x="f32" y="f33"/>
                    <a:pt x="f5" y="f33"/>
                  </a:cubicBezTo>
                  <a:cubicBezTo>
                    <a:pt x="f34" y="f33"/>
                    <a:pt x="f35" y="f31"/>
                    <a:pt x="f36" y="f28"/>
                  </a:cubicBezTo>
                  <a:lnTo>
                    <a:pt x="f37" y="f28"/>
                  </a:lnTo>
                  <a:cubicBezTo>
                    <a:pt x="f38" y="f28"/>
                    <a:pt x="f39" y="f27"/>
                    <a:pt x="f39" y="f26"/>
                  </a:cubicBezTo>
                  <a:lnTo>
                    <a:pt x="f39" y="f25"/>
                  </a:lnTo>
                  <a:cubicBezTo>
                    <a:pt x="f39" y="f24"/>
                    <a:pt x="f38" y="f19"/>
                    <a:pt x="f37" y="f19"/>
                  </a:cubicBezTo>
                  <a:lnTo>
                    <a:pt x="f40" y="f19"/>
                  </a:lnTo>
                  <a:cubicBezTo>
                    <a:pt x="f41" y="f42"/>
                    <a:pt x="f43" y="f40"/>
                    <a:pt x="f44" y="f40"/>
                  </a:cubicBezTo>
                  <a:lnTo>
                    <a:pt x="f45" y="f40"/>
                  </a:lnTo>
                  <a:cubicBezTo>
                    <a:pt x="f46" y="f47"/>
                    <a:pt x="f48" y="f49"/>
                    <a:pt x="f5" y="f49"/>
                  </a:cubicBezTo>
                  <a:cubicBezTo>
                    <a:pt x="f50" y="f49"/>
                    <a:pt x="f51" y="f52"/>
                    <a:pt x="f51" y="f53"/>
                  </a:cubicBezTo>
                  <a:cubicBezTo>
                    <a:pt x="f51" y="f54"/>
                    <a:pt x="f50" y="f4"/>
                    <a:pt x="f5" y="f4"/>
                  </a:cubicBezTo>
                  <a:cubicBezTo>
                    <a:pt x="f48" y="f4"/>
                    <a:pt x="f55" y="f56"/>
                    <a:pt x="f45" y="f57"/>
                  </a:cubicBezTo>
                  <a:lnTo>
                    <a:pt x="f44" y="f57"/>
                  </a:lnTo>
                  <a:cubicBezTo>
                    <a:pt x="f58" y="f57"/>
                    <a:pt x="f59" y="f52"/>
                    <a:pt x="f60" y="f19"/>
                  </a:cubicBezTo>
                  <a:cubicBezTo>
                    <a:pt x="f61" y="f62"/>
                    <a:pt x="f3" y="f63"/>
                    <a:pt x="f3" y="f64"/>
                  </a:cubicBezTo>
                  <a:lnTo>
                    <a:pt x="f3" y="f65"/>
                  </a:lnTo>
                  <a:cubicBezTo>
                    <a:pt x="f3" y="f14"/>
                    <a:pt x="f66" y="f27"/>
                    <a:pt x="f67" y="f10"/>
                  </a:cubicBezTo>
                  <a:cubicBezTo>
                    <a:pt x="f68" y="f8"/>
                    <a:pt x="f69"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2" name="Google Shape;6973;p88">
              <a:extLst>
                <a:ext uri="{FF2B5EF4-FFF2-40B4-BE49-F238E27FC236}">
                  <a16:creationId xmlns:a16="http://schemas.microsoft.com/office/drawing/2014/main" id="{E6D52DDD-5CEB-A3DA-1C7C-B130646E6CA8}"/>
                </a:ext>
              </a:extLst>
            </p:cNvPr>
            <p:cNvSpPr/>
            <p:nvPr/>
          </p:nvSpPr>
          <p:spPr>
            <a:xfrm>
              <a:off x="6211244" y="1804897"/>
              <a:ext cx="239444" cy="235631"/>
            </a:xfrm>
            <a:custGeom>
              <a:avLst/>
              <a:gdLst>
                <a:gd name="f0" fmla="val w"/>
                <a:gd name="f1" fmla="val h"/>
                <a:gd name="f2" fmla="val 0"/>
                <a:gd name="f3" fmla="val 6270"/>
                <a:gd name="f4" fmla="val 6170"/>
                <a:gd name="f5" fmla="val 3119"/>
                <a:gd name="f6" fmla="val 1386"/>
                <a:gd name="f7" fmla="val 3308"/>
                <a:gd name="f8" fmla="val 3466"/>
                <a:gd name="f9" fmla="val 1544"/>
                <a:gd name="f10" fmla="val 1733"/>
                <a:gd name="f11" fmla="val 1953"/>
                <a:gd name="f12" fmla="val 2079"/>
                <a:gd name="f13" fmla="val 2930"/>
                <a:gd name="f14" fmla="val 2773"/>
                <a:gd name="f15" fmla="val 2741"/>
                <a:gd name="f16" fmla="val 2867"/>
                <a:gd name="f17" fmla="val 3088"/>
                <a:gd name="f18" fmla="val 4474"/>
                <a:gd name="f19" fmla="val 4663"/>
                <a:gd name="f20" fmla="val 4820"/>
                <a:gd name="f21" fmla="val 3151"/>
                <a:gd name="f22" fmla="val 1449"/>
                <a:gd name="f23" fmla="val 63"/>
                <a:gd name="f24" fmla="val 3592"/>
                <a:gd name="f25" fmla="val 158"/>
                <a:gd name="f26" fmla="val 4096"/>
                <a:gd name="f27" fmla="val 441"/>
                <a:gd name="f28" fmla="val 4568"/>
                <a:gd name="f29" fmla="val 5734"/>
                <a:gd name="f30" fmla="val 5828"/>
                <a:gd name="f31" fmla="val 5955"/>
                <a:gd name="f32" fmla="val 126"/>
                <a:gd name="f33" fmla="val 6081"/>
                <a:gd name="f34" fmla="val 171"/>
                <a:gd name="f35" fmla="val 6125"/>
                <a:gd name="f36" fmla="val 263"/>
                <a:gd name="f37" fmla="val 357"/>
                <a:gd name="f38" fmla="val 396"/>
                <a:gd name="f39" fmla="val 436"/>
                <a:gd name="f40" fmla="val 6162"/>
                <a:gd name="f41" fmla="val 473"/>
                <a:gd name="f42" fmla="val 6144"/>
                <a:gd name="f43" fmla="val 1638"/>
                <a:gd name="f44" fmla="val 5765"/>
                <a:gd name="f45" fmla="val 6049"/>
                <a:gd name="f46" fmla="val 2615"/>
                <a:gd name="f47" fmla="val 4852"/>
                <a:gd name="f48" fmla="val 4789"/>
                <a:gd name="f49" fmla="*/ f0 1 6270"/>
                <a:gd name="f50" fmla="*/ f1 1 6170"/>
                <a:gd name="f51" fmla="val f2"/>
                <a:gd name="f52" fmla="val f3"/>
                <a:gd name="f53" fmla="val f4"/>
                <a:gd name="f54" fmla="+- f53 0 f51"/>
                <a:gd name="f55" fmla="+- f52 0 f51"/>
                <a:gd name="f56" fmla="*/ f55 1 6270"/>
                <a:gd name="f57" fmla="*/ f54 1 617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6270" h="6170">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21" y="f2"/>
                  </a:moveTo>
                  <a:cubicBezTo>
                    <a:pt x="f22" y="f2"/>
                    <a:pt x="f23" y="f6"/>
                    <a:pt x="f23" y="f17"/>
                  </a:cubicBezTo>
                  <a:cubicBezTo>
                    <a:pt x="f23" y="f24"/>
                    <a:pt x="f25" y="f26"/>
                    <a:pt x="f27" y="f28"/>
                  </a:cubicBezTo>
                  <a:lnTo>
                    <a:pt x="f23" y="f29"/>
                  </a:lnTo>
                  <a:cubicBezTo>
                    <a:pt x="f2" y="f30"/>
                    <a:pt x="f2" y="f31"/>
                    <a:pt x="f32" y="f33"/>
                  </a:cubicBezTo>
                  <a:cubicBezTo>
                    <a:pt x="f34" y="f35"/>
                    <a:pt x="f36" y="f4"/>
                    <a:pt x="f37" y="f4"/>
                  </a:cubicBezTo>
                  <a:cubicBezTo>
                    <a:pt x="f38" y="f4"/>
                    <a:pt x="f39" y="f40"/>
                    <a:pt x="f41" y="f42"/>
                  </a:cubicBezTo>
                  <a:lnTo>
                    <a:pt x="f43" y="f44"/>
                  </a:lnTo>
                  <a:cubicBezTo>
                    <a:pt x="f12" y="f45"/>
                    <a:pt x="f46" y="f42"/>
                    <a:pt x="f21" y="f42"/>
                  </a:cubicBezTo>
                  <a:cubicBezTo>
                    <a:pt x="f47" y="f42"/>
                    <a:pt x="f3" y="f48"/>
                    <a:pt x="f3" y="f17"/>
                  </a:cubicBezTo>
                  <a:cubicBezTo>
                    <a:pt x="f3" y="f6"/>
                    <a:pt x="f47" y="f2"/>
                    <a:pt x="f21"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3" name="Google Shape;7004;p88">
            <a:extLst>
              <a:ext uri="{FF2B5EF4-FFF2-40B4-BE49-F238E27FC236}">
                <a16:creationId xmlns:a16="http://schemas.microsoft.com/office/drawing/2014/main" id="{611072BA-D33B-7000-D7B4-605C41472891}"/>
              </a:ext>
            </a:extLst>
          </p:cNvPr>
          <p:cNvGrpSpPr/>
          <p:nvPr/>
        </p:nvGrpSpPr>
        <p:grpSpPr>
          <a:xfrm>
            <a:off x="3781528" y="1707952"/>
            <a:ext cx="469279" cy="446099"/>
            <a:chOff x="3781528" y="1707952"/>
            <a:chExt cx="469279" cy="446099"/>
          </a:xfrm>
        </p:grpSpPr>
        <p:sp>
          <p:nvSpPr>
            <p:cNvPr id="124" name="Google Shape;7005;p88">
              <a:extLst>
                <a:ext uri="{FF2B5EF4-FFF2-40B4-BE49-F238E27FC236}">
                  <a16:creationId xmlns:a16="http://schemas.microsoft.com/office/drawing/2014/main" id="{85E77F34-392D-D5EC-0C15-2DEF7BC0EFF9}"/>
                </a:ext>
              </a:extLst>
            </p:cNvPr>
            <p:cNvSpPr/>
            <p:nvPr/>
          </p:nvSpPr>
          <p:spPr>
            <a:xfrm>
              <a:off x="3924705" y="1707952"/>
              <a:ext cx="326102" cy="327894"/>
            </a:xfrm>
            <a:custGeom>
              <a:avLst/>
              <a:gdLst>
                <a:gd name="f0" fmla="val w"/>
                <a:gd name="f1" fmla="val h"/>
                <a:gd name="f2" fmla="val 0"/>
                <a:gd name="f3" fmla="val 8539"/>
                <a:gd name="f4" fmla="val 8586"/>
                <a:gd name="f5" fmla="val 5156"/>
                <a:gd name="f6" fmla="val 1"/>
                <a:gd name="f7" fmla="val 4372"/>
                <a:gd name="f8" fmla="val 3593"/>
                <a:gd name="f9" fmla="val 308"/>
                <a:gd name="f10" fmla="val 2994"/>
                <a:gd name="f11" fmla="val 922"/>
                <a:gd name="f12" fmla="val 1450"/>
                <a:gd name="f13" fmla="val 2466"/>
                <a:gd name="f14" fmla="val 1681"/>
                <a:gd name="f15" fmla="val 2417"/>
                <a:gd name="f16" fmla="val 1916"/>
                <a:gd name="f17" fmla="val 2392"/>
                <a:gd name="f18" fmla="val 2152"/>
                <a:gd name="f19" fmla="val 2529"/>
                <a:gd name="f20" fmla="val 2909"/>
                <a:gd name="f21" fmla="val 2456"/>
                <a:gd name="f22" fmla="val 3277"/>
                <a:gd name="f23" fmla="val 2592"/>
                <a:gd name="f24" fmla="val 3939"/>
                <a:gd name="f25" fmla="val 1899"/>
                <a:gd name="f26" fmla="val 4270"/>
                <a:gd name="f27" fmla="val 1568"/>
                <a:gd name="f28" fmla="val 4703"/>
                <a:gd name="f29" fmla="val 1402"/>
                <a:gd name="f30" fmla="val 5136"/>
                <a:gd name="f31" fmla="val 5569"/>
                <a:gd name="f32" fmla="val 6003"/>
                <a:gd name="f33" fmla="val 6333"/>
                <a:gd name="f34" fmla="val 7027"/>
                <a:gd name="f35" fmla="val 3631"/>
                <a:gd name="f36" fmla="val 4325"/>
                <a:gd name="f37" fmla="val 6719"/>
                <a:gd name="f38" fmla="val 3608"/>
                <a:gd name="f39" fmla="val 7050"/>
                <a:gd name="f40" fmla="val 3175"/>
                <a:gd name="f41" fmla="val 7215"/>
                <a:gd name="f42" fmla="val 2742"/>
                <a:gd name="f43" fmla="val 2309"/>
                <a:gd name="f44" fmla="val 1875"/>
                <a:gd name="f45" fmla="val 1545"/>
                <a:gd name="f46" fmla="val 1261"/>
                <a:gd name="f47" fmla="val 6435"/>
                <a:gd name="f48" fmla="val 1104"/>
                <a:gd name="f49" fmla="val 6089"/>
                <a:gd name="f50" fmla="val 1072"/>
                <a:gd name="f51" fmla="val 5742"/>
                <a:gd name="f52" fmla="val 6782"/>
                <a:gd name="f53" fmla="val 158"/>
                <a:gd name="f54" fmla="val 7097"/>
                <a:gd name="f55" fmla="val 348"/>
                <a:gd name="f56" fmla="val 7381"/>
                <a:gd name="f57" fmla="val 600"/>
                <a:gd name="f58" fmla="val 7664"/>
                <a:gd name="f59" fmla="val 1214"/>
                <a:gd name="f60" fmla="val 8278"/>
                <a:gd name="f61" fmla="val 2002"/>
                <a:gd name="f62" fmla="val 2781"/>
                <a:gd name="f63" fmla="val 3561"/>
                <a:gd name="f64" fmla="val 4333"/>
                <a:gd name="f65" fmla="val 4916"/>
                <a:gd name="f66" fmla="val 7342"/>
                <a:gd name="f67" fmla="val 5270"/>
                <a:gd name="f68" fmla="val 4073"/>
                <a:gd name="f69" fmla="val 2151"/>
                <a:gd name="f70" fmla="val 6727"/>
                <a:gd name="f71" fmla="val 5940"/>
                <a:gd name="f72" fmla="*/ f0 1 8539"/>
                <a:gd name="f73" fmla="*/ f1 1 8586"/>
                <a:gd name="f74" fmla="val f2"/>
                <a:gd name="f75" fmla="val f3"/>
                <a:gd name="f76" fmla="val f4"/>
                <a:gd name="f77" fmla="+- f76 0 f74"/>
                <a:gd name="f78" fmla="+- f75 0 f74"/>
                <a:gd name="f79" fmla="*/ f78 1 8539"/>
                <a:gd name="f80" fmla="*/ f77 1 8586"/>
                <a:gd name="f81" fmla="*/ f74 1 f79"/>
                <a:gd name="f82" fmla="*/ f75 1 f79"/>
                <a:gd name="f83" fmla="*/ f74 1 f80"/>
                <a:gd name="f84" fmla="*/ f76 1 f80"/>
                <a:gd name="f85" fmla="*/ f81 f72 1"/>
                <a:gd name="f86" fmla="*/ f82 f72 1"/>
                <a:gd name="f87" fmla="*/ f84 f73 1"/>
                <a:gd name="f88" fmla="*/ f83 f73 1"/>
              </a:gdLst>
              <a:ahLst/>
              <a:cxnLst>
                <a:cxn ang="3cd4">
                  <a:pos x="hc" y="t"/>
                </a:cxn>
                <a:cxn ang="0">
                  <a:pos x="r" y="vc"/>
                </a:cxn>
                <a:cxn ang="cd4">
                  <a:pos x="hc" y="b"/>
                </a:cxn>
                <a:cxn ang="cd2">
                  <a:pos x="l" y="vc"/>
                </a:cxn>
              </a:cxnLst>
              <a:rect l="f85" t="f88" r="f86" b="f87"/>
              <a:pathLst>
                <a:path w="8539" h="8586">
                  <a:moveTo>
                    <a:pt x="f5" y="f6"/>
                  </a:moveTo>
                  <a:cubicBezTo>
                    <a:pt x="f7" y="f6"/>
                    <a:pt x="f8" y="f9"/>
                    <a:pt x="f10" y="f11"/>
                  </a:cubicBezTo>
                  <a:lnTo>
                    <a:pt x="f12" y="f13"/>
                  </a:lnTo>
                  <a:cubicBezTo>
                    <a:pt x="f14" y="f15"/>
                    <a:pt x="f16" y="f17"/>
                    <a:pt x="f18" y="f17"/>
                  </a:cubicBezTo>
                  <a:cubicBezTo>
                    <a:pt x="f19" y="f17"/>
                    <a:pt x="f20" y="f21"/>
                    <a:pt x="f22" y="f23"/>
                  </a:cubicBezTo>
                  <a:lnTo>
                    <a:pt x="f24" y="f25"/>
                  </a:lnTo>
                  <a:cubicBezTo>
                    <a:pt x="f26" y="f27"/>
                    <a:pt x="f28" y="f29"/>
                    <a:pt x="f30" y="f29"/>
                  </a:cubicBezTo>
                  <a:cubicBezTo>
                    <a:pt x="f31" y="f29"/>
                    <a:pt x="f32" y="f27"/>
                    <a:pt x="f33" y="f25"/>
                  </a:cubicBezTo>
                  <a:cubicBezTo>
                    <a:pt x="f34" y="f23"/>
                    <a:pt x="f34" y="f35"/>
                    <a:pt x="f33" y="f36"/>
                  </a:cubicBezTo>
                  <a:lnTo>
                    <a:pt x="f24" y="f37"/>
                  </a:lnTo>
                  <a:cubicBezTo>
                    <a:pt x="f38" y="f39"/>
                    <a:pt x="f40" y="f41"/>
                    <a:pt x="f42" y="f41"/>
                  </a:cubicBezTo>
                  <a:cubicBezTo>
                    <a:pt x="f43" y="f41"/>
                    <a:pt x="f44" y="f39"/>
                    <a:pt x="f45" y="f37"/>
                  </a:cubicBezTo>
                  <a:cubicBezTo>
                    <a:pt x="f46" y="f47"/>
                    <a:pt x="f48" y="f49"/>
                    <a:pt x="f50" y="f51"/>
                  </a:cubicBezTo>
                  <a:lnTo>
                    <a:pt x="f6" y="f52"/>
                  </a:lnTo>
                  <a:cubicBezTo>
                    <a:pt x="f53" y="f54"/>
                    <a:pt x="f55" y="f56"/>
                    <a:pt x="f57" y="f58"/>
                  </a:cubicBezTo>
                  <a:cubicBezTo>
                    <a:pt x="f59" y="f60"/>
                    <a:pt x="f61" y="f4"/>
                    <a:pt x="f62" y="f4"/>
                  </a:cubicBezTo>
                  <a:cubicBezTo>
                    <a:pt x="f63" y="f4"/>
                    <a:pt x="f64" y="f60"/>
                    <a:pt x="f65" y="f58"/>
                  </a:cubicBezTo>
                  <a:lnTo>
                    <a:pt x="f66" y="f67"/>
                  </a:lnTo>
                  <a:cubicBezTo>
                    <a:pt x="f3" y="f68"/>
                    <a:pt x="f3" y="f69"/>
                    <a:pt x="f66" y="f11"/>
                  </a:cubicBezTo>
                  <a:cubicBezTo>
                    <a:pt x="f70" y="f9"/>
                    <a:pt x="f71"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5" name="Google Shape;7006;p88">
              <a:extLst>
                <a:ext uri="{FF2B5EF4-FFF2-40B4-BE49-F238E27FC236}">
                  <a16:creationId xmlns:a16="http://schemas.microsoft.com/office/drawing/2014/main" id="{B01B18F7-7EE3-9687-54EC-2635E18CA627}"/>
                </a:ext>
              </a:extLst>
            </p:cNvPr>
            <p:cNvSpPr/>
            <p:nvPr/>
          </p:nvSpPr>
          <p:spPr>
            <a:xfrm>
              <a:off x="3781528" y="1823441"/>
              <a:ext cx="329723" cy="330610"/>
            </a:xfrm>
            <a:custGeom>
              <a:avLst/>
              <a:gdLst>
                <a:gd name="f0" fmla="val w"/>
                <a:gd name="f1" fmla="val h"/>
                <a:gd name="f2" fmla="val 0"/>
                <a:gd name="f3" fmla="val 8634"/>
                <a:gd name="f4" fmla="val 8657"/>
                <a:gd name="f5" fmla="val 5865"/>
                <a:gd name="f6" fmla="val 1"/>
                <a:gd name="f7" fmla="val 5081"/>
                <a:gd name="f8" fmla="val 4301"/>
                <a:gd name="f9" fmla="val 308"/>
                <a:gd name="f10" fmla="val 3718"/>
                <a:gd name="f11" fmla="val 922"/>
                <a:gd name="f12" fmla="val 1230"/>
                <a:gd name="f13" fmla="val 3411"/>
                <a:gd name="f14" fmla="val 4640"/>
                <a:gd name="f15" fmla="val 6562"/>
                <a:gd name="f16" fmla="val 7759"/>
                <a:gd name="f17" fmla="val 1844"/>
                <a:gd name="f18" fmla="val 8358"/>
                <a:gd name="f19" fmla="val 2632"/>
                <a:gd name="f20" fmla="val 3415"/>
                <a:gd name="f21" fmla="val 4199"/>
                <a:gd name="f22" fmla="val 4979"/>
                <a:gd name="f23" fmla="val 5577"/>
                <a:gd name="f24" fmla="val 7152"/>
                <a:gd name="f25" fmla="val 6184"/>
                <a:gd name="f26" fmla="val 6938"/>
                <a:gd name="f27" fmla="val 6218"/>
                <a:gd name="f28" fmla="val 6719"/>
                <a:gd name="f29" fmla="val 6235"/>
                <a:gd name="f30" fmla="val 6499"/>
                <a:gd name="f31" fmla="val 6106"/>
                <a:gd name="f32" fmla="val 5709"/>
                <a:gd name="f33" fmla="val 6179"/>
                <a:gd name="f34" fmla="val 5325"/>
                <a:gd name="f35" fmla="val 6058"/>
                <a:gd name="f36" fmla="val 4569"/>
                <a:gd name="f37" fmla="val 6814"/>
                <a:gd name="f38" fmla="val 4238"/>
                <a:gd name="f39" fmla="val 7145"/>
                <a:gd name="f40" fmla="val 3805"/>
                <a:gd name="f41" fmla="val 7310"/>
                <a:gd name="f42" fmla="val 3372"/>
                <a:gd name="f43" fmla="val 2939"/>
                <a:gd name="f44" fmla="val 2505"/>
                <a:gd name="f45" fmla="val 2175"/>
                <a:gd name="f46" fmla="val 1513"/>
                <a:gd name="f47" fmla="val 6121"/>
                <a:gd name="f48" fmla="val 4388"/>
                <a:gd name="f49" fmla="val 4664"/>
                <a:gd name="f50" fmla="val 1899"/>
                <a:gd name="f51" fmla="val 4994"/>
                <a:gd name="f52" fmla="val 1568"/>
                <a:gd name="f53" fmla="val 5428"/>
                <a:gd name="f54" fmla="val 1403"/>
                <a:gd name="f55" fmla="val 5861"/>
                <a:gd name="f56" fmla="val 6294"/>
                <a:gd name="f57" fmla="val 6727"/>
                <a:gd name="f58" fmla="val 7058"/>
                <a:gd name="f59" fmla="val 7342"/>
                <a:gd name="f60" fmla="val 2183"/>
                <a:gd name="f61" fmla="val 7499"/>
                <a:gd name="f62" fmla="val 2561"/>
                <a:gd name="f63" fmla="val 7531"/>
                <a:gd name="f64" fmla="val 2907"/>
                <a:gd name="f65" fmla="val 8287"/>
                <a:gd name="f66" fmla="val 2151"/>
                <a:gd name="f67" fmla="val 8633"/>
                <a:gd name="f68" fmla="val 1805"/>
                <a:gd name="f69" fmla="val 8476"/>
                <a:gd name="f70" fmla="val 1490"/>
                <a:gd name="f71" fmla="val 1206"/>
                <a:gd name="f72" fmla="val 8035"/>
                <a:gd name="f73" fmla="val 7436"/>
                <a:gd name="f74" fmla="val 6648"/>
                <a:gd name="f75" fmla="*/ f0 1 8634"/>
                <a:gd name="f76" fmla="*/ f1 1 8657"/>
                <a:gd name="f77" fmla="val f2"/>
                <a:gd name="f78" fmla="val f3"/>
                <a:gd name="f79" fmla="val f4"/>
                <a:gd name="f80" fmla="+- f79 0 f77"/>
                <a:gd name="f81" fmla="+- f78 0 f77"/>
                <a:gd name="f82" fmla="*/ f81 1 8634"/>
                <a:gd name="f83" fmla="*/ f80 1 8657"/>
                <a:gd name="f84" fmla="*/ f77 1 f82"/>
                <a:gd name="f85" fmla="*/ f78 1 f82"/>
                <a:gd name="f86" fmla="*/ f77 1 f83"/>
                <a:gd name="f87" fmla="*/ f79 1 f83"/>
                <a:gd name="f88" fmla="*/ f84 f75 1"/>
                <a:gd name="f89" fmla="*/ f85 f75 1"/>
                <a:gd name="f90" fmla="*/ f87 f76 1"/>
                <a:gd name="f91" fmla="*/ f86 f76 1"/>
              </a:gdLst>
              <a:ahLst/>
              <a:cxnLst>
                <a:cxn ang="3cd4">
                  <a:pos x="hc" y="t"/>
                </a:cxn>
                <a:cxn ang="0">
                  <a:pos x="r" y="vc"/>
                </a:cxn>
                <a:cxn ang="cd4">
                  <a:pos x="hc" y="b"/>
                </a:cxn>
                <a:cxn ang="cd2">
                  <a:pos x="l" y="vc"/>
                </a:cxn>
              </a:cxnLst>
              <a:rect l="f88" t="f91" r="f89" b="f90"/>
              <a:pathLst>
                <a:path w="8634" h="8657">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23" y="f16"/>
                  </a:cubicBezTo>
                  <a:lnTo>
                    <a:pt x="f24" y="f25"/>
                  </a:lnTo>
                  <a:lnTo>
                    <a:pt x="f24" y="f25"/>
                  </a:lnTo>
                  <a:cubicBezTo>
                    <a:pt x="f26" y="f27"/>
                    <a:pt x="f28" y="f29"/>
                    <a:pt x="f30" y="f29"/>
                  </a:cubicBezTo>
                  <a:cubicBezTo>
                    <a:pt x="f31" y="f29"/>
                    <a:pt x="f32" y="f33"/>
                    <a:pt x="f34" y="f35"/>
                  </a:cubicBezTo>
                  <a:lnTo>
                    <a:pt x="f36" y="f37"/>
                  </a:lnTo>
                  <a:cubicBezTo>
                    <a:pt x="f38" y="f39"/>
                    <a:pt x="f40" y="f41"/>
                    <a:pt x="f42" y="f41"/>
                  </a:cubicBezTo>
                  <a:cubicBezTo>
                    <a:pt x="f43" y="f41"/>
                    <a:pt x="f44" y="f39"/>
                    <a:pt x="f45" y="f37"/>
                  </a:cubicBezTo>
                  <a:cubicBezTo>
                    <a:pt x="f46" y="f47"/>
                    <a:pt x="f46" y="f7"/>
                    <a:pt x="f45" y="f48"/>
                  </a:cubicBezTo>
                  <a:lnTo>
                    <a:pt x="f49" y="f50"/>
                  </a:lnTo>
                  <a:cubicBezTo>
                    <a:pt x="f51" y="f52"/>
                    <a:pt x="f53" y="f54"/>
                    <a:pt x="f55" y="f54"/>
                  </a:cubicBezTo>
                  <a:cubicBezTo>
                    <a:pt x="f56" y="f54"/>
                    <a:pt x="f57" y="f52"/>
                    <a:pt x="f58" y="f50"/>
                  </a:cubicBezTo>
                  <a:cubicBezTo>
                    <a:pt x="f59" y="f60"/>
                    <a:pt x="f61" y="f62"/>
                    <a:pt x="f63" y="f64"/>
                  </a:cubicBezTo>
                  <a:lnTo>
                    <a:pt x="f65" y="f66"/>
                  </a:lnTo>
                  <a:lnTo>
                    <a:pt x="f67" y="f68"/>
                  </a:lnTo>
                  <a:cubicBezTo>
                    <a:pt x="f69" y="f70"/>
                    <a:pt x="f65" y="f71"/>
                    <a:pt x="f72" y="f11"/>
                  </a:cubicBezTo>
                  <a:cubicBezTo>
                    <a:pt x="f73" y="f9"/>
                    <a:pt x="f74"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6" name="Google Shape;7018;p88">
            <a:extLst>
              <a:ext uri="{FF2B5EF4-FFF2-40B4-BE49-F238E27FC236}">
                <a16:creationId xmlns:a16="http://schemas.microsoft.com/office/drawing/2014/main" id="{A6041C52-95B9-3094-8B09-494C8C64D166}"/>
              </a:ext>
            </a:extLst>
          </p:cNvPr>
          <p:cNvGrpSpPr/>
          <p:nvPr/>
        </p:nvGrpSpPr>
        <p:grpSpPr>
          <a:xfrm>
            <a:off x="6730349" y="1707239"/>
            <a:ext cx="446400" cy="445212"/>
            <a:chOff x="6730349" y="1707239"/>
            <a:chExt cx="446400" cy="445212"/>
          </a:xfrm>
        </p:grpSpPr>
        <p:sp>
          <p:nvSpPr>
            <p:cNvPr id="127" name="Google Shape;7019;p88">
              <a:extLst>
                <a:ext uri="{FF2B5EF4-FFF2-40B4-BE49-F238E27FC236}">
                  <a16:creationId xmlns:a16="http://schemas.microsoft.com/office/drawing/2014/main" id="{CBCEA0A3-C3CD-3D39-C282-81601C3626A8}"/>
                </a:ext>
              </a:extLst>
            </p:cNvPr>
            <p:cNvSpPr/>
            <p:nvPr/>
          </p:nvSpPr>
          <p:spPr>
            <a:xfrm>
              <a:off x="6809747" y="1786637"/>
              <a:ext cx="287606" cy="285201"/>
            </a:xfrm>
            <a:custGeom>
              <a:avLst/>
              <a:gdLst>
                <a:gd name="f0" fmla="val w"/>
                <a:gd name="f1" fmla="val h"/>
                <a:gd name="f2" fmla="val 0"/>
                <a:gd name="f3" fmla="val 7531"/>
                <a:gd name="f4" fmla="val 7468"/>
                <a:gd name="f5" fmla="val 3750"/>
                <a:gd name="f6" fmla="val 663"/>
                <a:gd name="f7" fmla="val 3939"/>
                <a:gd name="f8" fmla="val 4096"/>
                <a:gd name="f9" fmla="val 820"/>
                <a:gd name="f10" fmla="val 1009"/>
                <a:gd name="f11" fmla="val 3624"/>
                <a:gd name="f12" fmla="val 5357"/>
                <a:gd name="f13" fmla="val 4884"/>
                <a:gd name="f14" fmla="val 5514"/>
                <a:gd name="f15" fmla="val 5042"/>
                <a:gd name="f16" fmla="val 5231"/>
                <a:gd name="f17" fmla="val 5294"/>
                <a:gd name="f18" fmla="val 5420"/>
                <a:gd name="f19" fmla="val 5207"/>
                <a:gd name="f20" fmla="val 5451"/>
                <a:gd name="f21" fmla="val 5120"/>
                <a:gd name="f22" fmla="val 5034"/>
                <a:gd name="f23" fmla="val 4947"/>
                <a:gd name="f24" fmla="val 3498"/>
                <a:gd name="f25" fmla="val 3971"/>
                <a:gd name="f26" fmla="val 3435"/>
                <a:gd name="f27" fmla="val 3908"/>
                <a:gd name="f28" fmla="val 3403"/>
                <a:gd name="f29" fmla="val 3813"/>
                <a:gd name="f30" fmla="val 3719"/>
                <a:gd name="f31" fmla="val 3561"/>
                <a:gd name="f32" fmla="val 1"/>
                <a:gd name="f33" fmla="val 1671"/>
                <a:gd name="f34" fmla="val 1702"/>
                <a:gd name="f35" fmla="val 5829"/>
                <a:gd name="f36" fmla="val 5798"/>
                <a:gd name="f37" fmla="val 7499"/>
                <a:gd name="f38" fmla="val 7530"/>
                <a:gd name="f39" fmla="*/ f0 1 7531"/>
                <a:gd name="f40" fmla="*/ f1 1 7468"/>
                <a:gd name="f41" fmla="val f2"/>
                <a:gd name="f42" fmla="val f3"/>
                <a:gd name="f43" fmla="val f4"/>
                <a:gd name="f44" fmla="+- f43 0 f41"/>
                <a:gd name="f45" fmla="+- f42 0 f41"/>
                <a:gd name="f46" fmla="*/ f45 1 7531"/>
                <a:gd name="f47" fmla="*/ f44 1 746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7531" h="7468">
                  <a:moveTo>
                    <a:pt x="f5" y="f6"/>
                  </a:moveTo>
                  <a:cubicBezTo>
                    <a:pt x="f7" y="f6"/>
                    <a:pt x="f8" y="f9"/>
                    <a:pt x="f8" y="f10"/>
                  </a:cubicBezTo>
                  <a:lnTo>
                    <a:pt x="f8" y="f11"/>
                  </a:lnTo>
                  <a:lnTo>
                    <a:pt x="f12" y="f13"/>
                  </a:lnTo>
                  <a:cubicBezTo>
                    <a:pt x="f14" y="f15"/>
                    <a:pt x="f14" y="f16"/>
                    <a:pt x="f12" y="f12"/>
                  </a:cubicBezTo>
                  <a:cubicBezTo>
                    <a:pt x="f17" y="f18"/>
                    <a:pt x="f19" y="f20"/>
                    <a:pt x="f21" y="f20"/>
                  </a:cubicBezTo>
                  <a:cubicBezTo>
                    <a:pt x="f22" y="f20"/>
                    <a:pt x="f23" y="f18"/>
                    <a:pt x="f13" y="f12"/>
                  </a:cubicBezTo>
                  <a:lnTo>
                    <a:pt x="f24" y="f25"/>
                  </a:lnTo>
                  <a:cubicBezTo>
                    <a:pt x="f26" y="f27"/>
                    <a:pt x="f28" y="f29"/>
                    <a:pt x="f28" y="f30"/>
                  </a:cubicBezTo>
                  <a:lnTo>
                    <a:pt x="f28" y="f10"/>
                  </a:lnTo>
                  <a:cubicBezTo>
                    <a:pt x="f28" y="f9"/>
                    <a:pt x="f31" y="f6"/>
                    <a:pt x="f5" y="f6"/>
                  </a:cubicBezTo>
                  <a:close/>
                  <a:moveTo>
                    <a:pt x="f5" y="f32"/>
                  </a:moveTo>
                  <a:cubicBezTo>
                    <a:pt x="f33" y="f32"/>
                    <a:pt x="f32" y="f34"/>
                    <a:pt x="f32" y="f5"/>
                  </a:cubicBezTo>
                  <a:cubicBezTo>
                    <a:pt x="f32" y="f35"/>
                    <a:pt x="f34" y="f4"/>
                    <a:pt x="f5" y="f4"/>
                  </a:cubicBezTo>
                  <a:cubicBezTo>
                    <a:pt x="f36" y="f4"/>
                    <a:pt x="f37" y="f36"/>
                    <a:pt x="f37" y="f5"/>
                  </a:cubicBezTo>
                  <a:cubicBezTo>
                    <a:pt x="f38" y="f34"/>
                    <a:pt x="f35" y="f32"/>
                    <a:pt x="f5" y="f3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8" name="Google Shape;7020;p88">
              <a:extLst>
                <a:ext uri="{FF2B5EF4-FFF2-40B4-BE49-F238E27FC236}">
                  <a16:creationId xmlns:a16="http://schemas.microsoft.com/office/drawing/2014/main" id="{8ED25A1E-6D0A-2683-80C2-F30F19AAB250}"/>
                </a:ext>
              </a:extLst>
            </p:cNvPr>
            <p:cNvSpPr/>
            <p:nvPr/>
          </p:nvSpPr>
          <p:spPr>
            <a:xfrm>
              <a:off x="6730349" y="1707239"/>
              <a:ext cx="446400" cy="445212"/>
            </a:xfrm>
            <a:custGeom>
              <a:avLst/>
              <a:gdLst>
                <a:gd name="f0" fmla="val w"/>
                <a:gd name="f1" fmla="val h"/>
                <a:gd name="f2" fmla="val 0"/>
                <a:gd name="f3" fmla="val 11689"/>
                <a:gd name="f4" fmla="val 11658"/>
                <a:gd name="f5" fmla="val 5829"/>
                <a:gd name="f6" fmla="val 1355"/>
                <a:gd name="f7" fmla="val 8286"/>
                <a:gd name="f8" fmla="val 10271"/>
                <a:gd name="f9" fmla="val 3372"/>
                <a:gd name="f10" fmla="val 8318"/>
                <a:gd name="f11" fmla="val 3403"/>
                <a:gd name="f12" fmla="val 1387"/>
                <a:gd name="f13" fmla="val 8255"/>
                <a:gd name="f14" fmla="val 3371"/>
                <a:gd name="f15" fmla="val 1"/>
                <a:gd name="f16" fmla="val 2647"/>
                <a:gd name="f17" fmla="val 2616"/>
                <a:gd name="f18" fmla="val 9011"/>
                <a:gd name="f19" fmla="val 11657"/>
                <a:gd name="f20" fmla="val 9042"/>
                <a:gd name="f21" fmla="*/ f0 1 11689"/>
                <a:gd name="f22" fmla="*/ f1 1 11658"/>
                <a:gd name="f23" fmla="val f2"/>
                <a:gd name="f24" fmla="val f3"/>
                <a:gd name="f25" fmla="val f4"/>
                <a:gd name="f26" fmla="+- f25 0 f23"/>
                <a:gd name="f27" fmla="+- f24 0 f23"/>
                <a:gd name="f28" fmla="*/ f27 1 11689"/>
                <a:gd name="f29" fmla="*/ f26 1 1165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1689" h="11658">
                  <a:moveTo>
                    <a:pt x="f5" y="f6"/>
                  </a:moveTo>
                  <a:cubicBezTo>
                    <a:pt x="f7" y="f6"/>
                    <a:pt x="f8" y="f9"/>
                    <a:pt x="f8" y="f5"/>
                  </a:cubicBezTo>
                  <a:cubicBezTo>
                    <a:pt x="f8" y="f7"/>
                    <a:pt x="f10" y="f8"/>
                    <a:pt x="f5" y="f8"/>
                  </a:cubicBezTo>
                  <a:cubicBezTo>
                    <a:pt x="f11" y="f8"/>
                    <a:pt x="f12" y="f13"/>
                    <a:pt x="f12" y="f5"/>
                  </a:cubicBezTo>
                  <a:cubicBezTo>
                    <a:pt x="f12" y="f9"/>
                    <a:pt x="f14" y="f6"/>
                    <a:pt x="f5" y="f6"/>
                  </a:cubicBezTo>
                  <a:close/>
                  <a:moveTo>
                    <a:pt x="f5" y="f15"/>
                  </a:moveTo>
                  <a:cubicBezTo>
                    <a:pt x="f16" y="f15"/>
                    <a:pt x="f2" y="f17"/>
                    <a:pt x="f2" y="f5"/>
                  </a:cubicBezTo>
                  <a:cubicBezTo>
                    <a:pt x="f2" y="f18"/>
                    <a:pt x="f16" y="f19"/>
                    <a:pt x="f5" y="f19"/>
                  </a:cubicBezTo>
                  <a:cubicBezTo>
                    <a:pt x="f18" y="f19"/>
                    <a:pt x="f19" y="f18"/>
                    <a:pt x="f19" y="f5"/>
                  </a:cubicBezTo>
                  <a:cubicBezTo>
                    <a:pt x="f3" y="f17"/>
                    <a:pt x="f20" y="f15"/>
                    <a:pt x="f5" y="f1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129" name="Google Shape;5917;p86">
            <a:extLst>
              <a:ext uri="{FF2B5EF4-FFF2-40B4-BE49-F238E27FC236}">
                <a16:creationId xmlns:a16="http://schemas.microsoft.com/office/drawing/2014/main" id="{7D939227-0683-3ECF-B0D6-5D832C5E00F8}"/>
              </a:ext>
            </a:extLst>
          </p:cNvPr>
          <p:cNvSpPr/>
          <p:nvPr/>
        </p:nvSpPr>
        <p:spPr>
          <a:xfrm>
            <a:off x="4339778" y="2577099"/>
            <a:ext cx="451036" cy="463171"/>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0" name="Google Shape;5955;p86">
            <a:extLst>
              <a:ext uri="{FF2B5EF4-FFF2-40B4-BE49-F238E27FC236}">
                <a16:creationId xmlns:a16="http://schemas.microsoft.com/office/drawing/2014/main" id="{542F6D1E-0D8E-E5DD-8BB1-7DB89A6B4173}"/>
              </a:ext>
            </a:extLst>
          </p:cNvPr>
          <p:cNvSpPr/>
          <p:nvPr/>
        </p:nvSpPr>
        <p:spPr>
          <a:xfrm>
            <a:off x="4879375" y="2649492"/>
            <a:ext cx="459001" cy="390768"/>
          </a:xfrm>
          <a:custGeom>
            <a:avLst/>
            <a:gdLst>
              <a:gd name="f0" fmla="val w"/>
              <a:gd name="f1" fmla="val h"/>
              <a:gd name="f2" fmla="val 0"/>
              <a:gd name="f3" fmla="val 12666"/>
              <a:gd name="f4" fmla="val 10713"/>
              <a:gd name="f5" fmla="val 1765"/>
              <a:gd name="f6" fmla="val 3309"/>
              <a:gd name="f7" fmla="val 7058"/>
              <a:gd name="f8" fmla="val 7278"/>
              <a:gd name="f9" fmla="val 1954"/>
              <a:gd name="f10" fmla="val 7436"/>
              <a:gd name="f11" fmla="val 2206"/>
              <a:gd name="f12" fmla="val 2615"/>
              <a:gd name="f13" fmla="val 9925"/>
              <a:gd name="f14" fmla="val 788"/>
              <a:gd name="f15" fmla="val 5073"/>
              <a:gd name="f16" fmla="val 5262"/>
              <a:gd name="f17" fmla="val 5514"/>
              <a:gd name="f18" fmla="val 5892"/>
              <a:gd name="f19" fmla="val 3403"/>
              <a:gd name="f20" fmla="val 3813"/>
              <a:gd name="f21" fmla="val 4033"/>
              <a:gd name="f22" fmla="val 4254"/>
              <a:gd name="f23" fmla="val 7247"/>
              <a:gd name="f24" fmla="val 8412"/>
              <a:gd name="f25" fmla="val 8601"/>
              <a:gd name="f26" fmla="val 8853"/>
              <a:gd name="f27" fmla="val 9294"/>
              <a:gd name="f28" fmla="val 6711"/>
              <a:gd name="f29" fmla="val 7152"/>
              <a:gd name="f30" fmla="val 7404"/>
              <a:gd name="f31" fmla="val 7593"/>
              <a:gd name="f32" fmla="val 11815"/>
              <a:gd name="f33" fmla="val 9988"/>
              <a:gd name="f34" fmla="val 10429"/>
              <a:gd name="f35" fmla="val 10649"/>
              <a:gd name="f36" fmla="val 10870"/>
              <a:gd name="f37" fmla="val 379"/>
              <a:gd name="f38" fmla="val 1"/>
              <a:gd name="f39" fmla="val 158"/>
              <a:gd name="f40" fmla="val 190"/>
              <a:gd name="f41" fmla="val 10334"/>
              <a:gd name="f42" fmla="val 10555"/>
              <a:gd name="f43" fmla="val 10712"/>
              <a:gd name="f44" fmla="val 12224"/>
              <a:gd name="f45" fmla="val 12476"/>
              <a:gd name="f46" fmla="val 12665"/>
              <a:gd name="f47" fmla="val 10523"/>
              <a:gd name="f48" fmla="val 12634"/>
              <a:gd name="f49" fmla="val 12445"/>
              <a:gd name="f50" fmla="*/ f0 1 12666"/>
              <a:gd name="f51" fmla="*/ f1 1 10713"/>
              <a:gd name="f52" fmla="val f2"/>
              <a:gd name="f53" fmla="val f3"/>
              <a:gd name="f54" fmla="val f4"/>
              <a:gd name="f55" fmla="+- f54 0 f52"/>
              <a:gd name="f56" fmla="+- f53 0 f52"/>
              <a:gd name="f57" fmla="*/ f56 1 12666"/>
              <a:gd name="f58" fmla="*/ f55 1 10713"/>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666" h="10713">
                <a:moveTo>
                  <a:pt x="f5" y="f6"/>
                </a:moveTo>
                <a:lnTo>
                  <a:pt x="f5" y="f7"/>
                </a:lnTo>
                <a:cubicBezTo>
                  <a:pt x="f5" y="f8"/>
                  <a:pt x="f9" y="f10"/>
                  <a:pt x="f11" y="f10"/>
                </a:cubicBezTo>
                <a:lnTo>
                  <a:pt x="f12" y="f10"/>
                </a:lnTo>
                <a:lnTo>
                  <a:pt x="f12" y="f13"/>
                </a:lnTo>
                <a:lnTo>
                  <a:pt x="f14" y="f13"/>
                </a:lnTo>
                <a:lnTo>
                  <a:pt x="f14" y="f6"/>
                </a:lnTo>
                <a:close/>
                <a:moveTo>
                  <a:pt x="f15" y="f6"/>
                </a:moveTo>
                <a:lnTo>
                  <a:pt x="f15" y="f7"/>
                </a:lnTo>
                <a:cubicBezTo>
                  <a:pt x="f15" y="f8"/>
                  <a:pt x="f16" y="f10"/>
                  <a:pt x="f17" y="f10"/>
                </a:cubicBezTo>
                <a:lnTo>
                  <a:pt x="f18" y="f10"/>
                </a:lnTo>
                <a:lnTo>
                  <a:pt x="f18" y="f13"/>
                </a:lnTo>
                <a:lnTo>
                  <a:pt x="f19" y="f13"/>
                </a:lnTo>
                <a:lnTo>
                  <a:pt x="f19" y="f10"/>
                </a:lnTo>
                <a:lnTo>
                  <a:pt x="f20" y="f10"/>
                </a:lnTo>
                <a:cubicBezTo>
                  <a:pt x="f21" y="f10"/>
                  <a:pt x="f22" y="f23"/>
                  <a:pt x="f22" y="f7"/>
                </a:cubicBezTo>
                <a:lnTo>
                  <a:pt x="f22" y="f6"/>
                </a:lnTo>
                <a:close/>
                <a:moveTo>
                  <a:pt x="f24" y="f6"/>
                </a:moveTo>
                <a:lnTo>
                  <a:pt x="f24" y="f7"/>
                </a:lnTo>
                <a:cubicBezTo>
                  <a:pt x="f24" y="f8"/>
                  <a:pt x="f25" y="f10"/>
                  <a:pt x="f26" y="f10"/>
                </a:cubicBezTo>
                <a:lnTo>
                  <a:pt x="f27" y="f10"/>
                </a:lnTo>
                <a:lnTo>
                  <a:pt x="f27" y="f13"/>
                </a:lnTo>
                <a:lnTo>
                  <a:pt x="f28" y="f13"/>
                </a:lnTo>
                <a:lnTo>
                  <a:pt x="f28" y="f10"/>
                </a:lnTo>
                <a:lnTo>
                  <a:pt x="f29" y="f10"/>
                </a:lnTo>
                <a:cubicBezTo>
                  <a:pt x="f30" y="f10"/>
                  <a:pt x="f31" y="f23"/>
                  <a:pt x="f31" y="f7"/>
                </a:cubicBezTo>
                <a:lnTo>
                  <a:pt x="f31" y="f6"/>
                </a:lnTo>
                <a:close/>
                <a:moveTo>
                  <a:pt x="f32" y="f6"/>
                </a:moveTo>
                <a:lnTo>
                  <a:pt x="f32" y="f13"/>
                </a:lnTo>
                <a:lnTo>
                  <a:pt x="f33" y="f13"/>
                </a:lnTo>
                <a:lnTo>
                  <a:pt x="f33" y="f10"/>
                </a:lnTo>
                <a:lnTo>
                  <a:pt x="f34" y="f10"/>
                </a:lnTo>
                <a:cubicBezTo>
                  <a:pt x="f35" y="f10"/>
                  <a:pt x="f36" y="f23"/>
                  <a:pt x="f36" y="f7"/>
                </a:cubicBezTo>
                <a:lnTo>
                  <a:pt x="f36" y="f6"/>
                </a:lnTo>
                <a:close/>
                <a:moveTo>
                  <a:pt x="f37" y="f38"/>
                </a:moveTo>
                <a:cubicBezTo>
                  <a:pt x="f39" y="f38"/>
                  <a:pt x="f38" y="f40"/>
                  <a:pt x="f38" y="f37"/>
                </a:cubicBezTo>
                <a:lnTo>
                  <a:pt x="f38" y="f41"/>
                </a:lnTo>
                <a:cubicBezTo>
                  <a:pt x="f38" y="f42"/>
                  <a:pt x="f40" y="f43"/>
                  <a:pt x="f37" y="f43"/>
                </a:cubicBezTo>
                <a:lnTo>
                  <a:pt x="f44" y="f43"/>
                </a:lnTo>
                <a:cubicBezTo>
                  <a:pt x="f45" y="f43"/>
                  <a:pt x="f46" y="f47"/>
                  <a:pt x="f46" y="f41"/>
                </a:cubicBezTo>
                <a:lnTo>
                  <a:pt x="f46" y="f37"/>
                </a:lnTo>
                <a:cubicBezTo>
                  <a:pt x="f48" y="f40"/>
                  <a:pt x="f49" y="f38"/>
                  <a:pt x="f44" y="f38"/>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131" name="Google Shape;5983;p86">
            <a:extLst>
              <a:ext uri="{FF2B5EF4-FFF2-40B4-BE49-F238E27FC236}">
                <a16:creationId xmlns:a16="http://schemas.microsoft.com/office/drawing/2014/main" id="{155E5F2F-7E68-DF7D-C97B-14C19EEC6E42}"/>
              </a:ext>
            </a:extLst>
          </p:cNvPr>
          <p:cNvGrpSpPr/>
          <p:nvPr/>
        </p:nvGrpSpPr>
        <p:grpSpPr>
          <a:xfrm>
            <a:off x="5526834" y="2589233"/>
            <a:ext cx="461287" cy="462009"/>
            <a:chOff x="5526834" y="2589233"/>
            <a:chExt cx="461287" cy="462009"/>
          </a:xfrm>
        </p:grpSpPr>
        <p:sp>
          <p:nvSpPr>
            <p:cNvPr id="132" name="Google Shape;5984;p86">
              <a:extLst>
                <a:ext uri="{FF2B5EF4-FFF2-40B4-BE49-F238E27FC236}">
                  <a16:creationId xmlns:a16="http://schemas.microsoft.com/office/drawing/2014/main" id="{BFA0248D-3484-1AF8-6F75-C44DBCDF7C43}"/>
                </a:ext>
              </a:extLst>
            </p:cNvPr>
            <p:cNvSpPr/>
            <p:nvPr/>
          </p:nvSpPr>
          <p:spPr>
            <a:xfrm>
              <a:off x="5526834" y="2589233"/>
              <a:ext cx="368804" cy="370048"/>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3" name="Google Shape;5985;p86">
              <a:extLst>
                <a:ext uri="{FF2B5EF4-FFF2-40B4-BE49-F238E27FC236}">
                  <a16:creationId xmlns:a16="http://schemas.microsoft.com/office/drawing/2014/main" id="{E0B10705-56A4-2D80-895B-B9DC4D8A8A3A}"/>
                </a:ext>
              </a:extLst>
            </p:cNvPr>
            <p:cNvSpPr/>
            <p:nvPr/>
          </p:nvSpPr>
          <p:spPr>
            <a:xfrm>
              <a:off x="5588474" y="2775231"/>
              <a:ext cx="399647" cy="276011"/>
            </a:xfrm>
            <a:custGeom>
              <a:avLst/>
              <a:gdLst>
                <a:gd name="f0" fmla="val w"/>
                <a:gd name="f1" fmla="val h"/>
                <a:gd name="f2" fmla="val 0"/>
                <a:gd name="f3" fmla="val 11028"/>
                <a:gd name="f4" fmla="val 7566"/>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1261"/>
                <a:gd name="f34" fmla="val 5388"/>
                <a:gd name="f35" fmla="val 5955"/>
                <a:gd name="f36" fmla="val 6459"/>
                <a:gd name="f37" fmla="val 7220"/>
                <a:gd name="f38" fmla="val 6617"/>
                <a:gd name="f39" fmla="val 6716"/>
                <a:gd name="f40" fmla="val 8601"/>
                <a:gd name="f41" fmla="val 6495"/>
                <a:gd name="f42" fmla="val 10082"/>
                <a:gd name="f43" fmla="val 4920"/>
                <a:gd name="f44" fmla="val 10114"/>
                <a:gd name="f45" fmla="val 2904"/>
                <a:gd name="f46" fmla="val 2400"/>
                <a:gd name="f47" fmla="val 10649"/>
                <a:gd name="f48" fmla="val 2211"/>
                <a:gd name="f49" fmla="val 11027"/>
                <a:gd name="f50" fmla="val 1706"/>
                <a:gd name="f51" fmla="val 10996"/>
                <a:gd name="f52" fmla="val 1108"/>
                <a:gd name="f53" fmla="val 10964"/>
                <a:gd name="f54" fmla="val 572"/>
                <a:gd name="f55" fmla="val 10492"/>
                <a:gd name="f56" fmla="val 100"/>
                <a:gd name="f57" fmla="val 9893"/>
                <a:gd name="f58" fmla="val 5"/>
                <a:gd name="f59" fmla="val 9853"/>
                <a:gd name="f60" fmla="val 2"/>
                <a:gd name="f61" fmla="val 9813"/>
                <a:gd name="f62" fmla="*/ f0 1 11028"/>
                <a:gd name="f63" fmla="*/ f1 1 7566"/>
                <a:gd name="f64" fmla="val f2"/>
                <a:gd name="f65" fmla="val f3"/>
                <a:gd name="f66" fmla="val f4"/>
                <a:gd name="f67" fmla="+- f66 0 f64"/>
                <a:gd name="f68" fmla="+- f65 0 f64"/>
                <a:gd name="f69" fmla="*/ f68 1 11028"/>
                <a:gd name="f70" fmla="*/ f67 1 7566"/>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11028" h="7566">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4"/>
                    <a:pt x="f33" y="f4"/>
                  </a:cubicBezTo>
                  <a:lnTo>
                    <a:pt x="f34" y="f4"/>
                  </a:lnTo>
                  <a:cubicBezTo>
                    <a:pt x="f35" y="f4"/>
                    <a:pt x="f36" y="f37"/>
                    <a:pt x="f38" y="f39"/>
                  </a:cubicBezTo>
                  <a:cubicBezTo>
                    <a:pt x="f40" y="f41"/>
                    <a:pt x="f42" y="f43"/>
                    <a:pt x="f44" y="f45"/>
                  </a:cubicBezTo>
                  <a:lnTo>
                    <a:pt x="f44" y="f46"/>
                  </a:lnTo>
                  <a:cubicBezTo>
                    <a:pt x="f47" y="f48"/>
                    <a:pt x="f49" y="f50"/>
                    <a:pt x="f51" y="f52"/>
                  </a:cubicBezTo>
                  <a:cubicBezTo>
                    <a:pt x="f53" y="f54"/>
                    <a:pt x="f55" y="f56"/>
                    <a:pt x="f57" y="f58"/>
                  </a:cubicBezTo>
                  <a:cubicBezTo>
                    <a:pt x="f59" y="f60"/>
                    <a:pt x="f61"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4" name="Google Shape;5986;p86">
            <a:extLst>
              <a:ext uri="{FF2B5EF4-FFF2-40B4-BE49-F238E27FC236}">
                <a16:creationId xmlns:a16="http://schemas.microsoft.com/office/drawing/2014/main" id="{0E0A5BBE-8404-E3D2-C42A-73D715517032}"/>
              </a:ext>
            </a:extLst>
          </p:cNvPr>
          <p:cNvGrpSpPr/>
          <p:nvPr/>
        </p:nvGrpSpPr>
        <p:grpSpPr>
          <a:xfrm>
            <a:off x="7353851" y="2571603"/>
            <a:ext cx="465823" cy="464304"/>
            <a:chOff x="7353851" y="2571603"/>
            <a:chExt cx="465823" cy="464304"/>
          </a:xfrm>
        </p:grpSpPr>
        <p:sp>
          <p:nvSpPr>
            <p:cNvPr id="135" name="Google Shape;5987;p86">
              <a:extLst>
                <a:ext uri="{FF2B5EF4-FFF2-40B4-BE49-F238E27FC236}">
                  <a16:creationId xmlns:a16="http://schemas.microsoft.com/office/drawing/2014/main" id="{C2BF82BB-2670-FEB0-F38E-8CB375651870}"/>
                </a:ext>
              </a:extLst>
            </p:cNvPr>
            <p:cNvSpPr/>
            <p:nvPr/>
          </p:nvSpPr>
          <p:spPr>
            <a:xfrm>
              <a:off x="7635834" y="2856594"/>
              <a:ext cx="183840" cy="179313"/>
            </a:xfrm>
            <a:custGeom>
              <a:avLst/>
              <a:gdLst>
                <a:gd name="f0" fmla="val w"/>
                <a:gd name="f1" fmla="val h"/>
                <a:gd name="f2" fmla="val 0"/>
                <a:gd name="f3" fmla="val 5073"/>
                <a:gd name="f4" fmla="val 4916"/>
                <a:gd name="f5" fmla="val 2238"/>
                <a:gd name="f6" fmla="val 1"/>
                <a:gd name="f7" fmla="val 1986"/>
                <a:gd name="f8" fmla="val 442"/>
                <a:gd name="f9" fmla="val 1671"/>
                <a:gd name="f10" fmla="val 820"/>
                <a:gd name="f11" fmla="val 1324"/>
                <a:gd name="f12" fmla="val 1229"/>
                <a:gd name="f13" fmla="val 946"/>
                <a:gd name="f14" fmla="val 473"/>
                <a:gd name="f15" fmla="val 2206"/>
                <a:gd name="f16" fmla="val 4443"/>
                <a:gd name="f17" fmla="val 2521"/>
                <a:gd name="f18" fmla="val 4758"/>
                <a:gd name="f19" fmla="val 2923"/>
                <a:gd name="f20" fmla="val 3325"/>
                <a:gd name="f21" fmla="val 3726"/>
                <a:gd name="f22" fmla="val 4128"/>
                <a:gd name="f23" fmla="val 3813"/>
                <a:gd name="f24" fmla="val 2836"/>
                <a:gd name="f25" fmla="*/ f0 1 5073"/>
                <a:gd name="f26" fmla="*/ f1 1 4916"/>
                <a:gd name="f27" fmla="val f2"/>
                <a:gd name="f28" fmla="val f3"/>
                <a:gd name="f29" fmla="val f4"/>
                <a:gd name="f30" fmla="+- f29 0 f27"/>
                <a:gd name="f31" fmla="+- f28 0 f27"/>
                <a:gd name="f32" fmla="*/ f31 1 5073"/>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5073" h="4916">
                  <a:moveTo>
                    <a:pt x="f5" y="f6"/>
                  </a:moveTo>
                  <a:cubicBezTo>
                    <a:pt x="f7" y="f8"/>
                    <a:pt x="f9" y="f10"/>
                    <a:pt x="f11" y="f12"/>
                  </a:cubicBezTo>
                  <a:cubicBezTo>
                    <a:pt x="f13" y="f9"/>
                    <a:pt x="f14" y="f7"/>
                    <a:pt x="f6" y="f5"/>
                  </a:cubicBezTo>
                  <a:lnTo>
                    <a:pt x="f15" y="f16"/>
                  </a:lnTo>
                  <a:cubicBezTo>
                    <a:pt x="f17" y="f18"/>
                    <a:pt x="f19" y="f4"/>
                    <a:pt x="f20" y="f4"/>
                  </a:cubicBezTo>
                  <a:cubicBezTo>
                    <a:pt x="f21" y="f4"/>
                    <a:pt x="f22" y="f18"/>
                    <a:pt x="f16" y="f16"/>
                  </a:cubicBezTo>
                  <a:cubicBezTo>
                    <a:pt x="f3" y="f23"/>
                    <a:pt x="f3" y="f24"/>
                    <a:pt x="f16" y="f15"/>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6" name="Google Shape;5988;p86">
              <a:extLst>
                <a:ext uri="{FF2B5EF4-FFF2-40B4-BE49-F238E27FC236}">
                  <a16:creationId xmlns:a16="http://schemas.microsoft.com/office/drawing/2014/main" id="{F016B12D-758F-AD6B-192D-841AB7A68D16}"/>
                </a:ext>
              </a:extLst>
            </p:cNvPr>
            <p:cNvSpPr/>
            <p:nvPr/>
          </p:nvSpPr>
          <p:spPr>
            <a:xfrm>
              <a:off x="7353851" y="2571603"/>
              <a:ext cx="359670" cy="363227"/>
            </a:xfrm>
            <a:custGeom>
              <a:avLst/>
              <a:gdLst>
                <a:gd name="f0" fmla="val w"/>
                <a:gd name="f1" fmla="val h"/>
                <a:gd name="f2" fmla="val 0"/>
                <a:gd name="f3" fmla="val 9925"/>
                <a:gd name="f4" fmla="val 9958"/>
                <a:gd name="f5" fmla="val 4978"/>
                <a:gd name="f6" fmla="val 1702"/>
                <a:gd name="f7" fmla="val 6774"/>
                <a:gd name="f8" fmla="val 8286"/>
                <a:gd name="f9" fmla="val 3214"/>
                <a:gd name="f10" fmla="val 5010"/>
                <a:gd name="f11" fmla="val 8254"/>
                <a:gd name="f12" fmla="val 5892"/>
                <a:gd name="f13" fmla="val 7939"/>
                <a:gd name="f14" fmla="val 6711"/>
                <a:gd name="f15" fmla="val 7341"/>
                <a:gd name="f16" fmla="val 7310"/>
                <a:gd name="f17" fmla="val 6742"/>
                <a:gd name="f18" fmla="val 7908"/>
                <a:gd name="f19" fmla="val 5923"/>
                <a:gd name="f20" fmla="val 8318"/>
                <a:gd name="f21" fmla="val 3151"/>
                <a:gd name="f22" fmla="val 1670"/>
                <a:gd name="f23" fmla="val 6837"/>
                <a:gd name="f24" fmla="val 1"/>
                <a:gd name="f25" fmla="val 2268"/>
                <a:gd name="f26" fmla="val 2269"/>
                <a:gd name="f27" fmla="val 7688"/>
                <a:gd name="f28" fmla="val 9956"/>
                <a:gd name="f29" fmla="val 5013"/>
                <a:gd name="f30" fmla="val 9957"/>
                <a:gd name="f31" fmla="val 5048"/>
                <a:gd name="f32" fmla="val 5083"/>
                <a:gd name="f33" fmla="val 6367"/>
                <a:gd name="f34" fmla="val 7586"/>
                <a:gd name="f35" fmla="val 9395"/>
                <a:gd name="f36" fmla="val 8506"/>
                <a:gd name="f37" fmla="val 8444"/>
                <a:gd name="f38" fmla="val 9420"/>
                <a:gd name="f39" fmla="val 7499"/>
                <a:gd name="f40" fmla="val 9924"/>
                <a:gd name="f41" fmla="val 6270"/>
                <a:gd name="f42" fmla="val 7687"/>
                <a:gd name="f43" fmla="*/ f0 1 9925"/>
                <a:gd name="f44" fmla="*/ f1 1 9958"/>
                <a:gd name="f45" fmla="val f2"/>
                <a:gd name="f46" fmla="val f3"/>
                <a:gd name="f47" fmla="val f4"/>
                <a:gd name="f48" fmla="+- f47 0 f45"/>
                <a:gd name="f49" fmla="+- f46 0 f45"/>
                <a:gd name="f50" fmla="*/ f49 1 9925"/>
                <a:gd name="f51" fmla="*/ f48 1 9958"/>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9925" h="9958">
                  <a:moveTo>
                    <a:pt x="f5" y="f6"/>
                  </a:moveTo>
                  <a:cubicBezTo>
                    <a:pt x="f7" y="f6"/>
                    <a:pt x="f8" y="f9"/>
                    <a:pt x="f8" y="f10"/>
                  </a:cubicBezTo>
                  <a:cubicBezTo>
                    <a:pt x="f11" y="f12"/>
                    <a:pt x="f13" y="f14"/>
                    <a:pt x="f15" y="f16"/>
                  </a:cubicBezTo>
                  <a:cubicBezTo>
                    <a:pt x="f17" y="f18"/>
                    <a:pt x="f19" y="f20"/>
                    <a:pt x="f5" y="f20"/>
                  </a:cubicBezTo>
                  <a:cubicBezTo>
                    <a:pt x="f21" y="f20"/>
                    <a:pt x="f22" y="f23"/>
                    <a:pt x="f22" y="f10"/>
                  </a:cubicBezTo>
                  <a:cubicBezTo>
                    <a:pt x="f22" y="f9"/>
                    <a:pt x="f21" y="f6"/>
                    <a:pt x="f5" y="f6"/>
                  </a:cubicBezTo>
                  <a:close/>
                  <a:moveTo>
                    <a:pt x="f5" y="f24"/>
                  </a:moveTo>
                  <a:cubicBezTo>
                    <a:pt x="f25" y="f24"/>
                    <a:pt x="f2" y="f26"/>
                    <a:pt x="f2" y="f5"/>
                  </a:cubicBezTo>
                  <a:cubicBezTo>
                    <a:pt x="f2" y="f27"/>
                    <a:pt x="f25" y="f28"/>
                    <a:pt x="f5" y="f28"/>
                  </a:cubicBezTo>
                  <a:cubicBezTo>
                    <a:pt x="f29" y="f30"/>
                    <a:pt x="f31" y="f30"/>
                    <a:pt x="f32" y="f30"/>
                  </a:cubicBezTo>
                  <a:cubicBezTo>
                    <a:pt x="f33" y="f30"/>
                    <a:pt x="f34" y="f35"/>
                    <a:pt x="f36" y="f37"/>
                  </a:cubicBezTo>
                  <a:cubicBezTo>
                    <a:pt x="f38" y="f39"/>
                    <a:pt x="f40" y="f41"/>
                    <a:pt x="f40" y="f5"/>
                  </a:cubicBezTo>
                  <a:cubicBezTo>
                    <a:pt x="f40" y="f26"/>
                    <a:pt x="f42" y="f24"/>
                    <a:pt x="f5" y="f24"/>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7" name="Google Shape;6005;p86">
            <a:extLst>
              <a:ext uri="{FF2B5EF4-FFF2-40B4-BE49-F238E27FC236}">
                <a16:creationId xmlns:a16="http://schemas.microsoft.com/office/drawing/2014/main" id="{94A9831D-EC3C-F678-F182-E8FB58B113C5}"/>
              </a:ext>
            </a:extLst>
          </p:cNvPr>
          <p:cNvGrpSpPr/>
          <p:nvPr/>
        </p:nvGrpSpPr>
        <p:grpSpPr>
          <a:xfrm>
            <a:off x="4901348" y="3495294"/>
            <a:ext cx="406286" cy="408900"/>
            <a:chOff x="4901348" y="3495294"/>
            <a:chExt cx="406286" cy="408900"/>
          </a:xfrm>
        </p:grpSpPr>
        <p:sp>
          <p:nvSpPr>
            <p:cNvPr id="138" name="Google Shape;6006;p86">
              <a:extLst>
                <a:ext uri="{FF2B5EF4-FFF2-40B4-BE49-F238E27FC236}">
                  <a16:creationId xmlns:a16="http://schemas.microsoft.com/office/drawing/2014/main" id="{C13978C5-4A2D-6169-6CE4-6C50BF94FD52}"/>
                </a:ext>
              </a:extLst>
            </p:cNvPr>
            <p:cNvSpPr/>
            <p:nvPr/>
          </p:nvSpPr>
          <p:spPr>
            <a:xfrm>
              <a:off x="4901348" y="3495294"/>
              <a:ext cx="406286" cy="300069"/>
            </a:xfrm>
            <a:custGeom>
              <a:avLst/>
              <a:gdLst>
                <a:gd name="f0" fmla="val w"/>
                <a:gd name="f1" fmla="val h"/>
                <a:gd name="f2" fmla="val 0"/>
                <a:gd name="f3" fmla="val 12666"/>
                <a:gd name="f4" fmla="val 9294"/>
                <a:gd name="f5" fmla="val 11405"/>
                <a:gd name="f6" fmla="val 1701"/>
                <a:gd name="f7" fmla="val 11626"/>
                <a:gd name="f8" fmla="val 11846"/>
                <a:gd name="f9" fmla="val 1890"/>
                <a:gd name="f10" fmla="val 2142"/>
                <a:gd name="f11" fmla="val 3749"/>
                <a:gd name="f12" fmla="val 11090"/>
                <a:gd name="f13" fmla="val 4663"/>
                <a:gd name="f14" fmla="val 9956"/>
                <a:gd name="f15" fmla="val 4978"/>
                <a:gd name="f16" fmla="val 10051"/>
                <a:gd name="f17" fmla="val 4631"/>
                <a:gd name="f18" fmla="val 10145"/>
                <a:gd name="f19" fmla="val 4222"/>
                <a:gd name="f20" fmla="val 3844"/>
                <a:gd name="f21" fmla="val 2584"/>
                <a:gd name="f22" fmla="val 3812"/>
                <a:gd name="f23" fmla="val 2647"/>
                <a:gd name="f24" fmla="val 4600"/>
                <a:gd name="f25" fmla="val 2773"/>
                <a:gd name="f26" fmla="val 5009"/>
                <a:gd name="f27" fmla="val 1639"/>
                <a:gd name="f28" fmla="val 4694"/>
                <a:gd name="f29" fmla="val 851"/>
                <a:gd name="f30" fmla="val 3781"/>
                <a:gd name="f31" fmla="val 1040"/>
                <a:gd name="f32" fmla="val 1292"/>
                <a:gd name="f33" fmla="val 4065"/>
                <a:gd name="f34" fmla="val 3655"/>
                <a:gd name="f35" fmla="val 4317"/>
                <a:gd name="f36" fmla="val 4506"/>
                <a:gd name="f37" fmla="val 3875"/>
                <a:gd name="f38" fmla="val 4096"/>
                <a:gd name="f39" fmla="val 4821"/>
                <a:gd name="f40" fmla="val 5041"/>
                <a:gd name="f41" fmla="val 5262"/>
                <a:gd name="f42" fmla="val 5261"/>
                <a:gd name="f43" fmla="val 5451"/>
                <a:gd name="f44" fmla="val 5324"/>
                <a:gd name="f45" fmla="val 5577"/>
                <a:gd name="f46" fmla="val 5608"/>
                <a:gd name="f47" fmla="val 5482"/>
                <a:gd name="f48" fmla="val 5797"/>
                <a:gd name="f49" fmla="val 5431"/>
                <a:gd name="f50" fmla="val 5952"/>
                <a:gd name="f51" fmla="val 5229"/>
                <a:gd name="f52" fmla="val 6065"/>
                <a:gd name="f53" fmla="val 5054"/>
                <a:gd name="f54" fmla="val 5017"/>
                <a:gd name="f55" fmla="val 4980"/>
                <a:gd name="f56" fmla="val 6060"/>
                <a:gd name="f57" fmla="val 4947"/>
                <a:gd name="f58" fmla="val 6049"/>
                <a:gd name="f59" fmla="val 4128"/>
                <a:gd name="f60" fmla="val 5734"/>
                <a:gd name="f61" fmla="val 4946"/>
                <a:gd name="f62" fmla="val 2993"/>
                <a:gd name="f63" fmla="val 2741"/>
                <a:gd name="f64" fmla="val 2552"/>
                <a:gd name="f65" fmla="val 189"/>
                <a:gd name="f66" fmla="val 441"/>
                <a:gd name="f67" fmla="val 882"/>
                <a:gd name="f68" fmla="val 1261"/>
                <a:gd name="f69" fmla="val 536"/>
                <a:gd name="f70" fmla="val 1"/>
                <a:gd name="f71" fmla="val 1418"/>
                <a:gd name="f72" fmla="val 4568"/>
                <a:gd name="f73" fmla="val 1513"/>
                <a:gd name="f74" fmla="val 3183"/>
                <a:gd name="f75" fmla="val 5923"/>
                <a:gd name="f76" fmla="val 4159"/>
                <a:gd name="f77" fmla="val 7372"/>
                <a:gd name="f78" fmla="val 5073"/>
                <a:gd name="f79" fmla="val 7089"/>
                <a:gd name="f80" fmla="val 7687"/>
                <a:gd name="f81" fmla="val 8286"/>
                <a:gd name="f82" fmla="val 8884"/>
                <a:gd name="f83" fmla="val 4443"/>
                <a:gd name="f84" fmla="val 8192"/>
                <a:gd name="f85" fmla="val 7782"/>
                <a:gd name="f86" fmla="val 7562"/>
                <a:gd name="f87" fmla="val 8507"/>
                <a:gd name="f88" fmla="val 9484"/>
                <a:gd name="f89" fmla="val 11216"/>
                <a:gd name="f90" fmla="val 4537"/>
                <a:gd name="f91" fmla="val 12098"/>
                <a:gd name="f92" fmla="val 9704"/>
                <a:gd name="f93" fmla="*/ f0 1 12666"/>
                <a:gd name="f94" fmla="*/ f1 1 9294"/>
                <a:gd name="f95" fmla="val f2"/>
                <a:gd name="f96" fmla="val f3"/>
                <a:gd name="f97" fmla="val f4"/>
                <a:gd name="f98" fmla="+- f97 0 f95"/>
                <a:gd name="f99" fmla="+- f96 0 f95"/>
                <a:gd name="f100" fmla="*/ f99 1 12666"/>
                <a:gd name="f101" fmla="*/ f98 1 9294"/>
                <a:gd name="f102" fmla="*/ f95 1 f100"/>
                <a:gd name="f103" fmla="*/ f96 1 f100"/>
                <a:gd name="f104" fmla="*/ f95 1 f101"/>
                <a:gd name="f105" fmla="*/ f97 1 f101"/>
                <a:gd name="f106" fmla="*/ f102 f93 1"/>
                <a:gd name="f107" fmla="*/ f103 f93 1"/>
                <a:gd name="f108" fmla="*/ f105 f94 1"/>
                <a:gd name="f109" fmla="*/ f104 f94 1"/>
              </a:gdLst>
              <a:ahLst/>
              <a:cxnLst>
                <a:cxn ang="3cd4">
                  <a:pos x="hc" y="t"/>
                </a:cxn>
                <a:cxn ang="0">
                  <a:pos x="r" y="vc"/>
                </a:cxn>
                <a:cxn ang="cd4">
                  <a:pos x="hc" y="b"/>
                </a:cxn>
                <a:cxn ang="cd2">
                  <a:pos x="l" y="vc"/>
                </a:cxn>
              </a:cxnLst>
              <a:rect l="f106" t="f109" r="f107" b="f108"/>
              <a:pathLst>
                <a:path w="12666" h="9294">
                  <a:moveTo>
                    <a:pt x="f5" y="f6"/>
                  </a:moveTo>
                  <a:cubicBezTo>
                    <a:pt x="f7" y="f6"/>
                    <a:pt x="f8" y="f9"/>
                    <a:pt x="f8" y="f10"/>
                  </a:cubicBezTo>
                  <a:cubicBezTo>
                    <a:pt x="f8" y="f11"/>
                    <a:pt x="f12" y="f13"/>
                    <a:pt x="f14" y="f15"/>
                  </a:cubicBezTo>
                  <a:cubicBezTo>
                    <a:pt x="f16" y="f17"/>
                    <a:pt x="f18" y="f19"/>
                    <a:pt x="f18" y="f20"/>
                  </a:cubicBezTo>
                  <a:lnTo>
                    <a:pt x="f18" y="f6"/>
                  </a:lnTo>
                  <a:close/>
                  <a:moveTo>
                    <a:pt x="f21" y="f6"/>
                  </a:moveTo>
                  <a:lnTo>
                    <a:pt x="f21" y="f22"/>
                  </a:lnTo>
                  <a:cubicBezTo>
                    <a:pt x="f21" y="f19"/>
                    <a:pt x="f23" y="f24"/>
                    <a:pt x="f25" y="f26"/>
                  </a:cubicBezTo>
                  <a:cubicBezTo>
                    <a:pt x="f27" y="f28"/>
                    <a:pt x="f29" y="f30"/>
                    <a:pt x="f29" y="f10"/>
                  </a:cubicBezTo>
                  <a:cubicBezTo>
                    <a:pt x="f29" y="f9"/>
                    <a:pt x="f31" y="f6"/>
                    <a:pt x="f32" y="f6"/>
                  </a:cubicBezTo>
                  <a:close/>
                  <a:moveTo>
                    <a:pt x="f33" y="f34"/>
                  </a:moveTo>
                  <a:cubicBezTo>
                    <a:pt x="f35" y="f34"/>
                    <a:pt x="f36" y="f37"/>
                    <a:pt x="f36" y="f38"/>
                  </a:cubicBezTo>
                  <a:cubicBezTo>
                    <a:pt x="f36" y="f17"/>
                    <a:pt x="f39" y="f40"/>
                    <a:pt x="f41" y="f42"/>
                  </a:cubicBezTo>
                  <a:cubicBezTo>
                    <a:pt x="f43" y="f44"/>
                    <a:pt x="f45" y="f46"/>
                    <a:pt x="f47" y="f48"/>
                  </a:cubicBezTo>
                  <a:cubicBezTo>
                    <a:pt x="f49" y="f50"/>
                    <a:pt x="f51" y="f52"/>
                    <a:pt x="f53" y="f52"/>
                  </a:cubicBezTo>
                  <a:cubicBezTo>
                    <a:pt x="f54" y="f52"/>
                    <a:pt x="f55" y="f56"/>
                    <a:pt x="f57" y="f58"/>
                  </a:cubicBezTo>
                  <a:cubicBezTo>
                    <a:pt x="f59" y="f60"/>
                    <a:pt x="f34" y="f61"/>
                    <a:pt x="f34" y="f38"/>
                  </a:cubicBezTo>
                  <a:cubicBezTo>
                    <a:pt x="f34" y="f37"/>
                    <a:pt x="f20" y="f34"/>
                    <a:pt x="f33" y="f34"/>
                  </a:cubicBezTo>
                  <a:close/>
                  <a:moveTo>
                    <a:pt x="f62" y="f2"/>
                  </a:moveTo>
                  <a:cubicBezTo>
                    <a:pt x="f63" y="f2"/>
                    <a:pt x="f64" y="f65"/>
                    <a:pt x="f64" y="f66"/>
                  </a:cubicBezTo>
                  <a:lnTo>
                    <a:pt x="f64" y="f67"/>
                  </a:lnTo>
                  <a:lnTo>
                    <a:pt x="f68" y="f67"/>
                  </a:lnTo>
                  <a:cubicBezTo>
                    <a:pt x="f69" y="f67"/>
                    <a:pt x="f70" y="f71"/>
                    <a:pt x="f70" y="f10"/>
                  </a:cubicBezTo>
                  <a:cubicBezTo>
                    <a:pt x="f70" y="f72"/>
                    <a:pt x="f73" y="f48"/>
                    <a:pt x="f74" y="f75"/>
                  </a:cubicBezTo>
                  <a:cubicBezTo>
                    <a:pt x="f76" y="f77"/>
                    <a:pt x="f78" y="f79"/>
                    <a:pt x="f78" y="f80"/>
                  </a:cubicBezTo>
                  <a:cubicBezTo>
                    <a:pt x="f78" y="f81"/>
                    <a:pt x="f39" y="f82"/>
                    <a:pt x="f83" y="f4"/>
                  </a:cubicBezTo>
                  <a:lnTo>
                    <a:pt x="f84" y="f4"/>
                  </a:lnTo>
                  <a:cubicBezTo>
                    <a:pt x="f85" y="f82"/>
                    <a:pt x="f86" y="f81"/>
                    <a:pt x="f86" y="f80"/>
                  </a:cubicBezTo>
                  <a:cubicBezTo>
                    <a:pt x="f86" y="f79"/>
                    <a:pt x="f87" y="f77"/>
                    <a:pt x="f88" y="f75"/>
                  </a:cubicBezTo>
                  <a:cubicBezTo>
                    <a:pt x="f89" y="f48"/>
                    <a:pt x="f3" y="f90"/>
                    <a:pt x="f3" y="f10"/>
                  </a:cubicBezTo>
                  <a:cubicBezTo>
                    <a:pt x="f3" y="f71"/>
                    <a:pt x="f91" y="f67"/>
                    <a:pt x="f5" y="f67"/>
                  </a:cubicBezTo>
                  <a:lnTo>
                    <a:pt x="f18" y="f67"/>
                  </a:lnTo>
                  <a:lnTo>
                    <a:pt x="f18" y="f66"/>
                  </a:lnTo>
                  <a:cubicBezTo>
                    <a:pt x="f18" y="f65"/>
                    <a:pt x="f14" y="f2"/>
                    <a:pt x="f92"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9" name="Google Shape;6007;p86">
              <a:extLst>
                <a:ext uri="{FF2B5EF4-FFF2-40B4-BE49-F238E27FC236}">
                  <a16:creationId xmlns:a16="http://schemas.microsoft.com/office/drawing/2014/main" id="{64B9259D-24EB-EF9D-F182-638290CBDFC8}"/>
                </a:ext>
              </a:extLst>
            </p:cNvPr>
            <p:cNvSpPr/>
            <p:nvPr/>
          </p:nvSpPr>
          <p:spPr>
            <a:xfrm>
              <a:off x="4979173" y="3822804"/>
              <a:ext cx="249658" cy="81390"/>
            </a:xfrm>
            <a:custGeom>
              <a:avLst/>
              <a:gdLst>
                <a:gd name="f0" fmla="val w"/>
                <a:gd name="f1" fmla="val h"/>
                <a:gd name="f2" fmla="val 0"/>
                <a:gd name="f3" fmla="val 7783"/>
                <a:gd name="f4" fmla="val 2521"/>
                <a:gd name="f5" fmla="val 757"/>
                <a:gd name="f6" fmla="val 1"/>
                <a:gd name="f7" fmla="val 63"/>
                <a:gd name="f8" fmla="val 1954"/>
                <a:gd name="f9" fmla="val 2237"/>
                <a:gd name="f10" fmla="val 158"/>
                <a:gd name="f11" fmla="val 473"/>
                <a:gd name="f12" fmla="val 7278"/>
                <a:gd name="f13" fmla="val 7593"/>
                <a:gd name="f14" fmla="val 7782"/>
                <a:gd name="f15" fmla="val 7688"/>
                <a:gd name="f16" fmla="val 6995"/>
                <a:gd name="f17" fmla="*/ f0 1 7783"/>
                <a:gd name="f18" fmla="*/ f1 1 2521"/>
                <a:gd name="f19" fmla="val f2"/>
                <a:gd name="f20" fmla="val f3"/>
                <a:gd name="f21" fmla="val f4"/>
                <a:gd name="f22" fmla="+- f21 0 f19"/>
                <a:gd name="f23" fmla="+- f20 0 f19"/>
                <a:gd name="f24" fmla="*/ f23 1 7783"/>
                <a:gd name="f25" fmla="*/ f22 1 252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783" h="2521">
                  <a:moveTo>
                    <a:pt x="f5" y="f6"/>
                  </a:moveTo>
                  <a:lnTo>
                    <a:pt x="f7" y="f8"/>
                  </a:lnTo>
                  <a:cubicBezTo>
                    <a:pt x="f2" y="f9"/>
                    <a:pt x="f10" y="f4"/>
                    <a:pt x="f11" y="f4"/>
                  </a:cubicBezTo>
                  <a:lnTo>
                    <a:pt x="f12" y="f4"/>
                  </a:lnTo>
                  <a:cubicBezTo>
                    <a:pt x="f13" y="f4"/>
                    <a:pt x="f14" y="f9"/>
                    <a:pt x="f15" y="f8"/>
                  </a:cubicBezTo>
                  <a:lnTo>
                    <a:pt x="f16"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0" name="Google Shape;6020;p86">
            <a:extLst>
              <a:ext uri="{FF2B5EF4-FFF2-40B4-BE49-F238E27FC236}">
                <a16:creationId xmlns:a16="http://schemas.microsoft.com/office/drawing/2014/main" id="{8D398586-A387-0D1F-FB4D-20B60F7F8C29}"/>
              </a:ext>
            </a:extLst>
          </p:cNvPr>
          <p:cNvGrpSpPr/>
          <p:nvPr/>
        </p:nvGrpSpPr>
        <p:grpSpPr>
          <a:xfrm>
            <a:off x="6148315" y="2583015"/>
            <a:ext cx="272920" cy="462000"/>
            <a:chOff x="6148315" y="2583015"/>
            <a:chExt cx="272920" cy="462000"/>
          </a:xfrm>
        </p:grpSpPr>
        <p:sp>
          <p:nvSpPr>
            <p:cNvPr id="141" name="Google Shape;6021;p86">
              <a:extLst>
                <a:ext uri="{FF2B5EF4-FFF2-40B4-BE49-F238E27FC236}">
                  <a16:creationId xmlns:a16="http://schemas.microsoft.com/office/drawing/2014/main" id="{A7F75DAF-7146-DF17-EB71-26A3092030D4}"/>
                </a:ext>
              </a:extLst>
            </p:cNvPr>
            <p:cNvSpPr/>
            <p:nvPr/>
          </p:nvSpPr>
          <p:spPr>
            <a:xfrm>
              <a:off x="6148315" y="2583015"/>
              <a:ext cx="272920" cy="321832"/>
            </a:xfrm>
            <a:custGeom>
              <a:avLst/>
              <a:gdLst>
                <a:gd name="f0" fmla="val w"/>
                <a:gd name="f1" fmla="val h"/>
                <a:gd name="f2" fmla="val 0"/>
                <a:gd name="f3" fmla="val 7531"/>
                <a:gd name="f4" fmla="val 8823"/>
                <a:gd name="f5" fmla="val 3372"/>
                <a:gd name="f6" fmla="val 1"/>
                <a:gd name="f7" fmla="val 95"/>
                <a:gd name="f8" fmla="val 5703"/>
                <a:gd name="f9" fmla="val 5829"/>
                <a:gd name="f10" fmla="val 5987"/>
                <a:gd name="f11" fmla="val 6113"/>
                <a:gd name="f12" fmla="val 1418"/>
                <a:gd name="f13" fmla="val 8822"/>
                <a:gd name="f14" fmla="val 6081"/>
                <a:gd name="f15" fmla="val 7467"/>
                <a:gd name="f16" fmla="val 7530"/>
                <a:gd name="f17" fmla="val 7499"/>
                <a:gd name="f18" fmla="val 4191"/>
                <a:gd name="f19" fmla="val 4727"/>
                <a:gd name="f20" fmla="val 4663"/>
                <a:gd name="f21" fmla="val 4884"/>
                <a:gd name="f22" fmla="val 5010"/>
                <a:gd name="f23" fmla="val 5357"/>
                <a:gd name="f24" fmla="val 5892"/>
                <a:gd name="f25" fmla="val 6585"/>
                <a:gd name="f26" fmla="val 4474"/>
                <a:gd name="f27" fmla="val 7121"/>
                <a:gd name="f28" fmla="val 3750"/>
                <a:gd name="f29" fmla="val 3088"/>
                <a:gd name="f30" fmla="val 2521"/>
                <a:gd name="f31" fmla="val 2899"/>
                <a:gd name="f32" fmla="val 4916"/>
                <a:gd name="f33" fmla="*/ f0 1 7531"/>
                <a:gd name="f34" fmla="*/ f1 1 8823"/>
                <a:gd name="f35" fmla="val f2"/>
                <a:gd name="f36" fmla="val f3"/>
                <a:gd name="f37" fmla="val f4"/>
                <a:gd name="f38" fmla="+- f37 0 f35"/>
                <a:gd name="f39" fmla="+- f36 0 f35"/>
                <a:gd name="f40" fmla="*/ f39 1 7531"/>
                <a:gd name="f41" fmla="*/ f38 1 8823"/>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7531" h="8823">
                  <a:moveTo>
                    <a:pt x="f5" y="f6"/>
                  </a:moveTo>
                  <a:lnTo>
                    <a:pt x="f7" y="f8"/>
                  </a:lnTo>
                  <a:cubicBezTo>
                    <a:pt x="f6" y="f9"/>
                    <a:pt x="f6" y="f10"/>
                    <a:pt x="f7" y="f11"/>
                  </a:cubicBezTo>
                  <a:lnTo>
                    <a:pt x="f12" y="f13"/>
                  </a:lnTo>
                  <a:lnTo>
                    <a:pt x="f14" y="f13"/>
                  </a:lnTo>
                  <a:lnTo>
                    <a:pt x="f15" y="f11"/>
                  </a:lnTo>
                  <a:cubicBezTo>
                    <a:pt x="f16" y="f10"/>
                    <a:pt x="f17" y="f9"/>
                    <a:pt x="f15" y="f8"/>
                  </a:cubicBezTo>
                  <a:lnTo>
                    <a:pt x="f18" y="f6"/>
                  </a:lnTo>
                  <a:lnTo>
                    <a:pt x="f18" y="f19"/>
                  </a:lnTo>
                  <a:cubicBezTo>
                    <a:pt x="f20" y="f21"/>
                    <a:pt x="f22" y="f23"/>
                    <a:pt x="f22" y="f24"/>
                  </a:cubicBezTo>
                  <a:cubicBezTo>
                    <a:pt x="f22" y="f25"/>
                    <a:pt x="f26" y="f27"/>
                    <a:pt x="f28" y="f27"/>
                  </a:cubicBezTo>
                  <a:cubicBezTo>
                    <a:pt x="f29" y="f27"/>
                    <a:pt x="f30" y="f25"/>
                    <a:pt x="f30" y="f24"/>
                  </a:cubicBezTo>
                  <a:cubicBezTo>
                    <a:pt x="f30" y="f23"/>
                    <a:pt x="f31" y="f32"/>
                    <a:pt x="f5" y="f19"/>
                  </a:cubicBezTo>
                  <a:lnTo>
                    <a:pt x="f5"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2" name="Google Shape;6022;p86">
              <a:extLst>
                <a:ext uri="{FF2B5EF4-FFF2-40B4-BE49-F238E27FC236}">
                  <a16:creationId xmlns:a16="http://schemas.microsoft.com/office/drawing/2014/main" id="{C9D46DB9-914F-0989-086A-749C89211C8F}"/>
                </a:ext>
              </a:extLst>
            </p:cNvPr>
            <p:cNvSpPr/>
            <p:nvPr/>
          </p:nvSpPr>
          <p:spPr>
            <a:xfrm>
              <a:off x="6209955" y="2934675"/>
              <a:ext cx="151881" cy="110340"/>
            </a:xfrm>
            <a:custGeom>
              <a:avLst/>
              <a:gdLst>
                <a:gd name="f0" fmla="val w"/>
                <a:gd name="f1" fmla="val h"/>
                <a:gd name="f2" fmla="val 0"/>
                <a:gd name="f3" fmla="val 4191"/>
                <a:gd name="f4" fmla="val 3025"/>
                <a:gd name="f5" fmla="val 32"/>
                <a:gd name="f6" fmla="val 2615"/>
                <a:gd name="f7" fmla="val 1"/>
                <a:gd name="f8" fmla="val 2836"/>
                <a:gd name="f9" fmla="val 190"/>
                <a:gd name="f10" fmla="val 442"/>
                <a:gd name="f11" fmla="val 3750"/>
                <a:gd name="f12" fmla="val 3970"/>
                <a:gd name="f13" fmla="*/ f0 1 4191"/>
                <a:gd name="f14" fmla="*/ f1 1 3025"/>
                <a:gd name="f15" fmla="val f2"/>
                <a:gd name="f16" fmla="val f3"/>
                <a:gd name="f17" fmla="val f4"/>
                <a:gd name="f18" fmla="+- f17 0 f15"/>
                <a:gd name="f19" fmla="+- f16 0 f15"/>
                <a:gd name="f20" fmla="*/ f19 1 4191"/>
                <a:gd name="f21" fmla="*/ f18 1 302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4191" h="3025">
                  <a:moveTo>
                    <a:pt x="f5" y="f2"/>
                  </a:moveTo>
                  <a:lnTo>
                    <a:pt x="f5" y="f6"/>
                  </a:lnTo>
                  <a:cubicBezTo>
                    <a:pt x="f7" y="f8"/>
                    <a:pt x="f9" y="f4"/>
                    <a:pt x="f10" y="f4"/>
                  </a:cubicBezTo>
                  <a:lnTo>
                    <a:pt x="f11" y="f4"/>
                  </a:lnTo>
                  <a:cubicBezTo>
                    <a:pt x="f12" y="f4"/>
                    <a:pt x="f3" y="f8"/>
                    <a:pt x="f3" y="f6"/>
                  </a:cubicBezTo>
                  <a:lnTo>
                    <a:pt x="f3"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3" name="Google Shape;6038;p86">
            <a:extLst>
              <a:ext uri="{FF2B5EF4-FFF2-40B4-BE49-F238E27FC236}">
                <a16:creationId xmlns:a16="http://schemas.microsoft.com/office/drawing/2014/main" id="{1466C9CA-799F-1C8C-AB71-7CF05BD922EA}"/>
              </a:ext>
            </a:extLst>
          </p:cNvPr>
          <p:cNvGrpSpPr/>
          <p:nvPr/>
        </p:nvGrpSpPr>
        <p:grpSpPr>
          <a:xfrm>
            <a:off x="3796058" y="2604494"/>
            <a:ext cx="454438" cy="462595"/>
            <a:chOff x="3796058" y="2604494"/>
            <a:chExt cx="454438" cy="462595"/>
          </a:xfrm>
        </p:grpSpPr>
        <p:sp>
          <p:nvSpPr>
            <p:cNvPr id="144" name="Google Shape;6039;p86">
              <a:extLst>
                <a:ext uri="{FF2B5EF4-FFF2-40B4-BE49-F238E27FC236}">
                  <a16:creationId xmlns:a16="http://schemas.microsoft.com/office/drawing/2014/main" id="{165110AB-8DAD-7095-5136-D999849C8BED}"/>
                </a:ext>
              </a:extLst>
            </p:cNvPr>
            <p:cNvSpPr/>
            <p:nvPr/>
          </p:nvSpPr>
          <p:spPr>
            <a:xfrm>
              <a:off x="3796058" y="2604494"/>
              <a:ext cx="138184" cy="224658"/>
            </a:xfrm>
            <a:custGeom>
              <a:avLst/>
              <a:gdLst>
                <a:gd name="f0" fmla="val w"/>
                <a:gd name="f1" fmla="val h"/>
                <a:gd name="f2" fmla="val 0"/>
                <a:gd name="f3" fmla="val 3812"/>
                <a:gd name="f4" fmla="val 6159"/>
                <a:gd name="f5" fmla="val 1698"/>
                <a:gd name="f6" fmla="val 1"/>
                <a:gd name="f7" fmla="val 1520"/>
                <a:gd name="f8" fmla="val 1373"/>
                <a:gd name="f9" fmla="val 138"/>
                <a:gd name="f10" fmla="val 1293"/>
                <a:gd name="f11" fmla="val 299"/>
                <a:gd name="f12" fmla="val 5119"/>
                <a:gd name="f13" fmla="val 5308"/>
                <a:gd name="f14" fmla="val 127"/>
                <a:gd name="f15" fmla="val 5528"/>
                <a:gd name="f16" fmla="val 316"/>
                <a:gd name="f17" fmla="val 5623"/>
                <a:gd name="f18" fmla="val 2332"/>
                <a:gd name="f19" fmla="val 6158"/>
                <a:gd name="f20" fmla="val 3277"/>
                <a:gd name="f21" fmla="val 2630"/>
                <a:gd name="f22" fmla="val 2868"/>
                <a:gd name="f23" fmla="val 4111"/>
                <a:gd name="f24" fmla="val 3813"/>
                <a:gd name="f25" fmla="val 582"/>
                <a:gd name="f26" fmla="val 1797"/>
                <a:gd name="f27" fmla="val 15"/>
                <a:gd name="f28" fmla="val 1763"/>
                <a:gd name="f29" fmla="val 5"/>
                <a:gd name="f30" fmla="val 1730"/>
                <a:gd name="f31" fmla="*/ f0 1 3812"/>
                <a:gd name="f32" fmla="*/ f1 1 6159"/>
                <a:gd name="f33" fmla="val f2"/>
                <a:gd name="f34" fmla="val f3"/>
                <a:gd name="f35" fmla="val f4"/>
                <a:gd name="f36" fmla="+- f35 0 f33"/>
                <a:gd name="f37" fmla="+- f34 0 f33"/>
                <a:gd name="f38" fmla="*/ f37 1 3812"/>
                <a:gd name="f39" fmla="*/ f36 1 615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3812" h="6159">
                  <a:moveTo>
                    <a:pt x="f5" y="f6"/>
                  </a:moveTo>
                  <a:cubicBezTo>
                    <a:pt x="f7" y="f6"/>
                    <a:pt x="f8" y="f9"/>
                    <a:pt x="f10" y="f11"/>
                  </a:cubicBezTo>
                  <a:lnTo>
                    <a:pt x="f6" y="f12"/>
                  </a:lnTo>
                  <a:cubicBezTo>
                    <a:pt x="f6" y="f13"/>
                    <a:pt x="f14" y="f15"/>
                    <a:pt x="f16" y="f17"/>
                  </a:cubicBezTo>
                  <a:lnTo>
                    <a:pt x="f18" y="f19"/>
                  </a:lnTo>
                  <a:cubicBezTo>
                    <a:pt x="f20" y="f21"/>
                    <a:pt x="f22" y="f23"/>
                    <a:pt x="f24" y="f25"/>
                  </a:cubicBezTo>
                  <a:lnTo>
                    <a:pt x="f26" y="f27"/>
                  </a:lnTo>
                  <a:cubicBezTo>
                    <a:pt x="f28" y="f29"/>
                    <a:pt x="f30"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5" name="Google Shape;6040;p86">
              <a:extLst>
                <a:ext uri="{FF2B5EF4-FFF2-40B4-BE49-F238E27FC236}">
                  <a16:creationId xmlns:a16="http://schemas.microsoft.com/office/drawing/2014/main" id="{D569915B-8EEB-517E-BDC5-D9E78CC706F5}"/>
                </a:ext>
              </a:extLst>
            </p:cNvPr>
            <p:cNvSpPr/>
            <p:nvPr/>
          </p:nvSpPr>
          <p:spPr>
            <a:xfrm>
              <a:off x="3880567" y="2662495"/>
              <a:ext cx="313977" cy="404594"/>
            </a:xfrm>
            <a:custGeom>
              <a:avLst/>
              <a:gdLst>
                <a:gd name="f0" fmla="val w"/>
                <a:gd name="f1" fmla="val h"/>
                <a:gd name="f2" fmla="val 0"/>
                <a:gd name="f3" fmla="val 8664"/>
                <a:gd name="f4" fmla="val 11092"/>
                <a:gd name="f5" fmla="val 4348"/>
                <a:gd name="f6" fmla="val 3466"/>
                <a:gd name="f7" fmla="val 4820"/>
                <a:gd name="f8" fmla="val 5199"/>
                <a:gd name="f9" fmla="val 3844"/>
                <a:gd name="f10" fmla="val 4316"/>
                <a:gd name="f11" fmla="val 4789"/>
                <a:gd name="f12" fmla="val 5136"/>
                <a:gd name="f13" fmla="val 3907"/>
                <a:gd name="f14" fmla="val 3529"/>
                <a:gd name="f15" fmla="val 3875"/>
                <a:gd name="f16" fmla="val 5104"/>
                <a:gd name="f17" fmla="val 5766"/>
                <a:gd name="f18" fmla="val 6081"/>
                <a:gd name="f19" fmla="val 7624"/>
                <a:gd name="f20" fmla="val 2615"/>
                <a:gd name="f21" fmla="val 3560"/>
                <a:gd name="f22" fmla="val 3812"/>
                <a:gd name="f23" fmla="val 5892"/>
                <a:gd name="f24" fmla="val 4096"/>
                <a:gd name="f25" fmla="val 5955"/>
                <a:gd name="f26" fmla="val 4631"/>
                <a:gd name="f27" fmla="val 4883"/>
                <a:gd name="f28" fmla="val 2048"/>
                <a:gd name="f29" fmla="val 1386"/>
                <a:gd name="f30" fmla="val 2458"/>
                <a:gd name="f31" fmla="val 1638"/>
                <a:gd name="f32" fmla="val 1544"/>
                <a:gd name="f33" fmla="val 977"/>
                <a:gd name="f34" fmla="val 4001"/>
                <a:gd name="f35" fmla="val 2678"/>
                <a:gd name="f36" fmla="val 4474"/>
                <a:gd name="f37" fmla="val 4726"/>
                <a:gd name="f38" fmla="val 2741"/>
                <a:gd name="f39" fmla="val 5010"/>
                <a:gd name="f40" fmla="val 2899"/>
                <a:gd name="f41" fmla="val 32"/>
                <a:gd name="f42" fmla="val 10523"/>
                <a:gd name="f43" fmla="val 10680"/>
                <a:gd name="f44" fmla="val 63"/>
                <a:gd name="f45" fmla="val 10964"/>
                <a:gd name="f46" fmla="val 252"/>
                <a:gd name="f47" fmla="val 11027"/>
                <a:gd name="f48" fmla="val 328"/>
                <a:gd name="f49" fmla="val 11070"/>
                <a:gd name="f50" fmla="val 404"/>
                <a:gd name="f51" fmla="val 11091"/>
                <a:gd name="f52" fmla="val 475"/>
                <a:gd name="f53" fmla="val 613"/>
                <a:gd name="f54" fmla="val 737"/>
                <a:gd name="f55" fmla="val 11014"/>
                <a:gd name="f56" fmla="val 819"/>
                <a:gd name="f57" fmla="val 10869"/>
                <a:gd name="f58" fmla="val 2143"/>
                <a:gd name="f59" fmla="val 8475"/>
                <a:gd name="f60" fmla="val 6490"/>
                <a:gd name="f61" fmla="val 7845"/>
                <a:gd name="f62" fmla="val 7907"/>
                <a:gd name="f63" fmla="val 8037"/>
                <a:gd name="f64" fmla="val 8173"/>
                <a:gd name="f65" fmla="val 8243"/>
                <a:gd name="f66" fmla="val 8316"/>
                <a:gd name="f67" fmla="val 8381"/>
                <a:gd name="f68" fmla="val 8570"/>
                <a:gd name="f69" fmla="val 10932"/>
                <a:gd name="f70" fmla="val 8538"/>
                <a:gd name="f71" fmla="val 10491"/>
                <a:gd name="f72" fmla="val 5734"/>
                <a:gd name="f73" fmla="val 5262"/>
                <a:gd name="f74" fmla="val 6585"/>
                <a:gd name="f75" fmla="val 5482"/>
                <a:gd name="f76" fmla="val 7120"/>
                <a:gd name="f77" fmla="val 3434"/>
                <a:gd name="f78" fmla="val 6931"/>
                <a:gd name="f79" fmla="val 4222"/>
                <a:gd name="f80" fmla="val 1513"/>
                <a:gd name="f81" fmla="*/ f0 1 8664"/>
                <a:gd name="f82" fmla="*/ f1 1 11092"/>
                <a:gd name="f83" fmla="val f2"/>
                <a:gd name="f84" fmla="val f3"/>
                <a:gd name="f85" fmla="val f4"/>
                <a:gd name="f86" fmla="+- f85 0 f83"/>
                <a:gd name="f87" fmla="+- f84 0 f83"/>
                <a:gd name="f88" fmla="*/ f87 1 8664"/>
                <a:gd name="f89" fmla="*/ f86 1 11092"/>
                <a:gd name="f90" fmla="*/ f83 1 f88"/>
                <a:gd name="f91" fmla="*/ f84 1 f88"/>
                <a:gd name="f92" fmla="*/ f83 1 f89"/>
                <a:gd name="f93" fmla="*/ f85 1 f89"/>
                <a:gd name="f94" fmla="*/ f90 f81 1"/>
                <a:gd name="f95" fmla="*/ f91 f81 1"/>
                <a:gd name="f96" fmla="*/ f93 f82 1"/>
                <a:gd name="f97" fmla="*/ f92 f82 1"/>
              </a:gdLst>
              <a:ahLst/>
              <a:cxnLst>
                <a:cxn ang="3cd4">
                  <a:pos x="hc" y="t"/>
                </a:cxn>
                <a:cxn ang="0">
                  <a:pos x="r" y="vc"/>
                </a:cxn>
                <a:cxn ang="cd4">
                  <a:pos x="hc" y="b"/>
                </a:cxn>
                <a:cxn ang="cd2">
                  <a:pos x="l" y="vc"/>
                </a:cxn>
              </a:cxnLst>
              <a:rect l="f94" t="f97" r="f95" b="f96"/>
              <a:pathLst>
                <a:path w="8664" h="11092">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16" y="f17"/>
                  </a:moveTo>
                  <a:lnTo>
                    <a:pt x="f18" y="f19"/>
                  </a:lnTo>
                  <a:lnTo>
                    <a:pt x="f20" y="f19"/>
                  </a:lnTo>
                  <a:lnTo>
                    <a:pt x="f21" y="f17"/>
                  </a:lnTo>
                  <a:cubicBezTo>
                    <a:pt x="f22" y="f23"/>
                    <a:pt x="f24" y="f25"/>
                    <a:pt x="f5" y="f25"/>
                  </a:cubicBezTo>
                  <a:cubicBezTo>
                    <a:pt x="f26" y="f25"/>
                    <a:pt x="f27" y="f23"/>
                    <a:pt x="f16" y="f17"/>
                  </a:cubicBezTo>
                  <a:close/>
                  <a:moveTo>
                    <a:pt x="f28" y="f2"/>
                  </a:moveTo>
                  <a:cubicBezTo>
                    <a:pt x="f29" y="f30"/>
                    <a:pt x="f31" y="f32"/>
                    <a:pt x="f33" y="f34"/>
                  </a:cubicBezTo>
                  <a:lnTo>
                    <a:pt x="f35" y="f36"/>
                  </a:lnTo>
                  <a:cubicBezTo>
                    <a:pt x="f35" y="f37"/>
                    <a:pt x="f38" y="f39"/>
                    <a:pt x="f40" y="f8"/>
                  </a:cubicBezTo>
                  <a:lnTo>
                    <a:pt x="f41" y="f42"/>
                  </a:lnTo>
                  <a:cubicBezTo>
                    <a:pt x="f2" y="f43"/>
                    <a:pt x="f44" y="f45"/>
                    <a:pt x="f46" y="f47"/>
                  </a:cubicBezTo>
                  <a:cubicBezTo>
                    <a:pt x="f48" y="f49"/>
                    <a:pt x="f50" y="f51"/>
                    <a:pt x="f52" y="f51"/>
                  </a:cubicBezTo>
                  <a:cubicBezTo>
                    <a:pt x="f53" y="f51"/>
                    <a:pt x="f54" y="f55"/>
                    <a:pt x="f56" y="f57"/>
                  </a:cubicBezTo>
                  <a:lnTo>
                    <a:pt x="f58" y="f59"/>
                  </a:lnTo>
                  <a:lnTo>
                    <a:pt x="f60" y="f59"/>
                  </a:lnTo>
                  <a:lnTo>
                    <a:pt x="f61" y="f57"/>
                  </a:lnTo>
                  <a:cubicBezTo>
                    <a:pt x="f62" y="f55"/>
                    <a:pt x="f63" y="f51"/>
                    <a:pt x="f64" y="f51"/>
                  </a:cubicBezTo>
                  <a:cubicBezTo>
                    <a:pt x="f65" y="f51"/>
                    <a:pt x="f66" y="f49"/>
                    <a:pt x="f67" y="f47"/>
                  </a:cubicBezTo>
                  <a:cubicBezTo>
                    <a:pt x="f68" y="f69"/>
                    <a:pt x="f3" y="f43"/>
                    <a:pt x="f70" y="f71"/>
                  </a:cubicBezTo>
                  <a:lnTo>
                    <a:pt x="f72" y="f73"/>
                  </a:lnTo>
                  <a:lnTo>
                    <a:pt x="f74" y="f75"/>
                  </a:lnTo>
                  <a:cubicBezTo>
                    <a:pt x="f76" y="f77"/>
                    <a:pt x="f78" y="f79"/>
                    <a:pt x="f19" y="f80"/>
                  </a:cubicBezTo>
                  <a:lnTo>
                    <a:pt x="f28"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6" name="Google Shape;6041;p86">
              <a:extLst>
                <a:ext uri="{FF2B5EF4-FFF2-40B4-BE49-F238E27FC236}">
                  <a16:creationId xmlns:a16="http://schemas.microsoft.com/office/drawing/2014/main" id="{0F9860F6-F291-55B6-A246-F53EDC5CC117}"/>
                </a:ext>
              </a:extLst>
            </p:cNvPr>
            <p:cNvSpPr/>
            <p:nvPr/>
          </p:nvSpPr>
          <p:spPr>
            <a:xfrm>
              <a:off x="4156853" y="2753285"/>
              <a:ext cx="93643" cy="104470"/>
            </a:xfrm>
            <a:custGeom>
              <a:avLst/>
              <a:gdLst>
                <a:gd name="f0" fmla="val w"/>
                <a:gd name="f1" fmla="val h"/>
                <a:gd name="f2" fmla="val 0"/>
                <a:gd name="f3" fmla="val 2584"/>
                <a:gd name="f4" fmla="val 2864"/>
                <a:gd name="f5" fmla="val 630"/>
                <a:gd name="f6" fmla="val 252"/>
                <a:gd name="f7" fmla="val 1449"/>
                <a:gd name="f8" fmla="val 410"/>
                <a:gd name="f9" fmla="val 945"/>
                <a:gd name="f10" fmla="val 2395"/>
                <a:gd name="f11" fmla="val 1607"/>
                <a:gd name="f12" fmla="val 2836"/>
                <a:gd name="f13" fmla="val 1658"/>
                <a:gd name="f14" fmla="val 2855"/>
                <a:gd name="f15" fmla="val 1707"/>
                <a:gd name="f16" fmla="val 1753"/>
                <a:gd name="f17" fmla="val 1932"/>
                <a:gd name="f18" fmla="val 2067"/>
                <a:gd name="f19" fmla="val 2728"/>
                <a:gd name="f20" fmla="val 2143"/>
                <a:gd name="f21" fmla="val 2552"/>
                <a:gd name="f22" fmla="val 725"/>
                <a:gd name="f23" fmla="val 2458"/>
                <a:gd name="f24" fmla="val 473"/>
                <a:gd name="f25" fmla="val 2237"/>
                <a:gd name="f26" fmla="val 441"/>
                <a:gd name="f27" fmla="*/ f0 1 2584"/>
                <a:gd name="f28" fmla="*/ f1 1 2864"/>
                <a:gd name="f29" fmla="val f2"/>
                <a:gd name="f30" fmla="val f3"/>
                <a:gd name="f31" fmla="val f4"/>
                <a:gd name="f32" fmla="+- f31 0 f29"/>
                <a:gd name="f33" fmla="+- f30 0 f29"/>
                <a:gd name="f34" fmla="*/ f33 1 2584"/>
                <a:gd name="f35" fmla="*/ f32 1 2864"/>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584" h="2864">
                  <a:moveTo>
                    <a:pt x="f5" y="f2"/>
                  </a:moveTo>
                  <a:cubicBezTo>
                    <a:pt x="f6" y="f7"/>
                    <a:pt x="f8" y="f9"/>
                    <a:pt x="f2" y="f10"/>
                  </a:cubicBezTo>
                  <a:lnTo>
                    <a:pt x="f11" y="f12"/>
                  </a:lnTo>
                  <a:cubicBezTo>
                    <a:pt x="f13" y="f14"/>
                    <a:pt x="f15" y="f4"/>
                    <a:pt x="f16" y="f4"/>
                  </a:cubicBezTo>
                  <a:cubicBezTo>
                    <a:pt x="f17" y="f4"/>
                    <a:pt x="f18" y="f19"/>
                    <a:pt x="f20" y="f21"/>
                  </a:cubicBezTo>
                  <a:lnTo>
                    <a:pt x="f3" y="f9"/>
                  </a:lnTo>
                  <a:cubicBezTo>
                    <a:pt x="f21" y="f22"/>
                    <a:pt x="f23" y="f24"/>
                    <a:pt x="f25" y="f26"/>
                  </a:cubicBezTo>
                  <a:lnTo>
                    <a:pt x="f5" y="f2"/>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7" name="Google Shape;6048;p86">
            <a:extLst>
              <a:ext uri="{FF2B5EF4-FFF2-40B4-BE49-F238E27FC236}">
                <a16:creationId xmlns:a16="http://schemas.microsoft.com/office/drawing/2014/main" id="{5ADE5682-3744-0A9E-8600-CE131CA50A6C}"/>
              </a:ext>
            </a:extLst>
          </p:cNvPr>
          <p:cNvGrpSpPr/>
          <p:nvPr/>
        </p:nvGrpSpPr>
        <p:grpSpPr>
          <a:xfrm>
            <a:off x="6705286" y="2576276"/>
            <a:ext cx="456723" cy="464304"/>
            <a:chOff x="6705286" y="2576276"/>
            <a:chExt cx="456723" cy="464304"/>
          </a:xfrm>
        </p:grpSpPr>
        <p:sp>
          <p:nvSpPr>
            <p:cNvPr id="148" name="Google Shape;6049;p86">
              <a:extLst>
                <a:ext uri="{FF2B5EF4-FFF2-40B4-BE49-F238E27FC236}">
                  <a16:creationId xmlns:a16="http://schemas.microsoft.com/office/drawing/2014/main" id="{4E4E5886-A385-4A71-F163-919026006EAA}"/>
                </a:ext>
              </a:extLst>
            </p:cNvPr>
            <p:cNvSpPr/>
            <p:nvPr/>
          </p:nvSpPr>
          <p:spPr>
            <a:xfrm>
              <a:off x="6981608" y="2578580"/>
              <a:ext cx="180401" cy="271677"/>
            </a:xfrm>
            <a:custGeom>
              <a:avLst/>
              <a:gdLst>
                <a:gd name="f0" fmla="val w"/>
                <a:gd name="f1" fmla="val h"/>
                <a:gd name="f2" fmla="val 0"/>
                <a:gd name="f3" fmla="val 4978"/>
                <a:gd name="f4" fmla="val 7448"/>
                <a:gd name="f5" fmla="val 2489"/>
                <a:gd name="f6" fmla="val 820"/>
                <a:gd name="f7" fmla="val 3403"/>
                <a:gd name="f8" fmla="val 4127"/>
                <a:gd name="f9" fmla="val 1576"/>
                <a:gd name="f10" fmla="val 2490"/>
                <a:gd name="f11" fmla="val 3372"/>
                <a:gd name="f12" fmla="val 4128"/>
                <a:gd name="f13" fmla="val 1575"/>
                <a:gd name="f14" fmla="val 819"/>
                <a:gd name="f15" fmla="val 1"/>
                <a:gd name="f16" fmla="val 1103"/>
                <a:gd name="f17" fmla="val 1104"/>
                <a:gd name="f18" fmla="val 3214"/>
                <a:gd name="f19" fmla="val 315"/>
                <a:gd name="f20" fmla="val 3845"/>
                <a:gd name="f21" fmla="val 4317"/>
                <a:gd name="f22" fmla="val 7058"/>
                <a:gd name="f23" fmla="val 7287"/>
                <a:gd name="f24" fmla="val 1012"/>
                <a:gd name="f25" fmla="val 1225"/>
                <a:gd name="f26" fmla="val 1334"/>
                <a:gd name="f27" fmla="val 1448"/>
                <a:gd name="f28" fmla="val 7406"/>
                <a:gd name="f29" fmla="val 1544"/>
                <a:gd name="f30" fmla="val 7310"/>
                <a:gd name="f31" fmla="val 6365"/>
                <a:gd name="f32" fmla="val 3434"/>
                <a:gd name="f33" fmla="val 3530"/>
                <a:gd name="f34" fmla="val 3640"/>
                <a:gd name="f35" fmla="val 3744"/>
                <a:gd name="f36" fmla="val 3948"/>
                <a:gd name="f37" fmla="val 4663"/>
                <a:gd name="f38" fmla="val 3875"/>
                <a:gd name="f39" fmla="*/ f0 1 4978"/>
                <a:gd name="f40" fmla="*/ f1 1 7448"/>
                <a:gd name="f41" fmla="val f2"/>
                <a:gd name="f42" fmla="val f3"/>
                <a:gd name="f43" fmla="val f4"/>
                <a:gd name="f44" fmla="+- f43 0 f41"/>
                <a:gd name="f45" fmla="+- f42 0 f41"/>
                <a:gd name="f46" fmla="*/ f45 1 4978"/>
                <a:gd name="f47" fmla="*/ f44 1 744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4978" h="7448">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16" y="f15"/>
                    <a:pt x="f2" y="f17"/>
                    <a:pt x="f2" y="f10"/>
                  </a:cubicBezTo>
                  <a:cubicBezTo>
                    <a:pt x="f2" y="f18"/>
                    <a:pt x="f19" y="f20"/>
                    <a:pt x="f14" y="f21"/>
                  </a:cubicBezTo>
                  <a:lnTo>
                    <a:pt x="f14" y="f22"/>
                  </a:lnTo>
                  <a:cubicBezTo>
                    <a:pt x="f14" y="f23"/>
                    <a:pt x="f24" y="f4"/>
                    <a:pt x="f25" y="f4"/>
                  </a:cubicBezTo>
                  <a:cubicBezTo>
                    <a:pt x="f26" y="f4"/>
                    <a:pt x="f27" y="f28"/>
                    <a:pt x="f29" y="f30"/>
                  </a:cubicBezTo>
                  <a:lnTo>
                    <a:pt x="f5" y="f31"/>
                  </a:lnTo>
                  <a:lnTo>
                    <a:pt x="f32" y="f30"/>
                  </a:lnTo>
                  <a:cubicBezTo>
                    <a:pt x="f33" y="f28"/>
                    <a:pt x="f34" y="f4"/>
                    <a:pt x="f35" y="f4"/>
                  </a:cubicBezTo>
                  <a:cubicBezTo>
                    <a:pt x="f36" y="f4"/>
                    <a:pt x="f8" y="f23"/>
                    <a:pt x="f8" y="f22"/>
                  </a:cubicBezTo>
                  <a:lnTo>
                    <a:pt x="f8" y="f21"/>
                  </a:lnTo>
                  <a:cubicBezTo>
                    <a:pt x="f37" y="f20"/>
                    <a:pt x="f3" y="f18"/>
                    <a:pt x="f3" y="f10"/>
                  </a:cubicBezTo>
                  <a:cubicBezTo>
                    <a:pt x="f3" y="f17"/>
                    <a:pt x="f38" y="f15"/>
                    <a:pt x="f5" y="f15"/>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9" name="Google Shape;6050;p86">
              <a:extLst>
                <a:ext uri="{FF2B5EF4-FFF2-40B4-BE49-F238E27FC236}">
                  <a16:creationId xmlns:a16="http://schemas.microsoft.com/office/drawing/2014/main" id="{415F0DF8-DF7A-F625-5E76-1B877842C8C3}"/>
                </a:ext>
              </a:extLst>
            </p:cNvPr>
            <p:cNvSpPr/>
            <p:nvPr/>
          </p:nvSpPr>
          <p:spPr>
            <a:xfrm>
              <a:off x="6768087" y="2980797"/>
              <a:ext cx="391637" cy="59783"/>
            </a:xfrm>
            <a:custGeom>
              <a:avLst/>
              <a:gdLst>
                <a:gd name="f0" fmla="val w"/>
                <a:gd name="f1" fmla="val h"/>
                <a:gd name="f2" fmla="val 0"/>
                <a:gd name="f3" fmla="val 10807"/>
                <a:gd name="f4" fmla="val 1639"/>
                <a:gd name="f5" fmla="val 1450"/>
                <a:gd name="f6" fmla="val 1"/>
                <a:gd name="f7" fmla="val 1292"/>
                <a:gd name="f8" fmla="val 788"/>
                <a:gd name="f9" fmla="val 662"/>
                <a:gd name="f10" fmla="val 1387"/>
                <a:gd name="f11" fmla="val 8822"/>
                <a:gd name="f12" fmla="val 9799"/>
                <a:gd name="f13" fmla="val 10649"/>
                <a:gd name="f14" fmla="val 946"/>
                <a:gd name="f15" fmla="*/ f0 1 10807"/>
                <a:gd name="f16" fmla="*/ f1 1 1639"/>
                <a:gd name="f17" fmla="val f2"/>
                <a:gd name="f18" fmla="val f3"/>
                <a:gd name="f19" fmla="val f4"/>
                <a:gd name="f20" fmla="+- f19 0 f17"/>
                <a:gd name="f21" fmla="+- f18 0 f17"/>
                <a:gd name="f22" fmla="*/ f21 1 10807"/>
                <a:gd name="f23" fmla="*/ f20 1 163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0807" h="1639">
                  <a:moveTo>
                    <a:pt x="f5" y="f6"/>
                  </a:moveTo>
                  <a:cubicBezTo>
                    <a:pt x="f7" y="f8"/>
                    <a:pt x="f9" y="f10"/>
                    <a:pt x="f6" y="f4"/>
                  </a:cubicBezTo>
                  <a:lnTo>
                    <a:pt x="f11" y="f4"/>
                  </a:lnTo>
                  <a:cubicBezTo>
                    <a:pt x="f12" y="f4"/>
                    <a:pt x="f13" y="f14"/>
                    <a:pt x="f3"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0" name="Google Shape;6051;p86">
              <a:extLst>
                <a:ext uri="{FF2B5EF4-FFF2-40B4-BE49-F238E27FC236}">
                  <a16:creationId xmlns:a16="http://schemas.microsoft.com/office/drawing/2014/main" id="{125B04C3-CC08-FF9E-6417-ECF2BB1E23D7}"/>
                </a:ext>
              </a:extLst>
            </p:cNvPr>
            <p:cNvSpPr/>
            <p:nvPr/>
          </p:nvSpPr>
          <p:spPr>
            <a:xfrm>
              <a:off x="6705286" y="2576276"/>
              <a:ext cx="397361" cy="431404"/>
            </a:xfrm>
            <a:custGeom>
              <a:avLst/>
              <a:gdLst>
                <a:gd name="f0" fmla="val w"/>
                <a:gd name="f1" fmla="val h"/>
                <a:gd name="f2" fmla="val 0"/>
                <a:gd name="f3" fmla="val 10965"/>
                <a:gd name="f4" fmla="val 11827"/>
                <a:gd name="f5" fmla="val 379"/>
                <a:gd name="f6" fmla="val 1"/>
                <a:gd name="f7" fmla="val 158"/>
                <a:gd name="f8" fmla="val 221"/>
                <a:gd name="f9" fmla="val 411"/>
                <a:gd name="f10" fmla="val 10618"/>
                <a:gd name="f11" fmla="val 11280"/>
                <a:gd name="f12" fmla="val 537"/>
                <a:gd name="f13" fmla="val 11815"/>
                <a:gd name="f14" fmla="val 1198"/>
                <a:gd name="f15" fmla="val 1247"/>
                <a:gd name="f16" fmla="val 11823"/>
                <a:gd name="f17" fmla="val 1295"/>
                <a:gd name="f18" fmla="val 11826"/>
                <a:gd name="f19" fmla="val 1342"/>
                <a:gd name="f20" fmla="val 1912"/>
                <a:gd name="f21" fmla="val 2395"/>
                <a:gd name="f22" fmla="val 11318"/>
                <a:gd name="f23" fmla="val 10650"/>
                <a:gd name="f24" fmla="val 10398"/>
                <a:gd name="f25" fmla="val 2584"/>
                <a:gd name="f26" fmla="val 10272"/>
                <a:gd name="f27" fmla="val 2836"/>
                <a:gd name="f28" fmla="val 8255"/>
                <a:gd name="f29" fmla="val 10807"/>
                <a:gd name="f30" fmla="val 8161"/>
                <a:gd name="f31" fmla="val 8098"/>
                <a:gd name="f32" fmla="val 10492"/>
                <a:gd name="f33" fmla="val 7972"/>
                <a:gd name="f34" fmla="val 10146"/>
                <a:gd name="f35" fmla="val 7625"/>
                <a:gd name="f36" fmla="val 9799"/>
                <a:gd name="f37" fmla="val 9547"/>
                <a:gd name="f38" fmla="val 8224"/>
                <a:gd name="f39" fmla="val 9232"/>
                <a:gd name="f40" fmla="val 8318"/>
                <a:gd name="f41" fmla="val 8917"/>
                <a:gd name="f42" fmla="val 7720"/>
                <a:gd name="f43" fmla="val 7783"/>
                <a:gd name="f44" fmla="val 7058"/>
                <a:gd name="f45" fmla="val 4664"/>
                <a:gd name="f46" fmla="val 7184"/>
                <a:gd name="f47" fmla="val 4065"/>
                <a:gd name="f48" fmla="val 6869"/>
                <a:gd name="f49" fmla="val 3309"/>
                <a:gd name="f50" fmla="val 2490"/>
                <a:gd name="f51" fmla="val 1513"/>
                <a:gd name="f52" fmla="val 7310"/>
                <a:gd name="f53" fmla="val 600"/>
                <a:gd name="f54" fmla="val 8035"/>
                <a:gd name="f55" fmla="*/ f0 1 10965"/>
                <a:gd name="f56" fmla="*/ f1 1 11827"/>
                <a:gd name="f57" fmla="val f2"/>
                <a:gd name="f58" fmla="val f3"/>
                <a:gd name="f59" fmla="val f4"/>
                <a:gd name="f60" fmla="+- f59 0 f57"/>
                <a:gd name="f61" fmla="+- f58 0 f57"/>
                <a:gd name="f62" fmla="*/ f61 1 10965"/>
                <a:gd name="f63" fmla="*/ f60 1 11827"/>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10965" h="11827">
                  <a:moveTo>
                    <a:pt x="f5" y="f6"/>
                  </a:moveTo>
                  <a:cubicBezTo>
                    <a:pt x="f7" y="f6"/>
                    <a:pt x="f6" y="f8"/>
                    <a:pt x="f6" y="f9"/>
                  </a:cubicBezTo>
                  <a:lnTo>
                    <a:pt x="f6" y="f10"/>
                  </a:lnTo>
                  <a:cubicBezTo>
                    <a:pt x="f6" y="f11"/>
                    <a:pt x="f12" y="f13"/>
                    <a:pt x="f14" y="f13"/>
                  </a:cubicBezTo>
                  <a:cubicBezTo>
                    <a:pt x="f15" y="f16"/>
                    <a:pt x="f17" y="f18"/>
                    <a:pt x="f19" y="f18"/>
                  </a:cubicBezTo>
                  <a:cubicBezTo>
                    <a:pt x="f20" y="f18"/>
                    <a:pt x="f21" y="f22"/>
                    <a:pt x="f21" y="f23"/>
                  </a:cubicBezTo>
                  <a:cubicBezTo>
                    <a:pt x="f21" y="f24"/>
                    <a:pt x="f25" y="f26"/>
                    <a:pt x="f27" y="f26"/>
                  </a:cubicBezTo>
                  <a:lnTo>
                    <a:pt x="f3" y="f26"/>
                  </a:lnTo>
                  <a:lnTo>
                    <a:pt x="f3" y="f28"/>
                  </a:lnTo>
                  <a:cubicBezTo>
                    <a:pt x="f29" y="f30"/>
                    <a:pt x="f23" y="f31"/>
                    <a:pt x="f32" y="f33"/>
                  </a:cubicBezTo>
                  <a:lnTo>
                    <a:pt x="f34" y="f35"/>
                  </a:lnTo>
                  <a:lnTo>
                    <a:pt x="f36" y="f33"/>
                  </a:lnTo>
                  <a:cubicBezTo>
                    <a:pt x="f37" y="f38"/>
                    <a:pt x="f39" y="f40"/>
                    <a:pt x="f41" y="f40"/>
                  </a:cubicBezTo>
                  <a:cubicBezTo>
                    <a:pt x="f28" y="f40"/>
                    <a:pt x="f42" y="f43"/>
                    <a:pt x="f42" y="f44"/>
                  </a:cubicBezTo>
                  <a:lnTo>
                    <a:pt x="f42" y="f45"/>
                  </a:lnTo>
                  <a:cubicBezTo>
                    <a:pt x="f46" y="f47"/>
                    <a:pt x="f48" y="f49"/>
                    <a:pt x="f48" y="f50"/>
                  </a:cubicBezTo>
                  <a:cubicBezTo>
                    <a:pt x="f48" y="f51"/>
                    <a:pt x="f52" y="f53"/>
                    <a:pt x="f54"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1" name="Google Shape;5717;p85">
            <a:extLst>
              <a:ext uri="{FF2B5EF4-FFF2-40B4-BE49-F238E27FC236}">
                <a16:creationId xmlns:a16="http://schemas.microsoft.com/office/drawing/2014/main" id="{9AA0B2CD-66E9-C523-41A2-21EBDA742DC3}"/>
              </a:ext>
            </a:extLst>
          </p:cNvPr>
          <p:cNvGrpSpPr/>
          <p:nvPr/>
        </p:nvGrpSpPr>
        <p:grpSpPr>
          <a:xfrm>
            <a:off x="5567836" y="3523548"/>
            <a:ext cx="492377" cy="387934"/>
            <a:chOff x="5567836" y="3523548"/>
            <a:chExt cx="492377" cy="387934"/>
          </a:xfrm>
        </p:grpSpPr>
        <p:sp>
          <p:nvSpPr>
            <p:cNvPr id="152" name="Google Shape;5718;p85">
              <a:extLst>
                <a:ext uri="{FF2B5EF4-FFF2-40B4-BE49-F238E27FC236}">
                  <a16:creationId xmlns:a16="http://schemas.microsoft.com/office/drawing/2014/main" id="{48C73C8C-0C20-F200-2ED5-EF06D58E94FB}"/>
                </a:ext>
              </a:extLst>
            </p:cNvPr>
            <p:cNvSpPr/>
            <p:nvPr/>
          </p:nvSpPr>
          <p:spPr>
            <a:xfrm>
              <a:off x="5691198" y="3523548"/>
              <a:ext cx="110230" cy="139976"/>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3"/>
                <a:gd name="f13" fmla="val 5736"/>
                <a:gd name="f14" fmla="val 3506"/>
                <a:gd name="f15" fmla="val 3729"/>
                <a:gd name="f16" fmla="*/ f0 1 4518"/>
                <a:gd name="f17" fmla="*/ f1 1 5737"/>
                <a:gd name="f18" fmla="val f2"/>
                <a:gd name="f19" fmla="val f3"/>
                <a:gd name="f20" fmla="val f4"/>
                <a:gd name="f21" fmla="+- f20 0 f18"/>
                <a:gd name="f22" fmla="+- f19 0 f18"/>
                <a:gd name="f23" fmla="*/ f22 1 4518"/>
                <a:gd name="f24" fmla="*/ f21 1 573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518" h="5737">
                  <a:moveTo>
                    <a:pt x="f5" y="f2"/>
                  </a:moveTo>
                  <a:cubicBezTo>
                    <a:pt x="f6" y="f2"/>
                    <a:pt x="f7" y="f8"/>
                    <a:pt x="f7" y="f9"/>
                  </a:cubicBezTo>
                  <a:cubicBezTo>
                    <a:pt x="f7" y="f10"/>
                    <a:pt x="f11" y="f12"/>
                    <a:pt x="f5" y="f13"/>
                  </a:cubicBezTo>
                  <a:cubicBezTo>
                    <a:pt x="f14" y="f12"/>
                    <a:pt x="f3" y="f10"/>
                    <a:pt x="f3" y="f9"/>
                  </a:cubicBezTo>
                  <a:cubicBezTo>
                    <a:pt x="f3" y="f8"/>
                    <a:pt x="f15"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3" name="Google Shape;5719;p85">
              <a:extLst>
                <a:ext uri="{FF2B5EF4-FFF2-40B4-BE49-F238E27FC236}">
                  <a16:creationId xmlns:a16="http://schemas.microsoft.com/office/drawing/2014/main" id="{B59F288A-FA6C-1984-B4DD-691DAFAD1FF0}"/>
                </a:ext>
              </a:extLst>
            </p:cNvPr>
            <p:cNvSpPr/>
            <p:nvPr/>
          </p:nvSpPr>
          <p:spPr>
            <a:xfrm>
              <a:off x="5567836" y="3639321"/>
              <a:ext cx="137196" cy="132898"/>
            </a:xfrm>
            <a:custGeom>
              <a:avLst/>
              <a:gdLst>
                <a:gd name="f0" fmla="val w"/>
                <a:gd name="f1" fmla="val h"/>
                <a:gd name="f2" fmla="val 0"/>
                <a:gd name="f3" fmla="val 5623"/>
                <a:gd name="f4" fmla="val 5447"/>
                <a:gd name="f5" fmla="val 1951"/>
                <a:gd name="f6" fmla="val 1711"/>
                <a:gd name="f7" fmla="val 1480"/>
                <a:gd name="f8" fmla="val 53"/>
                <a:gd name="f9" fmla="val 1269"/>
                <a:gd name="f10" fmla="val 175"/>
                <a:gd name="f11" fmla="val 1"/>
                <a:gd name="f12" fmla="val 907"/>
                <a:gd name="f13" fmla="val 582"/>
                <a:gd name="f14" fmla="val 3443"/>
                <a:gd name="f15" fmla="val 1088"/>
                <a:gd name="f16" fmla="val 4316"/>
                <a:gd name="f17" fmla="val 1506"/>
                <a:gd name="f18" fmla="val 5041"/>
                <a:gd name="f19" fmla="val 2265"/>
                <a:gd name="f20" fmla="val 3045"/>
                <a:gd name="f21" fmla="val 3428"/>
                <a:gd name="f22" fmla="val 3816"/>
                <a:gd name="f23" fmla="val 5349"/>
                <a:gd name="f24" fmla="val 4172"/>
                <a:gd name="f25" fmla="val 5144"/>
                <a:gd name="f26" fmla="val 5253"/>
                <a:gd name="f27" fmla="val 4521"/>
                <a:gd name="f28" fmla="val 3138"/>
                <a:gd name="f29" fmla="val 5000"/>
                <a:gd name="f30" fmla="val 2057"/>
                <a:gd name="f31" fmla="val 4578"/>
                <a:gd name="f32" fmla="val 1330"/>
                <a:gd name="f33" fmla="val 3149"/>
                <a:gd name="f34" fmla="*/ f0 1 5623"/>
                <a:gd name="f35" fmla="*/ f1 1 5447"/>
                <a:gd name="f36" fmla="val f2"/>
                <a:gd name="f37" fmla="val f3"/>
                <a:gd name="f38" fmla="val f4"/>
                <a:gd name="f39" fmla="+- f38 0 f36"/>
                <a:gd name="f40" fmla="+- f37 0 f36"/>
                <a:gd name="f41" fmla="*/ f40 1 5623"/>
                <a:gd name="f42" fmla="*/ f39 1 54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5623" h="5447">
                  <a:moveTo>
                    <a:pt x="f5" y="f2"/>
                  </a:moveTo>
                  <a:cubicBezTo>
                    <a:pt x="f6" y="f2"/>
                    <a:pt x="f7" y="f8"/>
                    <a:pt x="f9" y="f10"/>
                  </a:cubicBezTo>
                  <a:cubicBezTo>
                    <a:pt x="f11" y="f12"/>
                    <a:pt x="f13" y="f14"/>
                    <a:pt x="f15" y="f16"/>
                  </a:cubicBezTo>
                  <a:cubicBezTo>
                    <a:pt x="f17" y="f18"/>
                    <a:pt x="f19" y="f4"/>
                    <a:pt x="f20" y="f4"/>
                  </a:cubicBezTo>
                  <a:cubicBezTo>
                    <a:pt x="f21" y="f4"/>
                    <a:pt x="f22" y="f23"/>
                    <a:pt x="f24" y="f25"/>
                  </a:cubicBezTo>
                  <a:cubicBezTo>
                    <a:pt x="f26" y="f27"/>
                    <a:pt x="f3" y="f28"/>
                    <a:pt x="f29" y="f30"/>
                  </a:cubicBezTo>
                  <a:cubicBezTo>
                    <a:pt x="f31" y="f32"/>
                    <a:pt x="f33"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4" name="Google Shape;5720;p85">
              <a:extLst>
                <a:ext uri="{FF2B5EF4-FFF2-40B4-BE49-F238E27FC236}">
                  <a16:creationId xmlns:a16="http://schemas.microsoft.com/office/drawing/2014/main" id="{C51C68BB-42AF-90E0-9A85-A4E41267F718}"/>
                </a:ext>
              </a:extLst>
            </p:cNvPr>
            <p:cNvSpPr/>
            <p:nvPr/>
          </p:nvSpPr>
          <p:spPr>
            <a:xfrm>
              <a:off x="5828952" y="3523548"/>
              <a:ext cx="110230" cy="139976"/>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6"/>
                <a:gd name="f13" fmla="val 3506"/>
                <a:gd name="f14" fmla="val 3729"/>
                <a:gd name="f15" fmla="*/ f0 1 4518"/>
                <a:gd name="f16" fmla="*/ f1 1 5737"/>
                <a:gd name="f17" fmla="val f2"/>
                <a:gd name="f18" fmla="val f3"/>
                <a:gd name="f19" fmla="val f4"/>
                <a:gd name="f20" fmla="+- f19 0 f17"/>
                <a:gd name="f21" fmla="+- f18 0 f17"/>
                <a:gd name="f22" fmla="*/ f21 1 4518"/>
                <a:gd name="f23" fmla="*/ f20 1 573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518" h="5737">
                  <a:moveTo>
                    <a:pt x="f5" y="f2"/>
                  </a:moveTo>
                  <a:cubicBezTo>
                    <a:pt x="f6" y="f2"/>
                    <a:pt x="f7" y="f8"/>
                    <a:pt x="f7" y="f9"/>
                  </a:cubicBezTo>
                  <a:cubicBezTo>
                    <a:pt x="f7" y="f10"/>
                    <a:pt x="f11" y="f12"/>
                    <a:pt x="f5" y="f12"/>
                  </a:cubicBezTo>
                  <a:cubicBezTo>
                    <a:pt x="f13" y="f12"/>
                    <a:pt x="f3" y="f10"/>
                    <a:pt x="f3" y="f9"/>
                  </a:cubicBezTo>
                  <a:cubicBezTo>
                    <a:pt x="f3" y="f8"/>
                    <a:pt x="f14"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5" name="Google Shape;5721;p85">
              <a:extLst>
                <a:ext uri="{FF2B5EF4-FFF2-40B4-BE49-F238E27FC236}">
                  <a16:creationId xmlns:a16="http://schemas.microsoft.com/office/drawing/2014/main" id="{EA60E950-F13F-1845-72E6-420F68B070F9}"/>
                </a:ext>
              </a:extLst>
            </p:cNvPr>
            <p:cNvSpPr/>
            <p:nvPr/>
          </p:nvSpPr>
          <p:spPr>
            <a:xfrm>
              <a:off x="5925138" y="3638827"/>
              <a:ext cx="135075" cy="132926"/>
            </a:xfrm>
            <a:custGeom>
              <a:avLst/>
              <a:gdLst>
                <a:gd name="f0" fmla="val w"/>
                <a:gd name="f1" fmla="val h"/>
                <a:gd name="f2" fmla="val 0"/>
                <a:gd name="f3" fmla="val 5536"/>
                <a:gd name="f4" fmla="val 5448"/>
                <a:gd name="f5" fmla="val 3670"/>
                <a:gd name="f6" fmla="val 1"/>
                <a:gd name="f7" fmla="val 2471"/>
                <a:gd name="f8" fmla="val 1045"/>
                <a:gd name="f9" fmla="val 1330"/>
                <a:gd name="f10" fmla="val 624"/>
                <a:gd name="f11" fmla="val 2059"/>
                <a:gd name="f12" fmla="val 3137"/>
                <a:gd name="f13" fmla="val 371"/>
                <a:gd name="f14" fmla="val 4523"/>
                <a:gd name="f15" fmla="val 1452"/>
                <a:gd name="f16" fmla="val 5146"/>
                <a:gd name="f17" fmla="val 1808"/>
                <a:gd name="f18" fmla="val 5351"/>
                <a:gd name="f19" fmla="val 2199"/>
                <a:gd name="f20" fmla="val 2586"/>
                <a:gd name="f21" fmla="val 3381"/>
                <a:gd name="f22" fmla="val 4158"/>
                <a:gd name="f23" fmla="val 5039"/>
                <a:gd name="f24" fmla="val 4575"/>
                <a:gd name="f25" fmla="val 4318"/>
                <a:gd name="f26" fmla="val 5168"/>
                <a:gd name="f27" fmla="val 3288"/>
                <a:gd name="f28" fmla="val 5535"/>
                <a:gd name="f29" fmla="val 858"/>
                <a:gd name="f30" fmla="val 4355"/>
                <a:gd name="f31" fmla="val 177"/>
                <a:gd name="f32" fmla="val 4142"/>
                <a:gd name="f33" fmla="val 54"/>
                <a:gd name="f34" fmla="val 3911"/>
                <a:gd name="f35" fmla="*/ f0 1 5536"/>
                <a:gd name="f36" fmla="*/ f1 1 5448"/>
                <a:gd name="f37" fmla="val f2"/>
                <a:gd name="f38" fmla="val f3"/>
                <a:gd name="f39" fmla="val f4"/>
                <a:gd name="f40" fmla="+- f39 0 f37"/>
                <a:gd name="f41" fmla="+- f38 0 f37"/>
                <a:gd name="f42" fmla="*/ f41 1 5536"/>
                <a:gd name="f43" fmla="*/ f40 1 5448"/>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5536" h="5448">
                  <a:moveTo>
                    <a:pt x="f5" y="f6"/>
                  </a:moveTo>
                  <a:cubicBezTo>
                    <a:pt x="f7" y="f6"/>
                    <a:pt x="f8" y="f9"/>
                    <a:pt x="f10" y="f11"/>
                  </a:cubicBezTo>
                  <a:cubicBezTo>
                    <a:pt x="f6" y="f12"/>
                    <a:pt x="f13" y="f14"/>
                    <a:pt x="f15" y="f16"/>
                  </a:cubicBezTo>
                  <a:cubicBezTo>
                    <a:pt x="f17" y="f18"/>
                    <a:pt x="f19" y="f4"/>
                    <a:pt x="f20" y="f4"/>
                  </a:cubicBezTo>
                  <a:cubicBezTo>
                    <a:pt x="f21" y="f4"/>
                    <a:pt x="f22" y="f23"/>
                    <a:pt x="f24" y="f25"/>
                  </a:cubicBezTo>
                  <a:cubicBezTo>
                    <a:pt x="f26" y="f27"/>
                    <a:pt x="f28" y="f29"/>
                    <a:pt x="f30" y="f31"/>
                  </a:cubicBezTo>
                  <a:cubicBezTo>
                    <a:pt x="f32" y="f33"/>
                    <a:pt x="f34"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6" name="Google Shape;5722;p85">
              <a:extLst>
                <a:ext uri="{FF2B5EF4-FFF2-40B4-BE49-F238E27FC236}">
                  <a16:creationId xmlns:a16="http://schemas.microsoft.com/office/drawing/2014/main" id="{DC41F355-2D16-1A5E-15CE-97888400148B}"/>
                </a:ext>
              </a:extLst>
            </p:cNvPr>
            <p:cNvSpPr/>
            <p:nvPr/>
          </p:nvSpPr>
          <p:spPr>
            <a:xfrm>
              <a:off x="5663656" y="3691039"/>
              <a:ext cx="303105" cy="220443"/>
            </a:xfrm>
            <a:custGeom>
              <a:avLst/>
              <a:gdLst>
                <a:gd name="f0" fmla="val w"/>
                <a:gd name="f1" fmla="val h"/>
                <a:gd name="f2" fmla="val 0"/>
                <a:gd name="f3" fmla="val 12423"/>
                <a:gd name="f4" fmla="val 9035"/>
                <a:gd name="f5" fmla="val 6213"/>
                <a:gd name="f6" fmla="val 1"/>
                <a:gd name="f7" fmla="val 5234"/>
                <a:gd name="f8" fmla="val 2259"/>
                <a:gd name="f9" fmla="val 2822"/>
                <a:gd name="f10" fmla="val 3147"/>
                <a:gd name="f11" fmla="val 3376"/>
                <a:gd name="f12" fmla="val 2121"/>
                <a:gd name="f13" fmla="val 3584"/>
                <a:gd name="f14" fmla="val 1907"/>
                <a:gd name="f15" fmla="val 3671"/>
                <a:gd name="f16" fmla="val 750"/>
                <a:gd name="f17" fmla="val 4144"/>
                <a:gd name="f18" fmla="val 5141"/>
                <a:gd name="f19" fmla="val 6210"/>
                <a:gd name="f20" fmla="val 7767"/>
                <a:gd name="f21" fmla="val 1521"/>
                <a:gd name="f22" fmla="val 9034"/>
                <a:gd name="f23" fmla="val 3388"/>
                <a:gd name="f24" fmla="val 3400"/>
                <a:gd name="f25" fmla="val 3413"/>
                <a:gd name="f26" fmla="val 3425"/>
                <a:gd name="f27" fmla="val 3753"/>
                <a:gd name="f28" fmla="val 4081"/>
                <a:gd name="f29" fmla="val 8995"/>
                <a:gd name="f30" fmla="val 4400"/>
                <a:gd name="f31" fmla="val 8917"/>
                <a:gd name="f32" fmla="val 4995"/>
                <a:gd name="f33" fmla="val 8766"/>
                <a:gd name="f34" fmla="val 5604"/>
                <a:gd name="f35" fmla="val 8691"/>
                <a:gd name="f36" fmla="val 6823"/>
                <a:gd name="f37" fmla="val 7432"/>
                <a:gd name="f38" fmla="val 8029"/>
                <a:gd name="f39" fmla="val 8345"/>
                <a:gd name="f40" fmla="val 8670"/>
                <a:gd name="f41" fmla="val 8998"/>
                <a:gd name="f42" fmla="val 9010"/>
                <a:gd name="f43" fmla="val 9022"/>
                <a:gd name="f44" fmla="val 10901"/>
                <a:gd name="f45" fmla="val 12422"/>
                <a:gd name="f46" fmla="val 5138"/>
                <a:gd name="f47" fmla="val 11675"/>
                <a:gd name="f48" fmla="val 4141"/>
                <a:gd name="f49" fmla="val 10516"/>
                <a:gd name="f50" fmla="val 10302"/>
                <a:gd name="f51" fmla="val 10164"/>
                <a:gd name="f52" fmla="val 7191"/>
                <a:gd name="f53" fmla="*/ f0 1 12423"/>
                <a:gd name="f54" fmla="*/ f1 1 9035"/>
                <a:gd name="f55" fmla="val f2"/>
                <a:gd name="f56" fmla="val f3"/>
                <a:gd name="f57" fmla="val f4"/>
                <a:gd name="f58" fmla="+- f57 0 f55"/>
                <a:gd name="f59" fmla="+- f56 0 f55"/>
                <a:gd name="f60" fmla="*/ f59 1 12423"/>
                <a:gd name="f61" fmla="*/ f58 1 903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12423" h="9035">
                  <a:moveTo>
                    <a:pt x="f5" y="f6"/>
                  </a:moveTo>
                  <a:cubicBezTo>
                    <a:pt x="f7" y="f6"/>
                    <a:pt x="f8" y="f6"/>
                    <a:pt x="f8" y="f9"/>
                  </a:cubicBezTo>
                  <a:lnTo>
                    <a:pt x="f8" y="f10"/>
                  </a:lnTo>
                  <a:cubicBezTo>
                    <a:pt x="f8" y="f11"/>
                    <a:pt x="f12" y="f13"/>
                    <a:pt x="f14" y="f15"/>
                  </a:cubicBezTo>
                  <a:cubicBezTo>
                    <a:pt x="f16" y="f17"/>
                    <a:pt x="f6" y="f18"/>
                    <a:pt x="f6" y="f19"/>
                  </a:cubicBezTo>
                  <a:cubicBezTo>
                    <a:pt x="f6" y="f20"/>
                    <a:pt x="f21" y="f22"/>
                    <a:pt x="f23" y="f22"/>
                  </a:cubicBezTo>
                  <a:cubicBezTo>
                    <a:pt x="f24" y="f4"/>
                    <a:pt x="f25" y="f4"/>
                    <a:pt x="f26" y="f4"/>
                  </a:cubicBezTo>
                  <a:cubicBezTo>
                    <a:pt x="f27" y="f4"/>
                    <a:pt x="f28" y="f29"/>
                    <a:pt x="f30" y="f31"/>
                  </a:cubicBezTo>
                  <a:cubicBezTo>
                    <a:pt x="f32" y="f33"/>
                    <a:pt x="f34" y="f35"/>
                    <a:pt x="f5" y="f35"/>
                  </a:cubicBezTo>
                  <a:cubicBezTo>
                    <a:pt x="f36" y="f35"/>
                    <a:pt x="f37" y="f33"/>
                    <a:pt x="f38" y="f31"/>
                  </a:cubicBezTo>
                  <a:cubicBezTo>
                    <a:pt x="f39" y="f29"/>
                    <a:pt x="f40" y="f4"/>
                    <a:pt x="f41" y="f4"/>
                  </a:cubicBezTo>
                  <a:cubicBezTo>
                    <a:pt x="f42" y="f4"/>
                    <a:pt x="f43" y="f4"/>
                    <a:pt x="f22" y="f22"/>
                  </a:cubicBezTo>
                  <a:cubicBezTo>
                    <a:pt x="f44" y="f22"/>
                    <a:pt x="f45" y="f20"/>
                    <a:pt x="f45" y="f19"/>
                  </a:cubicBezTo>
                  <a:cubicBezTo>
                    <a:pt x="f45" y="f46"/>
                    <a:pt x="f47" y="f48"/>
                    <a:pt x="f49" y="f15"/>
                  </a:cubicBezTo>
                  <a:cubicBezTo>
                    <a:pt x="f50" y="f13"/>
                    <a:pt x="f51" y="f11"/>
                    <a:pt x="f51" y="f10"/>
                  </a:cubicBezTo>
                  <a:lnTo>
                    <a:pt x="f51" y="f9"/>
                  </a:lnTo>
                  <a:cubicBezTo>
                    <a:pt x="f51" y="f6"/>
                    <a:pt x="f52" y="f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grpSp>
      <p:grpSp>
        <p:nvGrpSpPr>
          <p:cNvPr id="157" name="Google Shape;5723;p85">
            <a:extLst>
              <a:ext uri="{FF2B5EF4-FFF2-40B4-BE49-F238E27FC236}">
                <a16:creationId xmlns:a16="http://schemas.microsoft.com/office/drawing/2014/main" id="{C22F74F8-C874-5CA0-277E-0174A1C19976}"/>
              </a:ext>
            </a:extLst>
          </p:cNvPr>
          <p:cNvGrpSpPr/>
          <p:nvPr/>
        </p:nvGrpSpPr>
        <p:grpSpPr>
          <a:xfrm>
            <a:off x="3077943" y="2595844"/>
            <a:ext cx="556467" cy="457373"/>
            <a:chOff x="3077943" y="2595844"/>
            <a:chExt cx="556467" cy="457373"/>
          </a:xfrm>
        </p:grpSpPr>
        <p:sp>
          <p:nvSpPr>
            <p:cNvPr id="158" name="Google Shape;5724;p85">
              <a:extLst>
                <a:ext uri="{FF2B5EF4-FFF2-40B4-BE49-F238E27FC236}">
                  <a16:creationId xmlns:a16="http://schemas.microsoft.com/office/drawing/2014/main" id="{38FDB2E5-B723-72EF-A74D-7148FF0DDE46}"/>
                </a:ext>
              </a:extLst>
            </p:cNvPr>
            <p:cNvSpPr/>
            <p:nvPr/>
          </p:nvSpPr>
          <p:spPr>
            <a:xfrm>
              <a:off x="3319445" y="2595844"/>
              <a:ext cx="147739" cy="103866"/>
            </a:xfrm>
            <a:custGeom>
              <a:avLst/>
              <a:gdLst>
                <a:gd name="f0" fmla="val w"/>
                <a:gd name="f1" fmla="val h"/>
                <a:gd name="f2" fmla="val 0"/>
                <a:gd name="f3" fmla="val 5132"/>
                <a:gd name="f4" fmla="val 3608"/>
                <a:gd name="f5" fmla="val 567"/>
                <a:gd name="f6" fmla="val 254"/>
                <a:gd name="f7" fmla="val 1"/>
                <a:gd name="f8" fmla="val 253"/>
                <a:gd name="f9" fmla="val 563"/>
                <a:gd name="f10" fmla="val 7"/>
                <a:gd name="f11" fmla="val 1662"/>
                <a:gd name="f12" fmla="val 368"/>
                <a:gd name="f13" fmla="val 2731"/>
                <a:gd name="f14" fmla="val 1034"/>
                <a:gd name="f15" fmla="val 2097"/>
                <a:gd name="f16" fmla="val 3138"/>
                <a:gd name="f17" fmla="val 3325"/>
                <a:gd name="f18" fmla="val 2864"/>
                <a:gd name="f19" fmla="val 5014"/>
                <a:gd name="f20" fmla="val 5054"/>
                <a:gd name="f21" fmla="val 5093"/>
                <a:gd name="f22" fmla="val 2873"/>
                <a:gd name="f23" fmla="val 4289"/>
                <a:gd name="f24" fmla="val 1117"/>
                <a:gd name="f25" fmla="val 2515"/>
                <a:gd name="f26" fmla="*/ f0 1 5132"/>
                <a:gd name="f27" fmla="*/ f1 1 3608"/>
                <a:gd name="f28" fmla="val f2"/>
                <a:gd name="f29" fmla="val f3"/>
                <a:gd name="f30" fmla="val f4"/>
                <a:gd name="f31" fmla="+- f30 0 f28"/>
                <a:gd name="f32" fmla="+- f29 0 f28"/>
                <a:gd name="f33" fmla="*/ f32 1 5132"/>
                <a:gd name="f34" fmla="*/ f31 1 36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5132" h="3608">
                  <a:moveTo>
                    <a:pt x="f5" y="f2"/>
                  </a:moveTo>
                  <a:cubicBezTo>
                    <a:pt x="f6" y="f2"/>
                    <a:pt x="f7" y="f8"/>
                    <a:pt x="f7" y="f9"/>
                  </a:cubicBezTo>
                  <a:cubicBezTo>
                    <a:pt x="f10" y="f11"/>
                    <a:pt x="f12" y="f13"/>
                    <a:pt x="f14" y="f4"/>
                  </a:cubicBezTo>
                  <a:cubicBezTo>
                    <a:pt x="f15" y="f16"/>
                    <a:pt x="f17" y="f18"/>
                    <a:pt x="f19" y="f18"/>
                  </a:cubicBezTo>
                  <a:cubicBezTo>
                    <a:pt x="f20" y="f18"/>
                    <a:pt x="f21" y="f22"/>
                    <a:pt x="f3" y="f22"/>
                  </a:cubicBezTo>
                  <a:cubicBezTo>
                    <a:pt x="f23" y="f24"/>
                    <a:pt x="f25" y="f2"/>
                    <a:pt x="f5"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9" name="Google Shape;5725;p85">
              <a:extLst>
                <a:ext uri="{FF2B5EF4-FFF2-40B4-BE49-F238E27FC236}">
                  <a16:creationId xmlns:a16="http://schemas.microsoft.com/office/drawing/2014/main" id="{F2DC229A-4370-A652-EDF2-31279F793841}"/>
                </a:ext>
              </a:extLst>
            </p:cNvPr>
            <p:cNvSpPr/>
            <p:nvPr/>
          </p:nvSpPr>
          <p:spPr>
            <a:xfrm>
              <a:off x="3319528" y="2949671"/>
              <a:ext cx="147648" cy="103546"/>
            </a:xfrm>
            <a:custGeom>
              <a:avLst/>
              <a:gdLst>
                <a:gd name="f0" fmla="val w"/>
                <a:gd name="f1" fmla="val h"/>
                <a:gd name="f2" fmla="val 0"/>
                <a:gd name="f3" fmla="val 5129"/>
                <a:gd name="f4" fmla="val 3597"/>
                <a:gd name="f5" fmla="val 1022"/>
                <a:gd name="f6" fmla="val 1"/>
                <a:gd name="f7" fmla="val 362"/>
                <a:gd name="f8" fmla="val 874"/>
                <a:gd name="f9" fmla="val 4"/>
                <a:gd name="f10" fmla="val 1937"/>
                <a:gd name="f11" fmla="val 3033"/>
                <a:gd name="f12" fmla="val 3343"/>
                <a:gd name="f13" fmla="val 251"/>
                <a:gd name="f14" fmla="val 3596"/>
                <a:gd name="f15" fmla="val 564"/>
                <a:gd name="f16" fmla="val 2512"/>
                <a:gd name="f17" fmla="val 4286"/>
                <a:gd name="f18" fmla="val 2479"/>
                <a:gd name="f19" fmla="val 724"/>
                <a:gd name="f20" fmla="val 5093"/>
                <a:gd name="f21" fmla="val 5051"/>
                <a:gd name="f22" fmla="val 736"/>
                <a:gd name="f23" fmla="val 5011"/>
                <a:gd name="f24" fmla="val 3319"/>
                <a:gd name="f25" fmla="val 2088"/>
                <a:gd name="f26" fmla="val 462"/>
                <a:gd name="f27" fmla="*/ f0 1 5129"/>
                <a:gd name="f28" fmla="*/ f1 1 3597"/>
                <a:gd name="f29" fmla="val f2"/>
                <a:gd name="f30" fmla="val f3"/>
                <a:gd name="f31" fmla="val f4"/>
                <a:gd name="f32" fmla="+- f31 0 f29"/>
                <a:gd name="f33" fmla="+- f30 0 f29"/>
                <a:gd name="f34" fmla="*/ f33 1 5129"/>
                <a:gd name="f35" fmla="*/ f32 1 359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129" h="3597">
                  <a:moveTo>
                    <a:pt x="f5" y="f6"/>
                  </a:moveTo>
                  <a:cubicBezTo>
                    <a:pt x="f7" y="f8"/>
                    <a:pt x="f9" y="f10"/>
                    <a:pt x="f6" y="f11"/>
                  </a:cubicBezTo>
                  <a:cubicBezTo>
                    <a:pt x="f6" y="f12"/>
                    <a:pt x="f13" y="f14"/>
                    <a:pt x="f15" y="f14"/>
                  </a:cubicBezTo>
                  <a:cubicBezTo>
                    <a:pt x="f16" y="f14"/>
                    <a:pt x="f17" y="f18"/>
                    <a:pt x="f3" y="f19"/>
                  </a:cubicBezTo>
                  <a:cubicBezTo>
                    <a:pt x="f20" y="f19"/>
                    <a:pt x="f21" y="f22"/>
                    <a:pt x="f23" y="f22"/>
                  </a:cubicBezTo>
                  <a:cubicBezTo>
                    <a:pt x="f24" y="f22"/>
                    <a:pt x="f25" y="f26"/>
                    <a:pt x="f5"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0" name="Google Shape;5726;p85">
              <a:extLst>
                <a:ext uri="{FF2B5EF4-FFF2-40B4-BE49-F238E27FC236}">
                  <a16:creationId xmlns:a16="http://schemas.microsoft.com/office/drawing/2014/main" id="{F7346AD0-4675-CC49-B577-E83CFFD0514D}"/>
                </a:ext>
              </a:extLst>
            </p:cNvPr>
            <p:cNvSpPr/>
            <p:nvPr/>
          </p:nvSpPr>
          <p:spPr>
            <a:xfrm>
              <a:off x="3239618" y="2710674"/>
              <a:ext cx="281827" cy="227594"/>
            </a:xfrm>
            <a:custGeom>
              <a:avLst/>
              <a:gdLst>
                <a:gd name="f0" fmla="val w"/>
                <a:gd name="f1" fmla="val h"/>
                <a:gd name="f2" fmla="val 0"/>
                <a:gd name="f3" fmla="val 9790"/>
                <a:gd name="f4" fmla="val 7906"/>
                <a:gd name="f5" fmla="val 6045"/>
                <a:gd name="f6" fmla="val 2610"/>
                <a:gd name="f7" fmla="val 6190"/>
                <a:gd name="f8" fmla="val 6335"/>
                <a:gd name="f9" fmla="val 2666"/>
                <a:gd name="f10" fmla="val 6444"/>
                <a:gd name="f11" fmla="val 2777"/>
                <a:gd name="f12" fmla="val 6664"/>
                <a:gd name="f13" fmla="val 2997"/>
                <a:gd name="f14" fmla="val 3356"/>
                <a:gd name="f15" fmla="val 3575"/>
                <a:gd name="f16" fmla="val 6225"/>
                <a:gd name="f17" fmla="val 3795"/>
                <a:gd name="f18" fmla="val 4153"/>
                <a:gd name="f19" fmla="val 4373"/>
                <a:gd name="f20" fmla="val 4593"/>
                <a:gd name="f21" fmla="val 4951"/>
                <a:gd name="f22" fmla="val 5171"/>
                <a:gd name="f23" fmla="val 5281"/>
                <a:gd name="f24" fmla="val 5336"/>
                <a:gd name="f25" fmla="val 5901"/>
                <a:gd name="f26" fmla="val 5756"/>
                <a:gd name="f27" fmla="val 5646"/>
                <a:gd name="f28" fmla="val 4984"/>
                <a:gd name="f29" fmla="val 4509"/>
                <a:gd name="f30" fmla="val 3440"/>
                <a:gd name="f31" fmla="val 7787"/>
                <a:gd name="f32" fmla="val 1"/>
                <a:gd name="f33" fmla="val 4463"/>
                <a:gd name="f34" fmla="val 3204"/>
                <a:gd name="f35" fmla="val 1064"/>
                <a:gd name="f36" fmla="val 919"/>
                <a:gd name="f37" fmla="val 271"/>
                <a:gd name="f38" fmla="val 3542"/>
                <a:gd name="f39" fmla="val 3765"/>
                <a:gd name="f40" fmla="val 4181"/>
                <a:gd name="f41" fmla="val 4406"/>
                <a:gd name="f42" fmla="val 856"/>
                <a:gd name="f43" fmla="val 4897"/>
                <a:gd name="f44" fmla="val 3147"/>
                <a:gd name="f45" fmla="val 6837"/>
                <a:gd name="f46" fmla="val 4412"/>
                <a:gd name="f47" fmla="val 8450"/>
                <a:gd name="f48" fmla="val 7902"/>
                <a:gd name="f49" fmla="val 9106"/>
                <a:gd name="f50" fmla="val 7788"/>
                <a:gd name="f51" fmla="val 9730"/>
                <a:gd name="f52" fmla="val 7574"/>
                <a:gd name="f53" fmla="val 8357"/>
                <a:gd name="f54" fmla="val 6951"/>
                <a:gd name="f55" fmla="val 7456"/>
                <a:gd name="f56" fmla="val 5602"/>
                <a:gd name="f57" fmla="val 7411"/>
                <a:gd name="f58" fmla="val 4093"/>
                <a:gd name="f59" fmla="val 7366"/>
                <a:gd name="f60" fmla="val 2588"/>
                <a:gd name="f61" fmla="val 8179"/>
                <a:gd name="f62" fmla="val 1184"/>
                <a:gd name="f63" fmla="val 9513"/>
                <a:gd name="f64" fmla="val 480"/>
                <a:gd name="f65" fmla="val 9603"/>
                <a:gd name="f66" fmla="val 432"/>
                <a:gd name="f67" fmla="val 9697"/>
                <a:gd name="f68" fmla="val 398"/>
                <a:gd name="f69" fmla="val 356"/>
                <a:gd name="f70" fmla="val 9149"/>
                <a:gd name="f71" fmla="val 124"/>
                <a:gd name="f72" fmla="val 8471"/>
                <a:gd name="f73" fmla="val 4"/>
                <a:gd name="f74" fmla="*/ f0 1 9790"/>
                <a:gd name="f75" fmla="*/ f1 1 7906"/>
                <a:gd name="f76" fmla="val f2"/>
                <a:gd name="f77" fmla="val f3"/>
                <a:gd name="f78" fmla="val f4"/>
                <a:gd name="f79" fmla="+- f78 0 f76"/>
                <a:gd name="f80" fmla="+- f77 0 f76"/>
                <a:gd name="f81" fmla="*/ f80 1 9790"/>
                <a:gd name="f82" fmla="*/ f79 1 7906"/>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9790" h="7906">
                  <a:moveTo>
                    <a:pt x="f5" y="f6"/>
                  </a:moveTo>
                  <a:cubicBezTo>
                    <a:pt x="f7" y="f6"/>
                    <a:pt x="f8" y="f9"/>
                    <a:pt x="f10" y="f11"/>
                  </a:cubicBezTo>
                  <a:cubicBezTo>
                    <a:pt x="f12" y="f13"/>
                    <a:pt x="f12" y="f14"/>
                    <a:pt x="f10" y="f15"/>
                  </a:cubicBezTo>
                  <a:cubicBezTo>
                    <a:pt x="f16" y="f17"/>
                    <a:pt x="f16" y="f18"/>
                    <a:pt x="f10" y="f19"/>
                  </a:cubicBezTo>
                  <a:cubicBezTo>
                    <a:pt x="f12" y="f20"/>
                    <a:pt x="f12" y="f21"/>
                    <a:pt x="f10" y="f22"/>
                  </a:cubicBezTo>
                  <a:cubicBezTo>
                    <a:pt x="f8" y="f23"/>
                    <a:pt x="f7" y="f24"/>
                    <a:pt x="f5" y="f24"/>
                  </a:cubicBezTo>
                  <a:cubicBezTo>
                    <a:pt x="f25" y="f24"/>
                    <a:pt x="f26" y="f23"/>
                    <a:pt x="f27" y="f22"/>
                  </a:cubicBezTo>
                  <a:cubicBezTo>
                    <a:pt x="f28" y="f29"/>
                    <a:pt x="f28" y="f30"/>
                    <a:pt x="f27" y="f11"/>
                  </a:cubicBezTo>
                  <a:cubicBezTo>
                    <a:pt x="f26" y="f9"/>
                    <a:pt x="f25" y="f6"/>
                    <a:pt x="f5" y="f6"/>
                  </a:cubicBezTo>
                  <a:close/>
                  <a:moveTo>
                    <a:pt x="f31" y="f32"/>
                  </a:moveTo>
                  <a:cubicBezTo>
                    <a:pt x="f33" y="f32"/>
                    <a:pt x="f34" y="f35"/>
                    <a:pt x="f36" y="f13"/>
                  </a:cubicBezTo>
                  <a:lnTo>
                    <a:pt x="f37" y="f38"/>
                  </a:lnTo>
                  <a:cubicBezTo>
                    <a:pt x="f2" y="f39"/>
                    <a:pt x="f2" y="f40"/>
                    <a:pt x="f37" y="f41"/>
                  </a:cubicBezTo>
                  <a:lnTo>
                    <a:pt x="f42" y="f43"/>
                  </a:lnTo>
                  <a:cubicBezTo>
                    <a:pt x="f44" y="f45"/>
                    <a:pt x="f46" y="f4"/>
                    <a:pt x="f31" y="f4"/>
                  </a:cubicBezTo>
                  <a:cubicBezTo>
                    <a:pt x="f47" y="f48"/>
                    <a:pt x="f49" y="f50"/>
                    <a:pt x="f51" y="f52"/>
                  </a:cubicBezTo>
                  <a:cubicBezTo>
                    <a:pt x="f53" y="f54"/>
                    <a:pt x="f55" y="f56"/>
                    <a:pt x="f57" y="f58"/>
                  </a:cubicBezTo>
                  <a:cubicBezTo>
                    <a:pt x="f59" y="f60"/>
                    <a:pt x="f61" y="f62"/>
                    <a:pt x="f63" y="f64"/>
                  </a:cubicBezTo>
                  <a:cubicBezTo>
                    <a:pt x="f65" y="f66"/>
                    <a:pt x="f67" y="f68"/>
                    <a:pt x="f3" y="f69"/>
                  </a:cubicBezTo>
                  <a:cubicBezTo>
                    <a:pt x="f70" y="f71"/>
                    <a:pt x="f72" y="f73"/>
                    <a:pt x="f31" y="f3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1" name="Google Shape;5727;p85">
              <a:extLst>
                <a:ext uri="{FF2B5EF4-FFF2-40B4-BE49-F238E27FC236}">
                  <a16:creationId xmlns:a16="http://schemas.microsoft.com/office/drawing/2014/main" id="{59871A67-6379-4CAB-B415-CCDAC3AEC7D1}"/>
                </a:ext>
              </a:extLst>
            </p:cNvPr>
            <p:cNvSpPr/>
            <p:nvPr/>
          </p:nvSpPr>
          <p:spPr>
            <a:xfrm>
              <a:off x="3484339" y="2744589"/>
              <a:ext cx="150071" cy="161784"/>
            </a:xfrm>
            <a:custGeom>
              <a:avLst/>
              <a:gdLst>
                <a:gd name="f0" fmla="val w"/>
                <a:gd name="f1" fmla="val h"/>
                <a:gd name="f2" fmla="val 0"/>
                <a:gd name="f3" fmla="val 5213"/>
                <a:gd name="f4" fmla="val 5620"/>
                <a:gd name="f5" fmla="val 2343"/>
                <a:gd name="f6" fmla="val 1789"/>
                <a:gd name="f7" fmla="val 2633"/>
                <a:gd name="f8" fmla="val 2912"/>
                <a:gd name="f9" fmla="val 2015"/>
                <a:gd name="f10" fmla="val 2355"/>
                <a:gd name="f11" fmla="val 2665"/>
                <a:gd name="f12" fmla="val 2659"/>
                <a:gd name="f13" fmla="val 2918"/>
                <a:gd name="f14" fmla="val 2349"/>
                <a:gd name="f15" fmla="val 1846"/>
                <a:gd name="f16" fmla="val 1593"/>
                <a:gd name="f17" fmla="val 2310"/>
                <a:gd name="f18" fmla="val 1948"/>
                <a:gd name="f19" fmla="val 1955"/>
                <a:gd name="f20" fmla="val 2063"/>
                <a:gd name="f21" fmla="val 1840"/>
                <a:gd name="f22" fmla="val 2204"/>
                <a:gd name="f23" fmla="val 2846"/>
                <a:gd name="f24" fmla="val 2394"/>
                <a:gd name="f25" fmla="val 1947"/>
                <a:gd name="f26" fmla="val 85"/>
                <a:gd name="f27" fmla="val 1539"/>
                <a:gd name="f28" fmla="val 301"/>
                <a:gd name="f29" fmla="val 645"/>
                <a:gd name="f30" fmla="val 774"/>
                <a:gd name="f31" fmla="val 72"/>
                <a:gd name="f32" fmla="val 1687"/>
                <a:gd name="f33" fmla="val 36"/>
                <a:gd name="f34" fmla="val 2698"/>
                <a:gd name="f35" fmla="val 3707"/>
                <a:gd name="f36" fmla="val 506"/>
                <a:gd name="f37" fmla="val 4662"/>
                <a:gd name="f38" fmla="val 1367"/>
                <a:gd name="f39" fmla="val 5195"/>
                <a:gd name="f40" fmla="val 1792"/>
                <a:gd name="f41" fmla="val 5460"/>
                <a:gd name="f42" fmla="val 2280"/>
                <a:gd name="f43" fmla="val 5607"/>
                <a:gd name="f44" fmla="val 2782"/>
                <a:gd name="f45" fmla="val 5619"/>
                <a:gd name="f46" fmla="val 3752"/>
                <a:gd name="f47" fmla="val 4957"/>
                <a:gd name="f48" fmla="val 4550"/>
                <a:gd name="f49" fmla="val 4078"/>
                <a:gd name="f50" fmla="val 5119"/>
                <a:gd name="f51" fmla="val 3051"/>
                <a:gd name="f52" fmla="val 2882"/>
                <a:gd name="f53" fmla="val 2674"/>
                <a:gd name="f54" fmla="val 2506"/>
                <a:gd name="f55" fmla="val 4568"/>
                <a:gd name="f56" fmla="val 1512"/>
                <a:gd name="f57" fmla="val 3797"/>
                <a:gd name="f58" fmla="val 654"/>
                <a:gd name="f59" fmla="val 2870"/>
                <a:gd name="f60" fmla="val 2862"/>
                <a:gd name="f61" fmla="val 2854"/>
                <a:gd name="f62" fmla="*/ f0 1 5213"/>
                <a:gd name="f63" fmla="*/ f1 1 5620"/>
                <a:gd name="f64" fmla="val f2"/>
                <a:gd name="f65" fmla="val f3"/>
                <a:gd name="f66" fmla="val f4"/>
                <a:gd name="f67" fmla="+- f66 0 f64"/>
                <a:gd name="f68" fmla="+- f65 0 f64"/>
                <a:gd name="f69" fmla="*/ f68 1 5213"/>
                <a:gd name="f70" fmla="*/ f67 1 5620"/>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213" h="5620">
                  <a:moveTo>
                    <a:pt x="f5" y="f6"/>
                  </a:moveTo>
                  <a:cubicBezTo>
                    <a:pt x="f7" y="f6"/>
                    <a:pt x="f8" y="f9"/>
                    <a:pt x="f8" y="f10"/>
                  </a:cubicBezTo>
                  <a:cubicBezTo>
                    <a:pt x="f8" y="f11"/>
                    <a:pt x="f12" y="f13"/>
                    <a:pt x="f14" y="f13"/>
                  </a:cubicBezTo>
                  <a:cubicBezTo>
                    <a:pt x="f15" y="f13"/>
                    <a:pt x="f16" y="f17"/>
                    <a:pt x="f18" y="f19"/>
                  </a:cubicBezTo>
                  <a:cubicBezTo>
                    <a:pt x="f20" y="f21"/>
                    <a:pt x="f22" y="f6"/>
                    <a:pt x="f5" y="f6"/>
                  </a:cubicBezTo>
                  <a:close/>
                  <a:moveTo>
                    <a:pt x="f23" y="f2"/>
                  </a:moveTo>
                  <a:cubicBezTo>
                    <a:pt x="f24" y="f2"/>
                    <a:pt x="f25" y="f26"/>
                    <a:pt x="f27" y="f28"/>
                  </a:cubicBezTo>
                  <a:cubicBezTo>
                    <a:pt x="f29" y="f30"/>
                    <a:pt x="f31" y="f32"/>
                    <a:pt x="f33" y="f34"/>
                  </a:cubicBezTo>
                  <a:cubicBezTo>
                    <a:pt x="f2" y="f35"/>
                    <a:pt x="f36" y="f37"/>
                    <a:pt x="f38" y="f39"/>
                  </a:cubicBezTo>
                  <a:cubicBezTo>
                    <a:pt x="f40" y="f41"/>
                    <a:pt x="f42" y="f43"/>
                    <a:pt x="f44" y="f45"/>
                  </a:cubicBezTo>
                  <a:cubicBezTo>
                    <a:pt x="f46" y="f47"/>
                    <a:pt x="f48" y="f49"/>
                    <a:pt x="f50" y="f51"/>
                  </a:cubicBezTo>
                  <a:cubicBezTo>
                    <a:pt x="f3" y="f52"/>
                    <a:pt x="f3" y="f53"/>
                    <a:pt x="f50" y="f54"/>
                  </a:cubicBezTo>
                  <a:cubicBezTo>
                    <a:pt x="f55" y="f56"/>
                    <a:pt x="f57" y="f58"/>
                    <a:pt x="f59" y="f2"/>
                  </a:cubicBezTo>
                  <a:cubicBezTo>
                    <a:pt x="f60" y="f2"/>
                    <a:pt x="f61" y="f2"/>
                    <a:pt x="f23" y="f2"/>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2" name="Google Shape;5728;p85">
              <a:extLst>
                <a:ext uri="{FF2B5EF4-FFF2-40B4-BE49-F238E27FC236}">
                  <a16:creationId xmlns:a16="http://schemas.microsoft.com/office/drawing/2014/main" id="{7A6D9893-7F17-EEF6-AB20-A1862B7FE6E7}"/>
                </a:ext>
              </a:extLst>
            </p:cNvPr>
            <p:cNvSpPr/>
            <p:nvPr/>
          </p:nvSpPr>
          <p:spPr>
            <a:xfrm>
              <a:off x="3077943" y="2841315"/>
              <a:ext cx="190048" cy="162589"/>
            </a:xfrm>
            <a:custGeom>
              <a:avLst/>
              <a:gdLst>
                <a:gd name="f0" fmla="val w"/>
                <a:gd name="f1" fmla="val h"/>
                <a:gd name="f2" fmla="val 0"/>
                <a:gd name="f3" fmla="val 6602"/>
                <a:gd name="f4" fmla="val 5648"/>
                <a:gd name="f5" fmla="val 3990"/>
                <a:gd name="f6" fmla="val 1"/>
                <a:gd name="f7" fmla="val 1807"/>
                <a:gd name="f8" fmla="val 1772"/>
                <a:gd name="f9" fmla="val 3955"/>
                <a:gd name="f10" fmla="val 5084"/>
                <a:gd name="f11" fmla="val 5394"/>
                <a:gd name="f12" fmla="val 253"/>
                <a:gd name="f13" fmla="val 5647"/>
                <a:gd name="f14" fmla="val 566"/>
                <a:gd name="f15" fmla="val 1696"/>
                <a:gd name="f16" fmla="val 4014"/>
                <a:gd name="f17" fmla="val 5996"/>
                <a:gd name="f18" fmla="val 4075"/>
                <a:gd name="f19" fmla="val 6601"/>
                <a:gd name="f20" fmla="val 1943"/>
                <a:gd name="f21" fmla="val 6324"/>
                <a:gd name="f22" fmla="val 1717"/>
                <a:gd name="f23" fmla="val 6041"/>
                <a:gd name="f24" fmla="val 1476"/>
                <a:gd name="f25" fmla="val 5740"/>
                <a:gd name="f26" fmla="val 1223"/>
                <a:gd name="f27" fmla="val 5481"/>
                <a:gd name="f28" fmla="val 1004"/>
                <a:gd name="f29" fmla="val 4391"/>
                <a:gd name="f30" fmla="val 2097"/>
                <a:gd name="f31" fmla="val 4281"/>
                <a:gd name="f32" fmla="val 2203"/>
                <a:gd name="f33" fmla="val 4139"/>
                <a:gd name="f34" fmla="val 2255"/>
                <a:gd name="f35" fmla="val 3997"/>
                <a:gd name="f36" fmla="val 3852"/>
                <a:gd name="f37" fmla="val 3708"/>
                <a:gd name="f38" fmla="val 2200"/>
                <a:gd name="f39" fmla="val 3599"/>
                <a:gd name="f40" fmla="val 2091"/>
                <a:gd name="f41" fmla="val 3379"/>
                <a:gd name="f42" fmla="val 1871"/>
                <a:gd name="f43" fmla="val 3376"/>
                <a:gd name="f44" fmla="val 1519"/>
                <a:gd name="f45" fmla="val 3593"/>
                <a:gd name="f46" fmla="val 1299"/>
                <a:gd name="f47" fmla="val 4611"/>
                <a:gd name="f48" fmla="val 278"/>
                <a:gd name="f49" fmla="val 4285"/>
                <a:gd name="f50" fmla="*/ f0 1 6602"/>
                <a:gd name="f51" fmla="*/ f1 1 5648"/>
                <a:gd name="f52" fmla="val f2"/>
                <a:gd name="f53" fmla="val f3"/>
                <a:gd name="f54" fmla="val f4"/>
                <a:gd name="f55" fmla="+- f54 0 f52"/>
                <a:gd name="f56" fmla="+- f53 0 f52"/>
                <a:gd name="f57" fmla="*/ f56 1 6602"/>
                <a:gd name="f58" fmla="*/ f55 1 5648"/>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8">
                  <a:moveTo>
                    <a:pt x="f5" y="f6"/>
                  </a:moveTo>
                  <a:cubicBezTo>
                    <a:pt x="f7" y="f6"/>
                    <a:pt x="f2" y="f8"/>
                    <a:pt x="f2" y="f9"/>
                  </a:cubicBezTo>
                  <a:lnTo>
                    <a:pt x="f2" y="f10"/>
                  </a:lnTo>
                  <a:cubicBezTo>
                    <a:pt x="f2" y="f11"/>
                    <a:pt x="f12" y="f13"/>
                    <a:pt x="f14" y="f13"/>
                  </a:cubicBezTo>
                  <a:lnTo>
                    <a:pt x="f15" y="f13"/>
                  </a:lnTo>
                  <a:cubicBezTo>
                    <a:pt x="f16" y="f13"/>
                    <a:pt x="f17" y="f18"/>
                    <a:pt x="f19" y="f20"/>
                  </a:cubicBezTo>
                  <a:cubicBezTo>
                    <a:pt x="f21" y="f22"/>
                    <a:pt x="f23" y="f24"/>
                    <a:pt x="f25" y="f26"/>
                  </a:cubicBezTo>
                  <a:lnTo>
                    <a:pt x="f27" y="f28"/>
                  </a:lnTo>
                  <a:lnTo>
                    <a:pt x="f29" y="f30"/>
                  </a:lnTo>
                  <a:cubicBezTo>
                    <a:pt x="f31" y="f32"/>
                    <a:pt x="f33" y="f34"/>
                    <a:pt x="f35" y="f34"/>
                  </a:cubicBezTo>
                  <a:cubicBezTo>
                    <a:pt x="f36" y="f34"/>
                    <a:pt x="f37" y="f38"/>
                    <a:pt x="f39" y="f40"/>
                  </a:cubicBezTo>
                  <a:cubicBezTo>
                    <a:pt x="f41" y="f42"/>
                    <a:pt x="f43" y="f44"/>
                    <a:pt x="f45" y="f46"/>
                  </a:cubicBezTo>
                  <a:lnTo>
                    <a:pt x="f47" y="f48"/>
                  </a:lnTo>
                  <a:lnTo>
                    <a:pt x="f49" y="f6"/>
                  </a:ln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3" name="Google Shape;5729;p85">
              <a:extLst>
                <a:ext uri="{FF2B5EF4-FFF2-40B4-BE49-F238E27FC236}">
                  <a16:creationId xmlns:a16="http://schemas.microsoft.com/office/drawing/2014/main" id="{CF8B7EE2-C27A-94C5-2479-232BEE6F1D88}"/>
                </a:ext>
              </a:extLst>
            </p:cNvPr>
            <p:cNvSpPr/>
            <p:nvPr/>
          </p:nvSpPr>
          <p:spPr>
            <a:xfrm>
              <a:off x="3077943" y="2646282"/>
              <a:ext cx="190048" cy="162562"/>
            </a:xfrm>
            <a:custGeom>
              <a:avLst/>
              <a:gdLst>
                <a:gd name="f0" fmla="val w"/>
                <a:gd name="f1" fmla="val h"/>
                <a:gd name="f2" fmla="val 0"/>
                <a:gd name="f3" fmla="val 6602"/>
                <a:gd name="f4" fmla="val 5647"/>
                <a:gd name="f5" fmla="val 566"/>
                <a:gd name="f6" fmla="val 1"/>
                <a:gd name="f7" fmla="val 253"/>
                <a:gd name="f8" fmla="val 3"/>
                <a:gd name="f9" fmla="val 254"/>
                <a:gd name="f10" fmla="val 567"/>
                <a:gd name="f11" fmla="val 1699"/>
                <a:gd name="f12" fmla="val 3879"/>
                <a:gd name="f13" fmla="val 1807"/>
                <a:gd name="f14" fmla="val 3990"/>
                <a:gd name="f15" fmla="val 4285"/>
                <a:gd name="f16" fmla="val 4611"/>
                <a:gd name="f17" fmla="val 5373"/>
                <a:gd name="f18" fmla="val 3593"/>
                <a:gd name="f19" fmla="val 4352"/>
                <a:gd name="f20" fmla="val 3379"/>
                <a:gd name="f21" fmla="val 4132"/>
                <a:gd name="f22" fmla="val 3382"/>
                <a:gd name="f23" fmla="val 3780"/>
                <a:gd name="f24" fmla="val 3599"/>
                <a:gd name="f25" fmla="val 3563"/>
                <a:gd name="f26" fmla="val 3710"/>
                <a:gd name="f27" fmla="val 3451"/>
                <a:gd name="f28" fmla="val 3856"/>
                <a:gd name="f29" fmla="val 3396"/>
                <a:gd name="f30" fmla="val 4001"/>
                <a:gd name="f31" fmla="val 4142"/>
                <a:gd name="f32" fmla="val 4282"/>
                <a:gd name="f33" fmla="val 3448"/>
                <a:gd name="f34" fmla="val 4391"/>
                <a:gd name="f35" fmla="val 3554"/>
                <a:gd name="f36" fmla="val 5481"/>
                <a:gd name="f37" fmla="val 4644"/>
                <a:gd name="f38" fmla="val 5809"/>
                <a:gd name="f39" fmla="val 4370"/>
                <a:gd name="f40" fmla="val 6083"/>
                <a:gd name="f41" fmla="val 4138"/>
                <a:gd name="f42" fmla="val 6345"/>
                <a:gd name="f43" fmla="val 3918"/>
                <a:gd name="f44" fmla="val 6601"/>
                <a:gd name="f45" fmla="val 3704"/>
                <a:gd name="f46" fmla="val 5996"/>
                <a:gd name="f47" fmla="val 1575"/>
                <a:gd name="f48" fmla="val 4017"/>
                <a:gd name="f49" fmla="val 1696"/>
                <a:gd name="f50" fmla="*/ f0 1 6602"/>
                <a:gd name="f51" fmla="*/ f1 1 5647"/>
                <a:gd name="f52" fmla="val f2"/>
                <a:gd name="f53" fmla="val f3"/>
                <a:gd name="f54" fmla="val f4"/>
                <a:gd name="f55" fmla="+- f54 0 f52"/>
                <a:gd name="f56" fmla="+- f53 0 f52"/>
                <a:gd name="f57" fmla="*/ f56 1 6602"/>
                <a:gd name="f58" fmla="*/ f55 1 5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7">
                  <a:moveTo>
                    <a:pt x="f5" y="f6"/>
                  </a:moveTo>
                  <a:cubicBezTo>
                    <a:pt x="f7" y="f6"/>
                    <a:pt x="f8" y="f9"/>
                    <a:pt x="f8" y="f10"/>
                  </a:cubicBezTo>
                  <a:lnTo>
                    <a:pt x="f8" y="f11"/>
                  </a:lnTo>
                  <a:cubicBezTo>
                    <a:pt x="f2" y="f12"/>
                    <a:pt x="f13" y="f4"/>
                    <a:pt x="f14" y="f4"/>
                  </a:cubicBezTo>
                  <a:lnTo>
                    <a:pt x="f15" y="f4"/>
                  </a:lnTo>
                  <a:lnTo>
                    <a:pt x="f16" y="f17"/>
                  </a:lnTo>
                  <a:lnTo>
                    <a:pt x="f18" y="f19"/>
                  </a:lnTo>
                  <a:cubicBezTo>
                    <a:pt x="f20" y="f21"/>
                    <a:pt x="f22" y="f23"/>
                    <a:pt x="f24" y="f25"/>
                  </a:cubicBezTo>
                  <a:cubicBezTo>
                    <a:pt x="f26" y="f27"/>
                    <a:pt x="f28" y="f29"/>
                    <a:pt x="f30" y="f29"/>
                  </a:cubicBezTo>
                  <a:cubicBezTo>
                    <a:pt x="f31" y="f29"/>
                    <a:pt x="f32" y="f33"/>
                    <a:pt x="f34" y="f35"/>
                  </a:cubicBezTo>
                  <a:lnTo>
                    <a:pt x="f36" y="f37"/>
                  </a:lnTo>
                  <a:lnTo>
                    <a:pt x="f38" y="f39"/>
                  </a:lnTo>
                  <a:cubicBezTo>
                    <a:pt x="f40" y="f41"/>
                    <a:pt x="f42" y="f43"/>
                    <a:pt x="f44" y="f45"/>
                  </a:cubicBezTo>
                  <a:cubicBezTo>
                    <a:pt x="f46" y="f47"/>
                    <a:pt x="f48" y="f6"/>
                    <a:pt x="f49" y="f6"/>
                  </a:cubicBezTo>
                  <a:close/>
                </a:path>
              </a:pathLst>
            </a:custGeom>
            <a:solidFill>
              <a:srgbClr val="EC72A5"/>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73">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2FBB129-EE21-BB73-6CF1-8D5FD2D98865}"/>
              </a:ext>
            </a:extLst>
          </p:cNvPr>
          <p:cNvSpPr/>
          <p:nvPr/>
        </p:nvSpPr>
        <p:spPr>
          <a:xfrm>
            <a:off x="0" y="0"/>
            <a:ext cx="457200" cy="5143499"/>
          </a:xfrm>
          <a:prstGeom prst="rect">
            <a:avLst/>
          </a:prstGeom>
          <a:solidFill>
            <a:srgbClr val="0D030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sp>
        <p:nvSpPr>
          <p:cNvPr id="3" name="Rectángulo 3">
            <a:extLst>
              <a:ext uri="{FF2B5EF4-FFF2-40B4-BE49-F238E27FC236}">
                <a16:creationId xmlns:a16="http://schemas.microsoft.com/office/drawing/2014/main" id="{D9918C25-6367-7A32-4EB6-29A481030A88}"/>
              </a:ext>
            </a:extLst>
          </p:cNvPr>
          <p:cNvSpPr/>
          <p:nvPr/>
        </p:nvSpPr>
        <p:spPr>
          <a:xfrm>
            <a:off x="8692734" y="0"/>
            <a:ext cx="457200" cy="5143499"/>
          </a:xfrm>
          <a:prstGeom prst="rect">
            <a:avLst/>
          </a:prstGeom>
          <a:solidFill>
            <a:srgbClr val="0D030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FFFFFF"/>
              </a:solidFill>
              <a:uFillTx/>
              <a:latin typeface="Arial"/>
              <a:ea typeface="Arial"/>
              <a:cs typeface="Arial"/>
            </a:endParaRPr>
          </a:p>
        </p:txBody>
      </p:sp>
      <p:pic>
        <p:nvPicPr>
          <p:cNvPr id="4" name="Picture 4" descr="PSD de Colorida explosión PSD gratis">
            <a:extLst>
              <a:ext uri="{FF2B5EF4-FFF2-40B4-BE49-F238E27FC236}">
                <a16:creationId xmlns:a16="http://schemas.microsoft.com/office/drawing/2014/main" id="{93C50AE9-617A-59A8-ECD9-FB7CFAD47C24}"/>
              </a:ext>
            </a:extLst>
          </p:cNvPr>
          <p:cNvPicPr>
            <a:picLocks noChangeAspect="1"/>
          </p:cNvPicPr>
          <p:nvPr/>
        </p:nvPicPr>
        <p:blipFill>
          <a:blip r:embed="rId2"/>
          <a:stretch>
            <a:fillRect/>
          </a:stretch>
        </p:blipFill>
        <p:spPr>
          <a:xfrm>
            <a:off x="3430508" y="1078150"/>
            <a:ext cx="2282973" cy="2725945"/>
          </a:xfrm>
          <a:prstGeom prst="rect">
            <a:avLst/>
          </a:prstGeom>
          <a:noFill/>
          <a:ln cap="flat">
            <a:noFill/>
          </a:ln>
        </p:spPr>
      </p:pic>
      <p:pic>
        <p:nvPicPr>
          <p:cNvPr id="5" name="Picture 2" descr="Descargar fondos de pantalla Logotipo de brillo de BTS, 4k, fondo negro,  logotipo de BTS, arte de purpurina rosa, BTS, arte creativo, logotipo de  brillo rosa de BTS libre. Imágenes fondos de">
            <a:extLst>
              <a:ext uri="{FF2B5EF4-FFF2-40B4-BE49-F238E27FC236}">
                <a16:creationId xmlns:a16="http://schemas.microsoft.com/office/drawing/2014/main" id="{FF25E4F0-C145-BE3B-C013-5E8808EE9BF1}"/>
              </a:ext>
            </a:extLst>
          </p:cNvPr>
          <p:cNvPicPr>
            <a:picLocks noChangeAspect="1"/>
          </p:cNvPicPr>
          <p:nvPr/>
        </p:nvPicPr>
        <p:blipFill>
          <a:blip r:embed="rId3"/>
          <a:stretch>
            <a:fillRect/>
          </a:stretch>
        </p:blipFill>
        <p:spPr>
          <a:xfrm>
            <a:off x="248195" y="0"/>
            <a:ext cx="8712924" cy="5146398"/>
          </a:xfrm>
          <a:prstGeom prst="rect">
            <a:avLst/>
          </a:prstGeom>
          <a:noFill/>
          <a:ln cap="flat">
            <a:noFill/>
          </a:ln>
        </p:spPr>
      </p:pic>
      <p:grpSp>
        <p:nvGrpSpPr>
          <p:cNvPr id="6" name="Group 121">
            <a:extLst>
              <a:ext uri="{FF2B5EF4-FFF2-40B4-BE49-F238E27FC236}">
                <a16:creationId xmlns:a16="http://schemas.microsoft.com/office/drawing/2014/main" id="{11DABF58-43B1-D94F-5BB9-C716DC27AA8A}"/>
              </a:ext>
            </a:extLst>
          </p:cNvPr>
          <p:cNvGrpSpPr/>
          <p:nvPr/>
        </p:nvGrpSpPr>
        <p:grpSpPr>
          <a:xfrm>
            <a:off x="908273" y="1415637"/>
            <a:ext cx="2143691" cy="1591174"/>
            <a:chOff x="908273" y="1415637"/>
            <a:chExt cx="2143691" cy="1591174"/>
          </a:xfrm>
        </p:grpSpPr>
        <p:sp>
          <p:nvSpPr>
            <p:cNvPr id="7" name="TextBox 110">
              <a:extLst>
                <a:ext uri="{FF2B5EF4-FFF2-40B4-BE49-F238E27FC236}">
                  <a16:creationId xmlns:a16="http://schemas.microsoft.com/office/drawing/2014/main" id="{F51E81EF-6489-73D5-F1C6-A280891FE0DF}"/>
                </a:ext>
              </a:extLst>
            </p:cNvPr>
            <p:cNvSpPr txBox="1"/>
            <p:nvPr/>
          </p:nvSpPr>
          <p:spPr>
            <a:xfrm>
              <a:off x="908273" y="1806488"/>
              <a:ext cx="2143691" cy="120032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a:cs typeface="Arial" pitchFamily="34"/>
                </a:rPr>
                <a:t>You can simply impress your audience and add a unique zing and appeal to your Presentations. Get a modern PowerPoint  Presentation that is beautifully designed. </a:t>
              </a:r>
            </a:p>
          </p:txBody>
        </p:sp>
        <p:sp>
          <p:nvSpPr>
            <p:cNvPr id="8" name="TextBox 111">
              <a:extLst>
                <a:ext uri="{FF2B5EF4-FFF2-40B4-BE49-F238E27FC236}">
                  <a16:creationId xmlns:a16="http://schemas.microsoft.com/office/drawing/2014/main" id="{6913FA3B-FB73-6F6E-D13D-CD692D075324}"/>
                </a:ext>
              </a:extLst>
            </p:cNvPr>
            <p:cNvSpPr txBox="1"/>
            <p:nvPr/>
          </p:nvSpPr>
          <p:spPr>
            <a:xfrm>
              <a:off x="908648" y="1415637"/>
              <a:ext cx="2143307"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a:cs typeface="Arial" pitchFamily="34"/>
                </a:rPr>
                <a:t>Your Text Here</a:t>
              </a:r>
            </a:p>
          </p:txBody>
        </p:sp>
      </p:grpSp>
      <p:sp>
        <p:nvSpPr>
          <p:cNvPr id="9" name="TextBox 110">
            <a:extLst>
              <a:ext uri="{FF2B5EF4-FFF2-40B4-BE49-F238E27FC236}">
                <a16:creationId xmlns:a16="http://schemas.microsoft.com/office/drawing/2014/main" id="{16EF3D5A-B7A2-6442-3339-985CC22F2001}"/>
              </a:ext>
            </a:extLst>
          </p:cNvPr>
          <p:cNvSpPr txBox="1"/>
          <p:nvPr/>
        </p:nvSpPr>
        <p:spPr>
          <a:xfrm>
            <a:off x="908273" y="3206617"/>
            <a:ext cx="2143691" cy="120032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a:cs typeface="Arial" pitchFamily="34"/>
              </a:rPr>
              <a:t>You can simply impress your audience and add a unique zing and appeal to your Presentations. Get a modern PowerPoint  Presentation that is beautifully designed. </a:t>
            </a:r>
          </a:p>
        </p:txBody>
      </p:sp>
      <p:grpSp>
        <p:nvGrpSpPr>
          <p:cNvPr id="10" name="Group 121">
            <a:extLst>
              <a:ext uri="{FF2B5EF4-FFF2-40B4-BE49-F238E27FC236}">
                <a16:creationId xmlns:a16="http://schemas.microsoft.com/office/drawing/2014/main" id="{F0C6309A-2292-BB73-E4BB-B1DEEC3397FD}"/>
              </a:ext>
            </a:extLst>
          </p:cNvPr>
          <p:cNvGrpSpPr/>
          <p:nvPr/>
        </p:nvGrpSpPr>
        <p:grpSpPr>
          <a:xfrm>
            <a:off x="6229606" y="1415637"/>
            <a:ext cx="2143691" cy="1591174"/>
            <a:chOff x="6229606" y="1415637"/>
            <a:chExt cx="2143691" cy="1591174"/>
          </a:xfrm>
        </p:grpSpPr>
        <p:sp>
          <p:nvSpPr>
            <p:cNvPr id="11" name="TextBox 110">
              <a:extLst>
                <a:ext uri="{FF2B5EF4-FFF2-40B4-BE49-F238E27FC236}">
                  <a16:creationId xmlns:a16="http://schemas.microsoft.com/office/drawing/2014/main" id="{EF71AE93-2924-A766-1448-BC49906CC486}"/>
                </a:ext>
              </a:extLst>
            </p:cNvPr>
            <p:cNvSpPr txBox="1"/>
            <p:nvPr/>
          </p:nvSpPr>
          <p:spPr>
            <a:xfrm>
              <a:off x="6229606" y="1806488"/>
              <a:ext cx="2143691" cy="1200323"/>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a:cs typeface="Arial" pitchFamily="34"/>
                </a:rPr>
                <a:t>You can simply impress your audience and add a unique zing and appeal to your Presentations. Get a modern PowerPoint  Presentation that is beautifully designed. </a:t>
              </a:r>
            </a:p>
          </p:txBody>
        </p:sp>
        <p:sp>
          <p:nvSpPr>
            <p:cNvPr id="12" name="TextBox 111">
              <a:extLst>
                <a:ext uri="{FF2B5EF4-FFF2-40B4-BE49-F238E27FC236}">
                  <a16:creationId xmlns:a16="http://schemas.microsoft.com/office/drawing/2014/main" id="{D190BB7B-1432-9718-D2A1-A452FBD5E96B}"/>
                </a:ext>
              </a:extLst>
            </p:cNvPr>
            <p:cNvSpPr txBox="1"/>
            <p:nvPr/>
          </p:nvSpPr>
          <p:spPr>
            <a:xfrm>
              <a:off x="6229980" y="1415637"/>
              <a:ext cx="2143307" cy="276999"/>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a:cs typeface="Arial" pitchFamily="34"/>
                </a:rPr>
                <a:t>Your Text Here</a:t>
              </a:r>
            </a:p>
          </p:txBody>
        </p:sp>
      </p:grpSp>
      <p:sp>
        <p:nvSpPr>
          <p:cNvPr id="13" name="TextBox 110">
            <a:extLst>
              <a:ext uri="{FF2B5EF4-FFF2-40B4-BE49-F238E27FC236}">
                <a16:creationId xmlns:a16="http://schemas.microsoft.com/office/drawing/2014/main" id="{EE0B0C80-A505-A549-2981-8DA4853D5D3C}"/>
              </a:ext>
            </a:extLst>
          </p:cNvPr>
          <p:cNvSpPr txBox="1"/>
          <p:nvPr/>
        </p:nvSpPr>
        <p:spPr>
          <a:xfrm>
            <a:off x="6229606" y="3206617"/>
            <a:ext cx="2143691" cy="1200323"/>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a:cs typeface="Arial" pitchFamily="34"/>
              </a:rPr>
              <a:t>You can simply impress your audience and add a unique zing and appeal to your Presentations. Get a modern PowerPoint  Presentation that is beautifully designed. </a:t>
            </a:r>
          </a:p>
        </p:txBody>
      </p:sp>
      <p:sp>
        <p:nvSpPr>
          <p:cNvPr id="14" name="タイトル 1">
            <a:extLst>
              <a:ext uri="{FF2B5EF4-FFF2-40B4-BE49-F238E27FC236}">
                <a16:creationId xmlns:a16="http://schemas.microsoft.com/office/drawing/2014/main" id="{CEA71AAD-ADE9-8D1D-EEFC-6D0987D23006}"/>
              </a:ext>
            </a:extLst>
          </p:cNvPr>
          <p:cNvSpPr txBox="1"/>
          <p:nvPr/>
        </p:nvSpPr>
        <p:spPr>
          <a:xfrm>
            <a:off x="2071244" y="613544"/>
            <a:ext cx="5076319" cy="264810"/>
          </a:xfrm>
          <a:prstGeom prst="rect">
            <a:avLst/>
          </a:prstGeom>
          <a:noFill/>
          <a:ln cap="flat">
            <a:noFill/>
          </a:ln>
        </p:spPr>
        <p:txBody>
          <a:bodyPr vert="horz" wrap="square" lIns="163275" tIns="81637" rIns="163275" bIns="81637" anchor="b" anchorCtr="1" compatLnSpc="1">
            <a:noAutofit/>
          </a:bodyPr>
          <a:lstStyle/>
          <a:p>
            <a:pPr marL="0" marR="0" lvl="0" indent="0" algn="ctr" defTabSz="1632752" rtl="0" fontAlgn="auto" hangingPunct="1">
              <a:lnSpc>
                <a:spcPts val="9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00082"/>
                </a:solidFill>
                <a:uFillTx/>
                <a:latin typeface="Arial"/>
                <a:ea typeface="ＭＳ Ｐゴシック" pitchFamily="34"/>
                <a:cs typeface="Arial"/>
              </a:rPr>
              <a:t>Presentation Title</a:t>
            </a:r>
            <a:endParaRPr lang="en-US" sz="3600" b="0" i="0" u="none" strike="noStrike" kern="1200" cap="none" spc="0" baseline="0">
              <a:solidFill>
                <a:srgbClr val="F00082"/>
              </a:solidFill>
              <a:uFillTx/>
              <a:latin typeface="Arial"/>
              <a:ea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72">
    <p:spTree>
      <p:nvGrpSpPr>
        <p:cNvPr id="1" name=""/>
        <p:cNvGrpSpPr/>
        <p:nvPr/>
      </p:nvGrpSpPr>
      <p:grpSpPr>
        <a:xfrm>
          <a:off x="0" y="0"/>
          <a:ext cx="0" cy="0"/>
          <a:chOff x="0" y="0"/>
          <a:chExt cx="0" cy="0"/>
        </a:xfrm>
      </p:grpSpPr>
      <p:pic>
        <p:nvPicPr>
          <p:cNvPr id="2" name="Imagen 12">
            <a:extLst>
              <a:ext uri="{FF2B5EF4-FFF2-40B4-BE49-F238E27FC236}">
                <a16:creationId xmlns:a16="http://schemas.microsoft.com/office/drawing/2014/main" id="{C5241404-EECB-3AE1-B906-07224E7BEDBE}"/>
              </a:ext>
            </a:extLst>
          </p:cNvPr>
          <p:cNvPicPr>
            <a:picLocks noChangeAspect="1"/>
          </p:cNvPicPr>
          <p:nvPr/>
        </p:nvPicPr>
        <p:blipFill>
          <a:blip r:embed="rId3"/>
          <a:stretch>
            <a:fillRect/>
          </a:stretch>
        </p:blipFill>
        <p:spPr>
          <a:xfrm>
            <a:off x="0" y="3371740"/>
            <a:ext cx="3555004" cy="1783015"/>
          </a:xfrm>
          <a:prstGeom prst="rect">
            <a:avLst/>
          </a:prstGeom>
          <a:noFill/>
          <a:ln cap="flat">
            <a:noFill/>
          </a:ln>
        </p:spPr>
      </p:pic>
      <p:pic>
        <p:nvPicPr>
          <p:cNvPr id="3" name="Imagen 1">
            <a:extLst>
              <a:ext uri="{FF2B5EF4-FFF2-40B4-BE49-F238E27FC236}">
                <a16:creationId xmlns:a16="http://schemas.microsoft.com/office/drawing/2014/main" id="{145EBAF4-6933-82E9-7DB5-C4652AF03852}"/>
              </a:ext>
            </a:extLst>
          </p:cNvPr>
          <p:cNvPicPr>
            <a:picLocks noChangeAspect="1"/>
          </p:cNvPicPr>
          <p:nvPr/>
        </p:nvPicPr>
        <p:blipFill>
          <a:blip r:embed="rId3"/>
          <a:stretch>
            <a:fillRect/>
          </a:stretch>
        </p:blipFill>
        <p:spPr>
          <a:xfrm rot="10799991">
            <a:off x="5588995" y="-5825"/>
            <a:ext cx="3555004" cy="1783015"/>
          </a:xfrm>
          <a:prstGeom prst="rect">
            <a:avLst/>
          </a:prstGeom>
          <a:noFill/>
          <a:ln cap="flat">
            <a:noFill/>
          </a:ln>
        </p:spPr>
      </p:pic>
      <p:pic>
        <p:nvPicPr>
          <p:cNvPr id="4" name="Picture 2" descr="Pegatinas: Fondo De Pantalla De Bts | Redbubble">
            <a:extLst>
              <a:ext uri="{FF2B5EF4-FFF2-40B4-BE49-F238E27FC236}">
                <a16:creationId xmlns:a16="http://schemas.microsoft.com/office/drawing/2014/main" id="{AF415C72-EA8B-8F51-D6BB-ADBD80E51ADB}"/>
              </a:ext>
            </a:extLst>
          </p:cNvPr>
          <p:cNvPicPr>
            <a:picLocks noChangeAspect="1"/>
          </p:cNvPicPr>
          <p:nvPr/>
        </p:nvPicPr>
        <p:blipFill>
          <a:blip r:embed="rId4"/>
          <a:srcRect r="44" b="96"/>
          <a:stretch>
            <a:fillRect/>
          </a:stretch>
        </p:blipFill>
        <p:spPr>
          <a:xfrm>
            <a:off x="4869042" y="1418353"/>
            <a:ext cx="3805623" cy="3713552"/>
          </a:xfrm>
          <a:prstGeom prst="rect">
            <a:avLst/>
          </a:prstGeom>
          <a:noFill/>
          <a:ln cap="flat">
            <a:noFill/>
          </a:ln>
        </p:spPr>
      </p:pic>
      <p:grpSp>
        <p:nvGrpSpPr>
          <p:cNvPr id="5" name="Group 121">
            <a:extLst>
              <a:ext uri="{FF2B5EF4-FFF2-40B4-BE49-F238E27FC236}">
                <a16:creationId xmlns:a16="http://schemas.microsoft.com/office/drawing/2014/main" id="{CCD76784-079D-63E7-F403-F6845D45A898}"/>
              </a:ext>
            </a:extLst>
          </p:cNvPr>
          <p:cNvGrpSpPr/>
          <p:nvPr/>
        </p:nvGrpSpPr>
        <p:grpSpPr>
          <a:xfrm>
            <a:off x="908273" y="1415637"/>
            <a:ext cx="2143691" cy="1591174"/>
            <a:chOff x="908273" y="1415637"/>
            <a:chExt cx="2143691" cy="1591174"/>
          </a:xfrm>
        </p:grpSpPr>
        <p:sp>
          <p:nvSpPr>
            <p:cNvPr id="6" name="TextBox 110">
              <a:extLst>
                <a:ext uri="{FF2B5EF4-FFF2-40B4-BE49-F238E27FC236}">
                  <a16:creationId xmlns:a16="http://schemas.microsoft.com/office/drawing/2014/main" id="{2A9654A8-D4D9-EF43-6B49-979477CECE45}"/>
                </a:ext>
              </a:extLst>
            </p:cNvPr>
            <p:cNvSpPr txBox="1"/>
            <p:nvPr/>
          </p:nvSpPr>
          <p:spPr>
            <a:xfrm>
              <a:off x="908273" y="1806488"/>
              <a:ext cx="2143691" cy="120032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40404"/>
                  </a:solidFill>
                  <a:uFillTx/>
                  <a:latin typeface="Arial"/>
                  <a:ea typeface="Arial"/>
                  <a:cs typeface="Arial" pitchFamily="34"/>
                </a:rPr>
                <a:t>You can simply impress your audience and add a unique zing and appeal to your Presentations. Get a modern PowerPoint  Presentation that is beautifully designed. </a:t>
              </a:r>
            </a:p>
          </p:txBody>
        </p:sp>
        <p:sp>
          <p:nvSpPr>
            <p:cNvPr id="7" name="TextBox 111">
              <a:extLst>
                <a:ext uri="{FF2B5EF4-FFF2-40B4-BE49-F238E27FC236}">
                  <a16:creationId xmlns:a16="http://schemas.microsoft.com/office/drawing/2014/main" id="{86A81523-E636-7A65-9942-07A1CB4E1F7E}"/>
                </a:ext>
              </a:extLst>
            </p:cNvPr>
            <p:cNvSpPr txBox="1"/>
            <p:nvPr/>
          </p:nvSpPr>
          <p:spPr>
            <a:xfrm>
              <a:off x="908648" y="1415637"/>
              <a:ext cx="2143307"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770099"/>
                  </a:solidFill>
                  <a:uFillTx/>
                  <a:latin typeface="Arial"/>
                  <a:ea typeface="Arial"/>
                  <a:cs typeface="Arial" pitchFamily="34"/>
                </a:rPr>
                <a:t>Your Text Here</a:t>
              </a:r>
            </a:p>
          </p:txBody>
        </p:sp>
      </p:grpSp>
      <p:sp>
        <p:nvSpPr>
          <p:cNvPr id="8" name="TextBox 110">
            <a:extLst>
              <a:ext uri="{FF2B5EF4-FFF2-40B4-BE49-F238E27FC236}">
                <a16:creationId xmlns:a16="http://schemas.microsoft.com/office/drawing/2014/main" id="{F344B948-E605-CDAD-73E9-A4D13B00188E}"/>
              </a:ext>
            </a:extLst>
          </p:cNvPr>
          <p:cNvSpPr txBox="1"/>
          <p:nvPr/>
        </p:nvSpPr>
        <p:spPr>
          <a:xfrm>
            <a:off x="908273" y="3206617"/>
            <a:ext cx="2143691" cy="120032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40404"/>
                </a:solidFill>
                <a:uFillTx/>
                <a:latin typeface="Arial"/>
                <a:ea typeface="Arial"/>
                <a:cs typeface="Arial" pitchFamily="34"/>
              </a:rPr>
              <a:t>You can simply impress your audience and add a unique zing and appeal to your Presentations. Get a modern PowerPoint  Presentation that is beautifully designed. </a:t>
            </a:r>
          </a:p>
        </p:txBody>
      </p:sp>
      <p:sp>
        <p:nvSpPr>
          <p:cNvPr id="9" name="タイトル 1">
            <a:extLst>
              <a:ext uri="{FF2B5EF4-FFF2-40B4-BE49-F238E27FC236}">
                <a16:creationId xmlns:a16="http://schemas.microsoft.com/office/drawing/2014/main" id="{1B4975FF-EEC7-4B4C-F388-909BA91D656C}"/>
              </a:ext>
            </a:extLst>
          </p:cNvPr>
          <p:cNvSpPr txBox="1"/>
          <p:nvPr/>
        </p:nvSpPr>
        <p:spPr>
          <a:xfrm>
            <a:off x="803593" y="891512"/>
            <a:ext cx="5076319" cy="264810"/>
          </a:xfrm>
          <a:prstGeom prst="rect">
            <a:avLst/>
          </a:prstGeom>
          <a:noFill/>
          <a:ln cap="flat">
            <a:noFill/>
          </a:ln>
        </p:spPr>
        <p:txBody>
          <a:bodyPr vert="horz" wrap="square" lIns="163275" tIns="81637" rIns="163275" bIns="81637" anchor="b" anchorCtr="0" compatLnSpc="1">
            <a:noAutofit/>
          </a:bodyPr>
          <a:lstStyle/>
          <a:p>
            <a:pPr marL="0" marR="0" lvl="0" indent="0" algn="l" defTabSz="1632752" rtl="0" fontAlgn="auto" hangingPunct="1">
              <a:lnSpc>
                <a:spcPts val="9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00082"/>
                </a:solidFill>
                <a:uFillTx/>
                <a:latin typeface="Arial"/>
                <a:ea typeface="ＭＳ Ｐゴシック" pitchFamily="34"/>
                <a:cs typeface="Arial"/>
              </a:rPr>
              <a:t>Presentation Title</a:t>
            </a:r>
            <a:endParaRPr lang="en-US" sz="3600" b="0" i="0" u="none" strike="noStrike" kern="1200" cap="none" spc="0" baseline="0">
              <a:solidFill>
                <a:srgbClr val="F00082"/>
              </a:solidFill>
              <a:uFillTx/>
              <a:latin typeface="Arial"/>
              <a:ea typeface="Arial"/>
              <a:cs typeface="Arial"/>
            </a:endParaRPr>
          </a:p>
        </p:txBody>
      </p:sp>
      <p:grpSp>
        <p:nvGrpSpPr>
          <p:cNvPr id="10" name="Grupo 3071">
            <a:extLst>
              <a:ext uri="{FF2B5EF4-FFF2-40B4-BE49-F238E27FC236}">
                <a16:creationId xmlns:a16="http://schemas.microsoft.com/office/drawing/2014/main" id="{07455454-D3A1-EDE4-803A-4D7B95E378BD}"/>
              </a:ext>
            </a:extLst>
          </p:cNvPr>
          <p:cNvGrpSpPr/>
          <p:nvPr/>
        </p:nvGrpSpPr>
        <p:grpSpPr>
          <a:xfrm>
            <a:off x="3716268" y="2035756"/>
            <a:ext cx="991502" cy="2580902"/>
            <a:chOff x="3716268" y="2035756"/>
            <a:chExt cx="991502" cy="2580902"/>
          </a:xfrm>
        </p:grpSpPr>
        <p:sp>
          <p:nvSpPr>
            <p:cNvPr id="11" name="Freeform 16">
              <a:extLst>
                <a:ext uri="{FF2B5EF4-FFF2-40B4-BE49-F238E27FC236}">
                  <a16:creationId xmlns:a16="http://schemas.microsoft.com/office/drawing/2014/main" id="{BA1D51E2-404A-7A4E-629D-DDA56D896463}"/>
                </a:ext>
              </a:extLst>
            </p:cNvPr>
            <p:cNvSpPr/>
            <p:nvPr/>
          </p:nvSpPr>
          <p:spPr>
            <a:xfrm rot="16200004">
              <a:off x="3822645" y="1949487"/>
              <a:ext cx="784664" cy="985586"/>
            </a:xfrm>
            <a:custGeom>
              <a:avLst/>
              <a:gdLst>
                <a:gd name="f0" fmla="val 10800000"/>
                <a:gd name="f1" fmla="val 5400000"/>
                <a:gd name="f2" fmla="val 180"/>
                <a:gd name="f3" fmla="val w"/>
                <a:gd name="f4" fmla="val h"/>
                <a:gd name="f5" fmla="val 0"/>
                <a:gd name="f6" fmla="val 265"/>
                <a:gd name="f7" fmla="val 326"/>
                <a:gd name="f8" fmla="val 160"/>
                <a:gd name="f9" fmla="val 259"/>
                <a:gd name="f10" fmla="val 240"/>
                <a:gd name="f11" fmla="val 167"/>
                <a:gd name="f12" fmla="val 216"/>
                <a:gd name="f13" fmla="val 158"/>
                <a:gd name="f14" fmla="val 205"/>
                <a:gd name="f15" fmla="val 148"/>
                <a:gd name="f16" fmla="val 193"/>
                <a:gd name="f17" fmla="val 123"/>
                <a:gd name="f18" fmla="val 105"/>
                <a:gd name="f19" fmla="val 188"/>
                <a:gd name="f20" fmla="val 83"/>
                <a:gd name="f21" fmla="val 182"/>
                <a:gd name="f22" fmla="val 60"/>
                <a:gd name="f23" fmla="val 176"/>
                <a:gd name="f24" fmla="val 38"/>
                <a:gd name="f25" fmla="val 170"/>
                <a:gd name="f26" fmla="val 12"/>
                <a:gd name="f27" fmla="val 162"/>
                <a:gd name="f28" fmla="val 1"/>
                <a:gd name="f29" fmla="val 146"/>
                <a:gd name="f30" fmla="val 120"/>
                <a:gd name="f31" fmla="val 97"/>
                <a:gd name="f32" fmla="val 74"/>
                <a:gd name="f33" fmla="val 52"/>
                <a:gd name="f34" fmla="val 2"/>
                <a:gd name="f35" fmla="val 19"/>
                <a:gd name="f36" fmla="val 20"/>
                <a:gd name="f37" fmla="val 65"/>
                <a:gd name="f38" fmla="val 78"/>
                <a:gd name="f39" fmla="val 90"/>
                <a:gd name="f40" fmla="val 103"/>
                <a:gd name="f41" fmla="val 106"/>
                <a:gd name="f42" fmla="val 5"/>
                <a:gd name="f43" fmla="val 17"/>
                <a:gd name="f44" fmla="val 42"/>
                <a:gd name="f45" fmla="val 68"/>
                <a:gd name="f46" fmla="val 93"/>
                <a:gd name="f47" fmla="val 104"/>
                <a:gd name="f48" fmla="val 109"/>
                <a:gd name="f49" fmla="val 108"/>
                <a:gd name="f50" fmla="val 119"/>
                <a:gd name="f51" fmla="val 111"/>
                <a:gd name="f52" fmla="val 150"/>
                <a:gd name="f53" fmla="val 118"/>
                <a:gd name="f54" fmla="val 125"/>
                <a:gd name="f55" fmla="val 214"/>
                <a:gd name="f56" fmla="val 133"/>
                <a:gd name="f57" fmla="val 254"/>
                <a:gd name="f58" fmla="val 144"/>
                <a:gd name="f59" fmla="val 264"/>
                <a:gd name="f60" fmla="val 157"/>
                <a:gd name="f61" fmla="val 200"/>
                <a:gd name="f62" fmla="val 220"/>
                <a:gd name="f63" fmla="val 241"/>
                <a:gd name="f64" fmla="val 262"/>
                <a:gd name="f65" fmla="val 290"/>
                <a:gd name="f66" fmla="val 246"/>
                <a:gd name="f67" fmla="val 311"/>
                <a:gd name="f68" fmla="val 218"/>
                <a:gd name="f69" fmla="val 316"/>
                <a:gd name="f70" fmla="val 165"/>
                <a:gd name="f71" fmla="val 161"/>
                <a:gd name="f72" fmla="val 323"/>
                <a:gd name="f73" fmla="val 269"/>
                <a:gd name="f74" fmla="val 266"/>
                <a:gd name="f75" fmla="+- 0 0 -90"/>
                <a:gd name="f76" fmla="*/ f3 1 265"/>
                <a:gd name="f77" fmla="*/ f4 1 326"/>
                <a:gd name="f78" fmla="val f5"/>
                <a:gd name="f79" fmla="val f6"/>
                <a:gd name="f80" fmla="val f7"/>
                <a:gd name="f81" fmla="*/ f75 f0 1"/>
                <a:gd name="f82" fmla="+- f80 0 f78"/>
                <a:gd name="f83" fmla="+- f79 0 f78"/>
                <a:gd name="f84" fmla="*/ f81 1 f2"/>
                <a:gd name="f85" fmla="*/ f83 1 265"/>
                <a:gd name="f86" fmla="*/ f82 1 326"/>
                <a:gd name="f87" fmla="*/ 160 f83 1"/>
                <a:gd name="f88" fmla="*/ 259 f82 1"/>
                <a:gd name="f89" fmla="*/ 158 f83 1"/>
                <a:gd name="f90" fmla="*/ 205 f82 1"/>
                <a:gd name="f91" fmla="*/ 105 f83 1"/>
                <a:gd name="f92" fmla="*/ 188 f82 1"/>
                <a:gd name="f93" fmla="*/ 38 f83 1"/>
                <a:gd name="f94" fmla="*/ 170 f82 1"/>
                <a:gd name="f95" fmla="*/ 1 f83 1"/>
                <a:gd name="f96" fmla="*/ 120 f82 1"/>
                <a:gd name="f97" fmla="*/ 52 f82 1"/>
                <a:gd name="f98" fmla="*/ 52 f83 1"/>
                <a:gd name="f99" fmla="*/ 1 f82 1"/>
                <a:gd name="f100" fmla="*/ 90 f83 1"/>
                <a:gd name="f101" fmla="*/ 106 f83 1"/>
                <a:gd name="f102" fmla="*/ 17 f82 1"/>
                <a:gd name="f103" fmla="*/ 93 f82 1"/>
                <a:gd name="f104" fmla="*/ 119 f83 1"/>
                <a:gd name="f105" fmla="*/ 111 f82 1"/>
                <a:gd name="f106" fmla="*/ 214 f83 1"/>
                <a:gd name="f107" fmla="*/ 133 f82 1"/>
                <a:gd name="f108" fmla="*/ 264 f83 1"/>
                <a:gd name="f109" fmla="*/ 200 f82 1"/>
                <a:gd name="f110" fmla="*/ 262 f82 1"/>
                <a:gd name="f111" fmla="*/ 218 f83 1"/>
                <a:gd name="f112" fmla="*/ 316 f82 1"/>
                <a:gd name="f113" fmla="*/ 161 f83 1"/>
                <a:gd name="f114" fmla="*/ 269 f82 1"/>
                <a:gd name="f115" fmla="+- f84 0 f1"/>
                <a:gd name="f116" fmla="*/ f87 1 265"/>
                <a:gd name="f117" fmla="*/ f88 1 326"/>
                <a:gd name="f118" fmla="*/ f89 1 265"/>
                <a:gd name="f119" fmla="*/ f90 1 326"/>
                <a:gd name="f120" fmla="*/ f91 1 265"/>
                <a:gd name="f121" fmla="*/ f92 1 326"/>
                <a:gd name="f122" fmla="*/ f93 1 265"/>
                <a:gd name="f123" fmla="*/ f94 1 326"/>
                <a:gd name="f124" fmla="*/ f95 1 265"/>
                <a:gd name="f125" fmla="*/ f96 1 326"/>
                <a:gd name="f126" fmla="*/ f97 1 326"/>
                <a:gd name="f127" fmla="*/ f98 1 265"/>
                <a:gd name="f128" fmla="*/ f99 1 326"/>
                <a:gd name="f129" fmla="*/ f100 1 265"/>
                <a:gd name="f130" fmla="*/ f101 1 265"/>
                <a:gd name="f131" fmla="*/ f102 1 326"/>
                <a:gd name="f132" fmla="*/ f103 1 326"/>
                <a:gd name="f133" fmla="*/ f104 1 265"/>
                <a:gd name="f134" fmla="*/ f105 1 326"/>
                <a:gd name="f135" fmla="*/ f106 1 265"/>
                <a:gd name="f136" fmla="*/ f107 1 326"/>
                <a:gd name="f137" fmla="*/ f108 1 265"/>
                <a:gd name="f138" fmla="*/ f109 1 326"/>
                <a:gd name="f139" fmla="*/ f110 1 326"/>
                <a:gd name="f140" fmla="*/ f111 1 265"/>
                <a:gd name="f141" fmla="*/ f112 1 326"/>
                <a:gd name="f142" fmla="*/ f113 1 265"/>
                <a:gd name="f143" fmla="*/ f114 1 326"/>
                <a:gd name="f144" fmla="*/ 0 1 f85"/>
                <a:gd name="f145" fmla="*/ f79 1 f85"/>
                <a:gd name="f146" fmla="*/ 0 1 f86"/>
                <a:gd name="f147" fmla="*/ f80 1 f86"/>
                <a:gd name="f148" fmla="*/ f116 1 f85"/>
                <a:gd name="f149" fmla="*/ f117 1 f86"/>
                <a:gd name="f150" fmla="*/ f118 1 f85"/>
                <a:gd name="f151" fmla="*/ f119 1 f86"/>
                <a:gd name="f152" fmla="*/ f120 1 f85"/>
                <a:gd name="f153" fmla="*/ f121 1 f86"/>
                <a:gd name="f154" fmla="*/ f122 1 f85"/>
                <a:gd name="f155" fmla="*/ f123 1 f86"/>
                <a:gd name="f156" fmla="*/ f124 1 f85"/>
                <a:gd name="f157" fmla="*/ f125 1 f86"/>
                <a:gd name="f158" fmla="*/ f126 1 f86"/>
                <a:gd name="f159" fmla="*/ f127 1 f85"/>
                <a:gd name="f160" fmla="*/ f128 1 f86"/>
                <a:gd name="f161" fmla="*/ f129 1 f85"/>
                <a:gd name="f162" fmla="*/ f130 1 f85"/>
                <a:gd name="f163" fmla="*/ f131 1 f86"/>
                <a:gd name="f164" fmla="*/ f132 1 f86"/>
                <a:gd name="f165" fmla="*/ f133 1 f85"/>
                <a:gd name="f166" fmla="*/ f134 1 f86"/>
                <a:gd name="f167" fmla="*/ f135 1 f85"/>
                <a:gd name="f168" fmla="*/ f136 1 f86"/>
                <a:gd name="f169" fmla="*/ f137 1 f85"/>
                <a:gd name="f170" fmla="*/ f138 1 f86"/>
                <a:gd name="f171" fmla="*/ f139 1 f86"/>
                <a:gd name="f172" fmla="*/ f140 1 f85"/>
                <a:gd name="f173" fmla="*/ f141 1 f86"/>
                <a:gd name="f174" fmla="*/ f142 1 f85"/>
                <a:gd name="f175" fmla="*/ f143 1 f86"/>
                <a:gd name="f176" fmla="*/ f144 f76 1"/>
                <a:gd name="f177" fmla="*/ f145 f76 1"/>
                <a:gd name="f178" fmla="*/ f147 f77 1"/>
                <a:gd name="f179" fmla="*/ f146 f77 1"/>
                <a:gd name="f180" fmla="*/ f148 f76 1"/>
                <a:gd name="f181" fmla="*/ f149 f77 1"/>
                <a:gd name="f182" fmla="*/ f150 f76 1"/>
                <a:gd name="f183" fmla="*/ f151 f77 1"/>
                <a:gd name="f184" fmla="*/ f152 f76 1"/>
                <a:gd name="f185" fmla="*/ f153 f77 1"/>
                <a:gd name="f186" fmla="*/ f154 f76 1"/>
                <a:gd name="f187" fmla="*/ f155 f77 1"/>
                <a:gd name="f188" fmla="*/ f156 f76 1"/>
                <a:gd name="f189" fmla="*/ f157 f77 1"/>
                <a:gd name="f190" fmla="*/ f158 f77 1"/>
                <a:gd name="f191" fmla="*/ f159 f76 1"/>
                <a:gd name="f192" fmla="*/ f160 f77 1"/>
                <a:gd name="f193" fmla="*/ f161 f76 1"/>
                <a:gd name="f194" fmla="*/ f162 f76 1"/>
                <a:gd name="f195" fmla="*/ f163 f77 1"/>
                <a:gd name="f196" fmla="*/ f164 f77 1"/>
                <a:gd name="f197" fmla="*/ f165 f76 1"/>
                <a:gd name="f198" fmla="*/ f166 f77 1"/>
                <a:gd name="f199" fmla="*/ f167 f76 1"/>
                <a:gd name="f200" fmla="*/ f168 f77 1"/>
                <a:gd name="f201" fmla="*/ f169 f76 1"/>
                <a:gd name="f202" fmla="*/ f170 f77 1"/>
                <a:gd name="f203" fmla="*/ f171 f77 1"/>
                <a:gd name="f204" fmla="*/ f172 f76 1"/>
                <a:gd name="f205" fmla="*/ f173 f77 1"/>
                <a:gd name="f206" fmla="*/ f174 f76 1"/>
                <a:gd name="f207" fmla="*/ f175 f77 1"/>
              </a:gdLst>
              <a:ahLst/>
              <a:cxnLst>
                <a:cxn ang="3cd4">
                  <a:pos x="hc" y="t"/>
                </a:cxn>
                <a:cxn ang="0">
                  <a:pos x="r" y="vc"/>
                </a:cxn>
                <a:cxn ang="cd4">
                  <a:pos x="hc" y="b"/>
                </a:cxn>
                <a:cxn ang="cd2">
                  <a:pos x="l" y="vc"/>
                </a:cxn>
                <a:cxn ang="f115">
                  <a:pos x="f180" y="f181"/>
                </a:cxn>
                <a:cxn ang="f115">
                  <a:pos x="f182" y="f183"/>
                </a:cxn>
                <a:cxn ang="f115">
                  <a:pos x="f184" y="f185"/>
                </a:cxn>
                <a:cxn ang="f115">
                  <a:pos x="f186" y="f187"/>
                </a:cxn>
                <a:cxn ang="f115">
                  <a:pos x="f188" y="f189"/>
                </a:cxn>
                <a:cxn ang="f115">
                  <a:pos x="f188" y="f190"/>
                </a:cxn>
                <a:cxn ang="f115">
                  <a:pos x="f191" y="f192"/>
                </a:cxn>
                <a:cxn ang="f115">
                  <a:pos x="f193" y="f192"/>
                </a:cxn>
                <a:cxn ang="f115">
                  <a:pos x="f194" y="f195"/>
                </a:cxn>
                <a:cxn ang="f115">
                  <a:pos x="f184" y="f196"/>
                </a:cxn>
                <a:cxn ang="f115">
                  <a:pos x="f197" y="f198"/>
                </a:cxn>
                <a:cxn ang="f115">
                  <a:pos x="f199" y="f200"/>
                </a:cxn>
                <a:cxn ang="f115">
                  <a:pos x="f201" y="f202"/>
                </a:cxn>
                <a:cxn ang="f115">
                  <a:pos x="f201" y="f203"/>
                </a:cxn>
                <a:cxn ang="f115">
                  <a:pos x="f204" y="f205"/>
                </a:cxn>
                <a:cxn ang="f115">
                  <a:pos x="f206" y="f207"/>
                </a:cxn>
                <a:cxn ang="f115">
                  <a:pos x="f206" y="f181"/>
                </a:cxn>
                <a:cxn ang="f115">
                  <a:pos x="f180" y="f181"/>
                </a:cxn>
              </a:cxnLst>
              <a:rect l="f176" t="f179" r="f177" b="f178"/>
              <a:pathLst>
                <a:path w="265" h="326">
                  <a:moveTo>
                    <a:pt x="f8" y="f9"/>
                  </a:moveTo>
                  <a:cubicBezTo>
                    <a:pt x="f8" y="f10"/>
                    <a:pt x="f11" y="f12"/>
                    <a:pt x="f13" y="f14"/>
                  </a:cubicBezTo>
                  <a:cubicBezTo>
                    <a:pt x="f15" y="f16"/>
                    <a:pt x="f17" y="f16"/>
                    <a:pt x="f18" y="f19"/>
                  </a:cubicBezTo>
                  <a:cubicBezTo>
                    <a:pt x="f20" y="f21"/>
                    <a:pt x="f22" y="f23"/>
                    <a:pt x="f24" y="f25"/>
                  </a:cubicBezTo>
                  <a:cubicBezTo>
                    <a:pt x="f26" y="f27"/>
                    <a:pt x="f28" y="f29"/>
                    <a:pt x="f28" y="f30"/>
                  </a:cubicBezTo>
                  <a:cubicBezTo>
                    <a:pt x="f28" y="f31"/>
                    <a:pt x="f5" y="f32"/>
                    <a:pt x="f28" y="f33"/>
                  </a:cubicBezTo>
                  <a:cubicBezTo>
                    <a:pt x="f34" y="f35"/>
                    <a:pt x="f36" y="f34"/>
                    <a:pt x="f33" y="f28"/>
                  </a:cubicBezTo>
                  <a:cubicBezTo>
                    <a:pt x="f37" y="f28"/>
                    <a:pt x="f38" y="f34"/>
                    <a:pt x="f39" y="f28"/>
                  </a:cubicBezTo>
                  <a:cubicBezTo>
                    <a:pt x="f40" y="f5"/>
                    <a:pt x="f41" y="f42"/>
                    <a:pt x="f41" y="f43"/>
                  </a:cubicBezTo>
                  <a:cubicBezTo>
                    <a:pt x="f18" y="f44"/>
                    <a:pt x="f41" y="f45"/>
                    <a:pt x="f18" y="f46"/>
                  </a:cubicBezTo>
                  <a:cubicBezTo>
                    <a:pt x="f18" y="f47"/>
                    <a:pt x="f48" y="f49"/>
                    <a:pt x="f50" y="f51"/>
                  </a:cubicBezTo>
                  <a:cubicBezTo>
                    <a:pt x="f52" y="f53"/>
                    <a:pt x="f21" y="f54"/>
                    <a:pt x="f55" y="f56"/>
                  </a:cubicBezTo>
                  <a:cubicBezTo>
                    <a:pt x="f57" y="f58"/>
                    <a:pt x="f59" y="f60"/>
                    <a:pt x="f59" y="f61"/>
                  </a:cubicBezTo>
                  <a:cubicBezTo>
                    <a:pt x="f59" y="f62"/>
                    <a:pt x="f6" y="f63"/>
                    <a:pt x="f59" y="f64"/>
                  </a:cubicBezTo>
                  <a:cubicBezTo>
                    <a:pt x="f59" y="f65"/>
                    <a:pt x="f66" y="f67"/>
                    <a:pt x="f68" y="f69"/>
                  </a:cubicBezTo>
                  <a:cubicBezTo>
                    <a:pt x="f70" y="f7"/>
                    <a:pt x="f71" y="f72"/>
                    <a:pt x="f71" y="f73"/>
                  </a:cubicBezTo>
                  <a:cubicBezTo>
                    <a:pt x="f71" y="f74"/>
                    <a:pt x="f71" y="f64"/>
                    <a:pt x="f71" y="f9"/>
                  </a:cubicBezTo>
                  <a:cubicBezTo>
                    <a:pt x="f71" y="f9"/>
                    <a:pt x="f8" y="f9"/>
                    <a:pt x="f8" y="f9"/>
                  </a:cubicBezTo>
                  <a:close/>
                </a:path>
              </a:pathLst>
            </a:custGeom>
            <a:solidFill>
              <a:srgbClr val="FF16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2" name="Freeform 17">
              <a:extLst>
                <a:ext uri="{FF2B5EF4-FFF2-40B4-BE49-F238E27FC236}">
                  <a16:creationId xmlns:a16="http://schemas.microsoft.com/office/drawing/2014/main" id="{F79D2239-0AF0-316C-D1CF-DCA63E2C5539}"/>
                </a:ext>
              </a:extLst>
            </p:cNvPr>
            <p:cNvSpPr/>
            <p:nvPr/>
          </p:nvSpPr>
          <p:spPr>
            <a:xfrm rot="16200004">
              <a:off x="3942372" y="3558615"/>
              <a:ext cx="505782" cy="957989"/>
            </a:xfrm>
            <a:custGeom>
              <a:avLst/>
              <a:gdLst>
                <a:gd name="f0" fmla="val 10800000"/>
                <a:gd name="f1" fmla="val 5400000"/>
                <a:gd name="f2" fmla="val 180"/>
                <a:gd name="f3" fmla="val w"/>
                <a:gd name="f4" fmla="val h"/>
                <a:gd name="f5" fmla="val 0"/>
                <a:gd name="f6" fmla="val 171"/>
                <a:gd name="f7" fmla="val 317"/>
                <a:gd name="f8" fmla="val 133"/>
                <a:gd name="f9" fmla="val 151"/>
                <a:gd name="f10" fmla="val 161"/>
                <a:gd name="f11" fmla="val 162"/>
                <a:gd name="f12" fmla="val 169"/>
                <a:gd name="f13" fmla="val 206"/>
                <a:gd name="f14" fmla="val 168"/>
                <a:gd name="f15" fmla="val 227"/>
                <a:gd name="f16" fmla="val 249"/>
                <a:gd name="f17" fmla="val 271"/>
                <a:gd name="f18" fmla="val 296"/>
                <a:gd name="f19" fmla="val 150"/>
                <a:gd name="f20" fmla="val 316"/>
                <a:gd name="f21" fmla="val 125"/>
                <a:gd name="f22" fmla="val 90"/>
                <a:gd name="f23" fmla="val 54"/>
                <a:gd name="f24" fmla="val 19"/>
                <a:gd name="f25" fmla="val 9"/>
                <a:gd name="f26" fmla="val 7"/>
                <a:gd name="f27" fmla="val 313"/>
                <a:gd name="f28" fmla="val 304"/>
                <a:gd name="f29" fmla="val 5"/>
                <a:gd name="f30" fmla="val 265"/>
                <a:gd name="f31" fmla="val 264"/>
                <a:gd name="f32" fmla="val 44"/>
                <a:gd name="f33" fmla="val 64"/>
                <a:gd name="f34" fmla="val 266"/>
                <a:gd name="f35" fmla="val 69"/>
                <a:gd name="f36" fmla="val 259"/>
                <a:gd name="f37" fmla="val 67"/>
                <a:gd name="f38" fmla="val 242"/>
                <a:gd name="f39" fmla="val 66"/>
                <a:gd name="f40" fmla="val 211"/>
                <a:gd name="f41" fmla="val 196"/>
                <a:gd name="f42" fmla="val 185"/>
                <a:gd name="f43" fmla="val 181"/>
                <a:gd name="f44" fmla="val 53"/>
                <a:gd name="f45" fmla="val 182"/>
                <a:gd name="f46" fmla="val 49"/>
                <a:gd name="f47" fmla="val 183"/>
                <a:gd name="f48" fmla="val 39"/>
                <a:gd name="f49" fmla="val 6"/>
                <a:gd name="f50" fmla="val 174"/>
                <a:gd name="f51" fmla="val 140"/>
                <a:gd name="f52" fmla="val 131"/>
                <a:gd name="f53" fmla="val 15"/>
                <a:gd name="f54" fmla="val 20"/>
                <a:gd name="f55" fmla="val 34"/>
                <a:gd name="f56" fmla="val 130"/>
                <a:gd name="f57" fmla="val 61"/>
                <a:gd name="f58" fmla="val 128"/>
                <a:gd name="f59" fmla="val 118"/>
                <a:gd name="f60" fmla="val 63"/>
                <a:gd name="f61" fmla="val 101"/>
                <a:gd name="f62" fmla="val 87"/>
                <a:gd name="f63" fmla="val 51"/>
                <a:gd name="f64" fmla="val 50"/>
                <a:gd name="f65" fmla="val 27"/>
                <a:gd name="f66" fmla="val 10"/>
                <a:gd name="f67" fmla="val 52"/>
                <a:gd name="f68" fmla="val 47"/>
                <a:gd name="f69" fmla="val 30"/>
                <a:gd name="f70" fmla="val 17"/>
                <a:gd name="f71" fmla="val 26"/>
                <a:gd name="f72" fmla="val 2"/>
                <a:gd name="f73" fmla="val 55"/>
                <a:gd name="f74" fmla="val 4"/>
                <a:gd name="f75" fmla="val 84"/>
                <a:gd name="f76" fmla="val 112"/>
                <a:gd name="f77" fmla="val 3"/>
                <a:gd name="f78" fmla="val 144"/>
                <a:gd name="f79" fmla="val 158"/>
                <a:gd name="f80" fmla="val 18"/>
                <a:gd name="f81" fmla="val 159"/>
                <a:gd name="f82" fmla="val 76"/>
                <a:gd name="f83" fmla="val 113"/>
                <a:gd name="f84" fmla="val 137"/>
                <a:gd name="f85" fmla="+- 0 0 -90"/>
                <a:gd name="f86" fmla="*/ f3 1 171"/>
                <a:gd name="f87" fmla="*/ f4 1 317"/>
                <a:gd name="f88" fmla="val f5"/>
                <a:gd name="f89" fmla="val f6"/>
                <a:gd name="f90" fmla="val f7"/>
                <a:gd name="f91" fmla="*/ f85 f0 1"/>
                <a:gd name="f92" fmla="+- f90 0 f88"/>
                <a:gd name="f93" fmla="+- f89 0 f88"/>
                <a:gd name="f94" fmla="*/ f91 1 f2"/>
                <a:gd name="f95" fmla="*/ f93 1 171"/>
                <a:gd name="f96" fmla="*/ f92 1 317"/>
                <a:gd name="f97" fmla="*/ 133 f93 1"/>
                <a:gd name="f98" fmla="*/ 151 f92 1"/>
                <a:gd name="f99" fmla="*/ 169 f93 1"/>
                <a:gd name="f100" fmla="*/ 206 f92 1"/>
                <a:gd name="f101" fmla="*/ 271 f92 1"/>
                <a:gd name="f102" fmla="*/ 125 f93 1"/>
                <a:gd name="f103" fmla="*/ 316 f92 1"/>
                <a:gd name="f104" fmla="*/ 19 f93 1"/>
                <a:gd name="f105" fmla="*/ 317 f92 1"/>
                <a:gd name="f106" fmla="*/ 7 f93 1"/>
                <a:gd name="f107" fmla="*/ 304 f92 1"/>
                <a:gd name="f108" fmla="*/ 44 f93 1"/>
                <a:gd name="f109" fmla="*/ 265 f92 1"/>
                <a:gd name="f110" fmla="*/ 67 f93 1"/>
                <a:gd name="f111" fmla="*/ 242 f92 1"/>
                <a:gd name="f112" fmla="*/ 196 f92 1"/>
                <a:gd name="f113" fmla="*/ 53 f93 1"/>
                <a:gd name="f114" fmla="*/ 182 f92 1"/>
                <a:gd name="f115" fmla="*/ 39 f93 1"/>
                <a:gd name="f116" fmla="*/ 140 f92 1"/>
                <a:gd name="f117" fmla="*/ 20 f93 1"/>
                <a:gd name="f118" fmla="*/ 133 f92 1"/>
                <a:gd name="f119" fmla="*/ 61 f93 1"/>
                <a:gd name="f120" fmla="*/ 128 f92 1"/>
                <a:gd name="f121" fmla="*/ 63 f93 1"/>
                <a:gd name="f122" fmla="*/ 87 f92 1"/>
                <a:gd name="f123" fmla="*/ 27 f93 1"/>
                <a:gd name="f124" fmla="*/ 51 f92 1"/>
                <a:gd name="f125" fmla="*/ 30 f92 1"/>
                <a:gd name="f126" fmla="*/ 26 f93 1"/>
                <a:gd name="f127" fmla="*/ 2 f92 1"/>
                <a:gd name="f128" fmla="*/ 112 f93 1"/>
                <a:gd name="f129" fmla="*/ 3 f92 1"/>
                <a:gd name="f130" fmla="*/ 159 f93 1"/>
                <a:gd name="f131" fmla="*/ 50 f92 1"/>
                <a:gd name="f132" fmla="*/ 90 f92 1"/>
                <a:gd name="f133" fmla="+- f94 0 f1"/>
                <a:gd name="f134" fmla="*/ f97 1 171"/>
                <a:gd name="f135" fmla="*/ f98 1 317"/>
                <a:gd name="f136" fmla="*/ f99 1 171"/>
                <a:gd name="f137" fmla="*/ f100 1 317"/>
                <a:gd name="f138" fmla="*/ f101 1 317"/>
                <a:gd name="f139" fmla="*/ f102 1 171"/>
                <a:gd name="f140" fmla="*/ f103 1 317"/>
                <a:gd name="f141" fmla="*/ f104 1 171"/>
                <a:gd name="f142" fmla="*/ f105 1 317"/>
                <a:gd name="f143" fmla="*/ f106 1 171"/>
                <a:gd name="f144" fmla="*/ f107 1 317"/>
                <a:gd name="f145" fmla="*/ f108 1 171"/>
                <a:gd name="f146" fmla="*/ f109 1 317"/>
                <a:gd name="f147" fmla="*/ f110 1 171"/>
                <a:gd name="f148" fmla="*/ f111 1 317"/>
                <a:gd name="f149" fmla="*/ f112 1 317"/>
                <a:gd name="f150" fmla="*/ f113 1 171"/>
                <a:gd name="f151" fmla="*/ f114 1 317"/>
                <a:gd name="f152" fmla="*/ f115 1 171"/>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317"/>
                <a:gd name="f163" fmla="*/ f126 1 171"/>
                <a:gd name="f164" fmla="*/ f127 1 317"/>
                <a:gd name="f165" fmla="*/ f128 1 171"/>
                <a:gd name="f166" fmla="*/ f129 1 317"/>
                <a:gd name="f167" fmla="*/ f130 1 171"/>
                <a:gd name="f168" fmla="*/ f131 1 317"/>
                <a:gd name="f169" fmla="*/ f132 1 317"/>
                <a:gd name="f170" fmla="*/ 0 1 f95"/>
                <a:gd name="f171" fmla="*/ f89 1 f95"/>
                <a:gd name="f172" fmla="*/ 0 1 f96"/>
                <a:gd name="f173" fmla="*/ f90 1 f96"/>
                <a:gd name="f174" fmla="*/ f134 1 f95"/>
                <a:gd name="f175" fmla="*/ f135 1 f96"/>
                <a:gd name="f176" fmla="*/ f136 1 f95"/>
                <a:gd name="f177" fmla="*/ f137 1 f96"/>
                <a:gd name="f178" fmla="*/ f138 1 f96"/>
                <a:gd name="f179" fmla="*/ f139 1 f95"/>
                <a:gd name="f180" fmla="*/ f140 1 f96"/>
                <a:gd name="f181" fmla="*/ f141 1 f95"/>
                <a:gd name="f182" fmla="*/ f142 1 f96"/>
                <a:gd name="f183" fmla="*/ f143 1 f95"/>
                <a:gd name="f184" fmla="*/ f144 1 f96"/>
                <a:gd name="f185" fmla="*/ f145 1 f95"/>
                <a:gd name="f186" fmla="*/ f146 1 f96"/>
                <a:gd name="f187" fmla="*/ f147 1 f95"/>
                <a:gd name="f188" fmla="*/ f148 1 f96"/>
                <a:gd name="f189" fmla="*/ f149 1 f96"/>
                <a:gd name="f190" fmla="*/ f150 1 f95"/>
                <a:gd name="f191" fmla="*/ f151 1 f96"/>
                <a:gd name="f192" fmla="*/ f152 1 f95"/>
                <a:gd name="f193" fmla="*/ f153 1 f96"/>
                <a:gd name="f194" fmla="*/ f154 1 f95"/>
                <a:gd name="f195" fmla="*/ f155 1 f96"/>
                <a:gd name="f196" fmla="*/ f156 1 f95"/>
                <a:gd name="f197" fmla="*/ f157 1 f96"/>
                <a:gd name="f198" fmla="*/ f158 1 f95"/>
                <a:gd name="f199" fmla="*/ f159 1 f96"/>
                <a:gd name="f200" fmla="*/ f160 1 f95"/>
                <a:gd name="f201" fmla="*/ f161 1 f96"/>
                <a:gd name="f202" fmla="*/ f162 1 f96"/>
                <a:gd name="f203" fmla="*/ f163 1 f95"/>
                <a:gd name="f204" fmla="*/ f164 1 f96"/>
                <a:gd name="f205" fmla="*/ f165 1 f95"/>
                <a:gd name="f206" fmla="*/ f166 1 f96"/>
                <a:gd name="f207" fmla="*/ f167 1 f95"/>
                <a:gd name="f208" fmla="*/ f168 1 f96"/>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7 1"/>
                <a:gd name="f219" fmla="*/ f179 f86 1"/>
                <a:gd name="f220" fmla="*/ f180 f87 1"/>
                <a:gd name="f221" fmla="*/ f181 f86 1"/>
                <a:gd name="f222" fmla="*/ f182 f87 1"/>
                <a:gd name="f223" fmla="*/ f183 f86 1"/>
                <a:gd name="f224" fmla="*/ f184 f87 1"/>
                <a:gd name="f225" fmla="*/ f185 f86 1"/>
                <a:gd name="f226" fmla="*/ f186 f87 1"/>
                <a:gd name="f227" fmla="*/ f187 f86 1"/>
                <a:gd name="f228" fmla="*/ f188 f87 1"/>
                <a:gd name="f229" fmla="*/ f189 f87 1"/>
                <a:gd name="f230" fmla="*/ f190 f86 1"/>
                <a:gd name="f231" fmla="*/ f191 f87 1"/>
                <a:gd name="f232" fmla="*/ f192 f86 1"/>
                <a:gd name="f233" fmla="*/ f193 f87 1"/>
                <a:gd name="f234" fmla="*/ f194 f86 1"/>
                <a:gd name="f235" fmla="*/ f195 f87 1"/>
                <a:gd name="f236" fmla="*/ f196 f86 1"/>
                <a:gd name="f237" fmla="*/ f197 f87 1"/>
                <a:gd name="f238" fmla="*/ f198 f86 1"/>
                <a:gd name="f239" fmla="*/ f199 f87 1"/>
                <a:gd name="f240" fmla="*/ f200 f86 1"/>
                <a:gd name="f241" fmla="*/ f201 f87 1"/>
                <a:gd name="f242" fmla="*/ f202 f87 1"/>
                <a:gd name="f243" fmla="*/ f203 f86 1"/>
                <a:gd name="f244" fmla="*/ f204 f87 1"/>
                <a:gd name="f245" fmla="*/ f205 f86 1"/>
                <a:gd name="f246" fmla="*/ f206 f87 1"/>
                <a:gd name="f247" fmla="*/ f207 f86 1"/>
                <a:gd name="f248" fmla="*/ f208 f87 1"/>
                <a:gd name="f249" fmla="*/ f209 f87 1"/>
              </a:gdLst>
              <a:ahLst/>
              <a:cxnLst>
                <a:cxn ang="3cd4">
                  <a:pos x="hc" y="t"/>
                </a:cxn>
                <a:cxn ang="0">
                  <a:pos x="r" y="vc"/>
                </a:cxn>
                <a:cxn ang="cd4">
                  <a:pos x="hc" y="b"/>
                </a:cxn>
                <a:cxn ang="cd2">
                  <a:pos x="l" y="vc"/>
                </a:cxn>
                <a:cxn ang="f133">
                  <a:pos x="f214" y="f215"/>
                </a:cxn>
                <a:cxn ang="f133">
                  <a:pos x="f216" y="f217"/>
                </a:cxn>
                <a:cxn ang="f133">
                  <a:pos x="f216" y="f218"/>
                </a:cxn>
                <a:cxn ang="f133">
                  <a:pos x="f219" y="f220"/>
                </a:cxn>
                <a:cxn ang="f133">
                  <a:pos x="f221" y="f222"/>
                </a:cxn>
                <a:cxn ang="f133">
                  <a:pos x="f223" y="f224"/>
                </a:cxn>
                <a:cxn ang="f133">
                  <a:pos x="f225" y="f226"/>
                </a:cxn>
                <a:cxn ang="f133">
                  <a:pos x="f227" y="f228"/>
                </a:cxn>
                <a:cxn ang="f133">
                  <a:pos x="f227" y="f229"/>
                </a:cxn>
                <a:cxn ang="f133">
                  <a:pos x="f230" y="f231"/>
                </a:cxn>
                <a:cxn ang="f133">
                  <a:pos x="f232" y="f231"/>
                </a:cxn>
                <a:cxn ang="f133">
                  <a:pos x="f223" y="f233"/>
                </a:cxn>
                <a:cxn ang="f133">
                  <a:pos x="f234" y="f235"/>
                </a:cxn>
                <a:cxn ang="f133">
                  <a:pos x="f236" y="f237"/>
                </a:cxn>
                <a:cxn ang="f133">
                  <a:pos x="f238" y="f239"/>
                </a:cxn>
                <a:cxn ang="f133">
                  <a:pos x="f240" y="f241"/>
                </a:cxn>
                <a:cxn ang="f133">
                  <a:pos x="f223" y="f242"/>
                </a:cxn>
                <a:cxn ang="f133">
                  <a:pos x="f243" y="f244"/>
                </a:cxn>
                <a:cxn ang="f133">
                  <a:pos x="f245" y="f246"/>
                </a:cxn>
                <a:cxn ang="f133">
                  <a:pos x="f247" y="f248"/>
                </a:cxn>
                <a:cxn ang="f133">
                  <a:pos x="f247" y="f249"/>
                </a:cxn>
                <a:cxn ang="f133">
                  <a:pos x="f214" y="f215"/>
                </a:cxn>
              </a:cxnLst>
              <a:rect l="f210" t="f213" r="f211" b="f212"/>
              <a:pathLst>
                <a:path w="171" h="317">
                  <a:moveTo>
                    <a:pt x="f8" y="f9"/>
                  </a:moveTo>
                  <a:cubicBezTo>
                    <a:pt x="f10" y="f11"/>
                    <a:pt x="f6" y="f2"/>
                    <a:pt x="f12" y="f13"/>
                  </a:cubicBezTo>
                  <a:cubicBezTo>
                    <a:pt x="f14" y="f15"/>
                    <a:pt x="f12" y="f16"/>
                    <a:pt x="f12" y="f17"/>
                  </a:cubicBezTo>
                  <a:cubicBezTo>
                    <a:pt x="f14" y="f18"/>
                    <a:pt x="f19" y="f20"/>
                    <a:pt x="f21" y="f20"/>
                  </a:cubicBezTo>
                  <a:cubicBezTo>
                    <a:pt x="f22" y="f7"/>
                    <a:pt x="f23" y="f7"/>
                    <a:pt x="f24" y="f7"/>
                  </a:cubicBezTo>
                  <a:cubicBezTo>
                    <a:pt x="f25" y="f7"/>
                    <a:pt x="f26" y="f27"/>
                    <a:pt x="f26" y="f28"/>
                  </a:cubicBezTo>
                  <a:cubicBezTo>
                    <a:pt x="f29" y="f30"/>
                    <a:pt x="f29" y="f31"/>
                    <a:pt x="f32" y="f30"/>
                  </a:cubicBezTo>
                  <a:cubicBezTo>
                    <a:pt x="f33" y="f34"/>
                    <a:pt x="f35" y="f36"/>
                    <a:pt x="f37" y="f38"/>
                  </a:cubicBezTo>
                  <a:cubicBezTo>
                    <a:pt x="f39" y="f15"/>
                    <a:pt x="f39" y="f40"/>
                    <a:pt x="f37" y="f41"/>
                  </a:cubicBezTo>
                  <a:cubicBezTo>
                    <a:pt x="f37" y="f42"/>
                    <a:pt x="f33" y="f43"/>
                    <a:pt x="f44" y="f45"/>
                  </a:cubicBezTo>
                  <a:cubicBezTo>
                    <a:pt x="f46" y="f47"/>
                    <a:pt x="f32" y="f45"/>
                    <a:pt x="f48" y="f45"/>
                  </a:cubicBezTo>
                  <a:cubicBezTo>
                    <a:pt x="f49" y="f45"/>
                    <a:pt x="f5" y="f50"/>
                    <a:pt x="f26" y="f51"/>
                  </a:cubicBezTo>
                  <a:cubicBezTo>
                    <a:pt x="f25" y="f52"/>
                    <a:pt x="f53" y="f8"/>
                    <a:pt x="f54" y="f8"/>
                  </a:cubicBezTo>
                  <a:cubicBezTo>
                    <a:pt x="f55" y="f56"/>
                    <a:pt x="f44" y="f51"/>
                    <a:pt x="f57" y="f58"/>
                  </a:cubicBezTo>
                  <a:cubicBezTo>
                    <a:pt x="f37" y="f59"/>
                    <a:pt x="f60" y="f61"/>
                    <a:pt x="f60" y="f62"/>
                  </a:cubicBezTo>
                  <a:cubicBezTo>
                    <a:pt x="f60" y="f63"/>
                    <a:pt x="f60" y="f64"/>
                    <a:pt x="f65" y="f63"/>
                  </a:cubicBezTo>
                  <a:cubicBezTo>
                    <a:pt x="f66" y="f67"/>
                    <a:pt x="f29" y="f68"/>
                    <a:pt x="f26" y="f69"/>
                  </a:cubicBezTo>
                  <a:cubicBezTo>
                    <a:pt x="f25" y="f70"/>
                    <a:pt x="f5" y="f5"/>
                    <a:pt x="f71" y="f72"/>
                  </a:cubicBezTo>
                  <a:cubicBezTo>
                    <a:pt x="f73" y="f74"/>
                    <a:pt x="f75" y="f72"/>
                    <a:pt x="f76" y="f77"/>
                  </a:cubicBezTo>
                  <a:cubicBezTo>
                    <a:pt x="f78" y="f77"/>
                    <a:pt x="f79" y="f80"/>
                    <a:pt x="f81" y="f64"/>
                  </a:cubicBezTo>
                  <a:cubicBezTo>
                    <a:pt x="f81" y="f60"/>
                    <a:pt x="f79" y="f82"/>
                    <a:pt x="f81" y="f22"/>
                  </a:cubicBezTo>
                  <a:cubicBezTo>
                    <a:pt x="f81" y="f83"/>
                    <a:pt x="f11" y="f84"/>
                    <a:pt x="f8" y="f9"/>
                  </a:cubicBezTo>
                  <a:close/>
                </a:path>
              </a:pathLst>
            </a:custGeom>
            <a:solidFill>
              <a:srgbClr val="FF16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3" name="Freeform 18">
              <a:extLst>
                <a:ext uri="{FF2B5EF4-FFF2-40B4-BE49-F238E27FC236}">
                  <a16:creationId xmlns:a16="http://schemas.microsoft.com/office/drawing/2014/main" id="{D3CF0D58-D1F2-B3EA-F1E3-1D25F7CB8BA6}"/>
                </a:ext>
              </a:extLst>
            </p:cNvPr>
            <p:cNvSpPr/>
            <p:nvPr/>
          </p:nvSpPr>
          <p:spPr>
            <a:xfrm rot="16200004">
              <a:off x="4044601" y="3983711"/>
              <a:ext cx="307247" cy="958647"/>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300"/>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40"/>
                <a:gd name="f30" fmla="val 2"/>
                <a:gd name="f31" fmla="val 64"/>
                <a:gd name="f32" fmla="val 101"/>
                <a:gd name="f33" fmla="val 18"/>
                <a:gd name="f34" fmla="val 65"/>
                <a:gd name="f35" fmla="val 113"/>
                <a:gd name="f36" fmla="+- 0 0 -90"/>
                <a:gd name="f37" fmla="*/ f3 1 104"/>
                <a:gd name="f38" fmla="*/ f4 1 317"/>
                <a:gd name="f39" fmla="val f5"/>
                <a:gd name="f40" fmla="val f6"/>
                <a:gd name="f41" fmla="val f7"/>
                <a:gd name="f42" fmla="*/ f36 f0 1"/>
                <a:gd name="f43" fmla="+- f41 0 f39"/>
                <a:gd name="f44" fmla="+- f40 0 f39"/>
                <a:gd name="f45" fmla="*/ f42 1 f2"/>
                <a:gd name="f46" fmla="*/ f44 1 104"/>
                <a:gd name="f47" fmla="*/ f43 1 317"/>
                <a:gd name="f48" fmla="*/ 103 f44 1"/>
                <a:gd name="f49" fmla="*/ 160 f43 1"/>
                <a:gd name="f50" fmla="*/ 104 f44 1"/>
                <a:gd name="f51" fmla="*/ 300 f43 1"/>
                <a:gd name="f52" fmla="*/ 87 f44 1"/>
                <a:gd name="f53" fmla="*/ 316 f43 1"/>
                <a:gd name="f54" fmla="*/ 15 f44 1"/>
                <a:gd name="f55" fmla="*/ 0 f44 1"/>
                <a:gd name="f56" fmla="*/ 301 f43 1"/>
                <a:gd name="f57" fmla="*/ 16 f43 1"/>
                <a:gd name="f58" fmla="*/ 16 f44 1"/>
                <a:gd name="f59" fmla="*/ 1 f43 1"/>
                <a:gd name="f60" fmla="*/ 18 f43 1"/>
                <a:gd name="f61" fmla="+- f45 0 f1"/>
                <a:gd name="f62" fmla="*/ f48 1 104"/>
                <a:gd name="f63" fmla="*/ f49 1 317"/>
                <a:gd name="f64" fmla="*/ f50 1 104"/>
                <a:gd name="f65" fmla="*/ f51 1 317"/>
                <a:gd name="f66" fmla="*/ f52 1 104"/>
                <a:gd name="f67" fmla="*/ f53 1 317"/>
                <a:gd name="f68" fmla="*/ f54 1 104"/>
                <a:gd name="f69" fmla="*/ f55 1 104"/>
                <a:gd name="f70" fmla="*/ f56 1 317"/>
                <a:gd name="f71" fmla="*/ f57 1 317"/>
                <a:gd name="f72" fmla="*/ f58 1 104"/>
                <a:gd name="f73" fmla="*/ f59 1 317"/>
                <a:gd name="f74" fmla="*/ f60 1 317"/>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7"/>
                <a:gd name="f89" fmla="*/ f72 1 f46"/>
                <a:gd name="f90" fmla="*/ f73 1 f47"/>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8 1"/>
                <a:gd name="f106" fmla="*/ f89 f37 1"/>
                <a:gd name="f107" fmla="*/ f90 f38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104"/>
                </a:cxn>
                <a:cxn ang="f61">
                  <a:pos x="f103" y="f105"/>
                </a:cxn>
                <a:cxn ang="f61">
                  <a:pos x="f106" y="f107"/>
                </a:cxn>
                <a:cxn ang="f61">
                  <a:pos x="f100" y="f107"/>
                </a:cxn>
                <a:cxn ang="f61">
                  <a:pos x="f98" y="f108"/>
                </a:cxn>
                <a:cxn ang="f61">
                  <a:pos x="f98" y="f97"/>
                </a:cxn>
                <a:cxn ang="f61">
                  <a:pos x="f96" y="f97"/>
                </a:cxn>
              </a:cxnLst>
              <a:rect l="f92" t="f95" r="f93" b="f94"/>
              <a:pathLst>
                <a:path w="104" h="317">
                  <a:moveTo>
                    <a:pt x="f8" y="f9"/>
                  </a:moveTo>
                  <a:cubicBezTo>
                    <a:pt x="f8" y="f10"/>
                    <a:pt x="f8" y="f11"/>
                    <a:pt x="f6" y="f12"/>
                  </a:cubicBezTo>
                  <a:cubicBezTo>
                    <a:pt x="f6" y="f13"/>
                    <a:pt x="f14" y="f7"/>
                    <a:pt x="f15" y="f16"/>
                  </a:cubicBezTo>
                  <a:cubicBezTo>
                    <a:pt x="f17" y="f18"/>
                    <a:pt x="f19" y="f18"/>
                    <a:pt x="f20" y="f16"/>
                  </a:cubicBezTo>
                  <a:cubicBezTo>
                    <a:pt x="f21" y="f7"/>
                    <a:pt x="f5" y="f22"/>
                    <a:pt x="f5" y="f23"/>
                  </a:cubicBezTo>
                  <a:cubicBezTo>
                    <a:pt x="f24" y="f10"/>
                    <a:pt x="f24" y="f25"/>
                    <a:pt x="f5" y="f26"/>
                  </a:cubicBezTo>
                  <a:cubicBezTo>
                    <a:pt x="f5" y="f27"/>
                    <a:pt x="f28" y="f24"/>
                    <a:pt x="f26" y="f24"/>
                  </a:cubicBezTo>
                  <a:cubicBezTo>
                    <a:pt x="f29" y="f30"/>
                    <a:pt x="f31" y="f30"/>
                    <a:pt x="f15" y="f24"/>
                  </a:cubicBezTo>
                  <a:cubicBezTo>
                    <a:pt x="f32" y="f5"/>
                    <a:pt x="f6" y="f28"/>
                    <a:pt x="f6" y="f33"/>
                  </a:cubicBezTo>
                  <a:cubicBezTo>
                    <a:pt x="f8" y="f34"/>
                    <a:pt x="f6" y="f35"/>
                    <a:pt x="f6" y="f9"/>
                  </a:cubicBezTo>
                  <a:cubicBezTo>
                    <a:pt x="f6" y="f9"/>
                    <a:pt x="f8" y="f9"/>
                    <a:pt x="f8" y="f9"/>
                  </a:cubicBezTo>
                  <a:close/>
                </a:path>
              </a:pathLst>
            </a:custGeom>
            <a:solidFill>
              <a:srgbClr val="FF16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4" name="Freeform 19">
              <a:extLst>
                <a:ext uri="{FF2B5EF4-FFF2-40B4-BE49-F238E27FC236}">
                  <a16:creationId xmlns:a16="http://schemas.microsoft.com/office/drawing/2014/main" id="{6A0B09C7-2FDD-C980-EDFB-52BE768D92B9}"/>
                </a:ext>
              </a:extLst>
            </p:cNvPr>
            <p:cNvSpPr/>
            <p:nvPr/>
          </p:nvSpPr>
          <p:spPr>
            <a:xfrm rot="16200004">
              <a:off x="4153347" y="2939096"/>
              <a:ext cx="307247" cy="741157"/>
            </a:xfrm>
            <a:custGeom>
              <a:avLst/>
              <a:gdLst>
                <a:gd name="f0" fmla="val 10800000"/>
                <a:gd name="f1" fmla="val 5400000"/>
                <a:gd name="f2" fmla="val 180"/>
                <a:gd name="f3" fmla="val w"/>
                <a:gd name="f4" fmla="val h"/>
                <a:gd name="f5" fmla="val 0"/>
                <a:gd name="f6" fmla="val 104"/>
                <a:gd name="f7" fmla="val 245"/>
                <a:gd name="f8" fmla="val 121"/>
                <a:gd name="f9" fmla="val 86"/>
                <a:gd name="f10" fmla="val 1"/>
                <a:gd name="f11" fmla="val 52"/>
                <a:gd name="f12" fmla="val 17"/>
                <a:gd name="f13" fmla="val 4"/>
                <a:gd name="f14" fmla="val 42"/>
                <a:gd name="f15" fmla="val 66"/>
                <a:gd name="f16" fmla="val 91"/>
                <a:gd name="f17" fmla="val 100"/>
                <a:gd name="f18" fmla="val 103"/>
                <a:gd name="f19" fmla="val 13"/>
                <a:gd name="f20" fmla="val 160"/>
                <a:gd name="f21" fmla="val 233"/>
                <a:gd name="f22" fmla="val 241"/>
                <a:gd name="f23" fmla="val 101"/>
                <a:gd name="f24" fmla="val 92"/>
                <a:gd name="f25" fmla="val 244"/>
                <a:gd name="f26" fmla="val 40"/>
                <a:gd name="f27" fmla="val 14"/>
                <a:gd name="f28" fmla="val 2"/>
                <a:gd name="f29" fmla="val 239"/>
                <a:gd name="f30" fmla="val 229"/>
                <a:gd name="f31" fmla="val 193"/>
                <a:gd name="f32" fmla="val 157"/>
                <a:gd name="f33" fmla="+- 0 0 -90"/>
                <a:gd name="f34" fmla="*/ f3 1 104"/>
                <a:gd name="f35" fmla="*/ f4 1 245"/>
                <a:gd name="f36" fmla="val f5"/>
                <a:gd name="f37" fmla="val f6"/>
                <a:gd name="f38" fmla="val f7"/>
                <a:gd name="f39" fmla="*/ f33 f0 1"/>
                <a:gd name="f40" fmla="+- f38 0 f36"/>
                <a:gd name="f41" fmla="+- f37 0 f36"/>
                <a:gd name="f42" fmla="*/ f39 1 f2"/>
                <a:gd name="f43" fmla="*/ f41 1 104"/>
                <a:gd name="f44" fmla="*/ f40 1 245"/>
                <a:gd name="f45" fmla="*/ 0 f41 1"/>
                <a:gd name="f46" fmla="*/ 121 f40 1"/>
                <a:gd name="f47" fmla="*/ 17 f40 1"/>
                <a:gd name="f48" fmla="*/ 17 f41 1"/>
                <a:gd name="f49" fmla="*/ 0 f40 1"/>
                <a:gd name="f50" fmla="*/ 91 f41 1"/>
                <a:gd name="f51" fmla="*/ 103 f41 1"/>
                <a:gd name="f52" fmla="*/ 13 f40 1"/>
                <a:gd name="f53" fmla="*/ 233 f40 1"/>
                <a:gd name="f54" fmla="*/ 92 f41 1"/>
                <a:gd name="f55" fmla="*/ 244 f40 1"/>
                <a:gd name="f56" fmla="*/ 14 f41 1"/>
                <a:gd name="f57" fmla="*/ 229 f40 1"/>
                <a:gd name="f58" fmla="+- f42 0 f1"/>
                <a:gd name="f59" fmla="*/ f45 1 104"/>
                <a:gd name="f60" fmla="*/ f46 1 245"/>
                <a:gd name="f61" fmla="*/ f47 1 245"/>
                <a:gd name="f62" fmla="*/ f48 1 104"/>
                <a:gd name="f63" fmla="*/ f49 1 245"/>
                <a:gd name="f64" fmla="*/ f50 1 104"/>
                <a:gd name="f65" fmla="*/ f51 1 104"/>
                <a:gd name="f66" fmla="*/ f52 1 245"/>
                <a:gd name="f67" fmla="*/ f53 1 245"/>
                <a:gd name="f68" fmla="*/ f54 1 104"/>
                <a:gd name="f69" fmla="*/ f55 1 245"/>
                <a:gd name="f70" fmla="*/ f56 1 104"/>
                <a:gd name="f71" fmla="*/ f57 1 245"/>
                <a:gd name="f72" fmla="*/ 0 1 f43"/>
                <a:gd name="f73" fmla="*/ f37 1 f43"/>
                <a:gd name="f74" fmla="*/ 0 1 f44"/>
                <a:gd name="f75" fmla="*/ f38 1 f44"/>
                <a:gd name="f76" fmla="*/ f59 1 f43"/>
                <a:gd name="f77" fmla="*/ f60 1 f44"/>
                <a:gd name="f78" fmla="*/ f61 1 f44"/>
                <a:gd name="f79" fmla="*/ f62 1 f43"/>
                <a:gd name="f80" fmla="*/ f63 1 f44"/>
                <a:gd name="f81" fmla="*/ f64 1 f43"/>
                <a:gd name="f82" fmla="*/ f65 1 f43"/>
                <a:gd name="f83" fmla="*/ f66 1 f44"/>
                <a:gd name="f84" fmla="*/ f67 1 f44"/>
                <a:gd name="f85" fmla="*/ f68 1 f43"/>
                <a:gd name="f86" fmla="*/ f69 1 f44"/>
                <a:gd name="f87" fmla="*/ f70 1 f43"/>
                <a:gd name="f88" fmla="*/ f71 1 f44"/>
                <a:gd name="f89" fmla="*/ f72 f34 1"/>
                <a:gd name="f90" fmla="*/ f73 f34 1"/>
                <a:gd name="f91" fmla="*/ f75 f35 1"/>
                <a:gd name="f92" fmla="*/ f74 f35 1"/>
                <a:gd name="f93" fmla="*/ f76 f34 1"/>
                <a:gd name="f94" fmla="*/ f77 f35 1"/>
                <a:gd name="f95" fmla="*/ f78 f35 1"/>
                <a:gd name="f96" fmla="*/ f79 f34 1"/>
                <a:gd name="f97" fmla="*/ f80 f35 1"/>
                <a:gd name="f98" fmla="*/ f81 f34 1"/>
                <a:gd name="f99" fmla="*/ f82 f34 1"/>
                <a:gd name="f100" fmla="*/ f83 f35 1"/>
                <a:gd name="f101" fmla="*/ f84 f35 1"/>
                <a:gd name="f102" fmla="*/ f85 f34 1"/>
                <a:gd name="f103" fmla="*/ f86 f35 1"/>
                <a:gd name="f104" fmla="*/ f87 f34 1"/>
                <a:gd name="f105" fmla="*/ f88 f35 1"/>
              </a:gdLst>
              <a:ahLst/>
              <a:cxnLst>
                <a:cxn ang="3cd4">
                  <a:pos x="hc" y="t"/>
                </a:cxn>
                <a:cxn ang="0">
                  <a:pos x="r" y="vc"/>
                </a:cxn>
                <a:cxn ang="cd4">
                  <a:pos x="hc" y="b"/>
                </a:cxn>
                <a:cxn ang="cd2">
                  <a:pos x="l" y="vc"/>
                </a:cxn>
                <a:cxn ang="f58">
                  <a:pos x="f93" y="f94"/>
                </a:cxn>
                <a:cxn ang="f58">
                  <a:pos x="f93" y="f95"/>
                </a:cxn>
                <a:cxn ang="f58">
                  <a:pos x="f96" y="f97"/>
                </a:cxn>
                <a:cxn ang="f58">
                  <a:pos x="f98" y="f97"/>
                </a:cxn>
                <a:cxn ang="f58">
                  <a:pos x="f99" y="f100"/>
                </a:cxn>
                <a:cxn ang="f58">
                  <a:pos x="f99" y="f101"/>
                </a:cxn>
                <a:cxn ang="f58">
                  <a:pos x="f102" y="f103"/>
                </a:cxn>
                <a:cxn ang="f58">
                  <a:pos x="f104" y="f103"/>
                </a:cxn>
                <a:cxn ang="f58">
                  <a:pos x="f93" y="f105"/>
                </a:cxn>
                <a:cxn ang="f58">
                  <a:pos x="f93" y="f94"/>
                </a:cxn>
                <a:cxn ang="f58">
                  <a:pos x="f93" y="f94"/>
                </a:cxn>
              </a:cxnLst>
              <a:rect l="f89" t="f92" r="f90" b="f91"/>
              <a:pathLst>
                <a:path w="104" h="245">
                  <a:moveTo>
                    <a:pt x="f5" y="f8"/>
                  </a:moveTo>
                  <a:cubicBezTo>
                    <a:pt x="f5" y="f9"/>
                    <a:pt x="f10" y="f11"/>
                    <a:pt x="f5" y="f12"/>
                  </a:cubicBezTo>
                  <a:cubicBezTo>
                    <a:pt x="f5" y="f13"/>
                    <a:pt x="f13" y="f5"/>
                    <a:pt x="f12" y="f5"/>
                  </a:cubicBezTo>
                  <a:cubicBezTo>
                    <a:pt x="f14" y="f10"/>
                    <a:pt x="f15" y="f10"/>
                    <a:pt x="f16" y="f5"/>
                  </a:cubicBezTo>
                  <a:cubicBezTo>
                    <a:pt x="f17" y="f5"/>
                    <a:pt x="f6" y="f13"/>
                    <a:pt x="f18" y="f19"/>
                  </a:cubicBezTo>
                  <a:cubicBezTo>
                    <a:pt x="f18" y="f9"/>
                    <a:pt x="f18" y="f20"/>
                    <a:pt x="f18" y="f21"/>
                  </a:cubicBezTo>
                  <a:cubicBezTo>
                    <a:pt x="f18" y="f22"/>
                    <a:pt x="f23" y="f7"/>
                    <a:pt x="f24" y="f25"/>
                  </a:cubicBezTo>
                  <a:cubicBezTo>
                    <a:pt x="f15" y="f25"/>
                    <a:pt x="f26" y="f25"/>
                    <a:pt x="f27" y="f25"/>
                  </a:cubicBezTo>
                  <a:cubicBezTo>
                    <a:pt x="f28" y="f7"/>
                    <a:pt x="f5" y="f29"/>
                    <a:pt x="f5" y="f30"/>
                  </a:cubicBezTo>
                  <a:cubicBezTo>
                    <a:pt x="f5" y="f31"/>
                    <a:pt x="f5" y="f32"/>
                    <a:pt x="f5" y="f8"/>
                  </a:cubicBezTo>
                  <a:cubicBezTo>
                    <a:pt x="f5" y="f8"/>
                    <a:pt x="f5" y="f8"/>
                    <a:pt x="f5" y="f8"/>
                  </a:cubicBezTo>
                  <a:close/>
                </a:path>
              </a:pathLst>
            </a:custGeom>
            <a:solidFill>
              <a:srgbClr val="FF16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5" name="Freeform 20">
              <a:extLst>
                <a:ext uri="{FF2B5EF4-FFF2-40B4-BE49-F238E27FC236}">
                  <a16:creationId xmlns:a16="http://schemas.microsoft.com/office/drawing/2014/main" id="{7B318579-471A-22A0-AA1B-2F819EDFE996}"/>
                </a:ext>
              </a:extLst>
            </p:cNvPr>
            <p:cNvSpPr/>
            <p:nvPr/>
          </p:nvSpPr>
          <p:spPr>
            <a:xfrm rot="16200004">
              <a:off x="3381199" y="3219588"/>
              <a:ext cx="850840" cy="175436"/>
            </a:xfrm>
            <a:custGeom>
              <a:avLst/>
              <a:gdLst>
                <a:gd name="f0" fmla="val 10800000"/>
                <a:gd name="f1" fmla="val 5400000"/>
                <a:gd name="f2" fmla="val 180"/>
                <a:gd name="f3" fmla="val w"/>
                <a:gd name="f4" fmla="val h"/>
                <a:gd name="f5" fmla="val 0"/>
                <a:gd name="f6" fmla="val 287"/>
                <a:gd name="f7" fmla="val 57"/>
                <a:gd name="f8" fmla="val 143"/>
                <a:gd name="f9" fmla="val 101"/>
                <a:gd name="f10" fmla="val 60"/>
                <a:gd name="f11" fmla="val 19"/>
                <a:gd name="f12" fmla="val 58"/>
                <a:gd name="f13" fmla="val 7"/>
                <a:gd name="f14" fmla="val 1"/>
                <a:gd name="f15" fmla="val 55"/>
                <a:gd name="f16" fmla="val 42"/>
                <a:gd name="f17" fmla="val 41"/>
                <a:gd name="f18" fmla="val 117"/>
                <a:gd name="f19" fmla="val 193"/>
                <a:gd name="f20" fmla="val 269"/>
                <a:gd name="f21" fmla="val 283"/>
                <a:gd name="f22" fmla="val 5"/>
                <a:gd name="f23" fmla="val 286"/>
                <a:gd name="f24" fmla="val 18"/>
                <a:gd name="f25" fmla="val 248"/>
                <a:gd name="f26" fmla="val 213"/>
                <a:gd name="f27" fmla="val 178"/>
                <a:gd name="f28" fmla="+- 0 0 -90"/>
                <a:gd name="f29" fmla="*/ f3 1 287"/>
                <a:gd name="f30" fmla="*/ f4 1 57"/>
                <a:gd name="f31" fmla="val f5"/>
                <a:gd name="f32" fmla="val f6"/>
                <a:gd name="f33" fmla="val f7"/>
                <a:gd name="f34" fmla="*/ f28 f0 1"/>
                <a:gd name="f35" fmla="+- f33 0 f31"/>
                <a:gd name="f36" fmla="+- f32 0 f31"/>
                <a:gd name="f37" fmla="*/ f34 1 f2"/>
                <a:gd name="f38" fmla="*/ f36 1 287"/>
                <a:gd name="f39" fmla="*/ f35 1 57"/>
                <a:gd name="f40" fmla="*/ 143 f36 1"/>
                <a:gd name="f41" fmla="*/ 57 f35 1"/>
                <a:gd name="f42" fmla="*/ 19 f36 1"/>
                <a:gd name="f43" fmla="*/ 58 f35 1"/>
                <a:gd name="f44" fmla="*/ 1 f36 1"/>
                <a:gd name="f45" fmla="*/ 42 f35 1"/>
                <a:gd name="f46" fmla="*/ 41 f36 1"/>
                <a:gd name="f47" fmla="*/ 0 f35 1"/>
                <a:gd name="f48" fmla="*/ 269 f36 1"/>
                <a:gd name="f49" fmla="*/ 286 f36 1"/>
                <a:gd name="f50" fmla="*/ 18 f35 1"/>
                <a:gd name="f51" fmla="*/ 248 f36 1"/>
                <a:gd name="f52" fmla="+- f37 0 f1"/>
                <a:gd name="f53" fmla="*/ f40 1 287"/>
                <a:gd name="f54" fmla="*/ f41 1 58"/>
                <a:gd name="f55" fmla="*/ f42 1 287"/>
                <a:gd name="f56" fmla="*/ f43 1 58"/>
                <a:gd name="f57" fmla="*/ f44 1 287"/>
                <a:gd name="f58" fmla="*/ f45 1 58"/>
                <a:gd name="f59" fmla="*/ f46 1 287"/>
                <a:gd name="f60" fmla="*/ f47 1 58"/>
                <a:gd name="f61" fmla="*/ f48 1 287"/>
                <a:gd name="f62" fmla="*/ f49 1 287"/>
                <a:gd name="f63" fmla="*/ f50 1 58"/>
                <a:gd name="f64" fmla="*/ f51 1 287"/>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8"/>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29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2"/>
                </a:cxn>
                <a:cxn ang="f52">
                  <a:pos x="f94" y="f95"/>
                </a:cxn>
                <a:cxn ang="f52">
                  <a:pos x="f96" y="f88"/>
                </a:cxn>
                <a:cxn ang="f52">
                  <a:pos x="f85" y="f88"/>
                </a:cxn>
                <a:cxn ang="f52">
                  <a:pos x="f85" y="f86"/>
                </a:cxn>
              </a:cxnLst>
              <a:rect l="f81" t="f84" r="f82" b="f83"/>
              <a:pathLst>
                <a:path w="287" h="57">
                  <a:moveTo>
                    <a:pt x="f8" y="f7"/>
                  </a:moveTo>
                  <a:cubicBezTo>
                    <a:pt x="f9" y="f7"/>
                    <a:pt x="f10" y="f7"/>
                    <a:pt x="f11" y="f12"/>
                  </a:cubicBezTo>
                  <a:cubicBezTo>
                    <a:pt x="f13" y="f12"/>
                    <a:pt x="f14" y="f15"/>
                    <a:pt x="f14" y="f16"/>
                  </a:cubicBezTo>
                  <a:cubicBezTo>
                    <a:pt x="f14" y="f5"/>
                    <a:pt x="f5" y="f5"/>
                    <a:pt x="f17" y="f5"/>
                  </a:cubicBezTo>
                  <a:cubicBezTo>
                    <a:pt x="f18" y="f5"/>
                    <a:pt x="f19" y="f14"/>
                    <a:pt x="f20" y="f5"/>
                  </a:cubicBezTo>
                  <a:cubicBezTo>
                    <a:pt x="f21" y="f5"/>
                    <a:pt x="f6" y="f22"/>
                    <a:pt x="f23" y="f24"/>
                  </a:cubicBezTo>
                  <a:cubicBezTo>
                    <a:pt x="f23" y="f7"/>
                    <a:pt x="f23" y="f7"/>
                    <a:pt x="f25" y="f12"/>
                  </a:cubicBezTo>
                  <a:cubicBezTo>
                    <a:pt x="f26" y="f12"/>
                    <a:pt x="f27" y="f12"/>
                    <a:pt x="f8" y="f12"/>
                  </a:cubicBezTo>
                  <a:cubicBezTo>
                    <a:pt x="f8" y="f7"/>
                    <a:pt x="f8" y="f7"/>
                    <a:pt x="f8" y="f7"/>
                  </a:cubicBezTo>
                  <a:close/>
                </a:path>
              </a:pathLst>
            </a:custGeom>
            <a:solidFill>
              <a:srgbClr val="FF16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6" name="Freeform 21">
              <a:extLst>
                <a:ext uri="{FF2B5EF4-FFF2-40B4-BE49-F238E27FC236}">
                  <a16:creationId xmlns:a16="http://schemas.microsoft.com/office/drawing/2014/main" id="{97229199-DDD4-8ECD-A63E-F5E351E8B41C}"/>
                </a:ext>
              </a:extLst>
            </p:cNvPr>
            <p:cNvSpPr/>
            <p:nvPr/>
          </p:nvSpPr>
          <p:spPr>
            <a:xfrm rot="16200004">
              <a:off x="3587534" y="2167124"/>
              <a:ext cx="434879" cy="172144"/>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6"/>
                <a:gd name="f12" fmla="val 17"/>
                <a:gd name="f13" fmla="val 6"/>
                <a:gd name="f14" fmla="val 1"/>
                <a:gd name="f15" fmla="val 55"/>
                <a:gd name="f16" fmla="val 42"/>
                <a:gd name="f17" fmla="val 41"/>
                <a:gd name="f18" fmla="val 70"/>
                <a:gd name="f19" fmla="val 100"/>
                <a:gd name="f20" fmla="val 130"/>
                <a:gd name="f21" fmla="val 142"/>
                <a:gd name="f22" fmla="val 146"/>
                <a:gd name="f23" fmla="val 4"/>
                <a:gd name="f24" fmla="val 16"/>
                <a:gd name="f25" fmla="val 107"/>
                <a:gd name="f26" fmla="val 95"/>
                <a:gd name="f27" fmla="val 84"/>
                <a:gd name="f28" fmla="+- 0 0 -90"/>
                <a:gd name="f29" fmla="*/ f3 1 147"/>
                <a:gd name="f30" fmla="*/ f4 1 57"/>
                <a:gd name="f31" fmla="val f5"/>
                <a:gd name="f32" fmla="val f6"/>
                <a:gd name="f33" fmla="val f7"/>
                <a:gd name="f34" fmla="*/ f28 f0 1"/>
                <a:gd name="f35" fmla="+- f33 0 f31"/>
                <a:gd name="f36" fmla="+- f32 0 f31"/>
                <a:gd name="f37" fmla="*/ f34 1 f2"/>
                <a:gd name="f38" fmla="*/ f36 1 147"/>
                <a:gd name="f39" fmla="*/ f35 1 57"/>
                <a:gd name="f40" fmla="*/ 73 f36 1"/>
                <a:gd name="f41" fmla="*/ 56 f35 1"/>
                <a:gd name="f42" fmla="*/ 17 f36 1"/>
                <a:gd name="f43" fmla="*/ 57 f35 1"/>
                <a:gd name="f44" fmla="*/ 1 f36 1"/>
                <a:gd name="f45" fmla="*/ 42 f35 1"/>
                <a:gd name="f46" fmla="*/ 41 f36 1"/>
                <a:gd name="f47" fmla="*/ 1 f35 1"/>
                <a:gd name="f48" fmla="*/ 130 f36 1"/>
                <a:gd name="f49" fmla="*/ 0 f35 1"/>
                <a:gd name="f50" fmla="*/ 146 f36 1"/>
                <a:gd name="f51" fmla="*/ 16 f35 1"/>
                <a:gd name="f52" fmla="*/ 107 f36 1"/>
                <a:gd name="f53" fmla="+- f37 0 f1"/>
                <a:gd name="f54" fmla="*/ f40 1 147"/>
                <a:gd name="f55" fmla="*/ f41 1 57"/>
                <a:gd name="f56" fmla="*/ f42 1 147"/>
                <a:gd name="f57" fmla="*/ f43 1 57"/>
                <a:gd name="f58" fmla="*/ f44 1 147"/>
                <a:gd name="f59" fmla="*/ f45 1 57"/>
                <a:gd name="f60" fmla="*/ f46 1 147"/>
                <a:gd name="f61" fmla="*/ f47 1 57"/>
                <a:gd name="f62" fmla="*/ f48 1 147"/>
                <a:gd name="f63" fmla="*/ f49 1 57"/>
                <a:gd name="f64" fmla="*/ f50 1 147"/>
                <a:gd name="f65" fmla="*/ f51 1 57"/>
                <a:gd name="f66" fmla="*/ f52 1 147"/>
                <a:gd name="f67" fmla="*/ 0 1 f38"/>
                <a:gd name="f68" fmla="*/ f32 1 f38"/>
                <a:gd name="f69" fmla="*/ 0 1 f39"/>
                <a:gd name="f70" fmla="*/ f33 1 f39"/>
                <a:gd name="f71" fmla="*/ f54 1 f38"/>
                <a:gd name="f72" fmla="*/ f55 1 f39"/>
                <a:gd name="f73" fmla="*/ f56 1 f38"/>
                <a:gd name="f74" fmla="*/ f57 1 f39"/>
                <a:gd name="f75" fmla="*/ f58 1 f38"/>
                <a:gd name="f76" fmla="*/ f59 1 f39"/>
                <a:gd name="f77" fmla="*/ f60 1 f38"/>
                <a:gd name="f78" fmla="*/ f61 1 f39"/>
                <a:gd name="f79" fmla="*/ f62 1 f38"/>
                <a:gd name="f80" fmla="*/ f63 1 f39"/>
                <a:gd name="f81" fmla="*/ f64 1 f38"/>
                <a:gd name="f82" fmla="*/ f65 1 f39"/>
                <a:gd name="f83" fmla="*/ f66 1 f38"/>
                <a:gd name="f84" fmla="*/ f67 f29 1"/>
                <a:gd name="f85" fmla="*/ f68 f29 1"/>
                <a:gd name="f86" fmla="*/ f70 f30 1"/>
                <a:gd name="f87" fmla="*/ f69 f30 1"/>
                <a:gd name="f88" fmla="*/ f71 f29 1"/>
                <a:gd name="f89" fmla="*/ f72 f30 1"/>
                <a:gd name="f90" fmla="*/ f73 f29 1"/>
                <a:gd name="f91" fmla="*/ f74 f30 1"/>
                <a:gd name="f92" fmla="*/ f75 f29 1"/>
                <a:gd name="f93" fmla="*/ f76 f30 1"/>
                <a:gd name="f94" fmla="*/ f77 f29 1"/>
                <a:gd name="f95" fmla="*/ f78 f30 1"/>
                <a:gd name="f96" fmla="*/ f79 f29 1"/>
                <a:gd name="f97" fmla="*/ f80 f30 1"/>
                <a:gd name="f98" fmla="*/ f81 f29 1"/>
                <a:gd name="f99" fmla="*/ f82 f30 1"/>
                <a:gd name="f100" fmla="*/ f83 f29 1"/>
              </a:gdLst>
              <a:ahLst/>
              <a:cxnLst>
                <a:cxn ang="3cd4">
                  <a:pos x="hc" y="t"/>
                </a:cxn>
                <a:cxn ang="0">
                  <a:pos x="r" y="vc"/>
                </a:cxn>
                <a:cxn ang="cd4">
                  <a:pos x="hc" y="b"/>
                </a:cxn>
                <a:cxn ang="cd2">
                  <a:pos x="l" y="vc"/>
                </a:cxn>
                <a:cxn ang="f53">
                  <a:pos x="f88" y="f89"/>
                </a:cxn>
                <a:cxn ang="f53">
                  <a:pos x="f90" y="f91"/>
                </a:cxn>
                <a:cxn ang="f53">
                  <a:pos x="f92" y="f93"/>
                </a:cxn>
                <a:cxn ang="f53">
                  <a:pos x="f94" y="f95"/>
                </a:cxn>
                <a:cxn ang="f53">
                  <a:pos x="f96" y="f97"/>
                </a:cxn>
                <a:cxn ang="f53">
                  <a:pos x="f98" y="f99"/>
                </a:cxn>
                <a:cxn ang="f53">
                  <a:pos x="f100" y="f89"/>
                </a:cxn>
                <a:cxn ang="f53">
                  <a:pos x="f88" y="f89"/>
                </a:cxn>
                <a:cxn ang="f53">
                  <a:pos x="f88" y="f89"/>
                </a:cxn>
              </a:cxnLst>
              <a:rect l="f84" t="f87" r="f85" b="f86"/>
              <a:pathLst>
                <a:path w="147" h="57">
                  <a:moveTo>
                    <a:pt x="f8" y="f9"/>
                  </a:moveTo>
                  <a:cubicBezTo>
                    <a:pt x="f10" y="f9"/>
                    <a:pt x="f11" y="f9"/>
                    <a:pt x="f12" y="f7"/>
                  </a:cubicBezTo>
                  <a:cubicBezTo>
                    <a:pt x="f13" y="f7"/>
                    <a:pt x="f14" y="f15"/>
                    <a:pt x="f14" y="f16"/>
                  </a:cubicBezTo>
                  <a:cubicBezTo>
                    <a:pt x="f5" y="f14"/>
                    <a:pt x="f5" y="f14"/>
                    <a:pt x="f17" y="f14"/>
                  </a:cubicBezTo>
                  <a:cubicBezTo>
                    <a:pt x="f18" y="f14"/>
                    <a:pt x="f19" y="f14"/>
                    <a:pt x="f20" y="f5"/>
                  </a:cubicBezTo>
                  <a:cubicBezTo>
                    <a:pt x="f21" y="f5"/>
                    <a:pt x="f22" y="f23"/>
                    <a:pt x="f22" y="f24"/>
                  </a:cubicBezTo>
                  <a:cubicBezTo>
                    <a:pt x="f6" y="f7"/>
                    <a:pt x="f6" y="f7"/>
                    <a:pt x="f25" y="f9"/>
                  </a:cubicBezTo>
                  <a:cubicBezTo>
                    <a:pt x="f26" y="f9"/>
                    <a:pt x="f27" y="f9"/>
                    <a:pt x="f8" y="f9"/>
                  </a:cubicBezTo>
                  <a:cubicBezTo>
                    <a:pt x="f8" y="f9"/>
                    <a:pt x="f8" y="f9"/>
                    <a:pt x="f8" y="f9"/>
                  </a:cubicBezTo>
                  <a:close/>
                </a:path>
              </a:pathLst>
            </a:custGeom>
            <a:solidFill>
              <a:srgbClr val="FF16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sp>
          <p:nvSpPr>
            <p:cNvPr id="17" name="Freeform 22">
              <a:extLst>
                <a:ext uri="{FF2B5EF4-FFF2-40B4-BE49-F238E27FC236}">
                  <a16:creationId xmlns:a16="http://schemas.microsoft.com/office/drawing/2014/main" id="{DFA3262C-9418-89B6-D6A4-E8AE38BA8BDD}"/>
                </a:ext>
              </a:extLst>
            </p:cNvPr>
            <p:cNvSpPr/>
            <p:nvPr/>
          </p:nvSpPr>
          <p:spPr>
            <a:xfrm rot="16200004">
              <a:off x="4371345" y="2528408"/>
              <a:ext cx="439606" cy="172803"/>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6"/>
                <a:gd name="f17" fmla="val 56"/>
                <a:gd name="f18" fmla="val 107"/>
                <a:gd name="f19" fmla="val 47"/>
                <a:gd name="f20" fmla="val 17"/>
                <a:gd name="f21" fmla="val 5"/>
                <a:gd name="f22" fmla="val 53"/>
                <a:gd name="f23" fmla="val 41"/>
                <a:gd name="f24" fmla="val 65"/>
                <a:gd name="f25" fmla="+- 0 0 -90"/>
                <a:gd name="f26" fmla="*/ f3 1 148"/>
                <a:gd name="f27" fmla="*/ f4 1 57"/>
                <a:gd name="f28" fmla="val f5"/>
                <a:gd name="f29" fmla="val f6"/>
                <a:gd name="f30" fmla="val f7"/>
                <a:gd name="f31" fmla="*/ f25 f0 1"/>
                <a:gd name="f32" fmla="+- f30 0 f28"/>
                <a:gd name="f33" fmla="+- f29 0 f28"/>
                <a:gd name="f34" fmla="*/ f31 1 f2"/>
                <a:gd name="f35" fmla="*/ f33 1 148"/>
                <a:gd name="f36" fmla="*/ f32 1 57"/>
                <a:gd name="f37" fmla="*/ 77 f33 1"/>
                <a:gd name="f38" fmla="*/ 1 f32 1"/>
                <a:gd name="f39" fmla="*/ 131 f33 1"/>
                <a:gd name="f40" fmla="*/ 147 f33 1"/>
                <a:gd name="f41" fmla="*/ 16 f32 1"/>
                <a:gd name="f42" fmla="*/ 107 f33 1"/>
                <a:gd name="f43" fmla="*/ 56 f32 1"/>
                <a:gd name="f44" fmla="*/ 17 f33 1"/>
                <a:gd name="f45" fmla="*/ 57 f32 1"/>
                <a:gd name="f46" fmla="*/ 1 f33 1"/>
                <a:gd name="f47" fmla="*/ 41 f32 1"/>
                <a:gd name="f48" fmla="*/ 41 f33 1"/>
                <a:gd name="f49" fmla="+- f34 0 f1"/>
                <a:gd name="f50" fmla="*/ f37 1 148"/>
                <a:gd name="f51" fmla="*/ f38 1 57"/>
                <a:gd name="f52" fmla="*/ f39 1 148"/>
                <a:gd name="f53" fmla="*/ f40 1 148"/>
                <a:gd name="f54" fmla="*/ f41 1 57"/>
                <a:gd name="f55" fmla="*/ f42 1 148"/>
                <a:gd name="f56" fmla="*/ f43 1 57"/>
                <a:gd name="f57" fmla="*/ f44 1 148"/>
                <a:gd name="f58" fmla="*/ f45 1 57"/>
                <a:gd name="f59" fmla="*/ f46 1 148"/>
                <a:gd name="f60" fmla="*/ f47 1 57"/>
                <a:gd name="f61" fmla="*/ f48 1 148"/>
                <a:gd name="f62" fmla="*/ 0 1 f35"/>
                <a:gd name="f63" fmla="*/ f29 1 f35"/>
                <a:gd name="f64" fmla="*/ 0 1 f36"/>
                <a:gd name="f65" fmla="*/ f30 1 f36"/>
                <a:gd name="f66" fmla="*/ f50 1 f35"/>
                <a:gd name="f67" fmla="*/ f51 1 f36"/>
                <a:gd name="f68" fmla="*/ f52 1 f35"/>
                <a:gd name="f69" fmla="*/ f53 1 f35"/>
                <a:gd name="f70" fmla="*/ f54 1 f36"/>
                <a:gd name="f71" fmla="*/ f55 1 f35"/>
                <a:gd name="f72" fmla="*/ f56 1 f36"/>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6 1"/>
                <a:gd name="f86" fmla="*/ f70 f27 1"/>
                <a:gd name="f87" fmla="*/ f71 f26 1"/>
                <a:gd name="f88" fmla="*/ f72 f27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3"/>
                </a:cxn>
                <a:cxn ang="f49">
                  <a:pos x="f85" y="f86"/>
                </a:cxn>
                <a:cxn ang="f49">
                  <a:pos x="f87" y="f88"/>
                </a:cxn>
                <a:cxn ang="f49">
                  <a:pos x="f89" y="f90"/>
                </a:cxn>
                <a:cxn ang="f49">
                  <a:pos x="f91" y="f92"/>
                </a:cxn>
                <a:cxn ang="f49">
                  <a:pos x="f93" y="f83"/>
                </a:cxn>
                <a:cxn ang="f49">
                  <a:pos x="f82" y="f83"/>
                </a:cxn>
                <a:cxn ang="f49">
                  <a:pos x="f82" y="f83"/>
                </a:cxn>
              </a:cxnLst>
              <a:rect l="f78" t="f81" r="f79" b="f80"/>
              <a:pathLst>
                <a:path w="148" h="57">
                  <a:moveTo>
                    <a:pt x="f8" y="f9"/>
                  </a:moveTo>
                  <a:cubicBezTo>
                    <a:pt x="f10" y="f9"/>
                    <a:pt x="f11" y="f9"/>
                    <a:pt x="f12" y="f9"/>
                  </a:cubicBezTo>
                  <a:cubicBezTo>
                    <a:pt x="f13" y="f5"/>
                    <a:pt x="f14" y="f15"/>
                    <a:pt x="f14" y="f16"/>
                  </a:cubicBezTo>
                  <a:cubicBezTo>
                    <a:pt x="f14" y="f17"/>
                    <a:pt x="f6" y="f17"/>
                    <a:pt x="f18" y="f17"/>
                  </a:cubicBezTo>
                  <a:cubicBezTo>
                    <a:pt x="f8" y="f17"/>
                    <a:pt x="f19" y="f17"/>
                    <a:pt x="f20" y="f7"/>
                  </a:cubicBezTo>
                  <a:cubicBezTo>
                    <a:pt x="f21" y="f7"/>
                    <a:pt x="f9" y="f22"/>
                    <a:pt x="f9" y="f23"/>
                  </a:cubicBezTo>
                  <a:cubicBezTo>
                    <a:pt x="f9" y="f9"/>
                    <a:pt x="f5" y="f9"/>
                    <a:pt x="f23" y="f9"/>
                  </a:cubicBezTo>
                  <a:cubicBezTo>
                    <a:pt x="f22" y="f9"/>
                    <a:pt x="f24" y="f9"/>
                    <a:pt x="f8" y="f9"/>
                  </a:cubicBezTo>
                  <a:cubicBezTo>
                    <a:pt x="f8" y="f9"/>
                    <a:pt x="f8" y="f9"/>
                    <a:pt x="f8" y="f9"/>
                  </a:cubicBezTo>
                  <a:close/>
                </a:path>
              </a:pathLst>
            </a:custGeom>
            <a:solidFill>
              <a:srgbClr val="FF16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AR" sz="1400" b="0" i="0" u="none" strike="noStrike" kern="0" cap="none" spc="0" baseline="0">
                <a:solidFill>
                  <a:srgbClr val="000000"/>
                </a:solidFill>
                <a:uFillTx/>
                <a:latin typeface="Arial"/>
                <a:ea typeface="Arial"/>
                <a:cs typeface="Arial"/>
              </a:endParaRPr>
            </a:p>
          </p:txBody>
        </p:sp>
      </p:grpSp>
      <p:sp>
        <p:nvSpPr>
          <p:cNvPr id="18" name="Rectángulo 2">
            <a:extLst>
              <a:ext uri="{FF2B5EF4-FFF2-40B4-BE49-F238E27FC236}">
                <a16:creationId xmlns:a16="http://schemas.microsoft.com/office/drawing/2014/main" id="{4EFB0040-29FA-D36E-CE82-286DE14FB050}"/>
              </a:ext>
            </a:extLst>
          </p:cNvPr>
          <p:cNvSpPr/>
          <p:nvPr/>
        </p:nvSpPr>
        <p:spPr>
          <a:xfrm>
            <a:off x="5589590" y="-6345"/>
            <a:ext cx="3554409" cy="1782759"/>
          </a:xfrm>
          <a:prstGeom prst="rect">
            <a:avLst/>
          </a:prstGeom>
          <a:noFill/>
          <a:ln cap="flat">
            <a:noFill/>
            <a:prstDash val="solid"/>
          </a:ln>
        </p:spPr>
        <p:txBody>
          <a:bodyPr lIns="0" tIns="0" rIns="0" bIns="0"/>
          <a:lstStyle/>
          <a:p>
            <a:endParaRPr lang="es-P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57">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932A7D95-9BD5-133F-350B-74E616A33F38}"/>
              </a:ext>
            </a:extLst>
          </p:cNvPr>
          <p:cNvSpPr txBox="1">
            <a:spLocks noGrp="1"/>
          </p:cNvSpPr>
          <p:nvPr>
            <p:ph type="title"/>
          </p:nvPr>
        </p:nvSpPr>
        <p:spPr/>
        <p:txBody>
          <a:bodyPr anchorCtr="1"/>
          <a:lstStyle/>
          <a:p>
            <a:pPr lvl="0" algn="ctr"/>
            <a:r>
              <a:rPr lang="en-US">
                <a:solidFill>
                  <a:srgbClr val="F00082"/>
                </a:solidFill>
              </a:rPr>
              <a:t>Infographic Style</a:t>
            </a:r>
            <a:br>
              <a:rPr lang="en-US">
                <a:solidFill>
                  <a:srgbClr val="F00082"/>
                </a:solidFill>
              </a:rPr>
            </a:br>
            <a:endParaRPr lang="es-AR">
              <a:solidFill>
                <a:srgbClr val="F00082"/>
              </a:solidFill>
            </a:endParaRPr>
          </a:p>
        </p:txBody>
      </p:sp>
      <p:grpSp>
        <p:nvGrpSpPr>
          <p:cNvPr id="3" name="Group 124">
            <a:extLst>
              <a:ext uri="{FF2B5EF4-FFF2-40B4-BE49-F238E27FC236}">
                <a16:creationId xmlns:a16="http://schemas.microsoft.com/office/drawing/2014/main" id="{365546E3-42A8-AAA8-BAF5-3C0DECD9F3F5}"/>
              </a:ext>
            </a:extLst>
          </p:cNvPr>
          <p:cNvGrpSpPr/>
          <p:nvPr/>
        </p:nvGrpSpPr>
        <p:grpSpPr>
          <a:xfrm>
            <a:off x="5080305" y="3817345"/>
            <a:ext cx="2956959" cy="829781"/>
            <a:chOff x="5080305" y="3817345"/>
            <a:chExt cx="2956959" cy="829781"/>
          </a:xfrm>
        </p:grpSpPr>
        <p:sp>
          <p:nvSpPr>
            <p:cNvPr id="4" name="TextBox 96">
              <a:extLst>
                <a:ext uri="{FF2B5EF4-FFF2-40B4-BE49-F238E27FC236}">
                  <a16:creationId xmlns:a16="http://schemas.microsoft.com/office/drawing/2014/main" id="{0B30EC8A-5A6F-D26D-D968-89091CE34259}"/>
                </a:ext>
              </a:extLst>
            </p:cNvPr>
            <p:cNvSpPr txBox="1"/>
            <p:nvPr/>
          </p:nvSpPr>
          <p:spPr>
            <a:xfrm>
              <a:off x="5080305" y="4000792"/>
              <a:ext cx="2956959" cy="646334"/>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40404"/>
                  </a:solidFill>
                  <a:uFillTx/>
                  <a:latin typeface="Arial"/>
                  <a:ea typeface="Arial"/>
                  <a:cs typeface="Arial" pitchFamily="34"/>
                </a:rPr>
                <a:t>You can simply impress your audience and add a unique zing and appeal to your Presentations.  I hope and I believe that this Template will your Time, Money and Reputation.  </a:t>
              </a:r>
            </a:p>
          </p:txBody>
        </p:sp>
        <p:sp>
          <p:nvSpPr>
            <p:cNvPr id="5" name="TextBox 97">
              <a:extLst>
                <a:ext uri="{FF2B5EF4-FFF2-40B4-BE49-F238E27FC236}">
                  <a16:creationId xmlns:a16="http://schemas.microsoft.com/office/drawing/2014/main" id="{1287CC70-A719-3A1B-4546-18698BEA3D59}"/>
                </a:ext>
              </a:extLst>
            </p:cNvPr>
            <p:cNvSpPr txBox="1"/>
            <p:nvPr/>
          </p:nvSpPr>
          <p:spPr>
            <a:xfrm>
              <a:off x="5891204" y="3817345"/>
              <a:ext cx="2056723" cy="230831"/>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40404"/>
                  </a:solidFill>
                  <a:uFillTx/>
                  <a:latin typeface="Arial"/>
                  <a:ea typeface="Arial"/>
                  <a:cs typeface="Arial" pitchFamily="34"/>
                </a:rPr>
                <a:t>Your Text Here</a:t>
              </a:r>
            </a:p>
          </p:txBody>
        </p:sp>
      </p:grpSp>
      <p:grpSp>
        <p:nvGrpSpPr>
          <p:cNvPr id="6" name="Group 123">
            <a:extLst>
              <a:ext uri="{FF2B5EF4-FFF2-40B4-BE49-F238E27FC236}">
                <a16:creationId xmlns:a16="http://schemas.microsoft.com/office/drawing/2014/main" id="{F05B53F0-C4CE-C70A-025A-E58663363409}"/>
              </a:ext>
            </a:extLst>
          </p:cNvPr>
          <p:cNvGrpSpPr/>
          <p:nvPr/>
        </p:nvGrpSpPr>
        <p:grpSpPr>
          <a:xfrm>
            <a:off x="5577931" y="1451783"/>
            <a:ext cx="2144542" cy="1028974"/>
            <a:chOff x="5577931" y="1451783"/>
            <a:chExt cx="2144542" cy="1028974"/>
          </a:xfrm>
        </p:grpSpPr>
        <p:sp>
          <p:nvSpPr>
            <p:cNvPr id="7" name="TextBox 103">
              <a:extLst>
                <a:ext uri="{FF2B5EF4-FFF2-40B4-BE49-F238E27FC236}">
                  <a16:creationId xmlns:a16="http://schemas.microsoft.com/office/drawing/2014/main" id="{60832539-5E2C-AAA0-1638-6499357DFAFF}"/>
                </a:ext>
              </a:extLst>
            </p:cNvPr>
            <p:cNvSpPr txBox="1"/>
            <p:nvPr/>
          </p:nvSpPr>
          <p:spPr>
            <a:xfrm>
              <a:off x="5577931" y="1695928"/>
              <a:ext cx="2144542" cy="784829"/>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40404"/>
                  </a:solidFill>
                  <a:uFillTx/>
                  <a:latin typeface="Arial"/>
                  <a:ea typeface="Arial"/>
                  <a:cs typeface="Arial" pitchFamily="34"/>
                </a:rPr>
                <a:t>You can simply impress your audience and add a unique zing and appeal to your Presentations.  I hope and I believe that this Template will your Time, Money and Reputation.  </a:t>
              </a:r>
            </a:p>
          </p:txBody>
        </p:sp>
        <p:sp>
          <p:nvSpPr>
            <p:cNvPr id="8" name="TextBox 104">
              <a:extLst>
                <a:ext uri="{FF2B5EF4-FFF2-40B4-BE49-F238E27FC236}">
                  <a16:creationId xmlns:a16="http://schemas.microsoft.com/office/drawing/2014/main" id="{0AEE8993-0766-2D9D-CBBD-8C94F0F6C27A}"/>
                </a:ext>
              </a:extLst>
            </p:cNvPr>
            <p:cNvSpPr txBox="1"/>
            <p:nvPr/>
          </p:nvSpPr>
          <p:spPr>
            <a:xfrm>
              <a:off x="5578416" y="1451783"/>
              <a:ext cx="2144002" cy="230831"/>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40404"/>
                  </a:solidFill>
                  <a:uFillTx/>
                  <a:latin typeface="Arial"/>
                  <a:ea typeface="Arial"/>
                  <a:cs typeface="Arial" pitchFamily="34"/>
                </a:rPr>
                <a:t>Your Text Here</a:t>
              </a:r>
            </a:p>
          </p:txBody>
        </p:sp>
      </p:grpSp>
      <p:sp>
        <p:nvSpPr>
          <p:cNvPr id="9" name="Oval 109">
            <a:extLst>
              <a:ext uri="{FF2B5EF4-FFF2-40B4-BE49-F238E27FC236}">
                <a16:creationId xmlns:a16="http://schemas.microsoft.com/office/drawing/2014/main" id="{DB31A1B2-86BB-5A32-F28B-F6E926A3F86E}"/>
              </a:ext>
            </a:extLst>
          </p:cNvPr>
          <p:cNvSpPr/>
          <p:nvPr/>
        </p:nvSpPr>
        <p:spPr>
          <a:xfrm flipH="1">
            <a:off x="590455" y="1705081"/>
            <a:ext cx="410263" cy="4102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0" cap="none" spc="0" baseline="0">
              <a:solidFill>
                <a:srgbClr val="056768"/>
              </a:solidFill>
              <a:uFillTx/>
              <a:latin typeface="Arial"/>
              <a:ea typeface="맑은 고딕" pitchFamily="34"/>
              <a:cs typeface="Arial"/>
            </a:endParaRPr>
          </a:p>
        </p:txBody>
      </p:sp>
      <p:grpSp>
        <p:nvGrpSpPr>
          <p:cNvPr id="10" name="Group 121">
            <a:extLst>
              <a:ext uri="{FF2B5EF4-FFF2-40B4-BE49-F238E27FC236}">
                <a16:creationId xmlns:a16="http://schemas.microsoft.com/office/drawing/2014/main" id="{AAC14764-EE86-8AC8-0CCE-3270F4DF96B2}"/>
              </a:ext>
            </a:extLst>
          </p:cNvPr>
          <p:cNvGrpSpPr/>
          <p:nvPr/>
        </p:nvGrpSpPr>
        <p:grpSpPr>
          <a:xfrm>
            <a:off x="1027026" y="1709955"/>
            <a:ext cx="1322487" cy="1546569"/>
            <a:chOff x="1027026" y="1709955"/>
            <a:chExt cx="1322487" cy="1546569"/>
          </a:xfrm>
        </p:grpSpPr>
        <p:sp>
          <p:nvSpPr>
            <p:cNvPr id="11" name="TextBox 110">
              <a:extLst>
                <a:ext uri="{FF2B5EF4-FFF2-40B4-BE49-F238E27FC236}">
                  <a16:creationId xmlns:a16="http://schemas.microsoft.com/office/drawing/2014/main" id="{9075A604-908B-C859-3EC8-25188D6408E0}"/>
                </a:ext>
              </a:extLst>
            </p:cNvPr>
            <p:cNvSpPr txBox="1"/>
            <p:nvPr/>
          </p:nvSpPr>
          <p:spPr>
            <a:xfrm>
              <a:off x="1027026" y="1917697"/>
              <a:ext cx="1322487" cy="133882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40404"/>
                  </a:solidFill>
                  <a:uFillTx/>
                  <a:latin typeface="Arial"/>
                  <a:ea typeface="Arial"/>
                  <a:cs typeface="Arial" pitchFamily="34"/>
                </a:rPr>
                <a:t>You can simply impress your audience and add a unique zing and appeal to your Presentations. Get a modern PowerPoint  Presentation that is beautifully designed. </a:t>
              </a:r>
            </a:p>
          </p:txBody>
        </p:sp>
        <p:sp>
          <p:nvSpPr>
            <p:cNvPr id="12" name="TextBox 111">
              <a:extLst>
                <a:ext uri="{FF2B5EF4-FFF2-40B4-BE49-F238E27FC236}">
                  <a16:creationId xmlns:a16="http://schemas.microsoft.com/office/drawing/2014/main" id="{90B3065A-1597-CF8F-5928-9D254EED5889}"/>
                </a:ext>
              </a:extLst>
            </p:cNvPr>
            <p:cNvSpPr txBox="1"/>
            <p:nvPr/>
          </p:nvSpPr>
          <p:spPr>
            <a:xfrm>
              <a:off x="1027255" y="1709955"/>
              <a:ext cx="1322249"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40404"/>
                  </a:solidFill>
                  <a:uFillTx/>
                  <a:latin typeface="Arial"/>
                  <a:ea typeface="Arial"/>
                  <a:cs typeface="Arial" pitchFamily="34"/>
                </a:rPr>
                <a:t>Your Text Here</a:t>
              </a:r>
            </a:p>
          </p:txBody>
        </p:sp>
      </p:grpSp>
      <p:sp>
        <p:nvSpPr>
          <p:cNvPr id="13" name="Rectangle 9">
            <a:extLst>
              <a:ext uri="{FF2B5EF4-FFF2-40B4-BE49-F238E27FC236}">
                <a16:creationId xmlns:a16="http://schemas.microsoft.com/office/drawing/2014/main" id="{011C4273-3126-9424-6DC5-E6D654BA1731}"/>
              </a:ext>
            </a:extLst>
          </p:cNvPr>
          <p:cNvSpPr/>
          <p:nvPr/>
        </p:nvSpPr>
        <p:spPr>
          <a:xfrm flipH="1">
            <a:off x="682736" y="1800682"/>
            <a:ext cx="219410" cy="219053"/>
          </a:xfrm>
          <a:custGeom>
            <a:avLst/>
            <a:gdLst>
              <a:gd name="f0" fmla="val w"/>
              <a:gd name="f1" fmla="val h"/>
              <a:gd name="f2" fmla="val 0"/>
              <a:gd name="f3" fmla="val 3228210"/>
              <a:gd name="f4" fmla="val 3222968"/>
              <a:gd name="f5" fmla="val 1619999"/>
              <a:gd name="f6" fmla="val 642446"/>
              <a:gd name="f7" fmla="val 2664115"/>
              <a:gd name="f8" fmla="val 1686562"/>
              <a:gd name="f9" fmla="val 2664116"/>
              <a:gd name="f10" fmla="val 2015013"/>
              <a:gd name="f11" fmla="val 2511495"/>
              <a:gd name="f12" fmla="val 2399422"/>
              <a:gd name="f13" fmla="val 1924159"/>
              <a:gd name="f14" fmla="val 2308568"/>
              <a:gd name="f15" fmla="val 1812086"/>
              <a:gd name="f16" fmla="val 1427912"/>
              <a:gd name="f17" fmla="val 1315839"/>
              <a:gd name="f18" fmla="val 1224985"/>
              <a:gd name="f19" fmla="val 575882"/>
              <a:gd name="f20" fmla="val 575884"/>
              <a:gd name="f21" fmla="val 509997"/>
              <a:gd name="f22" fmla="val 122689"/>
              <a:gd name="f23" fmla="val 942045"/>
              <a:gd name="f24" fmla="val 542556"/>
              <a:gd name="f25" fmla="val 974604"/>
              <a:gd name="f26" fmla="val 1620001"/>
              <a:gd name="f27" fmla="val 7099"/>
              <a:gd name="f28" fmla="val 1686560"/>
              <a:gd name="f29" fmla="val 2900441"/>
              <a:gd name="f30" fmla="val 349390"/>
              <a:gd name="f31" fmla="val 342291"/>
              <a:gd name="f32" fmla="val 330172"/>
              <a:gd name="f33" fmla="val 1679462"/>
              <a:gd name="f34" fmla="*/ f0 1 3228210"/>
              <a:gd name="f35" fmla="*/ f1 1 3222968"/>
              <a:gd name="f36" fmla="val f2"/>
              <a:gd name="f37" fmla="val f3"/>
              <a:gd name="f38" fmla="val f4"/>
              <a:gd name="f39" fmla="+- f38 0 f36"/>
              <a:gd name="f40" fmla="+- f37 0 f36"/>
              <a:gd name="f41" fmla="*/ f40 1 3228210"/>
              <a:gd name="f42" fmla="*/ f39 1 322296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28210" h="3222968">
                <a:moveTo>
                  <a:pt x="f5" y="f6"/>
                </a:moveTo>
                <a:lnTo>
                  <a:pt x="f7" y="f8"/>
                </a:lnTo>
                <a:lnTo>
                  <a:pt x="f9" y="f8"/>
                </a:lnTo>
                <a:lnTo>
                  <a:pt x="f9" y="f4"/>
                </a:lnTo>
                <a:lnTo>
                  <a:pt x="f10" y="f4"/>
                </a:lnTo>
                <a:lnTo>
                  <a:pt x="f10" y="f11"/>
                </a:lnTo>
                <a:cubicBezTo>
                  <a:pt x="f10" y="f12"/>
                  <a:pt x="f13" y="f14"/>
                  <a:pt x="f15" y="f14"/>
                </a:cubicBezTo>
                <a:lnTo>
                  <a:pt x="f16" y="f14"/>
                </a:lnTo>
                <a:cubicBezTo>
                  <a:pt x="f17" y="f14"/>
                  <a:pt x="f18" y="f12"/>
                  <a:pt x="f18" y="f11"/>
                </a:cubicBezTo>
                <a:lnTo>
                  <a:pt x="f18" y="f4"/>
                </a:lnTo>
                <a:lnTo>
                  <a:pt x="f19" y="f4"/>
                </a:lnTo>
                <a:lnTo>
                  <a:pt x="f19" y="f8"/>
                </a:lnTo>
                <a:lnTo>
                  <a:pt x="f20" y="f8"/>
                </a:lnTo>
                <a:close/>
                <a:moveTo>
                  <a:pt x="f21" y="f22"/>
                </a:moveTo>
                <a:lnTo>
                  <a:pt x="f23" y="f22"/>
                </a:lnTo>
                <a:lnTo>
                  <a:pt x="f23" y="f24"/>
                </a:lnTo>
                <a:lnTo>
                  <a:pt x="f21" y="f25"/>
                </a:lnTo>
                <a:close/>
                <a:moveTo>
                  <a:pt x="f26" y="f27"/>
                </a:moveTo>
                <a:lnTo>
                  <a:pt x="f3" y="f28"/>
                </a:lnTo>
                <a:lnTo>
                  <a:pt x="f29" y="f28"/>
                </a:lnTo>
                <a:lnTo>
                  <a:pt x="f26" y="f30"/>
                </a:lnTo>
                <a:close/>
                <a:moveTo>
                  <a:pt x="f5" y="f2"/>
                </a:moveTo>
                <a:lnTo>
                  <a:pt x="f5" y="f31"/>
                </a:lnTo>
                <a:lnTo>
                  <a:pt x="f32" y="f33"/>
                </a:lnTo>
                <a:lnTo>
                  <a:pt x="f2" y="f33"/>
                </a:lnTo>
                <a:close/>
              </a:path>
            </a:pathLst>
          </a:cu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56768"/>
              </a:solidFill>
              <a:uFillTx/>
              <a:latin typeface="Arial"/>
              <a:ea typeface="맑은 고딕" pitchFamily="34"/>
              <a:cs typeface="Arial"/>
            </a:endParaRPr>
          </a:p>
        </p:txBody>
      </p:sp>
      <p:sp>
        <p:nvSpPr>
          <p:cNvPr id="14" name="Oval 116">
            <a:extLst>
              <a:ext uri="{FF2B5EF4-FFF2-40B4-BE49-F238E27FC236}">
                <a16:creationId xmlns:a16="http://schemas.microsoft.com/office/drawing/2014/main" id="{451E3615-4BE5-BB3C-E86E-601A101F0DCE}"/>
              </a:ext>
            </a:extLst>
          </p:cNvPr>
          <p:cNvSpPr/>
          <p:nvPr/>
        </p:nvSpPr>
        <p:spPr>
          <a:xfrm flipH="1">
            <a:off x="590455" y="3407081"/>
            <a:ext cx="410263" cy="4102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E4CC2"/>
          </a:solidFill>
          <a:ln cap="flat">
            <a:noFill/>
            <a:prstDash val="solid"/>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0" cap="none" spc="0" baseline="0">
              <a:solidFill>
                <a:srgbClr val="056768"/>
              </a:solidFill>
              <a:uFillTx/>
              <a:latin typeface="Arial"/>
              <a:ea typeface="맑은 고딕" pitchFamily="34"/>
              <a:cs typeface="Arial"/>
            </a:endParaRPr>
          </a:p>
        </p:txBody>
      </p:sp>
      <p:grpSp>
        <p:nvGrpSpPr>
          <p:cNvPr id="15" name="Group 122">
            <a:extLst>
              <a:ext uri="{FF2B5EF4-FFF2-40B4-BE49-F238E27FC236}">
                <a16:creationId xmlns:a16="http://schemas.microsoft.com/office/drawing/2014/main" id="{842821E3-DAB3-2253-47FC-3920B6118D0A}"/>
              </a:ext>
            </a:extLst>
          </p:cNvPr>
          <p:cNvGrpSpPr/>
          <p:nvPr/>
        </p:nvGrpSpPr>
        <p:grpSpPr>
          <a:xfrm>
            <a:off x="1046119" y="3411955"/>
            <a:ext cx="1823706" cy="1269571"/>
            <a:chOff x="1046119" y="3411955"/>
            <a:chExt cx="1823706" cy="1269571"/>
          </a:xfrm>
        </p:grpSpPr>
        <p:sp>
          <p:nvSpPr>
            <p:cNvPr id="16" name="TextBox 117">
              <a:extLst>
                <a:ext uri="{FF2B5EF4-FFF2-40B4-BE49-F238E27FC236}">
                  <a16:creationId xmlns:a16="http://schemas.microsoft.com/office/drawing/2014/main" id="{89D16593-4243-4633-5465-89FCD1C423CB}"/>
                </a:ext>
              </a:extLst>
            </p:cNvPr>
            <p:cNvSpPr txBox="1"/>
            <p:nvPr/>
          </p:nvSpPr>
          <p:spPr>
            <a:xfrm>
              <a:off x="1046119" y="3619698"/>
              <a:ext cx="1817900" cy="106182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40404"/>
                  </a:solidFill>
                  <a:uFillTx/>
                  <a:latin typeface="Arial"/>
                  <a:ea typeface="Arial"/>
                  <a:cs typeface="Arial" pitchFamily="34"/>
                </a:rPr>
                <a:t>You can simply impress your audience and add a unique zing and appeal to your Presentations.  I hope and I believe that this Template will your Time, Money and Reputation. </a:t>
              </a:r>
            </a:p>
          </p:txBody>
        </p:sp>
        <p:sp>
          <p:nvSpPr>
            <p:cNvPr id="17" name="TextBox 118">
              <a:extLst>
                <a:ext uri="{FF2B5EF4-FFF2-40B4-BE49-F238E27FC236}">
                  <a16:creationId xmlns:a16="http://schemas.microsoft.com/office/drawing/2014/main" id="{A4ED3E87-690C-3D31-48B5-C34A5CE8FC4F}"/>
                </a:ext>
              </a:extLst>
            </p:cNvPr>
            <p:cNvSpPr txBox="1"/>
            <p:nvPr/>
          </p:nvSpPr>
          <p:spPr>
            <a:xfrm>
              <a:off x="1046521" y="3411955"/>
              <a:ext cx="1823304"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040404"/>
                  </a:solidFill>
                  <a:uFillTx/>
                  <a:latin typeface="Arial"/>
                  <a:ea typeface="Arial"/>
                  <a:cs typeface="Arial" pitchFamily="34"/>
                </a:rPr>
                <a:t>Your Text Here</a:t>
              </a:r>
            </a:p>
          </p:txBody>
        </p:sp>
      </p:grpSp>
      <p:sp>
        <p:nvSpPr>
          <p:cNvPr id="18" name="Freeform 18">
            <a:extLst>
              <a:ext uri="{FF2B5EF4-FFF2-40B4-BE49-F238E27FC236}">
                <a16:creationId xmlns:a16="http://schemas.microsoft.com/office/drawing/2014/main" id="{C2558E59-7470-8C55-7922-6AB1865B1BD5}"/>
              </a:ext>
            </a:extLst>
          </p:cNvPr>
          <p:cNvSpPr/>
          <p:nvPr/>
        </p:nvSpPr>
        <p:spPr>
          <a:xfrm flipH="1">
            <a:off x="669450" y="3474025"/>
            <a:ext cx="252255" cy="203591"/>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56768"/>
              </a:solidFill>
              <a:uFillTx/>
              <a:latin typeface="Arial"/>
              <a:ea typeface="맑은 고딕" pitchFamily="34"/>
              <a:cs typeface="Arial"/>
            </a:endParaRPr>
          </a:p>
        </p:txBody>
      </p:sp>
      <p:sp>
        <p:nvSpPr>
          <p:cNvPr id="19" name="Oval 116">
            <a:extLst>
              <a:ext uri="{FF2B5EF4-FFF2-40B4-BE49-F238E27FC236}">
                <a16:creationId xmlns:a16="http://schemas.microsoft.com/office/drawing/2014/main" id="{B390E849-C90A-1C41-3E02-1CF739587010}"/>
              </a:ext>
            </a:extLst>
          </p:cNvPr>
          <p:cNvSpPr/>
          <p:nvPr/>
        </p:nvSpPr>
        <p:spPr>
          <a:xfrm flipH="1">
            <a:off x="5191277" y="1471927"/>
            <a:ext cx="410263" cy="4102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E4CC2"/>
          </a:solidFill>
          <a:ln cap="flat">
            <a:noFill/>
            <a:prstDash val="solid"/>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0" cap="none" spc="0" baseline="0">
              <a:solidFill>
                <a:srgbClr val="056768"/>
              </a:solidFill>
              <a:uFillTx/>
              <a:latin typeface="Arial"/>
              <a:ea typeface="맑은 고딕" pitchFamily="34"/>
              <a:cs typeface="Arial"/>
            </a:endParaRPr>
          </a:p>
        </p:txBody>
      </p:sp>
      <p:sp>
        <p:nvSpPr>
          <p:cNvPr id="20" name="Freeform 18">
            <a:extLst>
              <a:ext uri="{FF2B5EF4-FFF2-40B4-BE49-F238E27FC236}">
                <a16:creationId xmlns:a16="http://schemas.microsoft.com/office/drawing/2014/main" id="{7121E03C-7BE6-C458-77CF-99D556256524}"/>
              </a:ext>
            </a:extLst>
          </p:cNvPr>
          <p:cNvSpPr/>
          <p:nvPr/>
        </p:nvSpPr>
        <p:spPr>
          <a:xfrm flipH="1">
            <a:off x="5270281" y="1538871"/>
            <a:ext cx="252255" cy="203591"/>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56768"/>
              </a:solidFill>
              <a:uFillTx/>
              <a:latin typeface="Arial"/>
              <a:ea typeface="맑은 고딕" pitchFamily="34"/>
              <a:cs typeface="Arial"/>
            </a:endParaRPr>
          </a:p>
        </p:txBody>
      </p:sp>
      <p:sp>
        <p:nvSpPr>
          <p:cNvPr id="21" name="Rectangle 9">
            <a:extLst>
              <a:ext uri="{FF2B5EF4-FFF2-40B4-BE49-F238E27FC236}">
                <a16:creationId xmlns:a16="http://schemas.microsoft.com/office/drawing/2014/main" id="{515AEAF0-E42D-585F-621A-C5F2F800DE0C}"/>
              </a:ext>
            </a:extLst>
          </p:cNvPr>
          <p:cNvSpPr/>
          <p:nvPr/>
        </p:nvSpPr>
        <p:spPr>
          <a:xfrm flipH="1">
            <a:off x="8210882" y="2902653"/>
            <a:ext cx="219410" cy="219053"/>
          </a:xfrm>
          <a:custGeom>
            <a:avLst/>
            <a:gdLst>
              <a:gd name="f0" fmla="val w"/>
              <a:gd name="f1" fmla="val h"/>
              <a:gd name="f2" fmla="val 0"/>
              <a:gd name="f3" fmla="val 3228210"/>
              <a:gd name="f4" fmla="val 3222968"/>
              <a:gd name="f5" fmla="val 1619999"/>
              <a:gd name="f6" fmla="val 642446"/>
              <a:gd name="f7" fmla="val 2664115"/>
              <a:gd name="f8" fmla="val 1686562"/>
              <a:gd name="f9" fmla="val 2664116"/>
              <a:gd name="f10" fmla="val 2015013"/>
              <a:gd name="f11" fmla="val 2511495"/>
              <a:gd name="f12" fmla="val 2399422"/>
              <a:gd name="f13" fmla="val 1924159"/>
              <a:gd name="f14" fmla="val 2308568"/>
              <a:gd name="f15" fmla="val 1812086"/>
              <a:gd name="f16" fmla="val 1427912"/>
              <a:gd name="f17" fmla="val 1315839"/>
              <a:gd name="f18" fmla="val 1224985"/>
              <a:gd name="f19" fmla="val 575882"/>
              <a:gd name="f20" fmla="val 575884"/>
              <a:gd name="f21" fmla="val 509997"/>
              <a:gd name="f22" fmla="val 122689"/>
              <a:gd name="f23" fmla="val 942045"/>
              <a:gd name="f24" fmla="val 542556"/>
              <a:gd name="f25" fmla="val 974604"/>
              <a:gd name="f26" fmla="val 1620001"/>
              <a:gd name="f27" fmla="val 7099"/>
              <a:gd name="f28" fmla="val 1686560"/>
              <a:gd name="f29" fmla="val 2900441"/>
              <a:gd name="f30" fmla="val 349390"/>
              <a:gd name="f31" fmla="val 342291"/>
              <a:gd name="f32" fmla="val 330172"/>
              <a:gd name="f33" fmla="val 1679462"/>
              <a:gd name="f34" fmla="*/ f0 1 3228210"/>
              <a:gd name="f35" fmla="*/ f1 1 3222968"/>
              <a:gd name="f36" fmla="val f2"/>
              <a:gd name="f37" fmla="val f3"/>
              <a:gd name="f38" fmla="val f4"/>
              <a:gd name="f39" fmla="+- f38 0 f36"/>
              <a:gd name="f40" fmla="+- f37 0 f36"/>
              <a:gd name="f41" fmla="*/ f40 1 3228210"/>
              <a:gd name="f42" fmla="*/ f39 1 322296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28210" h="3222968">
                <a:moveTo>
                  <a:pt x="f5" y="f6"/>
                </a:moveTo>
                <a:lnTo>
                  <a:pt x="f7" y="f8"/>
                </a:lnTo>
                <a:lnTo>
                  <a:pt x="f9" y="f8"/>
                </a:lnTo>
                <a:lnTo>
                  <a:pt x="f9" y="f4"/>
                </a:lnTo>
                <a:lnTo>
                  <a:pt x="f10" y="f4"/>
                </a:lnTo>
                <a:lnTo>
                  <a:pt x="f10" y="f11"/>
                </a:lnTo>
                <a:cubicBezTo>
                  <a:pt x="f10" y="f12"/>
                  <a:pt x="f13" y="f14"/>
                  <a:pt x="f15" y="f14"/>
                </a:cubicBezTo>
                <a:lnTo>
                  <a:pt x="f16" y="f14"/>
                </a:lnTo>
                <a:cubicBezTo>
                  <a:pt x="f17" y="f14"/>
                  <a:pt x="f18" y="f12"/>
                  <a:pt x="f18" y="f11"/>
                </a:cubicBezTo>
                <a:lnTo>
                  <a:pt x="f18" y="f4"/>
                </a:lnTo>
                <a:lnTo>
                  <a:pt x="f19" y="f4"/>
                </a:lnTo>
                <a:lnTo>
                  <a:pt x="f19" y="f8"/>
                </a:lnTo>
                <a:lnTo>
                  <a:pt x="f20" y="f8"/>
                </a:lnTo>
                <a:close/>
                <a:moveTo>
                  <a:pt x="f21" y="f22"/>
                </a:moveTo>
                <a:lnTo>
                  <a:pt x="f23" y="f22"/>
                </a:lnTo>
                <a:lnTo>
                  <a:pt x="f23" y="f24"/>
                </a:lnTo>
                <a:lnTo>
                  <a:pt x="f21" y="f25"/>
                </a:lnTo>
                <a:close/>
                <a:moveTo>
                  <a:pt x="f26" y="f27"/>
                </a:moveTo>
                <a:lnTo>
                  <a:pt x="f3" y="f28"/>
                </a:lnTo>
                <a:lnTo>
                  <a:pt x="f29" y="f28"/>
                </a:lnTo>
                <a:lnTo>
                  <a:pt x="f26" y="f30"/>
                </a:lnTo>
                <a:close/>
                <a:moveTo>
                  <a:pt x="f5" y="f2"/>
                </a:moveTo>
                <a:lnTo>
                  <a:pt x="f5" y="f31"/>
                </a:lnTo>
                <a:lnTo>
                  <a:pt x="f32" y="f33"/>
                </a:lnTo>
                <a:lnTo>
                  <a:pt x="f2" y="f33"/>
                </a:lnTo>
                <a:close/>
              </a:path>
            </a:pathLst>
          </a:custGeom>
          <a:solidFill>
            <a:srgbClr val="FFFFFF"/>
          </a:solidFill>
          <a:ln cap="flat">
            <a:noFill/>
            <a:prstDash val="solid"/>
          </a:ln>
        </p:spPr>
        <p:txBody>
          <a:bodyPr vert="horz" wrap="square" lIns="68580" tIns="34290" rIns="68580" bIns="3429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56768"/>
              </a:solidFill>
              <a:uFillTx/>
              <a:latin typeface="Arial"/>
              <a:ea typeface="맑은 고딕" pitchFamily="34"/>
              <a:cs typeface="Arial"/>
            </a:endParaRPr>
          </a:p>
        </p:txBody>
      </p:sp>
      <p:sp>
        <p:nvSpPr>
          <p:cNvPr id="22" name="Oval 116">
            <a:extLst>
              <a:ext uri="{FF2B5EF4-FFF2-40B4-BE49-F238E27FC236}">
                <a16:creationId xmlns:a16="http://schemas.microsoft.com/office/drawing/2014/main" id="{D00DBA39-11A3-48F2-8B2E-D384F8294AF8}"/>
              </a:ext>
            </a:extLst>
          </p:cNvPr>
          <p:cNvSpPr/>
          <p:nvPr/>
        </p:nvSpPr>
        <p:spPr>
          <a:xfrm flipH="1">
            <a:off x="6591187" y="3305281"/>
            <a:ext cx="410263" cy="4102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E4CC2"/>
          </a:solidFill>
          <a:ln cap="flat">
            <a:noFill/>
            <a:prstDash val="solid"/>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0" cap="none" spc="0" baseline="0">
              <a:solidFill>
                <a:srgbClr val="056768"/>
              </a:solidFill>
              <a:uFillTx/>
              <a:latin typeface="Arial"/>
              <a:ea typeface="맑은 고딕" pitchFamily="34"/>
              <a:cs typeface="Arial"/>
            </a:endParaRPr>
          </a:p>
        </p:txBody>
      </p:sp>
      <p:sp>
        <p:nvSpPr>
          <p:cNvPr id="23" name="Freeform 18">
            <a:extLst>
              <a:ext uri="{FF2B5EF4-FFF2-40B4-BE49-F238E27FC236}">
                <a16:creationId xmlns:a16="http://schemas.microsoft.com/office/drawing/2014/main" id="{BAB54276-5EF9-D3EE-1355-97E748E42995}"/>
              </a:ext>
            </a:extLst>
          </p:cNvPr>
          <p:cNvSpPr/>
          <p:nvPr/>
        </p:nvSpPr>
        <p:spPr>
          <a:xfrm flipH="1">
            <a:off x="6670191" y="3372224"/>
            <a:ext cx="252255" cy="203591"/>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56768"/>
              </a:solidFill>
              <a:uFillTx/>
              <a:latin typeface="Arial"/>
              <a:ea typeface="맑은 고딕" pitchFamily="34"/>
              <a:cs typeface="Arial"/>
            </a:endParaRPr>
          </a:p>
        </p:txBody>
      </p:sp>
      <p:sp>
        <p:nvSpPr>
          <p:cNvPr id="24" name="Oval 116">
            <a:extLst>
              <a:ext uri="{FF2B5EF4-FFF2-40B4-BE49-F238E27FC236}">
                <a16:creationId xmlns:a16="http://schemas.microsoft.com/office/drawing/2014/main" id="{5DFF38A3-DAD7-1606-BC77-536F9B5C24C2}"/>
              </a:ext>
            </a:extLst>
          </p:cNvPr>
          <p:cNvSpPr/>
          <p:nvPr/>
        </p:nvSpPr>
        <p:spPr>
          <a:xfrm flipH="1">
            <a:off x="2340671" y="1706425"/>
            <a:ext cx="410263" cy="4102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E4CC2"/>
          </a:solidFill>
          <a:ln cap="flat">
            <a:noFill/>
            <a:prstDash val="solid"/>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0" cap="none" spc="0" baseline="0">
              <a:solidFill>
                <a:srgbClr val="056768"/>
              </a:solidFill>
              <a:uFillTx/>
              <a:latin typeface="Arial"/>
              <a:ea typeface="맑은 고딕" pitchFamily="34"/>
              <a:cs typeface="Arial"/>
            </a:endParaRPr>
          </a:p>
        </p:txBody>
      </p:sp>
      <p:sp>
        <p:nvSpPr>
          <p:cNvPr id="25" name="Freeform 18">
            <a:extLst>
              <a:ext uri="{FF2B5EF4-FFF2-40B4-BE49-F238E27FC236}">
                <a16:creationId xmlns:a16="http://schemas.microsoft.com/office/drawing/2014/main" id="{FBEAAA4E-67AA-5319-1F09-6BCAE6FE2D11}"/>
              </a:ext>
            </a:extLst>
          </p:cNvPr>
          <p:cNvSpPr/>
          <p:nvPr/>
        </p:nvSpPr>
        <p:spPr>
          <a:xfrm flipH="1">
            <a:off x="2419676" y="1773369"/>
            <a:ext cx="252255" cy="203591"/>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56768"/>
              </a:solidFill>
              <a:uFillTx/>
              <a:latin typeface="Arial"/>
              <a:ea typeface="맑은 고딕" pitchFamily="34"/>
              <a:cs typeface="Arial"/>
            </a:endParaRPr>
          </a:p>
        </p:txBody>
      </p:sp>
      <p:grpSp>
        <p:nvGrpSpPr>
          <p:cNvPr id="26" name="Grupo 1">
            <a:extLst>
              <a:ext uri="{FF2B5EF4-FFF2-40B4-BE49-F238E27FC236}">
                <a16:creationId xmlns:a16="http://schemas.microsoft.com/office/drawing/2014/main" id="{23D2DFD1-3472-B60A-0DAF-274AC39BE372}"/>
              </a:ext>
            </a:extLst>
          </p:cNvPr>
          <p:cNvGrpSpPr/>
          <p:nvPr/>
        </p:nvGrpSpPr>
        <p:grpSpPr>
          <a:xfrm>
            <a:off x="99148" y="-264531"/>
            <a:ext cx="9199083" cy="5659590"/>
            <a:chOff x="99148" y="-264531"/>
            <a:chExt cx="9199083" cy="5659590"/>
          </a:xfrm>
        </p:grpSpPr>
        <p:sp>
          <p:nvSpPr>
            <p:cNvPr id="27" name="Forma libre: forma 15">
              <a:extLst>
                <a:ext uri="{FF2B5EF4-FFF2-40B4-BE49-F238E27FC236}">
                  <a16:creationId xmlns:a16="http://schemas.microsoft.com/office/drawing/2014/main" id="{43080C24-0A6B-9EC1-0FC0-BADD4AB2482A}"/>
                </a:ext>
              </a:extLst>
            </p:cNvPr>
            <p:cNvSpPr/>
            <p:nvPr/>
          </p:nvSpPr>
          <p:spPr>
            <a:xfrm rot="18000008">
              <a:off x="1421736" y="266072"/>
              <a:ext cx="1017288" cy="233812"/>
            </a:xfrm>
            <a:custGeom>
              <a:avLst/>
              <a:gdLst>
                <a:gd name="f0" fmla="val 10800000"/>
                <a:gd name="f1" fmla="val 5400000"/>
                <a:gd name="f2" fmla="val 180"/>
                <a:gd name="f3" fmla="val w"/>
                <a:gd name="f4" fmla="val h"/>
                <a:gd name="f5" fmla="val 0"/>
                <a:gd name="f6" fmla="val 2036280"/>
                <a:gd name="f7" fmla="val 468020"/>
                <a:gd name="f8" fmla="val 1766068"/>
                <a:gd name="f9" fmla="val 468021"/>
                <a:gd name="f10" fmla="val 1"/>
                <a:gd name="f11" fmla="+- 0 0 -90"/>
                <a:gd name="f12" fmla="*/ f3 1 2036280"/>
                <a:gd name="f13" fmla="*/ f4 1 468020"/>
                <a:gd name="f14" fmla="val f5"/>
                <a:gd name="f15" fmla="val f6"/>
                <a:gd name="f16" fmla="val f7"/>
                <a:gd name="f17" fmla="*/ f11 f0 1"/>
                <a:gd name="f18" fmla="+- f16 0 f14"/>
                <a:gd name="f19" fmla="+- f15 0 f14"/>
                <a:gd name="f20" fmla="*/ f17 1 f2"/>
                <a:gd name="f21" fmla="*/ f19 1 2036280"/>
                <a:gd name="f22" fmla="*/ f18 1 468020"/>
                <a:gd name="f23" fmla="*/ 1766068 f19 1"/>
                <a:gd name="f24" fmla="*/ 0 f18 1"/>
                <a:gd name="f25" fmla="*/ 2036280 f19 1"/>
                <a:gd name="f26" fmla="*/ 468021 f18 1"/>
                <a:gd name="f27" fmla="*/ 0 f19 1"/>
                <a:gd name="f28" fmla="*/ 1 f18 1"/>
                <a:gd name="f29" fmla="+- f20 0 f1"/>
                <a:gd name="f30" fmla="*/ f23 1 2036280"/>
                <a:gd name="f31" fmla="*/ f24 1 468021"/>
                <a:gd name="f32" fmla="*/ f25 1 2036280"/>
                <a:gd name="f33" fmla="*/ f26 1 468021"/>
                <a:gd name="f34" fmla="*/ f27 1 2036280"/>
                <a:gd name="f35" fmla="*/ f28 1 468021"/>
                <a:gd name="f36" fmla="*/ f14 1 f21"/>
                <a:gd name="f37" fmla="*/ f15 1 f21"/>
                <a:gd name="f38" fmla="*/ f14 1 f22"/>
                <a:gd name="f39" fmla="*/ f16 1 f22"/>
                <a:gd name="f40" fmla="*/ f30 1 f21"/>
                <a:gd name="f41" fmla="*/ f31 1 f22"/>
                <a:gd name="f42" fmla="*/ f32 1 f21"/>
                <a:gd name="f43" fmla="*/ f33 1 f22"/>
                <a:gd name="f44" fmla="*/ f34 1 f21"/>
                <a:gd name="f45" fmla="*/ f35 1 f22"/>
                <a:gd name="f46" fmla="*/ f36 f12 1"/>
                <a:gd name="f47" fmla="*/ f37 f12 1"/>
                <a:gd name="f48" fmla="*/ f39 f13 1"/>
                <a:gd name="f49" fmla="*/ f38 f13 1"/>
                <a:gd name="f50" fmla="*/ f40 f12 1"/>
                <a:gd name="f51" fmla="*/ f41 f13 1"/>
                <a:gd name="f52" fmla="*/ f42 f12 1"/>
                <a:gd name="f53" fmla="*/ f43 f13 1"/>
                <a:gd name="f54" fmla="*/ f44 f12 1"/>
                <a:gd name="f55" fmla="*/ f45 f13 1"/>
              </a:gdLst>
              <a:ahLst/>
              <a:cxnLst>
                <a:cxn ang="3cd4">
                  <a:pos x="hc" y="t"/>
                </a:cxn>
                <a:cxn ang="0">
                  <a:pos x="r" y="vc"/>
                </a:cxn>
                <a:cxn ang="cd4">
                  <a:pos x="hc" y="b"/>
                </a:cxn>
                <a:cxn ang="cd2">
                  <a:pos x="l" y="vc"/>
                </a:cxn>
                <a:cxn ang="f29">
                  <a:pos x="f50" y="f51"/>
                </a:cxn>
                <a:cxn ang="f29">
                  <a:pos x="f52" y="f53"/>
                </a:cxn>
                <a:cxn ang="f29">
                  <a:pos x="f54" y="f53"/>
                </a:cxn>
                <a:cxn ang="f29">
                  <a:pos x="f54" y="f55"/>
                </a:cxn>
              </a:cxnLst>
              <a:rect l="f46" t="f49" r="f47" b="f48"/>
              <a:pathLst>
                <a:path w="2036280" h="468020">
                  <a:moveTo>
                    <a:pt x="f8" y="f5"/>
                  </a:moveTo>
                  <a:lnTo>
                    <a:pt x="f6" y="f9"/>
                  </a:lnTo>
                  <a:lnTo>
                    <a:pt x="f5" y="f9"/>
                  </a:lnTo>
                  <a:lnTo>
                    <a:pt x="f5" y="f10"/>
                  </a:lnTo>
                  <a:close/>
                </a:path>
              </a:pathLst>
            </a:custGeom>
            <a:solidFill>
              <a:srgbClr val="EF005A"/>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FFFFFF"/>
                </a:solidFill>
                <a:uFillTx/>
                <a:latin typeface="Aleo-Light"/>
                <a:ea typeface="Arial"/>
                <a:cs typeface="Arial"/>
              </a:endParaRPr>
            </a:p>
          </p:txBody>
        </p:sp>
        <p:sp>
          <p:nvSpPr>
            <p:cNvPr id="28" name="Forma libre: forma 16">
              <a:extLst>
                <a:ext uri="{FF2B5EF4-FFF2-40B4-BE49-F238E27FC236}">
                  <a16:creationId xmlns:a16="http://schemas.microsoft.com/office/drawing/2014/main" id="{FD73BA65-27CF-2C83-11F7-45923D10E930}"/>
                </a:ext>
              </a:extLst>
            </p:cNvPr>
            <p:cNvSpPr/>
            <p:nvPr/>
          </p:nvSpPr>
          <p:spPr>
            <a:xfrm rot="18000008">
              <a:off x="592739" y="57718"/>
              <a:ext cx="1345759" cy="701262"/>
            </a:xfrm>
            <a:custGeom>
              <a:avLst/>
              <a:gdLst>
                <a:gd name="f0" fmla="val 10800000"/>
                <a:gd name="f1" fmla="val 5400000"/>
                <a:gd name="f2" fmla="val 180"/>
                <a:gd name="f3" fmla="val w"/>
                <a:gd name="f4" fmla="val h"/>
                <a:gd name="f5" fmla="val 0"/>
                <a:gd name="f6" fmla="val 2693776"/>
                <a:gd name="f7" fmla="val 1403702"/>
                <a:gd name="f8" fmla="val 1883348"/>
                <a:gd name="f9" fmla="+- 0 0 -90"/>
                <a:gd name="f10" fmla="*/ f3 1 2693776"/>
                <a:gd name="f11" fmla="*/ f4 1 1403702"/>
                <a:gd name="f12" fmla="val f5"/>
                <a:gd name="f13" fmla="val f6"/>
                <a:gd name="f14" fmla="val f7"/>
                <a:gd name="f15" fmla="*/ f9 f0 1"/>
                <a:gd name="f16" fmla="+- f14 0 f12"/>
                <a:gd name="f17" fmla="+- f13 0 f12"/>
                <a:gd name="f18" fmla="*/ f15 1 f2"/>
                <a:gd name="f19" fmla="*/ f17 1 2693776"/>
                <a:gd name="f20" fmla="*/ f16 1 1403702"/>
                <a:gd name="f21" fmla="*/ 1883348 f17 1"/>
                <a:gd name="f22" fmla="*/ 0 f16 1"/>
                <a:gd name="f23" fmla="*/ 2693776 f17 1"/>
                <a:gd name="f24" fmla="*/ 1403702 f16 1"/>
                <a:gd name="f25" fmla="*/ 0 f17 1"/>
                <a:gd name="f26" fmla="+- f18 0 f1"/>
                <a:gd name="f27" fmla="*/ f21 1 2693776"/>
                <a:gd name="f28" fmla="*/ f22 1 1403702"/>
                <a:gd name="f29" fmla="*/ f23 1 2693776"/>
                <a:gd name="f30" fmla="*/ f24 1 1403702"/>
                <a:gd name="f31" fmla="*/ f25 1 2693776"/>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 ang="f26">
                  <a:pos x="f49" y="f46"/>
                </a:cxn>
              </a:cxnLst>
              <a:rect l="f41" t="f44" r="f42" b="f43"/>
              <a:pathLst>
                <a:path w="2693776" h="1403702">
                  <a:moveTo>
                    <a:pt x="f8" y="f5"/>
                  </a:moveTo>
                  <a:lnTo>
                    <a:pt x="f6" y="f7"/>
                  </a:lnTo>
                  <a:lnTo>
                    <a:pt x="f5"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29" name="Forma libre: forma 17">
              <a:extLst>
                <a:ext uri="{FF2B5EF4-FFF2-40B4-BE49-F238E27FC236}">
                  <a16:creationId xmlns:a16="http://schemas.microsoft.com/office/drawing/2014/main" id="{BFFE9928-D4E2-D2B1-19E9-FE59664D7115}"/>
                </a:ext>
              </a:extLst>
            </p:cNvPr>
            <p:cNvSpPr/>
            <p:nvPr/>
          </p:nvSpPr>
          <p:spPr>
            <a:xfrm rot="18000008">
              <a:off x="551237" y="153793"/>
              <a:ext cx="539934" cy="107917"/>
            </a:xfrm>
            <a:custGeom>
              <a:avLst/>
              <a:gdLst>
                <a:gd name="f0" fmla="val 10800000"/>
                <a:gd name="f1" fmla="val 5400000"/>
                <a:gd name="f2" fmla="val 180"/>
                <a:gd name="f3" fmla="val w"/>
                <a:gd name="f4" fmla="val h"/>
                <a:gd name="f5" fmla="val 0"/>
                <a:gd name="f6" fmla="val 1080772"/>
                <a:gd name="f7" fmla="val 216024"/>
                <a:gd name="f8" fmla="val 956050"/>
                <a:gd name="f9" fmla="val 216023"/>
                <a:gd name="f10" fmla="+- 0 0 -90"/>
                <a:gd name="f11" fmla="*/ f3 1 1080772"/>
                <a:gd name="f12" fmla="*/ f4 1 216024"/>
                <a:gd name="f13" fmla="val f5"/>
                <a:gd name="f14" fmla="val f6"/>
                <a:gd name="f15" fmla="val f7"/>
                <a:gd name="f16" fmla="*/ f10 f0 1"/>
                <a:gd name="f17" fmla="+- f15 0 f13"/>
                <a:gd name="f18" fmla="+- f14 0 f13"/>
                <a:gd name="f19" fmla="*/ f16 1 f2"/>
                <a:gd name="f20" fmla="*/ f18 1 1080772"/>
                <a:gd name="f21" fmla="*/ f17 1 216024"/>
                <a:gd name="f22" fmla="*/ 956050 f18 1"/>
                <a:gd name="f23" fmla="*/ 0 f17 1"/>
                <a:gd name="f24" fmla="*/ 1080772 f18 1"/>
                <a:gd name="f25" fmla="*/ 216023 f17 1"/>
                <a:gd name="f26" fmla="*/ 0 f18 1"/>
                <a:gd name="f27" fmla="*/ 216024 f17 1"/>
                <a:gd name="f28" fmla="+- f19 0 f1"/>
                <a:gd name="f29" fmla="*/ f22 1 1080772"/>
                <a:gd name="f30" fmla="*/ f23 1 216024"/>
                <a:gd name="f31" fmla="*/ f24 1 1080772"/>
                <a:gd name="f32" fmla="*/ f25 1 216024"/>
                <a:gd name="f33" fmla="*/ f26 1 1080772"/>
                <a:gd name="f34" fmla="*/ f27 1 216024"/>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 ang="f28">
                  <a:pos x="f53" y="f50"/>
                </a:cxn>
              </a:cxnLst>
              <a:rect l="f45" t="f48" r="f46" b="f47"/>
              <a:pathLst>
                <a:path w="1080772" h="216024">
                  <a:moveTo>
                    <a:pt x="f8" y="f5"/>
                  </a:moveTo>
                  <a:lnTo>
                    <a:pt x="f6" y="f9"/>
                  </a:lnTo>
                  <a:lnTo>
                    <a:pt x="f5"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30" name="Forma libre: forma 18">
              <a:extLst>
                <a:ext uri="{FF2B5EF4-FFF2-40B4-BE49-F238E27FC236}">
                  <a16:creationId xmlns:a16="http://schemas.microsoft.com/office/drawing/2014/main" id="{EFD29B73-F247-E2AE-1CC5-85CBA7881F39}"/>
                </a:ext>
              </a:extLst>
            </p:cNvPr>
            <p:cNvSpPr/>
            <p:nvPr/>
          </p:nvSpPr>
          <p:spPr>
            <a:xfrm rot="18000008">
              <a:off x="-518703" y="438244"/>
              <a:ext cx="1544110" cy="308408"/>
            </a:xfrm>
            <a:custGeom>
              <a:avLst/>
              <a:gdLst>
                <a:gd name="f0" fmla="val 10800000"/>
                <a:gd name="f1" fmla="val 5400000"/>
                <a:gd name="f2" fmla="val 180"/>
                <a:gd name="f3" fmla="val w"/>
                <a:gd name="f4" fmla="val h"/>
                <a:gd name="f5" fmla="val 0"/>
                <a:gd name="f6" fmla="val 3090802"/>
                <a:gd name="f7" fmla="val 617325"/>
                <a:gd name="f8" fmla="val 2734389"/>
                <a:gd name="f9" fmla="val 617324"/>
                <a:gd name="f10" fmla="val 1069238"/>
                <a:gd name="f11" fmla="+- 0 0 -90"/>
                <a:gd name="f12" fmla="*/ f3 1 3090802"/>
                <a:gd name="f13" fmla="*/ f4 1 617325"/>
                <a:gd name="f14" fmla="val f5"/>
                <a:gd name="f15" fmla="val f6"/>
                <a:gd name="f16" fmla="val f7"/>
                <a:gd name="f17" fmla="*/ f11 f0 1"/>
                <a:gd name="f18" fmla="+- f16 0 f14"/>
                <a:gd name="f19" fmla="+- f15 0 f14"/>
                <a:gd name="f20" fmla="*/ f17 1 f2"/>
                <a:gd name="f21" fmla="*/ f19 1 3090802"/>
                <a:gd name="f22" fmla="*/ f18 1 617325"/>
                <a:gd name="f23" fmla="*/ 2734389 f19 1"/>
                <a:gd name="f24" fmla="*/ 0 f18 1"/>
                <a:gd name="f25" fmla="*/ 3090802 f19 1"/>
                <a:gd name="f26" fmla="*/ 617324 f18 1"/>
                <a:gd name="f27" fmla="*/ 0 f19 1"/>
                <a:gd name="f28" fmla="*/ 617325 f18 1"/>
                <a:gd name="f29" fmla="*/ 1069238 f19 1"/>
                <a:gd name="f30" fmla="+- f20 0 f1"/>
                <a:gd name="f31" fmla="*/ f23 1 3090802"/>
                <a:gd name="f32" fmla="*/ f24 1 617325"/>
                <a:gd name="f33" fmla="*/ f25 1 3090802"/>
                <a:gd name="f34" fmla="*/ f26 1 617325"/>
                <a:gd name="f35" fmla="*/ f27 1 3090802"/>
                <a:gd name="f36" fmla="*/ f28 1 617325"/>
                <a:gd name="f37" fmla="*/ f29 1 3090802"/>
                <a:gd name="f38" fmla="*/ f14 1 f21"/>
                <a:gd name="f39" fmla="*/ f15 1 f21"/>
                <a:gd name="f40" fmla="*/ f14 1 f22"/>
                <a:gd name="f41" fmla="*/ f16 1 f22"/>
                <a:gd name="f42" fmla="*/ f31 1 f21"/>
                <a:gd name="f43" fmla="*/ f32 1 f22"/>
                <a:gd name="f44" fmla="*/ f33 1 f21"/>
                <a:gd name="f45" fmla="*/ f34 1 f22"/>
                <a:gd name="f46" fmla="*/ f35 1 f21"/>
                <a:gd name="f47" fmla="*/ f36 1 f22"/>
                <a:gd name="f48" fmla="*/ f37 1 f21"/>
                <a:gd name="f49" fmla="*/ f38 f12 1"/>
                <a:gd name="f50" fmla="*/ f39 f12 1"/>
                <a:gd name="f51" fmla="*/ f41 f13 1"/>
                <a:gd name="f52" fmla="*/ f40 f13 1"/>
                <a:gd name="f53" fmla="*/ f42 f12 1"/>
                <a:gd name="f54" fmla="*/ f43 f13 1"/>
                <a:gd name="f55" fmla="*/ f44 f12 1"/>
                <a:gd name="f56" fmla="*/ f45 f13 1"/>
                <a:gd name="f57" fmla="*/ f46 f12 1"/>
                <a:gd name="f58" fmla="*/ f47 f13 1"/>
                <a:gd name="f59" fmla="*/ f48 f12 1"/>
              </a:gdLst>
              <a:ahLst/>
              <a:cxnLst>
                <a:cxn ang="3cd4">
                  <a:pos x="hc" y="t"/>
                </a:cxn>
                <a:cxn ang="0">
                  <a:pos x="r" y="vc"/>
                </a:cxn>
                <a:cxn ang="cd4">
                  <a:pos x="hc" y="b"/>
                </a:cxn>
                <a:cxn ang="cd2">
                  <a:pos x="l" y="vc"/>
                </a:cxn>
                <a:cxn ang="f30">
                  <a:pos x="f53" y="f54"/>
                </a:cxn>
                <a:cxn ang="f30">
                  <a:pos x="f55" y="f56"/>
                </a:cxn>
                <a:cxn ang="f30">
                  <a:pos x="f57" y="f58"/>
                </a:cxn>
                <a:cxn ang="f30">
                  <a:pos x="f59" y="f54"/>
                </a:cxn>
              </a:cxnLst>
              <a:rect l="f49" t="f52" r="f50" b="f51"/>
              <a:pathLst>
                <a:path w="3090802" h="617325">
                  <a:moveTo>
                    <a:pt x="f8" y="f5"/>
                  </a:moveTo>
                  <a:lnTo>
                    <a:pt x="f6" y="f9"/>
                  </a:lnTo>
                  <a:lnTo>
                    <a:pt x="f5" y="f7"/>
                  </a:lnTo>
                  <a:lnTo>
                    <a:pt x="f10"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31" name="Forma libre: forma 21">
              <a:extLst>
                <a:ext uri="{FF2B5EF4-FFF2-40B4-BE49-F238E27FC236}">
                  <a16:creationId xmlns:a16="http://schemas.microsoft.com/office/drawing/2014/main" id="{3C396BBD-BCAE-E6C4-89C7-0BF362B07D81}"/>
                </a:ext>
              </a:extLst>
            </p:cNvPr>
            <p:cNvSpPr/>
            <p:nvPr/>
          </p:nvSpPr>
          <p:spPr>
            <a:xfrm rot="18000008">
              <a:off x="8644015" y="4661602"/>
              <a:ext cx="913064" cy="395368"/>
            </a:xfrm>
            <a:custGeom>
              <a:avLst/>
              <a:gdLst>
                <a:gd name="f0" fmla="val 10800000"/>
                <a:gd name="f1" fmla="val 5400000"/>
                <a:gd name="f2" fmla="val 180"/>
                <a:gd name="f3" fmla="val w"/>
                <a:gd name="f4" fmla="val h"/>
                <a:gd name="f5" fmla="val 0"/>
                <a:gd name="f6" fmla="val 1827663"/>
                <a:gd name="f7" fmla="val 791402"/>
                <a:gd name="f8" fmla="val 1"/>
                <a:gd name="f9" fmla="val 456916"/>
                <a:gd name="f10" fmla="+- 0 0 -90"/>
                <a:gd name="f11" fmla="*/ f3 1 1827663"/>
                <a:gd name="f12" fmla="*/ f4 1 791402"/>
                <a:gd name="f13" fmla="val f5"/>
                <a:gd name="f14" fmla="val f6"/>
                <a:gd name="f15" fmla="val f7"/>
                <a:gd name="f16" fmla="*/ f10 f0 1"/>
                <a:gd name="f17" fmla="+- f15 0 f13"/>
                <a:gd name="f18" fmla="+- f14 0 f13"/>
                <a:gd name="f19" fmla="*/ f16 1 f2"/>
                <a:gd name="f20" fmla="*/ f18 1 1827663"/>
                <a:gd name="f21" fmla="*/ f17 1 791402"/>
                <a:gd name="f22" fmla="*/ 1827663 f18 1"/>
                <a:gd name="f23" fmla="*/ 1 f17 1"/>
                <a:gd name="f24" fmla="*/ 456916 f18 1"/>
                <a:gd name="f25" fmla="*/ 791402 f17 1"/>
                <a:gd name="f26" fmla="*/ 0 f18 1"/>
                <a:gd name="f27" fmla="*/ 0 f17 1"/>
                <a:gd name="f28" fmla="+- f19 0 f1"/>
                <a:gd name="f29" fmla="*/ f22 1 1827663"/>
                <a:gd name="f30" fmla="*/ f23 1 791402"/>
                <a:gd name="f31" fmla="*/ f24 1 1827663"/>
                <a:gd name="f32" fmla="*/ f25 1 791402"/>
                <a:gd name="f33" fmla="*/ f26 1 1827663"/>
                <a:gd name="f34" fmla="*/ f27 1 79140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1827663" h="791402">
                  <a:moveTo>
                    <a:pt x="f6" y="f8"/>
                  </a:moveTo>
                  <a:lnTo>
                    <a:pt x="f9" y="f7"/>
                  </a:lnTo>
                  <a:lnTo>
                    <a:pt x="f5" y="f5"/>
                  </a:lnTo>
                  <a:close/>
                </a:path>
              </a:pathLst>
            </a:custGeom>
            <a:solidFill>
              <a:srgbClr val="F00082"/>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32" name="Forma libre: forma 22">
              <a:extLst>
                <a:ext uri="{FF2B5EF4-FFF2-40B4-BE49-F238E27FC236}">
                  <a16:creationId xmlns:a16="http://schemas.microsoft.com/office/drawing/2014/main" id="{D409326E-69D8-EF22-5A59-615E0352ED4F}"/>
                </a:ext>
              </a:extLst>
            </p:cNvPr>
            <p:cNvSpPr/>
            <p:nvPr/>
          </p:nvSpPr>
          <p:spPr>
            <a:xfrm rot="18000008">
              <a:off x="8045205" y="4459606"/>
              <a:ext cx="1545528" cy="107917"/>
            </a:xfrm>
            <a:custGeom>
              <a:avLst/>
              <a:gdLst>
                <a:gd name="f0" fmla="val 10800000"/>
                <a:gd name="f1" fmla="val 5400000"/>
                <a:gd name="f2" fmla="val 180"/>
                <a:gd name="f3" fmla="val w"/>
                <a:gd name="f4" fmla="val h"/>
                <a:gd name="f5" fmla="val 0"/>
                <a:gd name="f6" fmla="val 3093646"/>
                <a:gd name="f7" fmla="val 216024"/>
                <a:gd name="f8" fmla="val 2719481"/>
                <a:gd name="f9" fmla="val 124722"/>
                <a:gd name="f10" fmla="+- 0 0 -90"/>
                <a:gd name="f11" fmla="*/ f3 1 3093646"/>
                <a:gd name="f12" fmla="*/ f4 1 216024"/>
                <a:gd name="f13" fmla="val f5"/>
                <a:gd name="f14" fmla="val f6"/>
                <a:gd name="f15" fmla="val f7"/>
                <a:gd name="f16" fmla="*/ f10 f0 1"/>
                <a:gd name="f17" fmla="+- f15 0 f13"/>
                <a:gd name="f18" fmla="+- f14 0 f13"/>
                <a:gd name="f19" fmla="*/ f16 1 f2"/>
                <a:gd name="f20" fmla="*/ f18 1 3093646"/>
                <a:gd name="f21" fmla="*/ f17 1 216024"/>
                <a:gd name="f22" fmla="*/ 3093646 f18 1"/>
                <a:gd name="f23" fmla="*/ 0 f17 1"/>
                <a:gd name="f24" fmla="*/ 2719481 f18 1"/>
                <a:gd name="f25" fmla="*/ 216024 f17 1"/>
                <a:gd name="f26" fmla="*/ 124722 f18 1"/>
                <a:gd name="f27" fmla="*/ 0 f18 1"/>
                <a:gd name="f28" fmla="+- f19 0 f1"/>
                <a:gd name="f29" fmla="*/ f22 1 3093646"/>
                <a:gd name="f30" fmla="*/ f23 1 216024"/>
                <a:gd name="f31" fmla="*/ f24 1 3093646"/>
                <a:gd name="f32" fmla="*/ f25 1 216024"/>
                <a:gd name="f33" fmla="*/ f26 1 3093646"/>
                <a:gd name="f34" fmla="*/ f27 1 3093646"/>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3093646" h="216024">
                  <a:moveTo>
                    <a:pt x="f6" y="f5"/>
                  </a:moveTo>
                  <a:lnTo>
                    <a:pt x="f8" y="f7"/>
                  </a:lnTo>
                  <a:lnTo>
                    <a:pt x="f9" y="f7"/>
                  </a:lnTo>
                  <a:lnTo>
                    <a:pt x="f5" y="f5"/>
                  </a:lnTo>
                  <a:close/>
                </a:path>
              </a:pathLst>
            </a:custGeom>
            <a:solidFill>
              <a:srgbClr val="A1007E"/>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sp>
          <p:nvSpPr>
            <p:cNvPr id="33" name="Forma libre: forma 23">
              <a:extLst>
                <a:ext uri="{FF2B5EF4-FFF2-40B4-BE49-F238E27FC236}">
                  <a16:creationId xmlns:a16="http://schemas.microsoft.com/office/drawing/2014/main" id="{1514AFDB-A980-782B-CD70-4C7FB4324648}"/>
                </a:ext>
              </a:extLst>
            </p:cNvPr>
            <p:cNvSpPr/>
            <p:nvPr/>
          </p:nvSpPr>
          <p:spPr>
            <a:xfrm rot="18000008">
              <a:off x="7475716" y="4030560"/>
              <a:ext cx="2420590" cy="308408"/>
            </a:xfrm>
            <a:custGeom>
              <a:avLst/>
              <a:gdLst>
                <a:gd name="f0" fmla="val 10800000"/>
                <a:gd name="f1" fmla="val 5400000"/>
                <a:gd name="f2" fmla="val 180"/>
                <a:gd name="f3" fmla="val w"/>
                <a:gd name="f4" fmla="val h"/>
                <a:gd name="f5" fmla="val 0"/>
                <a:gd name="f6" fmla="val 4845233"/>
                <a:gd name="f7" fmla="val 617325"/>
                <a:gd name="f8" fmla="val 3775995"/>
                <a:gd name="f9" fmla="val 356413"/>
                <a:gd name="f10" fmla="+- 0 0 -90"/>
                <a:gd name="f11" fmla="*/ f3 1 4845233"/>
                <a:gd name="f12" fmla="*/ f4 1 617325"/>
                <a:gd name="f13" fmla="val f5"/>
                <a:gd name="f14" fmla="val f6"/>
                <a:gd name="f15" fmla="val f7"/>
                <a:gd name="f16" fmla="*/ f10 f0 1"/>
                <a:gd name="f17" fmla="+- f15 0 f13"/>
                <a:gd name="f18" fmla="+- f14 0 f13"/>
                <a:gd name="f19" fmla="*/ f16 1 f2"/>
                <a:gd name="f20" fmla="*/ f18 1 4845233"/>
                <a:gd name="f21" fmla="*/ f17 1 617325"/>
                <a:gd name="f22" fmla="*/ 4845233 f18 1"/>
                <a:gd name="f23" fmla="*/ 0 f17 1"/>
                <a:gd name="f24" fmla="*/ 3775995 f18 1"/>
                <a:gd name="f25" fmla="*/ 617325 f17 1"/>
                <a:gd name="f26" fmla="*/ 356413 f18 1"/>
                <a:gd name="f27" fmla="*/ 0 f18 1"/>
                <a:gd name="f28" fmla="+- f19 0 f1"/>
                <a:gd name="f29" fmla="*/ f22 1 4845233"/>
                <a:gd name="f30" fmla="*/ f23 1 617325"/>
                <a:gd name="f31" fmla="*/ f24 1 4845233"/>
                <a:gd name="f32" fmla="*/ f25 1 617325"/>
                <a:gd name="f33" fmla="*/ f26 1 4845233"/>
                <a:gd name="f34" fmla="*/ f27 1 4845233"/>
                <a:gd name="f35" fmla="*/ f13 1 f20"/>
                <a:gd name="f36" fmla="*/ f14 1 f20"/>
                <a:gd name="f37" fmla="*/ f13 1 f21"/>
                <a:gd name="f38" fmla="*/ f15 1 f21"/>
                <a:gd name="f39" fmla="*/ f29 1 f20"/>
                <a:gd name="f40" fmla="*/ f30 1 f21"/>
                <a:gd name="f41" fmla="*/ f31 1 f20"/>
                <a:gd name="f42" fmla="*/ f32 1 f21"/>
                <a:gd name="f43" fmla="*/ f33 1 f20"/>
                <a:gd name="f44" fmla="*/ f34 1 f20"/>
                <a:gd name="f45" fmla="*/ f35 f11 1"/>
                <a:gd name="f46" fmla="*/ f36 f11 1"/>
                <a:gd name="f47" fmla="*/ f38 f12 1"/>
                <a:gd name="f48" fmla="*/ f37 f12 1"/>
                <a:gd name="f49" fmla="*/ f39 f11 1"/>
                <a:gd name="f50" fmla="*/ f40 f12 1"/>
                <a:gd name="f51" fmla="*/ f41 f11 1"/>
                <a:gd name="f52" fmla="*/ f42 f12 1"/>
                <a:gd name="f53" fmla="*/ f43 f11 1"/>
                <a:gd name="f54" fmla="*/ f44 f11 1"/>
              </a:gdLst>
              <a:ahLst/>
              <a:cxnLst>
                <a:cxn ang="3cd4">
                  <a:pos x="hc" y="t"/>
                </a:cxn>
                <a:cxn ang="0">
                  <a:pos x="r" y="vc"/>
                </a:cxn>
                <a:cxn ang="cd4">
                  <a:pos x="hc" y="b"/>
                </a:cxn>
                <a:cxn ang="cd2">
                  <a:pos x="l" y="vc"/>
                </a:cxn>
                <a:cxn ang="f28">
                  <a:pos x="f49" y="f50"/>
                </a:cxn>
                <a:cxn ang="f28">
                  <a:pos x="f51" y="f52"/>
                </a:cxn>
                <a:cxn ang="f28">
                  <a:pos x="f53" y="f52"/>
                </a:cxn>
                <a:cxn ang="f28">
                  <a:pos x="f54" y="f50"/>
                </a:cxn>
              </a:cxnLst>
              <a:rect l="f45" t="f48" r="f46" b="f47"/>
              <a:pathLst>
                <a:path w="4845233" h="617325">
                  <a:moveTo>
                    <a:pt x="f6" y="f5"/>
                  </a:moveTo>
                  <a:lnTo>
                    <a:pt x="f8" y="f7"/>
                  </a:lnTo>
                  <a:lnTo>
                    <a:pt x="f9" y="f7"/>
                  </a:lnTo>
                  <a:lnTo>
                    <a:pt x="f5" y="f5"/>
                  </a:lnTo>
                  <a:close/>
                </a:path>
              </a:pathLst>
            </a:custGeom>
            <a:solidFill>
              <a:srgbClr val="770099"/>
            </a:solidFill>
            <a:ln cap="flat">
              <a:noFill/>
              <a:prstDash val="solid"/>
            </a:ln>
          </p:spPr>
          <p:txBody>
            <a:bodyPr vert="horz" wrap="square" lIns="91440" tIns="45720" rIns="91440" bIns="45720" anchor="ctr" anchorCtr="1" compatLnSpc="1">
              <a:noAutofit/>
            </a:bodyPr>
            <a:lstStyle/>
            <a:p>
              <a:pPr marL="0" marR="0" lvl="0" indent="0" algn="ctr"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EF005A"/>
                </a:solidFill>
                <a:uFillTx/>
                <a:latin typeface="Aleo-Light"/>
                <a:ea typeface="Arial"/>
                <a:cs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81">
    <p:spTree>
      <p:nvGrpSpPr>
        <p:cNvPr id="1" name=""/>
        <p:cNvGrpSpPr/>
        <p:nvPr/>
      </p:nvGrpSpPr>
      <p:grpSpPr>
        <a:xfrm>
          <a:off x="0" y="0"/>
          <a:ext cx="0" cy="0"/>
          <a:chOff x="0" y="0"/>
          <a:chExt cx="0" cy="0"/>
        </a:xfrm>
      </p:grpSpPr>
      <p:pic>
        <p:nvPicPr>
          <p:cNvPr id="2" name="Imagen 2">
            <a:extLst>
              <a:ext uri="{FF2B5EF4-FFF2-40B4-BE49-F238E27FC236}">
                <a16:creationId xmlns:a16="http://schemas.microsoft.com/office/drawing/2014/main" id="{8A008B0D-6311-BFB2-BBA4-6266882A3113}"/>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sp>
        <p:nvSpPr>
          <p:cNvPr id="3" name="タイトル 7">
            <a:extLst>
              <a:ext uri="{FF2B5EF4-FFF2-40B4-BE49-F238E27FC236}">
                <a16:creationId xmlns:a16="http://schemas.microsoft.com/office/drawing/2014/main" id="{7625FD26-CA94-6667-414E-17DA9168AF61}"/>
              </a:ext>
            </a:extLst>
          </p:cNvPr>
          <p:cNvSpPr txBox="1"/>
          <p:nvPr/>
        </p:nvSpPr>
        <p:spPr>
          <a:xfrm>
            <a:off x="349282" y="176387"/>
            <a:ext cx="6364095" cy="459175"/>
          </a:xfrm>
          <a:prstGeom prst="rect">
            <a:avLst/>
          </a:prstGeom>
          <a:noFill/>
          <a:ln cap="flat">
            <a:noFill/>
          </a:ln>
        </p:spPr>
        <p:txBody>
          <a:bodyPr vert="horz" wrap="square" lIns="163275" tIns="81637" rIns="163275" bIns="81637" anchor="ctr" anchorCtr="0" compatLnSpc="1">
            <a:noAutofit/>
          </a:bodyPr>
          <a:lstStyle/>
          <a:p>
            <a:pPr marL="0" marR="0" lvl="0" indent="0" algn="l" defTabSz="163275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Arial"/>
                <a:ea typeface="Arial"/>
                <a:cs typeface="Arial"/>
              </a:rPr>
              <a:t>3</a:t>
            </a:r>
            <a:r>
              <a:rPr lang="en-US" sz="6000" b="0" i="0" u="none" strike="noStrike" kern="1200" cap="none" spc="0" baseline="0">
                <a:solidFill>
                  <a:srgbClr val="FFFFFF"/>
                </a:solidFill>
                <a:uFillTx/>
                <a:latin typeface="Arial"/>
                <a:ea typeface="Arial"/>
                <a:cs typeface="Arial"/>
              </a:rPr>
              <a:t> </a:t>
            </a:r>
            <a:r>
              <a:rPr lang="en-US" sz="3200" b="0" i="0" u="none" strike="noStrike" kern="1200" cap="none" spc="0" baseline="0">
                <a:solidFill>
                  <a:srgbClr val="FFFFFF"/>
                </a:solidFill>
                <a:uFillTx/>
                <a:latin typeface="Arial"/>
                <a:ea typeface="Arial"/>
                <a:cs typeface="Arial"/>
              </a:rPr>
              <a:t>KEYWORDS</a:t>
            </a:r>
          </a:p>
        </p:txBody>
      </p:sp>
      <p:sp>
        <p:nvSpPr>
          <p:cNvPr id="4" name="サブタイトル 8">
            <a:extLst>
              <a:ext uri="{FF2B5EF4-FFF2-40B4-BE49-F238E27FC236}">
                <a16:creationId xmlns:a16="http://schemas.microsoft.com/office/drawing/2014/main" id="{9C29441C-0069-AEDE-6082-9C4FCD153077}"/>
              </a:ext>
            </a:extLst>
          </p:cNvPr>
          <p:cNvSpPr txBox="1"/>
          <p:nvPr/>
        </p:nvSpPr>
        <p:spPr>
          <a:xfrm>
            <a:off x="349282" y="778035"/>
            <a:ext cx="6364095" cy="248396"/>
          </a:xfrm>
          <a:prstGeom prst="rect">
            <a:avLst/>
          </a:prstGeom>
          <a:noFill/>
          <a:ln cap="flat">
            <a:noFill/>
          </a:ln>
        </p:spPr>
        <p:txBody>
          <a:bodyPr vert="horz" wrap="square" lIns="163275" tIns="81637" rIns="163275" bIns="81637" anchor="t" anchorCtr="0" compatLnSpc="1">
            <a:noAutofit/>
          </a:bodyPr>
          <a:lstStyle/>
          <a:p>
            <a:pPr marL="0" marR="0" lvl="0" indent="0" algn="l" defTabSz="1632752" rtl="0" fontAlgn="auto" hangingPunct="1">
              <a:lnSpc>
                <a:spcPts val="3000"/>
              </a:lnSpc>
              <a:spcBef>
                <a:spcPts val="50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FFFFFF"/>
                </a:solidFill>
                <a:uFillTx/>
                <a:latin typeface="Arial"/>
                <a:ea typeface="Arial"/>
                <a:cs typeface="Arial"/>
              </a:rPr>
              <a:t>Lorem ipsum dolor sit amet, alii aliquip ei vel</a:t>
            </a:r>
          </a:p>
          <a:p>
            <a:pPr marL="0" marR="0" lvl="0" indent="0" algn="l" defTabSz="1632752" rtl="0" fontAlgn="auto" hangingPunct="1">
              <a:lnSpc>
                <a:spcPts val="3000"/>
              </a:lnSpc>
              <a:spcBef>
                <a:spcPts val="50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FFFFFF"/>
              </a:solidFill>
              <a:uFillTx/>
              <a:latin typeface="Arial"/>
              <a:ea typeface="Arial"/>
              <a:cs typeface="Arial"/>
            </a:endParaRPr>
          </a:p>
        </p:txBody>
      </p:sp>
      <p:sp>
        <p:nvSpPr>
          <p:cNvPr id="5" name="テキスト プレースホルダー 9">
            <a:extLst>
              <a:ext uri="{FF2B5EF4-FFF2-40B4-BE49-F238E27FC236}">
                <a16:creationId xmlns:a16="http://schemas.microsoft.com/office/drawing/2014/main" id="{A69F787A-A783-7778-324B-976C0B30D5E1}"/>
              </a:ext>
            </a:extLst>
          </p:cNvPr>
          <p:cNvSpPr txBox="1"/>
          <p:nvPr/>
        </p:nvSpPr>
        <p:spPr>
          <a:xfrm>
            <a:off x="351138" y="1279209"/>
            <a:ext cx="3146706" cy="335694"/>
          </a:xfrm>
          <a:prstGeom prst="rect">
            <a:avLst/>
          </a:prstGeom>
          <a:solidFill>
            <a:srgbClr val="EF005A"/>
          </a:solidFill>
          <a:ln cap="flat">
            <a:noFill/>
          </a:ln>
        </p:spPr>
        <p:txBody>
          <a:bodyPr vert="horz" wrap="square" lIns="163275" tIns="81637" rIns="163275" bIns="81637" anchor="ctr" anchorCtr="0" compatLnSpc="1">
            <a:noAutofit/>
          </a:bodyPr>
          <a:lstStyle/>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D9D9D9"/>
                </a:solidFill>
                <a:uFillTx/>
                <a:latin typeface="Arial"/>
                <a:ea typeface="Arial"/>
                <a:cs typeface="Arial"/>
              </a:rPr>
              <a:t>DIMENSION</a:t>
            </a:r>
          </a:p>
        </p:txBody>
      </p:sp>
      <p:sp>
        <p:nvSpPr>
          <p:cNvPr id="6" name="テキスト プレースホルダー 10">
            <a:extLst>
              <a:ext uri="{FF2B5EF4-FFF2-40B4-BE49-F238E27FC236}">
                <a16:creationId xmlns:a16="http://schemas.microsoft.com/office/drawing/2014/main" id="{A73155B2-0F2A-6D2B-5DD9-0BE8EBF6727E}"/>
              </a:ext>
            </a:extLst>
          </p:cNvPr>
          <p:cNvSpPr txBox="1"/>
          <p:nvPr/>
        </p:nvSpPr>
        <p:spPr>
          <a:xfrm>
            <a:off x="1472357" y="2442325"/>
            <a:ext cx="3146706" cy="335694"/>
          </a:xfrm>
          <a:prstGeom prst="rect">
            <a:avLst/>
          </a:prstGeom>
          <a:solidFill>
            <a:srgbClr val="F00082"/>
          </a:solidFill>
          <a:ln cap="flat">
            <a:noFill/>
          </a:ln>
        </p:spPr>
        <p:txBody>
          <a:bodyPr vert="horz" wrap="square" lIns="163275" tIns="81637" rIns="163275" bIns="81637" anchor="ctr" anchorCtr="0" compatLnSpc="1">
            <a:noAutofit/>
          </a:bodyPr>
          <a:lstStyle/>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D9D9D9"/>
                </a:solidFill>
                <a:uFillTx/>
                <a:latin typeface="Arial"/>
                <a:ea typeface="Arial"/>
                <a:cs typeface="Arial"/>
              </a:rPr>
              <a:t>DESTINATION</a:t>
            </a:r>
          </a:p>
        </p:txBody>
      </p:sp>
      <p:sp>
        <p:nvSpPr>
          <p:cNvPr id="7" name="テキスト プレースホルダー 11">
            <a:extLst>
              <a:ext uri="{FF2B5EF4-FFF2-40B4-BE49-F238E27FC236}">
                <a16:creationId xmlns:a16="http://schemas.microsoft.com/office/drawing/2014/main" id="{E65B5E93-36FE-EB5B-6BDC-537634F4CD85}"/>
              </a:ext>
            </a:extLst>
          </p:cNvPr>
          <p:cNvSpPr txBox="1"/>
          <p:nvPr/>
        </p:nvSpPr>
        <p:spPr>
          <a:xfrm>
            <a:off x="349282" y="1643432"/>
            <a:ext cx="4675043" cy="703402"/>
          </a:xfrm>
          <a:prstGeom prst="rect">
            <a:avLst/>
          </a:prstGeom>
          <a:noFill/>
          <a:ln cap="flat">
            <a:noFill/>
          </a:ln>
        </p:spPr>
        <p:txBody>
          <a:bodyPr vert="horz" wrap="square" lIns="163275" tIns="81637" rIns="163275" bIns="81637" anchor="t" anchorCtr="0" compatLnSpc="1">
            <a:noAutofit/>
          </a:bodyPr>
          <a:lstStyle/>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ea typeface="Arial"/>
                <a:cs typeface="Arial"/>
              </a:rPr>
              <a:t>Audiam iuvaret voluptua vel id. Ei quo natum nobis impedit, ei error dicit assentior eam. Pro te tation discere voluptatum. Cu nam iisque aliquid ornatus, vis veritus maluisset deseruisse no. Duo tota ponderum mediocrem ut, nec impetus labores consectetuer ne.</a:t>
            </a:r>
          </a:p>
        </p:txBody>
      </p:sp>
      <p:sp>
        <p:nvSpPr>
          <p:cNvPr id="8" name="テキスト プレースホルダー 12">
            <a:extLst>
              <a:ext uri="{FF2B5EF4-FFF2-40B4-BE49-F238E27FC236}">
                <a16:creationId xmlns:a16="http://schemas.microsoft.com/office/drawing/2014/main" id="{917433A3-52A1-157F-9EE4-2ACAF24228AB}"/>
              </a:ext>
            </a:extLst>
          </p:cNvPr>
          <p:cNvSpPr txBox="1"/>
          <p:nvPr/>
        </p:nvSpPr>
        <p:spPr>
          <a:xfrm>
            <a:off x="1472119" y="2791900"/>
            <a:ext cx="4672858" cy="703402"/>
          </a:xfrm>
          <a:prstGeom prst="rect">
            <a:avLst/>
          </a:prstGeom>
          <a:noFill/>
          <a:ln cap="flat">
            <a:noFill/>
          </a:ln>
        </p:spPr>
        <p:txBody>
          <a:bodyPr vert="horz" wrap="square" lIns="163275" tIns="81637" rIns="163275" bIns="81637" anchor="t" anchorCtr="0" compatLnSpc="1">
            <a:noAutofit/>
          </a:bodyPr>
          <a:lstStyle/>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ea typeface="Arial"/>
                <a:cs typeface="Arial"/>
              </a:rPr>
              <a:t>Eam et detraxit salutatus vituperatoribus, id natum audiam sea. Inani prompta deleniti ea quo, te tale prompta mei. Reformidans neglegentur duo an, id pri facilis indoctum. Ei soleat necessitatibus eum, eu pri ceteros commune, dico melius pro ei. In per case aperiam.</a:t>
            </a:r>
          </a:p>
        </p:txBody>
      </p:sp>
      <p:sp>
        <p:nvSpPr>
          <p:cNvPr id="9" name="テキスト プレースホルダー 13">
            <a:extLst>
              <a:ext uri="{FF2B5EF4-FFF2-40B4-BE49-F238E27FC236}">
                <a16:creationId xmlns:a16="http://schemas.microsoft.com/office/drawing/2014/main" id="{A71385F2-EEE5-38B0-E6B2-7FB8101A1E75}"/>
              </a:ext>
            </a:extLst>
          </p:cNvPr>
          <p:cNvSpPr txBox="1"/>
          <p:nvPr/>
        </p:nvSpPr>
        <p:spPr>
          <a:xfrm>
            <a:off x="2443852" y="3614659"/>
            <a:ext cx="3146706" cy="335694"/>
          </a:xfrm>
          <a:prstGeom prst="rect">
            <a:avLst/>
          </a:prstGeom>
          <a:solidFill>
            <a:srgbClr val="A1007E"/>
          </a:solidFill>
          <a:ln cap="flat">
            <a:noFill/>
          </a:ln>
        </p:spPr>
        <p:txBody>
          <a:bodyPr vert="horz" wrap="square" lIns="163275" tIns="81637" rIns="163275" bIns="81637" anchor="ctr" anchorCtr="0" compatLnSpc="1">
            <a:noAutofit/>
          </a:bodyPr>
          <a:lstStyle/>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D9D9D9"/>
                </a:solidFill>
                <a:uFillTx/>
                <a:latin typeface="Arial"/>
                <a:ea typeface="Arial"/>
                <a:cs typeface="Arial"/>
              </a:rPr>
              <a:t>DISTRIBUTION</a:t>
            </a:r>
          </a:p>
        </p:txBody>
      </p:sp>
      <p:sp>
        <p:nvSpPr>
          <p:cNvPr id="10" name="テキスト プレースホルダー 14">
            <a:extLst>
              <a:ext uri="{FF2B5EF4-FFF2-40B4-BE49-F238E27FC236}">
                <a16:creationId xmlns:a16="http://schemas.microsoft.com/office/drawing/2014/main" id="{C2FED9F9-F312-F36D-3D4D-A29A13413EA4}"/>
              </a:ext>
            </a:extLst>
          </p:cNvPr>
          <p:cNvSpPr txBox="1"/>
          <p:nvPr/>
        </p:nvSpPr>
        <p:spPr>
          <a:xfrm>
            <a:off x="2443477" y="3964234"/>
            <a:ext cx="4672858" cy="703402"/>
          </a:xfrm>
          <a:prstGeom prst="rect">
            <a:avLst/>
          </a:prstGeom>
          <a:noFill/>
          <a:ln cap="flat">
            <a:noFill/>
          </a:ln>
        </p:spPr>
        <p:txBody>
          <a:bodyPr vert="horz" wrap="square" lIns="163275" tIns="81637" rIns="163275" bIns="81637" anchor="t" anchorCtr="0" compatLnSpc="1">
            <a:noAutofit/>
          </a:bodyPr>
          <a:lstStyle/>
          <a:p>
            <a:pPr marL="0" marR="0" lvl="0" indent="0" algn="l" defTabSz="163275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ea typeface="Arial"/>
                <a:cs typeface="Arial"/>
              </a:rPr>
              <a:t>Ne vim facer perfecto indoctum, et homero pertinacia nec. At per sonet molestiae, mundi singulis ad eam, vis modo timeam in. At sea facilis ancillae. Mea te dicam nostro consetetur. Ocurreret moderatius liberavisse eum te, no qui graecis conclusionemque.</a:t>
            </a:r>
          </a:p>
        </p:txBody>
      </p:sp>
      <p:grpSp>
        <p:nvGrpSpPr>
          <p:cNvPr id="11" name="Grupo 21">
            <a:extLst>
              <a:ext uri="{FF2B5EF4-FFF2-40B4-BE49-F238E27FC236}">
                <a16:creationId xmlns:a16="http://schemas.microsoft.com/office/drawing/2014/main" id="{8CB4FAA9-5231-0510-214D-D22115492C51}"/>
              </a:ext>
            </a:extLst>
          </p:cNvPr>
          <p:cNvGrpSpPr/>
          <p:nvPr/>
        </p:nvGrpSpPr>
        <p:grpSpPr>
          <a:xfrm>
            <a:off x="7374837" y="1279210"/>
            <a:ext cx="1242385" cy="3511450"/>
            <a:chOff x="7374837" y="1279210"/>
            <a:chExt cx="1242385" cy="3511450"/>
          </a:xfrm>
        </p:grpSpPr>
        <p:sp>
          <p:nvSpPr>
            <p:cNvPr id="12" name="Freeform 5">
              <a:extLst>
                <a:ext uri="{FF2B5EF4-FFF2-40B4-BE49-F238E27FC236}">
                  <a16:creationId xmlns:a16="http://schemas.microsoft.com/office/drawing/2014/main" id="{DBDCA152-D252-9358-443B-AF35CA63BDF1}"/>
                </a:ext>
              </a:extLst>
            </p:cNvPr>
            <p:cNvSpPr/>
            <p:nvPr/>
          </p:nvSpPr>
          <p:spPr>
            <a:xfrm rot="16200004">
              <a:off x="7466692" y="1213367"/>
              <a:ext cx="1066309" cy="1234750"/>
            </a:xfrm>
            <a:custGeom>
              <a:avLst/>
              <a:gdLst>
                <a:gd name="f0" fmla="val 10800000"/>
                <a:gd name="f1" fmla="val 5400000"/>
                <a:gd name="f2" fmla="val 180"/>
                <a:gd name="f3" fmla="val w"/>
                <a:gd name="f4" fmla="val h"/>
                <a:gd name="f5" fmla="val 0"/>
                <a:gd name="f6" fmla="val 265"/>
                <a:gd name="f7" fmla="val 326"/>
                <a:gd name="f8" fmla="val 160"/>
                <a:gd name="f9" fmla="val 259"/>
                <a:gd name="f10" fmla="val 240"/>
                <a:gd name="f11" fmla="val 167"/>
                <a:gd name="f12" fmla="val 216"/>
                <a:gd name="f13" fmla="val 158"/>
                <a:gd name="f14" fmla="val 205"/>
                <a:gd name="f15" fmla="val 148"/>
                <a:gd name="f16" fmla="val 193"/>
                <a:gd name="f17" fmla="val 123"/>
                <a:gd name="f18" fmla="val 105"/>
                <a:gd name="f19" fmla="val 188"/>
                <a:gd name="f20" fmla="val 83"/>
                <a:gd name="f21" fmla="val 182"/>
                <a:gd name="f22" fmla="val 60"/>
                <a:gd name="f23" fmla="val 176"/>
                <a:gd name="f24" fmla="val 38"/>
                <a:gd name="f25" fmla="val 170"/>
                <a:gd name="f26" fmla="val 12"/>
                <a:gd name="f27" fmla="val 162"/>
                <a:gd name="f28" fmla="val 1"/>
                <a:gd name="f29" fmla="val 146"/>
                <a:gd name="f30" fmla="val 120"/>
                <a:gd name="f31" fmla="val 97"/>
                <a:gd name="f32" fmla="val 74"/>
                <a:gd name="f33" fmla="val 52"/>
                <a:gd name="f34" fmla="val 2"/>
                <a:gd name="f35" fmla="val 19"/>
                <a:gd name="f36" fmla="val 20"/>
                <a:gd name="f37" fmla="val 65"/>
                <a:gd name="f38" fmla="val 78"/>
                <a:gd name="f39" fmla="val 90"/>
                <a:gd name="f40" fmla="val 103"/>
                <a:gd name="f41" fmla="val 106"/>
                <a:gd name="f42" fmla="val 5"/>
                <a:gd name="f43" fmla="val 17"/>
                <a:gd name="f44" fmla="val 42"/>
                <a:gd name="f45" fmla="val 68"/>
                <a:gd name="f46" fmla="val 93"/>
                <a:gd name="f47" fmla="val 104"/>
                <a:gd name="f48" fmla="val 109"/>
                <a:gd name="f49" fmla="val 108"/>
                <a:gd name="f50" fmla="val 119"/>
                <a:gd name="f51" fmla="val 111"/>
                <a:gd name="f52" fmla="val 150"/>
                <a:gd name="f53" fmla="val 118"/>
                <a:gd name="f54" fmla="val 125"/>
                <a:gd name="f55" fmla="val 214"/>
                <a:gd name="f56" fmla="val 133"/>
                <a:gd name="f57" fmla="val 254"/>
                <a:gd name="f58" fmla="val 144"/>
                <a:gd name="f59" fmla="val 264"/>
                <a:gd name="f60" fmla="val 157"/>
                <a:gd name="f61" fmla="val 200"/>
                <a:gd name="f62" fmla="val 220"/>
                <a:gd name="f63" fmla="val 241"/>
                <a:gd name="f64" fmla="val 262"/>
                <a:gd name="f65" fmla="val 290"/>
                <a:gd name="f66" fmla="val 246"/>
                <a:gd name="f67" fmla="val 311"/>
                <a:gd name="f68" fmla="val 218"/>
                <a:gd name="f69" fmla="val 316"/>
                <a:gd name="f70" fmla="val 165"/>
                <a:gd name="f71" fmla="val 161"/>
                <a:gd name="f72" fmla="val 323"/>
                <a:gd name="f73" fmla="val 269"/>
                <a:gd name="f74" fmla="val 266"/>
                <a:gd name="f75" fmla="+- 0 0 -90"/>
                <a:gd name="f76" fmla="*/ f3 1 265"/>
                <a:gd name="f77" fmla="*/ f4 1 326"/>
                <a:gd name="f78" fmla="val f5"/>
                <a:gd name="f79" fmla="val f6"/>
                <a:gd name="f80" fmla="val f7"/>
                <a:gd name="f81" fmla="*/ f75 f0 1"/>
                <a:gd name="f82" fmla="+- f80 0 f78"/>
                <a:gd name="f83" fmla="+- f79 0 f78"/>
                <a:gd name="f84" fmla="*/ f81 1 f2"/>
                <a:gd name="f85" fmla="*/ f83 1 265"/>
                <a:gd name="f86" fmla="*/ f82 1 326"/>
                <a:gd name="f87" fmla="*/ 160 f83 1"/>
                <a:gd name="f88" fmla="*/ 259 f82 1"/>
                <a:gd name="f89" fmla="*/ 158 f83 1"/>
                <a:gd name="f90" fmla="*/ 205 f82 1"/>
                <a:gd name="f91" fmla="*/ 105 f83 1"/>
                <a:gd name="f92" fmla="*/ 188 f82 1"/>
                <a:gd name="f93" fmla="*/ 38 f83 1"/>
                <a:gd name="f94" fmla="*/ 170 f82 1"/>
                <a:gd name="f95" fmla="*/ 1 f83 1"/>
                <a:gd name="f96" fmla="*/ 120 f82 1"/>
                <a:gd name="f97" fmla="*/ 52 f82 1"/>
                <a:gd name="f98" fmla="*/ 52 f83 1"/>
                <a:gd name="f99" fmla="*/ 1 f82 1"/>
                <a:gd name="f100" fmla="*/ 90 f83 1"/>
                <a:gd name="f101" fmla="*/ 106 f83 1"/>
                <a:gd name="f102" fmla="*/ 17 f82 1"/>
                <a:gd name="f103" fmla="*/ 93 f82 1"/>
                <a:gd name="f104" fmla="*/ 119 f83 1"/>
                <a:gd name="f105" fmla="*/ 111 f82 1"/>
                <a:gd name="f106" fmla="*/ 214 f83 1"/>
                <a:gd name="f107" fmla="*/ 133 f82 1"/>
                <a:gd name="f108" fmla="*/ 264 f83 1"/>
                <a:gd name="f109" fmla="*/ 200 f82 1"/>
                <a:gd name="f110" fmla="*/ 262 f82 1"/>
                <a:gd name="f111" fmla="*/ 218 f83 1"/>
                <a:gd name="f112" fmla="*/ 316 f82 1"/>
                <a:gd name="f113" fmla="*/ 161 f83 1"/>
                <a:gd name="f114" fmla="*/ 269 f82 1"/>
                <a:gd name="f115" fmla="+- f84 0 f1"/>
                <a:gd name="f116" fmla="*/ f87 1 265"/>
                <a:gd name="f117" fmla="*/ f88 1 326"/>
                <a:gd name="f118" fmla="*/ f89 1 265"/>
                <a:gd name="f119" fmla="*/ f90 1 326"/>
                <a:gd name="f120" fmla="*/ f91 1 265"/>
                <a:gd name="f121" fmla="*/ f92 1 326"/>
                <a:gd name="f122" fmla="*/ f93 1 265"/>
                <a:gd name="f123" fmla="*/ f94 1 326"/>
                <a:gd name="f124" fmla="*/ f95 1 265"/>
                <a:gd name="f125" fmla="*/ f96 1 326"/>
                <a:gd name="f126" fmla="*/ f97 1 326"/>
                <a:gd name="f127" fmla="*/ f98 1 265"/>
                <a:gd name="f128" fmla="*/ f99 1 326"/>
                <a:gd name="f129" fmla="*/ f100 1 265"/>
                <a:gd name="f130" fmla="*/ f101 1 265"/>
                <a:gd name="f131" fmla="*/ f102 1 326"/>
                <a:gd name="f132" fmla="*/ f103 1 326"/>
                <a:gd name="f133" fmla="*/ f104 1 265"/>
                <a:gd name="f134" fmla="*/ f105 1 326"/>
                <a:gd name="f135" fmla="*/ f106 1 265"/>
                <a:gd name="f136" fmla="*/ f107 1 326"/>
                <a:gd name="f137" fmla="*/ f108 1 265"/>
                <a:gd name="f138" fmla="*/ f109 1 326"/>
                <a:gd name="f139" fmla="*/ f110 1 326"/>
                <a:gd name="f140" fmla="*/ f111 1 265"/>
                <a:gd name="f141" fmla="*/ f112 1 326"/>
                <a:gd name="f142" fmla="*/ f113 1 265"/>
                <a:gd name="f143" fmla="*/ f114 1 326"/>
                <a:gd name="f144" fmla="*/ 0 1 f85"/>
                <a:gd name="f145" fmla="*/ f79 1 f85"/>
                <a:gd name="f146" fmla="*/ 0 1 f86"/>
                <a:gd name="f147" fmla="*/ f80 1 f86"/>
                <a:gd name="f148" fmla="*/ f116 1 f85"/>
                <a:gd name="f149" fmla="*/ f117 1 f86"/>
                <a:gd name="f150" fmla="*/ f118 1 f85"/>
                <a:gd name="f151" fmla="*/ f119 1 f86"/>
                <a:gd name="f152" fmla="*/ f120 1 f85"/>
                <a:gd name="f153" fmla="*/ f121 1 f86"/>
                <a:gd name="f154" fmla="*/ f122 1 f85"/>
                <a:gd name="f155" fmla="*/ f123 1 f86"/>
                <a:gd name="f156" fmla="*/ f124 1 f85"/>
                <a:gd name="f157" fmla="*/ f125 1 f86"/>
                <a:gd name="f158" fmla="*/ f126 1 f86"/>
                <a:gd name="f159" fmla="*/ f127 1 f85"/>
                <a:gd name="f160" fmla="*/ f128 1 f86"/>
                <a:gd name="f161" fmla="*/ f129 1 f85"/>
                <a:gd name="f162" fmla="*/ f130 1 f85"/>
                <a:gd name="f163" fmla="*/ f131 1 f86"/>
                <a:gd name="f164" fmla="*/ f132 1 f86"/>
                <a:gd name="f165" fmla="*/ f133 1 f85"/>
                <a:gd name="f166" fmla="*/ f134 1 f86"/>
                <a:gd name="f167" fmla="*/ f135 1 f85"/>
                <a:gd name="f168" fmla="*/ f136 1 f86"/>
                <a:gd name="f169" fmla="*/ f137 1 f85"/>
                <a:gd name="f170" fmla="*/ f138 1 f86"/>
                <a:gd name="f171" fmla="*/ f139 1 f86"/>
                <a:gd name="f172" fmla="*/ f140 1 f85"/>
                <a:gd name="f173" fmla="*/ f141 1 f86"/>
                <a:gd name="f174" fmla="*/ f142 1 f85"/>
                <a:gd name="f175" fmla="*/ f143 1 f86"/>
                <a:gd name="f176" fmla="*/ f144 f76 1"/>
                <a:gd name="f177" fmla="*/ f145 f76 1"/>
                <a:gd name="f178" fmla="*/ f147 f77 1"/>
                <a:gd name="f179" fmla="*/ f146 f77 1"/>
                <a:gd name="f180" fmla="*/ f148 f76 1"/>
                <a:gd name="f181" fmla="*/ f149 f77 1"/>
                <a:gd name="f182" fmla="*/ f150 f76 1"/>
                <a:gd name="f183" fmla="*/ f151 f77 1"/>
                <a:gd name="f184" fmla="*/ f152 f76 1"/>
                <a:gd name="f185" fmla="*/ f153 f77 1"/>
                <a:gd name="f186" fmla="*/ f154 f76 1"/>
                <a:gd name="f187" fmla="*/ f155 f77 1"/>
                <a:gd name="f188" fmla="*/ f156 f76 1"/>
                <a:gd name="f189" fmla="*/ f157 f77 1"/>
                <a:gd name="f190" fmla="*/ f158 f77 1"/>
                <a:gd name="f191" fmla="*/ f159 f76 1"/>
                <a:gd name="f192" fmla="*/ f160 f77 1"/>
                <a:gd name="f193" fmla="*/ f161 f76 1"/>
                <a:gd name="f194" fmla="*/ f162 f76 1"/>
                <a:gd name="f195" fmla="*/ f163 f77 1"/>
                <a:gd name="f196" fmla="*/ f164 f77 1"/>
                <a:gd name="f197" fmla="*/ f165 f76 1"/>
                <a:gd name="f198" fmla="*/ f166 f77 1"/>
                <a:gd name="f199" fmla="*/ f167 f76 1"/>
                <a:gd name="f200" fmla="*/ f168 f77 1"/>
                <a:gd name="f201" fmla="*/ f169 f76 1"/>
                <a:gd name="f202" fmla="*/ f170 f77 1"/>
                <a:gd name="f203" fmla="*/ f171 f77 1"/>
                <a:gd name="f204" fmla="*/ f172 f76 1"/>
                <a:gd name="f205" fmla="*/ f173 f77 1"/>
                <a:gd name="f206" fmla="*/ f174 f76 1"/>
                <a:gd name="f207" fmla="*/ f175 f77 1"/>
              </a:gdLst>
              <a:ahLst/>
              <a:cxnLst>
                <a:cxn ang="3cd4">
                  <a:pos x="hc" y="t"/>
                </a:cxn>
                <a:cxn ang="0">
                  <a:pos x="r" y="vc"/>
                </a:cxn>
                <a:cxn ang="cd4">
                  <a:pos x="hc" y="b"/>
                </a:cxn>
                <a:cxn ang="cd2">
                  <a:pos x="l" y="vc"/>
                </a:cxn>
                <a:cxn ang="f115">
                  <a:pos x="f180" y="f181"/>
                </a:cxn>
                <a:cxn ang="f115">
                  <a:pos x="f182" y="f183"/>
                </a:cxn>
                <a:cxn ang="f115">
                  <a:pos x="f184" y="f185"/>
                </a:cxn>
                <a:cxn ang="f115">
                  <a:pos x="f186" y="f187"/>
                </a:cxn>
                <a:cxn ang="f115">
                  <a:pos x="f188" y="f189"/>
                </a:cxn>
                <a:cxn ang="f115">
                  <a:pos x="f188" y="f190"/>
                </a:cxn>
                <a:cxn ang="f115">
                  <a:pos x="f191" y="f192"/>
                </a:cxn>
                <a:cxn ang="f115">
                  <a:pos x="f193" y="f192"/>
                </a:cxn>
                <a:cxn ang="f115">
                  <a:pos x="f194" y="f195"/>
                </a:cxn>
                <a:cxn ang="f115">
                  <a:pos x="f184" y="f196"/>
                </a:cxn>
                <a:cxn ang="f115">
                  <a:pos x="f197" y="f198"/>
                </a:cxn>
                <a:cxn ang="f115">
                  <a:pos x="f199" y="f200"/>
                </a:cxn>
                <a:cxn ang="f115">
                  <a:pos x="f201" y="f202"/>
                </a:cxn>
                <a:cxn ang="f115">
                  <a:pos x="f201" y="f203"/>
                </a:cxn>
                <a:cxn ang="f115">
                  <a:pos x="f204" y="f205"/>
                </a:cxn>
                <a:cxn ang="f115">
                  <a:pos x="f206" y="f207"/>
                </a:cxn>
                <a:cxn ang="f115">
                  <a:pos x="f206" y="f181"/>
                </a:cxn>
                <a:cxn ang="f115">
                  <a:pos x="f180" y="f181"/>
                </a:cxn>
              </a:cxnLst>
              <a:rect l="f176" t="f179" r="f177" b="f178"/>
              <a:pathLst>
                <a:path w="265" h="326">
                  <a:moveTo>
                    <a:pt x="f8" y="f9"/>
                  </a:moveTo>
                  <a:cubicBezTo>
                    <a:pt x="f8" y="f10"/>
                    <a:pt x="f11" y="f12"/>
                    <a:pt x="f13" y="f14"/>
                  </a:cubicBezTo>
                  <a:cubicBezTo>
                    <a:pt x="f15" y="f16"/>
                    <a:pt x="f17" y="f16"/>
                    <a:pt x="f18" y="f19"/>
                  </a:cubicBezTo>
                  <a:cubicBezTo>
                    <a:pt x="f20" y="f21"/>
                    <a:pt x="f22" y="f23"/>
                    <a:pt x="f24" y="f25"/>
                  </a:cubicBezTo>
                  <a:cubicBezTo>
                    <a:pt x="f26" y="f27"/>
                    <a:pt x="f28" y="f29"/>
                    <a:pt x="f28" y="f30"/>
                  </a:cubicBezTo>
                  <a:cubicBezTo>
                    <a:pt x="f28" y="f31"/>
                    <a:pt x="f5" y="f32"/>
                    <a:pt x="f28" y="f33"/>
                  </a:cubicBezTo>
                  <a:cubicBezTo>
                    <a:pt x="f34" y="f35"/>
                    <a:pt x="f36" y="f34"/>
                    <a:pt x="f33" y="f28"/>
                  </a:cubicBezTo>
                  <a:cubicBezTo>
                    <a:pt x="f37" y="f28"/>
                    <a:pt x="f38" y="f34"/>
                    <a:pt x="f39" y="f28"/>
                  </a:cubicBezTo>
                  <a:cubicBezTo>
                    <a:pt x="f40" y="f5"/>
                    <a:pt x="f41" y="f42"/>
                    <a:pt x="f41" y="f43"/>
                  </a:cubicBezTo>
                  <a:cubicBezTo>
                    <a:pt x="f18" y="f44"/>
                    <a:pt x="f41" y="f45"/>
                    <a:pt x="f18" y="f46"/>
                  </a:cubicBezTo>
                  <a:cubicBezTo>
                    <a:pt x="f18" y="f47"/>
                    <a:pt x="f48" y="f49"/>
                    <a:pt x="f50" y="f51"/>
                  </a:cubicBezTo>
                  <a:cubicBezTo>
                    <a:pt x="f52" y="f53"/>
                    <a:pt x="f21" y="f54"/>
                    <a:pt x="f55" y="f56"/>
                  </a:cubicBezTo>
                  <a:cubicBezTo>
                    <a:pt x="f57" y="f58"/>
                    <a:pt x="f59" y="f60"/>
                    <a:pt x="f59" y="f61"/>
                  </a:cubicBezTo>
                  <a:cubicBezTo>
                    <a:pt x="f59" y="f62"/>
                    <a:pt x="f6" y="f63"/>
                    <a:pt x="f59" y="f64"/>
                  </a:cubicBezTo>
                  <a:cubicBezTo>
                    <a:pt x="f59" y="f65"/>
                    <a:pt x="f66" y="f67"/>
                    <a:pt x="f68" y="f69"/>
                  </a:cubicBezTo>
                  <a:cubicBezTo>
                    <a:pt x="f70" y="f7"/>
                    <a:pt x="f71" y="f72"/>
                    <a:pt x="f71" y="f73"/>
                  </a:cubicBezTo>
                  <a:cubicBezTo>
                    <a:pt x="f71" y="f74"/>
                    <a:pt x="f71" y="f64"/>
                    <a:pt x="f71" y="f9"/>
                  </a:cubicBezTo>
                  <a:cubicBezTo>
                    <a:pt x="f71"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6">
              <a:extLst>
                <a:ext uri="{FF2B5EF4-FFF2-40B4-BE49-F238E27FC236}">
                  <a16:creationId xmlns:a16="http://schemas.microsoft.com/office/drawing/2014/main" id="{0C1AA62F-156B-C4D7-B4FD-FEDEA10C1A70}"/>
                </a:ext>
              </a:extLst>
            </p:cNvPr>
            <p:cNvSpPr/>
            <p:nvPr/>
          </p:nvSpPr>
          <p:spPr>
            <a:xfrm rot="16200004">
              <a:off x="7630462" y="3399789"/>
              <a:ext cx="689421" cy="1200671"/>
            </a:xfrm>
            <a:custGeom>
              <a:avLst/>
              <a:gdLst>
                <a:gd name="f0" fmla="val 10800000"/>
                <a:gd name="f1" fmla="val 5400000"/>
                <a:gd name="f2" fmla="val 180"/>
                <a:gd name="f3" fmla="val w"/>
                <a:gd name="f4" fmla="val h"/>
                <a:gd name="f5" fmla="val 0"/>
                <a:gd name="f6" fmla="val 171"/>
                <a:gd name="f7" fmla="val 317"/>
                <a:gd name="f8" fmla="val 133"/>
                <a:gd name="f9" fmla="val 151"/>
                <a:gd name="f10" fmla="val 161"/>
                <a:gd name="f11" fmla="val 162"/>
                <a:gd name="f12" fmla="val 169"/>
                <a:gd name="f13" fmla="val 206"/>
                <a:gd name="f14" fmla="val 168"/>
                <a:gd name="f15" fmla="val 227"/>
                <a:gd name="f16" fmla="val 249"/>
                <a:gd name="f17" fmla="val 271"/>
                <a:gd name="f18" fmla="val 296"/>
                <a:gd name="f19" fmla="val 150"/>
                <a:gd name="f20" fmla="val 316"/>
                <a:gd name="f21" fmla="val 125"/>
                <a:gd name="f22" fmla="val 90"/>
                <a:gd name="f23" fmla="val 54"/>
                <a:gd name="f24" fmla="val 19"/>
                <a:gd name="f25" fmla="val 9"/>
                <a:gd name="f26" fmla="val 7"/>
                <a:gd name="f27" fmla="val 313"/>
                <a:gd name="f28" fmla="val 304"/>
                <a:gd name="f29" fmla="val 5"/>
                <a:gd name="f30" fmla="val 265"/>
                <a:gd name="f31" fmla="val 264"/>
                <a:gd name="f32" fmla="val 44"/>
                <a:gd name="f33" fmla="val 64"/>
                <a:gd name="f34" fmla="val 266"/>
                <a:gd name="f35" fmla="val 69"/>
                <a:gd name="f36" fmla="val 259"/>
                <a:gd name="f37" fmla="val 67"/>
                <a:gd name="f38" fmla="val 242"/>
                <a:gd name="f39" fmla="val 66"/>
                <a:gd name="f40" fmla="val 211"/>
                <a:gd name="f41" fmla="val 196"/>
                <a:gd name="f42" fmla="val 185"/>
                <a:gd name="f43" fmla="val 181"/>
                <a:gd name="f44" fmla="val 53"/>
                <a:gd name="f45" fmla="val 182"/>
                <a:gd name="f46" fmla="val 49"/>
                <a:gd name="f47" fmla="val 183"/>
                <a:gd name="f48" fmla="val 39"/>
                <a:gd name="f49" fmla="val 6"/>
                <a:gd name="f50" fmla="val 174"/>
                <a:gd name="f51" fmla="val 140"/>
                <a:gd name="f52" fmla="val 131"/>
                <a:gd name="f53" fmla="val 15"/>
                <a:gd name="f54" fmla="val 20"/>
                <a:gd name="f55" fmla="val 34"/>
                <a:gd name="f56" fmla="val 130"/>
                <a:gd name="f57" fmla="val 61"/>
                <a:gd name="f58" fmla="val 128"/>
                <a:gd name="f59" fmla="val 118"/>
                <a:gd name="f60" fmla="val 63"/>
                <a:gd name="f61" fmla="val 101"/>
                <a:gd name="f62" fmla="val 87"/>
                <a:gd name="f63" fmla="val 51"/>
                <a:gd name="f64" fmla="val 50"/>
                <a:gd name="f65" fmla="val 27"/>
                <a:gd name="f66" fmla="val 10"/>
                <a:gd name="f67" fmla="val 52"/>
                <a:gd name="f68" fmla="val 47"/>
                <a:gd name="f69" fmla="val 30"/>
                <a:gd name="f70" fmla="val 17"/>
                <a:gd name="f71" fmla="val 26"/>
                <a:gd name="f72" fmla="val 2"/>
                <a:gd name="f73" fmla="val 55"/>
                <a:gd name="f74" fmla="val 4"/>
                <a:gd name="f75" fmla="val 84"/>
                <a:gd name="f76" fmla="val 112"/>
                <a:gd name="f77" fmla="val 3"/>
                <a:gd name="f78" fmla="val 144"/>
                <a:gd name="f79" fmla="val 158"/>
                <a:gd name="f80" fmla="val 18"/>
                <a:gd name="f81" fmla="val 159"/>
                <a:gd name="f82" fmla="val 76"/>
                <a:gd name="f83" fmla="val 113"/>
                <a:gd name="f84" fmla="val 137"/>
                <a:gd name="f85" fmla="+- 0 0 -90"/>
                <a:gd name="f86" fmla="*/ f3 1 171"/>
                <a:gd name="f87" fmla="*/ f4 1 317"/>
                <a:gd name="f88" fmla="val f5"/>
                <a:gd name="f89" fmla="val f6"/>
                <a:gd name="f90" fmla="val f7"/>
                <a:gd name="f91" fmla="*/ f85 f0 1"/>
                <a:gd name="f92" fmla="+- f90 0 f88"/>
                <a:gd name="f93" fmla="+- f89 0 f88"/>
                <a:gd name="f94" fmla="*/ f91 1 f2"/>
                <a:gd name="f95" fmla="*/ f93 1 171"/>
                <a:gd name="f96" fmla="*/ f92 1 317"/>
                <a:gd name="f97" fmla="*/ 133 f93 1"/>
                <a:gd name="f98" fmla="*/ 151 f92 1"/>
                <a:gd name="f99" fmla="*/ 169 f93 1"/>
                <a:gd name="f100" fmla="*/ 206 f92 1"/>
                <a:gd name="f101" fmla="*/ 271 f92 1"/>
                <a:gd name="f102" fmla="*/ 125 f93 1"/>
                <a:gd name="f103" fmla="*/ 316 f92 1"/>
                <a:gd name="f104" fmla="*/ 19 f93 1"/>
                <a:gd name="f105" fmla="*/ 317 f92 1"/>
                <a:gd name="f106" fmla="*/ 7 f93 1"/>
                <a:gd name="f107" fmla="*/ 304 f92 1"/>
                <a:gd name="f108" fmla="*/ 44 f93 1"/>
                <a:gd name="f109" fmla="*/ 265 f92 1"/>
                <a:gd name="f110" fmla="*/ 67 f93 1"/>
                <a:gd name="f111" fmla="*/ 242 f92 1"/>
                <a:gd name="f112" fmla="*/ 196 f92 1"/>
                <a:gd name="f113" fmla="*/ 53 f93 1"/>
                <a:gd name="f114" fmla="*/ 182 f92 1"/>
                <a:gd name="f115" fmla="*/ 39 f93 1"/>
                <a:gd name="f116" fmla="*/ 140 f92 1"/>
                <a:gd name="f117" fmla="*/ 20 f93 1"/>
                <a:gd name="f118" fmla="*/ 133 f92 1"/>
                <a:gd name="f119" fmla="*/ 61 f93 1"/>
                <a:gd name="f120" fmla="*/ 128 f92 1"/>
                <a:gd name="f121" fmla="*/ 63 f93 1"/>
                <a:gd name="f122" fmla="*/ 87 f92 1"/>
                <a:gd name="f123" fmla="*/ 27 f93 1"/>
                <a:gd name="f124" fmla="*/ 51 f92 1"/>
                <a:gd name="f125" fmla="*/ 30 f92 1"/>
                <a:gd name="f126" fmla="*/ 26 f93 1"/>
                <a:gd name="f127" fmla="*/ 2 f92 1"/>
                <a:gd name="f128" fmla="*/ 112 f93 1"/>
                <a:gd name="f129" fmla="*/ 3 f92 1"/>
                <a:gd name="f130" fmla="*/ 159 f93 1"/>
                <a:gd name="f131" fmla="*/ 50 f92 1"/>
                <a:gd name="f132" fmla="*/ 90 f92 1"/>
                <a:gd name="f133" fmla="+- f94 0 f1"/>
                <a:gd name="f134" fmla="*/ f97 1 171"/>
                <a:gd name="f135" fmla="*/ f98 1 317"/>
                <a:gd name="f136" fmla="*/ f99 1 171"/>
                <a:gd name="f137" fmla="*/ f100 1 317"/>
                <a:gd name="f138" fmla="*/ f101 1 317"/>
                <a:gd name="f139" fmla="*/ f102 1 171"/>
                <a:gd name="f140" fmla="*/ f103 1 317"/>
                <a:gd name="f141" fmla="*/ f104 1 171"/>
                <a:gd name="f142" fmla="*/ f105 1 317"/>
                <a:gd name="f143" fmla="*/ f106 1 171"/>
                <a:gd name="f144" fmla="*/ f107 1 317"/>
                <a:gd name="f145" fmla="*/ f108 1 171"/>
                <a:gd name="f146" fmla="*/ f109 1 317"/>
                <a:gd name="f147" fmla="*/ f110 1 171"/>
                <a:gd name="f148" fmla="*/ f111 1 317"/>
                <a:gd name="f149" fmla="*/ f112 1 317"/>
                <a:gd name="f150" fmla="*/ f113 1 171"/>
                <a:gd name="f151" fmla="*/ f114 1 317"/>
                <a:gd name="f152" fmla="*/ f115 1 171"/>
                <a:gd name="f153" fmla="*/ f116 1 317"/>
                <a:gd name="f154" fmla="*/ f117 1 171"/>
                <a:gd name="f155" fmla="*/ f118 1 317"/>
                <a:gd name="f156" fmla="*/ f119 1 171"/>
                <a:gd name="f157" fmla="*/ f120 1 317"/>
                <a:gd name="f158" fmla="*/ f121 1 171"/>
                <a:gd name="f159" fmla="*/ f122 1 317"/>
                <a:gd name="f160" fmla="*/ f123 1 171"/>
                <a:gd name="f161" fmla="*/ f124 1 317"/>
                <a:gd name="f162" fmla="*/ f125 1 317"/>
                <a:gd name="f163" fmla="*/ f126 1 171"/>
                <a:gd name="f164" fmla="*/ f127 1 317"/>
                <a:gd name="f165" fmla="*/ f128 1 171"/>
                <a:gd name="f166" fmla="*/ f129 1 317"/>
                <a:gd name="f167" fmla="*/ f130 1 171"/>
                <a:gd name="f168" fmla="*/ f131 1 317"/>
                <a:gd name="f169" fmla="*/ f132 1 317"/>
                <a:gd name="f170" fmla="*/ 0 1 f95"/>
                <a:gd name="f171" fmla="*/ f89 1 f95"/>
                <a:gd name="f172" fmla="*/ 0 1 f96"/>
                <a:gd name="f173" fmla="*/ f90 1 f96"/>
                <a:gd name="f174" fmla="*/ f134 1 f95"/>
                <a:gd name="f175" fmla="*/ f135 1 f96"/>
                <a:gd name="f176" fmla="*/ f136 1 f95"/>
                <a:gd name="f177" fmla="*/ f137 1 f96"/>
                <a:gd name="f178" fmla="*/ f138 1 f96"/>
                <a:gd name="f179" fmla="*/ f139 1 f95"/>
                <a:gd name="f180" fmla="*/ f140 1 f96"/>
                <a:gd name="f181" fmla="*/ f141 1 f95"/>
                <a:gd name="f182" fmla="*/ f142 1 f96"/>
                <a:gd name="f183" fmla="*/ f143 1 f95"/>
                <a:gd name="f184" fmla="*/ f144 1 f96"/>
                <a:gd name="f185" fmla="*/ f145 1 f95"/>
                <a:gd name="f186" fmla="*/ f146 1 f96"/>
                <a:gd name="f187" fmla="*/ f147 1 f95"/>
                <a:gd name="f188" fmla="*/ f148 1 f96"/>
                <a:gd name="f189" fmla="*/ f149 1 f96"/>
                <a:gd name="f190" fmla="*/ f150 1 f95"/>
                <a:gd name="f191" fmla="*/ f151 1 f96"/>
                <a:gd name="f192" fmla="*/ f152 1 f95"/>
                <a:gd name="f193" fmla="*/ f153 1 f96"/>
                <a:gd name="f194" fmla="*/ f154 1 f95"/>
                <a:gd name="f195" fmla="*/ f155 1 f96"/>
                <a:gd name="f196" fmla="*/ f156 1 f95"/>
                <a:gd name="f197" fmla="*/ f157 1 f96"/>
                <a:gd name="f198" fmla="*/ f158 1 f95"/>
                <a:gd name="f199" fmla="*/ f159 1 f96"/>
                <a:gd name="f200" fmla="*/ f160 1 f95"/>
                <a:gd name="f201" fmla="*/ f161 1 f96"/>
                <a:gd name="f202" fmla="*/ f162 1 f96"/>
                <a:gd name="f203" fmla="*/ f163 1 f95"/>
                <a:gd name="f204" fmla="*/ f164 1 f96"/>
                <a:gd name="f205" fmla="*/ f165 1 f95"/>
                <a:gd name="f206" fmla="*/ f166 1 f96"/>
                <a:gd name="f207" fmla="*/ f167 1 f95"/>
                <a:gd name="f208" fmla="*/ f168 1 f96"/>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7 1"/>
                <a:gd name="f219" fmla="*/ f179 f86 1"/>
                <a:gd name="f220" fmla="*/ f180 f87 1"/>
                <a:gd name="f221" fmla="*/ f181 f86 1"/>
                <a:gd name="f222" fmla="*/ f182 f87 1"/>
                <a:gd name="f223" fmla="*/ f183 f86 1"/>
                <a:gd name="f224" fmla="*/ f184 f87 1"/>
                <a:gd name="f225" fmla="*/ f185 f86 1"/>
                <a:gd name="f226" fmla="*/ f186 f87 1"/>
                <a:gd name="f227" fmla="*/ f187 f86 1"/>
                <a:gd name="f228" fmla="*/ f188 f87 1"/>
                <a:gd name="f229" fmla="*/ f189 f87 1"/>
                <a:gd name="f230" fmla="*/ f190 f86 1"/>
                <a:gd name="f231" fmla="*/ f191 f87 1"/>
                <a:gd name="f232" fmla="*/ f192 f86 1"/>
                <a:gd name="f233" fmla="*/ f193 f87 1"/>
                <a:gd name="f234" fmla="*/ f194 f86 1"/>
                <a:gd name="f235" fmla="*/ f195 f87 1"/>
                <a:gd name="f236" fmla="*/ f196 f86 1"/>
                <a:gd name="f237" fmla="*/ f197 f87 1"/>
                <a:gd name="f238" fmla="*/ f198 f86 1"/>
                <a:gd name="f239" fmla="*/ f199 f87 1"/>
                <a:gd name="f240" fmla="*/ f200 f86 1"/>
                <a:gd name="f241" fmla="*/ f201 f87 1"/>
                <a:gd name="f242" fmla="*/ f202 f87 1"/>
                <a:gd name="f243" fmla="*/ f203 f86 1"/>
                <a:gd name="f244" fmla="*/ f204 f87 1"/>
                <a:gd name="f245" fmla="*/ f205 f86 1"/>
                <a:gd name="f246" fmla="*/ f206 f87 1"/>
                <a:gd name="f247" fmla="*/ f207 f86 1"/>
                <a:gd name="f248" fmla="*/ f208 f87 1"/>
                <a:gd name="f249" fmla="*/ f209 f87 1"/>
              </a:gdLst>
              <a:ahLst/>
              <a:cxnLst>
                <a:cxn ang="3cd4">
                  <a:pos x="hc" y="t"/>
                </a:cxn>
                <a:cxn ang="0">
                  <a:pos x="r" y="vc"/>
                </a:cxn>
                <a:cxn ang="cd4">
                  <a:pos x="hc" y="b"/>
                </a:cxn>
                <a:cxn ang="cd2">
                  <a:pos x="l" y="vc"/>
                </a:cxn>
                <a:cxn ang="f133">
                  <a:pos x="f214" y="f215"/>
                </a:cxn>
                <a:cxn ang="f133">
                  <a:pos x="f216" y="f217"/>
                </a:cxn>
                <a:cxn ang="f133">
                  <a:pos x="f216" y="f218"/>
                </a:cxn>
                <a:cxn ang="f133">
                  <a:pos x="f219" y="f220"/>
                </a:cxn>
                <a:cxn ang="f133">
                  <a:pos x="f221" y="f222"/>
                </a:cxn>
                <a:cxn ang="f133">
                  <a:pos x="f223" y="f224"/>
                </a:cxn>
                <a:cxn ang="f133">
                  <a:pos x="f225" y="f226"/>
                </a:cxn>
                <a:cxn ang="f133">
                  <a:pos x="f227" y="f228"/>
                </a:cxn>
                <a:cxn ang="f133">
                  <a:pos x="f227" y="f229"/>
                </a:cxn>
                <a:cxn ang="f133">
                  <a:pos x="f230" y="f231"/>
                </a:cxn>
                <a:cxn ang="f133">
                  <a:pos x="f232" y="f231"/>
                </a:cxn>
                <a:cxn ang="f133">
                  <a:pos x="f223" y="f233"/>
                </a:cxn>
                <a:cxn ang="f133">
                  <a:pos x="f234" y="f235"/>
                </a:cxn>
                <a:cxn ang="f133">
                  <a:pos x="f236" y="f237"/>
                </a:cxn>
                <a:cxn ang="f133">
                  <a:pos x="f238" y="f239"/>
                </a:cxn>
                <a:cxn ang="f133">
                  <a:pos x="f240" y="f241"/>
                </a:cxn>
                <a:cxn ang="f133">
                  <a:pos x="f223" y="f242"/>
                </a:cxn>
                <a:cxn ang="f133">
                  <a:pos x="f243" y="f244"/>
                </a:cxn>
                <a:cxn ang="f133">
                  <a:pos x="f245" y="f246"/>
                </a:cxn>
                <a:cxn ang="f133">
                  <a:pos x="f247" y="f248"/>
                </a:cxn>
                <a:cxn ang="f133">
                  <a:pos x="f247" y="f249"/>
                </a:cxn>
                <a:cxn ang="f133">
                  <a:pos x="f214" y="f215"/>
                </a:cxn>
              </a:cxnLst>
              <a:rect l="f210" t="f213" r="f211" b="f212"/>
              <a:pathLst>
                <a:path w="171" h="317">
                  <a:moveTo>
                    <a:pt x="f8" y="f9"/>
                  </a:moveTo>
                  <a:cubicBezTo>
                    <a:pt x="f10" y="f11"/>
                    <a:pt x="f6" y="f2"/>
                    <a:pt x="f12" y="f13"/>
                  </a:cubicBezTo>
                  <a:cubicBezTo>
                    <a:pt x="f14" y="f15"/>
                    <a:pt x="f12" y="f16"/>
                    <a:pt x="f12" y="f17"/>
                  </a:cubicBezTo>
                  <a:cubicBezTo>
                    <a:pt x="f14" y="f18"/>
                    <a:pt x="f19" y="f20"/>
                    <a:pt x="f21" y="f20"/>
                  </a:cubicBezTo>
                  <a:cubicBezTo>
                    <a:pt x="f22" y="f7"/>
                    <a:pt x="f23" y="f7"/>
                    <a:pt x="f24" y="f7"/>
                  </a:cubicBezTo>
                  <a:cubicBezTo>
                    <a:pt x="f25" y="f7"/>
                    <a:pt x="f26" y="f27"/>
                    <a:pt x="f26" y="f28"/>
                  </a:cubicBezTo>
                  <a:cubicBezTo>
                    <a:pt x="f29" y="f30"/>
                    <a:pt x="f29" y="f31"/>
                    <a:pt x="f32" y="f30"/>
                  </a:cubicBezTo>
                  <a:cubicBezTo>
                    <a:pt x="f33" y="f34"/>
                    <a:pt x="f35" y="f36"/>
                    <a:pt x="f37" y="f38"/>
                  </a:cubicBezTo>
                  <a:cubicBezTo>
                    <a:pt x="f39" y="f15"/>
                    <a:pt x="f39" y="f40"/>
                    <a:pt x="f37" y="f41"/>
                  </a:cubicBezTo>
                  <a:cubicBezTo>
                    <a:pt x="f37" y="f42"/>
                    <a:pt x="f33" y="f43"/>
                    <a:pt x="f44" y="f45"/>
                  </a:cubicBezTo>
                  <a:cubicBezTo>
                    <a:pt x="f46" y="f47"/>
                    <a:pt x="f32" y="f45"/>
                    <a:pt x="f48" y="f45"/>
                  </a:cubicBezTo>
                  <a:cubicBezTo>
                    <a:pt x="f49" y="f45"/>
                    <a:pt x="f5" y="f50"/>
                    <a:pt x="f26" y="f51"/>
                  </a:cubicBezTo>
                  <a:cubicBezTo>
                    <a:pt x="f25" y="f52"/>
                    <a:pt x="f53" y="f8"/>
                    <a:pt x="f54" y="f8"/>
                  </a:cubicBezTo>
                  <a:cubicBezTo>
                    <a:pt x="f55" y="f56"/>
                    <a:pt x="f44" y="f51"/>
                    <a:pt x="f57" y="f58"/>
                  </a:cubicBezTo>
                  <a:cubicBezTo>
                    <a:pt x="f37" y="f59"/>
                    <a:pt x="f60" y="f61"/>
                    <a:pt x="f60" y="f62"/>
                  </a:cubicBezTo>
                  <a:cubicBezTo>
                    <a:pt x="f60" y="f63"/>
                    <a:pt x="f60" y="f64"/>
                    <a:pt x="f65" y="f63"/>
                  </a:cubicBezTo>
                  <a:cubicBezTo>
                    <a:pt x="f66" y="f67"/>
                    <a:pt x="f29" y="f68"/>
                    <a:pt x="f26" y="f69"/>
                  </a:cubicBezTo>
                  <a:cubicBezTo>
                    <a:pt x="f25" y="f70"/>
                    <a:pt x="f5" y="f5"/>
                    <a:pt x="f71" y="f72"/>
                  </a:cubicBezTo>
                  <a:cubicBezTo>
                    <a:pt x="f73" y="f74"/>
                    <a:pt x="f75" y="f72"/>
                    <a:pt x="f76" y="f77"/>
                  </a:cubicBezTo>
                  <a:cubicBezTo>
                    <a:pt x="f78" y="f77"/>
                    <a:pt x="f79" y="f80"/>
                    <a:pt x="f81" y="f64"/>
                  </a:cubicBezTo>
                  <a:cubicBezTo>
                    <a:pt x="f81" y="f60"/>
                    <a:pt x="f79" y="f82"/>
                    <a:pt x="f81" y="f22"/>
                  </a:cubicBezTo>
                  <a:cubicBezTo>
                    <a:pt x="f81" y="f83"/>
                    <a:pt x="f11" y="f84"/>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7">
              <a:extLst>
                <a:ext uri="{FF2B5EF4-FFF2-40B4-BE49-F238E27FC236}">
                  <a16:creationId xmlns:a16="http://schemas.microsoft.com/office/drawing/2014/main" id="{E425307D-8171-8DD3-44DE-3AAC6D930E15}"/>
                </a:ext>
              </a:extLst>
            </p:cNvPr>
            <p:cNvSpPr/>
            <p:nvPr/>
          </p:nvSpPr>
          <p:spPr>
            <a:xfrm rot="16200004">
              <a:off x="7769579" y="3981201"/>
              <a:ext cx="418246" cy="1200671"/>
            </a:xfrm>
            <a:custGeom>
              <a:avLst/>
              <a:gdLst>
                <a:gd name="f0" fmla="val 10800000"/>
                <a:gd name="f1" fmla="val 5400000"/>
                <a:gd name="f2" fmla="val 180"/>
                <a:gd name="f3" fmla="val w"/>
                <a:gd name="f4" fmla="val h"/>
                <a:gd name="f5" fmla="val 0"/>
                <a:gd name="f6" fmla="val 104"/>
                <a:gd name="f7" fmla="val 317"/>
                <a:gd name="f8" fmla="val 103"/>
                <a:gd name="f9" fmla="val 160"/>
                <a:gd name="f10" fmla="val 206"/>
                <a:gd name="f11" fmla="val 253"/>
                <a:gd name="f12" fmla="val 300"/>
                <a:gd name="f13" fmla="val 313"/>
                <a:gd name="f14" fmla="val 100"/>
                <a:gd name="f15" fmla="val 87"/>
                <a:gd name="f16" fmla="val 316"/>
                <a:gd name="f17" fmla="val 63"/>
                <a:gd name="f18" fmla="val 315"/>
                <a:gd name="f19" fmla="val 39"/>
                <a:gd name="f20" fmla="val 15"/>
                <a:gd name="f21" fmla="val 3"/>
                <a:gd name="f22" fmla="val 312"/>
                <a:gd name="f23" fmla="val 301"/>
                <a:gd name="f24" fmla="val 1"/>
                <a:gd name="f25" fmla="val 111"/>
                <a:gd name="f26" fmla="val 16"/>
                <a:gd name="f27" fmla="val 4"/>
                <a:gd name="f28" fmla="val 5"/>
                <a:gd name="f29" fmla="val 40"/>
                <a:gd name="f30" fmla="val 2"/>
                <a:gd name="f31" fmla="val 64"/>
                <a:gd name="f32" fmla="val 101"/>
                <a:gd name="f33" fmla="val 18"/>
                <a:gd name="f34" fmla="val 65"/>
                <a:gd name="f35" fmla="val 113"/>
                <a:gd name="f36" fmla="+- 0 0 -90"/>
                <a:gd name="f37" fmla="*/ f3 1 104"/>
                <a:gd name="f38" fmla="*/ f4 1 317"/>
                <a:gd name="f39" fmla="val f5"/>
                <a:gd name="f40" fmla="val f6"/>
                <a:gd name="f41" fmla="val f7"/>
                <a:gd name="f42" fmla="*/ f36 f0 1"/>
                <a:gd name="f43" fmla="+- f41 0 f39"/>
                <a:gd name="f44" fmla="+- f40 0 f39"/>
                <a:gd name="f45" fmla="*/ f42 1 f2"/>
                <a:gd name="f46" fmla="*/ f44 1 104"/>
                <a:gd name="f47" fmla="*/ f43 1 317"/>
                <a:gd name="f48" fmla="*/ 103 f44 1"/>
                <a:gd name="f49" fmla="*/ 160 f43 1"/>
                <a:gd name="f50" fmla="*/ 104 f44 1"/>
                <a:gd name="f51" fmla="*/ 300 f43 1"/>
                <a:gd name="f52" fmla="*/ 87 f44 1"/>
                <a:gd name="f53" fmla="*/ 316 f43 1"/>
                <a:gd name="f54" fmla="*/ 15 f44 1"/>
                <a:gd name="f55" fmla="*/ 0 f44 1"/>
                <a:gd name="f56" fmla="*/ 301 f43 1"/>
                <a:gd name="f57" fmla="*/ 16 f43 1"/>
                <a:gd name="f58" fmla="*/ 16 f44 1"/>
                <a:gd name="f59" fmla="*/ 1 f43 1"/>
                <a:gd name="f60" fmla="*/ 18 f43 1"/>
                <a:gd name="f61" fmla="+- f45 0 f1"/>
                <a:gd name="f62" fmla="*/ f48 1 104"/>
                <a:gd name="f63" fmla="*/ f49 1 317"/>
                <a:gd name="f64" fmla="*/ f50 1 104"/>
                <a:gd name="f65" fmla="*/ f51 1 317"/>
                <a:gd name="f66" fmla="*/ f52 1 104"/>
                <a:gd name="f67" fmla="*/ f53 1 317"/>
                <a:gd name="f68" fmla="*/ f54 1 104"/>
                <a:gd name="f69" fmla="*/ f55 1 104"/>
                <a:gd name="f70" fmla="*/ f56 1 317"/>
                <a:gd name="f71" fmla="*/ f57 1 317"/>
                <a:gd name="f72" fmla="*/ f58 1 104"/>
                <a:gd name="f73" fmla="*/ f59 1 317"/>
                <a:gd name="f74" fmla="*/ f60 1 317"/>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7"/>
                <a:gd name="f89" fmla="*/ f72 1 f46"/>
                <a:gd name="f90" fmla="*/ f73 1 f47"/>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8 1"/>
                <a:gd name="f106" fmla="*/ f89 f37 1"/>
                <a:gd name="f107" fmla="*/ f90 f38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104"/>
                </a:cxn>
                <a:cxn ang="f61">
                  <a:pos x="f103" y="f105"/>
                </a:cxn>
                <a:cxn ang="f61">
                  <a:pos x="f106" y="f107"/>
                </a:cxn>
                <a:cxn ang="f61">
                  <a:pos x="f100" y="f107"/>
                </a:cxn>
                <a:cxn ang="f61">
                  <a:pos x="f98" y="f108"/>
                </a:cxn>
                <a:cxn ang="f61">
                  <a:pos x="f98" y="f97"/>
                </a:cxn>
                <a:cxn ang="f61">
                  <a:pos x="f96" y="f97"/>
                </a:cxn>
              </a:cxnLst>
              <a:rect l="f92" t="f95" r="f93" b="f94"/>
              <a:pathLst>
                <a:path w="104" h="317">
                  <a:moveTo>
                    <a:pt x="f8" y="f9"/>
                  </a:moveTo>
                  <a:cubicBezTo>
                    <a:pt x="f8" y="f10"/>
                    <a:pt x="f8" y="f11"/>
                    <a:pt x="f6" y="f12"/>
                  </a:cubicBezTo>
                  <a:cubicBezTo>
                    <a:pt x="f6" y="f13"/>
                    <a:pt x="f14" y="f7"/>
                    <a:pt x="f15" y="f16"/>
                  </a:cubicBezTo>
                  <a:cubicBezTo>
                    <a:pt x="f17" y="f18"/>
                    <a:pt x="f19" y="f18"/>
                    <a:pt x="f20" y="f16"/>
                  </a:cubicBezTo>
                  <a:cubicBezTo>
                    <a:pt x="f21" y="f7"/>
                    <a:pt x="f5" y="f22"/>
                    <a:pt x="f5" y="f23"/>
                  </a:cubicBezTo>
                  <a:cubicBezTo>
                    <a:pt x="f24" y="f10"/>
                    <a:pt x="f24" y="f25"/>
                    <a:pt x="f5" y="f26"/>
                  </a:cubicBezTo>
                  <a:cubicBezTo>
                    <a:pt x="f5" y="f27"/>
                    <a:pt x="f28" y="f24"/>
                    <a:pt x="f26" y="f24"/>
                  </a:cubicBezTo>
                  <a:cubicBezTo>
                    <a:pt x="f29" y="f30"/>
                    <a:pt x="f31" y="f30"/>
                    <a:pt x="f15" y="f24"/>
                  </a:cubicBezTo>
                  <a:cubicBezTo>
                    <a:pt x="f32" y="f5"/>
                    <a:pt x="f6" y="f28"/>
                    <a:pt x="f6" y="f33"/>
                  </a:cubicBezTo>
                  <a:cubicBezTo>
                    <a:pt x="f8" y="f34"/>
                    <a:pt x="f6" y="f35"/>
                    <a:pt x="f6" y="f9"/>
                  </a:cubicBezTo>
                  <a:cubicBezTo>
                    <a:pt x="f6"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8">
              <a:extLst>
                <a:ext uri="{FF2B5EF4-FFF2-40B4-BE49-F238E27FC236}">
                  <a16:creationId xmlns:a16="http://schemas.microsoft.com/office/drawing/2014/main" id="{01C6048B-3F9F-ED8F-CEC4-2AA21F79C060}"/>
                </a:ext>
              </a:extLst>
            </p:cNvPr>
            <p:cNvSpPr/>
            <p:nvPr/>
          </p:nvSpPr>
          <p:spPr>
            <a:xfrm rot="16200004">
              <a:off x="7905925" y="2545667"/>
              <a:ext cx="418246" cy="927978"/>
            </a:xfrm>
            <a:custGeom>
              <a:avLst/>
              <a:gdLst>
                <a:gd name="f0" fmla="val 10800000"/>
                <a:gd name="f1" fmla="val 5400000"/>
                <a:gd name="f2" fmla="val 180"/>
                <a:gd name="f3" fmla="val w"/>
                <a:gd name="f4" fmla="val h"/>
                <a:gd name="f5" fmla="val 0"/>
                <a:gd name="f6" fmla="val 104"/>
                <a:gd name="f7" fmla="val 245"/>
                <a:gd name="f8" fmla="val 121"/>
                <a:gd name="f9" fmla="val 86"/>
                <a:gd name="f10" fmla="val 1"/>
                <a:gd name="f11" fmla="val 52"/>
                <a:gd name="f12" fmla="val 17"/>
                <a:gd name="f13" fmla="val 4"/>
                <a:gd name="f14" fmla="val 42"/>
                <a:gd name="f15" fmla="val 66"/>
                <a:gd name="f16" fmla="val 91"/>
                <a:gd name="f17" fmla="val 100"/>
                <a:gd name="f18" fmla="val 103"/>
                <a:gd name="f19" fmla="val 13"/>
                <a:gd name="f20" fmla="val 160"/>
                <a:gd name="f21" fmla="val 233"/>
                <a:gd name="f22" fmla="val 241"/>
                <a:gd name="f23" fmla="val 101"/>
                <a:gd name="f24" fmla="val 92"/>
                <a:gd name="f25" fmla="val 244"/>
                <a:gd name="f26" fmla="val 40"/>
                <a:gd name="f27" fmla="val 14"/>
                <a:gd name="f28" fmla="val 2"/>
                <a:gd name="f29" fmla="val 239"/>
                <a:gd name="f30" fmla="val 229"/>
                <a:gd name="f31" fmla="val 193"/>
                <a:gd name="f32" fmla="val 157"/>
                <a:gd name="f33" fmla="+- 0 0 -90"/>
                <a:gd name="f34" fmla="*/ f3 1 104"/>
                <a:gd name="f35" fmla="*/ f4 1 245"/>
                <a:gd name="f36" fmla="val f5"/>
                <a:gd name="f37" fmla="val f6"/>
                <a:gd name="f38" fmla="val f7"/>
                <a:gd name="f39" fmla="*/ f33 f0 1"/>
                <a:gd name="f40" fmla="+- f38 0 f36"/>
                <a:gd name="f41" fmla="+- f37 0 f36"/>
                <a:gd name="f42" fmla="*/ f39 1 f2"/>
                <a:gd name="f43" fmla="*/ f41 1 104"/>
                <a:gd name="f44" fmla="*/ f40 1 245"/>
                <a:gd name="f45" fmla="*/ 0 f41 1"/>
                <a:gd name="f46" fmla="*/ 121 f40 1"/>
                <a:gd name="f47" fmla="*/ 17 f40 1"/>
                <a:gd name="f48" fmla="*/ 17 f41 1"/>
                <a:gd name="f49" fmla="*/ 0 f40 1"/>
                <a:gd name="f50" fmla="*/ 91 f41 1"/>
                <a:gd name="f51" fmla="*/ 103 f41 1"/>
                <a:gd name="f52" fmla="*/ 13 f40 1"/>
                <a:gd name="f53" fmla="*/ 233 f40 1"/>
                <a:gd name="f54" fmla="*/ 92 f41 1"/>
                <a:gd name="f55" fmla="*/ 244 f40 1"/>
                <a:gd name="f56" fmla="*/ 14 f41 1"/>
                <a:gd name="f57" fmla="*/ 229 f40 1"/>
                <a:gd name="f58" fmla="+- f42 0 f1"/>
                <a:gd name="f59" fmla="*/ f45 1 104"/>
                <a:gd name="f60" fmla="*/ f46 1 245"/>
                <a:gd name="f61" fmla="*/ f47 1 245"/>
                <a:gd name="f62" fmla="*/ f48 1 104"/>
                <a:gd name="f63" fmla="*/ f49 1 245"/>
                <a:gd name="f64" fmla="*/ f50 1 104"/>
                <a:gd name="f65" fmla="*/ f51 1 104"/>
                <a:gd name="f66" fmla="*/ f52 1 245"/>
                <a:gd name="f67" fmla="*/ f53 1 245"/>
                <a:gd name="f68" fmla="*/ f54 1 104"/>
                <a:gd name="f69" fmla="*/ f55 1 245"/>
                <a:gd name="f70" fmla="*/ f56 1 104"/>
                <a:gd name="f71" fmla="*/ f57 1 245"/>
                <a:gd name="f72" fmla="*/ 0 1 f43"/>
                <a:gd name="f73" fmla="*/ f37 1 f43"/>
                <a:gd name="f74" fmla="*/ 0 1 f44"/>
                <a:gd name="f75" fmla="*/ f38 1 f44"/>
                <a:gd name="f76" fmla="*/ f59 1 f43"/>
                <a:gd name="f77" fmla="*/ f60 1 f44"/>
                <a:gd name="f78" fmla="*/ f61 1 f44"/>
                <a:gd name="f79" fmla="*/ f62 1 f43"/>
                <a:gd name="f80" fmla="*/ f63 1 f44"/>
                <a:gd name="f81" fmla="*/ f64 1 f43"/>
                <a:gd name="f82" fmla="*/ f65 1 f43"/>
                <a:gd name="f83" fmla="*/ f66 1 f44"/>
                <a:gd name="f84" fmla="*/ f67 1 f44"/>
                <a:gd name="f85" fmla="*/ f68 1 f43"/>
                <a:gd name="f86" fmla="*/ f69 1 f44"/>
                <a:gd name="f87" fmla="*/ f70 1 f43"/>
                <a:gd name="f88" fmla="*/ f71 1 f44"/>
                <a:gd name="f89" fmla="*/ f72 f34 1"/>
                <a:gd name="f90" fmla="*/ f73 f34 1"/>
                <a:gd name="f91" fmla="*/ f75 f35 1"/>
                <a:gd name="f92" fmla="*/ f74 f35 1"/>
                <a:gd name="f93" fmla="*/ f76 f34 1"/>
                <a:gd name="f94" fmla="*/ f77 f35 1"/>
                <a:gd name="f95" fmla="*/ f78 f35 1"/>
                <a:gd name="f96" fmla="*/ f79 f34 1"/>
                <a:gd name="f97" fmla="*/ f80 f35 1"/>
                <a:gd name="f98" fmla="*/ f81 f34 1"/>
                <a:gd name="f99" fmla="*/ f82 f34 1"/>
                <a:gd name="f100" fmla="*/ f83 f35 1"/>
                <a:gd name="f101" fmla="*/ f84 f35 1"/>
                <a:gd name="f102" fmla="*/ f85 f34 1"/>
                <a:gd name="f103" fmla="*/ f86 f35 1"/>
                <a:gd name="f104" fmla="*/ f87 f34 1"/>
                <a:gd name="f105" fmla="*/ f88 f35 1"/>
              </a:gdLst>
              <a:ahLst/>
              <a:cxnLst>
                <a:cxn ang="3cd4">
                  <a:pos x="hc" y="t"/>
                </a:cxn>
                <a:cxn ang="0">
                  <a:pos x="r" y="vc"/>
                </a:cxn>
                <a:cxn ang="cd4">
                  <a:pos x="hc" y="b"/>
                </a:cxn>
                <a:cxn ang="cd2">
                  <a:pos x="l" y="vc"/>
                </a:cxn>
                <a:cxn ang="f58">
                  <a:pos x="f93" y="f94"/>
                </a:cxn>
                <a:cxn ang="f58">
                  <a:pos x="f93" y="f95"/>
                </a:cxn>
                <a:cxn ang="f58">
                  <a:pos x="f96" y="f97"/>
                </a:cxn>
                <a:cxn ang="f58">
                  <a:pos x="f98" y="f97"/>
                </a:cxn>
                <a:cxn ang="f58">
                  <a:pos x="f99" y="f100"/>
                </a:cxn>
                <a:cxn ang="f58">
                  <a:pos x="f99" y="f101"/>
                </a:cxn>
                <a:cxn ang="f58">
                  <a:pos x="f102" y="f103"/>
                </a:cxn>
                <a:cxn ang="f58">
                  <a:pos x="f104" y="f103"/>
                </a:cxn>
                <a:cxn ang="f58">
                  <a:pos x="f93" y="f105"/>
                </a:cxn>
                <a:cxn ang="f58">
                  <a:pos x="f93" y="f94"/>
                </a:cxn>
                <a:cxn ang="f58">
                  <a:pos x="f93" y="f94"/>
                </a:cxn>
              </a:cxnLst>
              <a:rect l="f89" t="f92" r="f90" b="f91"/>
              <a:pathLst>
                <a:path w="104" h="245">
                  <a:moveTo>
                    <a:pt x="f5" y="f8"/>
                  </a:moveTo>
                  <a:cubicBezTo>
                    <a:pt x="f5" y="f9"/>
                    <a:pt x="f10" y="f11"/>
                    <a:pt x="f5" y="f12"/>
                  </a:cubicBezTo>
                  <a:cubicBezTo>
                    <a:pt x="f5" y="f13"/>
                    <a:pt x="f13" y="f5"/>
                    <a:pt x="f12" y="f5"/>
                  </a:cubicBezTo>
                  <a:cubicBezTo>
                    <a:pt x="f14" y="f10"/>
                    <a:pt x="f15" y="f10"/>
                    <a:pt x="f16" y="f5"/>
                  </a:cubicBezTo>
                  <a:cubicBezTo>
                    <a:pt x="f17" y="f5"/>
                    <a:pt x="f6" y="f13"/>
                    <a:pt x="f18" y="f19"/>
                  </a:cubicBezTo>
                  <a:cubicBezTo>
                    <a:pt x="f18" y="f9"/>
                    <a:pt x="f18" y="f20"/>
                    <a:pt x="f18" y="f21"/>
                  </a:cubicBezTo>
                  <a:cubicBezTo>
                    <a:pt x="f18" y="f22"/>
                    <a:pt x="f23" y="f7"/>
                    <a:pt x="f24" y="f25"/>
                  </a:cubicBezTo>
                  <a:cubicBezTo>
                    <a:pt x="f15" y="f25"/>
                    <a:pt x="f26" y="f25"/>
                    <a:pt x="f27" y="f25"/>
                  </a:cubicBezTo>
                  <a:cubicBezTo>
                    <a:pt x="f28" y="f7"/>
                    <a:pt x="f5" y="f29"/>
                    <a:pt x="f5" y="f30"/>
                  </a:cubicBezTo>
                  <a:cubicBezTo>
                    <a:pt x="f5" y="f31"/>
                    <a:pt x="f5" y="f32"/>
                    <a:pt x="f5" y="f8"/>
                  </a:cubicBezTo>
                  <a:cubicBezTo>
                    <a:pt x="f5" y="f8"/>
                    <a:pt x="f5" y="f8"/>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9">
              <a:extLst>
                <a:ext uri="{FF2B5EF4-FFF2-40B4-BE49-F238E27FC236}">
                  <a16:creationId xmlns:a16="http://schemas.microsoft.com/office/drawing/2014/main" id="{C10A9051-CFF0-3C69-7220-EDFA5E34B066}"/>
                </a:ext>
              </a:extLst>
            </p:cNvPr>
            <p:cNvSpPr/>
            <p:nvPr/>
          </p:nvSpPr>
          <p:spPr>
            <a:xfrm rot="16200004">
              <a:off x="6911442" y="2899750"/>
              <a:ext cx="1153634" cy="219803"/>
            </a:xfrm>
            <a:custGeom>
              <a:avLst/>
              <a:gdLst>
                <a:gd name="f0" fmla="val 10800000"/>
                <a:gd name="f1" fmla="val 5400000"/>
                <a:gd name="f2" fmla="val 180"/>
                <a:gd name="f3" fmla="val w"/>
                <a:gd name="f4" fmla="val h"/>
                <a:gd name="f5" fmla="val 0"/>
                <a:gd name="f6" fmla="val 287"/>
                <a:gd name="f7" fmla="val 57"/>
                <a:gd name="f8" fmla="val 143"/>
                <a:gd name="f9" fmla="val 101"/>
                <a:gd name="f10" fmla="val 60"/>
                <a:gd name="f11" fmla="val 19"/>
                <a:gd name="f12" fmla="val 58"/>
                <a:gd name="f13" fmla="val 7"/>
                <a:gd name="f14" fmla="val 1"/>
                <a:gd name="f15" fmla="val 55"/>
                <a:gd name="f16" fmla="val 42"/>
                <a:gd name="f17" fmla="val 41"/>
                <a:gd name="f18" fmla="val 117"/>
                <a:gd name="f19" fmla="val 193"/>
                <a:gd name="f20" fmla="val 269"/>
                <a:gd name="f21" fmla="val 283"/>
                <a:gd name="f22" fmla="val 5"/>
                <a:gd name="f23" fmla="val 286"/>
                <a:gd name="f24" fmla="val 18"/>
                <a:gd name="f25" fmla="val 248"/>
                <a:gd name="f26" fmla="val 213"/>
                <a:gd name="f27" fmla="val 178"/>
                <a:gd name="f28" fmla="+- 0 0 -90"/>
                <a:gd name="f29" fmla="*/ f3 1 287"/>
                <a:gd name="f30" fmla="*/ f4 1 57"/>
                <a:gd name="f31" fmla="val f5"/>
                <a:gd name="f32" fmla="val f6"/>
                <a:gd name="f33" fmla="val f7"/>
                <a:gd name="f34" fmla="*/ f28 f0 1"/>
                <a:gd name="f35" fmla="+- f33 0 f31"/>
                <a:gd name="f36" fmla="+- f32 0 f31"/>
                <a:gd name="f37" fmla="*/ f34 1 f2"/>
                <a:gd name="f38" fmla="*/ f36 1 287"/>
                <a:gd name="f39" fmla="*/ f35 1 57"/>
                <a:gd name="f40" fmla="*/ 143 f36 1"/>
                <a:gd name="f41" fmla="*/ 57 f35 1"/>
                <a:gd name="f42" fmla="*/ 19 f36 1"/>
                <a:gd name="f43" fmla="*/ 58 f35 1"/>
                <a:gd name="f44" fmla="*/ 1 f36 1"/>
                <a:gd name="f45" fmla="*/ 42 f35 1"/>
                <a:gd name="f46" fmla="*/ 41 f36 1"/>
                <a:gd name="f47" fmla="*/ 0 f35 1"/>
                <a:gd name="f48" fmla="*/ 269 f36 1"/>
                <a:gd name="f49" fmla="*/ 286 f36 1"/>
                <a:gd name="f50" fmla="*/ 18 f35 1"/>
                <a:gd name="f51" fmla="*/ 248 f36 1"/>
                <a:gd name="f52" fmla="+- f37 0 f1"/>
                <a:gd name="f53" fmla="*/ f40 1 287"/>
                <a:gd name="f54" fmla="*/ f41 1 58"/>
                <a:gd name="f55" fmla="*/ f42 1 287"/>
                <a:gd name="f56" fmla="*/ f43 1 58"/>
                <a:gd name="f57" fmla="*/ f44 1 287"/>
                <a:gd name="f58" fmla="*/ f45 1 58"/>
                <a:gd name="f59" fmla="*/ f46 1 287"/>
                <a:gd name="f60" fmla="*/ f47 1 58"/>
                <a:gd name="f61" fmla="*/ f48 1 287"/>
                <a:gd name="f62" fmla="*/ f49 1 287"/>
                <a:gd name="f63" fmla="*/ f50 1 58"/>
                <a:gd name="f64" fmla="*/ f51 1 287"/>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8"/>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29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2"/>
                </a:cxn>
                <a:cxn ang="f52">
                  <a:pos x="f94" y="f95"/>
                </a:cxn>
                <a:cxn ang="f52">
                  <a:pos x="f96" y="f88"/>
                </a:cxn>
                <a:cxn ang="f52">
                  <a:pos x="f85" y="f88"/>
                </a:cxn>
                <a:cxn ang="f52">
                  <a:pos x="f85" y="f86"/>
                </a:cxn>
              </a:cxnLst>
              <a:rect l="f81" t="f84" r="f82" b="f83"/>
              <a:pathLst>
                <a:path w="287" h="57">
                  <a:moveTo>
                    <a:pt x="f8" y="f7"/>
                  </a:moveTo>
                  <a:cubicBezTo>
                    <a:pt x="f9" y="f7"/>
                    <a:pt x="f10" y="f7"/>
                    <a:pt x="f11" y="f12"/>
                  </a:cubicBezTo>
                  <a:cubicBezTo>
                    <a:pt x="f13" y="f12"/>
                    <a:pt x="f14" y="f15"/>
                    <a:pt x="f14" y="f16"/>
                  </a:cubicBezTo>
                  <a:cubicBezTo>
                    <a:pt x="f14" y="f5"/>
                    <a:pt x="f5" y="f5"/>
                    <a:pt x="f17" y="f5"/>
                  </a:cubicBezTo>
                  <a:cubicBezTo>
                    <a:pt x="f18" y="f5"/>
                    <a:pt x="f19" y="f14"/>
                    <a:pt x="f20" y="f5"/>
                  </a:cubicBezTo>
                  <a:cubicBezTo>
                    <a:pt x="f21" y="f5"/>
                    <a:pt x="f6" y="f22"/>
                    <a:pt x="f23" y="f24"/>
                  </a:cubicBezTo>
                  <a:cubicBezTo>
                    <a:pt x="f23" y="f7"/>
                    <a:pt x="f23" y="f7"/>
                    <a:pt x="f25" y="f12"/>
                  </a:cubicBezTo>
                  <a:cubicBezTo>
                    <a:pt x="f26" y="f12"/>
                    <a:pt x="f27" y="f12"/>
                    <a:pt x="f8" y="f12"/>
                  </a:cubicBezTo>
                  <a:cubicBezTo>
                    <a:pt x="f8" y="f7"/>
                    <a:pt x="f8"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10">
              <a:extLst>
                <a:ext uri="{FF2B5EF4-FFF2-40B4-BE49-F238E27FC236}">
                  <a16:creationId xmlns:a16="http://schemas.microsoft.com/office/drawing/2014/main" id="{5BCA75C7-2AC9-D2FA-D0E2-7814962AD0E0}"/>
                </a:ext>
              </a:extLst>
            </p:cNvPr>
            <p:cNvSpPr/>
            <p:nvPr/>
          </p:nvSpPr>
          <p:spPr>
            <a:xfrm rot="16200004">
              <a:off x="7190047" y="1467521"/>
              <a:ext cx="592896" cy="216273"/>
            </a:xfrm>
            <a:custGeom>
              <a:avLst/>
              <a:gdLst>
                <a:gd name="f0" fmla="val 10800000"/>
                <a:gd name="f1" fmla="val 5400000"/>
                <a:gd name="f2" fmla="val 180"/>
                <a:gd name="f3" fmla="val w"/>
                <a:gd name="f4" fmla="val h"/>
                <a:gd name="f5" fmla="val 0"/>
                <a:gd name="f6" fmla="val 147"/>
                <a:gd name="f7" fmla="val 57"/>
                <a:gd name="f8" fmla="val 73"/>
                <a:gd name="f9" fmla="val 56"/>
                <a:gd name="f10" fmla="val 54"/>
                <a:gd name="f11" fmla="val 36"/>
                <a:gd name="f12" fmla="val 17"/>
                <a:gd name="f13" fmla="val 6"/>
                <a:gd name="f14" fmla="val 1"/>
                <a:gd name="f15" fmla="val 55"/>
                <a:gd name="f16" fmla="val 42"/>
                <a:gd name="f17" fmla="val 41"/>
                <a:gd name="f18" fmla="val 70"/>
                <a:gd name="f19" fmla="val 100"/>
                <a:gd name="f20" fmla="val 130"/>
                <a:gd name="f21" fmla="val 142"/>
                <a:gd name="f22" fmla="val 146"/>
                <a:gd name="f23" fmla="val 4"/>
                <a:gd name="f24" fmla="val 16"/>
                <a:gd name="f25" fmla="val 107"/>
                <a:gd name="f26" fmla="val 95"/>
                <a:gd name="f27" fmla="val 84"/>
                <a:gd name="f28" fmla="+- 0 0 -90"/>
                <a:gd name="f29" fmla="*/ f3 1 147"/>
                <a:gd name="f30" fmla="*/ f4 1 57"/>
                <a:gd name="f31" fmla="val f5"/>
                <a:gd name="f32" fmla="val f6"/>
                <a:gd name="f33" fmla="val f7"/>
                <a:gd name="f34" fmla="*/ f28 f0 1"/>
                <a:gd name="f35" fmla="+- f33 0 f31"/>
                <a:gd name="f36" fmla="+- f32 0 f31"/>
                <a:gd name="f37" fmla="*/ f34 1 f2"/>
                <a:gd name="f38" fmla="*/ f36 1 147"/>
                <a:gd name="f39" fmla="*/ f35 1 57"/>
                <a:gd name="f40" fmla="*/ 73 f36 1"/>
                <a:gd name="f41" fmla="*/ 56 f35 1"/>
                <a:gd name="f42" fmla="*/ 17 f36 1"/>
                <a:gd name="f43" fmla="*/ 57 f35 1"/>
                <a:gd name="f44" fmla="*/ 1 f36 1"/>
                <a:gd name="f45" fmla="*/ 42 f35 1"/>
                <a:gd name="f46" fmla="*/ 41 f36 1"/>
                <a:gd name="f47" fmla="*/ 1 f35 1"/>
                <a:gd name="f48" fmla="*/ 130 f36 1"/>
                <a:gd name="f49" fmla="*/ 0 f35 1"/>
                <a:gd name="f50" fmla="*/ 146 f36 1"/>
                <a:gd name="f51" fmla="*/ 16 f35 1"/>
                <a:gd name="f52" fmla="*/ 107 f36 1"/>
                <a:gd name="f53" fmla="+- f37 0 f1"/>
                <a:gd name="f54" fmla="*/ f40 1 147"/>
                <a:gd name="f55" fmla="*/ f41 1 57"/>
                <a:gd name="f56" fmla="*/ f42 1 147"/>
                <a:gd name="f57" fmla="*/ f43 1 57"/>
                <a:gd name="f58" fmla="*/ f44 1 147"/>
                <a:gd name="f59" fmla="*/ f45 1 57"/>
                <a:gd name="f60" fmla="*/ f46 1 147"/>
                <a:gd name="f61" fmla="*/ f47 1 57"/>
                <a:gd name="f62" fmla="*/ f48 1 147"/>
                <a:gd name="f63" fmla="*/ f49 1 57"/>
                <a:gd name="f64" fmla="*/ f50 1 147"/>
                <a:gd name="f65" fmla="*/ f51 1 57"/>
                <a:gd name="f66" fmla="*/ f52 1 147"/>
                <a:gd name="f67" fmla="*/ 0 1 f38"/>
                <a:gd name="f68" fmla="*/ f32 1 f38"/>
                <a:gd name="f69" fmla="*/ 0 1 f39"/>
                <a:gd name="f70" fmla="*/ f33 1 f39"/>
                <a:gd name="f71" fmla="*/ f54 1 f38"/>
                <a:gd name="f72" fmla="*/ f55 1 f39"/>
                <a:gd name="f73" fmla="*/ f56 1 f38"/>
                <a:gd name="f74" fmla="*/ f57 1 f39"/>
                <a:gd name="f75" fmla="*/ f58 1 f38"/>
                <a:gd name="f76" fmla="*/ f59 1 f39"/>
                <a:gd name="f77" fmla="*/ f60 1 f38"/>
                <a:gd name="f78" fmla="*/ f61 1 f39"/>
                <a:gd name="f79" fmla="*/ f62 1 f38"/>
                <a:gd name="f80" fmla="*/ f63 1 f39"/>
                <a:gd name="f81" fmla="*/ f64 1 f38"/>
                <a:gd name="f82" fmla="*/ f65 1 f39"/>
                <a:gd name="f83" fmla="*/ f66 1 f38"/>
                <a:gd name="f84" fmla="*/ f67 f29 1"/>
                <a:gd name="f85" fmla="*/ f68 f29 1"/>
                <a:gd name="f86" fmla="*/ f70 f30 1"/>
                <a:gd name="f87" fmla="*/ f69 f30 1"/>
                <a:gd name="f88" fmla="*/ f71 f29 1"/>
                <a:gd name="f89" fmla="*/ f72 f30 1"/>
                <a:gd name="f90" fmla="*/ f73 f29 1"/>
                <a:gd name="f91" fmla="*/ f74 f30 1"/>
                <a:gd name="f92" fmla="*/ f75 f29 1"/>
                <a:gd name="f93" fmla="*/ f76 f30 1"/>
                <a:gd name="f94" fmla="*/ f77 f29 1"/>
                <a:gd name="f95" fmla="*/ f78 f30 1"/>
                <a:gd name="f96" fmla="*/ f79 f29 1"/>
                <a:gd name="f97" fmla="*/ f80 f30 1"/>
                <a:gd name="f98" fmla="*/ f81 f29 1"/>
                <a:gd name="f99" fmla="*/ f82 f30 1"/>
                <a:gd name="f100" fmla="*/ f83 f29 1"/>
              </a:gdLst>
              <a:ahLst/>
              <a:cxnLst>
                <a:cxn ang="3cd4">
                  <a:pos x="hc" y="t"/>
                </a:cxn>
                <a:cxn ang="0">
                  <a:pos x="r" y="vc"/>
                </a:cxn>
                <a:cxn ang="cd4">
                  <a:pos x="hc" y="b"/>
                </a:cxn>
                <a:cxn ang="cd2">
                  <a:pos x="l" y="vc"/>
                </a:cxn>
                <a:cxn ang="f53">
                  <a:pos x="f88" y="f89"/>
                </a:cxn>
                <a:cxn ang="f53">
                  <a:pos x="f90" y="f91"/>
                </a:cxn>
                <a:cxn ang="f53">
                  <a:pos x="f92" y="f93"/>
                </a:cxn>
                <a:cxn ang="f53">
                  <a:pos x="f94" y="f95"/>
                </a:cxn>
                <a:cxn ang="f53">
                  <a:pos x="f96" y="f97"/>
                </a:cxn>
                <a:cxn ang="f53">
                  <a:pos x="f98" y="f99"/>
                </a:cxn>
                <a:cxn ang="f53">
                  <a:pos x="f100" y="f89"/>
                </a:cxn>
                <a:cxn ang="f53">
                  <a:pos x="f88" y="f89"/>
                </a:cxn>
                <a:cxn ang="f53">
                  <a:pos x="f88" y="f89"/>
                </a:cxn>
              </a:cxnLst>
              <a:rect l="f84" t="f87" r="f85" b="f86"/>
              <a:pathLst>
                <a:path w="147" h="57">
                  <a:moveTo>
                    <a:pt x="f8" y="f9"/>
                  </a:moveTo>
                  <a:cubicBezTo>
                    <a:pt x="f10" y="f9"/>
                    <a:pt x="f11" y="f9"/>
                    <a:pt x="f12" y="f7"/>
                  </a:cubicBezTo>
                  <a:cubicBezTo>
                    <a:pt x="f13" y="f7"/>
                    <a:pt x="f14" y="f15"/>
                    <a:pt x="f14" y="f16"/>
                  </a:cubicBezTo>
                  <a:cubicBezTo>
                    <a:pt x="f5" y="f14"/>
                    <a:pt x="f5" y="f14"/>
                    <a:pt x="f17" y="f14"/>
                  </a:cubicBezTo>
                  <a:cubicBezTo>
                    <a:pt x="f18" y="f14"/>
                    <a:pt x="f19" y="f14"/>
                    <a:pt x="f20" y="f5"/>
                  </a:cubicBezTo>
                  <a:cubicBezTo>
                    <a:pt x="f21" y="f5"/>
                    <a:pt x="f22" y="f23"/>
                    <a:pt x="f22" y="f24"/>
                  </a:cubicBezTo>
                  <a:cubicBezTo>
                    <a:pt x="f6" y="f7"/>
                    <a:pt x="f6" y="f7"/>
                    <a:pt x="f25" y="f9"/>
                  </a:cubicBezTo>
                  <a:cubicBezTo>
                    <a:pt x="f26" y="f9"/>
                    <a:pt x="f27"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11">
              <a:extLst>
                <a:ext uri="{FF2B5EF4-FFF2-40B4-BE49-F238E27FC236}">
                  <a16:creationId xmlns:a16="http://schemas.microsoft.com/office/drawing/2014/main" id="{43C5D71E-1A10-E880-2116-73350E35A617}"/>
                </a:ext>
              </a:extLst>
            </p:cNvPr>
            <p:cNvSpPr/>
            <p:nvPr/>
          </p:nvSpPr>
          <p:spPr>
            <a:xfrm rot="16200004">
              <a:off x="8172436" y="1957304"/>
              <a:ext cx="597496" cy="215688"/>
            </a:xfrm>
            <a:custGeom>
              <a:avLst/>
              <a:gdLst>
                <a:gd name="f0" fmla="val 10800000"/>
                <a:gd name="f1" fmla="val 5400000"/>
                <a:gd name="f2" fmla="val 180"/>
                <a:gd name="f3" fmla="val w"/>
                <a:gd name="f4" fmla="val h"/>
                <a:gd name="f5" fmla="val 0"/>
                <a:gd name="f6" fmla="val 148"/>
                <a:gd name="f7" fmla="val 57"/>
                <a:gd name="f8" fmla="val 77"/>
                <a:gd name="f9" fmla="val 1"/>
                <a:gd name="f10" fmla="val 95"/>
                <a:gd name="f11" fmla="val 113"/>
                <a:gd name="f12" fmla="val 131"/>
                <a:gd name="f13" fmla="val 142"/>
                <a:gd name="f14" fmla="val 147"/>
                <a:gd name="f15" fmla="val 2"/>
                <a:gd name="f16" fmla="val 16"/>
                <a:gd name="f17" fmla="val 56"/>
                <a:gd name="f18" fmla="val 107"/>
                <a:gd name="f19" fmla="val 47"/>
                <a:gd name="f20" fmla="val 17"/>
                <a:gd name="f21" fmla="val 5"/>
                <a:gd name="f22" fmla="val 53"/>
                <a:gd name="f23" fmla="val 41"/>
                <a:gd name="f24" fmla="val 65"/>
                <a:gd name="f25" fmla="+- 0 0 -90"/>
                <a:gd name="f26" fmla="*/ f3 1 148"/>
                <a:gd name="f27" fmla="*/ f4 1 57"/>
                <a:gd name="f28" fmla="val f5"/>
                <a:gd name="f29" fmla="val f6"/>
                <a:gd name="f30" fmla="val f7"/>
                <a:gd name="f31" fmla="*/ f25 f0 1"/>
                <a:gd name="f32" fmla="+- f30 0 f28"/>
                <a:gd name="f33" fmla="+- f29 0 f28"/>
                <a:gd name="f34" fmla="*/ f31 1 f2"/>
                <a:gd name="f35" fmla="*/ f33 1 148"/>
                <a:gd name="f36" fmla="*/ f32 1 57"/>
                <a:gd name="f37" fmla="*/ 77 f33 1"/>
                <a:gd name="f38" fmla="*/ 1 f32 1"/>
                <a:gd name="f39" fmla="*/ 131 f33 1"/>
                <a:gd name="f40" fmla="*/ 147 f33 1"/>
                <a:gd name="f41" fmla="*/ 16 f32 1"/>
                <a:gd name="f42" fmla="*/ 107 f33 1"/>
                <a:gd name="f43" fmla="*/ 56 f32 1"/>
                <a:gd name="f44" fmla="*/ 17 f33 1"/>
                <a:gd name="f45" fmla="*/ 57 f32 1"/>
                <a:gd name="f46" fmla="*/ 1 f33 1"/>
                <a:gd name="f47" fmla="*/ 41 f32 1"/>
                <a:gd name="f48" fmla="*/ 41 f33 1"/>
                <a:gd name="f49" fmla="+- f34 0 f1"/>
                <a:gd name="f50" fmla="*/ f37 1 148"/>
                <a:gd name="f51" fmla="*/ f38 1 57"/>
                <a:gd name="f52" fmla="*/ f39 1 148"/>
                <a:gd name="f53" fmla="*/ f40 1 148"/>
                <a:gd name="f54" fmla="*/ f41 1 57"/>
                <a:gd name="f55" fmla="*/ f42 1 148"/>
                <a:gd name="f56" fmla="*/ f43 1 57"/>
                <a:gd name="f57" fmla="*/ f44 1 148"/>
                <a:gd name="f58" fmla="*/ f45 1 57"/>
                <a:gd name="f59" fmla="*/ f46 1 148"/>
                <a:gd name="f60" fmla="*/ f47 1 57"/>
                <a:gd name="f61" fmla="*/ f48 1 148"/>
                <a:gd name="f62" fmla="*/ 0 1 f35"/>
                <a:gd name="f63" fmla="*/ f29 1 f35"/>
                <a:gd name="f64" fmla="*/ 0 1 f36"/>
                <a:gd name="f65" fmla="*/ f30 1 f36"/>
                <a:gd name="f66" fmla="*/ f50 1 f35"/>
                <a:gd name="f67" fmla="*/ f51 1 f36"/>
                <a:gd name="f68" fmla="*/ f52 1 f35"/>
                <a:gd name="f69" fmla="*/ f53 1 f35"/>
                <a:gd name="f70" fmla="*/ f54 1 f36"/>
                <a:gd name="f71" fmla="*/ f55 1 f35"/>
                <a:gd name="f72" fmla="*/ f56 1 f36"/>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6 1"/>
                <a:gd name="f86" fmla="*/ f70 f27 1"/>
                <a:gd name="f87" fmla="*/ f71 f26 1"/>
                <a:gd name="f88" fmla="*/ f72 f27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3"/>
                </a:cxn>
                <a:cxn ang="f49">
                  <a:pos x="f85" y="f86"/>
                </a:cxn>
                <a:cxn ang="f49">
                  <a:pos x="f87" y="f88"/>
                </a:cxn>
                <a:cxn ang="f49">
                  <a:pos x="f89" y="f90"/>
                </a:cxn>
                <a:cxn ang="f49">
                  <a:pos x="f91" y="f92"/>
                </a:cxn>
                <a:cxn ang="f49">
                  <a:pos x="f93" y="f83"/>
                </a:cxn>
                <a:cxn ang="f49">
                  <a:pos x="f82" y="f83"/>
                </a:cxn>
                <a:cxn ang="f49">
                  <a:pos x="f82" y="f83"/>
                </a:cxn>
              </a:cxnLst>
              <a:rect l="f78" t="f81" r="f79" b="f80"/>
              <a:pathLst>
                <a:path w="148" h="57">
                  <a:moveTo>
                    <a:pt x="f8" y="f9"/>
                  </a:moveTo>
                  <a:cubicBezTo>
                    <a:pt x="f10" y="f9"/>
                    <a:pt x="f11" y="f9"/>
                    <a:pt x="f12" y="f9"/>
                  </a:cubicBezTo>
                  <a:cubicBezTo>
                    <a:pt x="f13" y="f5"/>
                    <a:pt x="f14" y="f15"/>
                    <a:pt x="f14" y="f16"/>
                  </a:cubicBezTo>
                  <a:cubicBezTo>
                    <a:pt x="f14" y="f17"/>
                    <a:pt x="f6" y="f17"/>
                    <a:pt x="f18" y="f17"/>
                  </a:cubicBezTo>
                  <a:cubicBezTo>
                    <a:pt x="f8" y="f17"/>
                    <a:pt x="f19" y="f17"/>
                    <a:pt x="f20" y="f7"/>
                  </a:cubicBezTo>
                  <a:cubicBezTo>
                    <a:pt x="f21" y="f7"/>
                    <a:pt x="f9" y="f22"/>
                    <a:pt x="f9" y="f23"/>
                  </a:cubicBezTo>
                  <a:cubicBezTo>
                    <a:pt x="f9" y="f9"/>
                    <a:pt x="f5" y="f9"/>
                    <a:pt x="f23" y="f9"/>
                  </a:cubicBezTo>
                  <a:cubicBezTo>
                    <a:pt x="f22" y="f9"/>
                    <a:pt x="f24" y="f9"/>
                    <a:pt x="f8" y="f9"/>
                  </a:cubicBezTo>
                  <a:cubicBezTo>
                    <a:pt x="f8" y="f9"/>
                    <a:pt x="f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theme/theme1.xml><?xml version="1.0" encoding="utf-8"?>
<a:theme xmlns:a="http://schemas.openxmlformats.org/drawingml/2006/main" name="K pop Slideshow by Slides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2171</TotalTime>
  <Words>3053</Words>
  <Application>Microsoft Office PowerPoint</Application>
  <PresentationFormat>Presentación en pantalla (16:9)</PresentationFormat>
  <Paragraphs>279</Paragraphs>
  <Slides>52</Slides>
  <Notes>41</Notes>
  <HiddenSlides>0</HiddenSlides>
  <MMClips>0</MMClips>
  <ScaleCrop>false</ScaleCrop>
  <HeadingPairs>
    <vt:vector size="6" baseType="variant">
      <vt:variant>
        <vt:lpstr>Fuentes usadas</vt:lpstr>
      </vt:variant>
      <vt:variant>
        <vt:i4>21</vt:i4>
      </vt:variant>
      <vt:variant>
        <vt:lpstr>Tema</vt:lpstr>
      </vt:variant>
      <vt:variant>
        <vt:i4>2</vt:i4>
      </vt:variant>
      <vt:variant>
        <vt:lpstr>Títulos de diapositiva</vt:lpstr>
      </vt:variant>
      <vt:variant>
        <vt:i4>52</vt:i4>
      </vt:variant>
    </vt:vector>
  </HeadingPairs>
  <TitlesOfParts>
    <vt:vector size="75" baseType="lpstr">
      <vt:lpstr>맑은 고딕</vt:lpstr>
      <vt:lpstr>ＭＳ Ｐゴシック</vt:lpstr>
      <vt:lpstr>Aleo-Light</vt:lpstr>
      <vt:lpstr>Arial</vt:lpstr>
      <vt:lpstr>Arial Black</vt:lpstr>
      <vt:lpstr>Arial Unicode MS</vt:lpstr>
      <vt:lpstr>Assistant</vt:lpstr>
      <vt:lpstr>Barlow</vt:lpstr>
      <vt:lpstr>Barlow Black</vt:lpstr>
      <vt:lpstr>Calibri</vt:lpstr>
      <vt:lpstr>DM Sans</vt:lpstr>
      <vt:lpstr>FZShuTi</vt:lpstr>
      <vt:lpstr>HY견명조</vt:lpstr>
      <vt:lpstr>Kanit</vt:lpstr>
      <vt:lpstr>Modern Love Caps</vt:lpstr>
      <vt:lpstr>Montserrat</vt:lpstr>
      <vt:lpstr>Permanent Marker</vt:lpstr>
      <vt:lpstr>Poppins</vt:lpstr>
      <vt:lpstr>Questrial</vt:lpstr>
      <vt:lpstr>Rubik</vt:lpstr>
      <vt:lpstr>Wingdings</vt:lpstr>
      <vt:lpstr>K pop Slideshow by Slidesgo</vt:lpstr>
      <vt:lpstr>Contents Slide Master</vt:lpstr>
      <vt:lpstr>Free Template</vt:lpstr>
      <vt:lpstr>Presentación de PowerPoint</vt:lpstr>
      <vt:lpstr>Presentación de PowerPoint</vt:lpstr>
      <vt:lpstr>Presentación de PowerPoint</vt:lpstr>
      <vt:lpstr>Presentación de PowerPoint</vt:lpstr>
      <vt:lpstr>Presentación de PowerPoint</vt:lpstr>
      <vt:lpstr>Presentación de PowerPoint</vt:lpstr>
      <vt:lpstr>Infographic Style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SECTION</vt:lpstr>
      <vt:lpstr>Presentación de PowerPoint</vt:lpstr>
      <vt:lpstr>SECTION</vt:lpstr>
      <vt:lpstr>Presentación de PowerPoint</vt:lpstr>
      <vt:lpstr>—Someone Famous</vt:lpstr>
      <vt:lpstr>SLIDE TITLE HERE!</vt:lpstr>
      <vt:lpstr>AWESOME WORDS</vt:lpstr>
      <vt:lpstr>MAYBE YOU NEED TO DIVIDE THE CONTENT</vt:lpstr>
      <vt:lpstr>OR MAYBE YOU NEED FOUR</vt:lpstr>
      <vt:lpstr>Presentación de PowerPoint</vt:lpstr>
      <vt:lpstr>A PICTURE ALWAYS REINFORCES THE CONCEPT </vt:lpstr>
      <vt:lpstr>Presentación de PowerPoint</vt:lpstr>
      <vt:lpstr>JAEJIN LEE</vt:lpstr>
      <vt:lpstr>Presentación de PowerPoint</vt:lpstr>
      <vt:lpstr>02</vt:lpstr>
      <vt:lpstr>Presentación de PowerPoint</vt:lpstr>
      <vt:lpstr>THIS IS AN INFOGRAPHIC</vt:lpstr>
      <vt:lpstr>Presentación de PowerPoint</vt:lpstr>
      <vt:lpstr>PERSONA PROFILE</vt:lpstr>
      <vt:lpstr>MEMORIES OF MY  CONCERTS</vt:lpstr>
      <vt:lpstr>THANKS</vt:lpstr>
      <vt:lpstr>Presentación de PowerPoint</vt:lpstr>
      <vt:lpstr>RESOURCES</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bts 2</dc:title>
  <dc:creator>Grym</dc:creator>
  <cp:lastModifiedBy>eduardo</cp:lastModifiedBy>
  <cp:revision>104</cp:revision>
  <dcterms:modified xsi:type="dcterms:W3CDTF">2026-04-12T06:41:33Z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7307800</vt:lpwstr>
  </property>
  <property fmtid="{D5CDD505-2E9C-101B-9397-08002B2CF9AE}" pid="3" name="NXPowerLiteSettings">
    <vt:lpwstr>F7000400038000</vt:lpwstr>
  </property>
  <property fmtid="{D5CDD505-2E9C-101B-9397-08002B2CF9AE}" pid="4" name="NXPowerLiteVersion">
    <vt:lpwstr>S9.1.4</vt:lpwstr>
  </property>
</Properties>
</file>