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9CA76AE-3626-4A0D-98F5-217E74F9531F}">
  <a:tblStyle styleId="{B9CA76AE-3626-4A0D-98F5-217E74F953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a lizard’s toes help it survive?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{B9CA76AE-3626-4A0D-98F5-217E74F9531F}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adaptación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rasgo físico o un comportamiento que ayuda a un ser vivo a sobrevivir en su entorno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elección artificial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</a:t>
                      </a:r>
                      <a:r>
                        <a:rPr b="1" lang="en" sz="1200"/>
                        <a:t>edio ambiente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todos los seres vivos y no vivientes que se encuentran en un lugar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todos los seres vivientes que nacieron y vivieron al mismo tiempo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imagen que nos ayuda a entender el número o la cantidad de algo</a:t>
                      </a:r>
                      <a:endParaRPr sz="1200" strike="sng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natural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cual los rasgos que ayudan a los seres vivos a sobrevivir y reproducirse son heredados a sus hijos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suponer lo que va a suceder basándote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42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tipo específico de seres vivos que tienen características en común y que pueden reproducirse entre sí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312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las escamas en los dedos de las patas de las lagartija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diferencias en un rasgo entre seres vivos del mismo tipo, por ejemplo, el número de escamas en los dedos de los pies de una lagartija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a lizard’s toes help it survive?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